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67" r:id="rId1"/>
    <p:sldMasterId id="2147484202" r:id="rId2"/>
  </p:sldMasterIdLst>
  <p:notesMasterIdLst>
    <p:notesMasterId r:id="rId17"/>
  </p:notesMasterIdLst>
  <p:sldIdLst>
    <p:sldId id="256" r:id="rId3"/>
    <p:sldId id="392" r:id="rId4"/>
    <p:sldId id="393" r:id="rId5"/>
    <p:sldId id="394" r:id="rId6"/>
    <p:sldId id="466" r:id="rId7"/>
    <p:sldId id="467" r:id="rId8"/>
    <p:sldId id="468" r:id="rId9"/>
    <p:sldId id="469" r:id="rId10"/>
    <p:sldId id="470" r:id="rId11"/>
    <p:sldId id="471" r:id="rId12"/>
    <p:sldId id="472" r:id="rId13"/>
    <p:sldId id="473" r:id="rId14"/>
    <p:sldId id="474" r:id="rId15"/>
    <p:sldId id="345" r:id="rId16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33FF"/>
    <a:srgbClr val="D618C8"/>
    <a:srgbClr val="00FF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89247" autoAdjust="0"/>
  </p:normalViewPr>
  <p:slideViewPr>
    <p:cSldViewPr>
      <p:cViewPr varScale="1">
        <p:scale>
          <a:sx n="70" d="100"/>
          <a:sy n="70" d="100"/>
        </p:scale>
        <p:origin x="130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6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D539693-F139-41C2-B510-E019463669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1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AC5A11-79B6-4106-A548-48DFA3BC1FB0}" type="slidenum">
              <a:rPr lang="en-US" smtClean="0"/>
              <a:pPr/>
              <a:t>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FA9DC-A641-48BF-8E03-F002B334ED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2FD99-096B-44F3-8308-BD9C67BEBD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:\Users\Administrator\Desktop\Logo mới ĐHV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47625"/>
            <a:ext cx="1035050" cy="103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AB8E191-32C2-4AB3-9E83-5BA5400DD7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>
                <a:solidFill>
                  <a:srgbClr val="0070C0"/>
                </a:solidFill>
              </a:defRPr>
            </a:lvl1pPr>
            <a:lvl2pPr>
              <a:buFont typeface="Wingdings" pitchFamily="2" charset="2"/>
              <a:buChar char="§"/>
              <a:defRPr>
                <a:solidFill>
                  <a:srgbClr val="0070C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F40BA-8706-4DF2-BF00-2BB7CF5E1E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1"/>
          <p:cNvGrpSpPr>
            <a:grpSpLocks/>
          </p:cNvGrpSpPr>
          <p:nvPr/>
        </p:nvGrpSpPr>
        <p:grpSpPr bwMode="auto">
          <a:xfrm>
            <a:off x="434975" y="4763"/>
            <a:ext cx="8015288" cy="6853237"/>
            <a:chOff x="274" y="10"/>
            <a:chExt cx="5049" cy="4310"/>
          </a:xfrm>
        </p:grpSpPr>
        <p:sp>
          <p:nvSpPr>
            <p:cNvPr id="5" name="Line 126"/>
            <p:cNvSpPr>
              <a:spLocks noChangeShapeType="1"/>
            </p:cNvSpPr>
            <p:nvPr userDrawn="1"/>
          </p:nvSpPr>
          <p:spPr bwMode="gray">
            <a:xfrm>
              <a:off x="347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6" name="Line 137"/>
            <p:cNvSpPr>
              <a:spLocks noChangeShapeType="1"/>
            </p:cNvSpPr>
            <p:nvPr userDrawn="1"/>
          </p:nvSpPr>
          <p:spPr bwMode="gray">
            <a:xfrm>
              <a:off x="3929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7" name="Line 139"/>
            <p:cNvSpPr>
              <a:spLocks noChangeShapeType="1"/>
            </p:cNvSpPr>
            <p:nvPr userDrawn="1"/>
          </p:nvSpPr>
          <p:spPr bwMode="gray">
            <a:xfrm>
              <a:off x="439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8" name="Line 140"/>
            <p:cNvSpPr>
              <a:spLocks noChangeShapeType="1"/>
            </p:cNvSpPr>
            <p:nvPr userDrawn="1"/>
          </p:nvSpPr>
          <p:spPr bwMode="gray">
            <a:xfrm>
              <a:off x="4845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9" name="Line 143"/>
            <p:cNvSpPr>
              <a:spLocks noChangeShapeType="1"/>
            </p:cNvSpPr>
            <p:nvPr userDrawn="1"/>
          </p:nvSpPr>
          <p:spPr bwMode="gray">
            <a:xfrm>
              <a:off x="5302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0" name="Line 147"/>
            <p:cNvSpPr>
              <a:spLocks noChangeShapeType="1"/>
            </p:cNvSpPr>
            <p:nvPr userDrawn="1"/>
          </p:nvSpPr>
          <p:spPr bwMode="gray">
            <a:xfrm>
              <a:off x="165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1" name="Line 149"/>
            <p:cNvSpPr>
              <a:spLocks noChangeShapeType="1"/>
            </p:cNvSpPr>
            <p:nvPr userDrawn="1"/>
          </p:nvSpPr>
          <p:spPr bwMode="gray">
            <a:xfrm>
              <a:off x="2101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2" name="Line 151"/>
            <p:cNvSpPr>
              <a:spLocks noChangeShapeType="1"/>
            </p:cNvSpPr>
            <p:nvPr userDrawn="1"/>
          </p:nvSpPr>
          <p:spPr bwMode="gray">
            <a:xfrm>
              <a:off x="256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3" name="Line 152"/>
            <p:cNvSpPr>
              <a:spLocks noChangeShapeType="1"/>
            </p:cNvSpPr>
            <p:nvPr userDrawn="1"/>
          </p:nvSpPr>
          <p:spPr bwMode="gray">
            <a:xfrm>
              <a:off x="3017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4" name="Line 158"/>
            <p:cNvSpPr>
              <a:spLocks noChangeShapeType="1"/>
            </p:cNvSpPr>
            <p:nvPr userDrawn="1"/>
          </p:nvSpPr>
          <p:spPr bwMode="gray">
            <a:xfrm>
              <a:off x="274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5" name="Line 160"/>
            <p:cNvSpPr>
              <a:spLocks noChangeShapeType="1"/>
            </p:cNvSpPr>
            <p:nvPr userDrawn="1"/>
          </p:nvSpPr>
          <p:spPr bwMode="gray">
            <a:xfrm>
              <a:off x="74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16" name="Line 161"/>
            <p:cNvSpPr>
              <a:spLocks noChangeShapeType="1"/>
            </p:cNvSpPr>
            <p:nvPr userDrawn="1"/>
          </p:nvSpPr>
          <p:spPr bwMode="gray">
            <a:xfrm>
              <a:off x="1190" y="10"/>
              <a:ext cx="21" cy="4310"/>
            </a:xfrm>
            <a:prstGeom prst="line">
              <a:avLst/>
            </a:prstGeom>
            <a:noFill/>
            <a:ln w="9525">
              <a:solidFill>
                <a:srgbClr val="DDDDDD">
                  <a:alpha val="50195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87"/>
          <p:cNvSpPr>
            <a:spLocks noChangeArrowheads="1"/>
          </p:cNvSpPr>
          <p:nvPr/>
        </p:nvSpPr>
        <p:spPr bwMode="gray">
          <a:xfrm>
            <a:off x="0" y="1795463"/>
            <a:ext cx="9144000" cy="2503487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6275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8" name="Rectangle 165"/>
          <p:cNvSpPr>
            <a:spLocks noChangeArrowheads="1"/>
          </p:cNvSpPr>
          <p:nvPr/>
        </p:nvSpPr>
        <p:spPr bwMode="gray">
          <a:xfrm>
            <a:off x="5553075" y="5576888"/>
            <a:ext cx="712788" cy="644525"/>
          </a:xfrm>
          <a:prstGeom prst="rect">
            <a:avLst/>
          </a:prstGeom>
          <a:solidFill>
            <a:schemeClr val="accent2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6"/>
          <p:cNvSpPr>
            <a:spLocks noChangeArrowheads="1"/>
          </p:cNvSpPr>
          <p:nvPr/>
        </p:nvSpPr>
        <p:spPr bwMode="gray">
          <a:xfrm>
            <a:off x="7007225" y="5588000"/>
            <a:ext cx="725488" cy="635000"/>
          </a:xfrm>
          <a:prstGeom prst="rect">
            <a:avLst/>
          </a:prstGeom>
          <a:solidFill>
            <a:srgbClr val="DDDDDD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67"/>
          <p:cNvSpPr>
            <a:spLocks noChangeArrowheads="1"/>
          </p:cNvSpPr>
          <p:nvPr/>
        </p:nvSpPr>
        <p:spPr bwMode="gray">
          <a:xfrm>
            <a:off x="626903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68"/>
          <p:cNvSpPr>
            <a:spLocks noChangeArrowheads="1"/>
          </p:cNvSpPr>
          <p:nvPr/>
        </p:nvSpPr>
        <p:spPr bwMode="gray">
          <a:xfrm>
            <a:off x="8447088" y="5588000"/>
            <a:ext cx="696912" cy="635000"/>
          </a:xfrm>
          <a:prstGeom prst="rect">
            <a:avLst/>
          </a:prstGeom>
          <a:solidFill>
            <a:srgbClr val="DDDDDD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70"/>
          <p:cNvSpPr>
            <a:spLocks noChangeArrowheads="1"/>
          </p:cNvSpPr>
          <p:nvPr/>
        </p:nvSpPr>
        <p:spPr bwMode="gray">
          <a:xfrm>
            <a:off x="2651125" y="5588000"/>
            <a:ext cx="725488" cy="635000"/>
          </a:xfrm>
          <a:prstGeom prst="rect">
            <a:avLst/>
          </a:prstGeom>
          <a:solidFill>
            <a:srgbClr val="DDDDDD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171"/>
          <p:cNvSpPr>
            <a:spLocks noChangeArrowheads="1"/>
          </p:cNvSpPr>
          <p:nvPr/>
        </p:nvSpPr>
        <p:spPr bwMode="gray">
          <a:xfrm>
            <a:off x="4105275" y="5588000"/>
            <a:ext cx="725488" cy="635000"/>
          </a:xfrm>
          <a:prstGeom prst="rect">
            <a:avLst/>
          </a:prstGeom>
          <a:solidFill>
            <a:srgbClr val="DDDDDD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172"/>
          <p:cNvSpPr>
            <a:spLocks noChangeArrowheads="1"/>
          </p:cNvSpPr>
          <p:nvPr/>
        </p:nvSpPr>
        <p:spPr bwMode="gray">
          <a:xfrm>
            <a:off x="3367088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173"/>
          <p:cNvSpPr>
            <a:spLocks noChangeArrowheads="1"/>
          </p:cNvSpPr>
          <p:nvPr/>
        </p:nvSpPr>
        <p:spPr bwMode="gray">
          <a:xfrm>
            <a:off x="4818063" y="4943475"/>
            <a:ext cx="725487" cy="6365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174"/>
          <p:cNvSpPr>
            <a:spLocks noChangeArrowheads="1"/>
          </p:cNvSpPr>
          <p:nvPr/>
        </p:nvSpPr>
        <p:spPr bwMode="gray">
          <a:xfrm>
            <a:off x="1917700" y="4943475"/>
            <a:ext cx="725488" cy="636588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175"/>
          <p:cNvSpPr>
            <a:spLocks noChangeArrowheads="1"/>
          </p:cNvSpPr>
          <p:nvPr/>
        </p:nvSpPr>
        <p:spPr bwMode="gray">
          <a:xfrm>
            <a:off x="5541963" y="4310063"/>
            <a:ext cx="725487" cy="636587"/>
          </a:xfrm>
          <a:prstGeom prst="rect">
            <a:avLst/>
          </a:prstGeom>
          <a:solidFill>
            <a:schemeClr val="accent2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176"/>
          <p:cNvSpPr>
            <a:spLocks noChangeArrowheads="1"/>
          </p:cNvSpPr>
          <p:nvPr/>
        </p:nvSpPr>
        <p:spPr bwMode="gray">
          <a:xfrm>
            <a:off x="6996113" y="4300538"/>
            <a:ext cx="725487" cy="646112"/>
          </a:xfrm>
          <a:prstGeom prst="rect">
            <a:avLst/>
          </a:prstGeom>
          <a:solidFill>
            <a:schemeClr val="accent2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177"/>
          <p:cNvSpPr>
            <a:spLocks noChangeArrowheads="1"/>
          </p:cNvSpPr>
          <p:nvPr/>
        </p:nvSpPr>
        <p:spPr bwMode="gray">
          <a:xfrm>
            <a:off x="8435975" y="4300538"/>
            <a:ext cx="703263" cy="646112"/>
          </a:xfrm>
          <a:prstGeom prst="rect">
            <a:avLst/>
          </a:prstGeom>
          <a:solidFill>
            <a:schemeClr val="accent2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178"/>
          <p:cNvSpPr>
            <a:spLocks noChangeArrowheads="1"/>
          </p:cNvSpPr>
          <p:nvPr/>
        </p:nvSpPr>
        <p:spPr bwMode="gray">
          <a:xfrm>
            <a:off x="4105275" y="4310063"/>
            <a:ext cx="725488" cy="636587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185"/>
          <p:cNvSpPr>
            <a:spLocks noChangeArrowheads="1"/>
          </p:cNvSpPr>
          <p:nvPr/>
        </p:nvSpPr>
        <p:spPr bwMode="gray">
          <a:xfrm>
            <a:off x="7720013" y="6221413"/>
            <a:ext cx="725487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186"/>
          <p:cNvSpPr>
            <a:spLocks noChangeArrowheads="1"/>
          </p:cNvSpPr>
          <p:nvPr/>
        </p:nvSpPr>
        <p:spPr bwMode="gray">
          <a:xfrm>
            <a:off x="3371850" y="6221413"/>
            <a:ext cx="728663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187"/>
          <p:cNvSpPr>
            <a:spLocks noChangeArrowheads="1"/>
          </p:cNvSpPr>
          <p:nvPr/>
        </p:nvSpPr>
        <p:spPr bwMode="gray">
          <a:xfrm>
            <a:off x="4826000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188"/>
          <p:cNvSpPr>
            <a:spLocks noChangeArrowheads="1"/>
          </p:cNvSpPr>
          <p:nvPr/>
        </p:nvSpPr>
        <p:spPr bwMode="gray">
          <a:xfrm>
            <a:off x="1920875" y="6221413"/>
            <a:ext cx="725488" cy="6365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oup 206"/>
          <p:cNvGrpSpPr>
            <a:grpSpLocks/>
          </p:cNvGrpSpPr>
          <p:nvPr/>
        </p:nvGrpSpPr>
        <p:grpSpPr bwMode="auto">
          <a:xfrm>
            <a:off x="0" y="533400"/>
            <a:ext cx="9144000" cy="5689600"/>
            <a:chOff x="0" y="336"/>
            <a:chExt cx="5760" cy="3584"/>
          </a:xfrm>
        </p:grpSpPr>
        <p:sp>
          <p:nvSpPr>
            <p:cNvPr id="36" name="Line 192"/>
            <p:cNvSpPr>
              <a:spLocks noChangeShapeType="1"/>
            </p:cNvSpPr>
            <p:nvPr userDrawn="1"/>
          </p:nvSpPr>
          <p:spPr bwMode="gray">
            <a:xfrm flipH="1">
              <a:off x="0" y="33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7" name="Line 193"/>
            <p:cNvSpPr>
              <a:spLocks noChangeShapeType="1"/>
            </p:cNvSpPr>
            <p:nvPr userDrawn="1"/>
          </p:nvSpPr>
          <p:spPr bwMode="gray">
            <a:xfrm flipH="1">
              <a:off x="0" y="73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8" name="Line 194"/>
            <p:cNvSpPr>
              <a:spLocks noChangeShapeType="1"/>
            </p:cNvSpPr>
            <p:nvPr userDrawn="1"/>
          </p:nvSpPr>
          <p:spPr bwMode="gray">
            <a:xfrm flipH="1">
              <a:off x="0" y="1123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9" name="Line 195"/>
            <p:cNvSpPr>
              <a:spLocks noChangeShapeType="1"/>
            </p:cNvSpPr>
            <p:nvPr userDrawn="1"/>
          </p:nvSpPr>
          <p:spPr bwMode="gray">
            <a:xfrm flipH="1">
              <a:off x="0" y="2707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Line 196"/>
            <p:cNvSpPr>
              <a:spLocks noChangeShapeType="1"/>
            </p:cNvSpPr>
            <p:nvPr userDrawn="1"/>
          </p:nvSpPr>
          <p:spPr bwMode="gray">
            <a:xfrm flipH="1">
              <a:off x="0" y="3111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1" name="Line 197"/>
            <p:cNvSpPr>
              <a:spLocks noChangeShapeType="1"/>
            </p:cNvSpPr>
            <p:nvPr userDrawn="1"/>
          </p:nvSpPr>
          <p:spPr bwMode="gray">
            <a:xfrm flipH="1">
              <a:off x="0" y="3516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2" name="Line 198"/>
            <p:cNvSpPr>
              <a:spLocks noChangeShapeType="1"/>
            </p:cNvSpPr>
            <p:nvPr userDrawn="1"/>
          </p:nvSpPr>
          <p:spPr bwMode="gray">
            <a:xfrm flipH="1">
              <a:off x="0" y="3920"/>
              <a:ext cx="5760" cy="0"/>
            </a:xfrm>
            <a:prstGeom prst="line">
              <a:avLst/>
            </a:prstGeom>
            <a:noFill/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43" name="Text Box 11"/>
          <p:cNvSpPr txBox="1">
            <a:spLocks noChangeArrowheads="1"/>
          </p:cNvSpPr>
          <p:nvPr/>
        </p:nvSpPr>
        <p:spPr bwMode="gray">
          <a:xfrm>
            <a:off x="0" y="461963"/>
            <a:ext cx="1098550" cy="4270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2200" b="1" smtClean="0">
                <a:solidFill>
                  <a:srgbClr val="FFFFFF"/>
                </a:solidFill>
                <a:latin typeface="Arial" pitchFamily="34" charset="0"/>
              </a:rPr>
              <a:t>LOGO</a:t>
            </a:r>
          </a:p>
        </p:txBody>
      </p:sp>
      <p:sp>
        <p:nvSpPr>
          <p:cNvPr id="44" name="Rectangle 138"/>
          <p:cNvSpPr>
            <a:spLocks noChangeArrowheads="1"/>
          </p:cNvSpPr>
          <p:nvPr/>
        </p:nvSpPr>
        <p:spPr bwMode="gray">
          <a:xfrm>
            <a:off x="55245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141"/>
          <p:cNvSpPr>
            <a:spLocks noChangeArrowheads="1"/>
          </p:cNvSpPr>
          <p:nvPr/>
        </p:nvSpPr>
        <p:spPr bwMode="gray">
          <a:xfrm>
            <a:off x="697865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146"/>
          <p:cNvSpPr>
            <a:spLocks noChangeArrowheads="1"/>
          </p:cNvSpPr>
          <p:nvPr/>
        </p:nvSpPr>
        <p:spPr bwMode="gray">
          <a:xfrm>
            <a:off x="7691438" y="4763"/>
            <a:ext cx="725487" cy="522287"/>
          </a:xfrm>
          <a:prstGeom prst="rect">
            <a:avLst/>
          </a:prstGeom>
          <a:solidFill>
            <a:schemeClr val="folHlink">
              <a:alpha val="3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tangle 153"/>
          <p:cNvSpPr>
            <a:spLocks noChangeArrowheads="1"/>
          </p:cNvSpPr>
          <p:nvPr/>
        </p:nvSpPr>
        <p:spPr bwMode="gray">
          <a:xfrm>
            <a:off x="40767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Rectangle 155"/>
          <p:cNvSpPr>
            <a:spLocks noChangeArrowheads="1"/>
          </p:cNvSpPr>
          <p:nvPr/>
        </p:nvSpPr>
        <p:spPr bwMode="gray">
          <a:xfrm>
            <a:off x="4789488" y="4763"/>
            <a:ext cx="725487" cy="522287"/>
          </a:xfrm>
          <a:prstGeom prst="rect">
            <a:avLst/>
          </a:prstGeom>
          <a:solidFill>
            <a:srgbClr val="DDDDDD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Rectangle 162"/>
          <p:cNvSpPr>
            <a:spLocks noChangeArrowheads="1"/>
          </p:cNvSpPr>
          <p:nvPr/>
        </p:nvSpPr>
        <p:spPr bwMode="gray">
          <a:xfrm>
            <a:off x="446088" y="1147763"/>
            <a:ext cx="725487" cy="633412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ectangle 164"/>
          <p:cNvSpPr>
            <a:spLocks noChangeArrowheads="1"/>
          </p:cNvSpPr>
          <p:nvPr/>
        </p:nvSpPr>
        <p:spPr bwMode="gray">
          <a:xfrm>
            <a:off x="1889125" y="4763"/>
            <a:ext cx="725488" cy="522287"/>
          </a:xfrm>
          <a:prstGeom prst="rect">
            <a:avLst/>
          </a:prstGeom>
          <a:solidFill>
            <a:srgbClr val="DDDDDD">
              <a:alpha val="3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179"/>
          <p:cNvSpPr>
            <a:spLocks noChangeArrowheads="1"/>
          </p:cNvSpPr>
          <p:nvPr/>
        </p:nvSpPr>
        <p:spPr bwMode="gray">
          <a:xfrm>
            <a:off x="6251575" y="1165225"/>
            <a:ext cx="725488" cy="633413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180"/>
          <p:cNvSpPr>
            <a:spLocks noChangeArrowheads="1"/>
          </p:cNvSpPr>
          <p:nvPr/>
        </p:nvSpPr>
        <p:spPr bwMode="gray">
          <a:xfrm>
            <a:off x="7691438" y="1165225"/>
            <a:ext cx="725487" cy="633413"/>
          </a:xfrm>
          <a:prstGeom prst="rect">
            <a:avLst/>
          </a:prstGeom>
          <a:solidFill>
            <a:schemeClr val="folHlink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tangle 181"/>
          <p:cNvSpPr>
            <a:spLocks noChangeArrowheads="1"/>
          </p:cNvSpPr>
          <p:nvPr/>
        </p:nvSpPr>
        <p:spPr bwMode="gray">
          <a:xfrm>
            <a:off x="3349625" y="1165225"/>
            <a:ext cx="725488" cy="633413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Rectangle 182"/>
          <p:cNvSpPr>
            <a:spLocks noChangeArrowheads="1"/>
          </p:cNvSpPr>
          <p:nvPr/>
        </p:nvSpPr>
        <p:spPr bwMode="gray">
          <a:xfrm>
            <a:off x="4800600" y="1165225"/>
            <a:ext cx="725488" cy="633413"/>
          </a:xfrm>
          <a:prstGeom prst="rect">
            <a:avLst/>
          </a:prstGeom>
          <a:solidFill>
            <a:schemeClr val="folHlink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Rectangle 183"/>
          <p:cNvSpPr>
            <a:spLocks noChangeArrowheads="1"/>
          </p:cNvSpPr>
          <p:nvPr/>
        </p:nvSpPr>
        <p:spPr bwMode="gray">
          <a:xfrm>
            <a:off x="1889125" y="1165225"/>
            <a:ext cx="725488" cy="633413"/>
          </a:xfrm>
          <a:prstGeom prst="rect">
            <a:avLst/>
          </a:prstGeom>
          <a:solidFill>
            <a:schemeClr val="folHlink">
              <a:alpha val="10196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189"/>
          <p:cNvSpPr>
            <a:spLocks noChangeArrowheads="1"/>
          </p:cNvSpPr>
          <p:nvPr/>
        </p:nvSpPr>
        <p:spPr bwMode="gray">
          <a:xfrm>
            <a:off x="438150" y="4763"/>
            <a:ext cx="725488" cy="522287"/>
          </a:xfrm>
          <a:prstGeom prst="rect">
            <a:avLst/>
          </a:prstGeom>
          <a:solidFill>
            <a:srgbClr val="DDDDDD">
              <a:alpha val="30196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ectangle 190"/>
          <p:cNvSpPr>
            <a:spLocks noChangeArrowheads="1"/>
          </p:cNvSpPr>
          <p:nvPr/>
        </p:nvSpPr>
        <p:spPr bwMode="gray">
          <a:xfrm>
            <a:off x="1143000" y="533400"/>
            <a:ext cx="725488" cy="633413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200"/>
          <p:cNvSpPr>
            <a:spLocks noChangeArrowheads="1"/>
          </p:cNvSpPr>
          <p:nvPr/>
        </p:nvSpPr>
        <p:spPr bwMode="gray">
          <a:xfrm>
            <a:off x="2578100" y="534988"/>
            <a:ext cx="725488" cy="633412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9" name="Group 234"/>
          <p:cNvGrpSpPr>
            <a:grpSpLocks/>
          </p:cNvGrpSpPr>
          <p:nvPr/>
        </p:nvGrpSpPr>
        <p:grpSpPr bwMode="auto">
          <a:xfrm>
            <a:off x="0" y="2257425"/>
            <a:ext cx="4738688" cy="4600575"/>
            <a:chOff x="-9" y="1395"/>
            <a:chExt cx="2985" cy="2898"/>
          </a:xfrm>
        </p:grpSpPr>
        <p:pic>
          <p:nvPicPr>
            <p:cNvPr id="60" name="Picture 213" descr="pan01"/>
            <p:cNvPicPr>
              <a:picLocks noChangeAspect="1" noChangeArrowheads="1"/>
            </p:cNvPicPr>
            <p:nvPr/>
          </p:nvPicPr>
          <p:blipFill>
            <a:blip r:embed="rId2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" name="Freeform 209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3"/>
              <a:srcRect/>
              <a:stretch>
                <a:fillRect r="-15708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62" name="Group 233"/>
          <p:cNvGrpSpPr>
            <a:grpSpLocks/>
          </p:cNvGrpSpPr>
          <p:nvPr/>
        </p:nvGrpSpPr>
        <p:grpSpPr bwMode="auto">
          <a:xfrm>
            <a:off x="9525" y="1395413"/>
            <a:ext cx="4256088" cy="4598987"/>
            <a:chOff x="0" y="1039"/>
            <a:chExt cx="2681" cy="2897"/>
          </a:xfrm>
        </p:grpSpPr>
        <p:pic>
          <p:nvPicPr>
            <p:cNvPr id="63" name="Picture 220" descr="pan01"/>
            <p:cNvPicPr>
              <a:picLocks noChangeAspect="1" noChangeArrowheads="1"/>
            </p:cNvPicPr>
            <p:nvPr userDrawn="1"/>
          </p:nvPicPr>
          <p:blipFill>
            <a:blip r:embed="rId2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4" name="Freeform 221" descr="wiz_gold04"/>
            <p:cNvSpPr>
              <a:spLocks/>
            </p:cNvSpPr>
            <p:nvPr userDrawn="1"/>
          </p:nvSpPr>
          <p:spPr bwMode="gray">
            <a:xfrm>
              <a:off x="0" y="1137"/>
              <a:ext cx="2537" cy="2600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4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65" name="Group 232"/>
          <p:cNvGrpSpPr>
            <a:grpSpLocks/>
          </p:cNvGrpSpPr>
          <p:nvPr/>
        </p:nvGrpSpPr>
        <p:grpSpPr bwMode="auto">
          <a:xfrm>
            <a:off x="-4763" y="304800"/>
            <a:ext cx="3821113" cy="5078413"/>
            <a:chOff x="-7" y="240"/>
            <a:chExt cx="2407" cy="3199"/>
          </a:xfrm>
        </p:grpSpPr>
        <p:pic>
          <p:nvPicPr>
            <p:cNvPr id="66" name="Picture 223" descr="pan01"/>
            <p:cNvPicPr>
              <a:picLocks noChangeAspect="1" noChangeArrowheads="1"/>
            </p:cNvPicPr>
            <p:nvPr userDrawn="1"/>
          </p:nvPicPr>
          <p:blipFill>
            <a:blip r:embed="rId2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7" name="Freeform 224" descr="wiz_gold01"/>
            <p:cNvSpPr>
              <a:spLocks/>
            </p:cNvSpPr>
            <p:nvPr userDrawn="1"/>
          </p:nvSpPr>
          <p:spPr bwMode="gray">
            <a:xfrm>
              <a:off x="-7" y="348"/>
              <a:ext cx="2247" cy="2874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5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4343400"/>
            <a:ext cx="4419600" cy="609600"/>
          </a:xfrm>
        </p:spPr>
        <p:txBody>
          <a:bodyPr/>
          <a:lstStyle>
            <a:lvl1pPr marL="0" indent="0" algn="r">
              <a:buFontTx/>
              <a:buNone/>
              <a:defRPr sz="2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67200" y="1981200"/>
            <a:ext cx="4724400" cy="20574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ime manag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7700" y="252413"/>
            <a:ext cx="847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buFont typeface="Wingdings" panose="05000000000000000000" pitchFamily="2" charset="2"/>
              <a:buChar char="q"/>
              <a:defRPr sz="2800">
                <a:solidFill>
                  <a:srgbClr val="0707A9"/>
                </a:solidFill>
                <a:latin typeface="+mj-lt"/>
              </a:defRPr>
            </a:lvl1pPr>
            <a:lvl2pPr marL="742950" indent="-285750">
              <a:buFont typeface="Wingdings" panose="05000000000000000000" pitchFamily="2" charset="2"/>
              <a:buChar char="§"/>
              <a:defRPr sz="2600">
                <a:solidFill>
                  <a:srgbClr val="C00000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ACB6EAF-1984-4E3E-A6BC-F66B4F995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743B8C9-8938-4C2D-911A-8F48183FF9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ime manag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7700" y="252413"/>
            <a:ext cx="847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E467863-B7DE-4376-BBE2-A1DA85194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time manageme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67700" y="252413"/>
            <a:ext cx="847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1518E30C-041D-4FA1-A10A-A675205B0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7984EC1-C329-4295-95B4-E6EC0D6E0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DF237-01FC-4742-B1C1-67879A3ADA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592E5E2-C4AF-46E4-BAA0-85721310E6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6B9613E-7EC8-4B84-A6FB-EB8CAA164E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78D1AB0-F972-4EC2-98F5-88224FD98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63E8C8A-4318-4A89-BB29-F6C4CA0A35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C922C0D-8A9B-4131-B8CE-01E378E536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1C0AC21-C65A-4F85-B2C8-1849AC9856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359FFEF-C560-4086-9AEB-35599B5CB5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391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0949354-6BC5-4F81-A089-71B4C3068E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9FBC6-3764-4AB7-95F2-BAEC3822DF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5747-00A8-4144-B2C8-8F9C09FA82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C10AB-52C4-459D-A442-35DCEE51F5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37DAB-7216-495E-B160-B3C6F7F11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5F613-7680-49E1-8C0A-54035C3F8B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5B838-D7AB-4BA4-AB85-220B8CA12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30388-8478-4722-8916-CE189BF62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7.jpe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pPr>
              <a:defRPr/>
            </a:pPr>
            <a:fld id="{4448215E-8BDA-48FB-98EE-7F5D30EBD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03" r:id="rId1"/>
    <p:sldLayoutId id="2147486493" r:id="rId2"/>
    <p:sldLayoutId id="2147486494" r:id="rId3"/>
    <p:sldLayoutId id="2147486495" r:id="rId4"/>
    <p:sldLayoutId id="2147486496" r:id="rId5"/>
    <p:sldLayoutId id="2147486497" r:id="rId6"/>
    <p:sldLayoutId id="2147486498" r:id="rId7"/>
    <p:sldLayoutId id="2147486499" r:id="rId8"/>
    <p:sldLayoutId id="2147486500" r:id="rId9"/>
    <p:sldLayoutId id="2147486501" r:id="rId10"/>
    <p:sldLayoutId id="2147486502" r:id="rId11"/>
    <p:sldLayoutId id="2147486504" r:id="rId12"/>
    <p:sldLayoutId id="214748650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0" y="228600"/>
            <a:ext cx="9144000" cy="838200"/>
          </a:xfrm>
          <a:prstGeom prst="rect">
            <a:avLst/>
          </a:prstGeom>
          <a:gradFill rotWithShape="1">
            <a:gsLst>
              <a:gs pos="0">
                <a:schemeClr val="tx2">
                  <a:gamma/>
                  <a:shade val="41176"/>
                  <a:invGamma/>
                </a:schemeClr>
              </a:gs>
              <a:gs pos="100000">
                <a:schemeClr val="tx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u="none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467475"/>
            <a:ext cx="2895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467475"/>
            <a:ext cx="2133600" cy="30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CB60FD-18CC-454E-BC00-979F42533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152"/>
          <p:cNvSpPr>
            <a:spLocks noChangeArrowheads="1"/>
          </p:cNvSpPr>
          <p:nvPr/>
        </p:nvSpPr>
        <p:spPr bwMode="gray">
          <a:xfrm>
            <a:off x="6613525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5" name="Rectangle 153"/>
          <p:cNvSpPr>
            <a:spLocks noChangeArrowheads="1"/>
          </p:cNvSpPr>
          <p:nvPr/>
        </p:nvSpPr>
        <p:spPr bwMode="gray">
          <a:xfrm>
            <a:off x="762952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Rectangle 154"/>
          <p:cNvSpPr>
            <a:spLocks noChangeArrowheads="1"/>
          </p:cNvSpPr>
          <p:nvPr/>
        </p:nvSpPr>
        <p:spPr bwMode="gray">
          <a:xfrm>
            <a:off x="7113588" y="5440363"/>
            <a:ext cx="508000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7" name="Rectangle 155"/>
          <p:cNvSpPr>
            <a:spLocks noChangeArrowheads="1"/>
          </p:cNvSpPr>
          <p:nvPr/>
        </p:nvSpPr>
        <p:spPr bwMode="gray">
          <a:xfrm>
            <a:off x="86264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8" name="Rectangle 156"/>
          <p:cNvSpPr>
            <a:spLocks noChangeArrowheads="1"/>
          </p:cNvSpPr>
          <p:nvPr/>
        </p:nvSpPr>
        <p:spPr bwMode="gray">
          <a:xfrm>
            <a:off x="4575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57"/>
          <p:cNvSpPr>
            <a:spLocks noChangeArrowheads="1"/>
          </p:cNvSpPr>
          <p:nvPr/>
        </p:nvSpPr>
        <p:spPr bwMode="gray">
          <a:xfrm>
            <a:off x="56007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0" name="Rectangle 158"/>
          <p:cNvSpPr>
            <a:spLocks noChangeArrowheads="1"/>
          </p:cNvSpPr>
          <p:nvPr/>
        </p:nvSpPr>
        <p:spPr bwMode="gray">
          <a:xfrm>
            <a:off x="5083175" y="5440363"/>
            <a:ext cx="508000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1" name="Rectangle 159"/>
          <p:cNvSpPr>
            <a:spLocks noChangeArrowheads="1"/>
          </p:cNvSpPr>
          <p:nvPr/>
        </p:nvSpPr>
        <p:spPr bwMode="gray">
          <a:xfrm>
            <a:off x="6097588" y="5440363"/>
            <a:ext cx="509587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60"/>
          <p:cNvSpPr>
            <a:spLocks noChangeArrowheads="1"/>
          </p:cNvSpPr>
          <p:nvPr/>
        </p:nvSpPr>
        <p:spPr bwMode="gray">
          <a:xfrm>
            <a:off x="4068763" y="5440363"/>
            <a:ext cx="509587" cy="473075"/>
          </a:xfrm>
          <a:prstGeom prst="rect">
            <a:avLst/>
          </a:prstGeom>
          <a:solidFill>
            <a:schemeClr val="accent2">
              <a:alpha val="10196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3" name="Rectangle 161"/>
          <p:cNvSpPr>
            <a:spLocks noChangeArrowheads="1"/>
          </p:cNvSpPr>
          <p:nvPr/>
        </p:nvSpPr>
        <p:spPr bwMode="gray">
          <a:xfrm>
            <a:off x="6605588" y="4972050"/>
            <a:ext cx="506412" cy="473075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2"/>
          <p:cNvSpPr>
            <a:spLocks noChangeArrowheads="1"/>
          </p:cNvSpPr>
          <p:nvPr/>
        </p:nvSpPr>
        <p:spPr bwMode="gray">
          <a:xfrm>
            <a:off x="7623175" y="4972050"/>
            <a:ext cx="506413" cy="473075"/>
          </a:xfrm>
          <a:prstGeom prst="rect">
            <a:avLst/>
          </a:prstGeom>
          <a:solidFill>
            <a:schemeClr val="accent2">
              <a:alpha val="5098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63"/>
          <p:cNvSpPr>
            <a:spLocks noChangeArrowheads="1"/>
          </p:cNvSpPr>
          <p:nvPr/>
        </p:nvSpPr>
        <p:spPr bwMode="gray">
          <a:xfrm>
            <a:off x="8628063" y="4972050"/>
            <a:ext cx="508000" cy="473075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6" name="Rectangle 164"/>
          <p:cNvSpPr>
            <a:spLocks noChangeArrowheads="1"/>
          </p:cNvSpPr>
          <p:nvPr/>
        </p:nvSpPr>
        <p:spPr bwMode="gray">
          <a:xfrm>
            <a:off x="5600700" y="4972050"/>
            <a:ext cx="506413" cy="473075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65"/>
          <p:cNvSpPr>
            <a:spLocks noChangeArrowheads="1"/>
          </p:cNvSpPr>
          <p:nvPr/>
        </p:nvSpPr>
        <p:spPr bwMode="gray">
          <a:xfrm>
            <a:off x="8128000" y="6386513"/>
            <a:ext cx="506413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8" name="Rectangle 166"/>
          <p:cNvSpPr>
            <a:spLocks noChangeArrowheads="1"/>
          </p:cNvSpPr>
          <p:nvPr/>
        </p:nvSpPr>
        <p:spPr bwMode="gray">
          <a:xfrm>
            <a:off x="5091113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69" name="Rectangle 167"/>
          <p:cNvSpPr>
            <a:spLocks noChangeArrowheads="1"/>
          </p:cNvSpPr>
          <p:nvPr/>
        </p:nvSpPr>
        <p:spPr bwMode="gray">
          <a:xfrm>
            <a:off x="6105525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168"/>
          <p:cNvSpPr>
            <a:spLocks noChangeArrowheads="1"/>
          </p:cNvSpPr>
          <p:nvPr/>
        </p:nvSpPr>
        <p:spPr bwMode="gray">
          <a:xfrm>
            <a:off x="4068763" y="6386513"/>
            <a:ext cx="509587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1" name="Rectangle 169"/>
          <p:cNvSpPr>
            <a:spLocks noChangeArrowheads="1"/>
          </p:cNvSpPr>
          <p:nvPr/>
        </p:nvSpPr>
        <p:spPr bwMode="gray">
          <a:xfrm>
            <a:off x="8113713" y="5440363"/>
            <a:ext cx="506412" cy="473075"/>
          </a:xfrm>
          <a:prstGeom prst="rect">
            <a:avLst/>
          </a:prstGeom>
          <a:solidFill>
            <a:schemeClr val="folHlink">
              <a:alpha val="10196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2" name="Rectangle 170"/>
          <p:cNvSpPr>
            <a:spLocks noChangeArrowheads="1"/>
          </p:cNvSpPr>
          <p:nvPr/>
        </p:nvSpPr>
        <p:spPr bwMode="gray">
          <a:xfrm>
            <a:off x="4575175" y="4965700"/>
            <a:ext cx="506413" cy="469900"/>
          </a:xfrm>
          <a:prstGeom prst="rect">
            <a:avLst/>
          </a:prstGeom>
          <a:solidFill>
            <a:srgbClr val="DDDDDD">
              <a:alpha val="5098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3" name="Rectangle 171"/>
          <p:cNvSpPr>
            <a:spLocks noChangeArrowheads="1"/>
          </p:cNvSpPr>
          <p:nvPr/>
        </p:nvSpPr>
        <p:spPr bwMode="gray">
          <a:xfrm>
            <a:off x="7113588" y="6384925"/>
            <a:ext cx="508000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4" name="Rectangle 173"/>
          <p:cNvSpPr>
            <a:spLocks noChangeArrowheads="1"/>
          </p:cNvSpPr>
          <p:nvPr/>
        </p:nvSpPr>
        <p:spPr bwMode="gray">
          <a:xfrm>
            <a:off x="3556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5" name="Rectangle 174"/>
          <p:cNvSpPr>
            <a:spLocks noChangeArrowheads="1"/>
          </p:cNvSpPr>
          <p:nvPr/>
        </p:nvSpPr>
        <p:spPr bwMode="gray">
          <a:xfrm>
            <a:off x="3038475" y="5440363"/>
            <a:ext cx="506413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6" name="Rectangle 176"/>
          <p:cNvSpPr>
            <a:spLocks noChangeArrowheads="1"/>
          </p:cNvSpPr>
          <p:nvPr/>
        </p:nvSpPr>
        <p:spPr bwMode="gray">
          <a:xfrm>
            <a:off x="3556000" y="4972050"/>
            <a:ext cx="506413" cy="473075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7" name="Rectangle 177"/>
          <p:cNvSpPr>
            <a:spLocks noChangeArrowheads="1"/>
          </p:cNvSpPr>
          <p:nvPr/>
        </p:nvSpPr>
        <p:spPr bwMode="gray">
          <a:xfrm>
            <a:off x="3046413" y="6386513"/>
            <a:ext cx="508000" cy="471487"/>
          </a:xfrm>
          <a:prstGeom prst="rect">
            <a:avLst/>
          </a:prstGeom>
          <a:solidFill>
            <a:schemeClr val="folHlink">
              <a:alpha val="20000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8" name="Rectangle 181"/>
          <p:cNvSpPr>
            <a:spLocks noChangeArrowheads="1"/>
          </p:cNvSpPr>
          <p:nvPr/>
        </p:nvSpPr>
        <p:spPr bwMode="gray">
          <a:xfrm>
            <a:off x="1524000" y="5918200"/>
            <a:ext cx="506413" cy="469900"/>
          </a:xfrm>
          <a:prstGeom prst="rect">
            <a:avLst/>
          </a:prstGeom>
          <a:solidFill>
            <a:schemeClr val="accent2">
              <a:alpha val="20000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79" name="Rectangle 182"/>
          <p:cNvSpPr>
            <a:spLocks noChangeArrowheads="1"/>
          </p:cNvSpPr>
          <p:nvPr/>
        </p:nvSpPr>
        <p:spPr bwMode="gray">
          <a:xfrm>
            <a:off x="2540000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0" name="Rectangle 183"/>
          <p:cNvSpPr>
            <a:spLocks noChangeArrowheads="1"/>
          </p:cNvSpPr>
          <p:nvPr/>
        </p:nvSpPr>
        <p:spPr bwMode="gray">
          <a:xfrm>
            <a:off x="2024063" y="5440363"/>
            <a:ext cx="506412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1" name="Rectangle 184"/>
          <p:cNvSpPr>
            <a:spLocks noChangeArrowheads="1"/>
          </p:cNvSpPr>
          <p:nvPr/>
        </p:nvSpPr>
        <p:spPr bwMode="gray">
          <a:xfrm>
            <a:off x="511175" y="5918200"/>
            <a:ext cx="506413" cy="469900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2" name="Rectangle 185"/>
          <p:cNvSpPr>
            <a:spLocks noChangeArrowheads="1"/>
          </p:cNvSpPr>
          <p:nvPr/>
        </p:nvSpPr>
        <p:spPr bwMode="gray">
          <a:xfrm>
            <a:off x="4763" y="5440363"/>
            <a:ext cx="506412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3" name="Rectangle 186"/>
          <p:cNvSpPr>
            <a:spLocks noChangeArrowheads="1"/>
          </p:cNvSpPr>
          <p:nvPr/>
        </p:nvSpPr>
        <p:spPr bwMode="gray">
          <a:xfrm>
            <a:off x="1008063" y="5440363"/>
            <a:ext cx="508000" cy="473075"/>
          </a:xfrm>
          <a:prstGeom prst="rect">
            <a:avLst/>
          </a:prstGeom>
          <a:solidFill>
            <a:srgbClr val="DDDDDD">
              <a:alpha val="10196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4" name="Rectangle 187"/>
          <p:cNvSpPr>
            <a:spLocks noChangeArrowheads="1"/>
          </p:cNvSpPr>
          <p:nvPr/>
        </p:nvSpPr>
        <p:spPr bwMode="gray">
          <a:xfrm>
            <a:off x="1514475" y="4972050"/>
            <a:ext cx="508000" cy="473075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5" name="Rectangle 188"/>
          <p:cNvSpPr>
            <a:spLocks noChangeArrowheads="1"/>
          </p:cNvSpPr>
          <p:nvPr/>
        </p:nvSpPr>
        <p:spPr bwMode="gray">
          <a:xfrm>
            <a:off x="2532063" y="4972050"/>
            <a:ext cx="508000" cy="473075"/>
          </a:xfrm>
          <a:prstGeom prst="rect">
            <a:avLst/>
          </a:prstGeom>
          <a:solidFill>
            <a:srgbClr val="EAEAEA">
              <a:alpha val="5098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6" name="Rectangle 189"/>
          <p:cNvSpPr>
            <a:spLocks noChangeArrowheads="1"/>
          </p:cNvSpPr>
          <p:nvPr/>
        </p:nvSpPr>
        <p:spPr bwMode="gray">
          <a:xfrm>
            <a:off x="511175" y="4972050"/>
            <a:ext cx="506413" cy="473075"/>
          </a:xfrm>
          <a:prstGeom prst="rect">
            <a:avLst/>
          </a:prstGeom>
          <a:solidFill>
            <a:schemeClr val="folHlink">
              <a:alpha val="5098"/>
            </a:scheme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7" name="Rectangle 190"/>
          <p:cNvSpPr>
            <a:spLocks noChangeArrowheads="1"/>
          </p:cNvSpPr>
          <p:nvPr/>
        </p:nvSpPr>
        <p:spPr bwMode="gray">
          <a:xfrm>
            <a:off x="127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8" name="Rectangle 191"/>
          <p:cNvSpPr>
            <a:spLocks noChangeArrowheads="1"/>
          </p:cNvSpPr>
          <p:nvPr/>
        </p:nvSpPr>
        <p:spPr bwMode="gray">
          <a:xfrm>
            <a:off x="1016000" y="6386513"/>
            <a:ext cx="508000" cy="471487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89" name="Rectangle 192"/>
          <p:cNvSpPr>
            <a:spLocks noChangeArrowheads="1"/>
          </p:cNvSpPr>
          <p:nvPr/>
        </p:nvSpPr>
        <p:spPr bwMode="gray">
          <a:xfrm>
            <a:off x="2024063" y="6384925"/>
            <a:ext cx="506412" cy="471488"/>
          </a:xfrm>
          <a:prstGeom prst="rect">
            <a:avLst/>
          </a:prstGeom>
          <a:solidFill>
            <a:srgbClr val="DDDDDD">
              <a:alpha val="20000"/>
            </a:srgbClr>
          </a:solidFill>
          <a:ln w="9525">
            <a:solidFill>
              <a:srgbClr val="DDDDDD">
                <a:alpha val="59999"/>
              </a:srgbClr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18" name="Rectangle 194"/>
          <p:cNvSpPr>
            <a:spLocks noChangeArrowheads="1"/>
          </p:cNvSpPr>
          <p:nvPr/>
        </p:nvSpPr>
        <p:spPr bwMode="gray">
          <a:xfrm>
            <a:off x="0" y="4908550"/>
            <a:ext cx="9144000" cy="1477963"/>
          </a:xfrm>
          <a:prstGeom prst="rect">
            <a:avLst/>
          </a:prstGeom>
          <a:gradFill rotWithShape="1">
            <a:gsLst>
              <a:gs pos="0">
                <a:schemeClr val="bg1">
                  <a:alpha val="89999"/>
                </a:schemeClr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b="1">
              <a:solidFill>
                <a:srgbClr val="000000"/>
              </a:solidFill>
              <a:latin typeface="Arial" charset="0"/>
              <a:cs typeface="+mn-cs"/>
            </a:endParaRPr>
          </a:p>
        </p:txBody>
      </p:sp>
      <p:sp>
        <p:nvSpPr>
          <p:cNvPr id="2091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grpSp>
        <p:nvGrpSpPr>
          <p:cNvPr id="2092" name="Group 195"/>
          <p:cNvGrpSpPr>
            <a:grpSpLocks/>
          </p:cNvGrpSpPr>
          <p:nvPr/>
        </p:nvGrpSpPr>
        <p:grpSpPr bwMode="auto">
          <a:xfrm>
            <a:off x="0" y="357188"/>
            <a:ext cx="1157288" cy="1123950"/>
            <a:chOff x="-9" y="1395"/>
            <a:chExt cx="2985" cy="2898"/>
          </a:xfrm>
        </p:grpSpPr>
        <p:pic>
          <p:nvPicPr>
            <p:cNvPr id="2101" name="Picture 196" descr="pan01"/>
            <p:cNvPicPr>
              <a:picLocks noChangeAspect="1" noChangeArrowheads="1"/>
            </p:cNvPicPr>
            <p:nvPr/>
          </p:nvPicPr>
          <p:blipFill>
            <a:blip r:embed="rId16"/>
            <a:srcRect l="46681" r="2339"/>
            <a:stretch>
              <a:fillRect/>
            </a:stretch>
          </p:blipFill>
          <p:spPr bwMode="gray">
            <a:xfrm>
              <a:off x="0" y="1395"/>
              <a:ext cx="2976" cy="2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21" name="Freeform 197"/>
            <p:cNvSpPr>
              <a:spLocks/>
            </p:cNvSpPr>
            <p:nvPr/>
          </p:nvSpPr>
          <p:spPr bwMode="gray">
            <a:xfrm>
              <a:off x="-9" y="1493"/>
              <a:ext cx="2841" cy="2599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2841" y="0"/>
                </a:cxn>
                <a:cxn ang="0">
                  <a:pos x="1294" y="2597"/>
                </a:cxn>
                <a:cxn ang="0">
                  <a:pos x="2" y="2599"/>
                </a:cxn>
                <a:cxn ang="0">
                  <a:pos x="0" y="18"/>
                </a:cxn>
              </a:cxnLst>
              <a:rect l="0" t="0" r="r" b="b"/>
              <a:pathLst>
                <a:path w="2841" h="2599">
                  <a:moveTo>
                    <a:pt x="0" y="18"/>
                  </a:moveTo>
                  <a:lnTo>
                    <a:pt x="2841" y="0"/>
                  </a:lnTo>
                  <a:lnTo>
                    <a:pt x="1294" y="2597"/>
                  </a:lnTo>
                  <a:lnTo>
                    <a:pt x="2" y="2599"/>
                  </a:lnTo>
                  <a:lnTo>
                    <a:pt x="0" y="18"/>
                  </a:lnTo>
                  <a:close/>
                </a:path>
              </a:pathLst>
            </a:custGeom>
            <a:blipFill dpi="0" rotWithShape="1">
              <a:blip r:embed="rId17" cstate="print"/>
              <a:srcRect/>
              <a:stretch>
                <a:fillRect r="-15708"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b="1">
                <a:solidFill>
                  <a:srgbClr val="000000"/>
                </a:solidFill>
                <a:latin typeface="Arial" charset="0"/>
                <a:cs typeface="+mn-cs"/>
              </a:endParaRPr>
            </a:p>
          </p:txBody>
        </p:sp>
      </p:grpSp>
      <p:grpSp>
        <p:nvGrpSpPr>
          <p:cNvPr id="2093" name="Group 198"/>
          <p:cNvGrpSpPr>
            <a:grpSpLocks/>
          </p:cNvGrpSpPr>
          <p:nvPr/>
        </p:nvGrpSpPr>
        <p:grpSpPr bwMode="auto">
          <a:xfrm>
            <a:off x="-6350" y="195263"/>
            <a:ext cx="1057275" cy="1143000"/>
            <a:chOff x="0" y="1039"/>
            <a:chExt cx="2681" cy="2897"/>
          </a:xfrm>
        </p:grpSpPr>
        <p:pic>
          <p:nvPicPr>
            <p:cNvPr id="2099" name="Picture 199" descr="pan01"/>
            <p:cNvPicPr>
              <a:picLocks noChangeAspect="1" noChangeArrowheads="1"/>
            </p:cNvPicPr>
            <p:nvPr userDrawn="1"/>
          </p:nvPicPr>
          <p:blipFill>
            <a:blip r:embed="rId18"/>
            <a:srcRect l="51730" r="2339"/>
            <a:stretch>
              <a:fillRect/>
            </a:stretch>
          </p:blipFill>
          <p:spPr bwMode="gray">
            <a:xfrm>
              <a:off x="0" y="1039"/>
              <a:ext cx="2681" cy="2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100" name="Freeform 200" descr="wiz_gold04"/>
            <p:cNvSpPr>
              <a:spLocks/>
            </p:cNvSpPr>
            <p:nvPr userDrawn="1"/>
          </p:nvSpPr>
          <p:spPr bwMode="gray">
            <a:xfrm>
              <a:off x="0" y="1136"/>
              <a:ext cx="2536" cy="2603"/>
            </a:xfrm>
            <a:custGeom>
              <a:avLst/>
              <a:gdLst>
                <a:gd name="T0" fmla="*/ 0 w 2537"/>
                <a:gd name="T1" fmla="*/ 0 h 2600"/>
                <a:gd name="T2" fmla="*/ 2537 w 2537"/>
                <a:gd name="T3" fmla="*/ 1 h 2600"/>
                <a:gd name="T4" fmla="*/ 991 w 2537"/>
                <a:gd name="T5" fmla="*/ 2597 h 2600"/>
                <a:gd name="T6" fmla="*/ 0 w 2537"/>
                <a:gd name="T7" fmla="*/ 2600 h 2600"/>
                <a:gd name="T8" fmla="*/ 0 w 2537"/>
                <a:gd name="T9" fmla="*/ 0 h 2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37" h="2600">
                  <a:moveTo>
                    <a:pt x="0" y="0"/>
                  </a:moveTo>
                  <a:lnTo>
                    <a:pt x="2537" y="1"/>
                  </a:lnTo>
                  <a:lnTo>
                    <a:pt x="991" y="2597"/>
                  </a:lnTo>
                  <a:lnTo>
                    <a:pt x="0" y="260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9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2094" name="Group 201"/>
          <p:cNvGrpSpPr>
            <a:grpSpLocks/>
          </p:cNvGrpSpPr>
          <p:nvPr/>
        </p:nvGrpSpPr>
        <p:grpSpPr bwMode="auto">
          <a:xfrm>
            <a:off x="0" y="0"/>
            <a:ext cx="933450" cy="1239838"/>
            <a:chOff x="-7" y="240"/>
            <a:chExt cx="2407" cy="3199"/>
          </a:xfrm>
        </p:grpSpPr>
        <p:pic>
          <p:nvPicPr>
            <p:cNvPr id="2097" name="Picture 202" descr="pan01"/>
            <p:cNvPicPr>
              <a:picLocks noChangeAspect="1" noChangeArrowheads="1"/>
            </p:cNvPicPr>
            <p:nvPr userDrawn="1"/>
          </p:nvPicPr>
          <p:blipFill>
            <a:blip r:embed="rId20"/>
            <a:srcRect l="60431" r="2339"/>
            <a:stretch>
              <a:fillRect/>
            </a:stretch>
          </p:blipFill>
          <p:spPr bwMode="gray">
            <a:xfrm>
              <a:off x="0" y="240"/>
              <a:ext cx="2400" cy="3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98" name="Freeform 203" descr="wiz_gold01"/>
            <p:cNvSpPr>
              <a:spLocks/>
            </p:cNvSpPr>
            <p:nvPr userDrawn="1"/>
          </p:nvSpPr>
          <p:spPr bwMode="gray">
            <a:xfrm>
              <a:off x="-7" y="346"/>
              <a:ext cx="2247" cy="2875"/>
            </a:xfrm>
            <a:custGeom>
              <a:avLst/>
              <a:gdLst>
                <a:gd name="T0" fmla="*/ 7 w 2247"/>
                <a:gd name="T1" fmla="*/ 0 h 2874"/>
                <a:gd name="T2" fmla="*/ 2247 w 2247"/>
                <a:gd name="T3" fmla="*/ 0 h 2874"/>
                <a:gd name="T4" fmla="*/ 540 w 2247"/>
                <a:gd name="T5" fmla="*/ 2868 h 2874"/>
                <a:gd name="T6" fmla="*/ 0 w 2247"/>
                <a:gd name="T7" fmla="*/ 2874 h 2874"/>
                <a:gd name="T8" fmla="*/ 7 w 2247"/>
                <a:gd name="T9" fmla="*/ 0 h 28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47" h="2874">
                  <a:moveTo>
                    <a:pt x="7" y="0"/>
                  </a:moveTo>
                  <a:lnTo>
                    <a:pt x="2247" y="0"/>
                  </a:lnTo>
                  <a:lnTo>
                    <a:pt x="540" y="2868"/>
                  </a:lnTo>
                  <a:lnTo>
                    <a:pt x="0" y="2874"/>
                  </a:lnTo>
                  <a:lnTo>
                    <a:pt x="7" y="0"/>
                  </a:lnTo>
                  <a:close/>
                </a:path>
              </a:pathLst>
            </a:custGeom>
            <a:blipFill dpi="0" rotWithShape="1">
              <a:blip r:embed="rId21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209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219200" y="2286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pic>
        <p:nvPicPr>
          <p:cNvPr id="2096" name="Picture 2" descr="Image result for time management"/>
          <p:cNvPicPr>
            <a:picLocks noChangeAspect="1" noChangeArrowheads="1"/>
          </p:cNvPicPr>
          <p:nvPr userDrawn="1"/>
        </p:nvPicPr>
        <p:blipFill>
          <a:blip r:embed="rId22"/>
          <a:srcRect/>
          <a:stretch>
            <a:fillRect/>
          </a:stretch>
        </p:blipFill>
        <p:spPr bwMode="auto">
          <a:xfrm>
            <a:off x="8267700" y="252413"/>
            <a:ext cx="8477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06" r:id="rId1"/>
    <p:sldLayoutId id="2147486507" r:id="rId2"/>
    <p:sldLayoutId id="2147486508" r:id="rId3"/>
    <p:sldLayoutId id="2147486509" r:id="rId4"/>
    <p:sldLayoutId id="2147486510" r:id="rId5"/>
    <p:sldLayoutId id="2147486511" r:id="rId6"/>
    <p:sldLayoutId id="2147486512" r:id="rId7"/>
    <p:sldLayoutId id="2147486513" r:id="rId8"/>
    <p:sldLayoutId id="2147486514" r:id="rId9"/>
    <p:sldLayoutId id="2147486515" r:id="rId10"/>
    <p:sldLayoutId id="2147486516" r:id="rId11"/>
    <p:sldLayoutId id="2147486517" r:id="rId12"/>
    <p:sldLayoutId id="2147486518" r:id="rId13"/>
    <p:sldLayoutId id="214748651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1089025" y="4286250"/>
            <a:ext cx="805497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None/>
            </a:pPr>
            <a:r>
              <a:rPr lang="en-US" b="1" dirty="0"/>
              <a:t>TS. Trần Thị Kim Oanh - Viện Sư phạm Tự nhiên</a:t>
            </a:r>
          </a:p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None/>
            </a:pPr>
            <a:r>
              <a:rPr lang="en-US" b="1" dirty="0"/>
              <a:t>E-mail: </a:t>
            </a:r>
            <a:r>
              <a:rPr lang="en-US" b="1" dirty="0" smtClean="0"/>
              <a:t>oanhdhv@gmail.com</a:t>
            </a:r>
            <a:endParaRPr lang="en-US" b="1" dirty="0"/>
          </a:p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None/>
            </a:pPr>
            <a:r>
              <a:rPr lang="en-US" b="1" dirty="0"/>
              <a:t>ĐT: </a:t>
            </a:r>
            <a:r>
              <a:rPr lang="en-US" b="1" dirty="0" smtClean="0"/>
              <a:t>0983 556 448 </a:t>
            </a:r>
            <a:r>
              <a:rPr lang="en-US" b="1" dirty="0"/>
              <a:t>; </a:t>
            </a:r>
            <a:r>
              <a:rPr lang="en-US" b="1" dirty="0" smtClean="0"/>
              <a:t>0912 488 055</a:t>
            </a:r>
            <a:endParaRPr lang="en-US" b="1" dirty="0"/>
          </a:p>
        </p:txBody>
      </p:sp>
      <p:sp>
        <p:nvSpPr>
          <p:cNvPr id="20485" name="Title 3"/>
          <p:cNvSpPr>
            <a:spLocks noGrp="1"/>
          </p:cNvSpPr>
          <p:nvPr>
            <p:ph type="ctrTitle"/>
          </p:nvPr>
        </p:nvSpPr>
        <p:spPr>
          <a:xfrm>
            <a:off x="0" y="1214422"/>
            <a:ext cx="8959850" cy="1930413"/>
          </a:xfrm>
        </p:spPr>
        <p:txBody>
          <a:bodyPr/>
          <a:lstStyle/>
          <a:p>
            <a:pPr>
              <a:defRPr/>
            </a:pPr>
            <a:r>
              <a:rPr lang="en-US" sz="4000" b="1" dirty="0" smtClean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CHƯƠNG 4:</a:t>
            </a:r>
            <a:r>
              <a:rPr 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/>
            </a:r>
            <a:br>
              <a:rPr 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</a:br>
            <a:r>
              <a:rPr lang="en-US" sz="40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TOÁN TỬ CỦA LỚP</a:t>
            </a:r>
            <a:endParaRPr lang="en-US" sz="40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itchFamily="34" charset="0"/>
            </a:endParaRPr>
          </a:p>
        </p:txBody>
      </p:sp>
      <p:sp>
        <p:nvSpPr>
          <p:cNvPr id="20486" name="Rectangle 11"/>
          <p:cNvSpPr>
            <a:spLocks noChangeArrowheads="1"/>
          </p:cNvSpPr>
          <p:nvPr/>
        </p:nvSpPr>
        <p:spPr bwMode="auto">
          <a:xfrm>
            <a:off x="3357563" y="6357938"/>
            <a:ext cx="3214687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rgbClr val="000066"/>
              </a:buClr>
              <a:buSzPct val="50000"/>
              <a:buFont typeface="Wingdings" pitchFamily="2" charset="2"/>
              <a:buNone/>
            </a:pPr>
            <a:r>
              <a:rPr lang="en-US" sz="2000" b="1" dirty="0" err="1"/>
              <a:t>Tháng</a:t>
            </a:r>
            <a:r>
              <a:rPr lang="en-US" sz="2000" b="1" dirty="0"/>
              <a:t> </a:t>
            </a:r>
            <a:r>
              <a:rPr lang="en-US" sz="2000" b="1" dirty="0" smtClean="0"/>
              <a:t>1/2021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Ví dụ (tiếp)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42844" y="857232"/>
            <a:ext cx="8786874" cy="4495800"/>
          </a:xfrm>
        </p:spPr>
        <p:txBody>
          <a:bodyPr/>
          <a:lstStyle/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Viết hàm tự do tính khoảng cách giữa 2 điểm.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Viết chương trình nhập vào 2 cặp toạ độ (x1,y1) và (x2,y2) của 2 điểm A, B. Tạo đoạn thẳng xác định bởi 2 điểm đó. Hiển thị toạ độ và độ dài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đoạn thẳng.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Mở rộng bài toán trên cho trường hợp </a:t>
            </a:r>
            <a:r>
              <a:rPr lang="en-US" smtClean="0">
                <a:solidFill>
                  <a:schemeClr val="tx1"/>
                </a:solidFill>
              </a:rPr>
              <a:t>tam giác (tạo tam giác, tính chiều dài các cạnh, tính chu vi, diện tích).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Toán tử của lớp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928670"/>
            <a:ext cx="8715436" cy="571504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Ví dụ 4.2.</a:t>
            </a:r>
            <a:r>
              <a:rPr lang="en-US" dirty="0" smtClean="0">
                <a:solidFill>
                  <a:schemeClr val="tx1"/>
                </a:solidFill>
              </a:rPr>
              <a:t> Toán tử của lớp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Xây dựng một lớp </a:t>
            </a:r>
            <a:r>
              <a:rPr lang="pt-BR" b="1" dirty="0" smtClean="0">
                <a:solidFill>
                  <a:schemeClr val="tx1"/>
                </a:solidFill>
              </a:rPr>
              <a:t>Complex</a:t>
            </a:r>
            <a:r>
              <a:rPr lang="pt-BR" dirty="0" smtClean="0">
                <a:solidFill>
                  <a:schemeClr val="tx1"/>
                </a:solidFill>
              </a:rPr>
              <a:t> mô tả các đối tượng số phức, lớp gồm các thành phần: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Các thuộc tính a, b là các số thực mô tả phần thực và phần ảo của số phức.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Hàm thiết lập.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Hàm nhập số phức.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en-US" dirty="0" smtClean="0">
                <a:solidFill>
                  <a:schemeClr val="tx1"/>
                </a:solidFill>
              </a:rPr>
              <a:t>Hàm in số phức dạng a + i*b.</a:t>
            </a: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Toán tử = để gán hai số phức.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Toán tử + để cộng hai số phức.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Nhập 2 số phức, tính tổng của chúng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Toán tử bạn của lớp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928670"/>
            <a:ext cx="8715436" cy="571504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Ví dụ 4.3.</a:t>
            </a:r>
            <a:r>
              <a:rPr lang="en-US" dirty="0" smtClean="0">
                <a:solidFill>
                  <a:schemeClr val="tx1"/>
                </a:solidFill>
              </a:rPr>
              <a:t> Toán tử bạn của lớp</a:t>
            </a: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Xây dựng một lớp </a:t>
            </a:r>
            <a:r>
              <a:rPr lang="pt-BR" b="1" dirty="0" smtClean="0">
                <a:solidFill>
                  <a:schemeClr val="tx1"/>
                </a:solidFill>
              </a:rPr>
              <a:t>Complex</a:t>
            </a:r>
            <a:r>
              <a:rPr lang="pt-BR" dirty="0" smtClean="0">
                <a:solidFill>
                  <a:schemeClr val="tx1"/>
                </a:solidFill>
              </a:rPr>
              <a:t> mô tả các đối tượng số phức, lớp gồm các thành phần: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Các thuộc tính a, b là các số thực mô tả phần thực và phần ảo của số phức.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Hàm thiết lập.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Hàm nhập số phức.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en-US" dirty="0" smtClean="0">
                <a:solidFill>
                  <a:schemeClr val="tx1"/>
                </a:solidFill>
              </a:rPr>
              <a:t>Hàm in số phức dạng a + i*b.</a:t>
            </a: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Toán tử = để gán hai số phức.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 2" pitchFamily="18" charset="2"/>
              <a:buChar char="­"/>
            </a:pPr>
            <a:r>
              <a:rPr lang="pt-BR" dirty="0" smtClean="0">
                <a:solidFill>
                  <a:schemeClr val="tx1"/>
                </a:solidFill>
              </a:rPr>
              <a:t>Toán tử + là bạn của lớp để cộng hai số phức.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Nhập 2 số phức, tính tổng của chúng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Toán tử bạn của lớp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928670"/>
            <a:ext cx="8715436" cy="4495800"/>
          </a:xfrm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1"/>
                </a:solidFill>
              </a:rPr>
              <a:t>Nhận xét: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Nếu 1 toán tử có n </a:t>
            </a:r>
            <a:r>
              <a:rPr lang="en-US" smtClean="0">
                <a:solidFill>
                  <a:schemeClr val="tx1"/>
                </a:solidFill>
              </a:rPr>
              <a:t>toán hạng (toán tử n ngôi), </a:t>
            </a:r>
            <a:r>
              <a:rPr lang="en-US" dirty="0" smtClean="0">
                <a:solidFill>
                  <a:schemeClr val="tx1"/>
                </a:solidFill>
              </a:rPr>
              <a:t>khi định nghĩa nó là toán tử của lớp (hàm thành phần của lớp) thì hàm có n-1 tham số, khi định nghĩa nó là toán tử tự do bạn với lớp (hàm tự do bạn với lớp) thì hàm có n tham số.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WordArt 2"/>
          <p:cNvSpPr>
            <a:spLocks noChangeArrowheads="1" noChangeShapeType="1" noTextEdit="1"/>
          </p:cNvSpPr>
          <p:nvPr/>
        </p:nvSpPr>
        <p:spPr bwMode="gray">
          <a:xfrm>
            <a:off x="4343400" y="2590800"/>
            <a:ext cx="47244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2E507A"/>
                </a:solidFill>
                <a:effectLst>
                  <a:outerShdw dist="63500" dir="3187806" algn="ctr" rotWithShape="0">
                    <a:srgbClr val="333333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Chúc các bạn thành công!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85750" y="1000145"/>
            <a:ext cx="8715375" cy="5357813"/>
          </a:xfrm>
        </p:spPr>
        <p:txBody>
          <a:bodyPr/>
          <a:lstStyle/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Hiểu </a:t>
            </a:r>
            <a:r>
              <a:rPr lang="en-US" dirty="0" smtClean="0">
                <a:solidFill>
                  <a:schemeClr val="tx1"/>
                </a:solidFill>
              </a:rPr>
              <a:t>được cách định nghĩa hàm bạn, lớp bạn.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Hiểu</a:t>
            </a:r>
            <a:r>
              <a:rPr lang="en-US" dirty="0" smtClean="0">
                <a:solidFill>
                  <a:schemeClr val="tx1"/>
                </a:solidFill>
              </a:rPr>
              <a:t> được cách định nghĩa toán tử của lớp</a:t>
            </a:r>
          </a:p>
          <a:p>
            <a:pPr lvl="1" algn="just"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Vận dụng</a:t>
            </a:r>
            <a:r>
              <a:rPr lang="en-US" dirty="0" smtClean="0">
                <a:solidFill>
                  <a:schemeClr val="tx1"/>
                </a:solidFill>
              </a:rPr>
              <a:t> được hàm bạn, lớp bạn, toán tử của lớp trong giải quyết các bài toán theo hướng đối tượng.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pt-BR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2FE36043-0E2F-4047-9F07-578CB66A09A2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38"/>
            <a:ext cx="9144000" cy="64291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Chuẩn đầu ra</a:t>
            </a:r>
          </a:p>
        </p:txBody>
      </p:sp>
      <p:sp>
        <p:nvSpPr>
          <p:cNvPr id="48133" name="Line 9"/>
          <p:cNvSpPr>
            <a:spLocks noChangeShapeType="1"/>
          </p:cNvSpPr>
          <p:nvPr/>
        </p:nvSpPr>
        <p:spPr bwMode="auto">
          <a:xfrm>
            <a:off x="0" y="785794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Nội dung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857232"/>
            <a:ext cx="8153400" cy="44958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Hàm bạn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Lớp bạn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Toán tử của lớp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Bài tập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Hàm bạn (friend function)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785794"/>
            <a:ext cx="8153400" cy="5667542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Một lớp cho phép 1 hàm hoặc 1 lớp khác truy nhập đến thành phần private của nó bằng cách khai báo hàm đó hoặc lớp đó là friend của lớp.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Các trường hợp hàm bạn, lớp bạn: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Hàm tự do là bạn của lớp.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Hàm thành phần của lớp là bạn của lớp khác.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Hàm bạn của nhiều </a:t>
            </a:r>
            <a:r>
              <a:rPr lang="en-US" smtClean="0">
                <a:solidFill>
                  <a:schemeClr val="tx1"/>
                </a:solidFill>
              </a:rPr>
              <a:t>lớp.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Hàm tự do bạn với nhiều lớp</a:t>
            </a:r>
          </a:p>
          <a:p>
            <a:pPr lvl="2" eaLnBrk="1" hangingPunct="1">
              <a:buFont typeface="Arial" pitchFamily="34" charset="0"/>
              <a:buChar char="•"/>
            </a:pPr>
            <a:r>
              <a:rPr lang="en-US" smtClean="0">
                <a:solidFill>
                  <a:schemeClr val="tx1"/>
                </a:solidFill>
              </a:rPr>
              <a:t>Hàm thành thành của một lớp bạn với nhiều lớp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Lớp bạn của 1 lớp.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Hàm bạn (tiếp)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857232"/>
            <a:ext cx="8153400" cy="500066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Khai báo hàm tự do là bạn của lớp A:</a:t>
            </a:r>
          </a:p>
        </p:txBody>
      </p:sp>
      <p:sp>
        <p:nvSpPr>
          <p:cNvPr id="10" name="Text Box 4" descr="Small grid"/>
          <p:cNvSpPr txBox="1">
            <a:spLocks noChangeArrowheads="1"/>
          </p:cNvSpPr>
          <p:nvPr/>
        </p:nvSpPr>
        <p:spPr bwMode="auto">
          <a:xfrm>
            <a:off x="642910" y="1571612"/>
            <a:ext cx="7929618" cy="5176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class A{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private: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public: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....</a:t>
            </a:r>
          </a:p>
          <a:p>
            <a:pPr lvl="3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friend void f();	</a:t>
            </a:r>
            <a:r>
              <a:rPr lang="en-US" sz="2800" dirty="0" smtClean="0">
                <a:solidFill>
                  <a:srgbClr val="000066"/>
                </a:solidFill>
              </a:rPr>
              <a:t>// </a:t>
            </a:r>
            <a:r>
              <a:rPr lang="en-US" sz="2800" dirty="0">
                <a:solidFill>
                  <a:srgbClr val="000066"/>
                </a:solidFill>
              </a:rPr>
              <a:t>Khai báo hàm </a:t>
            </a:r>
            <a:r>
              <a:rPr lang="en-US" sz="2800" dirty="0" smtClean="0">
                <a:solidFill>
                  <a:srgbClr val="000066"/>
                </a:solidFill>
              </a:rPr>
              <a:t>// void </a:t>
            </a:r>
            <a:r>
              <a:rPr lang="en-US" sz="2800" dirty="0">
                <a:solidFill>
                  <a:srgbClr val="000066"/>
                </a:solidFill>
              </a:rPr>
              <a:t>f() </a:t>
            </a:r>
            <a:r>
              <a:rPr lang="en-US" sz="2800" dirty="0" smtClean="0">
                <a:solidFill>
                  <a:srgbClr val="000066"/>
                </a:solidFill>
              </a:rPr>
              <a:t>là bạn của lớp A</a:t>
            </a:r>
            <a:endParaRPr lang="en-US" sz="2800" dirty="0">
              <a:solidFill>
                <a:srgbClr val="000066"/>
              </a:solidFill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};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// Hàm tự do f()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void f() {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Hàm bạn (tiếp)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85720" y="785794"/>
            <a:ext cx="8715436" cy="1214446"/>
          </a:xfrm>
        </p:spPr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</a:rPr>
              <a:t>Hàm thành phần của lớp là bạn của lớp khác: Giả sử có hai lớp A và B, trong lớp B có 1 hàm f.</a:t>
            </a:r>
          </a:p>
        </p:txBody>
      </p:sp>
      <p:sp>
        <p:nvSpPr>
          <p:cNvPr id="11" name="Text Box 4" descr="Small grid"/>
          <p:cNvSpPr txBox="1">
            <a:spLocks noChangeArrowheads="1"/>
          </p:cNvSpPr>
          <p:nvPr/>
        </p:nvSpPr>
        <p:spPr bwMode="auto">
          <a:xfrm>
            <a:off x="642910" y="1785926"/>
            <a:ext cx="6781800" cy="454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 sz="20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class </a:t>
            </a:r>
            <a:r>
              <a:rPr lang="en-US" sz="2800" dirty="0" smtClean="0">
                <a:solidFill>
                  <a:srgbClr val="000066"/>
                </a:solidFill>
              </a:rPr>
              <a:t>A{</a:t>
            </a:r>
            <a:endParaRPr lang="en-US" sz="28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void f();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class </a:t>
            </a:r>
            <a:r>
              <a:rPr lang="en-US" sz="2800" dirty="0" smtClean="0">
                <a:solidFill>
                  <a:srgbClr val="000066"/>
                </a:solidFill>
              </a:rPr>
              <a:t>B{</a:t>
            </a:r>
            <a:endParaRPr lang="en-US" sz="28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 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friend void </a:t>
            </a:r>
            <a:r>
              <a:rPr lang="en-US" sz="2800" dirty="0" smtClean="0">
                <a:solidFill>
                  <a:srgbClr val="000066"/>
                </a:solidFill>
              </a:rPr>
              <a:t>A::</a:t>
            </a:r>
            <a:r>
              <a:rPr lang="en-US" sz="2800" dirty="0">
                <a:solidFill>
                  <a:srgbClr val="000066"/>
                </a:solidFill>
              </a:rPr>
              <a:t>f(); //Khai báo hàm </a:t>
            </a:r>
            <a:r>
              <a:rPr lang="en-US" sz="2800" dirty="0" smtClean="0">
                <a:solidFill>
                  <a:srgbClr val="000066"/>
                </a:solidFill>
              </a:rPr>
              <a:t>// f </a:t>
            </a:r>
            <a:r>
              <a:rPr lang="en-US" sz="2800" dirty="0">
                <a:solidFill>
                  <a:srgbClr val="000066"/>
                </a:solidFill>
              </a:rPr>
              <a:t>của </a:t>
            </a:r>
            <a:r>
              <a:rPr lang="en-US" sz="2800" dirty="0" smtClean="0">
                <a:solidFill>
                  <a:srgbClr val="000066"/>
                </a:solidFill>
              </a:rPr>
              <a:t>A </a:t>
            </a:r>
            <a:r>
              <a:rPr lang="en-US" sz="2800" dirty="0">
                <a:solidFill>
                  <a:srgbClr val="000066"/>
                </a:solidFill>
              </a:rPr>
              <a:t>là bạn của </a:t>
            </a:r>
            <a:r>
              <a:rPr lang="en-US" sz="2800" dirty="0" smtClean="0">
                <a:solidFill>
                  <a:srgbClr val="000066"/>
                </a:solidFill>
              </a:rPr>
              <a:t>B</a:t>
            </a:r>
            <a:endParaRPr lang="en-US" sz="28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Hàm bạn (tiếp)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14282" y="928670"/>
            <a:ext cx="8153400" cy="121444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Hàm bạn của nhiều lớp: Khai báo 1 hàm tự do f() là bạn của 2 lớp A, B:</a:t>
            </a:r>
          </a:p>
        </p:txBody>
      </p:sp>
      <p:sp>
        <p:nvSpPr>
          <p:cNvPr id="10" name="Text Box 4" descr="Small grid"/>
          <p:cNvSpPr txBox="1">
            <a:spLocks noChangeArrowheads="1"/>
          </p:cNvSpPr>
          <p:nvPr/>
        </p:nvSpPr>
        <p:spPr bwMode="auto">
          <a:xfrm>
            <a:off x="571472" y="2071678"/>
            <a:ext cx="8286808" cy="474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class A{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friend void f(); // Khai báo hàm f là bạn </a:t>
            </a:r>
            <a:endParaRPr lang="en-US" sz="2800" dirty="0" smtClean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</a:rPr>
              <a:t>// của </a:t>
            </a:r>
            <a:r>
              <a:rPr lang="en-US" sz="2800" dirty="0">
                <a:solidFill>
                  <a:srgbClr val="000066"/>
                </a:solidFill>
              </a:rPr>
              <a:t>lớp A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class B{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...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friend void f(); // Khai báo hàm f là bạn </a:t>
            </a:r>
            <a:endParaRPr lang="en-US" sz="2800" dirty="0" smtClean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rgbClr val="000066"/>
                </a:solidFill>
              </a:rPr>
              <a:t>// của </a:t>
            </a:r>
            <a:r>
              <a:rPr lang="en-US" sz="2800" dirty="0">
                <a:solidFill>
                  <a:srgbClr val="000066"/>
                </a:solidFill>
              </a:rPr>
              <a:t>lớp B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2800" dirty="0">
                <a:solidFill>
                  <a:srgbClr val="000066"/>
                </a:solidFill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Lớp bạn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928670"/>
            <a:ext cx="8786842" cy="1614486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Lớp bạn: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Giả sử có 2 lớp A và B. Khai báo lớp B là bạn của lớp A như sau: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1" name="Text Box 4" descr="Small grid"/>
          <p:cNvSpPr txBox="1">
            <a:spLocks noChangeArrowheads="1"/>
          </p:cNvSpPr>
          <p:nvPr/>
        </p:nvSpPr>
        <p:spPr bwMode="auto">
          <a:xfrm>
            <a:off x="1428728" y="2500306"/>
            <a:ext cx="7024718" cy="3668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class </a:t>
            </a:r>
            <a:r>
              <a:rPr lang="en-US" sz="2800" dirty="0" smtClean="0">
                <a:solidFill>
                  <a:srgbClr val="000066"/>
                </a:solidFill>
              </a:rPr>
              <a:t>A{</a:t>
            </a:r>
            <a:endParaRPr lang="en-US" sz="2800" dirty="0">
              <a:solidFill>
                <a:srgbClr val="000066"/>
              </a:solidFill>
            </a:endParaRPr>
          </a:p>
          <a:p>
            <a:pPr lvl="1"/>
            <a:r>
              <a:rPr lang="en-US" sz="2800" dirty="0" smtClean="0">
                <a:solidFill>
                  <a:srgbClr val="000066"/>
                </a:solidFill>
              </a:rPr>
              <a:t>...</a:t>
            </a:r>
          </a:p>
          <a:p>
            <a:pPr lvl="1"/>
            <a:r>
              <a:rPr lang="en-US" sz="2800" dirty="0" smtClean="0">
                <a:solidFill>
                  <a:srgbClr val="000066"/>
                </a:solidFill>
              </a:rPr>
              <a:t>friend class B; // </a:t>
            </a:r>
            <a:r>
              <a:rPr lang="en-US" sz="1600" dirty="0" smtClean="0">
                <a:solidFill>
                  <a:srgbClr val="000066"/>
                </a:solidFill>
              </a:rPr>
              <a:t>Khai báo lớp B là bạn của lớp A</a:t>
            </a:r>
            <a:endParaRPr lang="en-US" sz="2800" dirty="0" smtClean="0">
              <a:solidFill>
                <a:srgbClr val="000066"/>
              </a:solidFill>
            </a:endParaRPr>
          </a:p>
          <a:p>
            <a:pPr lvl="1"/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dirty="0">
                <a:solidFill>
                  <a:srgbClr val="000066"/>
                </a:solidFill>
              </a:rPr>
              <a:t>};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>
                <a:solidFill>
                  <a:srgbClr val="000066"/>
                </a:solidFill>
              </a:rPr>
              <a:t>class </a:t>
            </a:r>
            <a:r>
              <a:rPr lang="en-US" sz="2800" dirty="0" smtClean="0">
                <a:solidFill>
                  <a:srgbClr val="000066"/>
                </a:solidFill>
              </a:rPr>
              <a:t>B{</a:t>
            </a:r>
            <a:endParaRPr lang="en-US" sz="2800" dirty="0">
              <a:solidFill>
                <a:srgbClr val="000066"/>
              </a:solidFill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None/>
            </a:pPr>
            <a:r>
              <a:rPr lang="en-US" sz="2800" dirty="0">
                <a:solidFill>
                  <a:srgbClr val="000066"/>
                </a:solidFill>
              </a:rPr>
              <a:t>...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</a:pPr>
            <a:r>
              <a:rPr lang="en-US" sz="2800" dirty="0" smtClean="0">
                <a:solidFill>
                  <a:srgbClr val="000066"/>
                </a:solidFill>
              </a:rPr>
              <a:t>};</a:t>
            </a:r>
            <a:endParaRPr lang="en-US" sz="2800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8C49C06E-9B67-49D1-978D-282F5F07D5C5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0" y="71414"/>
            <a:ext cx="9144000" cy="6524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pt-BR" sz="3000" b="1" dirty="0" smtClean="0">
                <a:solidFill>
                  <a:srgbClr val="FF0000"/>
                </a:solidFill>
              </a:rPr>
              <a:t>Ví dụ</a:t>
            </a:r>
          </a:p>
        </p:txBody>
      </p:sp>
      <p:sp>
        <p:nvSpPr>
          <p:cNvPr id="49157" name="Line 9"/>
          <p:cNvSpPr>
            <a:spLocks noChangeShapeType="1"/>
          </p:cNvSpPr>
          <p:nvPr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714356"/>
            <a:ext cx="8153400" cy="6000768"/>
          </a:xfrm>
        </p:spPr>
        <p:txBody>
          <a:bodyPr/>
          <a:lstStyle/>
          <a:p>
            <a:pPr eaLnBrk="1" hangingPunct="1"/>
            <a:r>
              <a:rPr lang="en-US" sz="2800" b="1" dirty="0" smtClean="0">
                <a:solidFill>
                  <a:schemeClr val="tx1"/>
                </a:solidFill>
              </a:rPr>
              <a:t>Ví dụ 4.1.</a:t>
            </a:r>
            <a:r>
              <a:rPr lang="en-US" sz="2800" dirty="0" smtClean="0">
                <a:solidFill>
                  <a:schemeClr val="tx1"/>
                </a:solidFill>
              </a:rPr>
              <a:t> Hàm tự do là bạn của lớp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Xây dựng 1 lớp point gồm: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Thuộc tính x, y mô tả toạ độ của điểm.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Hàm thiết lập với 2 tham số có giá trị ngầm định bằng 0.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Hàm hiển thị toạ độ của điểm.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Khai báo hàm tự do tính khoảng cách giữa 2 point là bạn với lớp.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Xây dựng 1 lớp line gồm: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Hai điểm xác định đoạn thẳng.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Hàm thiết lập với 2 tham số là 2 điểm.</a:t>
            </a:r>
          </a:p>
          <a:p>
            <a:pPr lvl="2" eaLnBrk="1" hangingPunct="1">
              <a:buFont typeface="Wingdings 2" pitchFamily="18" charset="2"/>
              <a:buChar char="­"/>
            </a:pPr>
            <a:r>
              <a:rPr lang="en-US" sz="2800" dirty="0" smtClean="0">
                <a:solidFill>
                  <a:schemeClr val="tx1"/>
                </a:solidFill>
              </a:rPr>
              <a:t>Hàm hiển thị toạ độ, độ dài đoạn thẳng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NGÔN NGỮ LẬP TRÌNH C&amp;quot;&quot;/&gt;&lt;property id=&quot;20307&quot; value=&quot;256&quot;/&gt;&lt;/object&gt;&lt;object type=&quot;3&quot; unique_id=&quot;10045&quot;&gt;&lt;property id=&quot;20148&quot; value=&quot;5&quot;/&gt;&lt;property id=&quot;20300&quot; value=&quot;Slide 31&quot;/&gt;&lt;property id=&quot;20307&quot; value=&quot;345&quot;/&gt;&lt;/object&gt;&lt;object type=&quot;3&quot; unique_id=&quot;11142&quot;&gt;&lt;property id=&quot;20148&quot; value=&quot;5&quot;/&gt;&lt;property id=&quot;20300&quot; value=&quot;Slide 2&quot;/&gt;&lt;property id=&quot;20307&quot; value=&quot;354&quot;/&gt;&lt;/object&gt;&lt;object type=&quot;3&quot; unique_id=&quot;11143&quot;&gt;&lt;property id=&quot;20148&quot; value=&quot;5&quot;/&gt;&lt;property id=&quot;20300&quot; value=&quot;Slide 3&quot;/&gt;&lt;property id=&quot;20307&quot; value=&quot;355&quot;/&gt;&lt;/object&gt;&lt;object type=&quot;3&quot; unique_id=&quot;11374&quot;&gt;&lt;property id=&quot;20148&quot; value=&quot;5&quot;/&gt;&lt;property id=&quot;20300&quot; value=&quot;Slide 4&quot;/&gt;&lt;property id=&quot;20307&quot; value=&quot;356&quot;/&gt;&lt;/object&gt;&lt;object type=&quot;3&quot; unique_id=&quot;11986&quot;&gt;&lt;property id=&quot;20148&quot; value=&quot;5&quot;/&gt;&lt;property id=&quot;20300&quot; value=&quot;Slide 5&quot;/&gt;&lt;property id=&quot;20307&quot; value=&quot;357&quot;/&gt;&lt;/object&gt;&lt;object type=&quot;3&quot; unique_id=&quot;11987&quot;&gt;&lt;property id=&quot;20148&quot; value=&quot;5&quot;/&gt;&lt;property id=&quot;20300&quot; value=&quot;Slide 6&quot;/&gt;&lt;property id=&quot;20307&quot; value=&quot;358&quot;/&gt;&lt;/object&gt;&lt;object type=&quot;3&quot; unique_id=&quot;12429&quot;&gt;&lt;property id=&quot;20148&quot; value=&quot;5&quot;/&gt;&lt;property id=&quot;20300&quot; value=&quot;Slide 7&quot;/&gt;&lt;property id=&quot;20307&quot; value=&quot;359&quot;/&gt;&lt;/object&gt;&lt;object type=&quot;3&quot; unique_id=&quot;13030&quot;&gt;&lt;property id=&quot;20148&quot; value=&quot;5&quot;/&gt;&lt;property id=&quot;20300&quot; value=&quot;Slide 8&quot;/&gt;&lt;property id=&quot;20307&quot; value=&quot;361&quot;/&gt;&lt;/object&gt;&lt;object type=&quot;3&quot; unique_id=&quot;13042&quot;&gt;&lt;property id=&quot;20148&quot; value=&quot;5&quot;/&gt;&lt;property id=&quot;20300&quot; value=&quot;Slide 9&quot;/&gt;&lt;property id=&quot;20307&quot; value=&quot;362&quot;/&gt;&lt;/object&gt;&lt;object type=&quot;3&quot; unique_id=&quot;13115&quot;&gt;&lt;property id=&quot;20148&quot; value=&quot;5&quot;/&gt;&lt;property id=&quot;20300&quot; value=&quot;Slide 13&quot;/&gt;&lt;property id=&quot;20307&quot; value=&quot;363&quot;/&gt;&lt;/object&gt;&lt;object type=&quot;3&quot; unique_id=&quot;13116&quot;&gt;&lt;property id=&quot;20148&quot; value=&quot;5&quot;/&gt;&lt;property id=&quot;20300&quot; value=&quot;Slide 16&quot;/&gt;&lt;property id=&quot;20307&quot; value=&quot;364&quot;/&gt;&lt;/object&gt;&lt;object type=&quot;3&quot; unique_id=&quot;13271&quot;&gt;&lt;property id=&quot;20148&quot; value=&quot;5&quot;/&gt;&lt;property id=&quot;20300&quot; value=&quot;Slide 19&quot;/&gt;&lt;property id=&quot;20307&quot; value=&quot;365&quot;/&gt;&lt;/object&gt;&lt;object type=&quot;3&quot; unique_id=&quot;13272&quot;&gt;&lt;property id=&quot;20148&quot; value=&quot;5&quot;/&gt;&lt;property id=&quot;20300&quot; value=&quot;Slide 22&quot;/&gt;&lt;property id=&quot;20307&quot; value=&quot;366&quot;/&gt;&lt;/object&gt;&lt;object type=&quot;3&quot; unique_id=&quot;13273&quot;&gt;&lt;property id=&quot;20148&quot; value=&quot;5&quot;/&gt;&lt;property id=&quot;20300&quot; value=&quot;Slide 25&quot;/&gt;&lt;property id=&quot;20307&quot; value=&quot;367&quot;/&gt;&lt;/object&gt;&lt;object type=&quot;3&quot; unique_id=&quot;13376&quot;&gt;&lt;property id=&quot;20148&quot; value=&quot;5&quot;/&gt;&lt;property id=&quot;20300&quot; value=&quot;Slide 28&quot;/&gt;&lt;property id=&quot;20307&quot; value=&quot;368&quot;/&gt;&lt;/object&gt;&lt;object type=&quot;3&quot; unique_id=&quot;13611&quot;&gt;&lt;property id=&quot;20148&quot; value=&quot;5&quot;/&gt;&lt;property id=&quot;20300&quot; value=&quot;Slide 10&quot;/&gt;&lt;property id=&quot;20307&quot; value=&quot;369&quot;/&gt;&lt;/object&gt;&lt;object type=&quot;3&quot; unique_id=&quot;13612&quot;&gt;&lt;property id=&quot;20148&quot; value=&quot;5&quot;/&gt;&lt;property id=&quot;20300&quot; value=&quot;Slide 11&quot;/&gt;&lt;property id=&quot;20307&quot; value=&quot;370&quot;/&gt;&lt;/object&gt;&lt;object type=&quot;3&quot; unique_id=&quot;13613&quot;&gt;&lt;property id=&quot;20148&quot; value=&quot;5&quot;/&gt;&lt;property id=&quot;20300&quot; value=&quot;Slide 14&quot;/&gt;&lt;property id=&quot;20307&quot; value=&quot;371&quot;/&gt;&lt;/object&gt;&lt;object type=&quot;3&quot; unique_id=&quot;13614&quot;&gt;&lt;property id=&quot;20148&quot; value=&quot;5&quot;/&gt;&lt;property id=&quot;20300&quot; value=&quot;Slide 17&quot;/&gt;&lt;property id=&quot;20307&quot; value=&quot;372&quot;/&gt;&lt;/object&gt;&lt;object type=&quot;3&quot; unique_id=&quot;13615&quot;&gt;&lt;property id=&quot;20148&quot; value=&quot;5&quot;/&gt;&lt;property id=&quot;20300&quot; value=&quot;Slide 20&quot;/&gt;&lt;property id=&quot;20307&quot; value=&quot;373&quot;/&gt;&lt;/object&gt;&lt;object type=&quot;3&quot; unique_id=&quot;13869&quot;&gt;&lt;property id=&quot;20148&quot; value=&quot;5&quot;/&gt;&lt;property id=&quot;20300&quot; value=&quot;Slide 23&quot;/&gt;&lt;property id=&quot;20307&quot; value=&quot;374&quot;/&gt;&lt;/object&gt;&lt;object type=&quot;3&quot; unique_id=&quot;13870&quot;&gt;&lt;property id=&quot;20148&quot; value=&quot;5&quot;/&gt;&lt;property id=&quot;20300&quot; value=&quot;Slide 26&quot;/&gt;&lt;property id=&quot;20307&quot; value=&quot;375&quot;/&gt;&lt;/object&gt;&lt;object type=&quot;3&quot; unique_id=&quot;13996&quot;&gt;&lt;property id=&quot;20148&quot; value=&quot;5&quot;/&gt;&lt;property id=&quot;20300&quot; value=&quot;Slide 29&quot;/&gt;&lt;property id=&quot;20307&quot; value=&quot;376&quot;/&gt;&lt;/object&gt;&lt;object type=&quot;3&quot; unique_id=&quot;14283&quot;&gt;&lt;property id=&quot;20148&quot; value=&quot;5&quot;/&gt;&lt;property id=&quot;20300&quot; value=&quot;Slide 12&quot;/&gt;&lt;property id=&quot;20307&quot; value=&quot;377&quot;/&gt;&lt;/object&gt;&lt;object type=&quot;3&quot; unique_id=&quot;14284&quot;&gt;&lt;property id=&quot;20148&quot; value=&quot;5&quot;/&gt;&lt;property id=&quot;20300&quot; value=&quot;Slide 15&quot;/&gt;&lt;property id=&quot;20307&quot; value=&quot;378&quot;/&gt;&lt;/object&gt;&lt;object type=&quot;3&quot; unique_id=&quot;14285&quot;&gt;&lt;property id=&quot;20148&quot; value=&quot;5&quot;/&gt;&lt;property id=&quot;20300&quot; value=&quot;Slide 18&quot;/&gt;&lt;property id=&quot;20307&quot; value=&quot;379&quot;/&gt;&lt;/object&gt;&lt;object type=&quot;3&quot; unique_id=&quot;14431&quot;&gt;&lt;property id=&quot;20148&quot; value=&quot;5&quot;/&gt;&lt;property id=&quot;20300&quot; value=&quot;Slide 21&quot;/&gt;&lt;property id=&quot;20307&quot; value=&quot;380&quot;/&gt;&lt;/object&gt;&lt;object type=&quot;3&quot; unique_id=&quot;14582&quot;&gt;&lt;property id=&quot;20148&quot; value=&quot;5&quot;/&gt;&lt;property id=&quot;20300&quot; value=&quot;Slide 24&quot;/&gt;&lt;property id=&quot;20307&quot; value=&quot;381&quot;/&gt;&lt;/object&gt;&lt;object type=&quot;3&quot; unique_id=&quot;14831&quot;&gt;&lt;property id=&quot;20148&quot; value=&quot;5&quot;/&gt;&lt;property id=&quot;20300&quot; value=&quot;Slide 27&quot;/&gt;&lt;property id=&quot;20307&quot; value=&quot;382&quot;/&gt;&lt;/object&gt;&lt;object type=&quot;3&quot; unique_id=&quot;14832&quot;&gt;&lt;property id=&quot;20148&quot; value=&quot;5&quot;/&gt;&lt;property id=&quot;20300&quot; value=&quot;Slide 30&quot;/&gt;&lt;property id=&quot;20307&quot; value=&quot;38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heme ne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81TGp_gold_light">
  <a:themeElements>
    <a:clrScheme name="Default Design 2">
      <a:dk1>
        <a:srgbClr val="000000"/>
      </a:dk1>
      <a:lt1>
        <a:srgbClr val="FFFFFF"/>
      </a:lt1>
      <a:dk2>
        <a:srgbClr val="2E507A"/>
      </a:dk2>
      <a:lt2>
        <a:srgbClr val="333333"/>
      </a:lt2>
      <a:accent1>
        <a:srgbClr val="5A90C2"/>
      </a:accent1>
      <a:accent2>
        <a:srgbClr val="8AC246"/>
      </a:accent2>
      <a:accent3>
        <a:srgbClr val="FFFFFF"/>
      </a:accent3>
      <a:accent4>
        <a:srgbClr val="000000"/>
      </a:accent4>
      <a:accent5>
        <a:srgbClr val="B5C6DD"/>
      </a:accent5>
      <a:accent6>
        <a:srgbClr val="7DB03F"/>
      </a:accent6>
      <a:hlink>
        <a:srgbClr val="F6831A"/>
      </a:hlink>
      <a:folHlink>
        <a:srgbClr val="EFC821"/>
      </a:folHlink>
    </a:clrScheme>
    <a:fontScheme name="Default Design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800000"/>
        </a:dk2>
        <a:lt2>
          <a:srgbClr val="333333"/>
        </a:lt2>
        <a:accent1>
          <a:srgbClr val="EB6743"/>
        </a:accent1>
        <a:accent2>
          <a:srgbClr val="D3A911"/>
        </a:accent2>
        <a:accent3>
          <a:srgbClr val="FFFFFF"/>
        </a:accent3>
        <a:accent4>
          <a:srgbClr val="000000"/>
        </a:accent4>
        <a:accent5>
          <a:srgbClr val="F3B8B0"/>
        </a:accent5>
        <a:accent6>
          <a:srgbClr val="BF990E"/>
        </a:accent6>
        <a:hlink>
          <a:srgbClr val="7B9B63"/>
        </a:hlink>
        <a:folHlink>
          <a:srgbClr val="38A3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2E507A"/>
        </a:dk2>
        <a:lt2>
          <a:srgbClr val="333333"/>
        </a:lt2>
        <a:accent1>
          <a:srgbClr val="5A90C2"/>
        </a:accent1>
        <a:accent2>
          <a:srgbClr val="8AC246"/>
        </a:accent2>
        <a:accent3>
          <a:srgbClr val="FFFFFF"/>
        </a:accent3>
        <a:accent4>
          <a:srgbClr val="000000"/>
        </a:accent4>
        <a:accent5>
          <a:srgbClr val="B5C6DD"/>
        </a:accent5>
        <a:accent6>
          <a:srgbClr val="7DB03F"/>
        </a:accent6>
        <a:hlink>
          <a:srgbClr val="F6831A"/>
        </a:hlink>
        <a:folHlink>
          <a:srgbClr val="EFC82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A82A9F"/>
        </a:dk2>
        <a:lt2>
          <a:srgbClr val="4D4D4D"/>
        </a:lt2>
        <a:accent1>
          <a:srgbClr val="12B4D4"/>
        </a:accent1>
        <a:accent2>
          <a:srgbClr val="F1C23D"/>
        </a:accent2>
        <a:accent3>
          <a:srgbClr val="FFFFFF"/>
        </a:accent3>
        <a:accent4>
          <a:srgbClr val="000000"/>
        </a:accent4>
        <a:accent5>
          <a:srgbClr val="AAD6E6"/>
        </a:accent5>
        <a:accent6>
          <a:srgbClr val="DAB036"/>
        </a:accent6>
        <a:hlink>
          <a:srgbClr val="8CA62C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581TGp_gold_light.potx" id="{D7BDFE57-600A-4DD4-8667-352C267062AD}" vid="{9595478A-F26B-4CDE-81FE-8B922C758BAE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7890</TotalTime>
  <Words>890</Words>
  <Application>Microsoft Office PowerPoint</Application>
  <PresentationFormat>On-screen Show (4:3)</PresentationFormat>
  <Paragraphs>122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Times New Roman</vt:lpstr>
      <vt:lpstr>Verdana</vt:lpstr>
      <vt:lpstr>Wingdings</vt:lpstr>
      <vt:lpstr>Wingdings 2</vt:lpstr>
      <vt:lpstr>Theme new</vt:lpstr>
      <vt:lpstr>581TGp_gold_light</vt:lpstr>
      <vt:lpstr>CHƯƠNG 4: TOÁN TỬ CỦA LỚP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 Hoc Vinh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TRÌNH ĐÀO TẠO GIÁO VIÊN THPT NGÀNH………THEO HỌC CHẾ TÍN CHỈ</dc:title>
  <dc:creator>Mai Van Trinh</dc:creator>
  <cp:lastModifiedBy>Admin</cp:lastModifiedBy>
  <cp:revision>622</cp:revision>
  <dcterms:created xsi:type="dcterms:W3CDTF">2009-11-04T12:39:28Z</dcterms:created>
  <dcterms:modified xsi:type="dcterms:W3CDTF">2021-02-16T14:32:20Z</dcterms:modified>
</cp:coreProperties>
</file>