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67" r:id="rId1"/>
    <p:sldMasterId id="2147484202" r:id="rId2"/>
  </p:sldMasterIdLst>
  <p:notesMasterIdLst>
    <p:notesMasterId r:id="rId28"/>
  </p:notesMasterIdLst>
  <p:sldIdLst>
    <p:sldId id="256" r:id="rId3"/>
    <p:sldId id="392" r:id="rId4"/>
    <p:sldId id="393" r:id="rId5"/>
    <p:sldId id="394" r:id="rId6"/>
    <p:sldId id="474" r:id="rId7"/>
    <p:sldId id="475" r:id="rId8"/>
    <p:sldId id="466" r:id="rId9"/>
    <p:sldId id="467" r:id="rId10"/>
    <p:sldId id="476" r:id="rId11"/>
    <p:sldId id="477" r:id="rId12"/>
    <p:sldId id="468" r:id="rId13"/>
    <p:sldId id="469" r:id="rId14"/>
    <p:sldId id="470" r:id="rId15"/>
    <p:sldId id="471" r:id="rId16"/>
    <p:sldId id="472" r:id="rId17"/>
    <p:sldId id="473" r:id="rId18"/>
    <p:sldId id="478" r:id="rId19"/>
    <p:sldId id="479" r:id="rId20"/>
    <p:sldId id="480" r:id="rId21"/>
    <p:sldId id="481" r:id="rId22"/>
    <p:sldId id="482" r:id="rId23"/>
    <p:sldId id="483" r:id="rId24"/>
    <p:sldId id="484" r:id="rId25"/>
    <p:sldId id="485" r:id="rId26"/>
    <p:sldId id="345" r:id="rId27"/>
  </p:sldIdLst>
  <p:sldSz cx="9144000" cy="6858000" type="screen4x3"/>
  <p:notesSz cx="6858000" cy="9144000"/>
  <p:custDataLst>
    <p:tags r:id="rId29"/>
  </p:custDataLst>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FF"/>
    <a:srgbClr val="D618C8"/>
    <a:srgbClr val="00FF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89247" autoAdjust="0"/>
  </p:normalViewPr>
  <p:slideViewPr>
    <p:cSldViewPr>
      <p:cViewPr varScale="1">
        <p:scale>
          <a:sx n="70" d="100"/>
          <a:sy n="70" d="100"/>
        </p:scale>
        <p:origin x="1302" y="60"/>
      </p:cViewPr>
      <p:guideLst>
        <p:guide orient="horz" pos="2160"/>
        <p:guide pos="2880"/>
      </p:guideLst>
    </p:cSldViewPr>
  </p:slideViewPr>
  <p:outlineViewPr>
    <p:cViewPr>
      <p:scale>
        <a:sx n="33" d="100"/>
        <a:sy n="33" d="100"/>
      </p:scale>
      <p:origin x="0" y="86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3D539693-F139-41C2-B510-E019463669BA}" type="slidenum">
              <a:rPr lang="en-US"/>
              <a:pPr>
                <a:defRPr/>
              </a:pPr>
              <a:t>‹#›</a:t>
            </a:fld>
            <a:endParaRPr lang="en-US"/>
          </a:p>
        </p:txBody>
      </p:sp>
    </p:spTree>
    <p:extLst>
      <p:ext uri="{BB962C8B-B14F-4D97-AF65-F5344CB8AC3E}">
        <p14:creationId xmlns:p14="http://schemas.microsoft.com/office/powerpoint/2010/main" val="2786470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p>
        </p:txBody>
      </p:sp>
      <p:sp>
        <p:nvSpPr>
          <p:cNvPr id="53252" name="Slide Number Placeholder 3"/>
          <p:cNvSpPr>
            <a:spLocks noGrp="1"/>
          </p:cNvSpPr>
          <p:nvPr>
            <p:ph type="sldNum" sz="quarter" idx="5"/>
          </p:nvPr>
        </p:nvSpPr>
        <p:spPr>
          <a:noFill/>
        </p:spPr>
        <p:txBody>
          <a:bodyPr/>
          <a:lstStyle/>
          <a:p>
            <a:fld id="{BFAC5A11-79B6-4106-A548-48DFA3BC1FB0}" type="slidenum">
              <a:rPr lang="en-US" smtClean="0"/>
              <a:pPr/>
              <a:t>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2.jpeg"/><Relationship Id="rId4" Type="http://schemas.openxmlformats.org/officeDocument/2006/relationships/image" Target="../media/image11.jpe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FA9DC-A641-48BF-8E03-F002B334ED2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92FD99-096B-44F3-8308-BD9C67BEBDB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6" descr="C:\Users\Administrator\Desktop\Logo mới ĐHV.jpg"/>
          <p:cNvPicPr>
            <a:picLocks noChangeAspect="1" noChangeArrowheads="1"/>
          </p:cNvPicPr>
          <p:nvPr userDrawn="1"/>
        </p:nvPicPr>
        <p:blipFill>
          <a:blip r:embed="rId2"/>
          <a:srcRect/>
          <a:stretch>
            <a:fillRect/>
          </a:stretch>
        </p:blipFill>
        <p:spPr bwMode="auto">
          <a:xfrm>
            <a:off x="179388" y="47625"/>
            <a:ext cx="1035050" cy="1035050"/>
          </a:xfrm>
          <a:prstGeom prst="rect">
            <a:avLst/>
          </a:prstGeom>
          <a:noFill/>
          <a:ln w="9525">
            <a:noFill/>
            <a:miter lim="800000"/>
            <a:headEnd/>
            <a:tailEnd/>
          </a:ln>
        </p:spPr>
      </p:pic>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5" name="Date Placeholder 6"/>
          <p:cNvSpPr>
            <a:spLocks noGrp="1"/>
          </p:cNvSpPr>
          <p:nvPr>
            <p:ph type="dt" sz="half" idx="10"/>
          </p:nvPr>
        </p:nvSpPr>
        <p:spPr/>
        <p:txBody>
          <a:bodyPr/>
          <a:lstStyle>
            <a:lvl1pPr>
              <a:defRPr/>
            </a:lvl1pPr>
            <a:extLst/>
          </a:lstStyle>
          <a:p>
            <a:pPr>
              <a:defRPr/>
            </a:pPr>
            <a:endParaRPr lang="en-US"/>
          </a:p>
        </p:txBody>
      </p:sp>
      <p:sp>
        <p:nvSpPr>
          <p:cNvPr id="6" name="Footer Placeholder 19"/>
          <p:cNvSpPr>
            <a:spLocks noGrp="1"/>
          </p:cNvSpPr>
          <p:nvPr>
            <p:ph type="ftr" sz="quarter" idx="11"/>
          </p:nvPr>
        </p:nvSpPr>
        <p:spPr/>
        <p:txBody>
          <a:bodyPr/>
          <a:lstStyle>
            <a:lvl1pPr>
              <a:defRPr/>
            </a:lvl1pPr>
            <a:extLst/>
          </a:lstStyle>
          <a:p>
            <a:pPr>
              <a:defRPr/>
            </a:pPr>
            <a:endParaRPr lang="en-US"/>
          </a:p>
        </p:txBody>
      </p:sp>
      <p:sp>
        <p:nvSpPr>
          <p:cNvPr id="7" name="Slide Number Placeholder 9"/>
          <p:cNvSpPr>
            <a:spLocks noGrp="1"/>
          </p:cNvSpPr>
          <p:nvPr>
            <p:ph type="sldNum" sz="quarter" idx="12"/>
          </p:nvPr>
        </p:nvSpPr>
        <p:spPr/>
        <p:txBody>
          <a:bodyPr/>
          <a:lstStyle>
            <a:lvl1pPr>
              <a:defRPr/>
            </a:lvl1pPr>
            <a:extLst/>
          </a:lstStyle>
          <a:p>
            <a:pPr>
              <a:defRPr/>
            </a:pPr>
            <a:fld id="{4AB8E191-32C2-4AB3-9E83-5BA5400DD77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Font typeface="Wingdings" pitchFamily="2" charset="2"/>
              <a:buChar char="§"/>
              <a:defRPr>
                <a:solidFill>
                  <a:srgbClr val="0070C0"/>
                </a:solidFill>
              </a:defRPr>
            </a:lvl1pPr>
            <a:lvl2pPr>
              <a:buFont typeface="Wingdings" pitchFamily="2" charset="2"/>
              <a:buChar cha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C7AF40BA-8706-4DF2-BF00-2BB7CF5E1E5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91"/>
          <p:cNvGrpSpPr>
            <a:grpSpLocks/>
          </p:cNvGrpSpPr>
          <p:nvPr/>
        </p:nvGrpSpPr>
        <p:grpSpPr bwMode="auto">
          <a:xfrm>
            <a:off x="434975" y="4763"/>
            <a:ext cx="8015288" cy="6853237"/>
            <a:chOff x="274" y="10"/>
            <a:chExt cx="5049" cy="4310"/>
          </a:xfrm>
        </p:grpSpPr>
        <p:sp>
          <p:nvSpPr>
            <p:cNvPr id="5" name="Line 126"/>
            <p:cNvSpPr>
              <a:spLocks noChangeShapeType="1"/>
            </p:cNvSpPr>
            <p:nvPr userDrawn="1"/>
          </p:nvSpPr>
          <p:spPr bwMode="gray">
            <a:xfrm>
              <a:off x="3479"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6" name="Line 137"/>
            <p:cNvSpPr>
              <a:spLocks noChangeShapeType="1"/>
            </p:cNvSpPr>
            <p:nvPr userDrawn="1"/>
          </p:nvSpPr>
          <p:spPr bwMode="gray">
            <a:xfrm>
              <a:off x="3929"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7" name="Line 139"/>
            <p:cNvSpPr>
              <a:spLocks noChangeShapeType="1"/>
            </p:cNvSpPr>
            <p:nvPr userDrawn="1"/>
          </p:nvSpPr>
          <p:spPr bwMode="gray">
            <a:xfrm>
              <a:off x="4395"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8" name="Line 140"/>
            <p:cNvSpPr>
              <a:spLocks noChangeShapeType="1"/>
            </p:cNvSpPr>
            <p:nvPr userDrawn="1"/>
          </p:nvSpPr>
          <p:spPr bwMode="gray">
            <a:xfrm>
              <a:off x="4845"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9" name="Line 143"/>
            <p:cNvSpPr>
              <a:spLocks noChangeShapeType="1"/>
            </p:cNvSpPr>
            <p:nvPr userDrawn="1"/>
          </p:nvSpPr>
          <p:spPr bwMode="gray">
            <a:xfrm>
              <a:off x="5302"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0" name="Line 147"/>
            <p:cNvSpPr>
              <a:spLocks noChangeShapeType="1"/>
            </p:cNvSpPr>
            <p:nvPr userDrawn="1"/>
          </p:nvSpPr>
          <p:spPr bwMode="gray">
            <a:xfrm>
              <a:off x="1651"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1" name="Line 149"/>
            <p:cNvSpPr>
              <a:spLocks noChangeShapeType="1"/>
            </p:cNvSpPr>
            <p:nvPr userDrawn="1"/>
          </p:nvSpPr>
          <p:spPr bwMode="gray">
            <a:xfrm>
              <a:off x="2101"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2" name="Line 151"/>
            <p:cNvSpPr>
              <a:spLocks noChangeShapeType="1"/>
            </p:cNvSpPr>
            <p:nvPr userDrawn="1"/>
          </p:nvSpPr>
          <p:spPr bwMode="gray">
            <a:xfrm>
              <a:off x="2567"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3" name="Line 152"/>
            <p:cNvSpPr>
              <a:spLocks noChangeShapeType="1"/>
            </p:cNvSpPr>
            <p:nvPr userDrawn="1"/>
          </p:nvSpPr>
          <p:spPr bwMode="gray">
            <a:xfrm>
              <a:off x="3017"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4" name="Line 158"/>
            <p:cNvSpPr>
              <a:spLocks noChangeShapeType="1"/>
            </p:cNvSpPr>
            <p:nvPr userDrawn="1"/>
          </p:nvSpPr>
          <p:spPr bwMode="gray">
            <a:xfrm>
              <a:off x="274"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5" name="Line 160"/>
            <p:cNvSpPr>
              <a:spLocks noChangeShapeType="1"/>
            </p:cNvSpPr>
            <p:nvPr userDrawn="1"/>
          </p:nvSpPr>
          <p:spPr bwMode="gray">
            <a:xfrm>
              <a:off x="740"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6" name="Line 161"/>
            <p:cNvSpPr>
              <a:spLocks noChangeShapeType="1"/>
            </p:cNvSpPr>
            <p:nvPr userDrawn="1"/>
          </p:nvSpPr>
          <p:spPr bwMode="gray">
            <a:xfrm>
              <a:off x="1190"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grpSp>
      <p:sp>
        <p:nvSpPr>
          <p:cNvPr id="17"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w="9525">
            <a:noFill/>
            <a:miter lim="800000"/>
            <a:headEnd/>
            <a:tailEnd/>
          </a:ln>
          <a:effectLst/>
        </p:spPr>
        <p:txBody>
          <a:bodyPr wrap="none" anchor="ctr"/>
          <a:lstStyle/>
          <a:p>
            <a:pPr>
              <a:defRPr/>
            </a:pPr>
            <a:endParaRPr lang="en-US" b="1">
              <a:solidFill>
                <a:srgbClr val="000000"/>
              </a:solidFill>
              <a:latin typeface="Arial" charset="0"/>
              <a:cs typeface="+mn-cs"/>
            </a:endParaRPr>
          </a:p>
        </p:txBody>
      </p:sp>
      <p:sp>
        <p:nvSpPr>
          <p:cNvPr id="18" name="Rectangle 165"/>
          <p:cNvSpPr>
            <a:spLocks noChangeArrowheads="1"/>
          </p:cNvSpPr>
          <p:nvPr/>
        </p:nvSpPr>
        <p:spPr bwMode="gray">
          <a:xfrm>
            <a:off x="5553075" y="5576888"/>
            <a:ext cx="712788" cy="644525"/>
          </a:xfrm>
          <a:prstGeom prst="rect">
            <a:avLst/>
          </a:prstGeom>
          <a:solidFill>
            <a:schemeClr val="accent2">
              <a:alpha val="3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19" name="Rectangle 166"/>
          <p:cNvSpPr>
            <a:spLocks noChangeArrowheads="1"/>
          </p:cNvSpPr>
          <p:nvPr/>
        </p:nvSpPr>
        <p:spPr bwMode="gray">
          <a:xfrm>
            <a:off x="7007225" y="5588000"/>
            <a:ext cx="725488" cy="635000"/>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 name="Rectangle 167"/>
          <p:cNvSpPr>
            <a:spLocks noChangeArrowheads="1"/>
          </p:cNvSpPr>
          <p:nvPr/>
        </p:nvSpPr>
        <p:spPr bwMode="gray">
          <a:xfrm>
            <a:off x="6269038" y="4943475"/>
            <a:ext cx="725487" cy="636588"/>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1" name="Rectangle 168"/>
          <p:cNvSpPr>
            <a:spLocks noChangeArrowheads="1"/>
          </p:cNvSpPr>
          <p:nvPr/>
        </p:nvSpPr>
        <p:spPr bwMode="gray">
          <a:xfrm>
            <a:off x="8447088" y="5588000"/>
            <a:ext cx="696912" cy="635000"/>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2" name="Rectangle 170"/>
          <p:cNvSpPr>
            <a:spLocks noChangeArrowheads="1"/>
          </p:cNvSpPr>
          <p:nvPr/>
        </p:nvSpPr>
        <p:spPr bwMode="gray">
          <a:xfrm>
            <a:off x="2651125" y="5588000"/>
            <a:ext cx="725488" cy="635000"/>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3" name="Rectangle 171"/>
          <p:cNvSpPr>
            <a:spLocks noChangeArrowheads="1"/>
          </p:cNvSpPr>
          <p:nvPr/>
        </p:nvSpPr>
        <p:spPr bwMode="gray">
          <a:xfrm>
            <a:off x="4105275" y="5588000"/>
            <a:ext cx="725488" cy="635000"/>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4" name="Rectangle 172"/>
          <p:cNvSpPr>
            <a:spLocks noChangeArrowheads="1"/>
          </p:cNvSpPr>
          <p:nvPr/>
        </p:nvSpPr>
        <p:spPr bwMode="gray">
          <a:xfrm>
            <a:off x="3367088" y="4943475"/>
            <a:ext cx="725487" cy="636588"/>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5" name="Rectangle 173"/>
          <p:cNvSpPr>
            <a:spLocks noChangeArrowheads="1"/>
          </p:cNvSpPr>
          <p:nvPr/>
        </p:nvSpPr>
        <p:spPr bwMode="gray">
          <a:xfrm>
            <a:off x="4818063" y="4943475"/>
            <a:ext cx="725487" cy="636588"/>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6" name="Rectangle 174"/>
          <p:cNvSpPr>
            <a:spLocks noChangeArrowheads="1"/>
          </p:cNvSpPr>
          <p:nvPr/>
        </p:nvSpPr>
        <p:spPr bwMode="gray">
          <a:xfrm>
            <a:off x="1917700" y="4943475"/>
            <a:ext cx="725488" cy="636588"/>
          </a:xfrm>
          <a:prstGeom prst="rect">
            <a:avLst/>
          </a:prstGeom>
          <a:solidFill>
            <a:schemeClr val="accent2">
              <a:alpha val="20000"/>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7" name="Rectangle 175"/>
          <p:cNvSpPr>
            <a:spLocks noChangeArrowheads="1"/>
          </p:cNvSpPr>
          <p:nvPr/>
        </p:nvSpPr>
        <p:spPr bwMode="gray">
          <a:xfrm>
            <a:off x="5541963" y="4310063"/>
            <a:ext cx="725487" cy="636587"/>
          </a:xfrm>
          <a:prstGeom prst="rect">
            <a:avLst/>
          </a:prstGeom>
          <a:solidFill>
            <a:schemeClr val="accent2">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8" name="Rectangle 176"/>
          <p:cNvSpPr>
            <a:spLocks noChangeArrowheads="1"/>
          </p:cNvSpPr>
          <p:nvPr/>
        </p:nvSpPr>
        <p:spPr bwMode="gray">
          <a:xfrm>
            <a:off x="6996113" y="4300538"/>
            <a:ext cx="725487" cy="646112"/>
          </a:xfrm>
          <a:prstGeom prst="rect">
            <a:avLst/>
          </a:prstGeom>
          <a:solidFill>
            <a:schemeClr val="accent2">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9" name="Rectangle 177"/>
          <p:cNvSpPr>
            <a:spLocks noChangeArrowheads="1"/>
          </p:cNvSpPr>
          <p:nvPr/>
        </p:nvSpPr>
        <p:spPr bwMode="gray">
          <a:xfrm>
            <a:off x="8435975" y="4300538"/>
            <a:ext cx="703263" cy="646112"/>
          </a:xfrm>
          <a:prstGeom prst="rect">
            <a:avLst/>
          </a:prstGeom>
          <a:solidFill>
            <a:schemeClr val="accent2">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0" name="Rectangle 178"/>
          <p:cNvSpPr>
            <a:spLocks noChangeArrowheads="1"/>
          </p:cNvSpPr>
          <p:nvPr/>
        </p:nvSpPr>
        <p:spPr bwMode="gray">
          <a:xfrm>
            <a:off x="4105275" y="4310063"/>
            <a:ext cx="725488" cy="636587"/>
          </a:xfrm>
          <a:prstGeom prst="rect">
            <a:avLst/>
          </a:prstGeom>
          <a:solidFill>
            <a:srgbClr val="DDDDDD">
              <a:alpha val="1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1" name="Rectangle 185"/>
          <p:cNvSpPr>
            <a:spLocks noChangeArrowheads="1"/>
          </p:cNvSpPr>
          <p:nvPr/>
        </p:nvSpPr>
        <p:spPr bwMode="gray">
          <a:xfrm>
            <a:off x="7720013" y="6221413"/>
            <a:ext cx="725487" cy="6365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2" name="Rectangle 186"/>
          <p:cNvSpPr>
            <a:spLocks noChangeArrowheads="1"/>
          </p:cNvSpPr>
          <p:nvPr/>
        </p:nvSpPr>
        <p:spPr bwMode="gray">
          <a:xfrm>
            <a:off x="3371850" y="6221413"/>
            <a:ext cx="728663" cy="6365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3" name="Rectangle 187"/>
          <p:cNvSpPr>
            <a:spLocks noChangeArrowheads="1"/>
          </p:cNvSpPr>
          <p:nvPr/>
        </p:nvSpPr>
        <p:spPr bwMode="gray">
          <a:xfrm>
            <a:off x="4826000" y="6221413"/>
            <a:ext cx="725488" cy="6365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4" name="Rectangle 188"/>
          <p:cNvSpPr>
            <a:spLocks noChangeArrowheads="1"/>
          </p:cNvSpPr>
          <p:nvPr/>
        </p:nvSpPr>
        <p:spPr bwMode="gray">
          <a:xfrm>
            <a:off x="1920875" y="6221413"/>
            <a:ext cx="725488" cy="6365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grpSp>
        <p:nvGrpSpPr>
          <p:cNvPr id="35" name="Group 206"/>
          <p:cNvGrpSpPr>
            <a:grpSpLocks/>
          </p:cNvGrpSpPr>
          <p:nvPr/>
        </p:nvGrpSpPr>
        <p:grpSpPr bwMode="auto">
          <a:xfrm>
            <a:off x="0" y="533400"/>
            <a:ext cx="9144000" cy="5689600"/>
            <a:chOff x="0" y="336"/>
            <a:chExt cx="5760" cy="3584"/>
          </a:xfrm>
        </p:grpSpPr>
        <p:sp>
          <p:nvSpPr>
            <p:cNvPr id="36" name="Line 192"/>
            <p:cNvSpPr>
              <a:spLocks noChangeShapeType="1"/>
            </p:cNvSpPr>
            <p:nvPr userDrawn="1"/>
          </p:nvSpPr>
          <p:spPr bwMode="gray">
            <a:xfrm flipH="1">
              <a:off x="0" y="336"/>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37" name="Line 193"/>
            <p:cNvSpPr>
              <a:spLocks noChangeShapeType="1"/>
            </p:cNvSpPr>
            <p:nvPr userDrawn="1"/>
          </p:nvSpPr>
          <p:spPr bwMode="gray">
            <a:xfrm flipH="1">
              <a:off x="0" y="733"/>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38" name="Line 194"/>
            <p:cNvSpPr>
              <a:spLocks noChangeShapeType="1"/>
            </p:cNvSpPr>
            <p:nvPr userDrawn="1"/>
          </p:nvSpPr>
          <p:spPr bwMode="gray">
            <a:xfrm flipH="1">
              <a:off x="0" y="1123"/>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39" name="Line 195"/>
            <p:cNvSpPr>
              <a:spLocks noChangeShapeType="1"/>
            </p:cNvSpPr>
            <p:nvPr userDrawn="1"/>
          </p:nvSpPr>
          <p:spPr bwMode="gray">
            <a:xfrm flipH="1">
              <a:off x="0" y="2707"/>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40" name="Line 196"/>
            <p:cNvSpPr>
              <a:spLocks noChangeShapeType="1"/>
            </p:cNvSpPr>
            <p:nvPr userDrawn="1"/>
          </p:nvSpPr>
          <p:spPr bwMode="gray">
            <a:xfrm flipH="1">
              <a:off x="0" y="3111"/>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41" name="Line 197"/>
            <p:cNvSpPr>
              <a:spLocks noChangeShapeType="1"/>
            </p:cNvSpPr>
            <p:nvPr userDrawn="1"/>
          </p:nvSpPr>
          <p:spPr bwMode="gray">
            <a:xfrm flipH="1">
              <a:off x="0" y="3516"/>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42" name="Line 198"/>
            <p:cNvSpPr>
              <a:spLocks noChangeShapeType="1"/>
            </p:cNvSpPr>
            <p:nvPr userDrawn="1"/>
          </p:nvSpPr>
          <p:spPr bwMode="gray">
            <a:xfrm flipH="1">
              <a:off x="0" y="3920"/>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grpSp>
      <p:sp>
        <p:nvSpPr>
          <p:cNvPr id="43" name="Text Box 11"/>
          <p:cNvSpPr txBox="1">
            <a:spLocks noChangeArrowheads="1"/>
          </p:cNvSpPr>
          <p:nvPr/>
        </p:nvSpPr>
        <p:spPr bwMode="gray">
          <a:xfrm>
            <a:off x="0" y="461963"/>
            <a:ext cx="1098550" cy="427037"/>
          </a:xfrm>
          <a:prstGeom prst="rect">
            <a:avLst/>
          </a:prstGeom>
          <a:noFill/>
          <a:ln>
            <a:noFill/>
          </a:ln>
          <a:extLst/>
        </p:spPr>
        <p:txBody>
          <a:bodyPr>
            <a:spAutoFit/>
          </a:bodyP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hangingPunct="1">
              <a:spcBef>
                <a:spcPct val="50000"/>
              </a:spcBef>
              <a:defRPr/>
            </a:pPr>
            <a:r>
              <a:rPr lang="en-US" sz="2200" b="1" smtClean="0">
                <a:solidFill>
                  <a:srgbClr val="FFFFFF"/>
                </a:solidFill>
                <a:latin typeface="Arial" pitchFamily="34" charset="0"/>
              </a:rPr>
              <a:t>LOGO</a:t>
            </a:r>
          </a:p>
        </p:txBody>
      </p:sp>
      <p:sp>
        <p:nvSpPr>
          <p:cNvPr id="44" name="Rectangle 138"/>
          <p:cNvSpPr>
            <a:spLocks noChangeArrowheads="1"/>
          </p:cNvSpPr>
          <p:nvPr/>
        </p:nvSpPr>
        <p:spPr bwMode="gray">
          <a:xfrm>
            <a:off x="5524500" y="534988"/>
            <a:ext cx="725488" cy="633412"/>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5" name="Rectangle 141"/>
          <p:cNvSpPr>
            <a:spLocks noChangeArrowheads="1"/>
          </p:cNvSpPr>
          <p:nvPr/>
        </p:nvSpPr>
        <p:spPr bwMode="gray">
          <a:xfrm>
            <a:off x="6978650" y="534988"/>
            <a:ext cx="725488" cy="633412"/>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6" name="Rectangle 146"/>
          <p:cNvSpPr>
            <a:spLocks noChangeArrowheads="1"/>
          </p:cNvSpPr>
          <p:nvPr/>
        </p:nvSpPr>
        <p:spPr bwMode="gray">
          <a:xfrm>
            <a:off x="7691438" y="4763"/>
            <a:ext cx="725487" cy="522287"/>
          </a:xfrm>
          <a:prstGeom prst="rect">
            <a:avLst/>
          </a:prstGeom>
          <a:solidFill>
            <a:schemeClr val="folHlink">
              <a:alpha val="3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7" name="Rectangle 153"/>
          <p:cNvSpPr>
            <a:spLocks noChangeArrowheads="1"/>
          </p:cNvSpPr>
          <p:nvPr/>
        </p:nvSpPr>
        <p:spPr bwMode="gray">
          <a:xfrm>
            <a:off x="4076700" y="534988"/>
            <a:ext cx="725488" cy="633412"/>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8" name="Rectangle 155"/>
          <p:cNvSpPr>
            <a:spLocks noChangeArrowheads="1"/>
          </p:cNvSpPr>
          <p:nvPr/>
        </p:nvSpPr>
        <p:spPr bwMode="gray">
          <a:xfrm>
            <a:off x="4789488" y="4763"/>
            <a:ext cx="725487" cy="522287"/>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9" name="Rectangle 162"/>
          <p:cNvSpPr>
            <a:spLocks noChangeArrowheads="1"/>
          </p:cNvSpPr>
          <p:nvPr/>
        </p:nvSpPr>
        <p:spPr bwMode="gray">
          <a:xfrm>
            <a:off x="446088" y="1147763"/>
            <a:ext cx="725487" cy="633412"/>
          </a:xfrm>
          <a:prstGeom prst="rect">
            <a:avLst/>
          </a:prstGeom>
          <a:solidFill>
            <a:schemeClr val="folHlink">
              <a:alpha val="20000"/>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0" name="Rectangle 164"/>
          <p:cNvSpPr>
            <a:spLocks noChangeArrowheads="1"/>
          </p:cNvSpPr>
          <p:nvPr/>
        </p:nvSpPr>
        <p:spPr bwMode="gray">
          <a:xfrm>
            <a:off x="1889125" y="4763"/>
            <a:ext cx="725488" cy="5222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1" name="Rectangle 179"/>
          <p:cNvSpPr>
            <a:spLocks noChangeArrowheads="1"/>
          </p:cNvSpPr>
          <p:nvPr/>
        </p:nvSpPr>
        <p:spPr bwMode="gray">
          <a:xfrm>
            <a:off x="6251575" y="1165225"/>
            <a:ext cx="725488" cy="633413"/>
          </a:xfrm>
          <a:prstGeom prst="rect">
            <a:avLst/>
          </a:prstGeom>
          <a:solidFill>
            <a:srgbClr val="DDDDDD">
              <a:alpha val="1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2" name="Rectangle 180"/>
          <p:cNvSpPr>
            <a:spLocks noChangeArrowheads="1"/>
          </p:cNvSpPr>
          <p:nvPr/>
        </p:nvSpPr>
        <p:spPr bwMode="gray">
          <a:xfrm>
            <a:off x="7691438" y="1165225"/>
            <a:ext cx="725487" cy="633413"/>
          </a:xfrm>
          <a:prstGeom prst="rect">
            <a:avLst/>
          </a:prstGeom>
          <a:solidFill>
            <a:schemeClr val="folHlink">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3" name="Rectangle 181"/>
          <p:cNvSpPr>
            <a:spLocks noChangeArrowheads="1"/>
          </p:cNvSpPr>
          <p:nvPr/>
        </p:nvSpPr>
        <p:spPr bwMode="gray">
          <a:xfrm>
            <a:off x="3349625" y="1165225"/>
            <a:ext cx="725488" cy="633413"/>
          </a:xfrm>
          <a:prstGeom prst="rect">
            <a:avLst/>
          </a:prstGeom>
          <a:solidFill>
            <a:srgbClr val="DDDDDD">
              <a:alpha val="1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4" name="Rectangle 182"/>
          <p:cNvSpPr>
            <a:spLocks noChangeArrowheads="1"/>
          </p:cNvSpPr>
          <p:nvPr/>
        </p:nvSpPr>
        <p:spPr bwMode="gray">
          <a:xfrm>
            <a:off x="4800600" y="1165225"/>
            <a:ext cx="725488" cy="633413"/>
          </a:xfrm>
          <a:prstGeom prst="rect">
            <a:avLst/>
          </a:prstGeom>
          <a:solidFill>
            <a:schemeClr val="folHlink">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5" name="Rectangle 183"/>
          <p:cNvSpPr>
            <a:spLocks noChangeArrowheads="1"/>
          </p:cNvSpPr>
          <p:nvPr/>
        </p:nvSpPr>
        <p:spPr bwMode="gray">
          <a:xfrm>
            <a:off x="1889125" y="1165225"/>
            <a:ext cx="725488" cy="633413"/>
          </a:xfrm>
          <a:prstGeom prst="rect">
            <a:avLst/>
          </a:prstGeom>
          <a:solidFill>
            <a:schemeClr val="folHlink">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6" name="Rectangle 189"/>
          <p:cNvSpPr>
            <a:spLocks noChangeArrowheads="1"/>
          </p:cNvSpPr>
          <p:nvPr/>
        </p:nvSpPr>
        <p:spPr bwMode="gray">
          <a:xfrm>
            <a:off x="438150" y="4763"/>
            <a:ext cx="725488" cy="522287"/>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7" name="Rectangle 190"/>
          <p:cNvSpPr>
            <a:spLocks noChangeArrowheads="1"/>
          </p:cNvSpPr>
          <p:nvPr/>
        </p:nvSpPr>
        <p:spPr bwMode="gray">
          <a:xfrm>
            <a:off x="1143000" y="533400"/>
            <a:ext cx="725488" cy="633413"/>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8" name="Rectangle 200"/>
          <p:cNvSpPr>
            <a:spLocks noChangeArrowheads="1"/>
          </p:cNvSpPr>
          <p:nvPr/>
        </p:nvSpPr>
        <p:spPr bwMode="gray">
          <a:xfrm>
            <a:off x="2578100" y="534988"/>
            <a:ext cx="725488" cy="633412"/>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grpSp>
        <p:nvGrpSpPr>
          <p:cNvPr id="59" name="Group 234"/>
          <p:cNvGrpSpPr>
            <a:grpSpLocks/>
          </p:cNvGrpSpPr>
          <p:nvPr/>
        </p:nvGrpSpPr>
        <p:grpSpPr bwMode="auto">
          <a:xfrm>
            <a:off x="0" y="2257425"/>
            <a:ext cx="4738688" cy="4600575"/>
            <a:chOff x="-9" y="1395"/>
            <a:chExt cx="2985" cy="2898"/>
          </a:xfrm>
        </p:grpSpPr>
        <p:pic>
          <p:nvPicPr>
            <p:cNvPr id="60" name="Picture 213" descr="pan01"/>
            <p:cNvPicPr>
              <a:picLocks noChangeAspect="1" noChangeArrowheads="1"/>
            </p:cNvPicPr>
            <p:nvPr/>
          </p:nvPicPr>
          <p:blipFill>
            <a:blip r:embed="rId2"/>
            <a:srcRect l="46681" r="2339"/>
            <a:stretch>
              <a:fillRect/>
            </a:stretch>
          </p:blipFill>
          <p:spPr bwMode="gray">
            <a:xfrm>
              <a:off x="0" y="1395"/>
              <a:ext cx="2976" cy="2898"/>
            </a:xfrm>
            <a:prstGeom prst="rect">
              <a:avLst/>
            </a:prstGeom>
            <a:noFill/>
            <a:ln w="9525">
              <a:noFill/>
              <a:miter lim="800000"/>
              <a:headEnd/>
              <a:tailEnd/>
            </a:ln>
          </p:spPr>
        </p:pic>
        <p:sp>
          <p:nvSpPr>
            <p:cNvPr id="61" name="Freeform 209"/>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w="9525">
              <a:noFill/>
              <a:round/>
              <a:headEnd/>
              <a:tailEnd/>
            </a:ln>
            <a:effectLst/>
          </p:spPr>
          <p:txBody>
            <a:bodyPr/>
            <a:lstStyle/>
            <a:p>
              <a:pPr>
                <a:defRPr/>
              </a:pPr>
              <a:endParaRPr lang="en-US" b="1">
                <a:solidFill>
                  <a:srgbClr val="000000"/>
                </a:solidFill>
                <a:latin typeface="Arial" charset="0"/>
                <a:cs typeface="+mn-cs"/>
              </a:endParaRPr>
            </a:p>
          </p:txBody>
        </p:sp>
      </p:grpSp>
      <p:grpSp>
        <p:nvGrpSpPr>
          <p:cNvPr id="62" name="Group 233"/>
          <p:cNvGrpSpPr>
            <a:grpSpLocks/>
          </p:cNvGrpSpPr>
          <p:nvPr/>
        </p:nvGrpSpPr>
        <p:grpSpPr bwMode="auto">
          <a:xfrm>
            <a:off x="9525" y="1395413"/>
            <a:ext cx="4256088" cy="4598987"/>
            <a:chOff x="0" y="1039"/>
            <a:chExt cx="2681" cy="2897"/>
          </a:xfrm>
        </p:grpSpPr>
        <p:pic>
          <p:nvPicPr>
            <p:cNvPr id="63" name="Picture 220" descr="pan01"/>
            <p:cNvPicPr>
              <a:picLocks noChangeAspect="1" noChangeArrowheads="1"/>
            </p:cNvPicPr>
            <p:nvPr userDrawn="1"/>
          </p:nvPicPr>
          <p:blipFill>
            <a:blip r:embed="rId2"/>
            <a:srcRect l="51730" r="2339"/>
            <a:stretch>
              <a:fillRect/>
            </a:stretch>
          </p:blipFill>
          <p:spPr bwMode="gray">
            <a:xfrm>
              <a:off x="0" y="1039"/>
              <a:ext cx="2681" cy="2897"/>
            </a:xfrm>
            <a:prstGeom prst="rect">
              <a:avLst/>
            </a:prstGeom>
            <a:noFill/>
            <a:ln w="9525">
              <a:noFill/>
              <a:miter lim="800000"/>
              <a:headEnd/>
              <a:tailEnd/>
            </a:ln>
          </p:spPr>
        </p:pic>
        <p:sp>
          <p:nvSpPr>
            <p:cNvPr id="64"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w="9525">
              <a:noFill/>
              <a:round/>
              <a:headEnd/>
              <a:tailEnd/>
            </a:ln>
          </p:spPr>
          <p:txBody>
            <a:bodyPr/>
            <a:lstStyle/>
            <a:p>
              <a:pPr>
                <a:defRPr/>
              </a:pPr>
              <a:endParaRPr lang="en-US">
                <a:cs typeface="Arial" pitchFamily="34" charset="0"/>
              </a:endParaRPr>
            </a:p>
          </p:txBody>
        </p:sp>
      </p:grpSp>
      <p:grpSp>
        <p:nvGrpSpPr>
          <p:cNvPr id="65" name="Group 232"/>
          <p:cNvGrpSpPr>
            <a:grpSpLocks/>
          </p:cNvGrpSpPr>
          <p:nvPr/>
        </p:nvGrpSpPr>
        <p:grpSpPr bwMode="auto">
          <a:xfrm>
            <a:off x="-4763" y="304800"/>
            <a:ext cx="3821113" cy="5078413"/>
            <a:chOff x="-7" y="240"/>
            <a:chExt cx="2407" cy="3199"/>
          </a:xfrm>
        </p:grpSpPr>
        <p:pic>
          <p:nvPicPr>
            <p:cNvPr id="66" name="Picture 223" descr="pan01"/>
            <p:cNvPicPr>
              <a:picLocks noChangeAspect="1" noChangeArrowheads="1"/>
            </p:cNvPicPr>
            <p:nvPr userDrawn="1"/>
          </p:nvPicPr>
          <p:blipFill>
            <a:blip r:embed="rId2"/>
            <a:srcRect l="60431" r="2339"/>
            <a:stretch>
              <a:fillRect/>
            </a:stretch>
          </p:blipFill>
          <p:spPr bwMode="gray">
            <a:xfrm>
              <a:off x="0" y="240"/>
              <a:ext cx="2400" cy="3199"/>
            </a:xfrm>
            <a:prstGeom prst="rect">
              <a:avLst/>
            </a:prstGeom>
            <a:noFill/>
            <a:ln w="9525">
              <a:noFill/>
              <a:miter lim="800000"/>
              <a:headEnd/>
              <a:tailEnd/>
            </a:ln>
          </p:spPr>
        </p:pic>
        <p:sp>
          <p:nvSpPr>
            <p:cNvPr id="67"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w="9525">
              <a:noFill/>
              <a:round/>
              <a:headEnd/>
              <a:tailEnd/>
            </a:ln>
          </p:spPr>
          <p:txBody>
            <a:bodyPr/>
            <a:lstStyle/>
            <a:p>
              <a:pPr>
                <a:defRPr/>
              </a:pPr>
              <a:endParaRPr lang="en-US">
                <a:cs typeface="Arial" pitchFamily="34" charset="0"/>
              </a:endParaRPr>
            </a:p>
          </p:txBody>
        </p:sp>
      </p:grpSp>
      <p:sp>
        <p:nvSpPr>
          <p:cNvPr id="3075" name="Rectangle 3"/>
          <p:cNvSpPr>
            <a:spLocks noGrp="1" noChangeArrowheads="1"/>
          </p:cNvSpPr>
          <p:nvPr>
            <p:ph type="subTitle" idx="1"/>
          </p:nvPr>
        </p:nvSpPr>
        <p:spPr>
          <a:xfrm>
            <a:off x="4572000" y="4343400"/>
            <a:ext cx="4419600" cy="609600"/>
          </a:xfrm>
        </p:spPr>
        <p:txBody>
          <a:bodyPr/>
          <a:lstStyle>
            <a:lvl1pPr marL="0" indent="0" algn="r">
              <a:buFontTx/>
              <a:buNone/>
              <a:defRPr sz="2000"/>
            </a:lvl1pPr>
          </a:lstStyle>
          <a:p>
            <a:r>
              <a:rPr lang="en-US" smtClean="0"/>
              <a:t>Click to edit Master subtitle style</a:t>
            </a:r>
            <a:endParaRPr lang="en-US"/>
          </a:p>
        </p:txBody>
      </p:sp>
      <p:sp>
        <p:nvSpPr>
          <p:cNvPr id="3074" name="Rectangle 2"/>
          <p:cNvSpPr>
            <a:spLocks noGrp="1" noChangeArrowheads="1"/>
          </p:cNvSpPr>
          <p:nvPr>
            <p:ph type="ctrTitle"/>
          </p:nvPr>
        </p:nvSpPr>
        <p:spPr>
          <a:xfrm>
            <a:off x="4267200" y="1981200"/>
            <a:ext cx="4724400" cy="2057400"/>
          </a:xfrm>
        </p:spPr>
        <p:txBody>
          <a:bodyPr/>
          <a:lstStyle>
            <a:lvl1pPr algn="r">
              <a:defRPr sz="4400"/>
            </a:lvl1pPr>
          </a:lstStyle>
          <a:p>
            <a:r>
              <a:rPr lang="en-US" smtClean="0"/>
              <a:t>Click to edit Master 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Image result for time management"/>
          <p:cNvPicPr>
            <a:picLocks noChangeAspect="1" noChangeArrowheads="1"/>
          </p:cNvPicPr>
          <p:nvPr userDrawn="1"/>
        </p:nvPicPr>
        <p:blipFill>
          <a:blip r:embed="rId2"/>
          <a:srcRect/>
          <a:stretch>
            <a:fillRect/>
          </a:stretch>
        </p:blipFill>
        <p:spPr bwMode="auto">
          <a:xfrm>
            <a:off x="8267700" y="252413"/>
            <a:ext cx="847725" cy="79057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457200" indent="-457200">
              <a:buFont typeface="Wingdings" panose="05000000000000000000" pitchFamily="2" charset="2"/>
              <a:buChar char="q"/>
              <a:defRPr sz="2800">
                <a:solidFill>
                  <a:srgbClr val="0707A9"/>
                </a:solidFill>
                <a:latin typeface="+mj-lt"/>
              </a:defRPr>
            </a:lvl1pPr>
            <a:lvl2pPr marL="742950" indent="-285750">
              <a:buFont typeface="Wingdings" panose="05000000000000000000" pitchFamily="2" charset="2"/>
              <a:buChar char="§"/>
              <a:defRPr sz="2600">
                <a:solidFill>
                  <a:srgbClr val="C00000"/>
                </a:solidFill>
                <a:latin typeface="+mj-lt"/>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6"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7" name="Slide Number Placeholder 5"/>
          <p:cNvSpPr>
            <a:spLocks noGrp="1"/>
          </p:cNvSpPr>
          <p:nvPr>
            <p:ph type="sldNum" sz="quarter" idx="12"/>
          </p:nvPr>
        </p:nvSpPr>
        <p:spPr/>
        <p:txBody>
          <a:bodyPr/>
          <a:lstStyle>
            <a:lvl1pPr>
              <a:defRPr>
                <a:cs typeface="Arial" charset="0"/>
              </a:defRPr>
            </a:lvl1pPr>
          </a:lstStyle>
          <a:p>
            <a:pPr>
              <a:defRPr/>
            </a:pPr>
            <a:fld id="{CACB6EAF-1984-4E3E-A6BC-F66B4F995480}"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3743B8C9-8938-4C2D-911A-8F48183FF953}"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descr="Image result for time management"/>
          <p:cNvPicPr>
            <a:picLocks noChangeAspect="1" noChangeArrowheads="1"/>
          </p:cNvPicPr>
          <p:nvPr userDrawn="1"/>
        </p:nvPicPr>
        <p:blipFill>
          <a:blip r:embed="rId2"/>
          <a:srcRect/>
          <a:stretch>
            <a:fillRect/>
          </a:stretch>
        </p:blipFill>
        <p:spPr bwMode="auto">
          <a:xfrm>
            <a:off x="8267700" y="252413"/>
            <a:ext cx="847725" cy="79057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cs typeface="Arial" charset="0"/>
              </a:defRPr>
            </a:lvl1pPr>
          </a:lstStyle>
          <a:p>
            <a:pPr>
              <a:defRPr/>
            </a:pPr>
            <a:endParaRPr lang="en-US"/>
          </a:p>
        </p:txBody>
      </p:sp>
      <p:sp>
        <p:nvSpPr>
          <p:cNvPr id="7" name="Footer Placeholder 5"/>
          <p:cNvSpPr>
            <a:spLocks noGrp="1"/>
          </p:cNvSpPr>
          <p:nvPr>
            <p:ph type="ftr" sz="quarter" idx="11"/>
          </p:nvPr>
        </p:nvSpPr>
        <p:spPr/>
        <p:txBody>
          <a:bodyPr/>
          <a:lstStyle>
            <a:lvl1pPr>
              <a:defRPr>
                <a:cs typeface="Arial" charset="0"/>
              </a:defRPr>
            </a:lvl1pPr>
          </a:lstStyle>
          <a:p>
            <a:pPr>
              <a:defRPr/>
            </a:pPr>
            <a:endParaRPr lang="en-US"/>
          </a:p>
        </p:txBody>
      </p:sp>
      <p:sp>
        <p:nvSpPr>
          <p:cNvPr id="8" name="Slide Number Placeholder 6"/>
          <p:cNvSpPr>
            <a:spLocks noGrp="1"/>
          </p:cNvSpPr>
          <p:nvPr>
            <p:ph type="sldNum" sz="quarter" idx="12"/>
          </p:nvPr>
        </p:nvSpPr>
        <p:spPr/>
        <p:txBody>
          <a:bodyPr/>
          <a:lstStyle>
            <a:lvl1pPr>
              <a:defRPr>
                <a:cs typeface="Arial" charset="0"/>
              </a:defRPr>
            </a:lvl1pPr>
          </a:lstStyle>
          <a:p>
            <a:pPr>
              <a:defRPr/>
            </a:pPr>
            <a:fld id="{FE467863-B7DE-4376-BBE2-A1DA8519455F}"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Image result for time management"/>
          <p:cNvPicPr>
            <a:picLocks noChangeAspect="1" noChangeArrowheads="1"/>
          </p:cNvPicPr>
          <p:nvPr userDrawn="1"/>
        </p:nvPicPr>
        <p:blipFill>
          <a:blip r:embed="rId2"/>
          <a:srcRect/>
          <a:stretch>
            <a:fillRect/>
          </a:stretch>
        </p:blipFill>
        <p:spPr bwMode="auto">
          <a:xfrm>
            <a:off x="8267700" y="252413"/>
            <a:ext cx="847725" cy="790575"/>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cs typeface="Arial" charset="0"/>
              </a:defRPr>
            </a:lvl1pPr>
          </a:lstStyle>
          <a:p>
            <a:pPr>
              <a:defRPr/>
            </a:pPr>
            <a:endParaRPr lang="en-US"/>
          </a:p>
        </p:txBody>
      </p:sp>
      <p:sp>
        <p:nvSpPr>
          <p:cNvPr id="9" name="Footer Placeholder 7"/>
          <p:cNvSpPr>
            <a:spLocks noGrp="1"/>
          </p:cNvSpPr>
          <p:nvPr>
            <p:ph type="ftr" sz="quarter" idx="11"/>
          </p:nvPr>
        </p:nvSpPr>
        <p:spPr/>
        <p:txBody>
          <a:bodyPr/>
          <a:lstStyle>
            <a:lvl1pPr>
              <a:defRPr>
                <a:cs typeface="Arial" charset="0"/>
              </a:defRPr>
            </a:lvl1pPr>
          </a:lstStyle>
          <a:p>
            <a:pPr>
              <a:defRPr/>
            </a:pPr>
            <a:endParaRPr lang="en-US"/>
          </a:p>
        </p:txBody>
      </p:sp>
      <p:sp>
        <p:nvSpPr>
          <p:cNvPr id="10" name="Slide Number Placeholder 8"/>
          <p:cNvSpPr>
            <a:spLocks noGrp="1"/>
          </p:cNvSpPr>
          <p:nvPr>
            <p:ph type="sldNum" sz="quarter" idx="12"/>
          </p:nvPr>
        </p:nvSpPr>
        <p:spPr/>
        <p:txBody>
          <a:bodyPr/>
          <a:lstStyle>
            <a:lvl1pPr>
              <a:defRPr>
                <a:cs typeface="Arial" charset="0"/>
              </a:defRPr>
            </a:lvl1pPr>
          </a:lstStyle>
          <a:p>
            <a:pPr>
              <a:defRPr/>
            </a:pPr>
            <a:fld id="{1518E30C-041D-4FA1-A10A-A675205B0B6B}"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cs typeface="Arial" charset="0"/>
              </a:defRPr>
            </a:lvl1pPr>
          </a:lstStyle>
          <a:p>
            <a:pPr>
              <a:defRPr/>
            </a:pPr>
            <a:endParaRPr lang="en-US"/>
          </a:p>
        </p:txBody>
      </p:sp>
      <p:sp>
        <p:nvSpPr>
          <p:cNvPr id="4" name="Footer Placeholder 3"/>
          <p:cNvSpPr>
            <a:spLocks noGrp="1"/>
          </p:cNvSpPr>
          <p:nvPr>
            <p:ph type="ftr" sz="quarter" idx="11"/>
          </p:nvPr>
        </p:nvSpPr>
        <p:spPr/>
        <p:txBody>
          <a:bodyPr/>
          <a:lstStyle>
            <a:lvl1pPr>
              <a:defRPr>
                <a:cs typeface="Arial"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cs typeface="Arial" charset="0"/>
              </a:defRPr>
            </a:lvl1pPr>
          </a:lstStyle>
          <a:p>
            <a:pPr>
              <a:defRPr/>
            </a:pPr>
            <a:fld id="{67984EC1-C329-4295-95B4-E6EC0D6E004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1DF237-01FC-4742-B1C1-67879A3ADACB}"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cs typeface="Arial" charset="0"/>
              </a:defRPr>
            </a:lvl1pPr>
          </a:lstStyle>
          <a:p>
            <a:pPr>
              <a:defRPr/>
            </a:pPr>
            <a:endParaRPr lang="en-US"/>
          </a:p>
        </p:txBody>
      </p:sp>
      <p:sp>
        <p:nvSpPr>
          <p:cNvPr id="3" name="Footer Placeholder 2"/>
          <p:cNvSpPr>
            <a:spLocks noGrp="1"/>
          </p:cNvSpPr>
          <p:nvPr>
            <p:ph type="ftr" sz="quarter" idx="11"/>
          </p:nvPr>
        </p:nvSpPr>
        <p:spPr/>
        <p:txBody>
          <a:bodyPr/>
          <a:lstStyle>
            <a:lvl1pPr>
              <a:defRPr>
                <a:cs typeface="Arial"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cs typeface="Arial" charset="0"/>
              </a:defRPr>
            </a:lvl1pPr>
          </a:lstStyle>
          <a:p>
            <a:pPr>
              <a:defRPr/>
            </a:pPr>
            <a:fld id="{D592E5E2-C4AF-46E4-BAA0-85721310E640}"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US"/>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fld id="{F6B9613E-7EC8-4B84-A6FB-EB8CAA164EF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US"/>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fld id="{078D1AB0-F972-4EC2-98F5-88224FD98BCE}"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563E8C8A-4318-4A89-BB29-F6C4CA0A3550}"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2C922C0D-8A9B-4131-B8CE-01E378E536B0}"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US"/>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fld id="{21C0AC21-C65A-4F85-B2C8-1849AC985687}"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724400"/>
          </a:xfrm>
        </p:spPr>
        <p:txBody>
          <a:bodyPr/>
          <a:lstStyle/>
          <a:p>
            <a:pPr lvl="0"/>
            <a:r>
              <a:rPr lang="en-US" noProof="0" smtClean="0"/>
              <a:t>Click icon to add chart</a:t>
            </a:r>
            <a:endParaRPr lang="en-US" noProof="0"/>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B359FFEF-C560-4086-9AEB-35599B5CB582}"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724400"/>
          </a:xfrm>
        </p:spPr>
        <p:txBody>
          <a:bodyPr/>
          <a:lstStyle/>
          <a:p>
            <a:pPr lvl="0"/>
            <a:r>
              <a:rPr lang="en-US" noProof="0" smtClean="0"/>
              <a:t>Click icon to add table</a:t>
            </a:r>
            <a:endParaRPr lang="en-US" noProof="0"/>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A0949354-6BC5-4F81-A089-71B4C3068E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99FBC6-3764-4AB7-95F2-BAEC3822DF2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5745747-00A8-4144-B2C8-8F9C09FA82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3EC10AB-52C4-459D-A442-35DCEE51F5F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3137DAB-7216-495E-B160-B3C6F7F11DE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4F5F613-7680-49E1-8C0A-54035C3F8BE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55B838-D7AB-4BA4-AB85-220B8CA1236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030388-8478-4722-8916-CE189BF6233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4.png"/><Relationship Id="rId3" Type="http://schemas.openxmlformats.org/officeDocument/2006/relationships/slideLayout" Target="../slideLayouts/slideLayout16.xml"/><Relationship Id="rId21" Type="http://schemas.openxmlformats.org/officeDocument/2006/relationships/image" Target="../media/image7.jpe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3.jpeg"/><Relationship Id="rId2" Type="http://schemas.openxmlformats.org/officeDocument/2006/relationships/slideLayout" Target="../slideLayouts/slideLayout15.xml"/><Relationship Id="rId16" Type="http://schemas.openxmlformats.org/officeDocument/2006/relationships/image" Target="../media/image2.png"/><Relationship Id="rId20" Type="http://schemas.openxmlformats.org/officeDocument/2006/relationships/image" Target="../media/image6.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19" Type="http://schemas.openxmlformats.org/officeDocument/2006/relationships/image" Target="../media/image5.jpe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Arial"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Arial" charset="0"/>
              </a:defRPr>
            </a:lvl1pPr>
          </a:lstStyle>
          <a:p>
            <a:pPr>
              <a:defRPr/>
            </a:pPr>
            <a:fld id="{4448215E-8BDA-48FB-98EE-7F5D30EBDA2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6503" r:id="rId1"/>
    <p:sldLayoutId id="2147486493" r:id="rId2"/>
    <p:sldLayoutId id="2147486494" r:id="rId3"/>
    <p:sldLayoutId id="2147486495" r:id="rId4"/>
    <p:sldLayoutId id="2147486496" r:id="rId5"/>
    <p:sldLayoutId id="2147486497" r:id="rId6"/>
    <p:sldLayoutId id="2147486498" r:id="rId7"/>
    <p:sldLayoutId id="2147486499" r:id="rId8"/>
    <p:sldLayoutId id="2147486500" r:id="rId9"/>
    <p:sldLayoutId id="2147486501" r:id="rId10"/>
    <p:sldLayoutId id="2147486502" r:id="rId11"/>
    <p:sldLayoutId id="2147486504" r:id="rId12"/>
    <p:sldLayoutId id="2147486505"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w="9525">
            <a:noFill/>
            <a:miter lim="800000"/>
            <a:headEnd/>
            <a:tailEnd/>
          </a:ln>
          <a:effectLst/>
        </p:spPr>
        <p:txBody>
          <a:bodyPr wrap="none" anchor="ctr"/>
          <a:lstStyle/>
          <a:p>
            <a:pPr>
              <a:defRPr/>
            </a:pPr>
            <a:endParaRPr lang="en-US" b="1">
              <a:solidFill>
                <a:srgbClr val="000000"/>
              </a:solidFill>
              <a:latin typeface="Arial" charset="0"/>
              <a:cs typeface="+mn-cs"/>
            </a:endParaRPr>
          </a:p>
        </p:txBody>
      </p:sp>
      <p:sp>
        <p:nvSpPr>
          <p:cNvPr id="1028" name="Rectangle 4"/>
          <p:cNvSpPr>
            <a:spLocks noGrp="1" noChangeArrowheads="1"/>
          </p:cNvSpPr>
          <p:nvPr>
            <p:ph type="dt" sz="half" idx="2"/>
          </p:nvPr>
        </p:nvSpPr>
        <p:spPr bwMode="gray">
          <a:xfrm>
            <a:off x="457200" y="6467475"/>
            <a:ext cx="2133600" cy="301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i="0" u="none">
                <a:solidFill>
                  <a:srgbClr val="000000"/>
                </a:solidFill>
                <a:latin typeface="+mn-lt"/>
                <a:cs typeface="+mn-cs"/>
              </a:defRPr>
            </a:lvl1pPr>
          </a:lstStyle>
          <a:p>
            <a:pPr>
              <a:defRPr/>
            </a:pPr>
            <a:endParaRPr lang="en-US"/>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0">
                <a:solidFill>
                  <a:srgbClr val="000000"/>
                </a:solidFill>
                <a:latin typeface="+mn-lt"/>
                <a:cs typeface="+mn-cs"/>
              </a:defRPr>
            </a:lvl1pPr>
          </a:lstStyle>
          <a:p>
            <a:pPr>
              <a:defRPr/>
            </a:pPr>
            <a:endParaRPr lang="en-US"/>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rgbClr val="000000"/>
                </a:solidFill>
                <a:latin typeface="+mn-lt"/>
                <a:cs typeface="+mn-cs"/>
              </a:defRPr>
            </a:lvl1pPr>
          </a:lstStyle>
          <a:p>
            <a:pPr>
              <a:defRPr/>
            </a:pPr>
            <a:fld id="{73CB60FD-18CC-454E-BC00-979F425331FC}" type="slidenum">
              <a:rPr lang="en-US"/>
              <a:pPr>
                <a:defRPr/>
              </a:pPr>
              <a:t>‹#›</a:t>
            </a:fld>
            <a:endParaRPr lang="en-US"/>
          </a:p>
        </p:txBody>
      </p:sp>
      <p:sp>
        <p:nvSpPr>
          <p:cNvPr id="2054"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5"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6" name="Rectangle 154"/>
          <p:cNvSpPr>
            <a:spLocks noChangeArrowheads="1"/>
          </p:cNvSpPr>
          <p:nvPr/>
        </p:nvSpPr>
        <p:spPr bwMode="gray">
          <a:xfrm>
            <a:off x="7113588" y="5440363"/>
            <a:ext cx="508000"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7"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8"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9"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0" name="Rectangle 158"/>
          <p:cNvSpPr>
            <a:spLocks noChangeArrowheads="1"/>
          </p:cNvSpPr>
          <p:nvPr/>
        </p:nvSpPr>
        <p:spPr bwMode="gray">
          <a:xfrm>
            <a:off x="5083175" y="5440363"/>
            <a:ext cx="508000"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1" name="Rectangle 159"/>
          <p:cNvSpPr>
            <a:spLocks noChangeArrowheads="1"/>
          </p:cNvSpPr>
          <p:nvPr/>
        </p:nvSpPr>
        <p:spPr bwMode="gray">
          <a:xfrm>
            <a:off x="6097588" y="5440363"/>
            <a:ext cx="509587"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2" name="Rectangle 160"/>
          <p:cNvSpPr>
            <a:spLocks noChangeArrowheads="1"/>
          </p:cNvSpPr>
          <p:nvPr/>
        </p:nvSpPr>
        <p:spPr bwMode="gray">
          <a:xfrm>
            <a:off x="4068763" y="5440363"/>
            <a:ext cx="509587" cy="473075"/>
          </a:xfrm>
          <a:prstGeom prst="rect">
            <a:avLst/>
          </a:prstGeom>
          <a:solidFill>
            <a:schemeClr val="accent2">
              <a:alpha val="10196"/>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3" name="Rectangle 161"/>
          <p:cNvSpPr>
            <a:spLocks noChangeArrowheads="1"/>
          </p:cNvSpPr>
          <p:nvPr/>
        </p:nvSpPr>
        <p:spPr bwMode="gray">
          <a:xfrm>
            <a:off x="6605588" y="4972050"/>
            <a:ext cx="506412" cy="473075"/>
          </a:xfrm>
          <a:prstGeom prst="rect">
            <a:avLst/>
          </a:prstGeom>
          <a:solidFill>
            <a:srgbClr val="EAEAEA">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4" name="Rectangle 162"/>
          <p:cNvSpPr>
            <a:spLocks noChangeArrowheads="1"/>
          </p:cNvSpPr>
          <p:nvPr/>
        </p:nvSpPr>
        <p:spPr bwMode="gray">
          <a:xfrm>
            <a:off x="7623175" y="4972050"/>
            <a:ext cx="506413" cy="473075"/>
          </a:xfrm>
          <a:prstGeom prst="rect">
            <a:avLst/>
          </a:prstGeom>
          <a:solidFill>
            <a:schemeClr val="accent2">
              <a:alpha val="5098"/>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5" name="Rectangle 163"/>
          <p:cNvSpPr>
            <a:spLocks noChangeArrowheads="1"/>
          </p:cNvSpPr>
          <p:nvPr/>
        </p:nvSpPr>
        <p:spPr bwMode="gray">
          <a:xfrm>
            <a:off x="8628063" y="4972050"/>
            <a:ext cx="508000" cy="473075"/>
          </a:xfrm>
          <a:prstGeom prst="rect">
            <a:avLst/>
          </a:prstGeom>
          <a:solidFill>
            <a:srgbClr val="EAEAEA">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6" name="Rectangle 164"/>
          <p:cNvSpPr>
            <a:spLocks noChangeArrowheads="1"/>
          </p:cNvSpPr>
          <p:nvPr/>
        </p:nvSpPr>
        <p:spPr bwMode="gray">
          <a:xfrm>
            <a:off x="5600700" y="4972050"/>
            <a:ext cx="506413" cy="473075"/>
          </a:xfrm>
          <a:prstGeom prst="rect">
            <a:avLst/>
          </a:prstGeom>
          <a:solidFill>
            <a:schemeClr val="folHlink">
              <a:alpha val="5098"/>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7"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8"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9"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0"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1" name="Rectangle 169"/>
          <p:cNvSpPr>
            <a:spLocks noChangeArrowheads="1"/>
          </p:cNvSpPr>
          <p:nvPr/>
        </p:nvSpPr>
        <p:spPr bwMode="gray">
          <a:xfrm>
            <a:off x="8113713" y="5440363"/>
            <a:ext cx="506412" cy="473075"/>
          </a:xfrm>
          <a:prstGeom prst="rect">
            <a:avLst/>
          </a:prstGeom>
          <a:solidFill>
            <a:schemeClr val="folHlink">
              <a:alpha val="10196"/>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2" name="Rectangle 170"/>
          <p:cNvSpPr>
            <a:spLocks noChangeArrowheads="1"/>
          </p:cNvSpPr>
          <p:nvPr/>
        </p:nvSpPr>
        <p:spPr bwMode="gray">
          <a:xfrm>
            <a:off x="4575175" y="4965700"/>
            <a:ext cx="506413" cy="469900"/>
          </a:xfrm>
          <a:prstGeom prst="rect">
            <a:avLst/>
          </a:prstGeom>
          <a:solidFill>
            <a:srgbClr val="DDDDDD">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3"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4"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5" name="Rectangle 174"/>
          <p:cNvSpPr>
            <a:spLocks noChangeArrowheads="1"/>
          </p:cNvSpPr>
          <p:nvPr/>
        </p:nvSpPr>
        <p:spPr bwMode="gray">
          <a:xfrm>
            <a:off x="3038475" y="5440363"/>
            <a:ext cx="506413"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6" name="Rectangle 176"/>
          <p:cNvSpPr>
            <a:spLocks noChangeArrowheads="1"/>
          </p:cNvSpPr>
          <p:nvPr/>
        </p:nvSpPr>
        <p:spPr bwMode="gray">
          <a:xfrm>
            <a:off x="3556000" y="4972050"/>
            <a:ext cx="506413" cy="473075"/>
          </a:xfrm>
          <a:prstGeom prst="rect">
            <a:avLst/>
          </a:prstGeom>
          <a:solidFill>
            <a:schemeClr val="folHlink">
              <a:alpha val="5098"/>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7"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8"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9"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0" name="Rectangle 183"/>
          <p:cNvSpPr>
            <a:spLocks noChangeArrowheads="1"/>
          </p:cNvSpPr>
          <p:nvPr/>
        </p:nvSpPr>
        <p:spPr bwMode="gray">
          <a:xfrm>
            <a:off x="2024063" y="5440363"/>
            <a:ext cx="506412"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1"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2" name="Rectangle 185"/>
          <p:cNvSpPr>
            <a:spLocks noChangeArrowheads="1"/>
          </p:cNvSpPr>
          <p:nvPr/>
        </p:nvSpPr>
        <p:spPr bwMode="gray">
          <a:xfrm>
            <a:off x="4763" y="5440363"/>
            <a:ext cx="506412"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3" name="Rectangle 186"/>
          <p:cNvSpPr>
            <a:spLocks noChangeArrowheads="1"/>
          </p:cNvSpPr>
          <p:nvPr/>
        </p:nvSpPr>
        <p:spPr bwMode="gray">
          <a:xfrm>
            <a:off x="1008063" y="5440363"/>
            <a:ext cx="508000"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4" name="Rectangle 187"/>
          <p:cNvSpPr>
            <a:spLocks noChangeArrowheads="1"/>
          </p:cNvSpPr>
          <p:nvPr/>
        </p:nvSpPr>
        <p:spPr bwMode="gray">
          <a:xfrm>
            <a:off x="1514475" y="4972050"/>
            <a:ext cx="508000" cy="473075"/>
          </a:xfrm>
          <a:prstGeom prst="rect">
            <a:avLst/>
          </a:prstGeom>
          <a:solidFill>
            <a:srgbClr val="EAEAEA">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5" name="Rectangle 188"/>
          <p:cNvSpPr>
            <a:spLocks noChangeArrowheads="1"/>
          </p:cNvSpPr>
          <p:nvPr/>
        </p:nvSpPr>
        <p:spPr bwMode="gray">
          <a:xfrm>
            <a:off x="2532063" y="4972050"/>
            <a:ext cx="508000" cy="473075"/>
          </a:xfrm>
          <a:prstGeom prst="rect">
            <a:avLst/>
          </a:prstGeom>
          <a:solidFill>
            <a:srgbClr val="EAEAEA">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6" name="Rectangle 189"/>
          <p:cNvSpPr>
            <a:spLocks noChangeArrowheads="1"/>
          </p:cNvSpPr>
          <p:nvPr/>
        </p:nvSpPr>
        <p:spPr bwMode="gray">
          <a:xfrm>
            <a:off x="511175" y="4972050"/>
            <a:ext cx="506413" cy="473075"/>
          </a:xfrm>
          <a:prstGeom prst="rect">
            <a:avLst/>
          </a:prstGeom>
          <a:solidFill>
            <a:schemeClr val="folHlink">
              <a:alpha val="5098"/>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7"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8"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9"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pPr>
              <a:defRPr/>
            </a:pPr>
            <a:endParaRPr lang="en-US" b="1">
              <a:solidFill>
                <a:srgbClr val="000000"/>
              </a:solidFill>
              <a:latin typeface="Arial" charset="0"/>
              <a:cs typeface="+mn-cs"/>
            </a:endParaRPr>
          </a:p>
        </p:txBody>
      </p:sp>
      <p:sp>
        <p:nvSpPr>
          <p:cNvPr id="2091" name="Rectangle 3"/>
          <p:cNvSpPr>
            <a:spLocks noGrp="1" noChangeArrowheads="1"/>
          </p:cNvSpPr>
          <p:nvPr>
            <p:ph type="body" idx="1"/>
          </p:nvPr>
        </p:nvSpPr>
        <p:spPr bwMode="gray">
          <a:xfrm>
            <a:off x="457200" y="1600200"/>
            <a:ext cx="8229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2092" name="Group 195"/>
          <p:cNvGrpSpPr>
            <a:grpSpLocks/>
          </p:cNvGrpSpPr>
          <p:nvPr/>
        </p:nvGrpSpPr>
        <p:grpSpPr bwMode="auto">
          <a:xfrm>
            <a:off x="0" y="357188"/>
            <a:ext cx="1157288" cy="1123950"/>
            <a:chOff x="-9" y="1395"/>
            <a:chExt cx="2985" cy="2898"/>
          </a:xfrm>
        </p:grpSpPr>
        <p:pic>
          <p:nvPicPr>
            <p:cNvPr id="2101" name="Picture 196" descr="pan01"/>
            <p:cNvPicPr>
              <a:picLocks noChangeAspect="1" noChangeArrowheads="1"/>
            </p:cNvPicPr>
            <p:nvPr/>
          </p:nvPicPr>
          <p:blipFill>
            <a:blip r:embed="rId16"/>
            <a:srcRect l="46681" r="2339"/>
            <a:stretch>
              <a:fillRect/>
            </a:stretch>
          </p:blipFill>
          <p:spPr bwMode="gray">
            <a:xfrm>
              <a:off x="0" y="1395"/>
              <a:ext cx="2976" cy="2898"/>
            </a:xfrm>
            <a:prstGeom prst="rect">
              <a:avLst/>
            </a:prstGeom>
            <a:noFill/>
            <a:ln w="9525">
              <a:noFill/>
              <a:miter lim="800000"/>
              <a:headEnd/>
              <a:tailEnd/>
            </a:ln>
          </p:spPr>
        </p:pic>
        <p:sp>
          <p:nvSpPr>
            <p:cNvPr id="1221" name="Freeform 197"/>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17" cstate="print"/>
              <a:srcRect/>
              <a:stretch>
                <a:fillRect r="-15708"/>
              </a:stretch>
            </a:blipFill>
            <a:ln w="9525">
              <a:noFill/>
              <a:round/>
              <a:headEnd/>
              <a:tailEnd/>
            </a:ln>
            <a:effectLst/>
          </p:spPr>
          <p:txBody>
            <a:bodyPr/>
            <a:lstStyle/>
            <a:p>
              <a:pPr>
                <a:defRPr/>
              </a:pPr>
              <a:endParaRPr lang="en-US" b="1">
                <a:solidFill>
                  <a:srgbClr val="000000"/>
                </a:solidFill>
                <a:latin typeface="Arial" charset="0"/>
                <a:cs typeface="+mn-cs"/>
              </a:endParaRPr>
            </a:p>
          </p:txBody>
        </p:sp>
      </p:grpSp>
      <p:grpSp>
        <p:nvGrpSpPr>
          <p:cNvPr id="2093" name="Group 198"/>
          <p:cNvGrpSpPr>
            <a:grpSpLocks/>
          </p:cNvGrpSpPr>
          <p:nvPr/>
        </p:nvGrpSpPr>
        <p:grpSpPr bwMode="auto">
          <a:xfrm>
            <a:off x="-6350" y="195263"/>
            <a:ext cx="1057275" cy="1143000"/>
            <a:chOff x="0" y="1039"/>
            <a:chExt cx="2681" cy="2897"/>
          </a:xfrm>
        </p:grpSpPr>
        <p:pic>
          <p:nvPicPr>
            <p:cNvPr id="2099" name="Picture 199" descr="pan01"/>
            <p:cNvPicPr>
              <a:picLocks noChangeAspect="1" noChangeArrowheads="1"/>
            </p:cNvPicPr>
            <p:nvPr userDrawn="1"/>
          </p:nvPicPr>
          <p:blipFill>
            <a:blip r:embed="rId18"/>
            <a:srcRect l="51730" r="2339"/>
            <a:stretch>
              <a:fillRect/>
            </a:stretch>
          </p:blipFill>
          <p:spPr bwMode="gray">
            <a:xfrm>
              <a:off x="0" y="1039"/>
              <a:ext cx="2681" cy="2897"/>
            </a:xfrm>
            <a:prstGeom prst="rect">
              <a:avLst/>
            </a:prstGeom>
            <a:noFill/>
            <a:ln w="9525">
              <a:noFill/>
              <a:miter lim="800000"/>
              <a:headEnd/>
              <a:tailEnd/>
            </a:ln>
          </p:spPr>
        </p:pic>
        <p:sp>
          <p:nvSpPr>
            <p:cNvPr id="2100" name="Freeform 200" descr="wiz_gold04"/>
            <p:cNvSpPr>
              <a:spLocks/>
            </p:cNvSpPr>
            <p:nvPr userDrawn="1"/>
          </p:nvSpPr>
          <p:spPr bwMode="gray">
            <a:xfrm>
              <a:off x="0" y="1136"/>
              <a:ext cx="2536" cy="2603"/>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7" h="2600">
                  <a:moveTo>
                    <a:pt x="0" y="0"/>
                  </a:moveTo>
                  <a:lnTo>
                    <a:pt x="2537" y="1"/>
                  </a:lnTo>
                  <a:lnTo>
                    <a:pt x="991" y="2597"/>
                  </a:lnTo>
                  <a:lnTo>
                    <a:pt x="0" y="2600"/>
                  </a:lnTo>
                  <a:lnTo>
                    <a:pt x="0" y="0"/>
                  </a:lnTo>
                  <a:close/>
                </a:path>
              </a:pathLst>
            </a:custGeom>
            <a:blipFill dpi="0" rotWithShape="1">
              <a:blip r:embed="rId19" cstate="print"/>
              <a:srcRect/>
              <a:stretch>
                <a:fillRect/>
              </a:stretch>
            </a:blipFill>
            <a:ln w="9525">
              <a:noFill/>
              <a:round/>
              <a:headEnd/>
              <a:tailEnd/>
            </a:ln>
          </p:spPr>
          <p:txBody>
            <a:bodyPr/>
            <a:lstStyle/>
            <a:p>
              <a:pPr>
                <a:defRPr/>
              </a:pPr>
              <a:endParaRPr lang="en-US">
                <a:cs typeface="Arial" pitchFamily="34" charset="0"/>
              </a:endParaRPr>
            </a:p>
          </p:txBody>
        </p:sp>
      </p:grpSp>
      <p:grpSp>
        <p:nvGrpSpPr>
          <p:cNvPr id="2094" name="Group 201"/>
          <p:cNvGrpSpPr>
            <a:grpSpLocks/>
          </p:cNvGrpSpPr>
          <p:nvPr/>
        </p:nvGrpSpPr>
        <p:grpSpPr bwMode="auto">
          <a:xfrm>
            <a:off x="0" y="0"/>
            <a:ext cx="933450" cy="1239838"/>
            <a:chOff x="-7" y="240"/>
            <a:chExt cx="2407" cy="3199"/>
          </a:xfrm>
        </p:grpSpPr>
        <p:pic>
          <p:nvPicPr>
            <p:cNvPr id="2097" name="Picture 202" descr="pan01"/>
            <p:cNvPicPr>
              <a:picLocks noChangeAspect="1" noChangeArrowheads="1"/>
            </p:cNvPicPr>
            <p:nvPr userDrawn="1"/>
          </p:nvPicPr>
          <p:blipFill>
            <a:blip r:embed="rId20"/>
            <a:srcRect l="60431" r="2339"/>
            <a:stretch>
              <a:fillRect/>
            </a:stretch>
          </p:blipFill>
          <p:spPr bwMode="gray">
            <a:xfrm>
              <a:off x="0" y="240"/>
              <a:ext cx="2400" cy="3199"/>
            </a:xfrm>
            <a:prstGeom prst="rect">
              <a:avLst/>
            </a:prstGeom>
            <a:noFill/>
            <a:ln w="9525">
              <a:noFill/>
              <a:miter lim="800000"/>
              <a:headEnd/>
              <a:tailEnd/>
            </a:ln>
          </p:spPr>
        </p:pic>
        <p:sp>
          <p:nvSpPr>
            <p:cNvPr id="2098" name="Freeform 203" descr="wiz_gold01"/>
            <p:cNvSpPr>
              <a:spLocks/>
            </p:cNvSpPr>
            <p:nvPr userDrawn="1"/>
          </p:nvSpPr>
          <p:spPr bwMode="gray">
            <a:xfrm>
              <a:off x="-7" y="346"/>
              <a:ext cx="2247" cy="2875"/>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47" h="2874">
                  <a:moveTo>
                    <a:pt x="7" y="0"/>
                  </a:moveTo>
                  <a:lnTo>
                    <a:pt x="2247" y="0"/>
                  </a:lnTo>
                  <a:lnTo>
                    <a:pt x="540" y="2868"/>
                  </a:lnTo>
                  <a:lnTo>
                    <a:pt x="0" y="2874"/>
                  </a:lnTo>
                  <a:lnTo>
                    <a:pt x="7" y="0"/>
                  </a:lnTo>
                  <a:close/>
                </a:path>
              </a:pathLst>
            </a:custGeom>
            <a:blipFill dpi="0" rotWithShape="1">
              <a:blip r:embed="rId21" cstate="print"/>
              <a:srcRect/>
              <a:stretch>
                <a:fillRect/>
              </a:stretch>
            </a:blipFill>
            <a:ln w="9525">
              <a:noFill/>
              <a:round/>
              <a:headEnd/>
              <a:tailEnd/>
            </a:ln>
          </p:spPr>
          <p:txBody>
            <a:bodyPr/>
            <a:lstStyle/>
            <a:p>
              <a:pPr>
                <a:defRPr/>
              </a:pPr>
              <a:endParaRPr lang="en-US">
                <a:cs typeface="Arial" pitchFamily="34" charset="0"/>
              </a:endParaRPr>
            </a:p>
          </p:txBody>
        </p:sp>
      </p:grpSp>
      <p:sp>
        <p:nvSpPr>
          <p:cNvPr id="2095" name="Rectangle 2"/>
          <p:cNvSpPr>
            <a:spLocks noGrp="1" noChangeArrowheads="1"/>
          </p:cNvSpPr>
          <p:nvPr>
            <p:ph type="title"/>
          </p:nvPr>
        </p:nvSpPr>
        <p:spPr bwMode="gray">
          <a:xfrm>
            <a:off x="1219200" y="228600"/>
            <a:ext cx="7391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96" name="Picture 2" descr="Image result for time management"/>
          <p:cNvPicPr>
            <a:picLocks noChangeAspect="1" noChangeArrowheads="1"/>
          </p:cNvPicPr>
          <p:nvPr userDrawn="1"/>
        </p:nvPicPr>
        <p:blipFill>
          <a:blip r:embed="rId22"/>
          <a:srcRect/>
          <a:stretch>
            <a:fillRect/>
          </a:stretch>
        </p:blipFill>
        <p:spPr bwMode="auto">
          <a:xfrm>
            <a:off x="8267700" y="252413"/>
            <a:ext cx="847725" cy="790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506" r:id="rId1"/>
    <p:sldLayoutId id="2147486507" r:id="rId2"/>
    <p:sldLayoutId id="2147486508" r:id="rId3"/>
    <p:sldLayoutId id="2147486509" r:id="rId4"/>
    <p:sldLayoutId id="2147486510" r:id="rId5"/>
    <p:sldLayoutId id="2147486511" r:id="rId6"/>
    <p:sldLayoutId id="2147486512" r:id="rId7"/>
    <p:sldLayoutId id="2147486513" r:id="rId8"/>
    <p:sldLayoutId id="2147486514" r:id="rId9"/>
    <p:sldLayoutId id="2147486515" r:id="rId10"/>
    <p:sldLayoutId id="2147486516" r:id="rId11"/>
    <p:sldLayoutId id="2147486517" r:id="rId12"/>
    <p:sldLayoutId id="2147486518" r:id="rId13"/>
    <p:sldLayoutId id="2147486519"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FFFFFF"/>
          </a:solidFill>
          <a:latin typeface="+mj-lt"/>
          <a:ea typeface="+mj-ea"/>
          <a:cs typeface="+mj-cs"/>
        </a:defRPr>
      </a:lvl1pPr>
      <a:lvl2pPr algn="l" rtl="0" eaLnBrk="0" fontAlgn="base" hangingPunct="0">
        <a:spcBef>
          <a:spcPct val="0"/>
        </a:spcBef>
        <a:spcAft>
          <a:spcPct val="0"/>
        </a:spcAft>
        <a:defRPr sz="3600" b="1">
          <a:solidFill>
            <a:srgbClr val="FFFFFF"/>
          </a:solidFill>
          <a:latin typeface="Arial" charset="0"/>
        </a:defRPr>
      </a:lvl2pPr>
      <a:lvl3pPr algn="l" rtl="0" eaLnBrk="0" fontAlgn="base" hangingPunct="0">
        <a:spcBef>
          <a:spcPct val="0"/>
        </a:spcBef>
        <a:spcAft>
          <a:spcPct val="0"/>
        </a:spcAft>
        <a:defRPr sz="3600" b="1">
          <a:solidFill>
            <a:srgbClr val="FFFFFF"/>
          </a:solidFill>
          <a:latin typeface="Arial" charset="0"/>
        </a:defRPr>
      </a:lvl3pPr>
      <a:lvl4pPr algn="l" rtl="0" eaLnBrk="0" fontAlgn="base" hangingPunct="0">
        <a:spcBef>
          <a:spcPct val="0"/>
        </a:spcBef>
        <a:spcAft>
          <a:spcPct val="0"/>
        </a:spcAft>
        <a:defRPr sz="3600" b="1">
          <a:solidFill>
            <a:srgbClr val="FFFFFF"/>
          </a:solidFill>
          <a:latin typeface="Arial" charset="0"/>
        </a:defRPr>
      </a:lvl4pPr>
      <a:lvl5pPr algn="l" rtl="0" eaLnBrk="0" fontAlgn="base" hangingPunct="0">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Box 7"/>
          <p:cNvSpPr txBox="1">
            <a:spLocks noChangeArrowheads="1"/>
          </p:cNvSpPr>
          <p:nvPr/>
        </p:nvSpPr>
        <p:spPr bwMode="auto">
          <a:xfrm>
            <a:off x="1089025" y="4286250"/>
            <a:ext cx="8054975" cy="1200329"/>
          </a:xfrm>
          <a:prstGeom prst="rect">
            <a:avLst/>
          </a:prstGeom>
          <a:noFill/>
          <a:ln w="9525">
            <a:noFill/>
            <a:miter lim="800000"/>
            <a:headEnd/>
            <a:tailEnd/>
          </a:ln>
        </p:spPr>
        <p:txBody>
          <a:bodyPr>
            <a:spAutoFit/>
          </a:bodyPr>
          <a:lstStyle/>
          <a:p>
            <a:pPr algn="r">
              <a:lnSpc>
                <a:spcPct val="120000"/>
              </a:lnSpc>
              <a:spcBef>
                <a:spcPct val="20000"/>
              </a:spcBef>
              <a:buClr>
                <a:srgbClr val="000066"/>
              </a:buClr>
              <a:buSzPct val="50000"/>
              <a:buFont typeface="Wingdings" pitchFamily="2" charset="2"/>
              <a:buNone/>
            </a:pPr>
            <a:r>
              <a:rPr lang="en-US" b="1" dirty="0"/>
              <a:t>TS. Trần Thị Kim Oanh - Viện Sư phạm Tự nhiên</a:t>
            </a:r>
          </a:p>
          <a:p>
            <a:pPr algn="r">
              <a:lnSpc>
                <a:spcPct val="120000"/>
              </a:lnSpc>
              <a:spcBef>
                <a:spcPct val="20000"/>
              </a:spcBef>
              <a:buClr>
                <a:srgbClr val="000066"/>
              </a:buClr>
              <a:buSzPct val="50000"/>
              <a:buFont typeface="Wingdings" pitchFamily="2" charset="2"/>
              <a:buNone/>
            </a:pPr>
            <a:r>
              <a:rPr lang="en-US" b="1" dirty="0"/>
              <a:t>E-mail: </a:t>
            </a:r>
            <a:r>
              <a:rPr lang="en-US" b="1" dirty="0" smtClean="0"/>
              <a:t>oanhdhv@gmail.com</a:t>
            </a:r>
            <a:endParaRPr lang="en-US" b="1" dirty="0"/>
          </a:p>
          <a:p>
            <a:pPr algn="r">
              <a:lnSpc>
                <a:spcPct val="120000"/>
              </a:lnSpc>
              <a:spcBef>
                <a:spcPct val="20000"/>
              </a:spcBef>
              <a:buClr>
                <a:srgbClr val="000066"/>
              </a:buClr>
              <a:buSzPct val="50000"/>
              <a:buFont typeface="Wingdings" pitchFamily="2" charset="2"/>
              <a:buNone/>
            </a:pPr>
            <a:r>
              <a:rPr lang="en-US" b="1" dirty="0"/>
              <a:t>ĐT: </a:t>
            </a:r>
            <a:r>
              <a:rPr lang="en-US" b="1" dirty="0" smtClean="0"/>
              <a:t>0983 556 448 </a:t>
            </a:r>
            <a:r>
              <a:rPr lang="en-US" b="1" dirty="0"/>
              <a:t>; </a:t>
            </a:r>
            <a:r>
              <a:rPr lang="en-US" b="1" dirty="0" smtClean="0"/>
              <a:t>0912 488 055</a:t>
            </a:r>
            <a:endParaRPr lang="en-US" b="1" dirty="0"/>
          </a:p>
        </p:txBody>
      </p:sp>
      <p:sp>
        <p:nvSpPr>
          <p:cNvPr id="20485" name="Title 3"/>
          <p:cNvSpPr>
            <a:spLocks noGrp="1"/>
          </p:cNvSpPr>
          <p:nvPr>
            <p:ph type="ctrTitle"/>
          </p:nvPr>
        </p:nvSpPr>
        <p:spPr>
          <a:xfrm>
            <a:off x="0" y="1214422"/>
            <a:ext cx="8959850" cy="1930413"/>
          </a:xfrm>
        </p:spPr>
        <p:txBody>
          <a:bodyPr/>
          <a:lstStyle/>
          <a:p>
            <a:pPr>
              <a:defRPr/>
            </a:pPr>
            <a:r>
              <a:rPr lang="en-US" sz="4000" b="1" dirty="0" smtClean="0">
                <a:solidFill>
                  <a:srgbClr val="3333FF"/>
                </a:solidFill>
                <a:effectLst>
                  <a:outerShdw blurRad="38100" dist="38100" dir="2700000" algn="tl">
                    <a:srgbClr val="C0C0C0"/>
                  </a:outerShdw>
                </a:effectLst>
                <a:cs typeface="Arial" pitchFamily="34" charset="0"/>
              </a:rPr>
              <a:t>CHƯƠNG 6:</a:t>
            </a:r>
            <a:r>
              <a:rPr lang="en-US" sz="4000" b="1" dirty="0" smtClean="0">
                <a:solidFill>
                  <a:srgbClr val="CC0000"/>
                </a:solidFill>
                <a:effectLst>
                  <a:outerShdw blurRad="38100" dist="38100" dir="2700000" algn="tl">
                    <a:srgbClr val="C0C0C0"/>
                  </a:outerShdw>
                </a:effectLst>
                <a:cs typeface="Arial" pitchFamily="34" charset="0"/>
              </a:rPr>
              <a:t/>
            </a:r>
            <a:br>
              <a:rPr lang="en-US" sz="4000" b="1" dirty="0" smtClean="0">
                <a:solidFill>
                  <a:srgbClr val="CC0000"/>
                </a:solidFill>
                <a:effectLst>
                  <a:outerShdw blurRad="38100" dist="38100" dir="2700000" algn="tl">
                    <a:srgbClr val="C0C0C0"/>
                  </a:outerShdw>
                </a:effectLst>
                <a:cs typeface="Arial" pitchFamily="34" charset="0"/>
              </a:rPr>
            </a:br>
            <a:r>
              <a:rPr lang="en-US" sz="4000" b="1" dirty="0" smtClean="0">
                <a:solidFill>
                  <a:srgbClr val="CC0000"/>
                </a:solidFill>
                <a:effectLst>
                  <a:outerShdw blurRad="38100" dist="38100" dir="2700000" algn="tl">
                    <a:srgbClr val="C0C0C0"/>
                  </a:outerShdw>
                </a:effectLst>
                <a:cs typeface="Arial" pitchFamily="34" charset="0"/>
              </a:rPr>
              <a:t>MÔ HÌNH</a:t>
            </a:r>
            <a:endParaRPr lang="en-US" sz="4000" b="1" dirty="0">
              <a:solidFill>
                <a:srgbClr val="CC0000"/>
              </a:solidFill>
              <a:effectLst>
                <a:outerShdw blurRad="38100" dist="38100" dir="2700000" algn="tl">
                  <a:srgbClr val="C0C0C0"/>
                </a:outerShdw>
              </a:effectLst>
              <a:cs typeface="Arial" pitchFamily="34" charset="0"/>
            </a:endParaRPr>
          </a:p>
        </p:txBody>
      </p:sp>
      <p:sp>
        <p:nvSpPr>
          <p:cNvPr id="20486" name="Rectangle 11"/>
          <p:cNvSpPr>
            <a:spLocks noChangeArrowheads="1"/>
          </p:cNvSpPr>
          <p:nvPr/>
        </p:nvSpPr>
        <p:spPr bwMode="auto">
          <a:xfrm>
            <a:off x="3357563" y="6357938"/>
            <a:ext cx="3214687" cy="379412"/>
          </a:xfrm>
          <a:prstGeom prst="rect">
            <a:avLst/>
          </a:prstGeom>
          <a:noFill/>
          <a:ln w="9525">
            <a:noFill/>
            <a:miter lim="800000"/>
            <a:headEnd/>
            <a:tailEnd/>
          </a:ln>
        </p:spPr>
        <p:txBody>
          <a:bodyPr/>
          <a:lstStyle/>
          <a:p>
            <a:pPr algn="ctr">
              <a:spcBef>
                <a:spcPct val="20000"/>
              </a:spcBef>
              <a:buClr>
                <a:srgbClr val="000066"/>
              </a:buClr>
              <a:buSzPct val="50000"/>
              <a:buFont typeface="Wingdings" pitchFamily="2" charset="2"/>
              <a:buNone/>
            </a:pPr>
            <a:r>
              <a:rPr lang="en-US" sz="2000" b="1" dirty="0" err="1"/>
              <a:t>Tháng</a:t>
            </a:r>
            <a:r>
              <a:rPr lang="en-US" sz="2000" b="1"/>
              <a:t> </a:t>
            </a:r>
            <a:r>
              <a:rPr lang="en-US" sz="2000" b="1" smtClean="0"/>
              <a:t>1/2021</a:t>
            </a:r>
            <a:endParaRPr lang="en-US" sz="2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9</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hàm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71406" y="785818"/>
            <a:ext cx="8929750" cy="6000768"/>
          </a:xfrm>
        </p:spPr>
        <p:txBody>
          <a:bodyPr/>
          <a:lstStyle/>
          <a:p>
            <a:pPr lvl="1" eaLnBrk="1" hangingPunct="1">
              <a:lnSpc>
                <a:spcPct val="90000"/>
              </a:lnSpc>
              <a:buNone/>
            </a:pPr>
            <a:r>
              <a:rPr lang="en-US" sz="2400" dirty="0" smtClean="0"/>
              <a:t>#include &lt;iostream&gt;</a:t>
            </a:r>
          </a:p>
          <a:p>
            <a:pPr lvl="1" eaLnBrk="1" hangingPunct="1">
              <a:lnSpc>
                <a:spcPct val="90000"/>
              </a:lnSpc>
              <a:buNone/>
            </a:pPr>
            <a:r>
              <a:rPr lang="en-US" sz="2400" dirty="0" smtClean="0"/>
              <a:t>using namespace std;</a:t>
            </a:r>
          </a:p>
          <a:p>
            <a:pPr lvl="1" eaLnBrk="1" hangingPunct="1">
              <a:lnSpc>
                <a:spcPct val="90000"/>
              </a:lnSpc>
              <a:buNone/>
            </a:pPr>
            <a:r>
              <a:rPr lang="en-US" sz="2400" dirty="0" smtClean="0"/>
              <a:t>template &lt;class T, class U&gt;</a:t>
            </a:r>
          </a:p>
          <a:p>
            <a:pPr lvl="1" eaLnBrk="1" hangingPunct="1">
              <a:lnSpc>
                <a:spcPct val="90000"/>
              </a:lnSpc>
              <a:buNone/>
            </a:pPr>
            <a:r>
              <a:rPr lang="en-US" sz="2400" dirty="0" smtClean="0"/>
              <a:t>T mul(T a, U b){</a:t>
            </a:r>
          </a:p>
          <a:p>
            <a:pPr lvl="1" eaLnBrk="1" hangingPunct="1">
              <a:lnSpc>
                <a:spcPct val="90000"/>
              </a:lnSpc>
              <a:buNone/>
            </a:pPr>
            <a:r>
              <a:rPr lang="en-US" sz="2400" dirty="0" smtClean="0"/>
              <a:t>	return a*b;</a:t>
            </a:r>
          </a:p>
          <a:p>
            <a:pPr lvl="1" eaLnBrk="1" hangingPunct="1">
              <a:lnSpc>
                <a:spcPct val="90000"/>
              </a:lnSpc>
              <a:buNone/>
            </a:pPr>
            <a:r>
              <a:rPr lang="en-US" sz="2400" dirty="0" smtClean="0"/>
              <a:t>}</a:t>
            </a:r>
          </a:p>
          <a:p>
            <a:pPr lvl="1" eaLnBrk="1" hangingPunct="1">
              <a:lnSpc>
                <a:spcPct val="90000"/>
              </a:lnSpc>
              <a:buNone/>
            </a:pPr>
            <a:r>
              <a:rPr lang="en-US" sz="2400" dirty="0" smtClean="0"/>
              <a:t>int main(){</a:t>
            </a:r>
          </a:p>
          <a:p>
            <a:pPr lvl="1" eaLnBrk="1" hangingPunct="1">
              <a:lnSpc>
                <a:spcPct val="90000"/>
              </a:lnSpc>
              <a:buNone/>
            </a:pPr>
            <a:r>
              <a:rPr lang="en-US" sz="2400" dirty="0" smtClean="0"/>
              <a:t>  	int a=2;</a:t>
            </a:r>
          </a:p>
          <a:p>
            <a:pPr lvl="1" eaLnBrk="1" hangingPunct="1">
              <a:lnSpc>
                <a:spcPct val="90000"/>
              </a:lnSpc>
              <a:buNone/>
            </a:pPr>
            <a:r>
              <a:rPr lang="en-US" sz="2400" dirty="0" smtClean="0"/>
              <a:t>  	float b=3.7;</a:t>
            </a:r>
          </a:p>
          <a:p>
            <a:pPr lvl="1" eaLnBrk="1" hangingPunct="1">
              <a:lnSpc>
                <a:spcPct val="90000"/>
              </a:lnSpc>
              <a:buNone/>
            </a:pPr>
            <a:r>
              <a:rPr lang="en-US" sz="2400" dirty="0" smtClean="0"/>
              <a:t> 	cout&lt;&lt;mul(a,b);</a:t>
            </a:r>
          </a:p>
          <a:p>
            <a:pPr lvl="1" eaLnBrk="1" hangingPunct="1">
              <a:lnSpc>
                <a:spcPct val="90000"/>
              </a:lnSpc>
              <a:buNone/>
            </a:pPr>
            <a:r>
              <a:rPr lang="en-US" sz="2400" dirty="0" smtClean="0"/>
              <a:t> }</a:t>
            </a:r>
          </a:p>
          <a:p>
            <a:pPr eaLnBrk="1" hangingPunct="1">
              <a:lnSpc>
                <a:spcPct val="90000"/>
              </a:lnSpc>
            </a:pPr>
            <a:r>
              <a:rPr lang="en-US" sz="2800" dirty="0" smtClean="0">
                <a:solidFill>
                  <a:schemeClr val="tx1"/>
                </a:solidFill>
              </a:rPr>
              <a:t>So sánh kết quả của hai chương trình trên? Giải thích?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10</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hàm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71406" y="785794"/>
            <a:ext cx="9072594" cy="5786478"/>
          </a:xfrm>
        </p:spPr>
        <p:txBody>
          <a:bodyPr/>
          <a:lstStyle/>
          <a:p>
            <a:pPr eaLnBrk="1" hangingPunct="1"/>
            <a:r>
              <a:rPr lang="en-US" sz="2800" b="1" dirty="0" smtClean="0">
                <a:solidFill>
                  <a:schemeClr val="tx1"/>
                </a:solidFill>
              </a:rPr>
              <a:t>Bài tập 6.1. </a:t>
            </a:r>
          </a:p>
          <a:p>
            <a:pPr lvl="1" eaLnBrk="1" hangingPunct="1">
              <a:buFont typeface="Arial" pitchFamily="34" charset="0"/>
              <a:buChar char="•"/>
            </a:pPr>
            <a:r>
              <a:rPr lang="en-US" dirty="0" smtClean="0">
                <a:solidFill>
                  <a:schemeClr val="tx1"/>
                </a:solidFill>
              </a:rPr>
              <a:t>Xây dựng 1 lớp phân số gồm:</a:t>
            </a:r>
          </a:p>
          <a:p>
            <a:pPr lvl="2" eaLnBrk="1" hangingPunct="1">
              <a:buFont typeface="Wingdings 2" pitchFamily="18" charset="2"/>
              <a:buChar char="­"/>
            </a:pPr>
            <a:r>
              <a:rPr lang="en-US" dirty="0" smtClean="0">
                <a:solidFill>
                  <a:schemeClr val="tx1"/>
                </a:solidFill>
              </a:rPr>
              <a:t>Hàm thiết lập</a:t>
            </a:r>
          </a:p>
          <a:p>
            <a:pPr lvl="2" eaLnBrk="1" hangingPunct="1">
              <a:buFont typeface="Wingdings 2" pitchFamily="18" charset="2"/>
              <a:buChar char="­"/>
            </a:pPr>
            <a:r>
              <a:rPr lang="en-US" dirty="0" smtClean="0">
                <a:solidFill>
                  <a:schemeClr val="tx1"/>
                </a:solidFill>
              </a:rPr>
              <a:t>Hàm nhập 1 phân số.</a:t>
            </a:r>
          </a:p>
          <a:p>
            <a:pPr lvl="2" eaLnBrk="1" hangingPunct="1">
              <a:buFont typeface="Wingdings 2" pitchFamily="18" charset="2"/>
              <a:buChar char="­"/>
            </a:pPr>
            <a:r>
              <a:rPr lang="en-US" dirty="0" smtClean="0">
                <a:solidFill>
                  <a:schemeClr val="tx1"/>
                </a:solidFill>
              </a:rPr>
              <a:t>Hàm in 1 phân số</a:t>
            </a:r>
          </a:p>
          <a:p>
            <a:pPr lvl="2" eaLnBrk="1" hangingPunct="1">
              <a:buFont typeface="Wingdings 2" pitchFamily="18" charset="2"/>
              <a:buChar char="­"/>
            </a:pPr>
            <a:r>
              <a:rPr lang="en-US" dirty="0" smtClean="0">
                <a:solidFill>
                  <a:schemeClr val="tx1"/>
                </a:solidFill>
              </a:rPr>
              <a:t>Định nghĩa toán tử &gt;</a:t>
            </a:r>
          </a:p>
          <a:p>
            <a:pPr lvl="1" eaLnBrk="1" hangingPunct="1">
              <a:buFont typeface="Arial" pitchFamily="34" charset="0"/>
              <a:buChar char="•"/>
            </a:pPr>
            <a:r>
              <a:rPr lang="en-US" dirty="0" smtClean="0">
                <a:solidFill>
                  <a:schemeClr val="tx1"/>
                </a:solidFill>
              </a:rPr>
              <a:t>Xây dựng 1 mô hình hàm max</a:t>
            </a:r>
          </a:p>
          <a:p>
            <a:pPr lvl="1" eaLnBrk="1" hangingPunct="1">
              <a:buFont typeface="Arial" pitchFamily="34" charset="0"/>
              <a:buChar char="•"/>
            </a:pPr>
            <a:r>
              <a:rPr lang="en-US" dirty="0" smtClean="0">
                <a:solidFill>
                  <a:schemeClr val="tx1"/>
                </a:solidFill>
              </a:rPr>
              <a:t>Viết chương trình:</a:t>
            </a:r>
          </a:p>
          <a:p>
            <a:pPr lvl="2" eaLnBrk="1" hangingPunct="1">
              <a:buFont typeface="Wingdings 2" pitchFamily="18" charset="2"/>
              <a:buChar char="­"/>
            </a:pPr>
            <a:r>
              <a:rPr lang="en-US" dirty="0" smtClean="0">
                <a:solidFill>
                  <a:schemeClr val="tx1"/>
                </a:solidFill>
              </a:rPr>
              <a:t>Nhập vào một mảng n số nguyên, tìm và in ra số lớn nhất.</a:t>
            </a:r>
          </a:p>
          <a:p>
            <a:pPr lvl="2" eaLnBrk="1" hangingPunct="1">
              <a:buFont typeface="Wingdings 2" pitchFamily="18" charset="2"/>
              <a:buChar char="­"/>
            </a:pPr>
            <a:r>
              <a:rPr lang="en-US" dirty="0" smtClean="0">
                <a:solidFill>
                  <a:schemeClr val="tx1"/>
                </a:solidFill>
              </a:rPr>
              <a:t>Nhập vào một mảng n số thực, tìm và in ra số lớn nhất.</a:t>
            </a:r>
          </a:p>
          <a:p>
            <a:pPr lvl="2" eaLnBrk="1" hangingPunct="1">
              <a:buFont typeface="Wingdings 2" pitchFamily="18" charset="2"/>
              <a:buChar char="­"/>
            </a:pPr>
            <a:r>
              <a:rPr lang="en-US" dirty="0" smtClean="0">
                <a:solidFill>
                  <a:schemeClr val="tx1"/>
                </a:solidFill>
              </a:rPr>
              <a:t>Nhập vào một mảng n ký tự, tìm và in ra ký tự lớn nhất.</a:t>
            </a:r>
          </a:p>
          <a:p>
            <a:pPr lvl="2" eaLnBrk="1" hangingPunct="1">
              <a:buFont typeface="Wingdings 2" pitchFamily="18" charset="2"/>
              <a:buChar char="­"/>
            </a:pPr>
            <a:r>
              <a:rPr lang="en-US" dirty="0" smtClean="0">
                <a:solidFill>
                  <a:schemeClr val="tx1"/>
                </a:solidFill>
              </a:rPr>
              <a:t>Nhập vào một mảng n phân số, tìm và in ra phân số lớn nhất.</a:t>
            </a:r>
          </a:p>
          <a:p>
            <a:pPr lvl="2" eaLnBrk="1" hangingPunct="1"/>
            <a:endParaRPr lang="en-US" sz="1800" dirty="0" smtClean="0"/>
          </a:p>
          <a:p>
            <a:pPr lvl="2" eaLnBrk="1" hangingPunct="1"/>
            <a:endParaRPr lang="en-US" sz="1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11</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hàm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142844" y="928670"/>
            <a:ext cx="8786874" cy="4873625"/>
          </a:xfrm>
        </p:spPr>
        <p:txBody>
          <a:bodyPr/>
          <a:lstStyle/>
          <a:p>
            <a:pPr eaLnBrk="1" hangingPunct="1">
              <a:lnSpc>
                <a:spcPct val="90000"/>
              </a:lnSpc>
            </a:pPr>
            <a:r>
              <a:rPr lang="en-US" sz="2800" dirty="0" smtClean="0">
                <a:solidFill>
                  <a:schemeClr val="tx1"/>
                </a:solidFill>
              </a:rPr>
              <a:t>Giới hạn của mô hình hàm:</a:t>
            </a:r>
          </a:p>
          <a:p>
            <a:pPr lvl="1" eaLnBrk="1" hangingPunct="1">
              <a:lnSpc>
                <a:spcPct val="90000"/>
              </a:lnSpc>
              <a:buFont typeface="Arial" pitchFamily="34" charset="0"/>
              <a:buChar char="•"/>
            </a:pPr>
            <a:r>
              <a:rPr lang="en-US" sz="2400" dirty="0" smtClean="0">
                <a:solidFill>
                  <a:schemeClr val="tx1"/>
                </a:solidFill>
              </a:rPr>
              <a:t>Các tham số truyền vào cho mô hình hàm phải đảm bảo sao cho trình biên dịch ánh xạ 1-1 trong việc thay thế các lớp mô hình bởi kiểu dữ liệu thực.</a:t>
            </a:r>
          </a:p>
          <a:p>
            <a:pPr lvl="1" eaLnBrk="1" hangingPunct="1">
              <a:lnSpc>
                <a:spcPct val="90000"/>
              </a:lnSpc>
              <a:buFont typeface="Arial" pitchFamily="34" charset="0"/>
              <a:buChar char="•"/>
            </a:pPr>
            <a:r>
              <a:rPr lang="en-US" sz="2400" dirty="0" smtClean="0">
                <a:solidFill>
                  <a:schemeClr val="tx1"/>
                </a:solidFill>
              </a:rPr>
              <a:t>Chẳng hạn, lời gọi hàm max(a,x) với a là kiểu int, x là kiểu float sẽ gây ra lỗi vì chương trình dịch không biết thay tế T bởi int hay float. </a:t>
            </a:r>
          </a:p>
          <a:p>
            <a:pPr lvl="1" eaLnBrk="1" hangingPunct="1">
              <a:lnSpc>
                <a:spcPct val="90000"/>
              </a:lnSpc>
              <a:buFont typeface="Arial" pitchFamily="34" charset="0"/>
              <a:buChar char="•"/>
            </a:pPr>
            <a:r>
              <a:rPr lang="en-US" sz="2400" dirty="0" smtClean="0">
                <a:solidFill>
                  <a:schemeClr val="tx1"/>
                </a:solidFill>
              </a:rPr>
              <a:t>Mô hình hàm chỉ áp dụng được cho các lớp dữ liệu mà có các hàm, các toán tử, hàm thiết lập được sử dụng trong mô hình.</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12</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hàm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142844" y="857232"/>
            <a:ext cx="9001156" cy="5500726"/>
          </a:xfrm>
        </p:spPr>
        <p:txBody>
          <a:bodyPr/>
          <a:lstStyle/>
          <a:p>
            <a:pPr eaLnBrk="1" hangingPunct="1">
              <a:lnSpc>
                <a:spcPct val="110000"/>
              </a:lnSpc>
            </a:pPr>
            <a:r>
              <a:rPr lang="en-US" sz="2800" dirty="0" smtClean="0">
                <a:solidFill>
                  <a:schemeClr val="tx1"/>
                </a:solidFill>
              </a:rPr>
              <a:t>Cụ thể hoá mô hình hàm:</a:t>
            </a:r>
          </a:p>
          <a:p>
            <a:pPr lvl="1" eaLnBrk="1" hangingPunct="1">
              <a:lnSpc>
                <a:spcPct val="110000"/>
              </a:lnSpc>
              <a:buFont typeface="Arial" pitchFamily="34" charset="0"/>
              <a:buChar char="•"/>
            </a:pPr>
            <a:r>
              <a:rPr lang="en-US" sz="2400" dirty="0" smtClean="0">
                <a:solidFill>
                  <a:schemeClr val="tx1"/>
                </a:solidFill>
              </a:rPr>
              <a:t>Cụ thể hoá mô hình hàm là định nghĩa hàm trùng tên cho các kiểu dữ liệu đặc biệt mà thuật toán của nó không tuân theo mô hình chung.</a:t>
            </a:r>
          </a:p>
          <a:p>
            <a:pPr lvl="1" eaLnBrk="1" hangingPunct="1">
              <a:lnSpc>
                <a:spcPct val="110000"/>
              </a:lnSpc>
              <a:buFont typeface="Arial" pitchFamily="34" charset="0"/>
              <a:buChar char="•"/>
            </a:pPr>
            <a:r>
              <a:rPr lang="en-US" sz="2400" dirty="0" smtClean="0">
                <a:solidFill>
                  <a:schemeClr val="tx1"/>
                </a:solidFill>
              </a:rPr>
              <a:t>Xét mô hình hàm max với dữ liệu kiểu xâu. Theo mô hình, việc so sánh 2 xâu là dựa trên toán tử &gt;. Như vậy là so sánh địa chỉ 2 xâu mà không phải so sánh nội dung 2 xâu. Cần phải cụ thể hoá mô hình hàm max cho dữ liệu kiểu xâu.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13</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hàm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14282" y="928670"/>
            <a:ext cx="8715436" cy="5429288"/>
          </a:xfrm>
        </p:spPr>
        <p:txBody>
          <a:bodyPr/>
          <a:lstStyle/>
          <a:p>
            <a:pPr eaLnBrk="1" hangingPunct="1"/>
            <a:r>
              <a:rPr lang="en-US" sz="2800" b="1" dirty="0" smtClean="0">
                <a:solidFill>
                  <a:schemeClr val="tx1"/>
                </a:solidFill>
              </a:rPr>
              <a:t>Ví dụ 6.4. </a:t>
            </a:r>
            <a:r>
              <a:rPr lang="en-US" sz="2800" dirty="0" smtClean="0">
                <a:solidFill>
                  <a:schemeClr val="tx1"/>
                </a:solidFill>
              </a:rPr>
              <a:t>Cụ thể hóa mô hình hàm</a:t>
            </a:r>
          </a:p>
          <a:p>
            <a:pPr lvl="1" eaLnBrk="1" hangingPunct="1">
              <a:buFont typeface="Wingdings" pitchFamily="2" charset="2"/>
              <a:buNone/>
            </a:pPr>
            <a:r>
              <a:rPr lang="en-US" sz="2400" dirty="0" smtClean="0"/>
              <a:t>#include &lt;iostream&gt;</a:t>
            </a:r>
          </a:p>
          <a:p>
            <a:pPr lvl="1" eaLnBrk="1" hangingPunct="1">
              <a:buFont typeface="Wingdings" pitchFamily="2" charset="2"/>
              <a:buNone/>
            </a:pPr>
            <a:r>
              <a:rPr lang="en-US" sz="2400" dirty="0" smtClean="0"/>
              <a:t>#include &lt;string.h&gt;</a:t>
            </a:r>
          </a:p>
          <a:p>
            <a:pPr lvl="1" eaLnBrk="1" hangingPunct="1">
              <a:buNone/>
            </a:pPr>
            <a:r>
              <a:rPr lang="en-US" sz="2400" dirty="0" smtClean="0"/>
              <a:t>using namespace std;</a:t>
            </a:r>
          </a:p>
          <a:p>
            <a:pPr lvl="1" eaLnBrk="1" hangingPunct="1">
              <a:buFont typeface="Wingdings" pitchFamily="2" charset="2"/>
              <a:buNone/>
            </a:pPr>
            <a:r>
              <a:rPr lang="en-US" sz="2400" dirty="0" smtClean="0"/>
              <a:t>template &lt;class T&gt;</a:t>
            </a:r>
          </a:p>
          <a:p>
            <a:pPr lvl="1" eaLnBrk="1" hangingPunct="1">
              <a:buFont typeface="Wingdings" pitchFamily="2" charset="2"/>
              <a:buNone/>
            </a:pPr>
            <a:r>
              <a:rPr lang="en-US" sz="2400" dirty="0" smtClean="0"/>
              <a:t>T max(T a, T b){</a:t>
            </a:r>
          </a:p>
          <a:p>
            <a:pPr lvl="2" eaLnBrk="1" hangingPunct="1">
              <a:buFont typeface="Wingdings" pitchFamily="2" charset="2"/>
              <a:buNone/>
            </a:pPr>
            <a:r>
              <a:rPr lang="en-US" dirty="0" smtClean="0"/>
              <a:t>return (a&gt;b) ? a:b;</a:t>
            </a:r>
          </a:p>
          <a:p>
            <a:pPr lvl="1" eaLnBrk="1" hangingPunct="1">
              <a:buFont typeface="Wingdings" pitchFamily="2" charset="2"/>
              <a:buNone/>
            </a:pPr>
            <a:r>
              <a:rPr lang="en-US" sz="2400" dirty="0" smtClean="0"/>
              <a:t>}</a:t>
            </a:r>
          </a:p>
          <a:p>
            <a:pPr lvl="1" eaLnBrk="1" hangingPunct="1">
              <a:buFont typeface="Wingdings" pitchFamily="2" charset="2"/>
              <a:buNone/>
            </a:pPr>
            <a:r>
              <a:rPr lang="en-US" sz="2400" dirty="0" smtClean="0"/>
              <a:t>//Cụ thể hoá mô hình cho dữ liệu kiểu xâu.</a:t>
            </a:r>
          </a:p>
          <a:p>
            <a:pPr lvl="1" eaLnBrk="1" hangingPunct="1">
              <a:buFont typeface="Wingdings" pitchFamily="2" charset="2"/>
              <a:buNone/>
            </a:pPr>
            <a:r>
              <a:rPr lang="en-US" sz="2400" dirty="0" smtClean="0"/>
              <a:t>char *max(char *s1, char *s2){</a:t>
            </a:r>
          </a:p>
          <a:p>
            <a:pPr lvl="2" eaLnBrk="1" hangingPunct="1">
              <a:buFont typeface="Wingdings" pitchFamily="2" charset="2"/>
              <a:buNone/>
            </a:pPr>
            <a:r>
              <a:rPr lang="en-US" dirty="0" smtClean="0"/>
              <a:t>return (strcmp(s1,s2)&gt;0) ? s1:s2;</a:t>
            </a:r>
          </a:p>
          <a:p>
            <a:pPr lvl="1" eaLnBrk="1" hangingPunct="1">
              <a:buFont typeface="Wingdings" pitchFamily="2" charset="2"/>
              <a:buNone/>
            </a:pPr>
            <a:r>
              <a:rPr lang="en-US" sz="2400"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14</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hàm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142844" y="928670"/>
            <a:ext cx="9001156" cy="5072098"/>
          </a:xfrm>
        </p:spPr>
        <p:txBody>
          <a:bodyPr/>
          <a:lstStyle/>
          <a:p>
            <a:pPr eaLnBrk="1" hangingPunct="1">
              <a:buFont typeface="Wingdings" pitchFamily="2" charset="2"/>
              <a:buNone/>
            </a:pPr>
            <a:r>
              <a:rPr lang="en-US" sz="2400" dirty="0" smtClean="0"/>
              <a:t>int main() {</a:t>
            </a:r>
          </a:p>
          <a:p>
            <a:pPr lvl="1" eaLnBrk="1" hangingPunct="1">
              <a:buFont typeface="Wingdings" pitchFamily="2" charset="2"/>
              <a:buNone/>
            </a:pPr>
            <a:r>
              <a:rPr lang="en-US" sz="2400" dirty="0" smtClean="0"/>
              <a:t>int a = 2, b=3;</a:t>
            </a:r>
          </a:p>
          <a:p>
            <a:pPr lvl="1" eaLnBrk="1" hangingPunct="1">
              <a:buNone/>
            </a:pPr>
            <a:r>
              <a:rPr lang="en-US" sz="2400" dirty="0" smtClean="0"/>
              <a:t>cout&lt;&lt;"\n Max cua a va b:"&lt;&lt;max(a,b);       // Gọi mô hình</a:t>
            </a:r>
          </a:p>
          <a:p>
            <a:pPr lvl="1" eaLnBrk="1" hangingPunct="1">
              <a:buFont typeface="Wingdings" pitchFamily="2" charset="2"/>
              <a:buNone/>
            </a:pPr>
            <a:r>
              <a:rPr lang="en-US" sz="2400" dirty="0" smtClean="0"/>
              <a:t>float x = 5.2, b=3;	</a:t>
            </a:r>
          </a:p>
          <a:p>
            <a:pPr lvl="1" eaLnBrk="1" hangingPunct="1">
              <a:buNone/>
            </a:pPr>
            <a:r>
              <a:rPr lang="en-US" sz="2400" dirty="0" smtClean="0"/>
              <a:t>cout&lt;&lt;"\n Max cua x va y:"&lt;&lt;max(x,y);	 // Gọi mô hình</a:t>
            </a:r>
          </a:p>
          <a:p>
            <a:pPr lvl="1" eaLnBrk="1" hangingPunct="1">
              <a:buNone/>
            </a:pPr>
            <a:r>
              <a:rPr lang="en-US" sz="2400" dirty="0" smtClean="0"/>
              <a:t>char *s1 = "Hello";</a:t>
            </a:r>
          </a:p>
          <a:p>
            <a:pPr lvl="1" eaLnBrk="1" hangingPunct="1">
              <a:buNone/>
            </a:pPr>
            <a:r>
              <a:rPr lang="en-US" sz="2400" dirty="0" smtClean="0"/>
              <a:t>char *s2 = "Goodbye";</a:t>
            </a:r>
          </a:p>
          <a:p>
            <a:pPr lvl="1" eaLnBrk="1" hangingPunct="1">
              <a:buNone/>
            </a:pPr>
            <a:r>
              <a:rPr lang="en-US" sz="2400" dirty="0" smtClean="0"/>
              <a:t>cout&lt;&lt;"\n Max cua s1 va s2:"&lt;&lt;max(s1,s2); //Gọi hàm cụ thể</a:t>
            </a:r>
          </a:p>
          <a:p>
            <a:pPr eaLnBrk="1" hangingPunct="1">
              <a:buFont typeface="Wingdings" pitchFamily="2" charset="2"/>
              <a:buNone/>
            </a:pPr>
            <a:r>
              <a:rPr lang="en-US" sz="2400" dirty="0" smtClean="0"/>
              <a:t>}</a:t>
            </a:r>
          </a:p>
          <a:p>
            <a:pPr eaLnBrk="1" hangingPunct="1">
              <a:buFont typeface="Wingdings" pitchFamily="2" charset="2"/>
              <a:buNone/>
            </a:pPr>
            <a:endParaRPr lang="en-US" sz="2400" dirty="0" smtClean="0">
              <a:solidFill>
                <a:srgbClr val="00206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15</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lớp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142844" y="928670"/>
            <a:ext cx="8715436" cy="5072098"/>
          </a:xfrm>
        </p:spPr>
        <p:txBody>
          <a:bodyPr/>
          <a:lstStyle/>
          <a:p>
            <a:pPr eaLnBrk="1" hangingPunct="1"/>
            <a:r>
              <a:rPr lang="en-US" sz="2800" dirty="0" smtClean="0">
                <a:solidFill>
                  <a:schemeClr val="tx1"/>
                </a:solidFill>
              </a:rPr>
              <a:t>Mô hình lớp cho phép xây dựng một mô hình chung cho các kiểu dữ liệu sau đó áp dụng mô hình lớp cho các kiểu dữ liệu cụ thể để được các lớp cụ thể.</a:t>
            </a:r>
          </a:p>
          <a:p>
            <a:pPr eaLnBrk="1" hangingPunct="1"/>
            <a:r>
              <a:rPr lang="en-US" sz="2800" b="1" dirty="0" smtClean="0">
                <a:solidFill>
                  <a:schemeClr val="tx1"/>
                </a:solidFill>
              </a:rPr>
              <a:t>Ví dụ 6.5.</a:t>
            </a:r>
            <a:r>
              <a:rPr lang="en-US" sz="2800" dirty="0" smtClean="0">
                <a:solidFill>
                  <a:schemeClr val="tx1"/>
                </a:solidFill>
              </a:rPr>
              <a:t> Giả sử có 1 lớp các điểm trên mặt phẳng, phụ thuộc vào mặt phẳng là rời rạc hay liên tục mà định nghĩa các thành phần dữ liệu có kiểu int hay double.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16</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lớp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85720" y="857232"/>
            <a:ext cx="7467600" cy="5214974"/>
          </a:xfrm>
        </p:spPr>
        <p:txBody>
          <a:bodyPr/>
          <a:lstStyle/>
          <a:p>
            <a:pPr eaLnBrk="1" hangingPunct="1">
              <a:lnSpc>
                <a:spcPct val="70000"/>
              </a:lnSpc>
            </a:pPr>
            <a:r>
              <a:rPr lang="en-US" sz="2800" dirty="0" smtClean="0">
                <a:solidFill>
                  <a:schemeClr val="tx1"/>
                </a:solidFill>
              </a:rPr>
              <a:t>Lớp các điểm thuộc mặt phẳng rời rạc:</a:t>
            </a:r>
          </a:p>
          <a:p>
            <a:pPr lvl="1" eaLnBrk="1" hangingPunct="1">
              <a:lnSpc>
                <a:spcPct val="70000"/>
              </a:lnSpc>
              <a:buFont typeface="Wingdings" pitchFamily="2" charset="2"/>
              <a:buNone/>
            </a:pPr>
            <a:r>
              <a:rPr lang="en-US" sz="2400" dirty="0" smtClean="0"/>
              <a:t>class point{</a:t>
            </a:r>
          </a:p>
          <a:p>
            <a:pPr lvl="2" eaLnBrk="1" hangingPunct="1">
              <a:lnSpc>
                <a:spcPct val="70000"/>
              </a:lnSpc>
              <a:buFont typeface="Wingdings" pitchFamily="2" charset="2"/>
              <a:buNone/>
            </a:pPr>
            <a:r>
              <a:rPr lang="en-US" dirty="0" smtClean="0"/>
              <a:t>private:</a:t>
            </a:r>
          </a:p>
          <a:p>
            <a:pPr lvl="3" eaLnBrk="1" hangingPunct="1">
              <a:lnSpc>
                <a:spcPct val="70000"/>
              </a:lnSpc>
              <a:buFont typeface="Wingdings" pitchFamily="2" charset="2"/>
              <a:buNone/>
            </a:pPr>
            <a:r>
              <a:rPr lang="en-US" sz="2400" dirty="0" smtClean="0"/>
              <a:t>int x, y;</a:t>
            </a:r>
          </a:p>
          <a:p>
            <a:pPr lvl="2" eaLnBrk="1" hangingPunct="1">
              <a:lnSpc>
                <a:spcPct val="70000"/>
              </a:lnSpc>
              <a:buFont typeface="Wingdings" pitchFamily="2" charset="2"/>
              <a:buNone/>
            </a:pPr>
            <a:r>
              <a:rPr lang="en-US" dirty="0" smtClean="0"/>
              <a:t>public:</a:t>
            </a:r>
          </a:p>
          <a:p>
            <a:pPr lvl="3" eaLnBrk="1" hangingPunct="1">
              <a:lnSpc>
                <a:spcPct val="70000"/>
              </a:lnSpc>
              <a:buFont typeface="Wingdings" pitchFamily="2" charset="2"/>
              <a:buNone/>
            </a:pPr>
            <a:r>
              <a:rPr lang="en-US" sz="2400" dirty="0" smtClean="0"/>
              <a:t>point(int ox = 0, int oy = 0){</a:t>
            </a:r>
          </a:p>
          <a:p>
            <a:pPr lvl="4" eaLnBrk="1" hangingPunct="1">
              <a:lnSpc>
                <a:spcPct val="70000"/>
              </a:lnSpc>
              <a:buFont typeface="Wingdings" pitchFamily="2" charset="2"/>
              <a:buNone/>
            </a:pPr>
            <a:r>
              <a:rPr lang="en-US" sz="2400" dirty="0" smtClean="0"/>
              <a:t>x=ox; y=oy;</a:t>
            </a:r>
          </a:p>
          <a:p>
            <a:pPr lvl="3" eaLnBrk="1" hangingPunct="1">
              <a:lnSpc>
                <a:spcPct val="70000"/>
              </a:lnSpc>
              <a:buFont typeface="Wingdings" pitchFamily="2" charset="2"/>
              <a:buNone/>
            </a:pPr>
            <a:r>
              <a:rPr lang="en-US" sz="2400" dirty="0" smtClean="0"/>
              <a:t>}</a:t>
            </a:r>
          </a:p>
          <a:p>
            <a:pPr lvl="3" eaLnBrk="1" hangingPunct="1">
              <a:lnSpc>
                <a:spcPct val="70000"/>
              </a:lnSpc>
              <a:buFont typeface="Wingdings" pitchFamily="2" charset="2"/>
              <a:buNone/>
            </a:pPr>
            <a:r>
              <a:rPr lang="en-US" sz="2400" dirty="0" smtClean="0"/>
              <a:t>void move(int dx, int dy){</a:t>
            </a:r>
          </a:p>
          <a:p>
            <a:pPr lvl="4" eaLnBrk="1" hangingPunct="1">
              <a:lnSpc>
                <a:spcPct val="70000"/>
              </a:lnSpc>
              <a:buFont typeface="Wingdings" pitchFamily="2" charset="2"/>
              <a:buNone/>
            </a:pPr>
            <a:r>
              <a:rPr lang="en-US" sz="2400" dirty="0" smtClean="0"/>
              <a:t>x+=dx; y+=dy;</a:t>
            </a:r>
          </a:p>
          <a:p>
            <a:pPr lvl="3" eaLnBrk="1" hangingPunct="1">
              <a:lnSpc>
                <a:spcPct val="70000"/>
              </a:lnSpc>
              <a:buFont typeface="Wingdings" pitchFamily="2" charset="2"/>
              <a:buNone/>
            </a:pPr>
            <a:r>
              <a:rPr lang="en-US" sz="2400" dirty="0" smtClean="0"/>
              <a:t>}</a:t>
            </a:r>
          </a:p>
          <a:p>
            <a:pPr lvl="3" eaLnBrk="1" hangingPunct="1">
              <a:lnSpc>
                <a:spcPct val="70000"/>
              </a:lnSpc>
              <a:buFont typeface="Wingdings" pitchFamily="2" charset="2"/>
              <a:buNone/>
            </a:pPr>
            <a:r>
              <a:rPr lang="en-US" sz="2400" dirty="0" smtClean="0"/>
              <a:t>void display(){</a:t>
            </a:r>
          </a:p>
          <a:p>
            <a:pPr lvl="4" eaLnBrk="1" hangingPunct="1">
              <a:lnSpc>
                <a:spcPct val="70000"/>
              </a:lnSpc>
              <a:buFont typeface="Wingdings" pitchFamily="2" charset="2"/>
              <a:buNone/>
            </a:pPr>
            <a:r>
              <a:rPr lang="en-US" sz="2400" dirty="0" smtClean="0"/>
              <a:t>cout&lt;&lt; " \n x= " &lt;&lt;x&lt;&lt; " y = " &lt;&lt;y;</a:t>
            </a:r>
          </a:p>
          <a:p>
            <a:pPr lvl="3" eaLnBrk="1" hangingPunct="1">
              <a:lnSpc>
                <a:spcPct val="70000"/>
              </a:lnSpc>
              <a:buFont typeface="Wingdings" pitchFamily="2" charset="2"/>
              <a:buNone/>
            </a:pPr>
            <a:r>
              <a:rPr lang="en-US" sz="2400" dirty="0" smtClean="0"/>
              <a:t>}</a:t>
            </a:r>
          </a:p>
          <a:p>
            <a:pPr lvl="1" eaLnBrk="1" hangingPunct="1">
              <a:lnSpc>
                <a:spcPct val="70000"/>
              </a:lnSpc>
              <a:buFont typeface="Wingdings" pitchFamily="2" charset="2"/>
              <a:buNone/>
            </a:pPr>
            <a:r>
              <a:rPr lang="en-US" sz="2400"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17</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lớp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85720" y="857232"/>
            <a:ext cx="7467600" cy="5214974"/>
          </a:xfrm>
        </p:spPr>
        <p:txBody>
          <a:bodyPr/>
          <a:lstStyle/>
          <a:p>
            <a:pPr eaLnBrk="1" hangingPunct="1">
              <a:lnSpc>
                <a:spcPct val="70000"/>
              </a:lnSpc>
            </a:pPr>
            <a:r>
              <a:rPr lang="en-US" sz="2800" dirty="0" smtClean="0">
                <a:solidFill>
                  <a:schemeClr val="tx1"/>
                </a:solidFill>
              </a:rPr>
              <a:t>Lớp các điểm thuộc mặt phẳng liên tục:</a:t>
            </a:r>
          </a:p>
          <a:p>
            <a:pPr lvl="1" eaLnBrk="1" hangingPunct="1">
              <a:lnSpc>
                <a:spcPct val="70000"/>
              </a:lnSpc>
              <a:buFont typeface="Wingdings" pitchFamily="2" charset="2"/>
              <a:buNone/>
            </a:pPr>
            <a:r>
              <a:rPr lang="en-US" sz="2400" dirty="0" smtClean="0"/>
              <a:t>class point{</a:t>
            </a:r>
          </a:p>
          <a:p>
            <a:pPr lvl="2" eaLnBrk="1" hangingPunct="1">
              <a:lnSpc>
                <a:spcPct val="70000"/>
              </a:lnSpc>
              <a:buFont typeface="Wingdings" pitchFamily="2" charset="2"/>
              <a:buNone/>
            </a:pPr>
            <a:r>
              <a:rPr lang="en-US" dirty="0" smtClean="0"/>
              <a:t>private:</a:t>
            </a:r>
          </a:p>
          <a:p>
            <a:pPr lvl="3" eaLnBrk="1" hangingPunct="1">
              <a:lnSpc>
                <a:spcPct val="70000"/>
              </a:lnSpc>
              <a:buFont typeface="Wingdings" pitchFamily="2" charset="2"/>
              <a:buNone/>
            </a:pPr>
            <a:r>
              <a:rPr lang="en-US" sz="2400" dirty="0" smtClean="0"/>
              <a:t>double x, y;</a:t>
            </a:r>
          </a:p>
          <a:p>
            <a:pPr lvl="2" eaLnBrk="1" hangingPunct="1">
              <a:lnSpc>
                <a:spcPct val="70000"/>
              </a:lnSpc>
              <a:buFont typeface="Wingdings" pitchFamily="2" charset="2"/>
              <a:buNone/>
            </a:pPr>
            <a:r>
              <a:rPr lang="en-US" dirty="0" smtClean="0"/>
              <a:t>public:</a:t>
            </a:r>
          </a:p>
          <a:p>
            <a:pPr lvl="3" eaLnBrk="1" hangingPunct="1">
              <a:lnSpc>
                <a:spcPct val="70000"/>
              </a:lnSpc>
              <a:buFont typeface="Wingdings" pitchFamily="2" charset="2"/>
              <a:buNone/>
            </a:pPr>
            <a:r>
              <a:rPr lang="en-US" sz="2400" dirty="0" smtClean="0"/>
              <a:t>point(double ox = 0, double oy = 0){</a:t>
            </a:r>
          </a:p>
          <a:p>
            <a:pPr lvl="4" eaLnBrk="1" hangingPunct="1">
              <a:lnSpc>
                <a:spcPct val="70000"/>
              </a:lnSpc>
              <a:buFont typeface="Wingdings" pitchFamily="2" charset="2"/>
              <a:buNone/>
            </a:pPr>
            <a:r>
              <a:rPr lang="en-US" sz="2400" dirty="0" smtClean="0"/>
              <a:t>x=ox; y=oy;</a:t>
            </a:r>
          </a:p>
          <a:p>
            <a:pPr lvl="3" eaLnBrk="1" hangingPunct="1">
              <a:lnSpc>
                <a:spcPct val="70000"/>
              </a:lnSpc>
              <a:buFont typeface="Wingdings" pitchFamily="2" charset="2"/>
              <a:buNone/>
            </a:pPr>
            <a:r>
              <a:rPr lang="en-US" sz="2400" dirty="0" smtClean="0"/>
              <a:t>}</a:t>
            </a:r>
          </a:p>
          <a:p>
            <a:pPr lvl="3" eaLnBrk="1" hangingPunct="1">
              <a:lnSpc>
                <a:spcPct val="70000"/>
              </a:lnSpc>
              <a:buFont typeface="Wingdings" pitchFamily="2" charset="2"/>
              <a:buNone/>
            </a:pPr>
            <a:r>
              <a:rPr lang="en-US" sz="2400" dirty="0" smtClean="0"/>
              <a:t>void move(double dx, double dy){</a:t>
            </a:r>
          </a:p>
          <a:p>
            <a:pPr lvl="4" eaLnBrk="1" hangingPunct="1">
              <a:lnSpc>
                <a:spcPct val="70000"/>
              </a:lnSpc>
              <a:buFont typeface="Wingdings" pitchFamily="2" charset="2"/>
              <a:buNone/>
            </a:pPr>
            <a:r>
              <a:rPr lang="en-US" sz="2400" dirty="0" smtClean="0"/>
              <a:t>x+=dx; y+=dy;</a:t>
            </a:r>
          </a:p>
          <a:p>
            <a:pPr lvl="3" eaLnBrk="1" hangingPunct="1">
              <a:lnSpc>
                <a:spcPct val="70000"/>
              </a:lnSpc>
              <a:buFont typeface="Wingdings" pitchFamily="2" charset="2"/>
              <a:buNone/>
            </a:pPr>
            <a:r>
              <a:rPr lang="en-US" sz="2400" dirty="0" smtClean="0"/>
              <a:t>}</a:t>
            </a:r>
          </a:p>
          <a:p>
            <a:pPr lvl="3" eaLnBrk="1" hangingPunct="1">
              <a:lnSpc>
                <a:spcPct val="70000"/>
              </a:lnSpc>
              <a:buFont typeface="Wingdings" pitchFamily="2" charset="2"/>
              <a:buNone/>
            </a:pPr>
            <a:r>
              <a:rPr lang="en-US" sz="2400" dirty="0" smtClean="0"/>
              <a:t>void display(){</a:t>
            </a:r>
          </a:p>
          <a:p>
            <a:pPr lvl="4" eaLnBrk="1" hangingPunct="1">
              <a:lnSpc>
                <a:spcPct val="70000"/>
              </a:lnSpc>
              <a:buFont typeface="Wingdings" pitchFamily="2" charset="2"/>
              <a:buNone/>
            </a:pPr>
            <a:r>
              <a:rPr lang="en-US" sz="2400" dirty="0" smtClean="0"/>
              <a:t>cout&lt;&lt; " \n x= " &lt;&lt;x&lt;&lt; " y = " &lt;&lt;y;</a:t>
            </a:r>
          </a:p>
          <a:p>
            <a:pPr lvl="3" eaLnBrk="1" hangingPunct="1">
              <a:lnSpc>
                <a:spcPct val="70000"/>
              </a:lnSpc>
              <a:buFont typeface="Wingdings" pitchFamily="2" charset="2"/>
              <a:buNone/>
            </a:pPr>
            <a:r>
              <a:rPr lang="en-US" sz="2400" dirty="0" smtClean="0"/>
              <a:t>}</a:t>
            </a:r>
          </a:p>
          <a:p>
            <a:pPr lvl="1" eaLnBrk="1" hangingPunct="1">
              <a:lnSpc>
                <a:spcPct val="70000"/>
              </a:lnSpc>
              <a:buFont typeface="Wingdings" pitchFamily="2" charset="2"/>
              <a:buNone/>
            </a:pPr>
            <a:r>
              <a:rPr lang="en-US" sz="2400"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18</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lớp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142844" y="928671"/>
            <a:ext cx="8715436" cy="4786346"/>
          </a:xfrm>
        </p:spPr>
        <p:txBody>
          <a:bodyPr/>
          <a:lstStyle/>
          <a:p>
            <a:pPr eaLnBrk="1" hangingPunct="1"/>
            <a:r>
              <a:rPr lang="en-US" sz="2800" dirty="0" smtClean="0">
                <a:solidFill>
                  <a:schemeClr val="tx1"/>
                </a:solidFill>
              </a:rPr>
              <a:t>Hai lớp này chỉ khác nhau điểm duy nhất là kiểu dữ liệu, do đó có thể định nghĩa 1 mô hình lớp.</a:t>
            </a:r>
          </a:p>
          <a:p>
            <a:pPr eaLnBrk="1" hangingPunct="1"/>
            <a:r>
              <a:rPr lang="en-US" sz="2800" dirty="0" smtClean="0">
                <a:solidFill>
                  <a:schemeClr val="tx1"/>
                </a:solidFill>
              </a:rPr>
              <a:t>Để định nghĩa một mô hình lớp, ta sử dụng từ khoá template giống như mô hình hàm.</a:t>
            </a:r>
          </a:p>
          <a:p>
            <a:pPr eaLnBrk="1" hangingPunct="1"/>
            <a:r>
              <a:rPr lang="en-US" sz="2800" dirty="0" smtClean="0">
                <a:solidFill>
                  <a:schemeClr val="tx1"/>
                </a:solidFill>
              </a:rPr>
              <a:t>Định nghĩa </a:t>
            </a:r>
            <a:r>
              <a:rPr lang="en-US" sz="2800" b="1" dirty="0" smtClean="0">
                <a:solidFill>
                  <a:schemeClr val="tx1"/>
                </a:solidFill>
              </a:rPr>
              <a:t>mô hình lớp point </a:t>
            </a:r>
            <a:r>
              <a:rPr lang="en-US" sz="2800" dirty="0" smtClean="0">
                <a:solidFill>
                  <a:schemeClr val="tx1"/>
                </a:solidFill>
              </a:rPr>
              <a:t>như sau: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a:xfrm>
            <a:off x="285750" y="1000145"/>
            <a:ext cx="8715375" cy="5357813"/>
          </a:xfrm>
        </p:spPr>
        <p:txBody>
          <a:bodyPr/>
          <a:lstStyle/>
          <a:p>
            <a:pPr lvl="1" algn="just">
              <a:spcBef>
                <a:spcPts val="300"/>
              </a:spcBef>
              <a:spcAft>
                <a:spcPts val="300"/>
              </a:spcAft>
            </a:pPr>
            <a:r>
              <a:rPr lang="en-US" b="1" dirty="0" smtClean="0">
                <a:solidFill>
                  <a:schemeClr val="tx1"/>
                </a:solidFill>
              </a:rPr>
              <a:t>Hiểu </a:t>
            </a:r>
            <a:r>
              <a:rPr lang="en-US" dirty="0" smtClean="0">
                <a:solidFill>
                  <a:schemeClr val="tx1"/>
                </a:solidFill>
              </a:rPr>
              <a:t>được ý nghĩa của mô hình hàm, mô hình lớp trong lập trình.</a:t>
            </a:r>
          </a:p>
          <a:p>
            <a:pPr lvl="1" algn="just">
              <a:spcBef>
                <a:spcPts val="300"/>
              </a:spcBef>
              <a:spcAft>
                <a:spcPts val="300"/>
              </a:spcAft>
            </a:pPr>
            <a:r>
              <a:rPr lang="en-US" b="1" dirty="0" smtClean="0">
                <a:solidFill>
                  <a:schemeClr val="tx1"/>
                </a:solidFill>
              </a:rPr>
              <a:t>Hiểu</a:t>
            </a:r>
            <a:r>
              <a:rPr lang="en-US" dirty="0" smtClean="0">
                <a:solidFill>
                  <a:schemeClr val="tx1"/>
                </a:solidFill>
              </a:rPr>
              <a:t> được cách xây dựng và sử dụng mô hình hàm, mô hình lớp.</a:t>
            </a:r>
          </a:p>
          <a:p>
            <a:pPr lvl="1" algn="just">
              <a:spcBef>
                <a:spcPts val="300"/>
              </a:spcBef>
              <a:spcAft>
                <a:spcPts val="300"/>
              </a:spcAft>
            </a:pPr>
            <a:r>
              <a:rPr lang="en-US" b="1" dirty="0" smtClean="0">
                <a:solidFill>
                  <a:schemeClr val="tx1"/>
                </a:solidFill>
              </a:rPr>
              <a:t>Áp dụng</a:t>
            </a:r>
            <a:r>
              <a:rPr lang="en-US" dirty="0" smtClean="0">
                <a:solidFill>
                  <a:schemeClr val="tx1"/>
                </a:solidFill>
              </a:rPr>
              <a:t> được mô hình hàm, mô hình lớp trong giải quyết các bài toán.</a:t>
            </a:r>
          </a:p>
          <a:p>
            <a:pPr algn="just">
              <a:spcBef>
                <a:spcPts val="600"/>
              </a:spcBef>
              <a:spcAft>
                <a:spcPts val="600"/>
              </a:spcAft>
              <a:buFont typeface="Wingdings" pitchFamily="2" charset="2"/>
              <a:buNone/>
            </a:pPr>
            <a:endParaRPr lang="pt-BR" dirty="0" smtClean="0">
              <a:latin typeface="Times New Roman" pitchFamily="18" charset="0"/>
              <a:cs typeface="Times New Roman" pitchFamily="18" charset="0"/>
            </a:endParaRPr>
          </a:p>
        </p:txBody>
      </p:sp>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2FE36043-0E2F-4047-9F07-578CB66A09A2}" type="slidenum">
              <a:rPr lang="en-US" smtClean="0"/>
              <a:pPr>
                <a:defRPr/>
              </a:pPr>
              <a:t>1</a:t>
            </a:fld>
            <a:endParaRPr lang="en-US" smtClean="0"/>
          </a:p>
        </p:txBody>
      </p:sp>
      <p:sp>
        <p:nvSpPr>
          <p:cNvPr id="6" name="Rectangle 2"/>
          <p:cNvSpPr txBox="1">
            <a:spLocks noChangeArrowheads="1"/>
          </p:cNvSpPr>
          <p:nvPr/>
        </p:nvSpPr>
        <p:spPr>
          <a:xfrm>
            <a:off x="0" y="71438"/>
            <a:ext cx="9144000" cy="642918"/>
          </a:xfrm>
          <a:prstGeom prst="rect">
            <a:avLst/>
          </a:prstGeom>
        </p:spPr>
        <p:txBody>
          <a:bodyPr>
            <a:normAutofit/>
          </a:bodyPr>
          <a:lstStyle/>
          <a:p>
            <a:pPr algn="ctr">
              <a:spcBef>
                <a:spcPts val="600"/>
              </a:spcBef>
              <a:spcAft>
                <a:spcPts val="600"/>
              </a:spcAft>
            </a:pPr>
            <a:r>
              <a:rPr lang="pt-BR" sz="3000" b="1" dirty="0" smtClean="0">
                <a:solidFill>
                  <a:srgbClr val="FF0000"/>
                </a:solidFill>
              </a:rPr>
              <a:t>Chuẩn đầu ra</a:t>
            </a:r>
          </a:p>
        </p:txBody>
      </p:sp>
      <p:sp>
        <p:nvSpPr>
          <p:cNvPr id="48133" name="Line 9"/>
          <p:cNvSpPr>
            <a:spLocks noChangeShapeType="1"/>
          </p:cNvSpPr>
          <p:nvPr/>
        </p:nvSpPr>
        <p:spPr bwMode="auto">
          <a:xfrm>
            <a:off x="0" y="785794"/>
            <a:ext cx="9144000" cy="0"/>
          </a:xfrm>
          <a:prstGeom prst="line">
            <a:avLst/>
          </a:prstGeom>
          <a:noFill/>
          <a:ln w="76200">
            <a:solidFill>
              <a:srgbClr val="FF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19</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lớp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0" y="785794"/>
            <a:ext cx="8643966" cy="5715040"/>
          </a:xfrm>
        </p:spPr>
        <p:txBody>
          <a:bodyPr/>
          <a:lstStyle/>
          <a:p>
            <a:pPr lvl="1" eaLnBrk="1" hangingPunct="1">
              <a:lnSpc>
                <a:spcPct val="70000"/>
              </a:lnSpc>
              <a:buFont typeface="Wingdings" pitchFamily="2" charset="2"/>
              <a:buNone/>
            </a:pPr>
            <a:r>
              <a:rPr lang="en-US" sz="2400" dirty="0" smtClean="0"/>
              <a:t>template &lt;class T&gt;</a:t>
            </a:r>
          </a:p>
          <a:p>
            <a:pPr lvl="1" eaLnBrk="1" hangingPunct="1">
              <a:lnSpc>
                <a:spcPct val="70000"/>
              </a:lnSpc>
              <a:buFont typeface="Wingdings" pitchFamily="2" charset="2"/>
              <a:buNone/>
            </a:pPr>
            <a:r>
              <a:rPr lang="en-US" sz="2400" dirty="0" smtClean="0"/>
              <a:t>class point</a:t>
            </a:r>
          </a:p>
          <a:p>
            <a:pPr lvl="1" eaLnBrk="1" hangingPunct="1">
              <a:lnSpc>
                <a:spcPct val="70000"/>
              </a:lnSpc>
              <a:buFont typeface="Wingdings" pitchFamily="2" charset="2"/>
              <a:buNone/>
            </a:pPr>
            <a:r>
              <a:rPr lang="en-US" sz="2400" dirty="0" smtClean="0"/>
              <a:t>{</a:t>
            </a:r>
          </a:p>
          <a:p>
            <a:pPr lvl="2" eaLnBrk="1" hangingPunct="1">
              <a:lnSpc>
                <a:spcPct val="70000"/>
              </a:lnSpc>
              <a:buFont typeface="Wingdings" pitchFamily="2" charset="2"/>
              <a:buNone/>
            </a:pPr>
            <a:r>
              <a:rPr lang="en-US" dirty="0" smtClean="0"/>
              <a:t>private:</a:t>
            </a:r>
          </a:p>
          <a:p>
            <a:pPr lvl="3" eaLnBrk="1" hangingPunct="1">
              <a:lnSpc>
                <a:spcPct val="70000"/>
              </a:lnSpc>
              <a:buFont typeface="Wingdings" pitchFamily="2" charset="2"/>
              <a:buNone/>
            </a:pPr>
            <a:r>
              <a:rPr lang="en-US" sz="2400" dirty="0" smtClean="0"/>
              <a:t>T x, y;</a:t>
            </a:r>
          </a:p>
          <a:p>
            <a:pPr lvl="2" eaLnBrk="1" hangingPunct="1">
              <a:lnSpc>
                <a:spcPct val="70000"/>
              </a:lnSpc>
              <a:buFont typeface="Wingdings" pitchFamily="2" charset="2"/>
              <a:buNone/>
            </a:pPr>
            <a:r>
              <a:rPr lang="en-US" dirty="0" smtClean="0"/>
              <a:t>public:</a:t>
            </a:r>
          </a:p>
          <a:p>
            <a:pPr lvl="3" eaLnBrk="1" hangingPunct="1">
              <a:lnSpc>
                <a:spcPct val="70000"/>
              </a:lnSpc>
              <a:buFont typeface="Wingdings" pitchFamily="2" charset="2"/>
              <a:buNone/>
            </a:pPr>
            <a:r>
              <a:rPr lang="en-US" sz="2400" dirty="0" smtClean="0"/>
              <a:t>point(T ox = 0, T oy = 0)</a:t>
            </a:r>
          </a:p>
          <a:p>
            <a:pPr lvl="3" eaLnBrk="1" hangingPunct="1">
              <a:lnSpc>
                <a:spcPct val="70000"/>
              </a:lnSpc>
              <a:buFont typeface="Wingdings" pitchFamily="2" charset="2"/>
              <a:buNone/>
            </a:pPr>
            <a:r>
              <a:rPr lang="en-US" sz="2400" dirty="0" smtClean="0"/>
              <a:t>{</a:t>
            </a:r>
          </a:p>
          <a:p>
            <a:pPr lvl="4" eaLnBrk="1" hangingPunct="1">
              <a:lnSpc>
                <a:spcPct val="70000"/>
              </a:lnSpc>
              <a:buFont typeface="Wingdings" pitchFamily="2" charset="2"/>
              <a:buNone/>
            </a:pPr>
            <a:r>
              <a:rPr lang="en-US" sz="2400" dirty="0" smtClean="0"/>
              <a:t>x=ox; y=oy;</a:t>
            </a:r>
          </a:p>
          <a:p>
            <a:pPr lvl="3" eaLnBrk="1" hangingPunct="1">
              <a:lnSpc>
                <a:spcPct val="70000"/>
              </a:lnSpc>
              <a:buFont typeface="Wingdings" pitchFamily="2" charset="2"/>
              <a:buNone/>
            </a:pPr>
            <a:r>
              <a:rPr lang="en-US" sz="2400" dirty="0" smtClean="0"/>
              <a:t>}</a:t>
            </a:r>
          </a:p>
          <a:p>
            <a:pPr lvl="3" eaLnBrk="1" hangingPunct="1">
              <a:lnSpc>
                <a:spcPct val="70000"/>
              </a:lnSpc>
              <a:buFont typeface="Wingdings" pitchFamily="2" charset="2"/>
              <a:buNone/>
            </a:pPr>
            <a:r>
              <a:rPr lang="en-US" sz="2400" dirty="0" smtClean="0"/>
              <a:t>void move(T dx, T dy);</a:t>
            </a:r>
          </a:p>
          <a:p>
            <a:pPr lvl="3" eaLnBrk="1" hangingPunct="1">
              <a:lnSpc>
                <a:spcPct val="70000"/>
              </a:lnSpc>
              <a:buFont typeface="Wingdings" pitchFamily="2" charset="2"/>
              <a:buNone/>
            </a:pPr>
            <a:endParaRPr lang="en-US" sz="2400" dirty="0" smtClean="0"/>
          </a:p>
          <a:p>
            <a:pPr lvl="3" eaLnBrk="1" hangingPunct="1">
              <a:lnSpc>
                <a:spcPct val="70000"/>
              </a:lnSpc>
              <a:buFont typeface="Wingdings" pitchFamily="2" charset="2"/>
              <a:buNone/>
            </a:pPr>
            <a:r>
              <a:rPr lang="en-US" sz="2400" dirty="0" smtClean="0"/>
              <a:t>void display()</a:t>
            </a:r>
          </a:p>
          <a:p>
            <a:pPr lvl="3" eaLnBrk="1" hangingPunct="1">
              <a:lnSpc>
                <a:spcPct val="70000"/>
              </a:lnSpc>
              <a:buFont typeface="Wingdings" pitchFamily="2" charset="2"/>
              <a:buNone/>
            </a:pPr>
            <a:r>
              <a:rPr lang="en-US" sz="2400" dirty="0" smtClean="0"/>
              <a:t>{</a:t>
            </a:r>
          </a:p>
          <a:p>
            <a:pPr lvl="4" eaLnBrk="1" hangingPunct="1">
              <a:lnSpc>
                <a:spcPct val="70000"/>
              </a:lnSpc>
              <a:buFont typeface="Wingdings" pitchFamily="2" charset="2"/>
              <a:buNone/>
            </a:pPr>
            <a:r>
              <a:rPr lang="en-US" sz="2400" dirty="0" smtClean="0"/>
              <a:t>cout&lt;&lt; " \n x= " &lt;&lt;x&lt;&lt; " y = " &lt;&lt;y;</a:t>
            </a:r>
          </a:p>
          <a:p>
            <a:pPr lvl="3" eaLnBrk="1" hangingPunct="1">
              <a:lnSpc>
                <a:spcPct val="70000"/>
              </a:lnSpc>
              <a:buFont typeface="Wingdings" pitchFamily="2" charset="2"/>
              <a:buNone/>
            </a:pPr>
            <a:r>
              <a:rPr lang="en-US" sz="2400" dirty="0" smtClean="0"/>
              <a:t>}</a:t>
            </a:r>
          </a:p>
          <a:p>
            <a:pPr lvl="1" eaLnBrk="1" hangingPunct="1">
              <a:lnSpc>
                <a:spcPct val="70000"/>
              </a:lnSpc>
              <a:buFont typeface="Wingdings" pitchFamily="2" charset="2"/>
              <a:buNone/>
            </a:pPr>
            <a:r>
              <a:rPr lang="en-US" sz="2400"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20</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lớp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214282" y="857232"/>
            <a:ext cx="8572560" cy="5214974"/>
          </a:xfrm>
        </p:spPr>
        <p:txBody>
          <a:bodyPr/>
          <a:lstStyle/>
          <a:p>
            <a:pPr eaLnBrk="1" hangingPunct="1"/>
            <a:r>
              <a:rPr lang="en-US" sz="2800" dirty="0" smtClean="0">
                <a:solidFill>
                  <a:schemeClr val="tx1"/>
                </a:solidFill>
              </a:rPr>
              <a:t>Hàm thành phần của lớp định nghĩa trong lớp giống như định nghĩa hàm thông thường.</a:t>
            </a:r>
          </a:p>
          <a:p>
            <a:pPr eaLnBrk="1" hangingPunct="1"/>
            <a:r>
              <a:rPr lang="en-US" sz="2800" dirty="0" smtClean="0">
                <a:solidFill>
                  <a:schemeClr val="tx1"/>
                </a:solidFill>
              </a:rPr>
              <a:t>Hàm thành phần định nghĩa ngoài lớp, phải nhắc lại từ khoá: template &lt;class T&gt;.</a:t>
            </a:r>
          </a:p>
          <a:p>
            <a:pPr eaLnBrk="1" hangingPunct="1"/>
            <a:r>
              <a:rPr lang="en-US" sz="2800" dirty="0" smtClean="0">
                <a:solidFill>
                  <a:schemeClr val="tx1"/>
                </a:solidFill>
              </a:rPr>
              <a:t>Hàm move(T dx, T dy) định nghĩa ngoài lớp.</a:t>
            </a:r>
          </a:p>
          <a:p>
            <a:pPr lvl="2" eaLnBrk="1" hangingPunct="1">
              <a:buFont typeface="Wingdings" pitchFamily="2" charset="2"/>
              <a:buNone/>
            </a:pPr>
            <a:r>
              <a:rPr lang="en-US" dirty="0" smtClean="0"/>
              <a:t>template &lt;class T&gt;</a:t>
            </a:r>
          </a:p>
          <a:p>
            <a:pPr lvl="2" eaLnBrk="1" hangingPunct="1">
              <a:buFont typeface="Wingdings" pitchFamily="2" charset="2"/>
              <a:buNone/>
            </a:pPr>
            <a:r>
              <a:rPr lang="en-US" dirty="0" smtClean="0"/>
              <a:t>void point&lt;T&gt;::move(T dx, T dy) {</a:t>
            </a:r>
          </a:p>
          <a:p>
            <a:pPr lvl="3" eaLnBrk="1" hangingPunct="1">
              <a:buFont typeface="Wingdings" pitchFamily="2" charset="2"/>
              <a:buNone/>
            </a:pPr>
            <a:r>
              <a:rPr lang="en-US" sz="2400" dirty="0" smtClean="0"/>
              <a:t>x+=dx; y+=dy;</a:t>
            </a:r>
          </a:p>
          <a:p>
            <a:pPr lvl="2" eaLnBrk="1" hangingPunct="1">
              <a:buFont typeface="Wingdings" pitchFamily="2" charset="2"/>
              <a:buNone/>
            </a:pPr>
            <a:r>
              <a:rPr lang="en-US"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21</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lớp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14282" y="857232"/>
            <a:ext cx="8501122" cy="5000660"/>
          </a:xfrm>
        </p:spPr>
        <p:txBody>
          <a:bodyPr/>
          <a:lstStyle/>
          <a:p>
            <a:pPr eaLnBrk="1" hangingPunct="1"/>
            <a:r>
              <a:rPr lang="en-US" sz="2800" dirty="0" smtClean="0">
                <a:solidFill>
                  <a:schemeClr val="tx1"/>
                </a:solidFill>
              </a:rPr>
              <a:t>Khai báo đối tượng với lớp thể hiện kiểu int:</a:t>
            </a:r>
          </a:p>
          <a:p>
            <a:pPr lvl="1" eaLnBrk="1" hangingPunct="1">
              <a:buNone/>
            </a:pPr>
            <a:r>
              <a:rPr lang="en-US" sz="2400" dirty="0" smtClean="0"/>
              <a:t>point&lt;int&gt; p(4,5);</a:t>
            </a:r>
          </a:p>
          <a:p>
            <a:pPr lvl="1" eaLnBrk="1" hangingPunct="1">
              <a:buNone/>
            </a:pPr>
            <a:r>
              <a:rPr lang="en-US" sz="2400" dirty="0" smtClean="0"/>
              <a:t>p.display();</a:t>
            </a:r>
          </a:p>
          <a:p>
            <a:pPr lvl="1" eaLnBrk="1" hangingPunct="1">
              <a:buNone/>
            </a:pPr>
            <a:endParaRPr lang="en-US" sz="2400" dirty="0" smtClean="0">
              <a:solidFill>
                <a:schemeClr val="tx1"/>
              </a:solidFill>
            </a:endParaRPr>
          </a:p>
          <a:p>
            <a:pPr eaLnBrk="1" hangingPunct="1"/>
            <a:r>
              <a:rPr lang="en-US" sz="2800" dirty="0" smtClean="0">
                <a:solidFill>
                  <a:schemeClr val="tx1"/>
                </a:solidFill>
              </a:rPr>
              <a:t>Khai báo đối tượng với lớp thể diện kiểu double:</a:t>
            </a:r>
          </a:p>
          <a:p>
            <a:pPr lvl="1" eaLnBrk="1" hangingPunct="1">
              <a:buNone/>
            </a:pPr>
            <a:r>
              <a:rPr lang="en-US" sz="2400" dirty="0" smtClean="0"/>
              <a:t>point&lt;double&gt; q(3,2);</a:t>
            </a:r>
          </a:p>
          <a:p>
            <a:pPr lvl="1" eaLnBrk="1" hangingPunct="1">
              <a:buNone/>
            </a:pPr>
            <a:r>
              <a:rPr lang="en-US" sz="2400" dirty="0" smtClean="0"/>
              <a:t>q.display();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22</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lớp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214282" y="928670"/>
            <a:ext cx="8572560" cy="4873625"/>
          </a:xfrm>
        </p:spPr>
        <p:txBody>
          <a:bodyPr/>
          <a:lstStyle/>
          <a:p>
            <a:pPr eaLnBrk="1" hangingPunct="1"/>
            <a:r>
              <a:rPr lang="en-US" sz="2800" dirty="0" smtClean="0">
                <a:solidFill>
                  <a:schemeClr val="tx1"/>
                </a:solidFill>
              </a:rPr>
              <a:t>Giới hạn của mô hình lớp</a:t>
            </a:r>
          </a:p>
          <a:p>
            <a:pPr lvl="1" eaLnBrk="1" hangingPunct="1">
              <a:buFont typeface="Arial" pitchFamily="34" charset="0"/>
              <a:buChar char="•"/>
            </a:pPr>
            <a:r>
              <a:rPr lang="en-US" sz="2400" dirty="0" smtClean="0">
                <a:solidFill>
                  <a:schemeClr val="tx1"/>
                </a:solidFill>
              </a:rPr>
              <a:t>Mô hình lớp chỉ áp dụng cho các lớp dữ liệu mà có các hàm thành phần, các toán tử, hàm thiết lập được sử dụng trong mô hình lớp.</a:t>
            </a:r>
          </a:p>
          <a:p>
            <a:pPr lvl="1" eaLnBrk="1" hangingPunct="1">
              <a:buFont typeface="Arial" pitchFamily="34" charset="0"/>
              <a:buChar char="•"/>
            </a:pPr>
            <a:r>
              <a:rPr lang="en-US" sz="2400" dirty="0" smtClean="0">
                <a:solidFill>
                  <a:schemeClr val="tx1"/>
                </a:solidFill>
              </a:rPr>
              <a:t>Ví dụ mô hình lớp point đã sử dụng các toán tử += và &lt;&lt; do đó mô hình lớp point chỉ áp dụng được với các lớp mà có các toán tử đã sử dụng trong mô hình.</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23</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lớp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14282" y="928670"/>
            <a:ext cx="8572560" cy="5000660"/>
          </a:xfrm>
        </p:spPr>
        <p:txBody>
          <a:bodyPr/>
          <a:lstStyle/>
          <a:p>
            <a:pPr eaLnBrk="1" hangingPunct="1"/>
            <a:r>
              <a:rPr lang="en-US" sz="2800" dirty="0" smtClean="0">
                <a:solidFill>
                  <a:schemeClr val="tx1"/>
                </a:solidFill>
              </a:rPr>
              <a:t>Cụ thể hoá mô hình lớp</a:t>
            </a:r>
          </a:p>
          <a:p>
            <a:pPr lvl="1" eaLnBrk="1" hangingPunct="1">
              <a:buFont typeface="Arial" pitchFamily="34" charset="0"/>
              <a:buChar char="•"/>
            </a:pPr>
            <a:r>
              <a:rPr lang="en-US" sz="2400" dirty="0" smtClean="0">
                <a:solidFill>
                  <a:schemeClr val="tx1"/>
                </a:solidFill>
              </a:rPr>
              <a:t>Trong mô hình lớp có thể cụ thể hoá một số hàm thành phần hoặc cả lớp.</a:t>
            </a:r>
          </a:p>
          <a:p>
            <a:pPr lvl="1" eaLnBrk="1" hangingPunct="1">
              <a:buFont typeface="Arial" pitchFamily="34" charset="0"/>
              <a:buChar char="•"/>
            </a:pPr>
            <a:r>
              <a:rPr lang="en-US" sz="2400" dirty="0" smtClean="0">
                <a:solidFill>
                  <a:schemeClr val="tx1"/>
                </a:solidFill>
              </a:rPr>
              <a:t>Cụ thể hoá hàm thành phần: Khi một số hàm thành phần của lớp không tuân theo mô hình chung thì phải cụ thể hoá các hàm đó.</a:t>
            </a:r>
          </a:p>
          <a:p>
            <a:pPr lvl="1" eaLnBrk="1" hangingPunct="1">
              <a:buFont typeface="Arial" pitchFamily="34" charset="0"/>
              <a:buChar char="•"/>
            </a:pPr>
            <a:r>
              <a:rPr lang="en-US" sz="2400" dirty="0" smtClean="0">
                <a:solidFill>
                  <a:schemeClr val="tx1"/>
                </a:solidFill>
              </a:rPr>
              <a:t>Cụ thể hoá lớp: Khi có một kiểu dữ liệu mà định nghĩa lớp không tuân theo mô hình chung thì có thể cụ thể cả lớp cho kiểu dữ liệu đó.</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WordArt 2"/>
          <p:cNvSpPr>
            <a:spLocks noChangeArrowheads="1" noChangeShapeType="1" noTextEdit="1"/>
          </p:cNvSpPr>
          <p:nvPr/>
        </p:nvSpPr>
        <p:spPr bwMode="gray">
          <a:xfrm>
            <a:off x="4343400" y="2590800"/>
            <a:ext cx="4724400" cy="990600"/>
          </a:xfrm>
          <a:prstGeom prst="rect">
            <a:avLst/>
          </a:prstGeom>
        </p:spPr>
        <p:txBody>
          <a:bodyPr wrap="none" fromWordArt="1">
            <a:prstTxWarp prst="textPlain">
              <a:avLst>
                <a:gd name="adj" fmla="val 50000"/>
              </a:avLst>
            </a:prstTxWarp>
          </a:bodyPr>
          <a:lstStyle/>
          <a:p>
            <a:pPr algn="ctr"/>
            <a:r>
              <a:rPr lang="en-US" sz="3600" b="1" kern="10" dirty="0">
                <a:ln w="19050">
                  <a:solidFill>
                    <a:srgbClr val="FFFFFF"/>
                  </a:solidFill>
                  <a:round/>
                  <a:headEnd/>
                  <a:tailEnd/>
                </a:ln>
                <a:solidFill>
                  <a:srgbClr val="2E507A"/>
                </a:solidFill>
                <a:effectLst>
                  <a:outerShdw dist="63500" dir="3187806" algn="ctr" rotWithShape="0">
                    <a:srgbClr val="333333">
                      <a:alpha val="50000"/>
                    </a:srgbClr>
                  </a:outerShdw>
                </a:effectLst>
                <a:latin typeface="Verdana"/>
                <a:ea typeface="Verdana"/>
                <a:cs typeface="Verdana"/>
              </a:rPr>
              <a:t>Chúc các bạn thành công!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2</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Nội dung</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500034" y="857232"/>
            <a:ext cx="8153400" cy="4495800"/>
          </a:xfrm>
        </p:spPr>
        <p:txBody>
          <a:bodyPr/>
          <a:lstStyle/>
          <a:p>
            <a:pPr eaLnBrk="1" hangingPunct="1"/>
            <a:r>
              <a:rPr lang="en-US" dirty="0" smtClean="0">
                <a:solidFill>
                  <a:schemeClr val="tx1"/>
                </a:solidFill>
              </a:rPr>
              <a:t>Mô hình hàm</a:t>
            </a:r>
          </a:p>
          <a:p>
            <a:pPr lvl="1" eaLnBrk="1" hangingPunct="1">
              <a:buFont typeface="Arial" pitchFamily="34" charset="0"/>
              <a:buChar char="•"/>
            </a:pPr>
            <a:r>
              <a:rPr lang="en-US" dirty="0" smtClean="0">
                <a:solidFill>
                  <a:schemeClr val="tx1"/>
                </a:solidFill>
              </a:rPr>
              <a:t>Định nghĩa và sử dụng</a:t>
            </a:r>
          </a:p>
          <a:p>
            <a:pPr lvl="1" eaLnBrk="1" hangingPunct="1">
              <a:buFont typeface="Arial" pitchFamily="34" charset="0"/>
              <a:buChar char="•"/>
            </a:pPr>
            <a:r>
              <a:rPr lang="en-US" dirty="0" smtClean="0">
                <a:solidFill>
                  <a:schemeClr val="tx1"/>
                </a:solidFill>
              </a:rPr>
              <a:t>Giới hạn của mô hình hàm</a:t>
            </a:r>
          </a:p>
          <a:p>
            <a:pPr lvl="1" eaLnBrk="1" hangingPunct="1">
              <a:buFont typeface="Arial" pitchFamily="34" charset="0"/>
              <a:buChar char="•"/>
            </a:pPr>
            <a:r>
              <a:rPr lang="en-US" dirty="0" smtClean="0">
                <a:solidFill>
                  <a:schemeClr val="tx1"/>
                </a:solidFill>
              </a:rPr>
              <a:t>Cụ thể hóa mô hình hàm</a:t>
            </a:r>
          </a:p>
          <a:p>
            <a:pPr eaLnBrk="1" hangingPunct="1"/>
            <a:r>
              <a:rPr lang="en-US" dirty="0" smtClean="0">
                <a:solidFill>
                  <a:schemeClr val="tx1"/>
                </a:solidFill>
              </a:rPr>
              <a:t>Mô hình lớp</a:t>
            </a:r>
          </a:p>
          <a:p>
            <a:pPr lvl="1" eaLnBrk="1" hangingPunct="1">
              <a:buFont typeface="Arial" pitchFamily="34" charset="0"/>
              <a:buChar char="•"/>
            </a:pPr>
            <a:r>
              <a:rPr lang="en-US" dirty="0" smtClean="0">
                <a:solidFill>
                  <a:schemeClr val="tx1"/>
                </a:solidFill>
              </a:rPr>
              <a:t>Định nghĩa và sử dụng</a:t>
            </a:r>
          </a:p>
          <a:p>
            <a:pPr lvl="1" eaLnBrk="1" hangingPunct="1">
              <a:buFont typeface="Arial" pitchFamily="34" charset="0"/>
              <a:buChar char="•"/>
            </a:pPr>
            <a:r>
              <a:rPr lang="en-US" dirty="0" smtClean="0">
                <a:solidFill>
                  <a:schemeClr val="tx1"/>
                </a:solidFill>
              </a:rPr>
              <a:t>Giới hạn của mô hình lớp</a:t>
            </a:r>
          </a:p>
          <a:p>
            <a:pPr lvl="1" eaLnBrk="1" hangingPunct="1">
              <a:buFont typeface="Arial" pitchFamily="34" charset="0"/>
              <a:buChar char="•"/>
            </a:pPr>
            <a:r>
              <a:rPr lang="en-US" dirty="0" smtClean="0">
                <a:solidFill>
                  <a:schemeClr val="tx1"/>
                </a:solidFill>
              </a:rPr>
              <a:t>Cụ thể hóa mô hình lớp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3</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hàm</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10" name="Rectangle 3"/>
          <p:cNvSpPr>
            <a:spLocks noGrp="1" noChangeArrowheads="1"/>
          </p:cNvSpPr>
          <p:nvPr>
            <p:ph sz="quarter" idx="1"/>
          </p:nvPr>
        </p:nvSpPr>
        <p:spPr>
          <a:xfrm>
            <a:off x="214282" y="857232"/>
            <a:ext cx="8715436" cy="5429288"/>
          </a:xfrm>
        </p:spPr>
        <p:txBody>
          <a:bodyPr/>
          <a:lstStyle/>
          <a:p>
            <a:pPr eaLnBrk="1" hangingPunct="1">
              <a:lnSpc>
                <a:spcPct val="90000"/>
              </a:lnSpc>
            </a:pPr>
            <a:r>
              <a:rPr lang="en-US" sz="2800" dirty="0" smtClean="0">
                <a:solidFill>
                  <a:schemeClr val="tx1"/>
                </a:solidFill>
              </a:rPr>
              <a:t>Trong lập trình nhiều khi gặp một loạt các hàm giống nhau về giải thuật, chỉ khác nhau về kiểu dữ liệu. Để tránh viết lặp lại các giải thuật, ta xây dựng mô hình hàm.</a:t>
            </a:r>
          </a:p>
          <a:p>
            <a:pPr eaLnBrk="1" hangingPunct="1">
              <a:lnSpc>
                <a:spcPct val="90000"/>
              </a:lnSpc>
            </a:pPr>
            <a:r>
              <a:rPr lang="en-US" sz="2800" b="1" dirty="0" smtClean="0">
                <a:solidFill>
                  <a:schemeClr val="tx1"/>
                </a:solidFill>
              </a:rPr>
              <a:t>Chẳng hạn: </a:t>
            </a:r>
            <a:r>
              <a:rPr lang="en-US" sz="2800" dirty="0" smtClean="0">
                <a:solidFill>
                  <a:schemeClr val="tx1"/>
                </a:solidFill>
              </a:rPr>
              <a:t>Hàm tìm max cho số nguyên, thực:</a:t>
            </a:r>
          </a:p>
          <a:p>
            <a:pPr lvl="2" eaLnBrk="1" hangingPunct="1">
              <a:lnSpc>
                <a:spcPct val="90000"/>
              </a:lnSpc>
              <a:buFont typeface="Wingdings" pitchFamily="2" charset="2"/>
              <a:buNone/>
            </a:pPr>
            <a:r>
              <a:rPr lang="en-US" dirty="0" smtClean="0"/>
              <a:t>int max(int a, int b) {</a:t>
            </a:r>
          </a:p>
          <a:p>
            <a:pPr lvl="3" eaLnBrk="1" hangingPunct="1">
              <a:lnSpc>
                <a:spcPct val="90000"/>
              </a:lnSpc>
              <a:buFont typeface="Wingdings" pitchFamily="2" charset="2"/>
              <a:buNone/>
            </a:pPr>
            <a:r>
              <a:rPr lang="en-US" sz="2400" dirty="0" smtClean="0"/>
              <a:t>return (a&gt;b) ? a:b;</a:t>
            </a:r>
          </a:p>
          <a:p>
            <a:pPr lvl="2" eaLnBrk="1" hangingPunct="1">
              <a:lnSpc>
                <a:spcPct val="90000"/>
              </a:lnSpc>
              <a:buFont typeface="Wingdings" pitchFamily="2" charset="2"/>
              <a:buNone/>
            </a:pPr>
            <a:r>
              <a:rPr lang="en-US" dirty="0" smtClean="0"/>
              <a:t>}</a:t>
            </a:r>
          </a:p>
          <a:p>
            <a:pPr lvl="2" eaLnBrk="1" hangingPunct="1">
              <a:lnSpc>
                <a:spcPct val="90000"/>
              </a:lnSpc>
              <a:buFont typeface="Wingdings" pitchFamily="2" charset="2"/>
              <a:buNone/>
            </a:pPr>
            <a:r>
              <a:rPr lang="en-US" dirty="0" smtClean="0"/>
              <a:t>float max(float a, float b) {</a:t>
            </a:r>
          </a:p>
          <a:p>
            <a:pPr lvl="3" eaLnBrk="1" hangingPunct="1">
              <a:lnSpc>
                <a:spcPct val="90000"/>
              </a:lnSpc>
              <a:buFont typeface="Wingdings" pitchFamily="2" charset="2"/>
              <a:buNone/>
            </a:pPr>
            <a:r>
              <a:rPr lang="en-US" sz="2400" dirty="0" smtClean="0"/>
              <a:t>return (a&gt;b) ? a:b;</a:t>
            </a:r>
          </a:p>
          <a:p>
            <a:pPr lvl="2" eaLnBrk="1" hangingPunct="1">
              <a:lnSpc>
                <a:spcPct val="90000"/>
              </a:lnSpc>
              <a:buFont typeface="Wingdings" pitchFamily="2" charset="2"/>
              <a:buNone/>
            </a:pPr>
            <a:r>
              <a:rPr lang="en-US"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4</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hàm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214282" y="857232"/>
            <a:ext cx="8572560" cy="4873625"/>
          </a:xfrm>
        </p:spPr>
        <p:txBody>
          <a:bodyPr/>
          <a:lstStyle/>
          <a:p>
            <a:pPr eaLnBrk="1" hangingPunct="1"/>
            <a:r>
              <a:rPr lang="en-US" sz="2800" dirty="0" smtClean="0">
                <a:solidFill>
                  <a:schemeClr val="tx1"/>
                </a:solidFill>
              </a:rPr>
              <a:t>Hai hàm này chỉ khác nhau điểm duy nhất là kiểu dữ liệu.</a:t>
            </a:r>
          </a:p>
          <a:p>
            <a:pPr eaLnBrk="1" hangingPunct="1"/>
            <a:r>
              <a:rPr lang="en-US" sz="2800" dirty="0" smtClean="0">
                <a:solidFill>
                  <a:schemeClr val="tx1"/>
                </a:solidFill>
              </a:rPr>
              <a:t>Mô hình hàm cho phép định nghĩa một mô hình giải thuật chung cho hàm max bằng kiểu dữ liệu là tên 1 lớp trung gian. Tên lớp trung gian này sẽ được thay thế bằng kiểu dữ liệu cụ thể khi gọi mô hình.</a:t>
            </a:r>
          </a:p>
        </p:txBody>
      </p:sp>
      <p:sp>
        <p:nvSpPr>
          <p:cNvPr id="9" name="Rectangle 3"/>
          <p:cNvSpPr txBox="1">
            <a:spLocks noChangeArrowheads="1"/>
          </p:cNvSpPr>
          <p:nvPr/>
        </p:nvSpPr>
        <p:spPr bwMode="auto">
          <a:xfrm>
            <a:off x="214282" y="3714752"/>
            <a:ext cx="8715436" cy="21431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dirty="0" smtClean="0">
                <a:ln>
                  <a:noFill/>
                </a:ln>
                <a:effectLst/>
                <a:uLnTx/>
                <a:uFillTx/>
                <a:latin typeface="+mn-lt"/>
                <a:ea typeface="+mn-ea"/>
                <a:cs typeface="+mn-cs"/>
              </a:rPr>
              <a:t>Định nghĩa mô hình hàm:</a:t>
            </a:r>
          </a:p>
          <a:p>
            <a:pPr marL="1143000" marR="0" lvl="2" indent="-2286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sz="2400" b="0" i="0" u="none" strike="noStrike" kern="1200" cap="none" spc="0" normalizeH="0" baseline="0" noProof="0" dirty="0" smtClean="0">
                <a:ln>
                  <a:noFill/>
                </a:ln>
                <a:solidFill>
                  <a:srgbClr val="0070C0"/>
                </a:solidFill>
                <a:effectLst/>
                <a:uLnTx/>
                <a:uFillTx/>
                <a:latin typeface="+mn-lt"/>
                <a:ea typeface="+mn-ea"/>
                <a:cs typeface="+mn-cs"/>
              </a:rPr>
              <a:t>template &lt;class T&gt;</a:t>
            </a:r>
          </a:p>
          <a:p>
            <a:pPr marL="1143000" marR="0" lvl="2" indent="-2286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sz="2400" b="0" i="0" u="none" strike="noStrike" kern="1200" cap="none" spc="0" normalizeH="0" baseline="0" noProof="0" dirty="0" smtClean="0">
                <a:ln>
                  <a:noFill/>
                </a:ln>
                <a:solidFill>
                  <a:srgbClr val="0070C0"/>
                </a:solidFill>
                <a:effectLst/>
                <a:uLnTx/>
                <a:uFillTx/>
                <a:latin typeface="+mn-lt"/>
                <a:ea typeface="+mn-ea"/>
                <a:cs typeface="+mn-cs"/>
              </a:rPr>
              <a:t>&lt;type&gt; &lt;tên hàm&gt;(Các tham số) {</a:t>
            </a:r>
          </a:p>
          <a:p>
            <a:pPr marL="1600200" marR="0" lvl="3" indent="-2286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sz="2400" b="0" i="0" u="none" strike="noStrike" kern="1200" cap="none" spc="0" normalizeH="0" baseline="0" noProof="0" dirty="0" smtClean="0">
                <a:ln>
                  <a:noFill/>
                </a:ln>
                <a:solidFill>
                  <a:srgbClr val="0070C0"/>
                </a:solidFill>
                <a:effectLst/>
                <a:uLnTx/>
                <a:uFillTx/>
                <a:latin typeface="+mn-lt"/>
                <a:ea typeface="+mn-ea"/>
                <a:cs typeface="+mn-cs"/>
              </a:rPr>
              <a:t>&lt;Nội dung hàm&gt;</a:t>
            </a:r>
          </a:p>
          <a:p>
            <a:pPr marL="1143000" marR="0" lvl="2" indent="-2286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sz="2400" b="0" i="0" u="none" strike="noStrike" kern="1200" cap="none" spc="0" normalizeH="0" baseline="0" noProof="0" dirty="0" smtClean="0">
                <a:ln>
                  <a:noFill/>
                </a:ln>
                <a:solidFill>
                  <a:srgbClr val="0070C0"/>
                </a:solidFill>
                <a:effectLst/>
                <a:uLnTx/>
                <a:uFillTx/>
                <a:latin typeface="+mn-lt"/>
                <a:ea typeface="+mn-ea"/>
                <a:cs typeface="+mn-cs"/>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5</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hàm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10" name="Rectangle 3"/>
          <p:cNvSpPr>
            <a:spLocks noGrp="1" noChangeArrowheads="1"/>
          </p:cNvSpPr>
          <p:nvPr>
            <p:ph sz="quarter" idx="1"/>
          </p:nvPr>
        </p:nvSpPr>
        <p:spPr>
          <a:xfrm>
            <a:off x="214282" y="1000108"/>
            <a:ext cx="8643998" cy="5500726"/>
          </a:xfrm>
        </p:spPr>
        <p:txBody>
          <a:bodyPr/>
          <a:lstStyle/>
          <a:p>
            <a:pPr eaLnBrk="1" hangingPunct="1"/>
            <a:r>
              <a:rPr lang="en-US" sz="2800" b="1" dirty="0" smtClean="0">
                <a:solidFill>
                  <a:schemeClr val="tx1"/>
                </a:solidFill>
              </a:rPr>
              <a:t>Ví dụ 6.1. </a:t>
            </a:r>
            <a:r>
              <a:rPr lang="en-US" sz="2800" dirty="0" smtClean="0">
                <a:solidFill>
                  <a:schemeClr val="tx1"/>
                </a:solidFill>
              </a:rPr>
              <a:t>Xây dựng mô hình hàm max</a:t>
            </a:r>
          </a:p>
          <a:p>
            <a:pPr lvl="2" eaLnBrk="1" hangingPunct="1">
              <a:buFont typeface="Wingdings" pitchFamily="2" charset="2"/>
              <a:buNone/>
            </a:pPr>
            <a:r>
              <a:rPr lang="en-US" dirty="0" smtClean="0"/>
              <a:t>template &lt;class T&gt;</a:t>
            </a:r>
          </a:p>
          <a:p>
            <a:pPr lvl="2" eaLnBrk="1" hangingPunct="1">
              <a:buFont typeface="Wingdings" pitchFamily="2" charset="2"/>
              <a:buNone/>
            </a:pPr>
            <a:r>
              <a:rPr lang="en-US" dirty="0" smtClean="0"/>
              <a:t>T max(T a, T b) {</a:t>
            </a:r>
          </a:p>
          <a:p>
            <a:pPr lvl="3" eaLnBrk="1" hangingPunct="1">
              <a:buFont typeface="Wingdings" pitchFamily="2" charset="2"/>
              <a:buNone/>
            </a:pPr>
            <a:r>
              <a:rPr lang="en-US" sz="2400" dirty="0" smtClean="0"/>
              <a:t>return (a&gt;b) ? a:b;</a:t>
            </a:r>
          </a:p>
          <a:p>
            <a:pPr lvl="2" eaLnBrk="1" hangingPunct="1">
              <a:buFont typeface="Wingdings" pitchFamily="2" charset="2"/>
              <a:buNone/>
            </a:pPr>
            <a:r>
              <a:rPr lang="en-US" dirty="0" smtClean="0"/>
              <a:t>}</a:t>
            </a:r>
          </a:p>
          <a:p>
            <a:pPr eaLnBrk="1" hangingPunct="1"/>
            <a:r>
              <a:rPr lang="en-US" sz="2800" dirty="0" smtClean="0">
                <a:solidFill>
                  <a:schemeClr val="tx1"/>
                </a:solidFill>
              </a:rPr>
              <a:t>Khai báo </a:t>
            </a:r>
            <a:r>
              <a:rPr lang="en-US" sz="2800" b="1" dirty="0" smtClean="0">
                <a:solidFill>
                  <a:schemeClr val="tx1"/>
                </a:solidFill>
              </a:rPr>
              <a:t>template &lt;class T&gt; </a:t>
            </a:r>
            <a:r>
              <a:rPr lang="en-US" sz="2800" dirty="0" smtClean="0">
                <a:solidFill>
                  <a:schemeClr val="tx1"/>
                </a:solidFill>
              </a:rPr>
              <a:t>có nghĩa T là tên lớp của mô hình. T sẽ được thay thế bằng kiểu dữ liệu cụ thể như int, float,.. khi gọi mô hình.</a:t>
            </a:r>
          </a:p>
          <a:p>
            <a:pPr eaLnBrk="1" hangingPunct="1"/>
            <a:r>
              <a:rPr lang="en-US" sz="2800" dirty="0" smtClean="0">
                <a:solidFill>
                  <a:schemeClr val="tx1"/>
                </a:solidFill>
              </a:rPr>
              <a:t>Gọi mô hình hàm giống như gọi hàm bình thường.</a:t>
            </a:r>
          </a:p>
          <a:p>
            <a:pPr eaLnBrk="1" hangingPunct="1"/>
            <a:r>
              <a:rPr lang="en-US" sz="2800" dirty="0" smtClean="0">
                <a:solidFill>
                  <a:schemeClr val="tx1"/>
                </a:solidFill>
              </a:rPr>
              <a:t>Khi gọi mô hình hàm max với tham số truyền vào, chương trình dịch nhận biết kiểu dữ liệu truyền vào và sinh ra 1 hàm cụ thể.</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6</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hàm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71406" y="762068"/>
            <a:ext cx="8929750" cy="6000768"/>
          </a:xfrm>
        </p:spPr>
        <p:txBody>
          <a:bodyPr/>
          <a:lstStyle/>
          <a:p>
            <a:pPr eaLnBrk="1" hangingPunct="1">
              <a:lnSpc>
                <a:spcPct val="90000"/>
              </a:lnSpc>
            </a:pPr>
            <a:r>
              <a:rPr lang="en-US" sz="2800" b="1" dirty="0" smtClean="0">
                <a:solidFill>
                  <a:schemeClr val="tx1"/>
                </a:solidFill>
              </a:rPr>
              <a:t>Ví dụ 6.2. </a:t>
            </a:r>
            <a:r>
              <a:rPr lang="en-US" sz="2800" dirty="0" smtClean="0">
                <a:solidFill>
                  <a:schemeClr val="tx1"/>
                </a:solidFill>
              </a:rPr>
              <a:t>Xây dựng và sử dụng mô hình hàm max</a:t>
            </a:r>
          </a:p>
          <a:p>
            <a:pPr lvl="1" eaLnBrk="1" hangingPunct="1">
              <a:lnSpc>
                <a:spcPct val="90000"/>
              </a:lnSpc>
              <a:buFont typeface="Wingdings" pitchFamily="2" charset="2"/>
              <a:buNone/>
            </a:pPr>
            <a:r>
              <a:rPr lang="en-US" sz="2400" dirty="0" smtClean="0"/>
              <a:t>#include &lt;iostream&gt;</a:t>
            </a:r>
          </a:p>
          <a:p>
            <a:pPr lvl="1" eaLnBrk="1" hangingPunct="1">
              <a:lnSpc>
                <a:spcPct val="90000"/>
              </a:lnSpc>
              <a:buNone/>
            </a:pPr>
            <a:r>
              <a:rPr lang="en-US" sz="2400" dirty="0" smtClean="0"/>
              <a:t>using namespace std;</a:t>
            </a:r>
          </a:p>
          <a:p>
            <a:pPr lvl="1" eaLnBrk="1" hangingPunct="1">
              <a:lnSpc>
                <a:spcPct val="90000"/>
              </a:lnSpc>
              <a:buNone/>
            </a:pPr>
            <a:r>
              <a:rPr lang="en-US" sz="2400" dirty="0" smtClean="0"/>
              <a:t>template &lt;class T&gt;</a:t>
            </a:r>
          </a:p>
          <a:p>
            <a:pPr lvl="1" eaLnBrk="1" hangingPunct="1">
              <a:lnSpc>
                <a:spcPct val="90000"/>
              </a:lnSpc>
              <a:buFont typeface="Wingdings" pitchFamily="2" charset="2"/>
              <a:buNone/>
            </a:pPr>
            <a:r>
              <a:rPr lang="en-US" sz="2400" dirty="0" smtClean="0"/>
              <a:t>T max(T a, T b){</a:t>
            </a:r>
          </a:p>
          <a:p>
            <a:pPr lvl="2" eaLnBrk="1" hangingPunct="1">
              <a:lnSpc>
                <a:spcPct val="90000"/>
              </a:lnSpc>
              <a:buFont typeface="Wingdings" pitchFamily="2" charset="2"/>
              <a:buNone/>
            </a:pPr>
            <a:r>
              <a:rPr lang="en-US" dirty="0" smtClean="0"/>
              <a:t>return (a&gt;b) ? a:b;</a:t>
            </a:r>
          </a:p>
          <a:p>
            <a:pPr lvl="1" eaLnBrk="1" hangingPunct="1">
              <a:lnSpc>
                <a:spcPct val="90000"/>
              </a:lnSpc>
              <a:buFont typeface="Wingdings" pitchFamily="2" charset="2"/>
              <a:buNone/>
            </a:pPr>
            <a:r>
              <a:rPr lang="en-US" sz="2400" dirty="0" smtClean="0"/>
              <a:t>}</a:t>
            </a:r>
          </a:p>
          <a:p>
            <a:pPr lvl="1" eaLnBrk="1" hangingPunct="1">
              <a:lnSpc>
                <a:spcPct val="90000"/>
              </a:lnSpc>
              <a:buFont typeface="Wingdings" pitchFamily="2" charset="2"/>
              <a:buNone/>
            </a:pPr>
            <a:r>
              <a:rPr lang="en-US" sz="2400" dirty="0" smtClean="0"/>
              <a:t>int main(){</a:t>
            </a:r>
          </a:p>
          <a:p>
            <a:pPr lvl="2" eaLnBrk="1" hangingPunct="1">
              <a:lnSpc>
                <a:spcPct val="90000"/>
              </a:lnSpc>
              <a:buFont typeface="Wingdings" pitchFamily="2" charset="2"/>
              <a:buNone/>
            </a:pPr>
            <a:r>
              <a:rPr lang="en-US" dirty="0" smtClean="0"/>
              <a:t>int a=2, b=3;</a:t>
            </a:r>
          </a:p>
          <a:p>
            <a:pPr lvl="2" eaLnBrk="1" hangingPunct="1">
              <a:lnSpc>
                <a:spcPct val="90000"/>
              </a:lnSpc>
              <a:buNone/>
            </a:pPr>
            <a:r>
              <a:rPr lang="en-US" dirty="0" smtClean="0"/>
              <a:t>cout &lt;&lt;"\n Max cua a va b ="&lt;&lt;max(a,b);  // T = int</a:t>
            </a:r>
          </a:p>
          <a:p>
            <a:pPr lvl="2" eaLnBrk="1" hangingPunct="1">
              <a:lnSpc>
                <a:spcPct val="90000"/>
              </a:lnSpc>
              <a:buFont typeface="Wingdings" pitchFamily="2" charset="2"/>
              <a:buNone/>
            </a:pPr>
            <a:r>
              <a:rPr lang="en-US" dirty="0" smtClean="0"/>
              <a:t>float x=5.2, y=3;</a:t>
            </a:r>
          </a:p>
          <a:p>
            <a:pPr lvl="2" eaLnBrk="1" hangingPunct="1">
              <a:lnSpc>
                <a:spcPct val="90000"/>
              </a:lnSpc>
              <a:buNone/>
            </a:pPr>
            <a:r>
              <a:rPr lang="en-US" dirty="0" smtClean="0"/>
              <a:t>cout &lt;&lt;"\n Max cua x va y ="&lt;&lt;max(x,y);  // T = float</a:t>
            </a:r>
          </a:p>
          <a:p>
            <a:pPr lvl="2" eaLnBrk="1" hangingPunct="1">
              <a:lnSpc>
                <a:spcPct val="90000"/>
              </a:lnSpc>
              <a:buNone/>
            </a:pPr>
            <a:r>
              <a:rPr lang="en-US" dirty="0" smtClean="0"/>
              <a:t>cout &lt;&lt;"\n Max cua a va x ="&lt;&lt;max(a,x);  // Error</a:t>
            </a:r>
          </a:p>
          <a:p>
            <a:pPr lvl="2" eaLnBrk="1" hangingPunct="1">
              <a:lnSpc>
                <a:spcPct val="90000"/>
              </a:lnSpc>
              <a:buNone/>
            </a:pPr>
            <a:r>
              <a:rPr lang="en-US" dirty="0" smtClean="0"/>
              <a:t>cout&lt;&lt;"\n Max cua 2 ky tu = "&lt;&lt;max('a', 'c');//T= char</a:t>
            </a:r>
          </a:p>
          <a:p>
            <a:pPr lvl="1" eaLnBrk="1" hangingPunct="1">
              <a:lnSpc>
                <a:spcPct val="90000"/>
              </a:lnSpc>
              <a:buFont typeface="Wingdings" pitchFamily="2" charset="2"/>
              <a:buNone/>
            </a:pPr>
            <a:r>
              <a:rPr lang="en-US" sz="2400"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7</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hàm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14282" y="857232"/>
            <a:ext cx="8643998" cy="4873625"/>
          </a:xfrm>
        </p:spPr>
        <p:txBody>
          <a:bodyPr/>
          <a:lstStyle/>
          <a:p>
            <a:pPr eaLnBrk="1" hangingPunct="1"/>
            <a:r>
              <a:rPr lang="en-US" sz="2800" dirty="0" smtClean="0">
                <a:solidFill>
                  <a:schemeClr val="tx1"/>
                </a:solidFill>
              </a:rPr>
              <a:t>Ngoài kiểu dữ liệu chuẩn (int, float, char,...), mô hình cũng có thể ứng dụng cho các kiểu dữ liệu của người sử dụng.</a:t>
            </a:r>
          </a:p>
          <a:p>
            <a:pPr eaLnBrk="1" hangingPunct="1"/>
            <a:r>
              <a:rPr lang="en-US" sz="2800" dirty="0" smtClean="0">
                <a:solidFill>
                  <a:schemeClr val="tx1"/>
                </a:solidFill>
              </a:rPr>
              <a:t>Giả sử có lớp phân số và trong lớp này có định nghĩa toán tử &gt; là toán tử được sử dụng trong mô hình hàm max thì có thể gọi max(a,b) với a và b là các phân số.</a:t>
            </a:r>
          </a:p>
          <a:p>
            <a:pPr eaLnBrk="1" hangingPunct="1"/>
            <a:r>
              <a:rPr lang="en-US" sz="2800" dirty="0" smtClean="0">
                <a:solidFill>
                  <a:schemeClr val="tx1"/>
                </a:solidFill>
              </a:rPr>
              <a:t>Có thể có nhiều hơn 1 lớp làm lớp mô hình.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smtClean="0"/>
              <a:t>Slide </a:t>
            </a:r>
            <a:fld id="{8C49C06E-9B67-49D1-978D-282F5F07D5C5}" type="slidenum">
              <a:rPr lang="en-US" smtClean="0"/>
              <a:pPr>
                <a:defRPr/>
              </a:pPr>
              <a:t>8</a:t>
            </a:fld>
            <a:endParaRPr lang="en-US" smtClean="0"/>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smtClean="0">
                <a:solidFill>
                  <a:srgbClr val="FF0000"/>
                </a:solidFill>
              </a:rPr>
              <a:t>Mô hình hàm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71406" y="785818"/>
            <a:ext cx="8929750" cy="6000768"/>
          </a:xfrm>
        </p:spPr>
        <p:txBody>
          <a:bodyPr/>
          <a:lstStyle/>
          <a:p>
            <a:pPr eaLnBrk="1" hangingPunct="1">
              <a:lnSpc>
                <a:spcPct val="90000"/>
              </a:lnSpc>
            </a:pPr>
            <a:r>
              <a:rPr lang="en-US" sz="2800" b="1" dirty="0" smtClean="0">
                <a:solidFill>
                  <a:schemeClr val="tx1"/>
                </a:solidFill>
              </a:rPr>
              <a:t>Ví dụ 6.3. </a:t>
            </a:r>
            <a:r>
              <a:rPr lang="en-US" sz="2800" dirty="0" smtClean="0">
                <a:solidFill>
                  <a:schemeClr val="tx1"/>
                </a:solidFill>
              </a:rPr>
              <a:t>Xây dựng và sử dụng mô hình có nhiều lớp trung gian</a:t>
            </a:r>
          </a:p>
          <a:p>
            <a:pPr lvl="1" eaLnBrk="1" hangingPunct="1">
              <a:lnSpc>
                <a:spcPct val="90000"/>
              </a:lnSpc>
              <a:buNone/>
            </a:pPr>
            <a:r>
              <a:rPr lang="en-US" sz="2400" dirty="0" smtClean="0"/>
              <a:t>#include &lt;iostream&gt;</a:t>
            </a:r>
          </a:p>
          <a:p>
            <a:pPr lvl="1" eaLnBrk="1" hangingPunct="1">
              <a:lnSpc>
                <a:spcPct val="90000"/>
              </a:lnSpc>
              <a:buNone/>
            </a:pPr>
            <a:r>
              <a:rPr lang="en-US" sz="2400" dirty="0" smtClean="0"/>
              <a:t>using namespace std;</a:t>
            </a:r>
          </a:p>
          <a:p>
            <a:pPr lvl="1" eaLnBrk="1" hangingPunct="1">
              <a:lnSpc>
                <a:spcPct val="90000"/>
              </a:lnSpc>
              <a:buNone/>
            </a:pPr>
            <a:r>
              <a:rPr lang="en-US" sz="2400" dirty="0" smtClean="0"/>
              <a:t>template &lt;class T, class U&gt;</a:t>
            </a:r>
          </a:p>
          <a:p>
            <a:pPr lvl="1" eaLnBrk="1" hangingPunct="1">
              <a:lnSpc>
                <a:spcPct val="90000"/>
              </a:lnSpc>
              <a:buNone/>
            </a:pPr>
            <a:r>
              <a:rPr lang="en-US" sz="2400" dirty="0" smtClean="0"/>
              <a:t>U mul(T a, U b){</a:t>
            </a:r>
          </a:p>
          <a:p>
            <a:pPr lvl="1" eaLnBrk="1" hangingPunct="1">
              <a:lnSpc>
                <a:spcPct val="90000"/>
              </a:lnSpc>
              <a:buNone/>
            </a:pPr>
            <a:r>
              <a:rPr lang="en-US" sz="2400" dirty="0" smtClean="0"/>
              <a:t>	return a*b;</a:t>
            </a:r>
          </a:p>
          <a:p>
            <a:pPr lvl="1" eaLnBrk="1" hangingPunct="1">
              <a:lnSpc>
                <a:spcPct val="90000"/>
              </a:lnSpc>
              <a:buNone/>
            </a:pPr>
            <a:r>
              <a:rPr lang="en-US" sz="2400" dirty="0" smtClean="0"/>
              <a:t>}</a:t>
            </a:r>
          </a:p>
          <a:p>
            <a:pPr lvl="1" eaLnBrk="1" hangingPunct="1">
              <a:lnSpc>
                <a:spcPct val="90000"/>
              </a:lnSpc>
              <a:buNone/>
            </a:pPr>
            <a:r>
              <a:rPr lang="en-US" sz="2400" dirty="0" smtClean="0"/>
              <a:t>int main(){</a:t>
            </a:r>
          </a:p>
          <a:p>
            <a:pPr lvl="1" eaLnBrk="1" hangingPunct="1">
              <a:lnSpc>
                <a:spcPct val="90000"/>
              </a:lnSpc>
              <a:buNone/>
            </a:pPr>
            <a:r>
              <a:rPr lang="en-US" sz="2400" dirty="0" smtClean="0"/>
              <a:t>  	int a=2;</a:t>
            </a:r>
          </a:p>
          <a:p>
            <a:pPr lvl="1" eaLnBrk="1" hangingPunct="1">
              <a:lnSpc>
                <a:spcPct val="90000"/>
              </a:lnSpc>
              <a:buNone/>
            </a:pPr>
            <a:r>
              <a:rPr lang="en-US" sz="2400" dirty="0" smtClean="0"/>
              <a:t>  	float b=3.7;</a:t>
            </a:r>
          </a:p>
          <a:p>
            <a:pPr lvl="1" eaLnBrk="1" hangingPunct="1">
              <a:lnSpc>
                <a:spcPct val="90000"/>
              </a:lnSpc>
              <a:buNone/>
            </a:pPr>
            <a:r>
              <a:rPr lang="en-US" sz="2400" dirty="0" smtClean="0"/>
              <a:t> 	cout&lt;&lt;mul(a,b);</a:t>
            </a:r>
          </a:p>
          <a:p>
            <a:pPr lvl="1" eaLnBrk="1" hangingPunct="1">
              <a:lnSpc>
                <a:spcPct val="90000"/>
              </a:lnSpc>
              <a:buNone/>
            </a:pPr>
            <a:r>
              <a:rPr lang="en-US" sz="2400" dirty="0" smtClean="0"/>
              <a:t>}</a:t>
            </a:r>
          </a:p>
          <a:p>
            <a:pPr eaLnBrk="1" hangingPunct="1">
              <a:lnSpc>
                <a:spcPct val="90000"/>
              </a:lnSpc>
              <a:buNone/>
            </a:pPr>
            <a:endParaRPr lang="en-US" sz="2800" dirty="0" smtClean="0">
              <a:solidFill>
                <a:schemeClr val="tx1"/>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NGÔN NGỮ LẬP TRÌNH C&amp;quot;&quot;/&gt;&lt;property id=&quot;20307&quot; value=&quot;256&quot;/&gt;&lt;/object&gt;&lt;object type=&quot;3&quot; unique_id=&quot;10045&quot;&gt;&lt;property id=&quot;20148&quot; value=&quot;5&quot;/&gt;&lt;property id=&quot;20300&quot; value=&quot;Slide 31&quot;/&gt;&lt;property id=&quot;20307&quot; value=&quot;345&quot;/&gt;&lt;/object&gt;&lt;object type=&quot;3&quot; unique_id=&quot;11142&quot;&gt;&lt;property id=&quot;20148&quot; value=&quot;5&quot;/&gt;&lt;property id=&quot;20300&quot; value=&quot;Slide 2&quot;/&gt;&lt;property id=&quot;20307&quot; value=&quot;354&quot;/&gt;&lt;/object&gt;&lt;object type=&quot;3&quot; unique_id=&quot;11143&quot;&gt;&lt;property id=&quot;20148&quot; value=&quot;5&quot;/&gt;&lt;property id=&quot;20300&quot; value=&quot;Slide 3&quot;/&gt;&lt;property id=&quot;20307&quot; value=&quot;355&quot;/&gt;&lt;/object&gt;&lt;object type=&quot;3&quot; unique_id=&quot;11374&quot;&gt;&lt;property id=&quot;20148&quot; value=&quot;5&quot;/&gt;&lt;property id=&quot;20300&quot; value=&quot;Slide 4&quot;/&gt;&lt;property id=&quot;20307&quot; value=&quot;356&quot;/&gt;&lt;/object&gt;&lt;object type=&quot;3&quot; unique_id=&quot;11986&quot;&gt;&lt;property id=&quot;20148&quot; value=&quot;5&quot;/&gt;&lt;property id=&quot;20300&quot; value=&quot;Slide 5&quot;/&gt;&lt;property id=&quot;20307&quot; value=&quot;357&quot;/&gt;&lt;/object&gt;&lt;object type=&quot;3&quot; unique_id=&quot;11987&quot;&gt;&lt;property id=&quot;20148&quot; value=&quot;5&quot;/&gt;&lt;property id=&quot;20300&quot; value=&quot;Slide 6&quot;/&gt;&lt;property id=&quot;20307&quot; value=&quot;358&quot;/&gt;&lt;/object&gt;&lt;object type=&quot;3&quot; unique_id=&quot;12429&quot;&gt;&lt;property id=&quot;20148&quot; value=&quot;5&quot;/&gt;&lt;property id=&quot;20300&quot; value=&quot;Slide 7&quot;/&gt;&lt;property id=&quot;20307&quot; value=&quot;359&quot;/&gt;&lt;/object&gt;&lt;object type=&quot;3&quot; unique_id=&quot;13030&quot;&gt;&lt;property id=&quot;20148&quot; value=&quot;5&quot;/&gt;&lt;property id=&quot;20300&quot; value=&quot;Slide 8&quot;/&gt;&lt;property id=&quot;20307&quot; value=&quot;361&quot;/&gt;&lt;/object&gt;&lt;object type=&quot;3&quot; unique_id=&quot;13042&quot;&gt;&lt;property id=&quot;20148&quot; value=&quot;5&quot;/&gt;&lt;property id=&quot;20300&quot; value=&quot;Slide 9&quot;/&gt;&lt;property id=&quot;20307&quot; value=&quot;362&quot;/&gt;&lt;/object&gt;&lt;object type=&quot;3&quot; unique_id=&quot;13115&quot;&gt;&lt;property id=&quot;20148&quot; value=&quot;5&quot;/&gt;&lt;property id=&quot;20300&quot; value=&quot;Slide 13&quot;/&gt;&lt;property id=&quot;20307&quot; value=&quot;363&quot;/&gt;&lt;/object&gt;&lt;object type=&quot;3&quot; unique_id=&quot;13116&quot;&gt;&lt;property id=&quot;20148&quot; value=&quot;5&quot;/&gt;&lt;property id=&quot;20300&quot; value=&quot;Slide 16&quot;/&gt;&lt;property id=&quot;20307&quot; value=&quot;364&quot;/&gt;&lt;/object&gt;&lt;object type=&quot;3&quot; unique_id=&quot;13271&quot;&gt;&lt;property id=&quot;20148&quot; value=&quot;5&quot;/&gt;&lt;property id=&quot;20300&quot; value=&quot;Slide 19&quot;/&gt;&lt;property id=&quot;20307&quot; value=&quot;365&quot;/&gt;&lt;/object&gt;&lt;object type=&quot;3&quot; unique_id=&quot;13272&quot;&gt;&lt;property id=&quot;20148&quot; value=&quot;5&quot;/&gt;&lt;property id=&quot;20300&quot; value=&quot;Slide 22&quot;/&gt;&lt;property id=&quot;20307&quot; value=&quot;366&quot;/&gt;&lt;/object&gt;&lt;object type=&quot;3&quot; unique_id=&quot;13273&quot;&gt;&lt;property id=&quot;20148&quot; value=&quot;5&quot;/&gt;&lt;property id=&quot;20300&quot; value=&quot;Slide 25&quot;/&gt;&lt;property id=&quot;20307&quot; value=&quot;367&quot;/&gt;&lt;/object&gt;&lt;object type=&quot;3&quot; unique_id=&quot;13376&quot;&gt;&lt;property id=&quot;20148&quot; value=&quot;5&quot;/&gt;&lt;property id=&quot;20300&quot; value=&quot;Slide 28&quot;/&gt;&lt;property id=&quot;20307&quot; value=&quot;368&quot;/&gt;&lt;/object&gt;&lt;object type=&quot;3&quot; unique_id=&quot;13611&quot;&gt;&lt;property id=&quot;20148&quot; value=&quot;5&quot;/&gt;&lt;property id=&quot;20300&quot; value=&quot;Slide 10&quot;/&gt;&lt;property id=&quot;20307&quot; value=&quot;369&quot;/&gt;&lt;/object&gt;&lt;object type=&quot;3&quot; unique_id=&quot;13612&quot;&gt;&lt;property id=&quot;20148&quot; value=&quot;5&quot;/&gt;&lt;property id=&quot;20300&quot; value=&quot;Slide 11&quot;/&gt;&lt;property id=&quot;20307&quot; value=&quot;370&quot;/&gt;&lt;/object&gt;&lt;object type=&quot;3&quot; unique_id=&quot;13613&quot;&gt;&lt;property id=&quot;20148&quot; value=&quot;5&quot;/&gt;&lt;property id=&quot;20300&quot; value=&quot;Slide 14&quot;/&gt;&lt;property id=&quot;20307&quot; value=&quot;371&quot;/&gt;&lt;/object&gt;&lt;object type=&quot;3&quot; unique_id=&quot;13614&quot;&gt;&lt;property id=&quot;20148&quot; value=&quot;5&quot;/&gt;&lt;property id=&quot;20300&quot; value=&quot;Slide 17&quot;/&gt;&lt;property id=&quot;20307&quot; value=&quot;372&quot;/&gt;&lt;/object&gt;&lt;object type=&quot;3&quot; unique_id=&quot;13615&quot;&gt;&lt;property id=&quot;20148&quot; value=&quot;5&quot;/&gt;&lt;property id=&quot;20300&quot; value=&quot;Slide 20&quot;/&gt;&lt;property id=&quot;20307&quot; value=&quot;373&quot;/&gt;&lt;/object&gt;&lt;object type=&quot;3&quot; unique_id=&quot;13869&quot;&gt;&lt;property id=&quot;20148&quot; value=&quot;5&quot;/&gt;&lt;property id=&quot;20300&quot; value=&quot;Slide 23&quot;/&gt;&lt;property id=&quot;20307&quot; value=&quot;374&quot;/&gt;&lt;/object&gt;&lt;object type=&quot;3&quot; unique_id=&quot;13870&quot;&gt;&lt;property id=&quot;20148&quot; value=&quot;5&quot;/&gt;&lt;property id=&quot;20300&quot; value=&quot;Slide 26&quot;/&gt;&lt;property id=&quot;20307&quot; value=&quot;375&quot;/&gt;&lt;/object&gt;&lt;object type=&quot;3&quot; unique_id=&quot;13996&quot;&gt;&lt;property id=&quot;20148&quot; value=&quot;5&quot;/&gt;&lt;property id=&quot;20300&quot; value=&quot;Slide 29&quot;/&gt;&lt;property id=&quot;20307&quot; value=&quot;376&quot;/&gt;&lt;/object&gt;&lt;object type=&quot;3&quot; unique_id=&quot;14283&quot;&gt;&lt;property id=&quot;20148&quot; value=&quot;5&quot;/&gt;&lt;property id=&quot;20300&quot; value=&quot;Slide 12&quot;/&gt;&lt;property id=&quot;20307&quot; value=&quot;377&quot;/&gt;&lt;/object&gt;&lt;object type=&quot;3&quot; unique_id=&quot;14284&quot;&gt;&lt;property id=&quot;20148&quot; value=&quot;5&quot;/&gt;&lt;property id=&quot;20300&quot; value=&quot;Slide 15&quot;/&gt;&lt;property id=&quot;20307&quot; value=&quot;378&quot;/&gt;&lt;/object&gt;&lt;object type=&quot;3&quot; unique_id=&quot;14285&quot;&gt;&lt;property id=&quot;20148&quot; value=&quot;5&quot;/&gt;&lt;property id=&quot;20300&quot; value=&quot;Slide 18&quot;/&gt;&lt;property id=&quot;20307&quot; value=&quot;379&quot;/&gt;&lt;/object&gt;&lt;object type=&quot;3&quot; unique_id=&quot;14431&quot;&gt;&lt;property id=&quot;20148&quot; value=&quot;5&quot;/&gt;&lt;property id=&quot;20300&quot; value=&quot;Slide 21&quot;/&gt;&lt;property id=&quot;20307&quot; value=&quot;380&quot;/&gt;&lt;/object&gt;&lt;object type=&quot;3&quot; unique_id=&quot;14582&quot;&gt;&lt;property id=&quot;20148&quot; value=&quot;5&quot;/&gt;&lt;property id=&quot;20300&quot; value=&quot;Slide 24&quot;/&gt;&lt;property id=&quot;20307&quot; value=&quot;381&quot;/&gt;&lt;/object&gt;&lt;object type=&quot;3&quot; unique_id=&quot;14831&quot;&gt;&lt;property id=&quot;20148&quot; value=&quot;5&quot;/&gt;&lt;property id=&quot;20300&quot; value=&quot;Slide 27&quot;/&gt;&lt;property id=&quot;20307&quot; value=&quot;382&quot;/&gt;&lt;/object&gt;&lt;object type=&quot;3&quot; unique_id=&quot;14832&quot;&gt;&lt;property id=&quot;20148&quot; value=&quot;5&quot;/&gt;&lt;property id=&quot;20300&quot; value=&quot;Slide 30&quot;/&gt;&lt;property id=&quot;20307&quot; value=&quot;383&quot;/&gt;&lt;/object&gt;&lt;/object&gt;&lt;/object&gt;&lt;/database&gt;"/>
  <p:tag name="SECTOMILLISECCONVERTED" val="1"/>
</p:tagLst>
</file>

<file path=ppt/theme/theme1.xml><?xml version="1.0" encoding="utf-8"?>
<a:theme xmlns:a="http://schemas.openxmlformats.org/drawingml/2006/main" name="Theme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81TGp_gold_light">
  <a:themeElements>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581TGp_gold_light.potx" id="{D7BDFE57-600A-4DD4-8667-352C267062AD}" vid="{9595478A-F26B-4CDE-81FE-8B922C758BAE}"/>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7638</TotalTime>
  <Words>1886</Words>
  <Application>Microsoft Office PowerPoint</Application>
  <PresentationFormat>On-screen Show (4:3)</PresentationFormat>
  <Paragraphs>242</Paragraphs>
  <Slides>25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Times New Roman</vt:lpstr>
      <vt:lpstr>Verdana</vt:lpstr>
      <vt:lpstr>Wingdings</vt:lpstr>
      <vt:lpstr>Wingdings 2</vt:lpstr>
      <vt:lpstr>Theme new</vt:lpstr>
      <vt:lpstr>581TGp_gold_light</vt:lpstr>
      <vt:lpstr>CHƯƠNG 6: MÔ HÌNH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Dai Hoc Vinh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TRÌNH ĐÀO TẠO GIÁO VIÊN THPT NGÀNH………THEO HỌC CHẾ TÍN CHỈ</dc:title>
  <dc:creator>Mai Van Trinh</dc:creator>
  <cp:lastModifiedBy>Admin</cp:lastModifiedBy>
  <cp:revision>640</cp:revision>
  <dcterms:created xsi:type="dcterms:W3CDTF">2009-11-04T12:39:28Z</dcterms:created>
  <dcterms:modified xsi:type="dcterms:W3CDTF">2021-02-16T14:32:40Z</dcterms:modified>
</cp:coreProperties>
</file>