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067" r:id="rId1"/>
    <p:sldMasterId id="2147484202" r:id="rId2"/>
  </p:sldMasterIdLst>
  <p:notesMasterIdLst>
    <p:notesMasterId r:id="rId42"/>
  </p:notesMasterIdLst>
  <p:sldIdLst>
    <p:sldId id="256" r:id="rId3"/>
    <p:sldId id="392" r:id="rId4"/>
    <p:sldId id="393" r:id="rId5"/>
    <p:sldId id="394" r:id="rId6"/>
    <p:sldId id="395" r:id="rId7"/>
    <p:sldId id="396" r:id="rId8"/>
    <p:sldId id="397" r:id="rId9"/>
    <p:sldId id="398" r:id="rId10"/>
    <p:sldId id="399" r:id="rId11"/>
    <p:sldId id="401" r:id="rId12"/>
    <p:sldId id="400" r:id="rId13"/>
    <p:sldId id="402" r:id="rId14"/>
    <p:sldId id="403" r:id="rId15"/>
    <p:sldId id="405" r:id="rId16"/>
    <p:sldId id="404" r:id="rId17"/>
    <p:sldId id="406" r:id="rId18"/>
    <p:sldId id="407" r:id="rId19"/>
    <p:sldId id="408" r:id="rId20"/>
    <p:sldId id="409" r:id="rId21"/>
    <p:sldId id="410" r:id="rId22"/>
    <p:sldId id="411" r:id="rId23"/>
    <p:sldId id="412" r:id="rId24"/>
    <p:sldId id="413" r:id="rId25"/>
    <p:sldId id="414" r:id="rId26"/>
    <p:sldId id="415" r:id="rId27"/>
    <p:sldId id="416" r:id="rId28"/>
    <p:sldId id="417" r:id="rId29"/>
    <p:sldId id="418" r:id="rId30"/>
    <p:sldId id="419" r:id="rId31"/>
    <p:sldId id="420" r:id="rId32"/>
    <p:sldId id="421" r:id="rId33"/>
    <p:sldId id="422" r:id="rId34"/>
    <p:sldId id="423" r:id="rId35"/>
    <p:sldId id="424" r:id="rId36"/>
    <p:sldId id="425" r:id="rId37"/>
    <p:sldId id="426" r:id="rId38"/>
    <p:sldId id="427" r:id="rId39"/>
    <p:sldId id="428" r:id="rId40"/>
    <p:sldId id="345" r:id="rId41"/>
  </p:sldIdLst>
  <p:sldSz cx="9144000" cy="6858000" type="screen4x3"/>
  <p:notesSz cx="6858000" cy="9144000"/>
  <p:custDataLst>
    <p:tags r:id="rId43"/>
  </p:custDataLst>
  <p:defaultTex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0000"/>
    <a:srgbClr val="D618C8"/>
    <a:srgbClr val="00FF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89247" autoAdjust="0"/>
  </p:normalViewPr>
  <p:slideViewPr>
    <p:cSldViewPr>
      <p:cViewPr varScale="1">
        <p:scale>
          <a:sx n="99" d="100"/>
          <a:sy n="99" d="100"/>
        </p:scale>
        <p:origin x="994" y="72"/>
      </p:cViewPr>
      <p:guideLst>
        <p:guide orient="horz" pos="2160"/>
        <p:guide pos="2880"/>
      </p:guideLst>
    </p:cSldViewPr>
  </p:slideViewPr>
  <p:outlineViewPr>
    <p:cViewPr>
      <p:scale>
        <a:sx n="33" d="100"/>
        <a:sy n="33" d="100"/>
      </p:scale>
      <p:origin x="0" y="86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3D539693-F139-41C2-B510-E019463669BA}" type="slidenum">
              <a:rPr lang="en-US"/>
              <a:pPr>
                <a:defRPr/>
              </a:pPr>
              <a:t>‹#›</a:t>
            </a:fld>
            <a:endParaRPr lang="en-US"/>
          </a:p>
        </p:txBody>
      </p:sp>
    </p:spTree>
    <p:extLst>
      <p:ext uri="{BB962C8B-B14F-4D97-AF65-F5344CB8AC3E}">
        <p14:creationId xmlns:p14="http://schemas.microsoft.com/office/powerpoint/2010/main" val="33533015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Slide Number Placeholder 3"/>
          <p:cNvSpPr>
            <a:spLocks noGrp="1"/>
          </p:cNvSpPr>
          <p:nvPr>
            <p:ph type="sldNum" sz="quarter" idx="5"/>
          </p:nvPr>
        </p:nvSpPr>
        <p:spPr>
          <a:noFill/>
        </p:spPr>
        <p:txBody>
          <a:bodyPr/>
          <a:lstStyle/>
          <a:p>
            <a:fld id="{BFAC5A11-79B6-4106-A548-48DFA3BC1FB0}" type="slidenum">
              <a:rPr lang="en-US" smtClean="0"/>
              <a:pPr/>
              <a:t>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2.jpeg"/><Relationship Id="rId4" Type="http://schemas.openxmlformats.org/officeDocument/2006/relationships/image" Target="../media/image11.jpe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FA9DC-A641-48BF-8E03-F002B334ED2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92FD99-096B-44F3-8308-BD9C67BEBDB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6" descr="C:\Users\Administrator\Desktop\Logo mới ĐHV.jpg"/>
          <p:cNvPicPr>
            <a:picLocks noChangeAspect="1" noChangeArrowheads="1"/>
          </p:cNvPicPr>
          <p:nvPr userDrawn="1"/>
        </p:nvPicPr>
        <p:blipFill>
          <a:blip r:embed="rId2"/>
          <a:srcRect/>
          <a:stretch>
            <a:fillRect/>
          </a:stretch>
        </p:blipFill>
        <p:spPr bwMode="auto">
          <a:xfrm>
            <a:off x="179388" y="47625"/>
            <a:ext cx="1035050" cy="1035050"/>
          </a:xfrm>
          <a:prstGeom prst="rect">
            <a:avLst/>
          </a:prstGeom>
          <a:noFill/>
          <a:ln w="9525">
            <a:noFill/>
            <a:miter lim="800000"/>
            <a:headEnd/>
            <a:tailEnd/>
          </a:ln>
        </p:spPr>
      </p:pic>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5" name="Date Placeholder 6"/>
          <p:cNvSpPr>
            <a:spLocks noGrp="1"/>
          </p:cNvSpPr>
          <p:nvPr>
            <p:ph type="dt" sz="half" idx="10"/>
          </p:nvPr>
        </p:nvSpPr>
        <p:spPr/>
        <p:txBody>
          <a:bodyPr/>
          <a:lstStyle>
            <a:lvl1pPr>
              <a:defRPr/>
            </a:lvl1pPr>
            <a:extLst/>
          </a:lstStyle>
          <a:p>
            <a:pPr>
              <a:defRPr/>
            </a:pPr>
            <a:endParaRPr lang="en-US"/>
          </a:p>
        </p:txBody>
      </p:sp>
      <p:sp>
        <p:nvSpPr>
          <p:cNvPr id="6" name="Footer Placeholder 19"/>
          <p:cNvSpPr>
            <a:spLocks noGrp="1"/>
          </p:cNvSpPr>
          <p:nvPr>
            <p:ph type="ftr" sz="quarter" idx="11"/>
          </p:nvPr>
        </p:nvSpPr>
        <p:spPr/>
        <p:txBody>
          <a:bodyPr/>
          <a:lstStyle>
            <a:lvl1pPr>
              <a:defRPr/>
            </a:lvl1pPr>
            <a:extLst/>
          </a:lstStyle>
          <a:p>
            <a:pPr>
              <a:defRPr/>
            </a:pPr>
            <a:endParaRPr lang="en-US"/>
          </a:p>
        </p:txBody>
      </p:sp>
      <p:sp>
        <p:nvSpPr>
          <p:cNvPr id="7" name="Slide Number Placeholder 9"/>
          <p:cNvSpPr>
            <a:spLocks noGrp="1"/>
          </p:cNvSpPr>
          <p:nvPr>
            <p:ph type="sldNum" sz="quarter" idx="12"/>
          </p:nvPr>
        </p:nvSpPr>
        <p:spPr/>
        <p:txBody>
          <a:bodyPr/>
          <a:lstStyle>
            <a:lvl1pPr>
              <a:defRPr/>
            </a:lvl1pPr>
            <a:extLst/>
          </a:lstStyle>
          <a:p>
            <a:pPr>
              <a:defRPr/>
            </a:pPr>
            <a:fld id="{4AB8E191-32C2-4AB3-9E83-5BA5400DD77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Font typeface="Wingdings" pitchFamily="2" charset="2"/>
              <a:buChar char="§"/>
              <a:defRPr>
                <a:solidFill>
                  <a:srgbClr val="0070C0"/>
                </a:solidFill>
              </a:defRPr>
            </a:lvl1pPr>
            <a:lvl2pPr>
              <a:buFont typeface="Wingdings" pitchFamily="2" charset="2"/>
              <a:buChar cha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C7AF40BA-8706-4DF2-BF00-2BB7CF5E1E5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91"/>
          <p:cNvGrpSpPr>
            <a:grpSpLocks/>
          </p:cNvGrpSpPr>
          <p:nvPr/>
        </p:nvGrpSpPr>
        <p:grpSpPr bwMode="auto">
          <a:xfrm>
            <a:off x="434975" y="4763"/>
            <a:ext cx="8015288" cy="6853237"/>
            <a:chOff x="274" y="10"/>
            <a:chExt cx="5049" cy="4310"/>
          </a:xfrm>
        </p:grpSpPr>
        <p:sp>
          <p:nvSpPr>
            <p:cNvPr id="5" name="Line 126"/>
            <p:cNvSpPr>
              <a:spLocks noChangeShapeType="1"/>
            </p:cNvSpPr>
            <p:nvPr userDrawn="1"/>
          </p:nvSpPr>
          <p:spPr bwMode="gray">
            <a:xfrm>
              <a:off x="3479"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6" name="Line 137"/>
            <p:cNvSpPr>
              <a:spLocks noChangeShapeType="1"/>
            </p:cNvSpPr>
            <p:nvPr userDrawn="1"/>
          </p:nvSpPr>
          <p:spPr bwMode="gray">
            <a:xfrm>
              <a:off x="3929"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7" name="Line 139"/>
            <p:cNvSpPr>
              <a:spLocks noChangeShapeType="1"/>
            </p:cNvSpPr>
            <p:nvPr userDrawn="1"/>
          </p:nvSpPr>
          <p:spPr bwMode="gray">
            <a:xfrm>
              <a:off x="4395"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8" name="Line 140"/>
            <p:cNvSpPr>
              <a:spLocks noChangeShapeType="1"/>
            </p:cNvSpPr>
            <p:nvPr userDrawn="1"/>
          </p:nvSpPr>
          <p:spPr bwMode="gray">
            <a:xfrm>
              <a:off x="4845"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9" name="Line 143"/>
            <p:cNvSpPr>
              <a:spLocks noChangeShapeType="1"/>
            </p:cNvSpPr>
            <p:nvPr userDrawn="1"/>
          </p:nvSpPr>
          <p:spPr bwMode="gray">
            <a:xfrm>
              <a:off x="5302"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0" name="Line 147"/>
            <p:cNvSpPr>
              <a:spLocks noChangeShapeType="1"/>
            </p:cNvSpPr>
            <p:nvPr userDrawn="1"/>
          </p:nvSpPr>
          <p:spPr bwMode="gray">
            <a:xfrm>
              <a:off x="1651"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1" name="Line 149"/>
            <p:cNvSpPr>
              <a:spLocks noChangeShapeType="1"/>
            </p:cNvSpPr>
            <p:nvPr userDrawn="1"/>
          </p:nvSpPr>
          <p:spPr bwMode="gray">
            <a:xfrm>
              <a:off x="2101"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2" name="Line 151"/>
            <p:cNvSpPr>
              <a:spLocks noChangeShapeType="1"/>
            </p:cNvSpPr>
            <p:nvPr userDrawn="1"/>
          </p:nvSpPr>
          <p:spPr bwMode="gray">
            <a:xfrm>
              <a:off x="2567"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3" name="Line 152"/>
            <p:cNvSpPr>
              <a:spLocks noChangeShapeType="1"/>
            </p:cNvSpPr>
            <p:nvPr userDrawn="1"/>
          </p:nvSpPr>
          <p:spPr bwMode="gray">
            <a:xfrm>
              <a:off x="3017"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4" name="Line 158"/>
            <p:cNvSpPr>
              <a:spLocks noChangeShapeType="1"/>
            </p:cNvSpPr>
            <p:nvPr userDrawn="1"/>
          </p:nvSpPr>
          <p:spPr bwMode="gray">
            <a:xfrm>
              <a:off x="274"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5" name="Line 160"/>
            <p:cNvSpPr>
              <a:spLocks noChangeShapeType="1"/>
            </p:cNvSpPr>
            <p:nvPr userDrawn="1"/>
          </p:nvSpPr>
          <p:spPr bwMode="gray">
            <a:xfrm>
              <a:off x="740"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6" name="Line 161"/>
            <p:cNvSpPr>
              <a:spLocks noChangeShapeType="1"/>
            </p:cNvSpPr>
            <p:nvPr userDrawn="1"/>
          </p:nvSpPr>
          <p:spPr bwMode="gray">
            <a:xfrm>
              <a:off x="1190"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grpSp>
      <p:sp>
        <p:nvSpPr>
          <p:cNvPr id="17" name="Rectangle 87"/>
          <p:cNvSpPr>
            <a:spLocks noChangeArrowheads="1"/>
          </p:cNvSpPr>
          <p:nvPr/>
        </p:nvSpPr>
        <p:spPr bwMode="gray">
          <a:xfrm>
            <a:off x="0" y="1795463"/>
            <a:ext cx="9144000" cy="2503487"/>
          </a:xfrm>
          <a:prstGeom prst="rect">
            <a:avLst/>
          </a:prstGeom>
          <a:gradFill rotWithShape="1">
            <a:gsLst>
              <a:gs pos="0">
                <a:schemeClr val="tx2">
                  <a:gamma/>
                  <a:shade val="46275"/>
                  <a:invGamma/>
                </a:schemeClr>
              </a:gs>
              <a:gs pos="100000">
                <a:schemeClr val="tx2"/>
              </a:gs>
            </a:gsLst>
            <a:lin ang="0" scaled="1"/>
          </a:gradFill>
          <a:ln w="9525">
            <a:noFill/>
            <a:miter lim="800000"/>
            <a:headEnd/>
            <a:tailEnd/>
          </a:ln>
          <a:effectLst/>
        </p:spPr>
        <p:txBody>
          <a:bodyPr wrap="none" anchor="ctr"/>
          <a:lstStyle/>
          <a:p>
            <a:pPr>
              <a:defRPr/>
            </a:pPr>
            <a:endParaRPr lang="en-US" b="1">
              <a:solidFill>
                <a:srgbClr val="000000"/>
              </a:solidFill>
              <a:latin typeface="Arial" charset="0"/>
              <a:cs typeface="+mn-cs"/>
            </a:endParaRPr>
          </a:p>
        </p:txBody>
      </p:sp>
      <p:sp>
        <p:nvSpPr>
          <p:cNvPr id="18" name="Rectangle 165"/>
          <p:cNvSpPr>
            <a:spLocks noChangeArrowheads="1"/>
          </p:cNvSpPr>
          <p:nvPr/>
        </p:nvSpPr>
        <p:spPr bwMode="gray">
          <a:xfrm>
            <a:off x="5553075" y="5576888"/>
            <a:ext cx="712788" cy="644525"/>
          </a:xfrm>
          <a:prstGeom prst="rect">
            <a:avLst/>
          </a:prstGeom>
          <a:solidFill>
            <a:schemeClr val="accent2">
              <a:alpha val="3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19" name="Rectangle 166"/>
          <p:cNvSpPr>
            <a:spLocks noChangeArrowheads="1"/>
          </p:cNvSpPr>
          <p:nvPr/>
        </p:nvSpPr>
        <p:spPr bwMode="gray">
          <a:xfrm>
            <a:off x="7007225" y="5588000"/>
            <a:ext cx="725488" cy="635000"/>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 name="Rectangle 167"/>
          <p:cNvSpPr>
            <a:spLocks noChangeArrowheads="1"/>
          </p:cNvSpPr>
          <p:nvPr/>
        </p:nvSpPr>
        <p:spPr bwMode="gray">
          <a:xfrm>
            <a:off x="6269038" y="4943475"/>
            <a:ext cx="725487" cy="636588"/>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1" name="Rectangle 168"/>
          <p:cNvSpPr>
            <a:spLocks noChangeArrowheads="1"/>
          </p:cNvSpPr>
          <p:nvPr/>
        </p:nvSpPr>
        <p:spPr bwMode="gray">
          <a:xfrm>
            <a:off x="8447088" y="5588000"/>
            <a:ext cx="696912" cy="635000"/>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2" name="Rectangle 170"/>
          <p:cNvSpPr>
            <a:spLocks noChangeArrowheads="1"/>
          </p:cNvSpPr>
          <p:nvPr/>
        </p:nvSpPr>
        <p:spPr bwMode="gray">
          <a:xfrm>
            <a:off x="2651125" y="5588000"/>
            <a:ext cx="725488" cy="635000"/>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3" name="Rectangle 171"/>
          <p:cNvSpPr>
            <a:spLocks noChangeArrowheads="1"/>
          </p:cNvSpPr>
          <p:nvPr/>
        </p:nvSpPr>
        <p:spPr bwMode="gray">
          <a:xfrm>
            <a:off x="4105275" y="5588000"/>
            <a:ext cx="725488" cy="635000"/>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4" name="Rectangle 172"/>
          <p:cNvSpPr>
            <a:spLocks noChangeArrowheads="1"/>
          </p:cNvSpPr>
          <p:nvPr/>
        </p:nvSpPr>
        <p:spPr bwMode="gray">
          <a:xfrm>
            <a:off x="3367088" y="4943475"/>
            <a:ext cx="725487" cy="636588"/>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5" name="Rectangle 173"/>
          <p:cNvSpPr>
            <a:spLocks noChangeArrowheads="1"/>
          </p:cNvSpPr>
          <p:nvPr/>
        </p:nvSpPr>
        <p:spPr bwMode="gray">
          <a:xfrm>
            <a:off x="4818063" y="4943475"/>
            <a:ext cx="725487" cy="636588"/>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6" name="Rectangle 174"/>
          <p:cNvSpPr>
            <a:spLocks noChangeArrowheads="1"/>
          </p:cNvSpPr>
          <p:nvPr/>
        </p:nvSpPr>
        <p:spPr bwMode="gray">
          <a:xfrm>
            <a:off x="1917700" y="4943475"/>
            <a:ext cx="725488" cy="636588"/>
          </a:xfrm>
          <a:prstGeom prst="rect">
            <a:avLst/>
          </a:prstGeom>
          <a:solidFill>
            <a:schemeClr val="accent2">
              <a:alpha val="20000"/>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7" name="Rectangle 175"/>
          <p:cNvSpPr>
            <a:spLocks noChangeArrowheads="1"/>
          </p:cNvSpPr>
          <p:nvPr/>
        </p:nvSpPr>
        <p:spPr bwMode="gray">
          <a:xfrm>
            <a:off x="5541963" y="4310063"/>
            <a:ext cx="725487" cy="636587"/>
          </a:xfrm>
          <a:prstGeom prst="rect">
            <a:avLst/>
          </a:prstGeom>
          <a:solidFill>
            <a:schemeClr val="accent2">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8" name="Rectangle 176"/>
          <p:cNvSpPr>
            <a:spLocks noChangeArrowheads="1"/>
          </p:cNvSpPr>
          <p:nvPr/>
        </p:nvSpPr>
        <p:spPr bwMode="gray">
          <a:xfrm>
            <a:off x="6996113" y="4300538"/>
            <a:ext cx="725487" cy="646112"/>
          </a:xfrm>
          <a:prstGeom prst="rect">
            <a:avLst/>
          </a:prstGeom>
          <a:solidFill>
            <a:schemeClr val="accent2">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9" name="Rectangle 177"/>
          <p:cNvSpPr>
            <a:spLocks noChangeArrowheads="1"/>
          </p:cNvSpPr>
          <p:nvPr/>
        </p:nvSpPr>
        <p:spPr bwMode="gray">
          <a:xfrm>
            <a:off x="8435975" y="4300538"/>
            <a:ext cx="703263" cy="646112"/>
          </a:xfrm>
          <a:prstGeom prst="rect">
            <a:avLst/>
          </a:prstGeom>
          <a:solidFill>
            <a:schemeClr val="accent2">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30" name="Rectangle 178"/>
          <p:cNvSpPr>
            <a:spLocks noChangeArrowheads="1"/>
          </p:cNvSpPr>
          <p:nvPr/>
        </p:nvSpPr>
        <p:spPr bwMode="gray">
          <a:xfrm>
            <a:off x="4105275" y="4310063"/>
            <a:ext cx="725488" cy="636587"/>
          </a:xfrm>
          <a:prstGeom prst="rect">
            <a:avLst/>
          </a:prstGeom>
          <a:solidFill>
            <a:srgbClr val="DDDDDD">
              <a:alpha val="1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31" name="Rectangle 185"/>
          <p:cNvSpPr>
            <a:spLocks noChangeArrowheads="1"/>
          </p:cNvSpPr>
          <p:nvPr/>
        </p:nvSpPr>
        <p:spPr bwMode="gray">
          <a:xfrm>
            <a:off x="7720013" y="6221413"/>
            <a:ext cx="725487" cy="636587"/>
          </a:xfrm>
          <a:prstGeom prst="rect">
            <a:avLst/>
          </a:prstGeom>
          <a:solidFill>
            <a:srgbClr val="DDDDDD">
              <a:alpha val="39999"/>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32" name="Rectangle 186"/>
          <p:cNvSpPr>
            <a:spLocks noChangeArrowheads="1"/>
          </p:cNvSpPr>
          <p:nvPr/>
        </p:nvSpPr>
        <p:spPr bwMode="gray">
          <a:xfrm>
            <a:off x="3371850" y="6221413"/>
            <a:ext cx="728663" cy="636587"/>
          </a:xfrm>
          <a:prstGeom prst="rect">
            <a:avLst/>
          </a:prstGeom>
          <a:solidFill>
            <a:srgbClr val="DDDDDD">
              <a:alpha val="39999"/>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33" name="Rectangle 187"/>
          <p:cNvSpPr>
            <a:spLocks noChangeArrowheads="1"/>
          </p:cNvSpPr>
          <p:nvPr/>
        </p:nvSpPr>
        <p:spPr bwMode="gray">
          <a:xfrm>
            <a:off x="4826000" y="6221413"/>
            <a:ext cx="725488" cy="636587"/>
          </a:xfrm>
          <a:prstGeom prst="rect">
            <a:avLst/>
          </a:prstGeom>
          <a:solidFill>
            <a:srgbClr val="DDDDDD">
              <a:alpha val="39999"/>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34" name="Rectangle 188"/>
          <p:cNvSpPr>
            <a:spLocks noChangeArrowheads="1"/>
          </p:cNvSpPr>
          <p:nvPr/>
        </p:nvSpPr>
        <p:spPr bwMode="gray">
          <a:xfrm>
            <a:off x="1920875" y="6221413"/>
            <a:ext cx="725488" cy="636587"/>
          </a:xfrm>
          <a:prstGeom prst="rect">
            <a:avLst/>
          </a:prstGeom>
          <a:solidFill>
            <a:srgbClr val="DDDDDD">
              <a:alpha val="39999"/>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grpSp>
        <p:nvGrpSpPr>
          <p:cNvPr id="35" name="Group 206"/>
          <p:cNvGrpSpPr>
            <a:grpSpLocks/>
          </p:cNvGrpSpPr>
          <p:nvPr/>
        </p:nvGrpSpPr>
        <p:grpSpPr bwMode="auto">
          <a:xfrm>
            <a:off x="0" y="533400"/>
            <a:ext cx="9144000" cy="5689600"/>
            <a:chOff x="0" y="336"/>
            <a:chExt cx="5760" cy="3584"/>
          </a:xfrm>
        </p:grpSpPr>
        <p:sp>
          <p:nvSpPr>
            <p:cNvPr id="36" name="Line 192"/>
            <p:cNvSpPr>
              <a:spLocks noChangeShapeType="1"/>
            </p:cNvSpPr>
            <p:nvPr userDrawn="1"/>
          </p:nvSpPr>
          <p:spPr bwMode="gray">
            <a:xfrm flipH="1">
              <a:off x="0" y="336"/>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37" name="Line 193"/>
            <p:cNvSpPr>
              <a:spLocks noChangeShapeType="1"/>
            </p:cNvSpPr>
            <p:nvPr userDrawn="1"/>
          </p:nvSpPr>
          <p:spPr bwMode="gray">
            <a:xfrm flipH="1">
              <a:off x="0" y="733"/>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38" name="Line 194"/>
            <p:cNvSpPr>
              <a:spLocks noChangeShapeType="1"/>
            </p:cNvSpPr>
            <p:nvPr userDrawn="1"/>
          </p:nvSpPr>
          <p:spPr bwMode="gray">
            <a:xfrm flipH="1">
              <a:off x="0" y="1123"/>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39" name="Line 195"/>
            <p:cNvSpPr>
              <a:spLocks noChangeShapeType="1"/>
            </p:cNvSpPr>
            <p:nvPr userDrawn="1"/>
          </p:nvSpPr>
          <p:spPr bwMode="gray">
            <a:xfrm flipH="1">
              <a:off x="0" y="2707"/>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40" name="Line 196"/>
            <p:cNvSpPr>
              <a:spLocks noChangeShapeType="1"/>
            </p:cNvSpPr>
            <p:nvPr userDrawn="1"/>
          </p:nvSpPr>
          <p:spPr bwMode="gray">
            <a:xfrm flipH="1">
              <a:off x="0" y="3111"/>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41" name="Line 197"/>
            <p:cNvSpPr>
              <a:spLocks noChangeShapeType="1"/>
            </p:cNvSpPr>
            <p:nvPr userDrawn="1"/>
          </p:nvSpPr>
          <p:spPr bwMode="gray">
            <a:xfrm flipH="1">
              <a:off x="0" y="3516"/>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42" name="Line 198"/>
            <p:cNvSpPr>
              <a:spLocks noChangeShapeType="1"/>
            </p:cNvSpPr>
            <p:nvPr userDrawn="1"/>
          </p:nvSpPr>
          <p:spPr bwMode="gray">
            <a:xfrm flipH="1">
              <a:off x="0" y="3920"/>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grpSp>
      <p:sp>
        <p:nvSpPr>
          <p:cNvPr id="43" name="Text Box 11"/>
          <p:cNvSpPr txBox="1">
            <a:spLocks noChangeArrowheads="1"/>
          </p:cNvSpPr>
          <p:nvPr/>
        </p:nvSpPr>
        <p:spPr bwMode="gray">
          <a:xfrm>
            <a:off x="0" y="461963"/>
            <a:ext cx="1098550" cy="427037"/>
          </a:xfrm>
          <a:prstGeom prst="rect">
            <a:avLst/>
          </a:prstGeom>
          <a:noFill/>
          <a:ln>
            <a:noFill/>
          </a:ln>
        </p:spPr>
        <p:txBody>
          <a:bodyPr>
            <a:spAutoFit/>
          </a:bodyP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hangingPunct="1">
              <a:spcBef>
                <a:spcPct val="50000"/>
              </a:spcBef>
              <a:defRPr/>
            </a:pPr>
            <a:r>
              <a:rPr lang="en-US" sz="2200" b="1">
                <a:solidFill>
                  <a:srgbClr val="FFFFFF"/>
                </a:solidFill>
                <a:latin typeface="Arial" pitchFamily="34" charset="0"/>
              </a:rPr>
              <a:t>LOGO</a:t>
            </a:r>
          </a:p>
        </p:txBody>
      </p:sp>
      <p:sp>
        <p:nvSpPr>
          <p:cNvPr id="44" name="Rectangle 138"/>
          <p:cNvSpPr>
            <a:spLocks noChangeArrowheads="1"/>
          </p:cNvSpPr>
          <p:nvPr/>
        </p:nvSpPr>
        <p:spPr bwMode="gray">
          <a:xfrm>
            <a:off x="5524500" y="534988"/>
            <a:ext cx="725488" cy="633412"/>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45" name="Rectangle 141"/>
          <p:cNvSpPr>
            <a:spLocks noChangeArrowheads="1"/>
          </p:cNvSpPr>
          <p:nvPr/>
        </p:nvSpPr>
        <p:spPr bwMode="gray">
          <a:xfrm>
            <a:off x="6978650" y="534988"/>
            <a:ext cx="725488" cy="633412"/>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46" name="Rectangle 146"/>
          <p:cNvSpPr>
            <a:spLocks noChangeArrowheads="1"/>
          </p:cNvSpPr>
          <p:nvPr/>
        </p:nvSpPr>
        <p:spPr bwMode="gray">
          <a:xfrm>
            <a:off x="7691438" y="4763"/>
            <a:ext cx="725487" cy="522287"/>
          </a:xfrm>
          <a:prstGeom prst="rect">
            <a:avLst/>
          </a:prstGeom>
          <a:solidFill>
            <a:schemeClr val="folHlink">
              <a:alpha val="3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47" name="Rectangle 153"/>
          <p:cNvSpPr>
            <a:spLocks noChangeArrowheads="1"/>
          </p:cNvSpPr>
          <p:nvPr/>
        </p:nvSpPr>
        <p:spPr bwMode="gray">
          <a:xfrm>
            <a:off x="4076700" y="534988"/>
            <a:ext cx="725488" cy="633412"/>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48" name="Rectangle 155"/>
          <p:cNvSpPr>
            <a:spLocks noChangeArrowheads="1"/>
          </p:cNvSpPr>
          <p:nvPr/>
        </p:nvSpPr>
        <p:spPr bwMode="gray">
          <a:xfrm>
            <a:off x="4789488" y="4763"/>
            <a:ext cx="725487" cy="522287"/>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49" name="Rectangle 162"/>
          <p:cNvSpPr>
            <a:spLocks noChangeArrowheads="1"/>
          </p:cNvSpPr>
          <p:nvPr/>
        </p:nvSpPr>
        <p:spPr bwMode="gray">
          <a:xfrm>
            <a:off x="446088" y="1147763"/>
            <a:ext cx="725487" cy="633412"/>
          </a:xfrm>
          <a:prstGeom prst="rect">
            <a:avLst/>
          </a:prstGeom>
          <a:solidFill>
            <a:schemeClr val="folHlink">
              <a:alpha val="20000"/>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0" name="Rectangle 164"/>
          <p:cNvSpPr>
            <a:spLocks noChangeArrowheads="1"/>
          </p:cNvSpPr>
          <p:nvPr/>
        </p:nvSpPr>
        <p:spPr bwMode="gray">
          <a:xfrm>
            <a:off x="1889125" y="4763"/>
            <a:ext cx="725488" cy="522287"/>
          </a:xfrm>
          <a:prstGeom prst="rect">
            <a:avLst/>
          </a:prstGeom>
          <a:solidFill>
            <a:srgbClr val="DDDDDD">
              <a:alpha val="39999"/>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1" name="Rectangle 179"/>
          <p:cNvSpPr>
            <a:spLocks noChangeArrowheads="1"/>
          </p:cNvSpPr>
          <p:nvPr/>
        </p:nvSpPr>
        <p:spPr bwMode="gray">
          <a:xfrm>
            <a:off x="6251575" y="1165225"/>
            <a:ext cx="725488" cy="633413"/>
          </a:xfrm>
          <a:prstGeom prst="rect">
            <a:avLst/>
          </a:prstGeom>
          <a:solidFill>
            <a:srgbClr val="DDDDDD">
              <a:alpha val="1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2" name="Rectangle 180"/>
          <p:cNvSpPr>
            <a:spLocks noChangeArrowheads="1"/>
          </p:cNvSpPr>
          <p:nvPr/>
        </p:nvSpPr>
        <p:spPr bwMode="gray">
          <a:xfrm>
            <a:off x="7691438" y="1165225"/>
            <a:ext cx="725487" cy="633413"/>
          </a:xfrm>
          <a:prstGeom prst="rect">
            <a:avLst/>
          </a:prstGeom>
          <a:solidFill>
            <a:schemeClr val="folHlink">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3" name="Rectangle 181"/>
          <p:cNvSpPr>
            <a:spLocks noChangeArrowheads="1"/>
          </p:cNvSpPr>
          <p:nvPr/>
        </p:nvSpPr>
        <p:spPr bwMode="gray">
          <a:xfrm>
            <a:off x="3349625" y="1165225"/>
            <a:ext cx="725488" cy="633413"/>
          </a:xfrm>
          <a:prstGeom prst="rect">
            <a:avLst/>
          </a:prstGeom>
          <a:solidFill>
            <a:srgbClr val="DDDDDD">
              <a:alpha val="1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4" name="Rectangle 182"/>
          <p:cNvSpPr>
            <a:spLocks noChangeArrowheads="1"/>
          </p:cNvSpPr>
          <p:nvPr/>
        </p:nvSpPr>
        <p:spPr bwMode="gray">
          <a:xfrm>
            <a:off x="4800600" y="1165225"/>
            <a:ext cx="725488" cy="633413"/>
          </a:xfrm>
          <a:prstGeom prst="rect">
            <a:avLst/>
          </a:prstGeom>
          <a:solidFill>
            <a:schemeClr val="folHlink">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5" name="Rectangle 183"/>
          <p:cNvSpPr>
            <a:spLocks noChangeArrowheads="1"/>
          </p:cNvSpPr>
          <p:nvPr/>
        </p:nvSpPr>
        <p:spPr bwMode="gray">
          <a:xfrm>
            <a:off x="1889125" y="1165225"/>
            <a:ext cx="725488" cy="633413"/>
          </a:xfrm>
          <a:prstGeom prst="rect">
            <a:avLst/>
          </a:prstGeom>
          <a:solidFill>
            <a:schemeClr val="folHlink">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6" name="Rectangle 189"/>
          <p:cNvSpPr>
            <a:spLocks noChangeArrowheads="1"/>
          </p:cNvSpPr>
          <p:nvPr/>
        </p:nvSpPr>
        <p:spPr bwMode="gray">
          <a:xfrm>
            <a:off x="438150" y="4763"/>
            <a:ext cx="725488" cy="522287"/>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7" name="Rectangle 190"/>
          <p:cNvSpPr>
            <a:spLocks noChangeArrowheads="1"/>
          </p:cNvSpPr>
          <p:nvPr/>
        </p:nvSpPr>
        <p:spPr bwMode="gray">
          <a:xfrm>
            <a:off x="1143000" y="533400"/>
            <a:ext cx="725488" cy="633413"/>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8" name="Rectangle 200"/>
          <p:cNvSpPr>
            <a:spLocks noChangeArrowheads="1"/>
          </p:cNvSpPr>
          <p:nvPr/>
        </p:nvSpPr>
        <p:spPr bwMode="gray">
          <a:xfrm>
            <a:off x="2578100" y="534988"/>
            <a:ext cx="725488" cy="633412"/>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grpSp>
        <p:nvGrpSpPr>
          <p:cNvPr id="59" name="Group 234"/>
          <p:cNvGrpSpPr>
            <a:grpSpLocks/>
          </p:cNvGrpSpPr>
          <p:nvPr/>
        </p:nvGrpSpPr>
        <p:grpSpPr bwMode="auto">
          <a:xfrm>
            <a:off x="0" y="2257425"/>
            <a:ext cx="4738688" cy="4600575"/>
            <a:chOff x="-9" y="1395"/>
            <a:chExt cx="2985" cy="2898"/>
          </a:xfrm>
        </p:grpSpPr>
        <p:pic>
          <p:nvPicPr>
            <p:cNvPr id="60" name="Picture 213" descr="pan01"/>
            <p:cNvPicPr>
              <a:picLocks noChangeAspect="1" noChangeArrowheads="1"/>
            </p:cNvPicPr>
            <p:nvPr/>
          </p:nvPicPr>
          <p:blipFill>
            <a:blip r:embed="rId2"/>
            <a:srcRect l="46681" r="2339"/>
            <a:stretch>
              <a:fillRect/>
            </a:stretch>
          </p:blipFill>
          <p:spPr bwMode="gray">
            <a:xfrm>
              <a:off x="0" y="1395"/>
              <a:ext cx="2976" cy="2898"/>
            </a:xfrm>
            <a:prstGeom prst="rect">
              <a:avLst/>
            </a:prstGeom>
            <a:noFill/>
            <a:ln w="9525">
              <a:noFill/>
              <a:miter lim="800000"/>
              <a:headEnd/>
              <a:tailEnd/>
            </a:ln>
          </p:spPr>
        </p:pic>
        <p:sp>
          <p:nvSpPr>
            <p:cNvPr id="61" name="Freeform 209"/>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3"/>
              <a:srcRect/>
              <a:stretch>
                <a:fillRect r="-15708"/>
              </a:stretch>
            </a:blipFill>
            <a:ln w="9525">
              <a:noFill/>
              <a:round/>
              <a:headEnd/>
              <a:tailEnd/>
            </a:ln>
            <a:effectLst/>
          </p:spPr>
          <p:txBody>
            <a:bodyPr/>
            <a:lstStyle/>
            <a:p>
              <a:pPr>
                <a:defRPr/>
              </a:pPr>
              <a:endParaRPr lang="en-US" b="1">
                <a:solidFill>
                  <a:srgbClr val="000000"/>
                </a:solidFill>
                <a:latin typeface="Arial" charset="0"/>
                <a:cs typeface="+mn-cs"/>
              </a:endParaRPr>
            </a:p>
          </p:txBody>
        </p:sp>
      </p:grpSp>
      <p:grpSp>
        <p:nvGrpSpPr>
          <p:cNvPr id="62" name="Group 233"/>
          <p:cNvGrpSpPr>
            <a:grpSpLocks/>
          </p:cNvGrpSpPr>
          <p:nvPr/>
        </p:nvGrpSpPr>
        <p:grpSpPr bwMode="auto">
          <a:xfrm>
            <a:off x="9525" y="1395413"/>
            <a:ext cx="4256088" cy="4598987"/>
            <a:chOff x="0" y="1039"/>
            <a:chExt cx="2681" cy="2897"/>
          </a:xfrm>
        </p:grpSpPr>
        <p:pic>
          <p:nvPicPr>
            <p:cNvPr id="63" name="Picture 220" descr="pan01"/>
            <p:cNvPicPr>
              <a:picLocks noChangeAspect="1" noChangeArrowheads="1"/>
            </p:cNvPicPr>
            <p:nvPr userDrawn="1"/>
          </p:nvPicPr>
          <p:blipFill>
            <a:blip r:embed="rId2"/>
            <a:srcRect l="51730" r="2339"/>
            <a:stretch>
              <a:fillRect/>
            </a:stretch>
          </p:blipFill>
          <p:spPr bwMode="gray">
            <a:xfrm>
              <a:off x="0" y="1039"/>
              <a:ext cx="2681" cy="2897"/>
            </a:xfrm>
            <a:prstGeom prst="rect">
              <a:avLst/>
            </a:prstGeom>
            <a:noFill/>
            <a:ln w="9525">
              <a:noFill/>
              <a:miter lim="800000"/>
              <a:headEnd/>
              <a:tailEnd/>
            </a:ln>
          </p:spPr>
        </p:pic>
        <p:sp>
          <p:nvSpPr>
            <p:cNvPr id="64" name="Freeform 221"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37" h="2600">
                  <a:moveTo>
                    <a:pt x="0" y="0"/>
                  </a:moveTo>
                  <a:lnTo>
                    <a:pt x="2537" y="1"/>
                  </a:lnTo>
                  <a:lnTo>
                    <a:pt x="991" y="2597"/>
                  </a:lnTo>
                  <a:lnTo>
                    <a:pt x="0" y="2600"/>
                  </a:lnTo>
                  <a:lnTo>
                    <a:pt x="0" y="0"/>
                  </a:lnTo>
                  <a:close/>
                </a:path>
              </a:pathLst>
            </a:custGeom>
            <a:blipFill dpi="0" rotWithShape="1">
              <a:blip r:embed="rId4"/>
              <a:srcRect/>
              <a:stretch>
                <a:fillRect/>
              </a:stretch>
            </a:blipFill>
            <a:ln w="9525">
              <a:noFill/>
              <a:round/>
              <a:headEnd/>
              <a:tailEnd/>
            </a:ln>
          </p:spPr>
          <p:txBody>
            <a:bodyPr/>
            <a:lstStyle/>
            <a:p>
              <a:pPr>
                <a:defRPr/>
              </a:pPr>
              <a:endParaRPr lang="en-US">
                <a:cs typeface="Arial" pitchFamily="34" charset="0"/>
              </a:endParaRPr>
            </a:p>
          </p:txBody>
        </p:sp>
      </p:grpSp>
      <p:grpSp>
        <p:nvGrpSpPr>
          <p:cNvPr id="65" name="Group 232"/>
          <p:cNvGrpSpPr>
            <a:grpSpLocks/>
          </p:cNvGrpSpPr>
          <p:nvPr/>
        </p:nvGrpSpPr>
        <p:grpSpPr bwMode="auto">
          <a:xfrm>
            <a:off x="-4763" y="304800"/>
            <a:ext cx="3821113" cy="5078413"/>
            <a:chOff x="-7" y="240"/>
            <a:chExt cx="2407" cy="3199"/>
          </a:xfrm>
        </p:grpSpPr>
        <p:pic>
          <p:nvPicPr>
            <p:cNvPr id="66" name="Picture 223" descr="pan01"/>
            <p:cNvPicPr>
              <a:picLocks noChangeAspect="1" noChangeArrowheads="1"/>
            </p:cNvPicPr>
            <p:nvPr userDrawn="1"/>
          </p:nvPicPr>
          <p:blipFill>
            <a:blip r:embed="rId2"/>
            <a:srcRect l="60431" r="2339"/>
            <a:stretch>
              <a:fillRect/>
            </a:stretch>
          </p:blipFill>
          <p:spPr bwMode="gray">
            <a:xfrm>
              <a:off x="0" y="240"/>
              <a:ext cx="2400" cy="3199"/>
            </a:xfrm>
            <a:prstGeom prst="rect">
              <a:avLst/>
            </a:prstGeom>
            <a:noFill/>
            <a:ln w="9525">
              <a:noFill/>
              <a:miter lim="800000"/>
              <a:headEnd/>
              <a:tailEnd/>
            </a:ln>
          </p:spPr>
        </p:pic>
        <p:sp>
          <p:nvSpPr>
            <p:cNvPr id="67" name="Freeform 224"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47" h="2874">
                  <a:moveTo>
                    <a:pt x="7" y="0"/>
                  </a:moveTo>
                  <a:lnTo>
                    <a:pt x="2247" y="0"/>
                  </a:lnTo>
                  <a:lnTo>
                    <a:pt x="540" y="2868"/>
                  </a:lnTo>
                  <a:lnTo>
                    <a:pt x="0" y="2874"/>
                  </a:lnTo>
                  <a:lnTo>
                    <a:pt x="7" y="0"/>
                  </a:lnTo>
                  <a:close/>
                </a:path>
              </a:pathLst>
            </a:custGeom>
            <a:blipFill dpi="0" rotWithShape="1">
              <a:blip r:embed="rId5"/>
              <a:srcRect/>
              <a:stretch>
                <a:fillRect/>
              </a:stretch>
            </a:blipFill>
            <a:ln w="9525">
              <a:noFill/>
              <a:round/>
              <a:headEnd/>
              <a:tailEnd/>
            </a:ln>
          </p:spPr>
          <p:txBody>
            <a:bodyPr/>
            <a:lstStyle/>
            <a:p>
              <a:pPr>
                <a:defRPr/>
              </a:pPr>
              <a:endParaRPr lang="en-US">
                <a:cs typeface="Arial" pitchFamily="34" charset="0"/>
              </a:endParaRPr>
            </a:p>
          </p:txBody>
        </p:sp>
      </p:grpSp>
      <p:sp>
        <p:nvSpPr>
          <p:cNvPr id="3075" name="Rectangle 3"/>
          <p:cNvSpPr>
            <a:spLocks noGrp="1" noChangeArrowheads="1"/>
          </p:cNvSpPr>
          <p:nvPr>
            <p:ph type="subTitle" idx="1"/>
          </p:nvPr>
        </p:nvSpPr>
        <p:spPr>
          <a:xfrm>
            <a:off x="4572000" y="4343400"/>
            <a:ext cx="4419600" cy="609600"/>
          </a:xfrm>
        </p:spPr>
        <p:txBody>
          <a:bodyPr/>
          <a:lstStyle>
            <a:lvl1pPr marL="0" indent="0" algn="r">
              <a:buFontTx/>
              <a:buNone/>
              <a:defRPr sz="2000"/>
            </a:lvl1pPr>
          </a:lstStyle>
          <a:p>
            <a:r>
              <a:rPr lang="en-US"/>
              <a:t>Click to edit Master subtitle style</a:t>
            </a:r>
          </a:p>
        </p:txBody>
      </p:sp>
      <p:sp>
        <p:nvSpPr>
          <p:cNvPr id="3074" name="Rectangle 2"/>
          <p:cNvSpPr>
            <a:spLocks noGrp="1" noChangeArrowheads="1"/>
          </p:cNvSpPr>
          <p:nvPr>
            <p:ph type="ctrTitle"/>
          </p:nvPr>
        </p:nvSpPr>
        <p:spPr>
          <a:xfrm>
            <a:off x="4267200" y="1981200"/>
            <a:ext cx="4724400" cy="2057400"/>
          </a:xfrm>
        </p:spPr>
        <p:txBody>
          <a:bodyPr/>
          <a:lstStyle>
            <a:lvl1pPr algn="r">
              <a:defRPr sz="4400"/>
            </a:lvl1pPr>
          </a:lstStyle>
          <a:p>
            <a:r>
              <a:rPr lang="en-US"/>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Image result for time management"/>
          <p:cNvPicPr>
            <a:picLocks noChangeAspect="1" noChangeArrowheads="1"/>
          </p:cNvPicPr>
          <p:nvPr userDrawn="1"/>
        </p:nvPicPr>
        <p:blipFill>
          <a:blip r:embed="rId2"/>
          <a:srcRect/>
          <a:stretch>
            <a:fillRect/>
          </a:stretch>
        </p:blipFill>
        <p:spPr bwMode="auto">
          <a:xfrm>
            <a:off x="8267700" y="252413"/>
            <a:ext cx="847725" cy="790575"/>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0" indent="-457200">
              <a:buFont typeface="Wingdings" panose="05000000000000000000" pitchFamily="2" charset="2"/>
              <a:buChar char="q"/>
              <a:defRPr sz="2800">
                <a:solidFill>
                  <a:srgbClr val="0707A9"/>
                </a:solidFill>
                <a:latin typeface="+mj-lt"/>
              </a:defRPr>
            </a:lvl1pPr>
            <a:lvl2pPr marL="742950" indent="-285750">
              <a:buFont typeface="Wingdings" panose="05000000000000000000" pitchFamily="2" charset="2"/>
              <a:buChar char="§"/>
              <a:defRPr sz="2600">
                <a:solidFill>
                  <a:srgbClr val="C00000"/>
                </a:solidFill>
                <a:latin typeface="+mj-lt"/>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6"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7" name="Slide Number Placeholder 5"/>
          <p:cNvSpPr>
            <a:spLocks noGrp="1"/>
          </p:cNvSpPr>
          <p:nvPr>
            <p:ph type="sldNum" sz="quarter" idx="12"/>
          </p:nvPr>
        </p:nvSpPr>
        <p:spPr/>
        <p:txBody>
          <a:bodyPr/>
          <a:lstStyle>
            <a:lvl1pPr>
              <a:defRPr>
                <a:cs typeface="Arial" charset="0"/>
              </a:defRPr>
            </a:lvl1pPr>
          </a:lstStyle>
          <a:p>
            <a:pPr>
              <a:defRPr/>
            </a:pPr>
            <a:fld id="{CACB6EAF-1984-4E3E-A6BC-F66B4F995480}"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fld id="{3743B8C9-8938-4C2D-911A-8F48183FF953}"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descr="Image result for time management"/>
          <p:cNvPicPr>
            <a:picLocks noChangeAspect="1" noChangeArrowheads="1"/>
          </p:cNvPicPr>
          <p:nvPr userDrawn="1"/>
        </p:nvPicPr>
        <p:blipFill>
          <a:blip r:embed="rId2"/>
          <a:srcRect/>
          <a:stretch>
            <a:fillRect/>
          </a:stretch>
        </p:blipFill>
        <p:spPr bwMode="auto">
          <a:xfrm>
            <a:off x="8267700" y="252413"/>
            <a:ext cx="847725" cy="790575"/>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a:cs typeface="Arial" charset="0"/>
              </a:defRPr>
            </a:lvl1pPr>
          </a:lstStyle>
          <a:p>
            <a:pPr>
              <a:defRPr/>
            </a:pPr>
            <a:endParaRPr lang="en-US"/>
          </a:p>
        </p:txBody>
      </p:sp>
      <p:sp>
        <p:nvSpPr>
          <p:cNvPr id="7" name="Footer Placeholder 5"/>
          <p:cNvSpPr>
            <a:spLocks noGrp="1"/>
          </p:cNvSpPr>
          <p:nvPr>
            <p:ph type="ftr" sz="quarter" idx="11"/>
          </p:nvPr>
        </p:nvSpPr>
        <p:spPr/>
        <p:txBody>
          <a:bodyPr/>
          <a:lstStyle>
            <a:lvl1pPr>
              <a:defRPr>
                <a:cs typeface="Arial" charset="0"/>
              </a:defRPr>
            </a:lvl1pPr>
          </a:lstStyle>
          <a:p>
            <a:pPr>
              <a:defRPr/>
            </a:pPr>
            <a:endParaRPr lang="en-US"/>
          </a:p>
        </p:txBody>
      </p:sp>
      <p:sp>
        <p:nvSpPr>
          <p:cNvPr id="8" name="Slide Number Placeholder 6"/>
          <p:cNvSpPr>
            <a:spLocks noGrp="1"/>
          </p:cNvSpPr>
          <p:nvPr>
            <p:ph type="sldNum" sz="quarter" idx="12"/>
          </p:nvPr>
        </p:nvSpPr>
        <p:spPr/>
        <p:txBody>
          <a:bodyPr/>
          <a:lstStyle>
            <a:lvl1pPr>
              <a:defRPr>
                <a:cs typeface="Arial" charset="0"/>
              </a:defRPr>
            </a:lvl1pPr>
          </a:lstStyle>
          <a:p>
            <a:pPr>
              <a:defRPr/>
            </a:pPr>
            <a:fld id="{FE467863-B7DE-4376-BBE2-A1DA8519455F}"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descr="Image result for time management"/>
          <p:cNvPicPr>
            <a:picLocks noChangeAspect="1" noChangeArrowheads="1"/>
          </p:cNvPicPr>
          <p:nvPr userDrawn="1"/>
        </p:nvPicPr>
        <p:blipFill>
          <a:blip r:embed="rId2"/>
          <a:srcRect/>
          <a:stretch>
            <a:fillRect/>
          </a:stretch>
        </p:blipFill>
        <p:spPr bwMode="auto">
          <a:xfrm>
            <a:off x="8267700" y="252413"/>
            <a:ext cx="847725" cy="790575"/>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cs typeface="Arial" charset="0"/>
              </a:defRPr>
            </a:lvl1pPr>
          </a:lstStyle>
          <a:p>
            <a:pPr>
              <a:defRPr/>
            </a:pPr>
            <a:endParaRPr lang="en-US"/>
          </a:p>
        </p:txBody>
      </p:sp>
      <p:sp>
        <p:nvSpPr>
          <p:cNvPr id="9" name="Footer Placeholder 7"/>
          <p:cNvSpPr>
            <a:spLocks noGrp="1"/>
          </p:cNvSpPr>
          <p:nvPr>
            <p:ph type="ftr" sz="quarter" idx="11"/>
          </p:nvPr>
        </p:nvSpPr>
        <p:spPr/>
        <p:txBody>
          <a:bodyPr/>
          <a:lstStyle>
            <a:lvl1pPr>
              <a:defRPr>
                <a:cs typeface="Arial" charset="0"/>
              </a:defRPr>
            </a:lvl1pPr>
          </a:lstStyle>
          <a:p>
            <a:pPr>
              <a:defRPr/>
            </a:pPr>
            <a:endParaRPr lang="en-US"/>
          </a:p>
        </p:txBody>
      </p:sp>
      <p:sp>
        <p:nvSpPr>
          <p:cNvPr id="10" name="Slide Number Placeholder 8"/>
          <p:cNvSpPr>
            <a:spLocks noGrp="1"/>
          </p:cNvSpPr>
          <p:nvPr>
            <p:ph type="sldNum" sz="quarter" idx="12"/>
          </p:nvPr>
        </p:nvSpPr>
        <p:spPr/>
        <p:txBody>
          <a:bodyPr/>
          <a:lstStyle>
            <a:lvl1pPr>
              <a:defRPr>
                <a:cs typeface="Arial" charset="0"/>
              </a:defRPr>
            </a:lvl1pPr>
          </a:lstStyle>
          <a:p>
            <a:pPr>
              <a:defRPr/>
            </a:pPr>
            <a:fld id="{1518E30C-041D-4FA1-A10A-A675205B0B6B}"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cs typeface="Arial" charset="0"/>
              </a:defRPr>
            </a:lvl1pPr>
          </a:lstStyle>
          <a:p>
            <a:pPr>
              <a:defRPr/>
            </a:pPr>
            <a:endParaRPr lang="en-US"/>
          </a:p>
        </p:txBody>
      </p:sp>
      <p:sp>
        <p:nvSpPr>
          <p:cNvPr id="4" name="Footer Placeholder 3"/>
          <p:cNvSpPr>
            <a:spLocks noGrp="1"/>
          </p:cNvSpPr>
          <p:nvPr>
            <p:ph type="ftr" sz="quarter" idx="11"/>
          </p:nvPr>
        </p:nvSpPr>
        <p:spPr/>
        <p:txBody>
          <a:bodyPr/>
          <a:lstStyle>
            <a:lvl1pPr>
              <a:defRPr>
                <a:cs typeface="Arial"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cs typeface="Arial" charset="0"/>
              </a:defRPr>
            </a:lvl1pPr>
          </a:lstStyle>
          <a:p>
            <a:pPr>
              <a:defRPr/>
            </a:pPr>
            <a:fld id="{67984EC1-C329-4295-95B4-E6EC0D6E004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91DF237-01FC-4742-B1C1-67879A3ADACB}"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cs typeface="Arial" charset="0"/>
              </a:defRPr>
            </a:lvl1pPr>
          </a:lstStyle>
          <a:p>
            <a:pPr>
              <a:defRPr/>
            </a:pPr>
            <a:endParaRPr lang="en-US"/>
          </a:p>
        </p:txBody>
      </p:sp>
      <p:sp>
        <p:nvSpPr>
          <p:cNvPr id="3" name="Footer Placeholder 2"/>
          <p:cNvSpPr>
            <a:spLocks noGrp="1"/>
          </p:cNvSpPr>
          <p:nvPr>
            <p:ph type="ftr" sz="quarter" idx="11"/>
          </p:nvPr>
        </p:nvSpPr>
        <p:spPr/>
        <p:txBody>
          <a:bodyPr/>
          <a:lstStyle>
            <a:lvl1pPr>
              <a:defRPr>
                <a:cs typeface="Arial"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cs typeface="Arial" charset="0"/>
              </a:defRPr>
            </a:lvl1pPr>
          </a:lstStyle>
          <a:p>
            <a:pPr>
              <a:defRPr/>
            </a:pPr>
            <a:fld id="{D592E5E2-C4AF-46E4-BAA0-85721310E640}"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US"/>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fld id="{F6B9613E-7EC8-4B84-A6FB-EB8CAA164EFA}"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US"/>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fld id="{078D1AB0-F972-4EC2-98F5-88224FD98BCE}"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fld id="{563E8C8A-4318-4A89-BB29-F6C4CA0A3550}"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fld id="{2C922C0D-8A9B-4131-B8CE-01E378E536B0}"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US"/>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fld id="{21C0AC21-C65A-4F85-B2C8-1849AC985687}"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a:t>Click to edit Master title style</a:t>
            </a:r>
          </a:p>
        </p:txBody>
      </p:sp>
      <p:sp>
        <p:nvSpPr>
          <p:cNvPr id="3" name="Chart Placeholder 2"/>
          <p:cNvSpPr>
            <a:spLocks noGrp="1"/>
          </p:cNvSpPr>
          <p:nvPr>
            <p:ph type="chart" idx="1"/>
          </p:nvPr>
        </p:nvSpPr>
        <p:spPr>
          <a:xfrm>
            <a:off x="457200" y="1600200"/>
            <a:ext cx="8229600" cy="4724400"/>
          </a:xfrm>
        </p:spPr>
        <p:txBody>
          <a:bodyPr/>
          <a:lstStyle/>
          <a:p>
            <a:pPr lvl="0"/>
            <a:r>
              <a:rPr lang="en-US" noProof="0"/>
              <a:t>Click icon to add chart</a:t>
            </a:r>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fld id="{B359FFEF-C560-4086-9AEB-35599B5CB582}"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724400"/>
          </a:xfrm>
        </p:spPr>
        <p:txBody>
          <a:bodyPr/>
          <a:lstStyle/>
          <a:p>
            <a:pPr lvl="0"/>
            <a:r>
              <a:rPr lang="en-US" noProof="0"/>
              <a:t>Click icon to add table</a:t>
            </a:r>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fld id="{A0949354-6BC5-4F81-A089-71B4C3068E6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99FBC6-3764-4AB7-95F2-BAEC3822DF2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5745747-00A8-4144-B2C8-8F9C09FA82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3EC10AB-52C4-459D-A442-35DCEE51F5F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3137DAB-7216-495E-B160-B3C6F7F11DE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4F5F613-7680-49E1-8C0A-54035C3F8BE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55B838-D7AB-4BA4-AB85-220B8CA1236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030388-8478-4722-8916-CE189BF6233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4.png"/><Relationship Id="rId3" Type="http://schemas.openxmlformats.org/officeDocument/2006/relationships/slideLayout" Target="../slideLayouts/slideLayout16.xml"/><Relationship Id="rId21" Type="http://schemas.openxmlformats.org/officeDocument/2006/relationships/image" Target="../media/image7.jpeg"/><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3.jpeg"/><Relationship Id="rId2" Type="http://schemas.openxmlformats.org/officeDocument/2006/relationships/slideLayout" Target="../slideLayouts/slideLayout15.xml"/><Relationship Id="rId16" Type="http://schemas.openxmlformats.org/officeDocument/2006/relationships/image" Target="../media/image2.png"/><Relationship Id="rId20" Type="http://schemas.openxmlformats.org/officeDocument/2006/relationships/image" Target="../media/image6.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19" Type="http://schemas.openxmlformats.org/officeDocument/2006/relationships/image" Target="../media/image5.jpe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image" Target="../media/image8.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Arial"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Arial" charset="0"/>
              </a:defRPr>
            </a:lvl1pPr>
          </a:lstStyle>
          <a:p>
            <a:pPr>
              <a:defRPr/>
            </a:pPr>
            <a:fld id="{4448215E-8BDA-48FB-98EE-7F5D30EBDA2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6503" r:id="rId1"/>
    <p:sldLayoutId id="2147486493" r:id="rId2"/>
    <p:sldLayoutId id="2147486494" r:id="rId3"/>
    <p:sldLayoutId id="2147486495" r:id="rId4"/>
    <p:sldLayoutId id="2147486496" r:id="rId5"/>
    <p:sldLayoutId id="2147486497" r:id="rId6"/>
    <p:sldLayoutId id="2147486498" r:id="rId7"/>
    <p:sldLayoutId id="2147486499" r:id="rId8"/>
    <p:sldLayoutId id="2147486500" r:id="rId9"/>
    <p:sldLayoutId id="2147486501" r:id="rId10"/>
    <p:sldLayoutId id="2147486502" r:id="rId11"/>
    <p:sldLayoutId id="2147486504" r:id="rId12"/>
    <p:sldLayoutId id="2147486505"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9144000" cy="838200"/>
          </a:xfrm>
          <a:prstGeom prst="rect">
            <a:avLst/>
          </a:prstGeom>
          <a:gradFill rotWithShape="1">
            <a:gsLst>
              <a:gs pos="0">
                <a:schemeClr val="tx2">
                  <a:gamma/>
                  <a:shade val="41176"/>
                  <a:invGamma/>
                </a:schemeClr>
              </a:gs>
              <a:gs pos="100000">
                <a:schemeClr val="tx2"/>
              </a:gs>
            </a:gsLst>
            <a:lin ang="0" scaled="1"/>
          </a:gradFill>
          <a:ln w="9525">
            <a:noFill/>
            <a:miter lim="800000"/>
            <a:headEnd/>
            <a:tailEnd/>
          </a:ln>
          <a:effectLst/>
        </p:spPr>
        <p:txBody>
          <a:bodyPr wrap="none" anchor="ctr"/>
          <a:lstStyle/>
          <a:p>
            <a:pPr>
              <a:defRPr/>
            </a:pPr>
            <a:endParaRPr lang="en-US" b="1">
              <a:solidFill>
                <a:srgbClr val="000000"/>
              </a:solidFill>
              <a:latin typeface="Arial" charset="0"/>
              <a:cs typeface="+mn-cs"/>
            </a:endParaRPr>
          </a:p>
        </p:txBody>
      </p:sp>
      <p:sp>
        <p:nvSpPr>
          <p:cNvPr id="1028" name="Rectangle 4"/>
          <p:cNvSpPr>
            <a:spLocks noGrp="1" noChangeArrowheads="1"/>
          </p:cNvSpPr>
          <p:nvPr>
            <p:ph type="dt" sz="half" idx="2"/>
          </p:nvPr>
        </p:nvSpPr>
        <p:spPr bwMode="gray">
          <a:xfrm>
            <a:off x="457200" y="6467475"/>
            <a:ext cx="2133600" cy="301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i="0" u="none">
                <a:solidFill>
                  <a:srgbClr val="000000"/>
                </a:solidFill>
                <a:latin typeface="+mn-lt"/>
                <a:cs typeface="+mn-cs"/>
              </a:defRPr>
            </a:lvl1pPr>
          </a:lstStyle>
          <a:p>
            <a:pPr>
              <a:defRPr/>
            </a:pPr>
            <a:endParaRPr lang="en-US"/>
          </a:p>
        </p:txBody>
      </p:sp>
      <p:sp>
        <p:nvSpPr>
          <p:cNvPr id="1029" name="Rectangle 5"/>
          <p:cNvSpPr>
            <a:spLocks noGrp="1" noChangeArrowheads="1"/>
          </p:cNvSpPr>
          <p:nvPr>
            <p:ph type="ftr" sz="quarter" idx="3"/>
          </p:nvPr>
        </p:nvSpPr>
        <p:spPr bwMode="gray">
          <a:xfrm>
            <a:off x="3124200" y="6467475"/>
            <a:ext cx="2895600" cy="301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0">
                <a:solidFill>
                  <a:srgbClr val="000000"/>
                </a:solidFill>
                <a:latin typeface="+mn-lt"/>
                <a:cs typeface="+mn-cs"/>
              </a:defRPr>
            </a:lvl1pPr>
          </a:lstStyle>
          <a:p>
            <a:pPr>
              <a:defRPr/>
            </a:pPr>
            <a:endParaRPr lang="en-US"/>
          </a:p>
        </p:txBody>
      </p:sp>
      <p:sp>
        <p:nvSpPr>
          <p:cNvPr id="1030" name="Rectangle 6"/>
          <p:cNvSpPr>
            <a:spLocks noGrp="1" noChangeArrowheads="1"/>
          </p:cNvSpPr>
          <p:nvPr>
            <p:ph type="sldNum" sz="quarter" idx="4"/>
          </p:nvPr>
        </p:nvSpPr>
        <p:spPr bwMode="gray">
          <a:xfrm>
            <a:off x="6553200" y="6467475"/>
            <a:ext cx="2133600" cy="301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rgbClr val="000000"/>
                </a:solidFill>
                <a:latin typeface="+mn-lt"/>
                <a:cs typeface="+mn-cs"/>
              </a:defRPr>
            </a:lvl1pPr>
          </a:lstStyle>
          <a:p>
            <a:pPr>
              <a:defRPr/>
            </a:pPr>
            <a:fld id="{73CB60FD-18CC-454E-BC00-979F425331FC}" type="slidenum">
              <a:rPr lang="en-US"/>
              <a:pPr>
                <a:defRPr/>
              </a:pPr>
              <a:t>‹#›</a:t>
            </a:fld>
            <a:endParaRPr lang="en-US"/>
          </a:p>
        </p:txBody>
      </p:sp>
      <p:sp>
        <p:nvSpPr>
          <p:cNvPr id="2054" name="Rectangle 152"/>
          <p:cNvSpPr>
            <a:spLocks noChangeArrowheads="1"/>
          </p:cNvSpPr>
          <p:nvPr/>
        </p:nvSpPr>
        <p:spPr bwMode="gray">
          <a:xfrm>
            <a:off x="6613525" y="5918200"/>
            <a:ext cx="506413" cy="469900"/>
          </a:xfrm>
          <a:prstGeom prst="rect">
            <a:avLst/>
          </a:prstGeom>
          <a:solidFill>
            <a:schemeClr val="accent2">
              <a:alpha val="20000"/>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55"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56" name="Rectangle 154"/>
          <p:cNvSpPr>
            <a:spLocks noChangeArrowheads="1"/>
          </p:cNvSpPr>
          <p:nvPr/>
        </p:nvSpPr>
        <p:spPr bwMode="gray">
          <a:xfrm>
            <a:off x="7113588" y="5440363"/>
            <a:ext cx="508000"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57"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58"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59"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0" name="Rectangle 158"/>
          <p:cNvSpPr>
            <a:spLocks noChangeArrowheads="1"/>
          </p:cNvSpPr>
          <p:nvPr/>
        </p:nvSpPr>
        <p:spPr bwMode="gray">
          <a:xfrm>
            <a:off x="5083175" y="5440363"/>
            <a:ext cx="508000"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1" name="Rectangle 159"/>
          <p:cNvSpPr>
            <a:spLocks noChangeArrowheads="1"/>
          </p:cNvSpPr>
          <p:nvPr/>
        </p:nvSpPr>
        <p:spPr bwMode="gray">
          <a:xfrm>
            <a:off x="6097588" y="5440363"/>
            <a:ext cx="509587"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2" name="Rectangle 160"/>
          <p:cNvSpPr>
            <a:spLocks noChangeArrowheads="1"/>
          </p:cNvSpPr>
          <p:nvPr/>
        </p:nvSpPr>
        <p:spPr bwMode="gray">
          <a:xfrm>
            <a:off x="4068763" y="5440363"/>
            <a:ext cx="509587" cy="473075"/>
          </a:xfrm>
          <a:prstGeom prst="rect">
            <a:avLst/>
          </a:prstGeom>
          <a:solidFill>
            <a:schemeClr val="accent2">
              <a:alpha val="10196"/>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3" name="Rectangle 161"/>
          <p:cNvSpPr>
            <a:spLocks noChangeArrowheads="1"/>
          </p:cNvSpPr>
          <p:nvPr/>
        </p:nvSpPr>
        <p:spPr bwMode="gray">
          <a:xfrm>
            <a:off x="6605588" y="4972050"/>
            <a:ext cx="506412" cy="473075"/>
          </a:xfrm>
          <a:prstGeom prst="rect">
            <a:avLst/>
          </a:prstGeom>
          <a:solidFill>
            <a:srgbClr val="EAEAEA">
              <a:alpha val="5098"/>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4" name="Rectangle 162"/>
          <p:cNvSpPr>
            <a:spLocks noChangeArrowheads="1"/>
          </p:cNvSpPr>
          <p:nvPr/>
        </p:nvSpPr>
        <p:spPr bwMode="gray">
          <a:xfrm>
            <a:off x="7623175" y="4972050"/>
            <a:ext cx="506413" cy="473075"/>
          </a:xfrm>
          <a:prstGeom prst="rect">
            <a:avLst/>
          </a:prstGeom>
          <a:solidFill>
            <a:schemeClr val="accent2">
              <a:alpha val="5098"/>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5" name="Rectangle 163"/>
          <p:cNvSpPr>
            <a:spLocks noChangeArrowheads="1"/>
          </p:cNvSpPr>
          <p:nvPr/>
        </p:nvSpPr>
        <p:spPr bwMode="gray">
          <a:xfrm>
            <a:off x="8628063" y="4972050"/>
            <a:ext cx="508000" cy="473075"/>
          </a:xfrm>
          <a:prstGeom prst="rect">
            <a:avLst/>
          </a:prstGeom>
          <a:solidFill>
            <a:srgbClr val="EAEAEA">
              <a:alpha val="5098"/>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6" name="Rectangle 164"/>
          <p:cNvSpPr>
            <a:spLocks noChangeArrowheads="1"/>
          </p:cNvSpPr>
          <p:nvPr/>
        </p:nvSpPr>
        <p:spPr bwMode="gray">
          <a:xfrm>
            <a:off x="5600700" y="4972050"/>
            <a:ext cx="506413" cy="473075"/>
          </a:xfrm>
          <a:prstGeom prst="rect">
            <a:avLst/>
          </a:prstGeom>
          <a:solidFill>
            <a:schemeClr val="folHlink">
              <a:alpha val="5098"/>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7"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8"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9" name="Rectangle 167"/>
          <p:cNvSpPr>
            <a:spLocks noChangeArrowheads="1"/>
          </p:cNvSpPr>
          <p:nvPr/>
        </p:nvSpPr>
        <p:spPr bwMode="gray">
          <a:xfrm>
            <a:off x="6105525" y="6386513"/>
            <a:ext cx="508000" cy="471487"/>
          </a:xfrm>
          <a:prstGeom prst="rect">
            <a:avLst/>
          </a:prstGeom>
          <a:solidFill>
            <a:schemeClr val="folHlink">
              <a:alpha val="20000"/>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0"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1" name="Rectangle 169"/>
          <p:cNvSpPr>
            <a:spLocks noChangeArrowheads="1"/>
          </p:cNvSpPr>
          <p:nvPr/>
        </p:nvSpPr>
        <p:spPr bwMode="gray">
          <a:xfrm>
            <a:off x="8113713" y="5440363"/>
            <a:ext cx="506412" cy="473075"/>
          </a:xfrm>
          <a:prstGeom prst="rect">
            <a:avLst/>
          </a:prstGeom>
          <a:solidFill>
            <a:schemeClr val="folHlink">
              <a:alpha val="10196"/>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2" name="Rectangle 170"/>
          <p:cNvSpPr>
            <a:spLocks noChangeArrowheads="1"/>
          </p:cNvSpPr>
          <p:nvPr/>
        </p:nvSpPr>
        <p:spPr bwMode="gray">
          <a:xfrm>
            <a:off x="4575175" y="4965700"/>
            <a:ext cx="506413" cy="469900"/>
          </a:xfrm>
          <a:prstGeom prst="rect">
            <a:avLst/>
          </a:prstGeom>
          <a:solidFill>
            <a:srgbClr val="DDDDDD">
              <a:alpha val="5098"/>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3"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4"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5" name="Rectangle 174"/>
          <p:cNvSpPr>
            <a:spLocks noChangeArrowheads="1"/>
          </p:cNvSpPr>
          <p:nvPr/>
        </p:nvSpPr>
        <p:spPr bwMode="gray">
          <a:xfrm>
            <a:off x="3038475" y="5440363"/>
            <a:ext cx="506413"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6" name="Rectangle 176"/>
          <p:cNvSpPr>
            <a:spLocks noChangeArrowheads="1"/>
          </p:cNvSpPr>
          <p:nvPr/>
        </p:nvSpPr>
        <p:spPr bwMode="gray">
          <a:xfrm>
            <a:off x="3556000" y="4972050"/>
            <a:ext cx="506413" cy="473075"/>
          </a:xfrm>
          <a:prstGeom prst="rect">
            <a:avLst/>
          </a:prstGeom>
          <a:solidFill>
            <a:schemeClr val="folHlink">
              <a:alpha val="5098"/>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7" name="Rectangle 177"/>
          <p:cNvSpPr>
            <a:spLocks noChangeArrowheads="1"/>
          </p:cNvSpPr>
          <p:nvPr/>
        </p:nvSpPr>
        <p:spPr bwMode="gray">
          <a:xfrm>
            <a:off x="3046413" y="6386513"/>
            <a:ext cx="508000" cy="471487"/>
          </a:xfrm>
          <a:prstGeom prst="rect">
            <a:avLst/>
          </a:prstGeom>
          <a:solidFill>
            <a:schemeClr val="folHlink">
              <a:alpha val="20000"/>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8" name="Rectangle 181"/>
          <p:cNvSpPr>
            <a:spLocks noChangeArrowheads="1"/>
          </p:cNvSpPr>
          <p:nvPr/>
        </p:nvSpPr>
        <p:spPr bwMode="gray">
          <a:xfrm>
            <a:off x="1524000" y="5918200"/>
            <a:ext cx="506413" cy="469900"/>
          </a:xfrm>
          <a:prstGeom prst="rect">
            <a:avLst/>
          </a:prstGeom>
          <a:solidFill>
            <a:schemeClr val="accent2">
              <a:alpha val="20000"/>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9"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0" name="Rectangle 183"/>
          <p:cNvSpPr>
            <a:spLocks noChangeArrowheads="1"/>
          </p:cNvSpPr>
          <p:nvPr/>
        </p:nvSpPr>
        <p:spPr bwMode="gray">
          <a:xfrm>
            <a:off x="2024063" y="5440363"/>
            <a:ext cx="506412"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1"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2" name="Rectangle 185"/>
          <p:cNvSpPr>
            <a:spLocks noChangeArrowheads="1"/>
          </p:cNvSpPr>
          <p:nvPr/>
        </p:nvSpPr>
        <p:spPr bwMode="gray">
          <a:xfrm>
            <a:off x="4763" y="5440363"/>
            <a:ext cx="506412"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3" name="Rectangle 186"/>
          <p:cNvSpPr>
            <a:spLocks noChangeArrowheads="1"/>
          </p:cNvSpPr>
          <p:nvPr/>
        </p:nvSpPr>
        <p:spPr bwMode="gray">
          <a:xfrm>
            <a:off x="1008063" y="5440363"/>
            <a:ext cx="508000"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4" name="Rectangle 187"/>
          <p:cNvSpPr>
            <a:spLocks noChangeArrowheads="1"/>
          </p:cNvSpPr>
          <p:nvPr/>
        </p:nvSpPr>
        <p:spPr bwMode="gray">
          <a:xfrm>
            <a:off x="1514475" y="4972050"/>
            <a:ext cx="508000" cy="473075"/>
          </a:xfrm>
          <a:prstGeom prst="rect">
            <a:avLst/>
          </a:prstGeom>
          <a:solidFill>
            <a:srgbClr val="EAEAEA">
              <a:alpha val="5098"/>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5" name="Rectangle 188"/>
          <p:cNvSpPr>
            <a:spLocks noChangeArrowheads="1"/>
          </p:cNvSpPr>
          <p:nvPr/>
        </p:nvSpPr>
        <p:spPr bwMode="gray">
          <a:xfrm>
            <a:off x="2532063" y="4972050"/>
            <a:ext cx="508000" cy="473075"/>
          </a:xfrm>
          <a:prstGeom prst="rect">
            <a:avLst/>
          </a:prstGeom>
          <a:solidFill>
            <a:srgbClr val="EAEAEA">
              <a:alpha val="5098"/>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6" name="Rectangle 189"/>
          <p:cNvSpPr>
            <a:spLocks noChangeArrowheads="1"/>
          </p:cNvSpPr>
          <p:nvPr/>
        </p:nvSpPr>
        <p:spPr bwMode="gray">
          <a:xfrm>
            <a:off x="511175" y="4972050"/>
            <a:ext cx="506413" cy="473075"/>
          </a:xfrm>
          <a:prstGeom prst="rect">
            <a:avLst/>
          </a:prstGeom>
          <a:solidFill>
            <a:schemeClr val="folHlink">
              <a:alpha val="5098"/>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7"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8"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9"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1218" name="Rectangle 194"/>
          <p:cNvSpPr>
            <a:spLocks noChangeArrowheads="1"/>
          </p:cNvSpPr>
          <p:nvPr/>
        </p:nvSpPr>
        <p:spPr bwMode="gray">
          <a:xfrm>
            <a:off x="0" y="4908550"/>
            <a:ext cx="9144000" cy="1477963"/>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headEnd/>
            <a:tailEnd/>
          </a:ln>
          <a:effectLst/>
        </p:spPr>
        <p:txBody>
          <a:bodyPr wrap="none" anchor="ctr"/>
          <a:lstStyle/>
          <a:p>
            <a:pPr>
              <a:defRPr/>
            </a:pPr>
            <a:endParaRPr lang="en-US" b="1">
              <a:solidFill>
                <a:srgbClr val="000000"/>
              </a:solidFill>
              <a:latin typeface="Arial" charset="0"/>
              <a:cs typeface="+mn-cs"/>
            </a:endParaRPr>
          </a:p>
        </p:txBody>
      </p:sp>
      <p:sp>
        <p:nvSpPr>
          <p:cNvPr id="2091" name="Rectangle 3"/>
          <p:cNvSpPr>
            <a:spLocks noGrp="1" noChangeArrowheads="1"/>
          </p:cNvSpPr>
          <p:nvPr>
            <p:ph type="body" idx="1"/>
          </p:nvPr>
        </p:nvSpPr>
        <p:spPr bwMode="gray">
          <a:xfrm>
            <a:off x="457200" y="1600200"/>
            <a:ext cx="8229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92" name="Group 195"/>
          <p:cNvGrpSpPr>
            <a:grpSpLocks/>
          </p:cNvGrpSpPr>
          <p:nvPr/>
        </p:nvGrpSpPr>
        <p:grpSpPr bwMode="auto">
          <a:xfrm>
            <a:off x="0" y="357188"/>
            <a:ext cx="1157288" cy="1123950"/>
            <a:chOff x="-9" y="1395"/>
            <a:chExt cx="2985" cy="2898"/>
          </a:xfrm>
        </p:grpSpPr>
        <p:pic>
          <p:nvPicPr>
            <p:cNvPr id="2101" name="Picture 196" descr="pan01"/>
            <p:cNvPicPr>
              <a:picLocks noChangeAspect="1" noChangeArrowheads="1"/>
            </p:cNvPicPr>
            <p:nvPr/>
          </p:nvPicPr>
          <p:blipFill>
            <a:blip r:embed="rId16"/>
            <a:srcRect l="46681" r="2339"/>
            <a:stretch>
              <a:fillRect/>
            </a:stretch>
          </p:blipFill>
          <p:spPr bwMode="gray">
            <a:xfrm>
              <a:off x="0" y="1395"/>
              <a:ext cx="2976" cy="2898"/>
            </a:xfrm>
            <a:prstGeom prst="rect">
              <a:avLst/>
            </a:prstGeom>
            <a:noFill/>
            <a:ln w="9525">
              <a:noFill/>
              <a:miter lim="800000"/>
              <a:headEnd/>
              <a:tailEnd/>
            </a:ln>
          </p:spPr>
        </p:pic>
        <p:sp>
          <p:nvSpPr>
            <p:cNvPr id="1221" name="Freeform 197"/>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17" cstate="print"/>
              <a:srcRect/>
              <a:stretch>
                <a:fillRect r="-15708"/>
              </a:stretch>
            </a:blipFill>
            <a:ln w="9525">
              <a:noFill/>
              <a:round/>
              <a:headEnd/>
              <a:tailEnd/>
            </a:ln>
            <a:effectLst/>
          </p:spPr>
          <p:txBody>
            <a:bodyPr/>
            <a:lstStyle/>
            <a:p>
              <a:pPr>
                <a:defRPr/>
              </a:pPr>
              <a:endParaRPr lang="en-US" b="1">
                <a:solidFill>
                  <a:srgbClr val="000000"/>
                </a:solidFill>
                <a:latin typeface="Arial" charset="0"/>
                <a:cs typeface="+mn-cs"/>
              </a:endParaRPr>
            </a:p>
          </p:txBody>
        </p:sp>
      </p:grpSp>
      <p:grpSp>
        <p:nvGrpSpPr>
          <p:cNvPr id="2093" name="Group 198"/>
          <p:cNvGrpSpPr>
            <a:grpSpLocks/>
          </p:cNvGrpSpPr>
          <p:nvPr/>
        </p:nvGrpSpPr>
        <p:grpSpPr bwMode="auto">
          <a:xfrm>
            <a:off x="-6350" y="195263"/>
            <a:ext cx="1057275" cy="1143000"/>
            <a:chOff x="0" y="1039"/>
            <a:chExt cx="2681" cy="2897"/>
          </a:xfrm>
        </p:grpSpPr>
        <p:pic>
          <p:nvPicPr>
            <p:cNvPr id="2099" name="Picture 199" descr="pan01"/>
            <p:cNvPicPr>
              <a:picLocks noChangeAspect="1" noChangeArrowheads="1"/>
            </p:cNvPicPr>
            <p:nvPr userDrawn="1"/>
          </p:nvPicPr>
          <p:blipFill>
            <a:blip r:embed="rId18"/>
            <a:srcRect l="51730" r="2339"/>
            <a:stretch>
              <a:fillRect/>
            </a:stretch>
          </p:blipFill>
          <p:spPr bwMode="gray">
            <a:xfrm>
              <a:off x="0" y="1039"/>
              <a:ext cx="2681" cy="2897"/>
            </a:xfrm>
            <a:prstGeom prst="rect">
              <a:avLst/>
            </a:prstGeom>
            <a:noFill/>
            <a:ln w="9525">
              <a:noFill/>
              <a:miter lim="800000"/>
              <a:headEnd/>
              <a:tailEnd/>
            </a:ln>
          </p:spPr>
        </p:pic>
        <p:sp>
          <p:nvSpPr>
            <p:cNvPr id="2100" name="Freeform 200" descr="wiz_gold04"/>
            <p:cNvSpPr>
              <a:spLocks/>
            </p:cNvSpPr>
            <p:nvPr userDrawn="1"/>
          </p:nvSpPr>
          <p:spPr bwMode="gray">
            <a:xfrm>
              <a:off x="0" y="1136"/>
              <a:ext cx="2536" cy="2603"/>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37" h="2600">
                  <a:moveTo>
                    <a:pt x="0" y="0"/>
                  </a:moveTo>
                  <a:lnTo>
                    <a:pt x="2537" y="1"/>
                  </a:lnTo>
                  <a:lnTo>
                    <a:pt x="991" y="2597"/>
                  </a:lnTo>
                  <a:lnTo>
                    <a:pt x="0" y="2600"/>
                  </a:lnTo>
                  <a:lnTo>
                    <a:pt x="0" y="0"/>
                  </a:lnTo>
                  <a:close/>
                </a:path>
              </a:pathLst>
            </a:custGeom>
            <a:blipFill dpi="0" rotWithShape="1">
              <a:blip r:embed="rId19" cstate="print"/>
              <a:srcRect/>
              <a:stretch>
                <a:fillRect/>
              </a:stretch>
            </a:blipFill>
            <a:ln w="9525">
              <a:noFill/>
              <a:round/>
              <a:headEnd/>
              <a:tailEnd/>
            </a:ln>
          </p:spPr>
          <p:txBody>
            <a:bodyPr/>
            <a:lstStyle/>
            <a:p>
              <a:pPr>
                <a:defRPr/>
              </a:pPr>
              <a:endParaRPr lang="en-US">
                <a:cs typeface="Arial" pitchFamily="34" charset="0"/>
              </a:endParaRPr>
            </a:p>
          </p:txBody>
        </p:sp>
      </p:grpSp>
      <p:grpSp>
        <p:nvGrpSpPr>
          <p:cNvPr id="2094" name="Group 201"/>
          <p:cNvGrpSpPr>
            <a:grpSpLocks/>
          </p:cNvGrpSpPr>
          <p:nvPr/>
        </p:nvGrpSpPr>
        <p:grpSpPr bwMode="auto">
          <a:xfrm>
            <a:off x="0" y="0"/>
            <a:ext cx="933450" cy="1239838"/>
            <a:chOff x="-7" y="240"/>
            <a:chExt cx="2407" cy="3199"/>
          </a:xfrm>
        </p:grpSpPr>
        <p:pic>
          <p:nvPicPr>
            <p:cNvPr id="2097" name="Picture 202" descr="pan01"/>
            <p:cNvPicPr>
              <a:picLocks noChangeAspect="1" noChangeArrowheads="1"/>
            </p:cNvPicPr>
            <p:nvPr userDrawn="1"/>
          </p:nvPicPr>
          <p:blipFill>
            <a:blip r:embed="rId20"/>
            <a:srcRect l="60431" r="2339"/>
            <a:stretch>
              <a:fillRect/>
            </a:stretch>
          </p:blipFill>
          <p:spPr bwMode="gray">
            <a:xfrm>
              <a:off x="0" y="240"/>
              <a:ext cx="2400" cy="3199"/>
            </a:xfrm>
            <a:prstGeom prst="rect">
              <a:avLst/>
            </a:prstGeom>
            <a:noFill/>
            <a:ln w="9525">
              <a:noFill/>
              <a:miter lim="800000"/>
              <a:headEnd/>
              <a:tailEnd/>
            </a:ln>
          </p:spPr>
        </p:pic>
        <p:sp>
          <p:nvSpPr>
            <p:cNvPr id="2098" name="Freeform 203" descr="wiz_gold01"/>
            <p:cNvSpPr>
              <a:spLocks/>
            </p:cNvSpPr>
            <p:nvPr userDrawn="1"/>
          </p:nvSpPr>
          <p:spPr bwMode="gray">
            <a:xfrm>
              <a:off x="-7" y="346"/>
              <a:ext cx="2247" cy="2875"/>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47" h="2874">
                  <a:moveTo>
                    <a:pt x="7" y="0"/>
                  </a:moveTo>
                  <a:lnTo>
                    <a:pt x="2247" y="0"/>
                  </a:lnTo>
                  <a:lnTo>
                    <a:pt x="540" y="2868"/>
                  </a:lnTo>
                  <a:lnTo>
                    <a:pt x="0" y="2874"/>
                  </a:lnTo>
                  <a:lnTo>
                    <a:pt x="7" y="0"/>
                  </a:lnTo>
                  <a:close/>
                </a:path>
              </a:pathLst>
            </a:custGeom>
            <a:blipFill dpi="0" rotWithShape="1">
              <a:blip r:embed="rId21" cstate="print"/>
              <a:srcRect/>
              <a:stretch>
                <a:fillRect/>
              </a:stretch>
            </a:blipFill>
            <a:ln w="9525">
              <a:noFill/>
              <a:round/>
              <a:headEnd/>
              <a:tailEnd/>
            </a:ln>
          </p:spPr>
          <p:txBody>
            <a:bodyPr/>
            <a:lstStyle/>
            <a:p>
              <a:pPr>
                <a:defRPr/>
              </a:pPr>
              <a:endParaRPr lang="en-US">
                <a:cs typeface="Arial" pitchFamily="34" charset="0"/>
              </a:endParaRPr>
            </a:p>
          </p:txBody>
        </p:sp>
      </p:grpSp>
      <p:sp>
        <p:nvSpPr>
          <p:cNvPr id="2095" name="Rectangle 2"/>
          <p:cNvSpPr>
            <a:spLocks noGrp="1" noChangeArrowheads="1"/>
          </p:cNvSpPr>
          <p:nvPr>
            <p:ph type="title"/>
          </p:nvPr>
        </p:nvSpPr>
        <p:spPr bwMode="gray">
          <a:xfrm>
            <a:off x="1219200" y="228600"/>
            <a:ext cx="7391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96" name="Picture 2" descr="Image result for time management"/>
          <p:cNvPicPr>
            <a:picLocks noChangeAspect="1" noChangeArrowheads="1"/>
          </p:cNvPicPr>
          <p:nvPr userDrawn="1"/>
        </p:nvPicPr>
        <p:blipFill>
          <a:blip r:embed="rId22"/>
          <a:srcRect/>
          <a:stretch>
            <a:fillRect/>
          </a:stretch>
        </p:blipFill>
        <p:spPr bwMode="auto">
          <a:xfrm>
            <a:off x="8267700" y="252413"/>
            <a:ext cx="847725" cy="790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506" r:id="rId1"/>
    <p:sldLayoutId id="2147486507" r:id="rId2"/>
    <p:sldLayoutId id="2147486508" r:id="rId3"/>
    <p:sldLayoutId id="2147486509" r:id="rId4"/>
    <p:sldLayoutId id="2147486510" r:id="rId5"/>
    <p:sldLayoutId id="2147486511" r:id="rId6"/>
    <p:sldLayoutId id="2147486512" r:id="rId7"/>
    <p:sldLayoutId id="2147486513" r:id="rId8"/>
    <p:sldLayoutId id="2147486514" r:id="rId9"/>
    <p:sldLayoutId id="2147486515" r:id="rId10"/>
    <p:sldLayoutId id="2147486516" r:id="rId11"/>
    <p:sldLayoutId id="2147486517" r:id="rId12"/>
    <p:sldLayoutId id="2147486518" r:id="rId13"/>
    <p:sldLayoutId id="2147486519" r:id="rId14"/>
  </p:sldLayoutIdLst>
  <p:hf hdr="0" ftr="0" dt="0"/>
  <p:txStyles>
    <p:titleStyle>
      <a:lvl1pPr algn="l" rtl="0" eaLnBrk="0" fontAlgn="base" hangingPunct="0">
        <a:spcBef>
          <a:spcPct val="0"/>
        </a:spcBef>
        <a:spcAft>
          <a:spcPct val="0"/>
        </a:spcAft>
        <a:defRPr sz="3600" b="1">
          <a:solidFill>
            <a:srgbClr val="FFFFFF"/>
          </a:solidFill>
          <a:latin typeface="+mj-lt"/>
          <a:ea typeface="+mj-ea"/>
          <a:cs typeface="+mj-cs"/>
        </a:defRPr>
      </a:lvl1pPr>
      <a:lvl2pPr algn="l" rtl="0" eaLnBrk="0" fontAlgn="base" hangingPunct="0">
        <a:spcBef>
          <a:spcPct val="0"/>
        </a:spcBef>
        <a:spcAft>
          <a:spcPct val="0"/>
        </a:spcAft>
        <a:defRPr sz="3600" b="1">
          <a:solidFill>
            <a:srgbClr val="FFFFFF"/>
          </a:solidFill>
          <a:latin typeface="Arial" charset="0"/>
        </a:defRPr>
      </a:lvl2pPr>
      <a:lvl3pPr algn="l" rtl="0" eaLnBrk="0" fontAlgn="base" hangingPunct="0">
        <a:spcBef>
          <a:spcPct val="0"/>
        </a:spcBef>
        <a:spcAft>
          <a:spcPct val="0"/>
        </a:spcAft>
        <a:defRPr sz="3600" b="1">
          <a:solidFill>
            <a:srgbClr val="FFFFFF"/>
          </a:solidFill>
          <a:latin typeface="Arial" charset="0"/>
        </a:defRPr>
      </a:lvl3pPr>
      <a:lvl4pPr algn="l" rtl="0" eaLnBrk="0" fontAlgn="base" hangingPunct="0">
        <a:spcBef>
          <a:spcPct val="0"/>
        </a:spcBef>
        <a:spcAft>
          <a:spcPct val="0"/>
        </a:spcAft>
        <a:defRPr sz="3600" b="1">
          <a:solidFill>
            <a:srgbClr val="FFFFFF"/>
          </a:solidFill>
          <a:latin typeface="Arial" charset="0"/>
        </a:defRPr>
      </a:lvl4pPr>
      <a:lvl5pPr algn="l" rtl="0" eaLnBrk="0" fontAlgn="base" hangingPunct="0">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Box 7"/>
          <p:cNvSpPr txBox="1">
            <a:spLocks noChangeArrowheads="1"/>
          </p:cNvSpPr>
          <p:nvPr/>
        </p:nvSpPr>
        <p:spPr bwMode="auto">
          <a:xfrm>
            <a:off x="1089025" y="4286250"/>
            <a:ext cx="8054975" cy="1200329"/>
          </a:xfrm>
          <a:prstGeom prst="rect">
            <a:avLst/>
          </a:prstGeom>
          <a:noFill/>
          <a:ln w="9525">
            <a:noFill/>
            <a:miter lim="800000"/>
            <a:headEnd/>
            <a:tailEnd/>
          </a:ln>
        </p:spPr>
        <p:txBody>
          <a:bodyPr>
            <a:spAutoFit/>
          </a:bodyPr>
          <a:lstStyle/>
          <a:p>
            <a:pPr algn="r">
              <a:lnSpc>
                <a:spcPct val="120000"/>
              </a:lnSpc>
              <a:spcBef>
                <a:spcPct val="20000"/>
              </a:spcBef>
              <a:buClr>
                <a:srgbClr val="000066"/>
              </a:buClr>
              <a:buSzPct val="50000"/>
              <a:buFont typeface="Wingdings" pitchFamily="2" charset="2"/>
              <a:buNone/>
            </a:pPr>
            <a:r>
              <a:rPr lang="en-US" b="1" dirty="0"/>
              <a:t>TS. Trần Thị Kim Oanh - Viện Sư phạm Tự nhiên</a:t>
            </a:r>
          </a:p>
          <a:p>
            <a:pPr algn="r">
              <a:lnSpc>
                <a:spcPct val="120000"/>
              </a:lnSpc>
              <a:spcBef>
                <a:spcPct val="20000"/>
              </a:spcBef>
              <a:buClr>
                <a:srgbClr val="000066"/>
              </a:buClr>
              <a:buSzPct val="50000"/>
              <a:buFont typeface="Wingdings" pitchFamily="2" charset="2"/>
              <a:buNone/>
            </a:pPr>
            <a:r>
              <a:rPr lang="en-US" b="1" dirty="0"/>
              <a:t>E-mail: oanhdhv@gmail.com</a:t>
            </a:r>
          </a:p>
          <a:p>
            <a:pPr algn="r">
              <a:lnSpc>
                <a:spcPct val="120000"/>
              </a:lnSpc>
              <a:spcBef>
                <a:spcPct val="20000"/>
              </a:spcBef>
              <a:buClr>
                <a:srgbClr val="000066"/>
              </a:buClr>
              <a:buSzPct val="50000"/>
              <a:buFont typeface="Wingdings" pitchFamily="2" charset="2"/>
              <a:buNone/>
            </a:pPr>
            <a:r>
              <a:rPr lang="en-US" b="1" dirty="0"/>
              <a:t>ĐT: 0983 556 448 ; 0912 488 055</a:t>
            </a:r>
          </a:p>
        </p:txBody>
      </p:sp>
      <p:sp>
        <p:nvSpPr>
          <p:cNvPr id="20485" name="Title 3"/>
          <p:cNvSpPr>
            <a:spLocks noGrp="1"/>
          </p:cNvSpPr>
          <p:nvPr>
            <p:ph type="ctrTitle"/>
          </p:nvPr>
        </p:nvSpPr>
        <p:spPr>
          <a:xfrm>
            <a:off x="0" y="1214422"/>
            <a:ext cx="8959850" cy="1930413"/>
          </a:xfrm>
        </p:spPr>
        <p:txBody>
          <a:bodyPr/>
          <a:lstStyle/>
          <a:p>
            <a:pPr>
              <a:defRPr/>
            </a:pPr>
            <a:r>
              <a:rPr lang="en-US" sz="4000" b="1">
                <a:solidFill>
                  <a:srgbClr val="3333FF"/>
                </a:solidFill>
                <a:effectLst>
                  <a:outerShdw blurRad="38100" dist="38100" dir="2700000" algn="tl">
                    <a:srgbClr val="C0C0C0"/>
                  </a:outerShdw>
                </a:effectLst>
                <a:cs typeface="Arial" pitchFamily="34" charset="0"/>
              </a:rPr>
              <a:t>CHƯƠNG 2:</a:t>
            </a:r>
            <a:br>
              <a:rPr lang="en-US" sz="4000" b="1" dirty="0">
                <a:solidFill>
                  <a:srgbClr val="CC0000"/>
                </a:solidFill>
                <a:effectLst>
                  <a:outerShdw blurRad="38100" dist="38100" dir="2700000" algn="tl">
                    <a:srgbClr val="C0C0C0"/>
                  </a:outerShdw>
                </a:effectLst>
                <a:cs typeface="Arial" pitchFamily="34" charset="0"/>
              </a:rPr>
            </a:br>
            <a:r>
              <a:rPr lang="en-US" sz="4000" b="1" dirty="0">
                <a:solidFill>
                  <a:srgbClr val="CC0000"/>
                </a:solidFill>
                <a:effectLst>
                  <a:outerShdw blurRad="38100" dist="38100" dir="2700000" algn="tl">
                    <a:srgbClr val="C0C0C0"/>
                  </a:outerShdw>
                </a:effectLst>
                <a:cs typeface="Arial" pitchFamily="34" charset="0"/>
              </a:rPr>
              <a:t>CÁC MỞ RỘNG CỦA C++ </a:t>
            </a:r>
            <a:br>
              <a:rPr lang="en-US" sz="4000" b="1" dirty="0">
                <a:solidFill>
                  <a:srgbClr val="CC0000"/>
                </a:solidFill>
                <a:effectLst>
                  <a:outerShdw blurRad="38100" dist="38100" dir="2700000" algn="tl">
                    <a:srgbClr val="C0C0C0"/>
                  </a:outerShdw>
                </a:effectLst>
                <a:cs typeface="Arial" pitchFamily="34" charset="0"/>
              </a:rPr>
            </a:br>
            <a:r>
              <a:rPr lang="en-US" sz="4000" b="1" dirty="0">
                <a:solidFill>
                  <a:srgbClr val="CC0000"/>
                </a:solidFill>
                <a:effectLst>
                  <a:outerShdw blurRad="38100" dist="38100" dir="2700000" algn="tl">
                    <a:srgbClr val="C0C0C0"/>
                  </a:outerShdw>
                </a:effectLst>
                <a:cs typeface="Arial" pitchFamily="34" charset="0"/>
              </a:rPr>
              <a:t>HỖ TRỢ LẬP TRÌNH HƯỚNG ĐỐI TƯỢNG</a:t>
            </a:r>
          </a:p>
        </p:txBody>
      </p:sp>
      <p:sp>
        <p:nvSpPr>
          <p:cNvPr id="20486" name="Rectangle 11"/>
          <p:cNvSpPr>
            <a:spLocks noChangeArrowheads="1"/>
          </p:cNvSpPr>
          <p:nvPr/>
        </p:nvSpPr>
        <p:spPr bwMode="auto">
          <a:xfrm>
            <a:off x="3357563" y="6357938"/>
            <a:ext cx="3214687" cy="379412"/>
          </a:xfrm>
          <a:prstGeom prst="rect">
            <a:avLst/>
          </a:prstGeom>
          <a:noFill/>
          <a:ln w="9525">
            <a:noFill/>
            <a:miter lim="800000"/>
            <a:headEnd/>
            <a:tailEnd/>
          </a:ln>
        </p:spPr>
        <p:txBody>
          <a:bodyPr/>
          <a:lstStyle/>
          <a:p>
            <a:pPr algn="ctr">
              <a:spcBef>
                <a:spcPct val="20000"/>
              </a:spcBef>
              <a:buClr>
                <a:srgbClr val="000066"/>
              </a:buClr>
              <a:buSzPct val="50000"/>
              <a:buFont typeface="Wingdings" pitchFamily="2" charset="2"/>
              <a:buNone/>
            </a:pPr>
            <a:r>
              <a:rPr lang="en-US" sz="2000" b="1"/>
              <a:t>Tháng 1/2020</a:t>
            </a:r>
            <a:endParaRPr lang="en-US"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9</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Biến tham chiếu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214282" y="857232"/>
            <a:ext cx="8504238" cy="4572000"/>
          </a:xfrm>
        </p:spPr>
        <p:txBody>
          <a:bodyPr/>
          <a:lstStyle/>
          <a:p>
            <a:pPr eaLnBrk="1" hangingPunct="1"/>
            <a:r>
              <a:rPr lang="en-US" b="1" dirty="0">
                <a:solidFill>
                  <a:schemeClr val="tx1"/>
                </a:solidFill>
              </a:rPr>
              <a:t>Ví dụ 2.4:</a:t>
            </a:r>
            <a:r>
              <a:rPr lang="en-US" dirty="0">
                <a:solidFill>
                  <a:schemeClr val="tx1"/>
                </a:solidFill>
              </a:rPr>
              <a:t> Biến tham chiếu </a:t>
            </a:r>
          </a:p>
          <a:p>
            <a:pPr lvl="1" eaLnBrk="1" hangingPunct="1">
              <a:buFont typeface="Wingdings" pitchFamily="2" charset="2"/>
              <a:buNone/>
            </a:pPr>
            <a:r>
              <a:rPr lang="en-US" dirty="0">
                <a:solidFill>
                  <a:srgbClr val="00B0F0"/>
                </a:solidFill>
              </a:rPr>
              <a:t>int main() {</a:t>
            </a:r>
          </a:p>
          <a:p>
            <a:pPr lvl="2" eaLnBrk="1" hangingPunct="1">
              <a:buFont typeface="Wingdings" pitchFamily="2" charset="2"/>
              <a:buNone/>
            </a:pPr>
            <a:r>
              <a:rPr lang="en-US" dirty="0">
                <a:solidFill>
                  <a:srgbClr val="00B0F0"/>
                </a:solidFill>
              </a:rPr>
              <a:t>int i=2, j=3;</a:t>
            </a:r>
          </a:p>
          <a:p>
            <a:pPr lvl="2" eaLnBrk="1" hangingPunct="1">
              <a:buFont typeface="Wingdings" pitchFamily="2" charset="2"/>
              <a:buNone/>
            </a:pPr>
            <a:r>
              <a:rPr lang="en-US" dirty="0">
                <a:solidFill>
                  <a:srgbClr val="00B0F0"/>
                </a:solidFill>
              </a:rPr>
              <a:t>int &amp;r=i;	// r tham chiếu đến i</a:t>
            </a:r>
          </a:p>
          <a:p>
            <a:pPr lvl="2" eaLnBrk="1" hangingPunct="1">
              <a:buFont typeface="Wingdings" pitchFamily="2" charset="2"/>
              <a:buNone/>
            </a:pPr>
            <a:r>
              <a:rPr lang="en-US" dirty="0">
                <a:solidFill>
                  <a:srgbClr val="00B0F0"/>
                </a:solidFill>
              </a:rPr>
              <a:t>i++;		// i=3, r= ?</a:t>
            </a:r>
          </a:p>
          <a:p>
            <a:pPr lvl="2" eaLnBrk="1" hangingPunct="1">
              <a:buFont typeface="Wingdings" pitchFamily="2" charset="2"/>
              <a:buNone/>
            </a:pPr>
            <a:r>
              <a:rPr lang="en-US" dirty="0">
                <a:solidFill>
                  <a:srgbClr val="00B0F0"/>
                </a:solidFill>
              </a:rPr>
              <a:t>r=6;		// r=6, i=?</a:t>
            </a:r>
          </a:p>
          <a:p>
            <a:pPr lvl="2" eaLnBrk="1" hangingPunct="1">
              <a:buFont typeface="Wingdings" pitchFamily="2" charset="2"/>
              <a:buNone/>
            </a:pPr>
            <a:r>
              <a:rPr lang="en-US" dirty="0">
                <a:solidFill>
                  <a:srgbClr val="00B0F0"/>
                </a:solidFill>
              </a:rPr>
              <a:t>int &amp;p=j;	// p tham chiếu đến j</a:t>
            </a:r>
          </a:p>
          <a:p>
            <a:pPr lvl="2" eaLnBrk="1" hangingPunct="1">
              <a:buFont typeface="Wingdings" pitchFamily="2" charset="2"/>
              <a:buNone/>
            </a:pPr>
            <a:r>
              <a:rPr lang="en-US" dirty="0">
                <a:solidFill>
                  <a:srgbClr val="00B0F0"/>
                </a:solidFill>
              </a:rPr>
              <a:t>p=i++;		// i=?, p=?, j=?, r=?  </a:t>
            </a:r>
          </a:p>
          <a:p>
            <a:pPr lvl="1" eaLnBrk="1" hangingPunct="1">
              <a:buFont typeface="Wingdings" pitchFamily="2" charset="2"/>
              <a:buNone/>
            </a:pPr>
            <a:r>
              <a:rPr lang="en-US" dirty="0">
                <a:solidFill>
                  <a:srgbClr val="00B0F0"/>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10</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có đối là tham chiếu</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11" name="Rectangle 3"/>
          <p:cNvSpPr>
            <a:spLocks noGrp="1" noChangeArrowheads="1"/>
          </p:cNvSpPr>
          <p:nvPr>
            <p:ph idx="1"/>
          </p:nvPr>
        </p:nvSpPr>
        <p:spPr>
          <a:xfrm>
            <a:off x="214282" y="1071546"/>
            <a:ext cx="8504238" cy="4572000"/>
          </a:xfrm>
        </p:spPr>
        <p:txBody>
          <a:bodyPr/>
          <a:lstStyle/>
          <a:p>
            <a:pPr eaLnBrk="1" hangingPunct="1"/>
            <a:r>
              <a:rPr lang="en-US" dirty="0">
                <a:solidFill>
                  <a:schemeClr val="tx1"/>
                </a:solidFill>
              </a:rPr>
              <a:t>Có thể dùng biến tham chiếu làm tham số cho hàm.</a:t>
            </a:r>
          </a:p>
          <a:p>
            <a:pPr eaLnBrk="1" hangingPunct="1"/>
            <a:r>
              <a:rPr lang="en-US" dirty="0">
                <a:solidFill>
                  <a:schemeClr val="tx1"/>
                </a:solidFill>
              </a:rPr>
              <a:t>Khi sử dụng biến tham chiếu làm tham số hàm, chương trình dịch sẽ truyền địa chỉ của biến cho hàm (truyền tham biến).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11</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có đối là tham chiếu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14282" y="1000108"/>
            <a:ext cx="8504238" cy="4786346"/>
          </a:xfrm>
        </p:spPr>
        <p:txBody>
          <a:bodyPr/>
          <a:lstStyle/>
          <a:p>
            <a:pPr eaLnBrk="1" hangingPunct="1"/>
            <a:r>
              <a:rPr lang="en-US" b="1" dirty="0">
                <a:solidFill>
                  <a:schemeClr val="tx1"/>
                </a:solidFill>
              </a:rPr>
              <a:t>Ví dụ 2.5:</a:t>
            </a:r>
            <a:r>
              <a:rPr lang="en-US" dirty="0">
                <a:solidFill>
                  <a:schemeClr val="tx1"/>
                </a:solidFill>
              </a:rPr>
              <a:t> So sánh kết quả thực hiện của các hàm sau</a:t>
            </a:r>
          </a:p>
          <a:p>
            <a:pPr lvl="1" eaLnBrk="1" hangingPunct="1"/>
            <a:r>
              <a:rPr lang="en-US" dirty="0">
                <a:solidFill>
                  <a:schemeClr val="tx1"/>
                </a:solidFill>
              </a:rPr>
              <a:t>Hàm add 1: Sử dụng biến</a:t>
            </a:r>
          </a:p>
          <a:p>
            <a:pPr lvl="2" eaLnBrk="1" hangingPunct="1">
              <a:buFont typeface="Wingdings" pitchFamily="2" charset="2"/>
              <a:buNone/>
            </a:pPr>
            <a:r>
              <a:rPr lang="en-US" dirty="0">
                <a:solidFill>
                  <a:srgbClr val="00B0F0"/>
                </a:solidFill>
              </a:rPr>
              <a:t>void add1(float x, float y) {</a:t>
            </a:r>
          </a:p>
          <a:p>
            <a:pPr lvl="3" eaLnBrk="1" hangingPunct="1">
              <a:buFont typeface="Wingdings" pitchFamily="2" charset="2"/>
              <a:buNone/>
            </a:pPr>
            <a:r>
              <a:rPr lang="en-US" sz="2400" dirty="0">
                <a:solidFill>
                  <a:srgbClr val="00B0F0"/>
                </a:solidFill>
              </a:rPr>
              <a:t>x++; y++;</a:t>
            </a:r>
          </a:p>
          <a:p>
            <a:pPr lvl="2" eaLnBrk="1" hangingPunct="1">
              <a:buFont typeface="Wingdings" pitchFamily="2" charset="2"/>
              <a:buNone/>
            </a:pPr>
            <a:r>
              <a:rPr lang="en-US" dirty="0">
                <a:solidFill>
                  <a:srgbClr val="00B0F0"/>
                </a:solidFill>
              </a:rPr>
              <a:t>}</a:t>
            </a:r>
          </a:p>
          <a:p>
            <a:pPr lvl="1" eaLnBrk="1" hangingPunct="1"/>
            <a:r>
              <a:rPr lang="en-US" dirty="0">
                <a:solidFill>
                  <a:schemeClr val="tx1"/>
                </a:solidFill>
              </a:rPr>
              <a:t>Hàm add 2: Sử dụng con trỏ</a:t>
            </a:r>
          </a:p>
          <a:p>
            <a:pPr lvl="2" eaLnBrk="1" hangingPunct="1">
              <a:buFont typeface="Wingdings" pitchFamily="2" charset="2"/>
              <a:buNone/>
            </a:pPr>
            <a:r>
              <a:rPr lang="en-US" dirty="0">
                <a:solidFill>
                  <a:srgbClr val="00B0F0"/>
                </a:solidFill>
              </a:rPr>
              <a:t>void add2(float *x, float *y) {</a:t>
            </a:r>
          </a:p>
          <a:p>
            <a:pPr lvl="3" eaLnBrk="1" hangingPunct="1">
              <a:buFont typeface="Wingdings" pitchFamily="2" charset="2"/>
              <a:buNone/>
            </a:pPr>
            <a:r>
              <a:rPr lang="en-US" sz="2400" dirty="0">
                <a:solidFill>
                  <a:srgbClr val="00B0F0"/>
                </a:solidFill>
              </a:rPr>
              <a:t>*x++; *y++;</a:t>
            </a:r>
          </a:p>
          <a:p>
            <a:pPr lvl="2" eaLnBrk="1" hangingPunct="1">
              <a:buFont typeface="Wingdings" pitchFamily="2" charset="2"/>
              <a:buNone/>
            </a:pPr>
            <a:r>
              <a:rPr lang="en-US" dirty="0">
                <a:solidFill>
                  <a:srgbClr val="00B0F0"/>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12</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có đối là tham chiếu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357158" y="1000108"/>
            <a:ext cx="8504238" cy="5072098"/>
          </a:xfrm>
        </p:spPr>
        <p:txBody>
          <a:bodyPr/>
          <a:lstStyle/>
          <a:p>
            <a:pPr lvl="1" eaLnBrk="1" hangingPunct="1"/>
            <a:r>
              <a:rPr lang="en-US" dirty="0">
                <a:solidFill>
                  <a:schemeClr val="tx1"/>
                </a:solidFill>
              </a:rPr>
              <a:t>Hàm add 3: Sử dụng tham chiếu</a:t>
            </a:r>
          </a:p>
          <a:p>
            <a:pPr lvl="2" eaLnBrk="1" hangingPunct="1">
              <a:buFont typeface="Wingdings" pitchFamily="2" charset="2"/>
              <a:buNone/>
            </a:pPr>
            <a:r>
              <a:rPr lang="en-US" dirty="0">
                <a:solidFill>
                  <a:srgbClr val="00B0F0"/>
                </a:solidFill>
              </a:rPr>
              <a:t>void add3(float &amp;x, float &amp;y) {</a:t>
            </a:r>
          </a:p>
          <a:p>
            <a:pPr lvl="3" eaLnBrk="1" hangingPunct="1">
              <a:buFont typeface="Wingdings" pitchFamily="2" charset="2"/>
              <a:buNone/>
            </a:pPr>
            <a:r>
              <a:rPr lang="en-US" sz="2400" dirty="0">
                <a:solidFill>
                  <a:srgbClr val="00B0F0"/>
                </a:solidFill>
              </a:rPr>
              <a:t>x++; y++;</a:t>
            </a:r>
          </a:p>
          <a:p>
            <a:pPr lvl="2" eaLnBrk="1" hangingPunct="1">
              <a:buFont typeface="Wingdings" pitchFamily="2" charset="2"/>
              <a:buNone/>
            </a:pPr>
            <a:r>
              <a:rPr lang="en-US" dirty="0">
                <a:solidFill>
                  <a:srgbClr val="00B0F0"/>
                </a:solidFill>
              </a:rPr>
              <a:t>}</a:t>
            </a:r>
          </a:p>
          <a:p>
            <a:pPr eaLnBrk="1" hangingPunct="1"/>
            <a:r>
              <a:rPr lang="en-US" dirty="0">
                <a:solidFill>
                  <a:schemeClr val="tx1"/>
                </a:solidFill>
              </a:rPr>
              <a:t>Hỏi hàm nào giá trị của x và y được tăng thêm 1 đơn vị ?</a:t>
            </a:r>
          </a:p>
          <a:p>
            <a:pPr eaLnBrk="1" hangingPunct="1"/>
            <a:r>
              <a:rPr lang="en-US" dirty="0">
                <a:solidFill>
                  <a:schemeClr val="tx1"/>
                </a:solidFill>
              </a:rPr>
              <a:t>Hoàn thiện chương trình, sử dụng debug để xem xét việc truyền tham trị và tham biến.</a:t>
            </a:r>
          </a:p>
          <a:p>
            <a:pPr eaLnBrk="1" hangingPunct="1"/>
            <a:r>
              <a:rPr lang="en-US" dirty="0">
                <a:solidFill>
                  <a:schemeClr val="tx1"/>
                </a:solidFill>
              </a:rPr>
              <a:t>Lợi ích của truyền tham biến so với truyền tham trị ?.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13</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trả về tham chiếu</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14282" y="928670"/>
            <a:ext cx="8504238" cy="4572000"/>
          </a:xfrm>
        </p:spPr>
        <p:txBody>
          <a:bodyPr/>
          <a:lstStyle/>
          <a:p>
            <a:pPr eaLnBrk="1" hangingPunct="1"/>
            <a:r>
              <a:rPr lang="en-US" dirty="0">
                <a:solidFill>
                  <a:schemeClr val="tx1"/>
                </a:solidFill>
              </a:rPr>
              <a:t>Định nghĩa hàm trả về tham chiếu:</a:t>
            </a:r>
          </a:p>
          <a:p>
            <a:pPr lvl="1" eaLnBrk="1" hangingPunct="1">
              <a:buFont typeface="Wingdings" pitchFamily="2" charset="2"/>
              <a:buNone/>
            </a:pPr>
            <a:r>
              <a:rPr lang="en-US" dirty="0">
                <a:solidFill>
                  <a:srgbClr val="00B0F0"/>
                </a:solidFill>
              </a:rPr>
              <a:t>&lt;type&gt; &amp;&lt;tên hàm&gt; (các tham số) {</a:t>
            </a:r>
          </a:p>
          <a:p>
            <a:pPr lvl="2" eaLnBrk="1" hangingPunct="1">
              <a:buFont typeface="Wingdings" pitchFamily="2" charset="2"/>
              <a:buNone/>
            </a:pPr>
            <a:r>
              <a:rPr lang="en-US" sz="2400" dirty="0">
                <a:solidFill>
                  <a:srgbClr val="00B0F0"/>
                </a:solidFill>
              </a:rPr>
              <a:t>&lt;Nội dung hàm&gt;</a:t>
            </a:r>
          </a:p>
          <a:p>
            <a:pPr lvl="2" eaLnBrk="1" hangingPunct="1">
              <a:buFont typeface="Wingdings" pitchFamily="2" charset="2"/>
              <a:buNone/>
            </a:pPr>
            <a:r>
              <a:rPr lang="en-US" sz="2400" dirty="0">
                <a:solidFill>
                  <a:srgbClr val="00B0F0"/>
                </a:solidFill>
              </a:rPr>
              <a:t>return &lt;biến có phạm vi toàn cục ho</a:t>
            </a:r>
            <a:r>
              <a:rPr lang="en-US" dirty="0">
                <a:solidFill>
                  <a:srgbClr val="00B0F0"/>
                </a:solidFill>
              </a:rPr>
              <a:t>ặc tham số của hàm là tham chiếu</a:t>
            </a:r>
            <a:r>
              <a:rPr lang="en-US" sz="2400" dirty="0">
                <a:solidFill>
                  <a:srgbClr val="00B0F0"/>
                </a:solidFill>
              </a:rPr>
              <a:t>&gt;;</a:t>
            </a:r>
          </a:p>
          <a:p>
            <a:pPr lvl="1" eaLnBrk="1" hangingPunct="1">
              <a:buFont typeface="Wingdings" pitchFamily="2" charset="2"/>
              <a:buNone/>
            </a:pPr>
            <a:r>
              <a:rPr lang="en-US" dirty="0">
                <a:solidFill>
                  <a:srgbClr val="00B0F0"/>
                </a:solidFill>
              </a:rPr>
              <a:t>}</a:t>
            </a:r>
          </a:p>
          <a:p>
            <a:pPr lvl="1" eaLnBrk="1" hangingPunct="1">
              <a:buFont typeface="Arial" pitchFamily="34" charset="0"/>
              <a:buChar char="•"/>
            </a:pPr>
            <a:r>
              <a:rPr lang="en-US" dirty="0">
                <a:solidFill>
                  <a:schemeClr val="tx1"/>
                </a:solidFill>
              </a:rPr>
              <a:t>&lt;type&gt;: Kiểu dữ liệu trả về của hàm.</a:t>
            </a:r>
          </a:p>
          <a:p>
            <a:pPr eaLnBrk="1" hangingPunct="1"/>
            <a:r>
              <a:rPr lang="en-US" dirty="0">
                <a:solidFill>
                  <a:schemeClr val="tx1"/>
                </a:solidFill>
              </a:rPr>
              <a:t>Tìm ví dụ minh họa khái niệm này.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14</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trả về tham chiếu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11" name="Rectangle 3"/>
          <p:cNvSpPr>
            <a:spLocks noGrp="1" noChangeArrowheads="1"/>
          </p:cNvSpPr>
          <p:nvPr>
            <p:ph idx="4294967295"/>
          </p:nvPr>
        </p:nvSpPr>
        <p:spPr>
          <a:xfrm>
            <a:off x="142844" y="1000108"/>
            <a:ext cx="8504238" cy="4572000"/>
          </a:xfrm>
        </p:spPr>
        <p:txBody>
          <a:bodyPr/>
          <a:lstStyle/>
          <a:p>
            <a:pPr algn="just" eaLnBrk="1" hangingPunct="1">
              <a:lnSpc>
                <a:spcPts val="3200"/>
              </a:lnSpc>
              <a:buFont typeface="Wingdings" pitchFamily="2" charset="2"/>
              <a:buChar char="§"/>
            </a:pPr>
            <a:r>
              <a:rPr lang="en-US" dirty="0"/>
              <a:t>Khi hàm trả về tham chiếu, ta có thể gặp các câu lệnh gán “kỳ dị” trong đó vế trái là một lời gọi hàm chứ không phải là tên của một biến. Điều này hoàn toàn hợp lý, bởi lẽ bản thân hàm đó có giá trị trả về là một tham chiếu. </a:t>
            </a:r>
          </a:p>
          <a:p>
            <a:pPr algn="just" eaLnBrk="1" hangingPunct="1">
              <a:lnSpc>
                <a:spcPts val="3200"/>
              </a:lnSpc>
              <a:buFont typeface="Wingdings" pitchFamily="2" charset="2"/>
              <a:buChar char="§"/>
            </a:pPr>
            <a:r>
              <a:rPr lang="en-US" dirty="0"/>
              <a:t>Nói cách khác, vế trái của lệnh gán có thể là lời gọi đến một hàm có giá trị trả về là một tham chiếu.</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15</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Tham số ngầm định của hàm</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7" name="Rectangle 3"/>
          <p:cNvSpPr>
            <a:spLocks noGrp="1" noChangeArrowheads="1"/>
          </p:cNvSpPr>
          <p:nvPr>
            <p:ph idx="1"/>
          </p:nvPr>
        </p:nvSpPr>
        <p:spPr>
          <a:xfrm>
            <a:off x="357158" y="1000108"/>
            <a:ext cx="8504238" cy="4572000"/>
          </a:xfrm>
        </p:spPr>
        <p:txBody>
          <a:bodyPr/>
          <a:lstStyle/>
          <a:p>
            <a:pPr eaLnBrk="1" hangingPunct="1"/>
            <a:r>
              <a:rPr lang="en-US" dirty="0">
                <a:solidFill>
                  <a:schemeClr val="tx1"/>
                </a:solidFill>
              </a:rPr>
              <a:t>Đối với hàm định nghĩa tham số ngầm định, khi gọi hàm có thể khuyết các tham số có giá trị ngầm định, khi đó hàm lấy giá trị truyền vào là giá trị ngầm định.</a:t>
            </a:r>
          </a:p>
          <a:p>
            <a:pPr eaLnBrk="1" hangingPunct="1"/>
            <a:r>
              <a:rPr lang="en-US" b="1" dirty="0">
                <a:solidFill>
                  <a:schemeClr val="tx1"/>
                </a:solidFill>
              </a:rPr>
              <a:t>Ví dụ 2.6:</a:t>
            </a:r>
            <a:r>
              <a:rPr lang="en-US" dirty="0">
                <a:solidFill>
                  <a:schemeClr val="tx1"/>
                </a:solidFill>
              </a:rPr>
              <a:t> Viết các hàm tính diện tích và chu vi hình chữ nhật có định nghĩa các tham số có giá trị ngầm định.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16</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Tham số ngầm định của hàm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0" y="928670"/>
            <a:ext cx="8504238" cy="4572000"/>
          </a:xfrm>
        </p:spPr>
        <p:txBody>
          <a:bodyPr/>
          <a:lstStyle/>
          <a:p>
            <a:pPr eaLnBrk="1" hangingPunct="1"/>
            <a:r>
              <a:rPr lang="en-US" dirty="0">
                <a:solidFill>
                  <a:schemeClr val="tx1"/>
                </a:solidFill>
              </a:rPr>
              <a:t>Hàm tính diện tích:</a:t>
            </a:r>
          </a:p>
          <a:p>
            <a:pPr lvl="2" eaLnBrk="1" hangingPunct="1">
              <a:buFont typeface="Wingdings" pitchFamily="2" charset="2"/>
              <a:buNone/>
            </a:pPr>
            <a:r>
              <a:rPr lang="en-US" sz="2400" dirty="0">
                <a:solidFill>
                  <a:srgbClr val="00B0F0"/>
                </a:solidFill>
              </a:rPr>
              <a:t>float dientich(float a=1, float b=2) {</a:t>
            </a:r>
          </a:p>
          <a:p>
            <a:pPr lvl="3" eaLnBrk="1" hangingPunct="1">
              <a:buFont typeface="Wingdings" pitchFamily="2" charset="2"/>
              <a:buNone/>
            </a:pPr>
            <a:r>
              <a:rPr lang="en-US" sz="2400" dirty="0">
                <a:solidFill>
                  <a:srgbClr val="00B0F0"/>
                </a:solidFill>
              </a:rPr>
              <a:t>return a*b;</a:t>
            </a:r>
          </a:p>
          <a:p>
            <a:pPr lvl="2" eaLnBrk="1" hangingPunct="1">
              <a:buFont typeface="Wingdings" pitchFamily="2" charset="2"/>
              <a:buNone/>
            </a:pPr>
            <a:r>
              <a:rPr lang="en-US" sz="2400" dirty="0">
                <a:solidFill>
                  <a:srgbClr val="00B0F0"/>
                </a:solidFill>
              </a:rPr>
              <a:t>}</a:t>
            </a:r>
          </a:p>
          <a:p>
            <a:pPr eaLnBrk="1" hangingPunct="1"/>
            <a:r>
              <a:rPr lang="en-US" dirty="0">
                <a:solidFill>
                  <a:schemeClr val="tx1"/>
                </a:solidFill>
              </a:rPr>
              <a:t>Hàm tính chu vi:</a:t>
            </a:r>
          </a:p>
          <a:p>
            <a:pPr lvl="2" eaLnBrk="1" hangingPunct="1">
              <a:buFont typeface="Wingdings" pitchFamily="2" charset="2"/>
              <a:buNone/>
            </a:pPr>
            <a:r>
              <a:rPr lang="en-US" sz="2400" dirty="0">
                <a:solidFill>
                  <a:srgbClr val="00B0F0"/>
                </a:solidFill>
              </a:rPr>
              <a:t>float chuvi(float a, float b=1) {</a:t>
            </a:r>
          </a:p>
          <a:p>
            <a:pPr lvl="3" eaLnBrk="1" hangingPunct="1">
              <a:buFont typeface="Wingdings" pitchFamily="2" charset="2"/>
              <a:buNone/>
            </a:pPr>
            <a:r>
              <a:rPr lang="en-US" sz="2400" dirty="0">
                <a:solidFill>
                  <a:srgbClr val="00B0F0"/>
                </a:solidFill>
              </a:rPr>
              <a:t>return (a+b)*2;</a:t>
            </a:r>
          </a:p>
          <a:p>
            <a:pPr lvl="2" eaLnBrk="1" hangingPunct="1">
              <a:buFont typeface="Wingdings" pitchFamily="2" charset="2"/>
              <a:buNone/>
            </a:pPr>
            <a:r>
              <a:rPr lang="en-US" sz="2400" dirty="0">
                <a:solidFill>
                  <a:srgbClr val="00B0F0"/>
                </a:solidFill>
              </a:rPr>
              <a:t>}</a:t>
            </a:r>
          </a:p>
          <a:p>
            <a:pPr eaLnBrk="1" hangingPunct="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17</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Tham số ngầm định của hàm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142844" y="857232"/>
            <a:ext cx="8504238" cy="4572000"/>
          </a:xfrm>
        </p:spPr>
        <p:txBody>
          <a:bodyPr/>
          <a:lstStyle/>
          <a:p>
            <a:pPr eaLnBrk="1" hangingPunct="1">
              <a:lnSpc>
                <a:spcPct val="90000"/>
              </a:lnSpc>
            </a:pPr>
            <a:r>
              <a:rPr lang="en-US" dirty="0">
                <a:solidFill>
                  <a:schemeClr val="tx1"/>
                </a:solidFill>
              </a:rPr>
              <a:t>Chương trình chính:</a:t>
            </a:r>
          </a:p>
          <a:p>
            <a:pPr lvl="1" eaLnBrk="1" hangingPunct="1">
              <a:lnSpc>
                <a:spcPct val="90000"/>
              </a:lnSpc>
              <a:buFont typeface="Wingdings" pitchFamily="2" charset="2"/>
              <a:buNone/>
            </a:pPr>
            <a:r>
              <a:rPr lang="en-US" dirty="0">
                <a:solidFill>
                  <a:srgbClr val="00B0F0"/>
                </a:solidFill>
              </a:rPr>
              <a:t>int main() {</a:t>
            </a:r>
          </a:p>
          <a:p>
            <a:pPr lvl="2" eaLnBrk="1" hangingPunct="1">
              <a:lnSpc>
                <a:spcPct val="90000"/>
              </a:lnSpc>
              <a:buFont typeface="Wingdings" pitchFamily="2" charset="2"/>
              <a:buNone/>
            </a:pPr>
            <a:r>
              <a:rPr lang="en-US" sz="2400" dirty="0">
                <a:solidFill>
                  <a:srgbClr val="00B0F0"/>
                </a:solidFill>
              </a:rPr>
              <a:t>cout&lt;&lt;</a:t>
            </a:r>
            <a:r>
              <a:rPr lang="en-US" dirty="0">
                <a:solidFill>
                  <a:srgbClr val="00B0F0"/>
                </a:solidFill>
              </a:rPr>
              <a:t>"D</a:t>
            </a:r>
            <a:r>
              <a:rPr lang="en-US" sz="2400" dirty="0">
                <a:solidFill>
                  <a:srgbClr val="00B0F0"/>
                </a:solidFill>
              </a:rPr>
              <a:t>ien tich :</a:t>
            </a:r>
            <a:r>
              <a:rPr lang="en-US" dirty="0">
                <a:solidFill>
                  <a:srgbClr val="00B0F0"/>
                </a:solidFill>
              </a:rPr>
              <a:t>"</a:t>
            </a:r>
            <a:r>
              <a:rPr lang="en-US" sz="2400" dirty="0">
                <a:solidFill>
                  <a:srgbClr val="00B0F0"/>
                </a:solidFill>
              </a:rPr>
              <a:t>&lt;&lt;dientich();		//  ok</a:t>
            </a:r>
          </a:p>
          <a:p>
            <a:pPr lvl="2" eaLnBrk="1" hangingPunct="1">
              <a:lnSpc>
                <a:spcPct val="90000"/>
              </a:lnSpc>
              <a:buFont typeface="Wingdings" pitchFamily="2" charset="2"/>
              <a:buNone/>
            </a:pPr>
            <a:r>
              <a:rPr lang="en-US" sz="2400" dirty="0">
                <a:solidFill>
                  <a:srgbClr val="00B0F0"/>
                </a:solidFill>
              </a:rPr>
              <a:t>cout&lt;&lt;</a:t>
            </a:r>
            <a:r>
              <a:rPr lang="en-US" dirty="0">
                <a:solidFill>
                  <a:srgbClr val="00B0F0"/>
                </a:solidFill>
              </a:rPr>
              <a:t>"D</a:t>
            </a:r>
            <a:r>
              <a:rPr lang="en-US" sz="2400" dirty="0">
                <a:solidFill>
                  <a:srgbClr val="00B0F0"/>
                </a:solidFill>
              </a:rPr>
              <a:t>ien tich :</a:t>
            </a:r>
            <a:r>
              <a:rPr lang="en-US" dirty="0">
                <a:solidFill>
                  <a:srgbClr val="00B0F0"/>
                </a:solidFill>
              </a:rPr>
              <a:t>"</a:t>
            </a:r>
            <a:r>
              <a:rPr lang="en-US" sz="2400" dirty="0">
                <a:solidFill>
                  <a:srgbClr val="00B0F0"/>
                </a:solidFill>
              </a:rPr>
              <a:t>&lt;&lt;dientich(3);		//  ok</a:t>
            </a:r>
          </a:p>
          <a:p>
            <a:pPr lvl="2" eaLnBrk="1" hangingPunct="1">
              <a:lnSpc>
                <a:spcPct val="90000"/>
              </a:lnSpc>
              <a:buFont typeface="Wingdings" pitchFamily="2" charset="2"/>
              <a:buNone/>
            </a:pPr>
            <a:r>
              <a:rPr lang="en-US" sz="2400" dirty="0">
                <a:solidFill>
                  <a:srgbClr val="00B0F0"/>
                </a:solidFill>
              </a:rPr>
              <a:t>cout&lt;&lt;</a:t>
            </a:r>
            <a:r>
              <a:rPr lang="en-US" dirty="0">
                <a:solidFill>
                  <a:srgbClr val="00B0F0"/>
                </a:solidFill>
              </a:rPr>
              <a:t>"D</a:t>
            </a:r>
            <a:r>
              <a:rPr lang="en-US" sz="2400" dirty="0">
                <a:solidFill>
                  <a:srgbClr val="00B0F0"/>
                </a:solidFill>
              </a:rPr>
              <a:t>ien tich :</a:t>
            </a:r>
            <a:r>
              <a:rPr lang="en-US" dirty="0">
                <a:solidFill>
                  <a:srgbClr val="00B0F0"/>
                </a:solidFill>
              </a:rPr>
              <a:t>"</a:t>
            </a:r>
            <a:r>
              <a:rPr lang="en-US" sz="2400" dirty="0">
                <a:solidFill>
                  <a:srgbClr val="00B0F0"/>
                </a:solidFill>
              </a:rPr>
              <a:t>&lt;&lt;dientich(2,3);		//  ok</a:t>
            </a:r>
          </a:p>
          <a:p>
            <a:pPr lvl="2" eaLnBrk="1" hangingPunct="1">
              <a:lnSpc>
                <a:spcPct val="90000"/>
              </a:lnSpc>
              <a:buFont typeface="Wingdings" pitchFamily="2" charset="2"/>
              <a:buNone/>
            </a:pPr>
            <a:r>
              <a:rPr lang="en-US" sz="2400" dirty="0">
                <a:solidFill>
                  <a:srgbClr val="00B0F0"/>
                </a:solidFill>
              </a:rPr>
              <a:t>cout&lt;&lt;</a:t>
            </a:r>
            <a:r>
              <a:rPr lang="en-US" dirty="0">
                <a:solidFill>
                  <a:srgbClr val="00B0F0"/>
                </a:solidFill>
              </a:rPr>
              <a:t>"</a:t>
            </a:r>
            <a:r>
              <a:rPr lang="en-US" sz="2400" dirty="0">
                <a:solidFill>
                  <a:srgbClr val="00B0F0"/>
                </a:solidFill>
              </a:rPr>
              <a:t>Chu vi :</a:t>
            </a:r>
            <a:r>
              <a:rPr lang="en-US" dirty="0">
                <a:solidFill>
                  <a:srgbClr val="00B0F0"/>
                </a:solidFill>
              </a:rPr>
              <a:t>"</a:t>
            </a:r>
            <a:r>
              <a:rPr lang="en-US" sz="2400" dirty="0">
                <a:solidFill>
                  <a:srgbClr val="00B0F0"/>
                </a:solidFill>
              </a:rPr>
              <a:t>&lt;&lt;chuvi();			//  !ok</a:t>
            </a:r>
          </a:p>
          <a:p>
            <a:pPr lvl="2" eaLnBrk="1" hangingPunct="1">
              <a:lnSpc>
                <a:spcPct val="90000"/>
              </a:lnSpc>
              <a:buFont typeface="Wingdings" pitchFamily="2" charset="2"/>
              <a:buNone/>
            </a:pPr>
            <a:r>
              <a:rPr lang="en-US" sz="2400" dirty="0">
                <a:solidFill>
                  <a:srgbClr val="00B0F0"/>
                </a:solidFill>
              </a:rPr>
              <a:t>cout&lt;&lt;</a:t>
            </a:r>
            <a:r>
              <a:rPr lang="en-US" dirty="0">
                <a:solidFill>
                  <a:srgbClr val="00B0F0"/>
                </a:solidFill>
              </a:rPr>
              <a:t>"C</a:t>
            </a:r>
            <a:r>
              <a:rPr lang="en-US" sz="2400" dirty="0">
                <a:solidFill>
                  <a:srgbClr val="00B0F0"/>
                </a:solidFill>
              </a:rPr>
              <a:t>hu vi :</a:t>
            </a:r>
            <a:r>
              <a:rPr lang="en-US" dirty="0">
                <a:solidFill>
                  <a:srgbClr val="00B0F0"/>
                </a:solidFill>
              </a:rPr>
              <a:t>"</a:t>
            </a:r>
            <a:r>
              <a:rPr lang="en-US" sz="2400" dirty="0">
                <a:solidFill>
                  <a:srgbClr val="00B0F0"/>
                </a:solidFill>
              </a:rPr>
              <a:t>&lt;&lt;chuvi(3);			//  ok</a:t>
            </a:r>
          </a:p>
          <a:p>
            <a:pPr lvl="2" eaLnBrk="1" hangingPunct="1">
              <a:lnSpc>
                <a:spcPct val="90000"/>
              </a:lnSpc>
              <a:buFont typeface="Wingdings" pitchFamily="2" charset="2"/>
              <a:buNone/>
            </a:pPr>
            <a:r>
              <a:rPr lang="en-US" sz="2400" dirty="0">
                <a:solidFill>
                  <a:srgbClr val="00B0F0"/>
                </a:solidFill>
              </a:rPr>
              <a:t>cout&lt;&lt;</a:t>
            </a:r>
            <a:r>
              <a:rPr lang="en-US" dirty="0">
                <a:solidFill>
                  <a:srgbClr val="00B0F0"/>
                </a:solidFill>
              </a:rPr>
              <a:t>"</a:t>
            </a:r>
            <a:r>
              <a:rPr lang="en-US" sz="2400" dirty="0">
                <a:solidFill>
                  <a:srgbClr val="00B0F0"/>
                </a:solidFill>
              </a:rPr>
              <a:t>Chu vi :</a:t>
            </a:r>
            <a:r>
              <a:rPr lang="en-US" dirty="0">
                <a:solidFill>
                  <a:srgbClr val="00B0F0"/>
                </a:solidFill>
              </a:rPr>
              <a:t>"</a:t>
            </a:r>
            <a:r>
              <a:rPr lang="en-US" sz="2400" dirty="0">
                <a:solidFill>
                  <a:srgbClr val="00B0F0"/>
                </a:solidFill>
              </a:rPr>
              <a:t>&lt;&lt;chuvi(2,3);			//  ok</a:t>
            </a:r>
          </a:p>
          <a:p>
            <a:pPr lvl="1" eaLnBrk="1" hangingPunct="1">
              <a:lnSpc>
                <a:spcPct val="90000"/>
              </a:lnSpc>
              <a:buFont typeface="Wingdings" pitchFamily="2" charset="2"/>
              <a:buNone/>
            </a:pPr>
            <a:r>
              <a:rPr lang="en-US" dirty="0">
                <a:solidFill>
                  <a:srgbClr val="00B0F0"/>
                </a:solidFill>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18</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Tham số ngầm định của hàm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214282" y="857232"/>
            <a:ext cx="8504238" cy="4572000"/>
          </a:xfrm>
          <a:ln>
            <a:noFill/>
          </a:ln>
        </p:spPr>
        <p:txBody>
          <a:bodyPr/>
          <a:lstStyle/>
          <a:p>
            <a:pPr eaLnBrk="1" hangingPunct="1"/>
            <a:r>
              <a:rPr lang="en-US" dirty="0">
                <a:solidFill>
                  <a:schemeClr val="tx1"/>
                </a:solidFill>
              </a:rPr>
              <a:t>Các tham số ngầm định phải đặt ở cuối danh sách các tham số của hàm. Khi 1 tham số phía sau không có giá trị ngầm định thì các tham số trước nó cũng không có giá trị ngầm định.</a:t>
            </a:r>
          </a:p>
          <a:p>
            <a:pPr lvl="1" eaLnBrk="1" hangingPunct="1">
              <a:buFont typeface="Arial" pitchFamily="34" charset="0"/>
              <a:buChar char="•"/>
            </a:pPr>
            <a:r>
              <a:rPr lang="en-US" dirty="0">
                <a:solidFill>
                  <a:srgbClr val="00B0F0"/>
                </a:solidFill>
              </a:rPr>
              <a:t>void f(int a, int b=1, int c=1*2)   	// OK</a:t>
            </a:r>
          </a:p>
          <a:p>
            <a:pPr lvl="1" eaLnBrk="1" hangingPunct="1">
              <a:buFont typeface="Arial" pitchFamily="34" charset="0"/>
              <a:buChar char="•"/>
            </a:pPr>
            <a:r>
              <a:rPr lang="en-US" dirty="0">
                <a:solidFill>
                  <a:srgbClr val="00B0F0"/>
                </a:solidFill>
              </a:rPr>
              <a:t>void f(int a, int b=1, int c) 	    	// !OK</a:t>
            </a:r>
          </a:p>
          <a:p>
            <a:pPr eaLnBrk="1" hangingPunct="1"/>
            <a:r>
              <a:rPr lang="en-US" dirty="0">
                <a:solidFill>
                  <a:schemeClr val="tx1"/>
                </a:solidFill>
              </a:rPr>
              <a:t>Các tham số ngầm định có thể lấy giá trị của 1 biểu thức.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a:xfrm>
            <a:off x="285750" y="1000145"/>
            <a:ext cx="8715375" cy="5357813"/>
          </a:xfrm>
        </p:spPr>
        <p:txBody>
          <a:bodyPr/>
          <a:lstStyle/>
          <a:p>
            <a:pPr lvl="1" algn="just">
              <a:spcBef>
                <a:spcPts val="300"/>
              </a:spcBef>
              <a:spcAft>
                <a:spcPts val="300"/>
              </a:spcAft>
            </a:pPr>
            <a:r>
              <a:rPr lang="en-US" b="1" dirty="0">
                <a:solidFill>
                  <a:schemeClr val="tx1"/>
                </a:solidFill>
              </a:rPr>
              <a:t>Hiểu được</a:t>
            </a:r>
            <a:r>
              <a:rPr lang="en-US" dirty="0">
                <a:solidFill>
                  <a:schemeClr val="tx1"/>
                </a:solidFill>
              </a:rPr>
              <a:t> các khái niệm mở rộng trong ngôn ngữ lập trình C++ hỗ trợ cho lập trình hướng đối tượng</a:t>
            </a:r>
          </a:p>
          <a:p>
            <a:pPr lvl="1" algn="just">
              <a:spcBef>
                <a:spcPts val="300"/>
              </a:spcBef>
              <a:spcAft>
                <a:spcPts val="300"/>
              </a:spcAft>
            </a:pPr>
            <a:r>
              <a:rPr lang="en-US" b="1" dirty="0">
                <a:solidFill>
                  <a:schemeClr val="tx1"/>
                </a:solidFill>
              </a:rPr>
              <a:t>Sử dụng được </a:t>
            </a:r>
            <a:r>
              <a:rPr lang="en-US" dirty="0">
                <a:solidFill>
                  <a:schemeClr val="tx1"/>
                </a:solidFill>
              </a:rPr>
              <a:t>các mở rộng của C++ trong lập trình </a:t>
            </a:r>
          </a:p>
          <a:p>
            <a:pPr lvl="1" algn="just">
              <a:spcBef>
                <a:spcPts val="300"/>
              </a:spcBef>
              <a:spcAft>
                <a:spcPts val="300"/>
              </a:spcAft>
              <a:buNone/>
            </a:pPr>
            <a:endParaRPr lang="en-US" dirty="0">
              <a:solidFill>
                <a:schemeClr val="tx1"/>
              </a:solidFill>
            </a:endParaRPr>
          </a:p>
          <a:p>
            <a:pPr algn="just">
              <a:spcBef>
                <a:spcPts val="600"/>
              </a:spcBef>
              <a:spcAft>
                <a:spcPts val="600"/>
              </a:spcAft>
              <a:buFont typeface="Wingdings" pitchFamily="2" charset="2"/>
              <a:buNone/>
            </a:pPr>
            <a:r>
              <a:rPr lang="pt-BR">
                <a:latin typeface="Times New Roman" pitchFamily="18" charset="0"/>
                <a:cs typeface="Times New Roman" pitchFamily="18" charset="0"/>
              </a:rPr>
              <a:t>  </a:t>
            </a:r>
            <a:endParaRPr lang="pt-BR" dirty="0">
              <a:latin typeface="Times New Roman" pitchFamily="18" charset="0"/>
              <a:cs typeface="Times New Roman" pitchFamily="18" charset="0"/>
            </a:endParaRPr>
          </a:p>
        </p:txBody>
      </p:sp>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2FE36043-0E2F-4047-9F07-578CB66A09A2}" type="slidenum">
              <a:rPr lang="en-US" smtClean="0"/>
              <a:pPr>
                <a:defRPr/>
              </a:pPr>
              <a:t>1</a:t>
            </a:fld>
            <a:endParaRPr lang="en-US"/>
          </a:p>
        </p:txBody>
      </p:sp>
      <p:sp>
        <p:nvSpPr>
          <p:cNvPr id="6" name="Rectangle 2"/>
          <p:cNvSpPr txBox="1">
            <a:spLocks noChangeArrowheads="1"/>
          </p:cNvSpPr>
          <p:nvPr/>
        </p:nvSpPr>
        <p:spPr>
          <a:xfrm>
            <a:off x="0" y="71438"/>
            <a:ext cx="9144000" cy="642918"/>
          </a:xfrm>
          <a:prstGeom prst="rect">
            <a:avLst/>
          </a:prstGeom>
        </p:spPr>
        <p:txBody>
          <a:bodyPr>
            <a:normAutofit/>
          </a:bodyPr>
          <a:lstStyle/>
          <a:p>
            <a:pPr algn="ctr">
              <a:spcBef>
                <a:spcPts val="600"/>
              </a:spcBef>
              <a:spcAft>
                <a:spcPts val="600"/>
              </a:spcAft>
            </a:pPr>
            <a:r>
              <a:rPr lang="pt-BR" sz="3000" b="1" dirty="0">
                <a:solidFill>
                  <a:srgbClr val="FF0000"/>
                </a:solidFill>
              </a:rPr>
              <a:t>Chuẩn đầu ra</a:t>
            </a:r>
          </a:p>
        </p:txBody>
      </p:sp>
      <p:sp>
        <p:nvSpPr>
          <p:cNvPr id="48133" name="Line 9"/>
          <p:cNvSpPr>
            <a:spLocks noChangeShapeType="1"/>
          </p:cNvSpPr>
          <p:nvPr/>
        </p:nvSpPr>
        <p:spPr bwMode="auto">
          <a:xfrm>
            <a:off x="0" y="785794"/>
            <a:ext cx="9144000" cy="0"/>
          </a:xfrm>
          <a:prstGeom prst="line">
            <a:avLst/>
          </a:prstGeom>
          <a:noFill/>
          <a:ln w="76200">
            <a:solidFill>
              <a:srgbClr val="FF0000"/>
            </a:solidFill>
            <a:round/>
            <a:headEnd/>
            <a:tailEnd/>
          </a:ln>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19</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inline</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85720" y="1142984"/>
            <a:ext cx="8504238" cy="4572000"/>
          </a:xfrm>
        </p:spPr>
        <p:txBody>
          <a:bodyPr/>
          <a:lstStyle/>
          <a:p>
            <a:pPr eaLnBrk="1" hangingPunct="1"/>
            <a:r>
              <a:rPr lang="en-US" dirty="0">
                <a:solidFill>
                  <a:schemeClr val="tx1"/>
                </a:solidFill>
              </a:rPr>
              <a:t>Khi có 1 lời gọi hàm trong chương trình:</a:t>
            </a:r>
          </a:p>
        </p:txBody>
      </p:sp>
      <p:grpSp>
        <p:nvGrpSpPr>
          <p:cNvPr id="10" name="Group 15"/>
          <p:cNvGrpSpPr>
            <a:grpSpLocks/>
          </p:cNvGrpSpPr>
          <p:nvPr/>
        </p:nvGrpSpPr>
        <p:grpSpPr bwMode="auto">
          <a:xfrm>
            <a:off x="1355695" y="2282809"/>
            <a:ext cx="6446838" cy="3657600"/>
            <a:chOff x="864" y="1680"/>
            <a:chExt cx="4061" cy="2304"/>
          </a:xfrm>
        </p:grpSpPr>
        <p:sp>
          <p:nvSpPr>
            <p:cNvPr id="11" name="Freeform 6"/>
            <p:cNvSpPr>
              <a:spLocks/>
            </p:cNvSpPr>
            <p:nvPr/>
          </p:nvSpPr>
          <p:spPr bwMode="auto">
            <a:xfrm>
              <a:off x="3360" y="1728"/>
              <a:ext cx="176" cy="2256"/>
            </a:xfrm>
            <a:custGeom>
              <a:avLst/>
              <a:gdLst>
                <a:gd name="T0" fmla="*/ 120 w 176"/>
                <a:gd name="T1" fmla="*/ 0 h 2256"/>
                <a:gd name="T2" fmla="*/ 168 w 176"/>
                <a:gd name="T3" fmla="*/ 336 h 2256"/>
                <a:gd name="T4" fmla="*/ 72 w 176"/>
                <a:gd name="T5" fmla="*/ 624 h 2256"/>
                <a:gd name="T6" fmla="*/ 168 w 176"/>
                <a:gd name="T7" fmla="*/ 960 h 2256"/>
                <a:gd name="T8" fmla="*/ 72 w 176"/>
                <a:gd name="T9" fmla="*/ 1248 h 2256"/>
                <a:gd name="T10" fmla="*/ 168 w 176"/>
                <a:gd name="T11" fmla="*/ 1584 h 2256"/>
                <a:gd name="T12" fmla="*/ 24 w 176"/>
                <a:gd name="T13" fmla="*/ 1968 h 2256"/>
                <a:gd name="T14" fmla="*/ 24 w 176"/>
                <a:gd name="T15" fmla="*/ 2256 h 2256"/>
                <a:gd name="T16" fmla="*/ 0 60000 65536"/>
                <a:gd name="T17" fmla="*/ 0 60000 65536"/>
                <a:gd name="T18" fmla="*/ 0 60000 65536"/>
                <a:gd name="T19" fmla="*/ 0 60000 65536"/>
                <a:gd name="T20" fmla="*/ 0 60000 65536"/>
                <a:gd name="T21" fmla="*/ 0 60000 65536"/>
                <a:gd name="T22" fmla="*/ 0 60000 65536"/>
                <a:gd name="T23" fmla="*/ 0 60000 65536"/>
                <a:gd name="T24" fmla="*/ 0 w 176"/>
                <a:gd name="T25" fmla="*/ 0 h 2256"/>
                <a:gd name="T26" fmla="*/ 176 w 176"/>
                <a:gd name="T27" fmla="*/ 2256 h 22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6" h="2256">
                  <a:moveTo>
                    <a:pt x="120" y="0"/>
                  </a:moveTo>
                  <a:cubicBezTo>
                    <a:pt x="148" y="116"/>
                    <a:pt x="176" y="232"/>
                    <a:pt x="168" y="336"/>
                  </a:cubicBezTo>
                  <a:cubicBezTo>
                    <a:pt x="160" y="440"/>
                    <a:pt x="72" y="520"/>
                    <a:pt x="72" y="624"/>
                  </a:cubicBezTo>
                  <a:cubicBezTo>
                    <a:pt x="72" y="728"/>
                    <a:pt x="168" y="856"/>
                    <a:pt x="168" y="960"/>
                  </a:cubicBezTo>
                  <a:cubicBezTo>
                    <a:pt x="168" y="1064"/>
                    <a:pt x="72" y="1144"/>
                    <a:pt x="72" y="1248"/>
                  </a:cubicBezTo>
                  <a:cubicBezTo>
                    <a:pt x="72" y="1352"/>
                    <a:pt x="176" y="1464"/>
                    <a:pt x="168" y="1584"/>
                  </a:cubicBezTo>
                  <a:cubicBezTo>
                    <a:pt x="160" y="1704"/>
                    <a:pt x="48" y="1856"/>
                    <a:pt x="24" y="1968"/>
                  </a:cubicBezTo>
                  <a:cubicBezTo>
                    <a:pt x="0" y="2080"/>
                    <a:pt x="12" y="2168"/>
                    <a:pt x="24" y="2256"/>
                  </a:cubicBezTo>
                </a:path>
              </a:pathLst>
            </a:custGeom>
            <a:noFill/>
            <a:ln w="38100">
              <a:solidFill>
                <a:schemeClr val="hlink"/>
              </a:solidFill>
              <a:miter lim="800000"/>
              <a:headEnd/>
              <a:tailEnd type="triangle" w="med" len="med"/>
            </a:ln>
          </p:spPr>
          <p:txBody>
            <a:bodyPr wrap="none"/>
            <a:lstStyle/>
            <a:p>
              <a:endParaRPr lang="en-US"/>
            </a:p>
          </p:txBody>
        </p:sp>
        <p:sp>
          <p:nvSpPr>
            <p:cNvPr id="12" name="Line 7"/>
            <p:cNvSpPr>
              <a:spLocks noChangeShapeType="1"/>
            </p:cNvSpPr>
            <p:nvPr/>
          </p:nvSpPr>
          <p:spPr bwMode="auto">
            <a:xfrm flipV="1">
              <a:off x="3480" y="1872"/>
              <a:ext cx="912" cy="672"/>
            </a:xfrm>
            <a:prstGeom prst="line">
              <a:avLst/>
            </a:prstGeom>
            <a:noFill/>
            <a:ln w="38100">
              <a:solidFill>
                <a:schemeClr val="tx2"/>
              </a:solidFill>
              <a:miter lim="800000"/>
              <a:headEnd/>
              <a:tailEnd type="triangle" w="med" len="med"/>
            </a:ln>
          </p:spPr>
          <p:txBody>
            <a:bodyPr wrap="none"/>
            <a:lstStyle/>
            <a:p>
              <a:endParaRPr lang="en-US"/>
            </a:p>
          </p:txBody>
        </p:sp>
        <p:sp>
          <p:nvSpPr>
            <p:cNvPr id="13" name="Freeform 8"/>
            <p:cNvSpPr>
              <a:spLocks/>
            </p:cNvSpPr>
            <p:nvPr/>
          </p:nvSpPr>
          <p:spPr bwMode="auto">
            <a:xfrm>
              <a:off x="4344" y="1872"/>
              <a:ext cx="47" cy="1056"/>
            </a:xfrm>
            <a:custGeom>
              <a:avLst/>
              <a:gdLst>
                <a:gd name="T0" fmla="*/ 0 w 176"/>
                <a:gd name="T1" fmla="*/ 0 h 2256"/>
                <a:gd name="T2" fmla="*/ 0 w 176"/>
                <a:gd name="T3" fmla="*/ 0 h 2256"/>
                <a:gd name="T4" fmla="*/ 0 w 176"/>
                <a:gd name="T5" fmla="*/ 0 h 2256"/>
                <a:gd name="T6" fmla="*/ 0 w 176"/>
                <a:gd name="T7" fmla="*/ 0 h 2256"/>
                <a:gd name="T8" fmla="*/ 0 w 176"/>
                <a:gd name="T9" fmla="*/ 0 h 2256"/>
                <a:gd name="T10" fmla="*/ 0 w 176"/>
                <a:gd name="T11" fmla="*/ 0 h 2256"/>
                <a:gd name="T12" fmla="*/ 0 w 176"/>
                <a:gd name="T13" fmla="*/ 0 h 2256"/>
                <a:gd name="T14" fmla="*/ 0 w 176"/>
                <a:gd name="T15" fmla="*/ 0 h 2256"/>
                <a:gd name="T16" fmla="*/ 0 60000 65536"/>
                <a:gd name="T17" fmla="*/ 0 60000 65536"/>
                <a:gd name="T18" fmla="*/ 0 60000 65536"/>
                <a:gd name="T19" fmla="*/ 0 60000 65536"/>
                <a:gd name="T20" fmla="*/ 0 60000 65536"/>
                <a:gd name="T21" fmla="*/ 0 60000 65536"/>
                <a:gd name="T22" fmla="*/ 0 60000 65536"/>
                <a:gd name="T23" fmla="*/ 0 60000 65536"/>
                <a:gd name="T24" fmla="*/ 0 w 176"/>
                <a:gd name="T25" fmla="*/ 0 h 2256"/>
                <a:gd name="T26" fmla="*/ 176 w 176"/>
                <a:gd name="T27" fmla="*/ 2256 h 22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6" h="2256">
                  <a:moveTo>
                    <a:pt x="120" y="0"/>
                  </a:moveTo>
                  <a:cubicBezTo>
                    <a:pt x="148" y="116"/>
                    <a:pt x="176" y="232"/>
                    <a:pt x="168" y="336"/>
                  </a:cubicBezTo>
                  <a:cubicBezTo>
                    <a:pt x="160" y="440"/>
                    <a:pt x="72" y="520"/>
                    <a:pt x="72" y="624"/>
                  </a:cubicBezTo>
                  <a:cubicBezTo>
                    <a:pt x="72" y="728"/>
                    <a:pt x="168" y="856"/>
                    <a:pt x="168" y="960"/>
                  </a:cubicBezTo>
                  <a:cubicBezTo>
                    <a:pt x="168" y="1064"/>
                    <a:pt x="72" y="1144"/>
                    <a:pt x="72" y="1248"/>
                  </a:cubicBezTo>
                  <a:cubicBezTo>
                    <a:pt x="72" y="1352"/>
                    <a:pt x="176" y="1464"/>
                    <a:pt x="168" y="1584"/>
                  </a:cubicBezTo>
                  <a:cubicBezTo>
                    <a:pt x="160" y="1704"/>
                    <a:pt x="48" y="1856"/>
                    <a:pt x="24" y="1968"/>
                  </a:cubicBezTo>
                  <a:cubicBezTo>
                    <a:pt x="0" y="2080"/>
                    <a:pt x="12" y="2168"/>
                    <a:pt x="24" y="2256"/>
                  </a:cubicBezTo>
                </a:path>
              </a:pathLst>
            </a:custGeom>
            <a:noFill/>
            <a:ln w="38100">
              <a:solidFill>
                <a:schemeClr val="hlink"/>
              </a:solidFill>
              <a:miter lim="800000"/>
              <a:headEnd/>
              <a:tailEnd type="triangle" w="med" len="med"/>
            </a:ln>
          </p:spPr>
          <p:txBody>
            <a:bodyPr wrap="none"/>
            <a:lstStyle/>
            <a:p>
              <a:endParaRPr lang="en-US"/>
            </a:p>
          </p:txBody>
        </p:sp>
        <p:sp>
          <p:nvSpPr>
            <p:cNvPr id="14" name="Line 10"/>
            <p:cNvSpPr>
              <a:spLocks noChangeShapeType="1"/>
            </p:cNvSpPr>
            <p:nvPr/>
          </p:nvSpPr>
          <p:spPr bwMode="auto">
            <a:xfrm flipH="1" flipV="1">
              <a:off x="3480" y="2544"/>
              <a:ext cx="864" cy="336"/>
            </a:xfrm>
            <a:prstGeom prst="line">
              <a:avLst/>
            </a:prstGeom>
            <a:noFill/>
            <a:ln w="38100">
              <a:solidFill>
                <a:schemeClr val="tx2"/>
              </a:solidFill>
              <a:miter lim="800000"/>
              <a:headEnd/>
              <a:tailEnd type="triangle" w="med" len="med"/>
            </a:ln>
          </p:spPr>
          <p:txBody>
            <a:bodyPr wrap="none"/>
            <a:lstStyle/>
            <a:p>
              <a:endParaRPr lang="en-US"/>
            </a:p>
          </p:txBody>
        </p:sp>
        <p:sp>
          <p:nvSpPr>
            <p:cNvPr id="15" name="Text Box 11"/>
            <p:cNvSpPr txBox="1">
              <a:spLocks noChangeArrowheads="1"/>
            </p:cNvSpPr>
            <p:nvPr/>
          </p:nvSpPr>
          <p:spPr bwMode="auto">
            <a:xfrm>
              <a:off x="2280" y="2400"/>
              <a:ext cx="1107" cy="288"/>
            </a:xfrm>
            <a:prstGeom prst="rect">
              <a:avLst/>
            </a:prstGeom>
            <a:noFill/>
            <a:ln w="9525">
              <a:noFill/>
              <a:miter lim="800000"/>
              <a:headEnd/>
              <a:tailEnd/>
            </a:ln>
          </p:spPr>
          <p:txBody>
            <a:bodyPr wrap="none">
              <a:spAutoFit/>
            </a:bodyPr>
            <a:lstStyle/>
            <a:p>
              <a:r>
                <a:rPr lang="en-US">
                  <a:solidFill>
                    <a:schemeClr val="tx2"/>
                  </a:solidFill>
                </a:rPr>
                <a:t>Lời gọi hàm</a:t>
              </a:r>
            </a:p>
          </p:txBody>
        </p:sp>
        <p:sp>
          <p:nvSpPr>
            <p:cNvPr id="16" name="Text Box 12"/>
            <p:cNvSpPr txBox="1">
              <a:spLocks noChangeArrowheads="1"/>
            </p:cNvSpPr>
            <p:nvPr/>
          </p:nvSpPr>
          <p:spPr bwMode="auto">
            <a:xfrm>
              <a:off x="4440" y="2208"/>
              <a:ext cx="485" cy="288"/>
            </a:xfrm>
            <a:prstGeom prst="rect">
              <a:avLst/>
            </a:prstGeom>
            <a:noFill/>
            <a:ln w="9525">
              <a:noFill/>
              <a:miter lim="800000"/>
              <a:headEnd/>
              <a:tailEnd/>
            </a:ln>
          </p:spPr>
          <p:txBody>
            <a:bodyPr wrap="none">
              <a:spAutoFit/>
            </a:bodyPr>
            <a:lstStyle/>
            <a:p>
              <a:r>
                <a:rPr lang="en-US">
                  <a:solidFill>
                    <a:schemeClr val="tx2"/>
                  </a:solidFill>
                </a:rPr>
                <a:t>hàm</a:t>
              </a:r>
            </a:p>
          </p:txBody>
        </p:sp>
        <p:sp>
          <p:nvSpPr>
            <p:cNvPr id="17" name="Text Box 13"/>
            <p:cNvSpPr txBox="1">
              <a:spLocks noChangeArrowheads="1"/>
            </p:cNvSpPr>
            <p:nvPr/>
          </p:nvSpPr>
          <p:spPr bwMode="auto">
            <a:xfrm>
              <a:off x="864" y="2448"/>
              <a:ext cx="1226" cy="288"/>
            </a:xfrm>
            <a:prstGeom prst="rect">
              <a:avLst/>
            </a:prstGeom>
            <a:noFill/>
            <a:ln w="9525">
              <a:noFill/>
              <a:miter lim="800000"/>
              <a:headEnd/>
              <a:tailEnd/>
            </a:ln>
          </p:spPr>
          <p:txBody>
            <a:bodyPr wrap="none">
              <a:spAutoFit/>
            </a:bodyPr>
            <a:lstStyle/>
            <a:p>
              <a:r>
                <a:rPr lang="en-US">
                  <a:solidFill>
                    <a:schemeClr val="hlink"/>
                  </a:solidFill>
                </a:rPr>
                <a:t>Chương trình</a:t>
              </a:r>
            </a:p>
          </p:txBody>
        </p:sp>
        <p:sp>
          <p:nvSpPr>
            <p:cNvPr id="18" name="AutoShape 14"/>
            <p:cNvSpPr>
              <a:spLocks/>
            </p:cNvSpPr>
            <p:nvPr/>
          </p:nvSpPr>
          <p:spPr bwMode="auto">
            <a:xfrm>
              <a:off x="2112" y="1680"/>
              <a:ext cx="96" cy="2160"/>
            </a:xfrm>
            <a:prstGeom prst="leftBrace">
              <a:avLst>
                <a:gd name="adj1" fmla="val 187500"/>
                <a:gd name="adj2" fmla="val 50000"/>
              </a:avLst>
            </a:prstGeom>
            <a:no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20</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inline</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20" name="Rectangle 3"/>
          <p:cNvSpPr>
            <a:spLocks noGrp="1" noChangeArrowheads="1"/>
          </p:cNvSpPr>
          <p:nvPr>
            <p:ph idx="1"/>
          </p:nvPr>
        </p:nvSpPr>
        <p:spPr>
          <a:xfrm>
            <a:off x="214282" y="857232"/>
            <a:ext cx="8715436" cy="5143536"/>
          </a:xfrm>
        </p:spPr>
        <p:txBody>
          <a:bodyPr/>
          <a:lstStyle/>
          <a:p>
            <a:pPr eaLnBrk="1" hangingPunct="1">
              <a:lnSpc>
                <a:spcPct val="90000"/>
              </a:lnSpc>
            </a:pPr>
            <a:r>
              <a:rPr lang="en-US" dirty="0">
                <a:solidFill>
                  <a:schemeClr val="tx1"/>
                </a:solidFill>
              </a:rPr>
              <a:t>Khi có lời gọi hàm trong chương trình thì chương trình phải thực hiện:</a:t>
            </a:r>
          </a:p>
          <a:p>
            <a:pPr lvl="1" eaLnBrk="1" hangingPunct="1">
              <a:lnSpc>
                <a:spcPct val="90000"/>
              </a:lnSpc>
              <a:buFont typeface="Arial" pitchFamily="34" charset="0"/>
              <a:buChar char="•"/>
            </a:pPr>
            <a:r>
              <a:rPr lang="en-US" dirty="0">
                <a:solidFill>
                  <a:schemeClr val="tx1"/>
                </a:solidFill>
              </a:rPr>
              <a:t>Lưu các trạng thái đang thực hiện dở.</a:t>
            </a:r>
          </a:p>
          <a:p>
            <a:pPr lvl="1" eaLnBrk="1" hangingPunct="1">
              <a:lnSpc>
                <a:spcPct val="90000"/>
              </a:lnSpc>
              <a:buFont typeface="Arial" pitchFamily="34" charset="0"/>
              <a:buChar char="•"/>
            </a:pPr>
            <a:r>
              <a:rPr lang="en-US" dirty="0">
                <a:solidFill>
                  <a:schemeClr val="tx1"/>
                </a:solidFill>
              </a:rPr>
              <a:t>Lưu địa chỉ trở về.</a:t>
            </a:r>
          </a:p>
          <a:p>
            <a:pPr lvl="1" eaLnBrk="1" hangingPunct="1">
              <a:lnSpc>
                <a:spcPct val="90000"/>
              </a:lnSpc>
              <a:buFont typeface="Arial" pitchFamily="34" charset="0"/>
              <a:buChar char="•"/>
            </a:pPr>
            <a:r>
              <a:rPr lang="en-US" dirty="0">
                <a:solidFill>
                  <a:schemeClr val="tx1"/>
                </a:solidFill>
              </a:rPr>
              <a:t>Chuyển sang thực hiện hàm.</a:t>
            </a:r>
          </a:p>
          <a:p>
            <a:pPr lvl="1" eaLnBrk="1" hangingPunct="1">
              <a:lnSpc>
                <a:spcPct val="90000"/>
              </a:lnSpc>
              <a:buFont typeface="Arial" pitchFamily="34" charset="0"/>
              <a:buChar char="•"/>
            </a:pPr>
            <a:r>
              <a:rPr lang="en-US" dirty="0">
                <a:solidFill>
                  <a:schemeClr val="tx1"/>
                </a:solidFill>
              </a:rPr>
              <a:t>Cấp phát bộ nhớ cục bộ của hàm.</a:t>
            </a:r>
          </a:p>
          <a:p>
            <a:pPr lvl="1" eaLnBrk="1" hangingPunct="1">
              <a:lnSpc>
                <a:spcPct val="90000"/>
              </a:lnSpc>
              <a:buFont typeface="Arial" pitchFamily="34" charset="0"/>
              <a:buChar char="•"/>
            </a:pPr>
            <a:r>
              <a:rPr lang="en-US" dirty="0">
                <a:solidFill>
                  <a:schemeClr val="tx1"/>
                </a:solidFill>
              </a:rPr>
              <a:t>Thực hiện hàm.</a:t>
            </a:r>
          </a:p>
          <a:p>
            <a:pPr lvl="1" eaLnBrk="1" hangingPunct="1">
              <a:lnSpc>
                <a:spcPct val="90000"/>
              </a:lnSpc>
              <a:buFont typeface="Arial" pitchFamily="34" charset="0"/>
              <a:buChar char="•"/>
            </a:pPr>
            <a:r>
              <a:rPr lang="en-US" dirty="0">
                <a:solidFill>
                  <a:schemeClr val="tx1"/>
                </a:solidFill>
              </a:rPr>
              <a:t>Giải phóng vùng nhớ cục bộ.</a:t>
            </a:r>
          </a:p>
          <a:p>
            <a:pPr lvl="1" eaLnBrk="1" hangingPunct="1">
              <a:lnSpc>
                <a:spcPct val="90000"/>
              </a:lnSpc>
              <a:buFont typeface="Arial" pitchFamily="34" charset="0"/>
              <a:buChar char="•"/>
            </a:pPr>
            <a:r>
              <a:rPr lang="en-US" dirty="0">
                <a:solidFill>
                  <a:schemeClr val="tx1"/>
                </a:solidFill>
              </a:rPr>
              <a:t>Khôi phục các trạng thái đã cất và thực hiện tiếp chương trình.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21</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inline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14282" y="928670"/>
            <a:ext cx="8786874" cy="4572000"/>
          </a:xfrm>
        </p:spPr>
        <p:txBody>
          <a:bodyPr/>
          <a:lstStyle/>
          <a:p>
            <a:pPr eaLnBrk="1" hangingPunct="1"/>
            <a:r>
              <a:rPr lang="en-US" dirty="0">
                <a:solidFill>
                  <a:schemeClr val="tx1"/>
                </a:solidFill>
              </a:rPr>
              <a:t>Nếu hàm đơn giản, chỉ có ít dòng lệnh thì thời gian gọi hàm lâu hơn thời gian thực hiện hàm</a:t>
            </a:r>
          </a:p>
          <a:p>
            <a:pPr eaLnBrk="1" hangingPunct="1"/>
            <a:r>
              <a:rPr lang="en-US" dirty="0">
                <a:solidFill>
                  <a:schemeClr val="tx1"/>
                </a:solidFill>
              </a:rPr>
              <a:t>Để tránh điều này -&gt; định nghĩa hàm inline.</a:t>
            </a:r>
          </a:p>
          <a:p>
            <a:pPr eaLnBrk="1" hangingPunct="1"/>
            <a:r>
              <a:rPr lang="en-US" dirty="0">
                <a:solidFill>
                  <a:schemeClr val="tx1"/>
                </a:solidFill>
              </a:rPr>
              <a:t>Cách định nghĩa hàm inline: Thêm từ khoá </a:t>
            </a:r>
            <a:r>
              <a:rPr lang="en-US" b="1" dirty="0">
                <a:solidFill>
                  <a:schemeClr val="tx1"/>
                </a:solidFill>
              </a:rPr>
              <a:t>inline </a:t>
            </a:r>
            <a:r>
              <a:rPr lang="en-US" dirty="0">
                <a:solidFill>
                  <a:schemeClr val="tx1"/>
                </a:solidFill>
              </a:rPr>
              <a:t>lên đầu hàm thông thường.</a:t>
            </a:r>
          </a:p>
          <a:p>
            <a:pPr eaLnBrk="1" hangingPunct="1"/>
            <a:r>
              <a:rPr lang="en-US" dirty="0">
                <a:solidFill>
                  <a:schemeClr val="tx1"/>
                </a:solidFill>
              </a:rPr>
              <a:t>Khi có lời gọi hàm ở đâu thì bộ biên dịch chèn trực tiếp đoạn mã của hàm vào mà không gọi theo cách thông thường.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22</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inline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142844" y="1000108"/>
            <a:ext cx="8504238" cy="4572000"/>
          </a:xfrm>
        </p:spPr>
        <p:txBody>
          <a:bodyPr/>
          <a:lstStyle/>
          <a:p>
            <a:pPr eaLnBrk="1" hangingPunct="1"/>
            <a:r>
              <a:rPr lang="en-US" b="1" dirty="0">
                <a:solidFill>
                  <a:schemeClr val="tx1"/>
                </a:solidFill>
              </a:rPr>
              <a:t>Ví dụ 2.7:</a:t>
            </a:r>
            <a:r>
              <a:rPr lang="en-US" dirty="0">
                <a:solidFill>
                  <a:schemeClr val="tx1"/>
                </a:solidFill>
              </a:rPr>
              <a:t> Định nghĩa hàm inline tìm giá trị lớn nhất của 2 biến số thực:</a:t>
            </a:r>
          </a:p>
          <a:p>
            <a:pPr lvl="2" eaLnBrk="1" hangingPunct="1">
              <a:buFont typeface="Wingdings" pitchFamily="2" charset="2"/>
              <a:buNone/>
            </a:pPr>
            <a:r>
              <a:rPr lang="en-US" sz="2400" dirty="0">
                <a:solidFill>
                  <a:srgbClr val="00B0F0"/>
                </a:solidFill>
              </a:rPr>
              <a:t>inline float max(float x, float y) {</a:t>
            </a:r>
          </a:p>
          <a:p>
            <a:pPr lvl="3" eaLnBrk="1" hangingPunct="1">
              <a:buFont typeface="Wingdings" pitchFamily="2" charset="2"/>
              <a:buNone/>
            </a:pPr>
            <a:r>
              <a:rPr lang="en-US" sz="2400" dirty="0">
                <a:solidFill>
                  <a:srgbClr val="00B0F0"/>
                </a:solidFill>
              </a:rPr>
              <a:t>return (x&gt;y)? x:y;</a:t>
            </a:r>
          </a:p>
          <a:p>
            <a:pPr lvl="2" eaLnBrk="1" hangingPunct="1">
              <a:buFont typeface="Wingdings" pitchFamily="2" charset="2"/>
              <a:buNone/>
            </a:pPr>
            <a:r>
              <a:rPr lang="en-US" sz="2400" dirty="0">
                <a:solidFill>
                  <a:srgbClr val="00B0F0"/>
                </a:solidFill>
              </a:rPr>
              <a:t>}</a:t>
            </a:r>
          </a:p>
          <a:p>
            <a:pPr eaLnBrk="1" hangingPunct="1"/>
            <a:r>
              <a:rPr lang="en-US" dirty="0">
                <a:solidFill>
                  <a:schemeClr val="tx1"/>
                </a:solidFill>
              </a:rPr>
              <a:t>Trong C++, những hàm có cấu trúc lặp không nên định nghĩa là hàm inline.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23</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Định nghĩa chồng hàm</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14282" y="928670"/>
            <a:ext cx="8504238" cy="4572000"/>
          </a:xfrm>
        </p:spPr>
        <p:txBody>
          <a:bodyPr/>
          <a:lstStyle/>
          <a:p>
            <a:pPr eaLnBrk="1" hangingPunct="1"/>
            <a:r>
              <a:rPr lang="en-US" dirty="0">
                <a:solidFill>
                  <a:schemeClr val="tx1"/>
                </a:solidFill>
              </a:rPr>
              <a:t>Định nghĩa chồng hàm là định nghĩa các hàm trùng tên mà có các tham số khác nhau.</a:t>
            </a:r>
          </a:p>
          <a:p>
            <a:pPr eaLnBrk="1" hangingPunct="1"/>
            <a:r>
              <a:rPr lang="en-US" dirty="0">
                <a:solidFill>
                  <a:schemeClr val="tx1"/>
                </a:solidFill>
              </a:rPr>
              <a:t>Tham số khác nhau thể hiện: khác số tham số hoặc khác kiểu của tham số.</a:t>
            </a:r>
          </a:p>
          <a:p>
            <a:pPr eaLnBrk="1" hangingPunct="1"/>
            <a:r>
              <a:rPr lang="en-US" dirty="0">
                <a:solidFill>
                  <a:schemeClr val="tx1"/>
                </a:solidFill>
              </a:rPr>
              <a:t>Khi gọi hàm, trình biên dịch dựa vào tham số hàm để xác định hàm nào được gọi.</a:t>
            </a:r>
          </a:p>
          <a:p>
            <a:pPr eaLnBrk="1" hangingPunct="1"/>
            <a:r>
              <a:rPr lang="en-US" dirty="0">
                <a:solidFill>
                  <a:schemeClr val="tx1"/>
                </a:solidFill>
              </a:rPr>
              <a:t>Lưu ý đến các trường hợp chuyển đổi kiểu dữ liệu tự động: char, short -&gt;int và float -&gt;int</a:t>
            </a:r>
          </a:p>
          <a:p>
            <a:pPr eaLnBrk="1" hangingPunct="1">
              <a:buFont typeface="Wingdings 3" pitchFamily="18" charset="2"/>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24</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Định nghĩa chồng hàm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4294967295"/>
          </p:nvPr>
        </p:nvSpPr>
        <p:spPr>
          <a:xfrm>
            <a:off x="0" y="785794"/>
            <a:ext cx="8504238" cy="5286412"/>
          </a:xfrm>
        </p:spPr>
        <p:txBody>
          <a:bodyPr/>
          <a:lstStyle/>
          <a:p>
            <a:pPr algn="just" eaLnBrk="1" hangingPunct="1">
              <a:lnSpc>
                <a:spcPts val="3200"/>
              </a:lnSpc>
            </a:pPr>
            <a:endParaRPr lang="en-US" dirty="0">
              <a:solidFill>
                <a:srgbClr val="CC0000"/>
              </a:solidFill>
            </a:endParaRPr>
          </a:p>
          <a:p>
            <a:pPr algn="just" eaLnBrk="1" hangingPunct="1">
              <a:lnSpc>
                <a:spcPts val="3200"/>
              </a:lnSpc>
              <a:buFont typeface="Wingdings" pitchFamily="2" charset="2"/>
              <a:buChar char="§"/>
            </a:pPr>
            <a:r>
              <a:rPr lang="en-US" b="1" dirty="0"/>
              <a:t>Ví dụ 2.8:</a:t>
            </a:r>
            <a:r>
              <a:rPr lang="en-US" dirty="0"/>
              <a:t> Định nghĩa chồng hàm</a:t>
            </a:r>
          </a:p>
          <a:p>
            <a:pPr lvl="1" eaLnBrk="1" hangingPunct="1">
              <a:lnSpc>
                <a:spcPts val="3200"/>
              </a:lnSpc>
              <a:buFont typeface="Arial" pitchFamily="34" charset="0"/>
              <a:buChar char="•"/>
            </a:pPr>
            <a:r>
              <a:rPr lang="en-US" dirty="0"/>
              <a:t>Hàm tìm max của 2 số nguyên:</a:t>
            </a:r>
          </a:p>
          <a:p>
            <a:pPr lvl="2" eaLnBrk="1" hangingPunct="1">
              <a:lnSpc>
                <a:spcPts val="3200"/>
              </a:lnSpc>
              <a:buFont typeface="Wingdings" pitchFamily="2" charset="2"/>
              <a:buNone/>
            </a:pPr>
            <a:r>
              <a:rPr lang="en-US" dirty="0">
                <a:solidFill>
                  <a:srgbClr val="00B0F0"/>
                </a:solidFill>
              </a:rPr>
              <a:t>int max(int x, int y) {</a:t>
            </a:r>
          </a:p>
          <a:p>
            <a:pPr lvl="3" eaLnBrk="1" hangingPunct="1">
              <a:lnSpc>
                <a:spcPts val="3200"/>
              </a:lnSpc>
              <a:buFont typeface="Wingdings" pitchFamily="2" charset="2"/>
              <a:buNone/>
            </a:pPr>
            <a:r>
              <a:rPr lang="en-US" dirty="0">
                <a:solidFill>
                  <a:srgbClr val="00B0F0"/>
                </a:solidFill>
              </a:rPr>
              <a:t>return (x&gt;y) ? x:y;</a:t>
            </a:r>
          </a:p>
          <a:p>
            <a:pPr lvl="2" eaLnBrk="1" hangingPunct="1">
              <a:lnSpc>
                <a:spcPts val="3200"/>
              </a:lnSpc>
              <a:buFont typeface="Wingdings" pitchFamily="2" charset="2"/>
              <a:buNone/>
            </a:pPr>
            <a:r>
              <a:rPr lang="en-US" dirty="0">
                <a:solidFill>
                  <a:srgbClr val="00B0F0"/>
                </a:solidFill>
              </a:rPr>
              <a:t>}</a:t>
            </a:r>
          </a:p>
          <a:p>
            <a:pPr lvl="2" eaLnBrk="1" hangingPunct="1">
              <a:lnSpc>
                <a:spcPts val="3200"/>
              </a:lnSpc>
              <a:buFont typeface="Wingdings" pitchFamily="2" charset="2"/>
              <a:buNone/>
            </a:pPr>
            <a:endParaRPr lang="en-US" dirty="0"/>
          </a:p>
          <a:p>
            <a:pPr lvl="1" eaLnBrk="1" hangingPunct="1">
              <a:buFont typeface="Arial" pitchFamily="34" charset="0"/>
              <a:buChar char="•"/>
            </a:pPr>
            <a:r>
              <a:rPr lang="en-US" dirty="0"/>
              <a:t>Hàm tìm max của 2 số thực:</a:t>
            </a:r>
          </a:p>
          <a:p>
            <a:pPr lvl="2" eaLnBrk="1" hangingPunct="1">
              <a:buFont typeface="Wingdings" pitchFamily="2" charset="2"/>
              <a:buNone/>
            </a:pPr>
            <a:r>
              <a:rPr lang="en-US" dirty="0">
                <a:solidFill>
                  <a:srgbClr val="00B0F0"/>
                </a:solidFill>
              </a:rPr>
              <a:t>double max(double x, double y) {</a:t>
            </a:r>
          </a:p>
          <a:p>
            <a:pPr lvl="3" eaLnBrk="1" hangingPunct="1">
              <a:buFont typeface="Wingdings" pitchFamily="2" charset="2"/>
              <a:buNone/>
            </a:pPr>
            <a:r>
              <a:rPr lang="en-US" dirty="0">
                <a:solidFill>
                  <a:srgbClr val="00B0F0"/>
                </a:solidFill>
              </a:rPr>
              <a:t>return (x&gt;y) ? x:y;</a:t>
            </a:r>
          </a:p>
          <a:p>
            <a:pPr lvl="2" eaLnBrk="1" hangingPunct="1">
              <a:buFont typeface="Wingdings" pitchFamily="2" charset="2"/>
              <a:buNone/>
            </a:pPr>
            <a:r>
              <a:rPr lang="en-US" dirty="0">
                <a:solidFill>
                  <a:srgbClr val="00B0F0"/>
                </a:solidFill>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25</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Định nghĩa chồng hàm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7" name="Rectangle 3"/>
          <p:cNvSpPr>
            <a:spLocks noGrp="1" noChangeArrowheads="1"/>
          </p:cNvSpPr>
          <p:nvPr>
            <p:ph idx="1"/>
          </p:nvPr>
        </p:nvSpPr>
        <p:spPr>
          <a:xfrm>
            <a:off x="214282" y="857232"/>
            <a:ext cx="8504238" cy="4572000"/>
          </a:xfrm>
        </p:spPr>
        <p:txBody>
          <a:bodyPr/>
          <a:lstStyle/>
          <a:p>
            <a:pPr lvl="1" eaLnBrk="1" hangingPunct="1">
              <a:buFont typeface="Arial" pitchFamily="34" charset="0"/>
              <a:buChar char="•"/>
            </a:pPr>
            <a:r>
              <a:rPr lang="en-US" dirty="0">
                <a:solidFill>
                  <a:schemeClr val="tx1"/>
                </a:solidFill>
              </a:rPr>
              <a:t>Hàm tìm max của 2 ký tự:</a:t>
            </a:r>
          </a:p>
          <a:p>
            <a:pPr lvl="2" eaLnBrk="1" hangingPunct="1">
              <a:buFont typeface="Wingdings" pitchFamily="2" charset="2"/>
              <a:buNone/>
            </a:pPr>
            <a:r>
              <a:rPr lang="en-US" dirty="0">
                <a:solidFill>
                  <a:srgbClr val="00B0F0"/>
                </a:solidFill>
              </a:rPr>
              <a:t>char max(char x, char y) {</a:t>
            </a:r>
          </a:p>
          <a:p>
            <a:pPr lvl="3" eaLnBrk="1" hangingPunct="1">
              <a:buFont typeface="Wingdings" pitchFamily="2" charset="2"/>
              <a:buNone/>
            </a:pPr>
            <a:r>
              <a:rPr lang="en-US" dirty="0">
                <a:solidFill>
                  <a:srgbClr val="00B0F0"/>
                </a:solidFill>
              </a:rPr>
              <a:t>return (x&gt;y) ? x:y;</a:t>
            </a:r>
          </a:p>
          <a:p>
            <a:pPr lvl="2" eaLnBrk="1" hangingPunct="1">
              <a:buFont typeface="Wingdings" pitchFamily="2" charset="2"/>
              <a:buNone/>
            </a:pPr>
            <a:r>
              <a:rPr lang="en-US" dirty="0">
                <a:solidFill>
                  <a:srgbClr val="00B0F0"/>
                </a:solidFill>
              </a:rPr>
              <a:t>}</a:t>
            </a:r>
          </a:p>
          <a:p>
            <a:pPr eaLnBrk="1" hangingPunct="1"/>
            <a:r>
              <a:rPr lang="en-US" dirty="0">
                <a:solidFill>
                  <a:schemeClr val="tx1"/>
                </a:solidFill>
              </a:rPr>
              <a:t>Chương trình chính:</a:t>
            </a:r>
          </a:p>
          <a:p>
            <a:pPr lvl="2" eaLnBrk="1" hangingPunct="1">
              <a:buFont typeface="Wingdings" pitchFamily="2" charset="2"/>
              <a:buNone/>
            </a:pPr>
            <a:r>
              <a:rPr lang="en-US" dirty="0">
                <a:solidFill>
                  <a:srgbClr val="00B0F0"/>
                </a:solidFill>
              </a:rPr>
              <a:t>int main() {</a:t>
            </a:r>
          </a:p>
          <a:p>
            <a:pPr lvl="3" eaLnBrk="1" hangingPunct="1">
              <a:buFont typeface="Wingdings" pitchFamily="2" charset="2"/>
              <a:buNone/>
            </a:pPr>
            <a:r>
              <a:rPr lang="en-US" dirty="0">
                <a:solidFill>
                  <a:srgbClr val="00B0F0"/>
                </a:solidFill>
              </a:rPr>
              <a:t>cout&lt;&lt;"\n Max ="&lt;&lt; max(2,5);		// gọi hàm max nào?</a:t>
            </a:r>
          </a:p>
          <a:p>
            <a:pPr lvl="3" eaLnBrk="1" hangingPunct="1">
              <a:buFont typeface="Wingdings" pitchFamily="2" charset="2"/>
              <a:buNone/>
            </a:pPr>
            <a:r>
              <a:rPr lang="en-US" dirty="0">
                <a:solidFill>
                  <a:srgbClr val="00B0F0"/>
                </a:solidFill>
              </a:rPr>
              <a:t>cout&lt;&lt;"\n Max ="&lt;&lt; max(2.5,5.5);	// gọi hàm max nào?</a:t>
            </a:r>
          </a:p>
          <a:p>
            <a:pPr lvl="3" eaLnBrk="1" hangingPunct="1">
              <a:buFont typeface="Wingdings" pitchFamily="2" charset="2"/>
              <a:buNone/>
            </a:pPr>
            <a:r>
              <a:rPr lang="en-US" dirty="0">
                <a:solidFill>
                  <a:srgbClr val="00B0F0"/>
                </a:solidFill>
              </a:rPr>
              <a:t>cout&lt;&lt;"\n Max ="&lt;&lt; max('a', ' c' );	// gọi hàm max nào?</a:t>
            </a:r>
          </a:p>
          <a:p>
            <a:pPr lvl="2" eaLnBrk="1" hangingPunct="1">
              <a:buFont typeface="Wingdings" pitchFamily="2" charset="2"/>
              <a:buNone/>
            </a:pPr>
            <a:r>
              <a:rPr lang="en-US" dirty="0">
                <a:solidFill>
                  <a:srgbClr val="00B0F0"/>
                </a:solidFill>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26</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Định nghĩa chồng toán tử</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214282" y="928670"/>
            <a:ext cx="8504238" cy="4572000"/>
          </a:xfrm>
        </p:spPr>
        <p:txBody>
          <a:bodyPr/>
          <a:lstStyle/>
          <a:p>
            <a:pPr eaLnBrk="1" hangingPunct="1"/>
            <a:r>
              <a:rPr lang="en-US" dirty="0">
                <a:solidFill>
                  <a:schemeClr val="tx1"/>
                </a:solidFill>
              </a:rPr>
              <a:t>Định nghĩa các toán tử trùng tên cho các kiểu dữ liệu khác nhau.</a:t>
            </a:r>
          </a:p>
          <a:p>
            <a:pPr eaLnBrk="1" hangingPunct="1"/>
            <a:r>
              <a:rPr lang="en-US" b="1" dirty="0">
                <a:solidFill>
                  <a:schemeClr val="tx1"/>
                </a:solidFill>
              </a:rPr>
              <a:t>Ví dụ 2.9:</a:t>
            </a:r>
            <a:r>
              <a:rPr lang="en-US" dirty="0">
                <a:solidFill>
                  <a:schemeClr val="tx1"/>
                </a:solidFill>
              </a:rPr>
              <a:t> Cho cấu trúc phân số như sau:</a:t>
            </a:r>
          </a:p>
          <a:p>
            <a:pPr lvl="2" eaLnBrk="1" hangingPunct="1">
              <a:buFont typeface="Wingdings" pitchFamily="2" charset="2"/>
              <a:buNone/>
            </a:pPr>
            <a:r>
              <a:rPr lang="en-US" dirty="0">
                <a:solidFill>
                  <a:srgbClr val="00B0F0"/>
                </a:solidFill>
              </a:rPr>
              <a:t>struct ps{</a:t>
            </a:r>
          </a:p>
          <a:p>
            <a:pPr lvl="3" eaLnBrk="1" hangingPunct="1">
              <a:buFont typeface="Wingdings" pitchFamily="2" charset="2"/>
              <a:buNone/>
            </a:pPr>
            <a:r>
              <a:rPr lang="en-US" dirty="0">
                <a:solidFill>
                  <a:srgbClr val="00B0F0"/>
                </a:solidFill>
              </a:rPr>
              <a:t>int ts;</a:t>
            </a:r>
          </a:p>
          <a:p>
            <a:pPr lvl="3" eaLnBrk="1" hangingPunct="1">
              <a:buFont typeface="Wingdings" pitchFamily="2" charset="2"/>
              <a:buNone/>
            </a:pPr>
            <a:r>
              <a:rPr lang="en-US" dirty="0">
                <a:solidFill>
                  <a:srgbClr val="00B0F0"/>
                </a:solidFill>
              </a:rPr>
              <a:t>int ms;</a:t>
            </a:r>
          </a:p>
          <a:p>
            <a:pPr lvl="2" eaLnBrk="1" hangingPunct="1">
              <a:buFont typeface="Wingdings" pitchFamily="2" charset="2"/>
              <a:buNone/>
            </a:pPr>
            <a:r>
              <a:rPr lang="en-US" dirty="0">
                <a:solidFill>
                  <a:srgbClr val="00B0F0"/>
                </a:solidFill>
              </a:rPr>
              <a:t>};</a:t>
            </a:r>
          </a:p>
          <a:p>
            <a:pPr lvl="1" eaLnBrk="1" hangingPunct="1">
              <a:buNone/>
            </a:pPr>
            <a:r>
              <a:rPr lang="en-US" dirty="0">
                <a:solidFill>
                  <a:schemeClr val="tx1"/>
                </a:solidFill>
              </a:rPr>
              <a:t>Định nghĩa các phép toán +, -, *, /, -(đảo dấu),...?</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27</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Định nghĩa chồng toán tử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357158" y="1000108"/>
            <a:ext cx="7772400" cy="4306887"/>
          </a:xfrm>
        </p:spPr>
        <p:txBody>
          <a:bodyPr/>
          <a:lstStyle/>
          <a:p>
            <a:pPr eaLnBrk="1" hangingPunct="1"/>
            <a:r>
              <a:rPr lang="en-US" b="1" dirty="0">
                <a:solidFill>
                  <a:schemeClr val="tx1"/>
                </a:solidFill>
              </a:rPr>
              <a:t>Phương án 1: Định nghĩa các hàm</a:t>
            </a:r>
          </a:p>
          <a:p>
            <a:pPr lvl="1" eaLnBrk="1" hangingPunct="1">
              <a:buFont typeface="Arial" pitchFamily="34" charset="0"/>
              <a:buChar char="•"/>
            </a:pPr>
            <a:r>
              <a:rPr lang="en-US" dirty="0">
                <a:solidFill>
                  <a:schemeClr val="tx1"/>
                </a:solidFill>
              </a:rPr>
              <a:t>Hàm cộng hai phân số:</a:t>
            </a:r>
          </a:p>
          <a:p>
            <a:pPr lvl="1" eaLnBrk="1" hangingPunct="1">
              <a:buFont typeface="Wingdings" pitchFamily="2" charset="2"/>
              <a:buNone/>
            </a:pPr>
            <a:r>
              <a:rPr lang="en-US" dirty="0">
                <a:solidFill>
                  <a:srgbClr val="00B0F0"/>
                </a:solidFill>
              </a:rPr>
              <a:t>ps cong(ps a, ps b) {</a:t>
            </a:r>
          </a:p>
          <a:p>
            <a:pPr lvl="2" eaLnBrk="1" hangingPunct="1">
              <a:buFont typeface="Wingdings" pitchFamily="2" charset="2"/>
              <a:buNone/>
            </a:pPr>
            <a:r>
              <a:rPr lang="en-US" sz="2400" dirty="0">
                <a:solidFill>
                  <a:srgbClr val="00B0F0"/>
                </a:solidFill>
              </a:rPr>
              <a:t>ps c;</a:t>
            </a:r>
          </a:p>
          <a:p>
            <a:pPr lvl="2" eaLnBrk="1" hangingPunct="1">
              <a:buFont typeface="Wingdings" pitchFamily="2" charset="2"/>
              <a:buNone/>
            </a:pPr>
            <a:r>
              <a:rPr lang="en-US" sz="2400" dirty="0">
                <a:solidFill>
                  <a:srgbClr val="00B0F0"/>
                </a:solidFill>
              </a:rPr>
              <a:t>c.ts  =  a.ts*b.ms + a.ms*b.ts;</a:t>
            </a:r>
          </a:p>
          <a:p>
            <a:pPr lvl="2" eaLnBrk="1" hangingPunct="1">
              <a:buFont typeface="Wingdings" pitchFamily="2" charset="2"/>
              <a:buNone/>
            </a:pPr>
            <a:r>
              <a:rPr lang="en-US" sz="2400" dirty="0">
                <a:solidFill>
                  <a:srgbClr val="00B0F0"/>
                </a:solidFill>
              </a:rPr>
              <a:t>c.ms =  a.ms*b.ms;</a:t>
            </a:r>
          </a:p>
          <a:p>
            <a:pPr lvl="2" eaLnBrk="1" hangingPunct="1">
              <a:buFont typeface="Wingdings" pitchFamily="2" charset="2"/>
              <a:buNone/>
            </a:pPr>
            <a:r>
              <a:rPr lang="en-US" sz="2400" dirty="0">
                <a:solidFill>
                  <a:srgbClr val="00B0F0"/>
                </a:solidFill>
              </a:rPr>
              <a:t>return c;</a:t>
            </a:r>
          </a:p>
          <a:p>
            <a:pPr lvl="1" eaLnBrk="1" hangingPunct="1">
              <a:buFont typeface="Wingdings" pitchFamily="2" charset="2"/>
              <a:buNone/>
            </a:pPr>
            <a:r>
              <a:rPr lang="en-US" dirty="0">
                <a:solidFill>
                  <a:srgbClr val="00B0F0"/>
                </a:solidFill>
              </a:rPr>
              <a:t>}</a:t>
            </a:r>
          </a:p>
          <a:p>
            <a:pPr marL="398463" lvl="1" eaLnBrk="1" hangingPunct="1">
              <a:buFont typeface="Wingdings" pitchFamily="2" charset="2"/>
              <a:buNone/>
            </a:pPr>
            <a:r>
              <a:rPr lang="en-US" dirty="0">
                <a:solidFill>
                  <a:schemeClr val="tx1"/>
                </a:solidFill>
              </a:rPr>
              <a:t>  Định nghĩa tương tự cho -, *, /, -(đảo dấu),...</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28</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Định nghĩa chồng toán tử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142844" y="928670"/>
            <a:ext cx="8643998" cy="4929222"/>
          </a:xfrm>
        </p:spPr>
        <p:txBody>
          <a:bodyPr/>
          <a:lstStyle/>
          <a:p>
            <a:pPr lvl="1" eaLnBrk="1" hangingPunct="1"/>
            <a:r>
              <a:rPr lang="en-US" dirty="0">
                <a:solidFill>
                  <a:schemeClr val="tx1"/>
                </a:solidFill>
              </a:rPr>
              <a:t>Sử dụng các hàm đã viết tính giá trị của biểu thức</a:t>
            </a:r>
          </a:p>
          <a:p>
            <a:pPr lvl="2" eaLnBrk="1" hangingPunct="1"/>
            <a:r>
              <a:rPr lang="en-US" dirty="0">
                <a:solidFill>
                  <a:schemeClr val="tx1"/>
                </a:solidFill>
              </a:rPr>
              <a:t>s = -a+b–c;</a:t>
            </a:r>
          </a:p>
          <a:p>
            <a:pPr lvl="2" eaLnBrk="1" hangingPunct="1"/>
            <a:r>
              <a:rPr lang="en-US" dirty="0">
                <a:solidFill>
                  <a:schemeClr val="tx1"/>
                </a:solidFill>
              </a:rPr>
              <a:t>với a, b, c, s là các phân số.</a:t>
            </a:r>
          </a:p>
          <a:p>
            <a:pPr lvl="1" eaLnBrk="1" hangingPunct="1"/>
            <a:r>
              <a:rPr lang="en-US" dirty="0">
                <a:solidFill>
                  <a:schemeClr val="tx1"/>
                </a:solidFill>
              </a:rPr>
              <a:t>Cách viết:</a:t>
            </a:r>
          </a:p>
          <a:p>
            <a:pPr lvl="2" eaLnBrk="1" hangingPunct="1"/>
            <a:r>
              <a:rPr lang="en-US" dirty="0">
                <a:solidFill>
                  <a:schemeClr val="tx1"/>
                </a:solidFill>
              </a:rPr>
              <a:t>s = cong(daodau(a),tru(b,c)) hoặc</a:t>
            </a:r>
          </a:p>
          <a:p>
            <a:pPr lvl="2" eaLnBrk="1" hangingPunct="1"/>
            <a:r>
              <a:rPr lang="en-US" dirty="0">
                <a:solidFill>
                  <a:schemeClr val="tx1"/>
                </a:solidFill>
              </a:rPr>
              <a:t>s = tru(cong(daodau(a),b),c)</a:t>
            </a:r>
          </a:p>
          <a:p>
            <a:pPr lvl="1" eaLnBrk="1" hangingPunct="1"/>
            <a:r>
              <a:rPr lang="en-US" dirty="0">
                <a:solidFill>
                  <a:schemeClr val="tx1"/>
                </a:solidFill>
              </a:rPr>
              <a:t> </a:t>
            </a:r>
            <a:r>
              <a:rPr lang="en-US" b="1" dirty="0">
                <a:solidFill>
                  <a:schemeClr val="tx1"/>
                </a:solidFill>
              </a:rPr>
              <a:t>Nhận xét:</a:t>
            </a:r>
            <a:r>
              <a:rPr lang="en-US" dirty="0">
                <a:solidFill>
                  <a:schemeClr val="tx1"/>
                </a:solidFill>
              </a:rPr>
              <a:t> </a:t>
            </a:r>
          </a:p>
          <a:p>
            <a:pPr lvl="2" eaLnBrk="1" hangingPunct="1"/>
            <a:r>
              <a:rPr lang="en-US" dirty="0">
                <a:solidFill>
                  <a:schemeClr val="tx1"/>
                </a:solidFill>
              </a:rPr>
              <a:t>Cách biểu diễn là không duy nhất.</a:t>
            </a:r>
          </a:p>
          <a:p>
            <a:pPr lvl="2" eaLnBrk="1" hangingPunct="1"/>
            <a:r>
              <a:rPr lang="en-US" dirty="0">
                <a:solidFill>
                  <a:schemeClr val="tx1"/>
                </a:solidFill>
              </a:rPr>
              <a:t>Cách biểu diễn rất phức tạp, không thể hiện rõ công thức.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a:xfrm>
            <a:off x="285750" y="857250"/>
            <a:ext cx="8715375" cy="5357813"/>
          </a:xfrm>
        </p:spPr>
        <p:txBody>
          <a:bodyPr/>
          <a:lstStyle/>
          <a:p>
            <a:pPr lvl="1"/>
            <a:r>
              <a:rPr lang="nb-NO" dirty="0">
                <a:solidFill>
                  <a:schemeClr val="tx1"/>
                </a:solidFill>
              </a:rPr>
              <a:t>Toán tử xuất</a:t>
            </a:r>
            <a:endParaRPr lang="en-US" sz="2000" dirty="0">
              <a:solidFill>
                <a:schemeClr val="tx1"/>
              </a:solidFill>
            </a:endParaRPr>
          </a:p>
          <a:p>
            <a:pPr lvl="1"/>
            <a:r>
              <a:rPr lang="nb-NO" dirty="0">
                <a:solidFill>
                  <a:schemeClr val="tx1"/>
                </a:solidFill>
              </a:rPr>
              <a:t>Toán tử nhập</a:t>
            </a:r>
            <a:endParaRPr lang="en-US" sz="2000" dirty="0">
              <a:solidFill>
                <a:schemeClr val="tx1"/>
              </a:solidFill>
            </a:endParaRPr>
          </a:p>
          <a:p>
            <a:pPr lvl="1"/>
            <a:r>
              <a:rPr lang="nb-NO" dirty="0">
                <a:solidFill>
                  <a:schemeClr val="tx1"/>
                </a:solidFill>
              </a:rPr>
              <a:t>Toán tử phạm vi</a:t>
            </a:r>
            <a:endParaRPr lang="en-US" sz="2000" dirty="0">
              <a:solidFill>
                <a:schemeClr val="tx1"/>
              </a:solidFill>
            </a:endParaRPr>
          </a:p>
          <a:p>
            <a:pPr lvl="1"/>
            <a:r>
              <a:rPr lang="nb-NO" dirty="0">
                <a:solidFill>
                  <a:schemeClr val="tx1"/>
                </a:solidFill>
              </a:rPr>
              <a:t>Hàm inline</a:t>
            </a:r>
            <a:endParaRPr lang="en-US" sz="2000" dirty="0">
              <a:solidFill>
                <a:schemeClr val="tx1"/>
              </a:solidFill>
            </a:endParaRPr>
          </a:p>
          <a:p>
            <a:pPr lvl="1"/>
            <a:r>
              <a:rPr lang="nb-NO" dirty="0">
                <a:solidFill>
                  <a:schemeClr val="tx1"/>
                </a:solidFill>
              </a:rPr>
              <a:t>Tham chiếu</a:t>
            </a:r>
            <a:endParaRPr lang="en-US" sz="2000" dirty="0">
              <a:solidFill>
                <a:schemeClr val="tx1"/>
              </a:solidFill>
            </a:endParaRPr>
          </a:p>
          <a:p>
            <a:pPr lvl="1"/>
            <a:r>
              <a:rPr lang="nb-NO" dirty="0">
                <a:solidFill>
                  <a:schemeClr val="tx1"/>
                </a:solidFill>
              </a:rPr>
              <a:t>Định nghĩa chồng hàm</a:t>
            </a:r>
            <a:endParaRPr lang="en-US" sz="2000" dirty="0">
              <a:solidFill>
                <a:schemeClr val="tx1"/>
              </a:solidFill>
            </a:endParaRPr>
          </a:p>
          <a:p>
            <a:pPr lvl="1"/>
            <a:r>
              <a:rPr lang="nb-NO" dirty="0">
                <a:solidFill>
                  <a:schemeClr val="tx1"/>
                </a:solidFill>
              </a:rPr>
              <a:t>Định nghĩa chồng toán tử</a:t>
            </a:r>
            <a:endParaRPr lang="en-US" sz="2000" dirty="0">
              <a:solidFill>
                <a:schemeClr val="tx1"/>
              </a:solidFill>
            </a:endParaRPr>
          </a:p>
          <a:p>
            <a:pPr lvl="1"/>
            <a:r>
              <a:rPr lang="nb-NO" dirty="0">
                <a:solidFill>
                  <a:schemeClr val="tx1"/>
                </a:solidFill>
              </a:rPr>
              <a:t>Các toán tử cấp phát và giải phóng bộ nhớ động</a:t>
            </a:r>
            <a:endParaRPr lang="en-US" sz="2000" dirty="0">
              <a:solidFill>
                <a:schemeClr val="tx1"/>
              </a:solidFill>
            </a:endParaRPr>
          </a:p>
          <a:p>
            <a:pPr lvl="1"/>
            <a:r>
              <a:rPr lang="nb-NO" dirty="0">
                <a:solidFill>
                  <a:schemeClr val="tx1"/>
                </a:solidFill>
              </a:rPr>
              <a:t>Bài tập</a:t>
            </a:r>
            <a:endParaRPr lang="pt-BR" dirty="0">
              <a:solidFill>
                <a:schemeClr val="tx1"/>
              </a:solidFill>
              <a:latin typeface="Times New Roman" pitchFamily="18" charset="0"/>
              <a:cs typeface="Times New Roman" pitchFamily="18" charset="0"/>
            </a:endParaRPr>
          </a:p>
        </p:txBody>
      </p:sp>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2</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Nội dung</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29</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Định nghĩa chồng toán tử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14282" y="928670"/>
            <a:ext cx="8504238" cy="4572000"/>
          </a:xfrm>
        </p:spPr>
        <p:txBody>
          <a:bodyPr/>
          <a:lstStyle/>
          <a:p>
            <a:pPr eaLnBrk="1" hangingPunct="1"/>
            <a:r>
              <a:rPr lang="en-US" b="1" dirty="0">
                <a:solidFill>
                  <a:schemeClr val="tx1"/>
                </a:solidFill>
              </a:rPr>
              <a:t>Phương án 2: Định nghĩa chồng toán tử</a:t>
            </a:r>
          </a:p>
          <a:p>
            <a:pPr lvl="1" eaLnBrk="1" hangingPunct="1">
              <a:buFont typeface="Arial" pitchFamily="34" charset="0"/>
              <a:buChar char="•"/>
            </a:pPr>
            <a:r>
              <a:rPr lang="en-US" dirty="0">
                <a:solidFill>
                  <a:schemeClr val="tx1"/>
                </a:solidFill>
              </a:rPr>
              <a:t>Định nghĩa toán tử giống như định nghĩa hàm, chỉ thay tên hàm bằng từ khoá </a:t>
            </a:r>
            <a:r>
              <a:rPr lang="en-US" b="1" dirty="0">
                <a:solidFill>
                  <a:schemeClr val="tx1"/>
                </a:solidFill>
              </a:rPr>
              <a:t>operator &lt;toán tử&gt;</a:t>
            </a:r>
            <a:r>
              <a:rPr lang="en-US" dirty="0">
                <a:solidFill>
                  <a:schemeClr val="tx1"/>
                </a:solidFill>
              </a:rPr>
              <a:t>.</a:t>
            </a:r>
          </a:p>
          <a:p>
            <a:pPr lvl="1" eaLnBrk="1" hangingPunct="1">
              <a:buFont typeface="Arial" pitchFamily="34" charset="0"/>
              <a:buChar char="•"/>
            </a:pPr>
            <a:r>
              <a:rPr lang="en-US" dirty="0">
                <a:solidFill>
                  <a:schemeClr val="tx1"/>
                </a:solidFill>
              </a:rPr>
              <a:t>Định nghĩa:</a:t>
            </a:r>
          </a:p>
          <a:p>
            <a:pPr lvl="2" eaLnBrk="1" hangingPunct="1">
              <a:buNone/>
            </a:pPr>
            <a:r>
              <a:rPr lang="en-US" sz="2400" dirty="0">
                <a:solidFill>
                  <a:srgbClr val="00B0F0"/>
                </a:solidFill>
              </a:rPr>
              <a:t>&lt;type&gt; operator &lt;toán tử&gt; (các tham số) {</a:t>
            </a:r>
          </a:p>
          <a:p>
            <a:pPr lvl="3" eaLnBrk="1" hangingPunct="1">
              <a:buNone/>
            </a:pPr>
            <a:r>
              <a:rPr lang="en-US" dirty="0">
                <a:solidFill>
                  <a:srgbClr val="00B0F0"/>
                </a:solidFill>
              </a:rPr>
              <a:t>&lt;Nội dung&gt;</a:t>
            </a:r>
          </a:p>
          <a:p>
            <a:pPr lvl="2" eaLnBrk="1" hangingPunct="1">
              <a:buNone/>
            </a:pPr>
            <a:r>
              <a:rPr lang="en-US" sz="2400" dirty="0">
                <a:solidFill>
                  <a:srgbClr val="00B0F0"/>
                </a:solidFill>
              </a:rPr>
              <a:t>}</a:t>
            </a:r>
          </a:p>
          <a:p>
            <a:pPr lvl="1" eaLnBrk="1" hangingPunct="1">
              <a:buFont typeface="Arial" pitchFamily="34" charset="0"/>
              <a:buChar char="•"/>
            </a:pPr>
            <a:r>
              <a:rPr lang="en-US" dirty="0">
                <a:solidFill>
                  <a:schemeClr val="tx1"/>
                </a:solidFill>
              </a:rPr>
              <a:t>&lt;type&gt; là kiểu dữ liệu trả về của hàm.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30</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Định nghĩa chồng toán tử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214282" y="1000108"/>
            <a:ext cx="8504238" cy="4572000"/>
          </a:xfrm>
        </p:spPr>
        <p:txBody>
          <a:bodyPr/>
          <a:lstStyle/>
          <a:p>
            <a:pPr eaLnBrk="1" hangingPunct="1"/>
            <a:r>
              <a:rPr lang="en-US" dirty="0">
                <a:solidFill>
                  <a:schemeClr val="tx1"/>
                </a:solidFill>
              </a:rPr>
              <a:t>Định nghĩa phép toán cho cấu trúc phân số</a:t>
            </a:r>
          </a:p>
          <a:p>
            <a:pPr lvl="1" eaLnBrk="1" hangingPunct="1">
              <a:buFont typeface="Arial" pitchFamily="34" charset="0"/>
              <a:buChar char="•"/>
            </a:pPr>
            <a:r>
              <a:rPr lang="en-US" dirty="0">
                <a:solidFill>
                  <a:schemeClr val="tx1"/>
                </a:solidFill>
              </a:rPr>
              <a:t>Phép toán +</a:t>
            </a:r>
          </a:p>
          <a:p>
            <a:pPr lvl="1" eaLnBrk="1" hangingPunct="1">
              <a:buNone/>
            </a:pPr>
            <a:r>
              <a:rPr lang="en-US" sz="2400" dirty="0">
                <a:solidFill>
                  <a:schemeClr val="tx1"/>
                </a:solidFill>
              </a:rPr>
              <a:t>	</a:t>
            </a:r>
            <a:r>
              <a:rPr lang="en-US" sz="2400" dirty="0">
                <a:solidFill>
                  <a:srgbClr val="00B0F0"/>
                </a:solidFill>
              </a:rPr>
              <a:t>ps operator +(ps a, ps b) {</a:t>
            </a:r>
          </a:p>
          <a:p>
            <a:pPr lvl="3" eaLnBrk="1" hangingPunct="1">
              <a:buFont typeface="Wingdings" pitchFamily="2" charset="2"/>
              <a:buNone/>
            </a:pPr>
            <a:r>
              <a:rPr lang="en-US" sz="2400" dirty="0">
                <a:solidFill>
                  <a:srgbClr val="00B0F0"/>
                </a:solidFill>
              </a:rPr>
              <a:t>ps c;</a:t>
            </a:r>
          </a:p>
          <a:p>
            <a:pPr lvl="3" eaLnBrk="1" hangingPunct="1">
              <a:buFont typeface="Wingdings" pitchFamily="2" charset="2"/>
              <a:buNone/>
            </a:pPr>
            <a:r>
              <a:rPr lang="en-US" sz="2400" dirty="0">
                <a:solidFill>
                  <a:srgbClr val="00B0F0"/>
                </a:solidFill>
              </a:rPr>
              <a:t>c.ts  =  a.ts*b.ms + a.ms*b.ts;</a:t>
            </a:r>
          </a:p>
          <a:p>
            <a:pPr lvl="3" eaLnBrk="1" hangingPunct="1">
              <a:buFont typeface="Wingdings" pitchFamily="2" charset="2"/>
              <a:buNone/>
            </a:pPr>
            <a:r>
              <a:rPr lang="en-US" sz="2400" dirty="0">
                <a:solidFill>
                  <a:srgbClr val="00B0F0"/>
                </a:solidFill>
              </a:rPr>
              <a:t>c.ms =  a.ms*b.ms;</a:t>
            </a:r>
          </a:p>
          <a:p>
            <a:pPr lvl="3" eaLnBrk="1" hangingPunct="1">
              <a:buFont typeface="Wingdings" pitchFamily="2" charset="2"/>
              <a:buNone/>
            </a:pPr>
            <a:r>
              <a:rPr lang="en-US" sz="2400" dirty="0">
                <a:solidFill>
                  <a:srgbClr val="00B0F0"/>
                </a:solidFill>
              </a:rPr>
              <a:t>return c;</a:t>
            </a:r>
          </a:p>
          <a:p>
            <a:pPr lvl="2" eaLnBrk="1" hangingPunct="1">
              <a:buFont typeface="Wingdings" pitchFamily="2" charset="2"/>
              <a:buNone/>
            </a:pPr>
            <a:r>
              <a:rPr lang="en-US" sz="2400" dirty="0">
                <a:solidFill>
                  <a:srgbClr val="00B0F0"/>
                </a:solidFill>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31</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Định nghĩa chồng toán tử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14282" y="857232"/>
            <a:ext cx="8504238" cy="4572000"/>
          </a:xfrm>
        </p:spPr>
        <p:txBody>
          <a:bodyPr/>
          <a:lstStyle/>
          <a:p>
            <a:pPr lvl="1" eaLnBrk="1" hangingPunct="1">
              <a:buFont typeface="Arial" pitchFamily="34" charset="0"/>
              <a:buChar char="•"/>
            </a:pPr>
            <a:r>
              <a:rPr lang="en-US" dirty="0">
                <a:solidFill>
                  <a:schemeClr val="tx1"/>
                </a:solidFill>
              </a:rPr>
              <a:t>Phép toán -</a:t>
            </a:r>
          </a:p>
          <a:p>
            <a:pPr lvl="1" eaLnBrk="1" hangingPunct="1">
              <a:buNone/>
            </a:pPr>
            <a:r>
              <a:rPr lang="en-US" sz="2400" dirty="0">
                <a:solidFill>
                  <a:schemeClr val="tx1"/>
                </a:solidFill>
              </a:rPr>
              <a:t>	</a:t>
            </a:r>
            <a:r>
              <a:rPr lang="en-US" sz="2400" dirty="0">
                <a:solidFill>
                  <a:srgbClr val="00B0F0"/>
                </a:solidFill>
              </a:rPr>
              <a:t>ps operator - (ps a, ps b) {</a:t>
            </a:r>
          </a:p>
          <a:p>
            <a:pPr lvl="3" eaLnBrk="1" hangingPunct="1">
              <a:buFont typeface="Wingdings" pitchFamily="2" charset="2"/>
              <a:buNone/>
            </a:pPr>
            <a:r>
              <a:rPr lang="en-US" sz="2400" dirty="0">
                <a:solidFill>
                  <a:srgbClr val="00B0F0"/>
                </a:solidFill>
              </a:rPr>
              <a:t>ps c;</a:t>
            </a:r>
          </a:p>
          <a:p>
            <a:pPr lvl="3" eaLnBrk="1" hangingPunct="1">
              <a:buFont typeface="Wingdings" pitchFamily="2" charset="2"/>
              <a:buNone/>
            </a:pPr>
            <a:r>
              <a:rPr lang="en-US" sz="2400" dirty="0">
                <a:solidFill>
                  <a:srgbClr val="00B0F0"/>
                </a:solidFill>
              </a:rPr>
              <a:t>c.ts  =  a.ts*b.ms - a.ms*b.ts;</a:t>
            </a:r>
          </a:p>
          <a:p>
            <a:pPr lvl="3" eaLnBrk="1" hangingPunct="1">
              <a:buFont typeface="Wingdings" pitchFamily="2" charset="2"/>
              <a:buNone/>
            </a:pPr>
            <a:r>
              <a:rPr lang="en-US" sz="2400" dirty="0">
                <a:solidFill>
                  <a:srgbClr val="00B0F0"/>
                </a:solidFill>
              </a:rPr>
              <a:t>c.ms =  a.ms*b.ms;</a:t>
            </a:r>
          </a:p>
          <a:p>
            <a:pPr lvl="3" eaLnBrk="1" hangingPunct="1">
              <a:buFont typeface="Wingdings" pitchFamily="2" charset="2"/>
              <a:buNone/>
            </a:pPr>
            <a:r>
              <a:rPr lang="en-US" sz="2400" dirty="0">
                <a:solidFill>
                  <a:srgbClr val="00B0F0"/>
                </a:solidFill>
              </a:rPr>
              <a:t>return c;</a:t>
            </a:r>
          </a:p>
          <a:p>
            <a:pPr lvl="2" eaLnBrk="1" hangingPunct="1">
              <a:buFont typeface="Wingdings" pitchFamily="2" charset="2"/>
              <a:buNone/>
            </a:pPr>
            <a:r>
              <a:rPr lang="en-US" sz="2400" dirty="0">
                <a:solidFill>
                  <a:srgbClr val="00B0F0"/>
                </a:solidFill>
              </a:rPr>
              <a:t>}</a:t>
            </a:r>
          </a:p>
          <a:p>
            <a:pPr marL="795338" lvl="2" indent="-284163" eaLnBrk="1" hangingPunct="1">
              <a:buFont typeface="Wingdings" pitchFamily="2" charset="2"/>
              <a:buNone/>
            </a:pPr>
            <a:r>
              <a:rPr lang="en-US" dirty="0">
                <a:solidFill>
                  <a:schemeClr val="tx1"/>
                </a:solidFill>
              </a:rPr>
              <a:t>	Định nghĩa tương tự cho -, *, /, -(đảo dấu),...</a:t>
            </a:r>
          </a:p>
          <a:p>
            <a:pPr lvl="2" eaLnBrk="1" hangingPunct="1">
              <a:buFont typeface="Wingdings" pitchFamily="2" charset="2"/>
              <a:buNone/>
            </a:pPr>
            <a:endParaRPr lang="en-US" dirty="0"/>
          </a:p>
          <a:p>
            <a:pPr lvl="2" eaLnBrk="1" hangingPunct="1">
              <a:buFont typeface="Wingdings" pitchFamily="2" charset="2"/>
              <a:buNone/>
            </a:pP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32</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Định nghĩa chồng toán tử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214282" y="928670"/>
            <a:ext cx="8229600" cy="4525963"/>
          </a:xfrm>
        </p:spPr>
        <p:txBody>
          <a:bodyPr/>
          <a:lstStyle/>
          <a:p>
            <a:pPr lvl="1" eaLnBrk="1" hangingPunct="1"/>
            <a:r>
              <a:rPr lang="en-US" dirty="0">
                <a:solidFill>
                  <a:schemeClr val="tx1"/>
                </a:solidFill>
              </a:rPr>
              <a:t>Sử dụng các toán tử đã định nghĩa tính giá trị của biểu thức</a:t>
            </a:r>
          </a:p>
          <a:p>
            <a:pPr lvl="2" eaLnBrk="1" hangingPunct="1"/>
            <a:r>
              <a:rPr lang="en-US" dirty="0">
                <a:solidFill>
                  <a:schemeClr val="tx1"/>
                </a:solidFill>
              </a:rPr>
              <a:t>s = -a+b-c;</a:t>
            </a:r>
          </a:p>
          <a:p>
            <a:pPr lvl="2" eaLnBrk="1" hangingPunct="1"/>
            <a:r>
              <a:rPr lang="en-US" dirty="0">
                <a:solidFill>
                  <a:schemeClr val="tx1"/>
                </a:solidFill>
              </a:rPr>
              <a:t>với a, b, c, s là các phân số.</a:t>
            </a:r>
          </a:p>
          <a:p>
            <a:pPr lvl="1" eaLnBrk="1" hangingPunct="1"/>
            <a:r>
              <a:rPr lang="en-US" dirty="0">
                <a:solidFill>
                  <a:schemeClr val="tx1"/>
                </a:solidFill>
              </a:rPr>
              <a:t>Cách viết:</a:t>
            </a:r>
          </a:p>
          <a:p>
            <a:pPr lvl="2" eaLnBrk="1" hangingPunct="1"/>
            <a:r>
              <a:rPr lang="en-US" dirty="0">
                <a:solidFill>
                  <a:schemeClr val="tx1"/>
                </a:solidFill>
              </a:rPr>
              <a:t>s = -a+b-c</a:t>
            </a:r>
          </a:p>
          <a:p>
            <a:pPr lvl="1" eaLnBrk="1" hangingPunct="1"/>
            <a:r>
              <a:rPr lang="en-US" dirty="0">
                <a:solidFill>
                  <a:schemeClr val="tx1"/>
                </a:solidFill>
              </a:rPr>
              <a:t> </a:t>
            </a:r>
            <a:r>
              <a:rPr lang="en-US" b="1" dirty="0">
                <a:solidFill>
                  <a:schemeClr val="tx1"/>
                </a:solidFill>
              </a:rPr>
              <a:t>Nhận xét:</a:t>
            </a:r>
            <a:r>
              <a:rPr lang="en-US" dirty="0">
                <a:solidFill>
                  <a:schemeClr val="tx1"/>
                </a:solidFill>
              </a:rPr>
              <a:t> </a:t>
            </a:r>
          </a:p>
          <a:p>
            <a:pPr lvl="2" eaLnBrk="1" hangingPunct="1"/>
            <a:r>
              <a:rPr lang="en-US" dirty="0">
                <a:solidFill>
                  <a:schemeClr val="tx1"/>
                </a:solidFill>
              </a:rPr>
              <a:t>Cách biểu diễn đơn giản, gần gũi với công thức trong toán học.</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33</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Toán tử new và delete</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14282" y="928670"/>
            <a:ext cx="8504238" cy="4572000"/>
          </a:xfrm>
        </p:spPr>
        <p:txBody>
          <a:bodyPr/>
          <a:lstStyle/>
          <a:p>
            <a:pPr eaLnBrk="1" hangingPunct="1"/>
            <a:r>
              <a:rPr lang="en-US" dirty="0">
                <a:solidFill>
                  <a:schemeClr val="tx1"/>
                </a:solidFill>
              </a:rPr>
              <a:t>Toán tử new</a:t>
            </a:r>
          </a:p>
          <a:p>
            <a:pPr lvl="1" eaLnBrk="1" hangingPunct="1">
              <a:buFont typeface="Arial" pitchFamily="34" charset="0"/>
              <a:buChar char="•"/>
            </a:pPr>
            <a:r>
              <a:rPr lang="en-US" dirty="0">
                <a:solidFill>
                  <a:schemeClr val="tx1"/>
                </a:solidFill>
              </a:rPr>
              <a:t>Dùng để cấp phát bộ nhớ động</a:t>
            </a:r>
          </a:p>
          <a:p>
            <a:pPr lvl="1" eaLnBrk="1" hangingPunct="1">
              <a:buFont typeface="Arial" pitchFamily="34" charset="0"/>
              <a:buChar char="•"/>
            </a:pPr>
            <a:r>
              <a:rPr lang="en-US" dirty="0">
                <a:solidFill>
                  <a:schemeClr val="tx1"/>
                </a:solidFill>
              </a:rPr>
              <a:t>Cú pháp: </a:t>
            </a:r>
            <a:r>
              <a:rPr lang="en-US" b="1" dirty="0">
                <a:solidFill>
                  <a:schemeClr val="tx1"/>
                </a:solidFill>
              </a:rPr>
              <a:t>&lt;con trỏ&gt; = new &lt;type&gt;[n]</a:t>
            </a:r>
            <a:r>
              <a:rPr lang="en-US" dirty="0">
                <a:solidFill>
                  <a:schemeClr val="tx1"/>
                </a:solidFill>
              </a:rPr>
              <a:t> (n</a:t>
            </a:r>
            <a:r>
              <a:rPr lang="en-US" dirty="0">
                <a:solidFill>
                  <a:schemeClr val="tx1"/>
                </a:solidFill>
                <a:sym typeface="Symbol" pitchFamily="18" charset="2"/>
              </a:rPr>
              <a:t></a:t>
            </a:r>
            <a:r>
              <a:rPr lang="en-US" dirty="0">
                <a:solidFill>
                  <a:schemeClr val="tx1"/>
                </a:solidFill>
              </a:rPr>
              <a:t>0)</a:t>
            </a:r>
          </a:p>
          <a:p>
            <a:pPr lvl="1" eaLnBrk="1" hangingPunct="1">
              <a:buFont typeface="Arial" pitchFamily="34" charset="0"/>
              <a:buChar char="•"/>
            </a:pPr>
            <a:r>
              <a:rPr lang="en-US" dirty="0">
                <a:solidFill>
                  <a:schemeClr val="tx1"/>
                </a:solidFill>
              </a:rPr>
              <a:t>Chẳng hạn: </a:t>
            </a:r>
          </a:p>
          <a:p>
            <a:pPr lvl="2" eaLnBrk="1" hangingPunct="1">
              <a:buNone/>
            </a:pPr>
            <a:r>
              <a:rPr lang="en-US" dirty="0">
                <a:solidFill>
                  <a:srgbClr val="00B0F0"/>
                </a:solidFill>
              </a:rPr>
              <a:t>float *x = new float[50];</a:t>
            </a:r>
          </a:p>
          <a:p>
            <a:pPr lvl="2" eaLnBrk="1" hangingPunct="1">
              <a:buNone/>
            </a:pPr>
            <a:r>
              <a:rPr lang="en-US" dirty="0">
                <a:solidFill>
                  <a:srgbClr val="00B0F0"/>
                </a:solidFill>
              </a:rPr>
              <a:t>char  *s = new char[30];</a:t>
            </a:r>
          </a:p>
          <a:p>
            <a:pPr eaLnBrk="1" hangingPunct="1"/>
            <a:r>
              <a:rPr lang="en-US" dirty="0">
                <a:solidFill>
                  <a:schemeClr val="tx1"/>
                </a:solidFill>
              </a:rPr>
              <a:t>Toán tử delete</a:t>
            </a:r>
          </a:p>
          <a:p>
            <a:pPr lvl="1" eaLnBrk="1" hangingPunct="1">
              <a:buFont typeface="Arial" pitchFamily="34" charset="0"/>
              <a:buChar char="•"/>
            </a:pPr>
            <a:r>
              <a:rPr lang="en-US" dirty="0">
                <a:solidFill>
                  <a:schemeClr val="tx1"/>
                </a:solidFill>
              </a:rPr>
              <a:t>Dùng để xoá vùng nhớ đã cấp bởi toán tử new.</a:t>
            </a:r>
          </a:p>
          <a:p>
            <a:pPr lvl="1" eaLnBrk="1" hangingPunct="1">
              <a:buFont typeface="Arial" pitchFamily="34" charset="0"/>
              <a:buChar char="•"/>
            </a:pPr>
            <a:r>
              <a:rPr lang="en-US" dirty="0">
                <a:solidFill>
                  <a:schemeClr val="tx1"/>
                </a:solidFill>
              </a:rPr>
              <a:t>Chẳng hạn: delete x; delete 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34</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Toán tử new và delete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0" y="928670"/>
            <a:ext cx="8858280" cy="4572000"/>
          </a:xfrm>
        </p:spPr>
        <p:txBody>
          <a:bodyPr/>
          <a:lstStyle/>
          <a:p>
            <a:pPr eaLnBrk="1" hangingPunct="1"/>
            <a:r>
              <a:rPr lang="en-US" b="1" dirty="0">
                <a:solidFill>
                  <a:schemeClr val="tx1"/>
                </a:solidFill>
              </a:rPr>
              <a:t>Ví dụ 2.10: </a:t>
            </a:r>
            <a:r>
              <a:rPr lang="en-US" dirty="0">
                <a:solidFill>
                  <a:schemeClr val="tx1"/>
                </a:solidFill>
              </a:rPr>
              <a:t>Sử dụng toán tử new để tạo một mảng một chiều các số thực. Tính và in ra trung bình cộng các giá trị của mảng. Giải phóng vùng nhớ đã cấp cho mảng.</a:t>
            </a:r>
          </a:p>
          <a:p>
            <a:pPr eaLnBrk="1" hangingPunct="1"/>
            <a:r>
              <a:rPr lang="en-US" b="1" dirty="0">
                <a:solidFill>
                  <a:schemeClr val="tx1"/>
                </a:solidFill>
              </a:rPr>
              <a:t>Ví dụ 2.11:</a:t>
            </a:r>
            <a:r>
              <a:rPr lang="en-US" dirty="0">
                <a:solidFill>
                  <a:schemeClr val="tx1"/>
                </a:solidFill>
              </a:rPr>
              <a:t> Sử dụng toán tử new để tạo một mảng hai chiều các số thực n dòng, m cột. Tính và in ra tổng các hàng của mảng. Giải phóng vùng nhớ đã cấp cho mảng.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35</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Bài tập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0" y="928670"/>
            <a:ext cx="8504238" cy="4572000"/>
          </a:xfrm>
        </p:spPr>
        <p:txBody>
          <a:bodyPr/>
          <a:lstStyle/>
          <a:p>
            <a:pPr eaLnBrk="1" hangingPunct="1"/>
            <a:r>
              <a:rPr lang="en-US" b="1" dirty="0">
                <a:solidFill>
                  <a:schemeClr val="tx1"/>
                </a:solidFill>
              </a:rPr>
              <a:t>Bài tập 2.1:</a:t>
            </a:r>
            <a:r>
              <a:rPr lang="en-US" dirty="0">
                <a:solidFill>
                  <a:schemeClr val="tx1"/>
                </a:solidFill>
              </a:rPr>
              <a:t> Cho cấu trúc phân số</a:t>
            </a:r>
          </a:p>
          <a:p>
            <a:pPr lvl="2" eaLnBrk="1" hangingPunct="1">
              <a:buFont typeface="Wingdings" pitchFamily="2" charset="2"/>
              <a:buNone/>
            </a:pPr>
            <a:r>
              <a:rPr lang="en-US" sz="2400" dirty="0">
                <a:solidFill>
                  <a:srgbClr val="00B0F0"/>
                </a:solidFill>
              </a:rPr>
              <a:t>struct ps{</a:t>
            </a:r>
          </a:p>
          <a:p>
            <a:pPr lvl="3" eaLnBrk="1" hangingPunct="1">
              <a:buFont typeface="Wingdings" pitchFamily="2" charset="2"/>
              <a:buNone/>
            </a:pPr>
            <a:r>
              <a:rPr lang="en-US" dirty="0">
                <a:solidFill>
                  <a:srgbClr val="00B0F0"/>
                </a:solidFill>
              </a:rPr>
              <a:t>int ts;</a:t>
            </a:r>
          </a:p>
          <a:p>
            <a:pPr lvl="3" eaLnBrk="1" hangingPunct="1">
              <a:buFont typeface="Wingdings" pitchFamily="2" charset="2"/>
              <a:buNone/>
            </a:pPr>
            <a:r>
              <a:rPr lang="en-US" dirty="0">
                <a:solidFill>
                  <a:srgbClr val="00B0F0"/>
                </a:solidFill>
              </a:rPr>
              <a:t>int ms;</a:t>
            </a:r>
          </a:p>
          <a:p>
            <a:pPr lvl="2" eaLnBrk="1" hangingPunct="1">
              <a:buFont typeface="Wingdings" pitchFamily="2" charset="2"/>
              <a:buNone/>
            </a:pPr>
            <a:r>
              <a:rPr lang="en-US" sz="2400" dirty="0">
                <a:solidFill>
                  <a:srgbClr val="00B0F0"/>
                </a:solidFill>
              </a:rPr>
              <a:t>}</a:t>
            </a:r>
          </a:p>
          <a:p>
            <a:pPr lvl="1" eaLnBrk="1" hangingPunct="1">
              <a:buFont typeface="Arial" pitchFamily="34" charset="0"/>
              <a:buChar char="•"/>
            </a:pPr>
            <a:r>
              <a:rPr lang="en-US" dirty="0">
                <a:solidFill>
                  <a:schemeClr val="tx1"/>
                </a:solidFill>
              </a:rPr>
              <a:t>Viết hàm nhập 1 phân số (hoặc toán tử nhập)</a:t>
            </a:r>
          </a:p>
          <a:p>
            <a:pPr lvl="1" eaLnBrk="1" hangingPunct="1">
              <a:buFont typeface="Arial" pitchFamily="34" charset="0"/>
              <a:buChar char="•"/>
            </a:pPr>
            <a:r>
              <a:rPr lang="en-US" dirty="0">
                <a:solidFill>
                  <a:schemeClr val="tx1"/>
                </a:solidFill>
              </a:rPr>
              <a:t>Viết hàm in 1 phân số      (hoặc toán tử xuất)	</a:t>
            </a:r>
          </a:p>
          <a:p>
            <a:pPr lvl="1" eaLnBrk="1" hangingPunct="1">
              <a:buFont typeface="Arial" pitchFamily="34" charset="0"/>
              <a:buChar char="•"/>
            </a:pPr>
            <a:r>
              <a:rPr lang="en-US" dirty="0">
                <a:solidFill>
                  <a:schemeClr val="tx1"/>
                </a:solidFill>
              </a:rPr>
              <a:t>Viết hàm rút gọn 1 phân số</a:t>
            </a:r>
          </a:p>
          <a:p>
            <a:pPr lvl="1" eaLnBrk="1" hangingPunct="1">
              <a:buFont typeface="Arial" pitchFamily="34" charset="0"/>
              <a:buChar char="•"/>
            </a:pPr>
            <a:r>
              <a:rPr lang="en-US" dirty="0">
                <a:solidFill>
                  <a:schemeClr val="tx1"/>
                </a:solidFill>
              </a:rPr>
              <a:t>Định nghĩa các toán tử: +, -, *,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36</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Bài tập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214282" y="857232"/>
            <a:ext cx="8504238" cy="4572000"/>
          </a:xfrm>
        </p:spPr>
        <p:txBody>
          <a:bodyPr/>
          <a:lstStyle/>
          <a:p>
            <a:pPr lvl="1" eaLnBrk="1" hangingPunct="1">
              <a:buFont typeface="Arial" pitchFamily="34" charset="0"/>
              <a:buChar char="•"/>
            </a:pPr>
            <a:r>
              <a:rPr lang="en-US" dirty="0">
                <a:solidFill>
                  <a:schemeClr val="tx1"/>
                </a:solidFill>
              </a:rPr>
              <a:t>Định nghĩa toán tử -(đảo dấu).</a:t>
            </a:r>
          </a:p>
          <a:p>
            <a:pPr lvl="1" eaLnBrk="1" hangingPunct="1">
              <a:buFont typeface="Arial" pitchFamily="34" charset="0"/>
              <a:buChar char="•"/>
            </a:pPr>
            <a:r>
              <a:rPr lang="en-US" dirty="0">
                <a:solidFill>
                  <a:schemeClr val="tx1"/>
                </a:solidFill>
              </a:rPr>
              <a:t>Định nghĩa các toán tử so sánh: &gt;, &gt;=, &lt;, &lt;=, ==, !=;</a:t>
            </a:r>
          </a:p>
          <a:p>
            <a:pPr lvl="1" eaLnBrk="1" hangingPunct="1">
              <a:buFont typeface="Arial" pitchFamily="34" charset="0"/>
              <a:buChar char="•"/>
            </a:pPr>
            <a:r>
              <a:rPr lang="en-US" dirty="0">
                <a:solidFill>
                  <a:schemeClr val="tx1"/>
                </a:solidFill>
              </a:rPr>
              <a:t>Định nghĩa các toán tử: ++, --, +=, -=, *=,/=</a:t>
            </a:r>
          </a:p>
          <a:p>
            <a:pPr lvl="1" eaLnBrk="1" hangingPunct="1">
              <a:buFont typeface="Arial" pitchFamily="34" charset="0"/>
              <a:buChar char="•"/>
            </a:pPr>
            <a:r>
              <a:rPr lang="en-US" dirty="0">
                <a:solidFill>
                  <a:schemeClr val="tx1"/>
                </a:solidFill>
              </a:rPr>
              <a:t>Viết chương trình nhập vào 2 phân số, minh hoạ các phép toán trên.</a:t>
            </a:r>
          </a:p>
          <a:p>
            <a:pPr lvl="1" eaLnBrk="1" hangingPunct="1">
              <a:buFont typeface="Arial" pitchFamily="34" charset="0"/>
              <a:buChar char="•"/>
            </a:pPr>
            <a:r>
              <a:rPr lang="en-US" dirty="0">
                <a:solidFill>
                  <a:schemeClr val="tx1"/>
                </a:solidFill>
              </a:rPr>
              <a:t>Viết chương trình nhập vào 1 mảng a gồm n phân số:</a:t>
            </a:r>
          </a:p>
          <a:p>
            <a:pPr lvl="2" eaLnBrk="1" hangingPunct="1">
              <a:buFont typeface="Arial" pitchFamily="34" charset="0"/>
              <a:buChar char="•"/>
            </a:pPr>
            <a:r>
              <a:rPr lang="en-US" dirty="0">
                <a:solidFill>
                  <a:schemeClr val="tx1"/>
                </a:solidFill>
              </a:rPr>
              <a:t>Tính tổng, tích của mảng</a:t>
            </a:r>
          </a:p>
          <a:p>
            <a:pPr lvl="2" eaLnBrk="1" hangingPunct="1">
              <a:buFont typeface="Arial" pitchFamily="34" charset="0"/>
              <a:buChar char="•"/>
            </a:pPr>
            <a:r>
              <a:rPr lang="en-US" dirty="0">
                <a:solidFill>
                  <a:schemeClr val="tx1"/>
                </a:solidFill>
              </a:rPr>
              <a:t>Tìm phân số lớn nhất, bé nhất.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37</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Bài tập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14282" y="857232"/>
            <a:ext cx="8504238" cy="4572000"/>
          </a:xfrm>
        </p:spPr>
        <p:txBody>
          <a:bodyPr/>
          <a:lstStyle/>
          <a:p>
            <a:pPr eaLnBrk="1" hangingPunct="1">
              <a:lnSpc>
                <a:spcPct val="90000"/>
              </a:lnSpc>
            </a:pPr>
            <a:r>
              <a:rPr lang="en-US" b="1" dirty="0">
                <a:solidFill>
                  <a:schemeClr val="tx1"/>
                </a:solidFill>
              </a:rPr>
              <a:t>Bài tập 2.2:</a:t>
            </a:r>
            <a:r>
              <a:rPr lang="en-US" dirty="0">
                <a:solidFill>
                  <a:schemeClr val="tx1"/>
                </a:solidFill>
              </a:rPr>
              <a:t> Cho phức</a:t>
            </a:r>
          </a:p>
          <a:p>
            <a:pPr lvl="1" eaLnBrk="1" hangingPunct="1">
              <a:lnSpc>
                <a:spcPct val="90000"/>
              </a:lnSpc>
              <a:buFont typeface="Arial" pitchFamily="34" charset="0"/>
              <a:buChar char="•"/>
            </a:pPr>
            <a:r>
              <a:rPr lang="en-US" dirty="0">
                <a:solidFill>
                  <a:schemeClr val="tx1"/>
                </a:solidFill>
              </a:rPr>
              <a:t>struct complex{cấu trúc số phức</a:t>
            </a:r>
          </a:p>
          <a:p>
            <a:pPr lvl="2" eaLnBrk="1" hangingPunct="1">
              <a:lnSpc>
                <a:spcPct val="90000"/>
              </a:lnSpc>
              <a:buNone/>
            </a:pPr>
            <a:r>
              <a:rPr lang="en-US" dirty="0">
                <a:solidFill>
                  <a:schemeClr val="tx1"/>
                </a:solidFill>
              </a:rPr>
              <a:t>float pt;</a:t>
            </a:r>
          </a:p>
          <a:p>
            <a:pPr lvl="2" eaLnBrk="1" hangingPunct="1">
              <a:lnSpc>
                <a:spcPct val="90000"/>
              </a:lnSpc>
              <a:buNone/>
            </a:pPr>
            <a:r>
              <a:rPr lang="en-US" dirty="0">
                <a:solidFill>
                  <a:schemeClr val="tx1"/>
                </a:solidFill>
              </a:rPr>
              <a:t>float pa;</a:t>
            </a:r>
          </a:p>
          <a:p>
            <a:pPr lvl="1" eaLnBrk="1" hangingPunct="1">
              <a:lnSpc>
                <a:spcPct val="90000"/>
              </a:lnSpc>
              <a:buFont typeface="Arial" pitchFamily="34" charset="0"/>
              <a:buChar char="•"/>
            </a:pPr>
            <a:r>
              <a:rPr lang="en-US" dirty="0">
                <a:solidFill>
                  <a:schemeClr val="tx1"/>
                </a:solidFill>
              </a:rPr>
              <a:t>}</a:t>
            </a:r>
          </a:p>
          <a:p>
            <a:pPr lvl="1" eaLnBrk="1" hangingPunct="1">
              <a:lnSpc>
                <a:spcPct val="90000"/>
              </a:lnSpc>
              <a:buFont typeface="Arial" pitchFamily="34" charset="0"/>
              <a:buChar char="•"/>
            </a:pPr>
            <a:r>
              <a:rPr lang="en-US" dirty="0">
                <a:solidFill>
                  <a:schemeClr val="tx1"/>
                </a:solidFill>
              </a:rPr>
              <a:t>Viết hàm nhập 1 số phức </a:t>
            </a:r>
          </a:p>
          <a:p>
            <a:pPr lvl="1" eaLnBrk="1" hangingPunct="1">
              <a:lnSpc>
                <a:spcPct val="90000"/>
              </a:lnSpc>
              <a:buFont typeface="Arial" pitchFamily="34" charset="0"/>
              <a:buChar char="•"/>
            </a:pPr>
            <a:r>
              <a:rPr lang="en-US" dirty="0">
                <a:solidFill>
                  <a:schemeClr val="tx1"/>
                </a:solidFill>
              </a:rPr>
              <a:t>Viết hàm in 1 số phức</a:t>
            </a:r>
          </a:p>
          <a:p>
            <a:pPr lvl="1" eaLnBrk="1" hangingPunct="1">
              <a:lnSpc>
                <a:spcPct val="90000"/>
              </a:lnSpc>
              <a:buFont typeface="Arial" pitchFamily="34" charset="0"/>
              <a:buChar char="•"/>
            </a:pPr>
            <a:r>
              <a:rPr lang="en-US" dirty="0">
                <a:solidFill>
                  <a:schemeClr val="tx1"/>
                </a:solidFill>
              </a:rPr>
              <a:t>Định nghĩa các toán tử: +, -, *.</a:t>
            </a:r>
          </a:p>
          <a:p>
            <a:pPr lvl="1" eaLnBrk="1" hangingPunct="1">
              <a:lnSpc>
                <a:spcPct val="90000"/>
              </a:lnSpc>
              <a:buFont typeface="Arial" pitchFamily="34" charset="0"/>
              <a:buChar char="•"/>
            </a:pPr>
            <a:r>
              <a:rPr lang="en-US" dirty="0">
                <a:solidFill>
                  <a:schemeClr val="tx1"/>
                </a:solidFill>
              </a:rPr>
              <a:t>Viết chương trình nhập 2 số phức, tính và in ra tổng, hiệu, tích của chúng.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WordArt 2"/>
          <p:cNvSpPr>
            <a:spLocks noChangeArrowheads="1" noChangeShapeType="1" noTextEdit="1"/>
          </p:cNvSpPr>
          <p:nvPr/>
        </p:nvSpPr>
        <p:spPr bwMode="gray">
          <a:xfrm>
            <a:off x="4343400" y="2590800"/>
            <a:ext cx="4724400" cy="990600"/>
          </a:xfrm>
          <a:prstGeom prst="rect">
            <a:avLst/>
          </a:prstGeom>
        </p:spPr>
        <p:txBody>
          <a:bodyPr wrap="none" fromWordArt="1">
            <a:prstTxWarp prst="textPlain">
              <a:avLst>
                <a:gd name="adj" fmla="val 50000"/>
              </a:avLst>
            </a:prstTxWarp>
          </a:bodyPr>
          <a:lstStyle/>
          <a:p>
            <a:pPr algn="ctr"/>
            <a:r>
              <a:rPr lang="en-US" sz="3600" b="1" kern="10" dirty="0">
                <a:ln w="19050">
                  <a:solidFill>
                    <a:srgbClr val="FFFFFF"/>
                  </a:solidFill>
                  <a:round/>
                  <a:headEnd/>
                  <a:tailEnd/>
                </a:ln>
                <a:solidFill>
                  <a:srgbClr val="2E507A"/>
                </a:solidFill>
                <a:effectLst>
                  <a:outerShdw dist="63500" dir="3187806" algn="ctr" rotWithShape="0">
                    <a:srgbClr val="333333">
                      <a:alpha val="50000"/>
                    </a:srgbClr>
                  </a:outerShdw>
                </a:effectLst>
                <a:latin typeface="Verdana"/>
                <a:ea typeface="Verdana"/>
                <a:cs typeface="Verdana"/>
              </a:rPr>
              <a:t>Chúc các bạn thành công!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3</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Toán tử xuất</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85720" y="1071546"/>
            <a:ext cx="8504238" cy="4572000"/>
          </a:xfrm>
        </p:spPr>
        <p:txBody>
          <a:bodyPr/>
          <a:lstStyle/>
          <a:p>
            <a:pPr eaLnBrk="1" hangingPunct="1"/>
            <a:r>
              <a:rPr lang="en-US" dirty="0">
                <a:solidFill>
                  <a:schemeClr val="tx1"/>
                </a:solidFill>
              </a:rPr>
              <a:t>Yêu cầu: Mở thư viện iostream</a:t>
            </a:r>
          </a:p>
          <a:p>
            <a:pPr eaLnBrk="1" hangingPunct="1"/>
            <a:r>
              <a:rPr lang="en-US" dirty="0">
                <a:solidFill>
                  <a:schemeClr val="tx1"/>
                </a:solidFill>
              </a:rPr>
              <a:t>Toán tử xuất: &lt;&lt;</a:t>
            </a:r>
          </a:p>
          <a:p>
            <a:pPr lvl="1" eaLnBrk="1" hangingPunct="1"/>
            <a:r>
              <a:rPr lang="en-US" dirty="0">
                <a:solidFill>
                  <a:schemeClr val="tx1"/>
                </a:solidFill>
              </a:rPr>
              <a:t>Cú pháp: </a:t>
            </a:r>
            <a:r>
              <a:rPr lang="en-US" b="1" dirty="0">
                <a:solidFill>
                  <a:schemeClr val="tx1"/>
                </a:solidFill>
              </a:rPr>
              <a:t>cout&lt;&lt;[biểu thức 1]&lt;&lt;...;</a:t>
            </a:r>
          </a:p>
          <a:p>
            <a:pPr lvl="1" eaLnBrk="1" hangingPunct="1"/>
            <a:r>
              <a:rPr lang="en-US" dirty="0">
                <a:solidFill>
                  <a:schemeClr val="tx1"/>
                </a:solidFill>
              </a:rPr>
              <a:t>Ý nghĩa: Dùng để hiển thị giá trị của biểu thức.</a:t>
            </a:r>
          </a:p>
          <a:p>
            <a:pPr lvl="1" eaLnBrk="1" hangingPunct="1"/>
            <a:r>
              <a:rPr lang="en-US" dirty="0">
                <a:solidFill>
                  <a:schemeClr val="tx1"/>
                </a:solidFill>
              </a:rPr>
              <a:t>Chú ý:</a:t>
            </a:r>
          </a:p>
          <a:p>
            <a:pPr lvl="2" eaLnBrk="1" hangingPunct="1"/>
            <a:r>
              <a:rPr lang="en-US" dirty="0">
                <a:solidFill>
                  <a:schemeClr val="tx1"/>
                </a:solidFill>
              </a:rPr>
              <a:t>[Biểu thức] có thể chứa các ký tự điều khiển (\n, \t, ...).</a:t>
            </a:r>
          </a:p>
          <a:p>
            <a:pPr lvl="2" eaLnBrk="1" hangingPunct="1"/>
            <a:r>
              <a:rPr lang="en-US" dirty="0">
                <a:solidFill>
                  <a:schemeClr val="tx1"/>
                </a:solidFill>
              </a:rPr>
              <a:t>Không cần định dạng dữ liệu khi xuất.</a:t>
            </a:r>
          </a:p>
          <a:p>
            <a:pPr eaLnBrk="1" hangingPunct="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4</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Toán tử nhập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214282" y="1000108"/>
            <a:ext cx="8504238" cy="4572000"/>
          </a:xfrm>
        </p:spPr>
        <p:txBody>
          <a:bodyPr/>
          <a:lstStyle/>
          <a:p>
            <a:pPr eaLnBrk="1" hangingPunct="1"/>
            <a:r>
              <a:rPr lang="en-US" dirty="0">
                <a:solidFill>
                  <a:schemeClr val="tx1"/>
                </a:solidFill>
              </a:rPr>
              <a:t>Toán tử nhập: &gt;&gt;</a:t>
            </a:r>
          </a:p>
          <a:p>
            <a:pPr lvl="1" eaLnBrk="1" hangingPunct="1"/>
            <a:r>
              <a:rPr lang="en-US" dirty="0">
                <a:solidFill>
                  <a:schemeClr val="tx1"/>
                </a:solidFill>
              </a:rPr>
              <a:t>Cú pháp: </a:t>
            </a:r>
            <a:r>
              <a:rPr lang="en-US" b="1" dirty="0">
                <a:solidFill>
                  <a:schemeClr val="tx1"/>
                </a:solidFill>
              </a:rPr>
              <a:t>cin&gt;&gt;[biến 1] &gt;&gt;[biến 2] &gt;&gt;...;</a:t>
            </a:r>
          </a:p>
          <a:p>
            <a:pPr lvl="1" eaLnBrk="1" hangingPunct="1"/>
            <a:r>
              <a:rPr lang="en-US" dirty="0">
                <a:solidFill>
                  <a:schemeClr val="tx1"/>
                </a:solidFill>
              </a:rPr>
              <a:t>Ý nghĩa: Dùng để nhập giá trị cho các biến.</a:t>
            </a:r>
          </a:p>
          <a:p>
            <a:pPr lvl="1" eaLnBrk="1" hangingPunct="1"/>
            <a:r>
              <a:rPr lang="en-US" dirty="0">
                <a:solidFill>
                  <a:schemeClr val="tx1"/>
                </a:solidFill>
              </a:rPr>
              <a:t>Chú ý:</a:t>
            </a:r>
          </a:p>
          <a:p>
            <a:pPr lvl="2" eaLnBrk="1" hangingPunct="1"/>
            <a:r>
              <a:rPr lang="en-US" dirty="0">
                <a:solidFill>
                  <a:schemeClr val="tx1"/>
                </a:solidFill>
              </a:rPr>
              <a:t>Biến phải được khai báo trước.</a:t>
            </a:r>
          </a:p>
          <a:p>
            <a:pPr lvl="2" eaLnBrk="1" hangingPunct="1"/>
            <a:r>
              <a:rPr lang="en-US" dirty="0">
                <a:solidFill>
                  <a:schemeClr val="tx1"/>
                </a:solidFill>
              </a:rPr>
              <a:t>Không cần định dạng dữ liệu nhập.</a:t>
            </a:r>
          </a:p>
          <a:p>
            <a:pPr lvl="2" eaLnBrk="1" hangingPunct="1"/>
            <a:r>
              <a:rPr lang="en-US" dirty="0">
                <a:solidFill>
                  <a:schemeClr val="tx1"/>
                </a:solidFill>
              </a:rPr>
              <a:t>Không nhận dữ liệu nhập là dấu cách, dấu tab.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5</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Ví dụ về toán tử xuất/nhập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14282" y="1142984"/>
            <a:ext cx="8504238" cy="4572000"/>
          </a:xfrm>
        </p:spPr>
        <p:txBody>
          <a:bodyPr/>
          <a:lstStyle/>
          <a:p>
            <a:pPr algn="just" eaLnBrk="1" hangingPunct="1"/>
            <a:r>
              <a:rPr lang="en-US" b="1" dirty="0">
                <a:solidFill>
                  <a:schemeClr val="tx1"/>
                </a:solidFill>
              </a:rPr>
              <a:t>Ví dụ 2.1:</a:t>
            </a:r>
            <a:r>
              <a:rPr lang="en-US" dirty="0">
                <a:solidFill>
                  <a:schemeClr val="tx1"/>
                </a:solidFill>
              </a:rPr>
              <a:t> Viết chương trình nhập vào từ bàn phím 2 số thực a, b. Tính diện tích và chu vi của hình chữ nhật có chiều rộng và chiều dài là a và b.</a:t>
            </a:r>
          </a:p>
          <a:p>
            <a:pPr algn="just" eaLnBrk="1" hangingPunct="1"/>
            <a:r>
              <a:rPr lang="en-US" b="1" dirty="0">
                <a:solidFill>
                  <a:schemeClr val="tx1"/>
                </a:solidFill>
              </a:rPr>
              <a:t>Ví dụ 2.2:</a:t>
            </a:r>
            <a:r>
              <a:rPr lang="en-US" dirty="0">
                <a:solidFill>
                  <a:schemeClr val="tx1"/>
                </a:solidFill>
              </a:rPr>
              <a:t> Viết chương trình nhập vào 1 mảng 2 chiều n dòng, m cột các số thực. In mảng đã nhập dạng ma trận và ma trận chuyển vị.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6</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Toán tử phạm vi</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idx="1"/>
          </p:nvPr>
        </p:nvSpPr>
        <p:spPr>
          <a:xfrm>
            <a:off x="142844" y="928670"/>
            <a:ext cx="8504238" cy="4572000"/>
          </a:xfrm>
        </p:spPr>
        <p:txBody>
          <a:bodyPr/>
          <a:lstStyle/>
          <a:p>
            <a:pPr eaLnBrk="1" hangingPunct="1"/>
            <a:r>
              <a:rPr lang="en-US" dirty="0">
                <a:solidFill>
                  <a:schemeClr val="tx1"/>
                </a:solidFill>
                <a:sym typeface="Wingdings" pitchFamily="2" charset="2"/>
              </a:rPr>
              <a:t>Khi có một khai báo trùng tên giữa biến cục bộ trong hàm và biến tổng thể, nếu truy nhập đến biến trùng tên trong hàm thì bộ biên dịch hiểu là truy nhập biến cục bộ.</a:t>
            </a:r>
          </a:p>
          <a:p>
            <a:pPr eaLnBrk="1" hangingPunct="1"/>
            <a:r>
              <a:rPr lang="en-US" dirty="0">
                <a:solidFill>
                  <a:schemeClr val="tx1"/>
                </a:solidFill>
                <a:sym typeface="Wingdings" pitchFamily="2" charset="2"/>
              </a:rPr>
              <a:t>Để truy nhập đến biến tổng thể, sử dụng toán tử phạm vi (::)</a:t>
            </a:r>
          </a:p>
          <a:p>
            <a:pPr eaLnBrk="1" hangingPunct="1">
              <a:buFont typeface="Wingdings" pitchFamily="2" charset="2"/>
              <a:buNone/>
            </a:pPr>
            <a:endParaRPr lang="en-US" dirty="0">
              <a:sym typeface="Wingdings" pitchFamily="2" charset="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7</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Toán tử phạm vi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10" name="Rectangle 3"/>
          <p:cNvSpPr>
            <a:spLocks noGrp="1" noChangeArrowheads="1"/>
          </p:cNvSpPr>
          <p:nvPr>
            <p:ph idx="1"/>
          </p:nvPr>
        </p:nvSpPr>
        <p:spPr>
          <a:xfrm>
            <a:off x="214282" y="1000108"/>
            <a:ext cx="8504238" cy="5143536"/>
          </a:xfrm>
        </p:spPr>
        <p:txBody>
          <a:bodyPr/>
          <a:lstStyle/>
          <a:p>
            <a:pPr eaLnBrk="1" hangingPunct="1"/>
            <a:r>
              <a:rPr lang="en-US" sz="2800" b="1" dirty="0">
                <a:solidFill>
                  <a:schemeClr val="tx1"/>
                </a:solidFill>
              </a:rPr>
              <a:t>Ví dụ 2.3:</a:t>
            </a:r>
            <a:r>
              <a:rPr lang="en-US" sz="2800" dirty="0">
                <a:solidFill>
                  <a:schemeClr val="tx1"/>
                </a:solidFill>
              </a:rPr>
              <a:t> Cho đoạn chương trình:</a:t>
            </a:r>
          </a:p>
          <a:p>
            <a:pPr lvl="2" eaLnBrk="1" hangingPunct="1">
              <a:buFont typeface="Wingdings" pitchFamily="2" charset="2"/>
              <a:buNone/>
            </a:pPr>
            <a:r>
              <a:rPr lang="en-US" sz="2800" dirty="0"/>
              <a:t>int i=5;</a:t>
            </a:r>
          </a:p>
          <a:p>
            <a:pPr lvl="2" eaLnBrk="1" hangingPunct="1">
              <a:buFont typeface="Wingdings" pitchFamily="2" charset="2"/>
              <a:buNone/>
            </a:pPr>
            <a:r>
              <a:rPr lang="en-US" sz="2800" dirty="0"/>
              <a:t>int main() </a:t>
            </a:r>
          </a:p>
          <a:p>
            <a:pPr lvl="2" eaLnBrk="1" hangingPunct="1">
              <a:buFont typeface="Wingdings" pitchFamily="2" charset="2"/>
              <a:buNone/>
            </a:pPr>
            <a:r>
              <a:rPr lang="en-US" sz="2800" dirty="0"/>
              <a:t>  {int i=2, j=3;</a:t>
            </a:r>
          </a:p>
          <a:p>
            <a:pPr lvl="3" eaLnBrk="1" hangingPunct="1">
              <a:buFont typeface="Wingdings" pitchFamily="2" charset="2"/>
              <a:buNone/>
            </a:pPr>
            <a:r>
              <a:rPr lang="en-US" sz="2800" dirty="0"/>
              <a:t>i++;</a:t>
            </a:r>
          </a:p>
          <a:p>
            <a:pPr lvl="3" eaLnBrk="1" hangingPunct="1">
              <a:buFont typeface="Wingdings" pitchFamily="2" charset="2"/>
              <a:buNone/>
            </a:pPr>
            <a:r>
              <a:rPr lang="en-US" sz="2800" dirty="0"/>
              <a:t>i+=::i+j;</a:t>
            </a:r>
          </a:p>
          <a:p>
            <a:pPr lvl="3" eaLnBrk="1" hangingPunct="1">
              <a:buFont typeface="Wingdings" pitchFamily="2" charset="2"/>
              <a:buNone/>
            </a:pPr>
            <a:r>
              <a:rPr lang="en-US" sz="2800" dirty="0"/>
              <a:t>j++;</a:t>
            </a:r>
          </a:p>
          <a:p>
            <a:pPr lvl="3" eaLnBrk="1" hangingPunct="1">
              <a:buFont typeface="Wingdings" pitchFamily="2" charset="2"/>
              <a:buNone/>
            </a:pPr>
            <a:r>
              <a:rPr lang="en-US" sz="2800" dirty="0"/>
              <a:t>::i+=i+j; </a:t>
            </a:r>
          </a:p>
          <a:p>
            <a:pPr lvl="2" eaLnBrk="1" hangingPunct="1">
              <a:buFont typeface="Wingdings" pitchFamily="2" charset="2"/>
              <a:buNone/>
            </a:pPr>
            <a:r>
              <a:rPr lang="en-US" sz="2800" dirty="0"/>
              <a:t>  }</a:t>
            </a:r>
          </a:p>
          <a:p>
            <a:pPr lvl="2" eaLnBrk="1" hangingPunct="1">
              <a:buFont typeface="Wingdings" pitchFamily="2" charset="2"/>
              <a:buNone/>
            </a:pPr>
            <a:r>
              <a:rPr lang="en-US" sz="2800" dirty="0">
                <a:solidFill>
                  <a:schemeClr val="tx1"/>
                </a:solidFill>
              </a:rPr>
              <a:t>Tìm giá trị của i cục bộ, i tổng thể?</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8</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Biến tham chiếu</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14282" y="928670"/>
            <a:ext cx="8504238" cy="5715040"/>
          </a:xfrm>
        </p:spPr>
        <p:txBody>
          <a:bodyPr/>
          <a:lstStyle/>
          <a:p>
            <a:pPr eaLnBrk="1" hangingPunct="1">
              <a:lnSpc>
                <a:spcPct val="90000"/>
              </a:lnSpc>
              <a:defRPr/>
            </a:pPr>
            <a:r>
              <a:rPr lang="en-US" dirty="0">
                <a:solidFill>
                  <a:schemeClr val="tx1"/>
                </a:solidFill>
              </a:rPr>
              <a:t>Biến tham chiếu (reference) là </a:t>
            </a:r>
            <a:r>
              <a:rPr lang="en-US" b="1" i="1" dirty="0">
                <a:solidFill>
                  <a:schemeClr val="tx1"/>
                </a:solidFill>
              </a:rPr>
              <a:t>bí danh</a:t>
            </a:r>
            <a:r>
              <a:rPr lang="en-US" b="1" dirty="0">
                <a:solidFill>
                  <a:schemeClr val="tx1"/>
                </a:solidFill>
              </a:rPr>
              <a:t> </a:t>
            </a:r>
            <a:r>
              <a:rPr lang="en-US" dirty="0">
                <a:solidFill>
                  <a:schemeClr val="tx1"/>
                </a:solidFill>
              </a:rPr>
              <a:t>của một đối tượng.</a:t>
            </a:r>
          </a:p>
          <a:p>
            <a:pPr eaLnBrk="1" hangingPunct="1">
              <a:lnSpc>
                <a:spcPct val="90000"/>
              </a:lnSpc>
              <a:defRPr/>
            </a:pPr>
            <a:r>
              <a:rPr lang="en-US" dirty="0">
                <a:solidFill>
                  <a:schemeClr val="tx1"/>
                </a:solidFill>
              </a:rPr>
              <a:t>Một biến tham chiếu dùng để tham chiếu tới một biến cùng kiểu trong bộ nhớ.</a:t>
            </a:r>
          </a:p>
          <a:p>
            <a:pPr eaLnBrk="1" hangingPunct="1">
              <a:lnSpc>
                <a:spcPct val="90000"/>
              </a:lnSpc>
              <a:defRPr/>
            </a:pPr>
            <a:r>
              <a:rPr lang="en-US" b="1" i="1" dirty="0">
                <a:solidFill>
                  <a:schemeClr val="tx1"/>
                </a:solidFill>
              </a:rPr>
              <a:t>Các phép toán thao tác trên biến tham chiếu thực chất là thao tác đến biến nhớ mà nó tham chiếu đến</a:t>
            </a:r>
            <a:r>
              <a:rPr lang="en-US" b="1" dirty="0">
                <a:solidFill>
                  <a:schemeClr val="tx1"/>
                </a:solidFill>
              </a:rPr>
              <a:t>.</a:t>
            </a:r>
          </a:p>
          <a:p>
            <a:pPr eaLnBrk="1" hangingPunct="1">
              <a:lnSpc>
                <a:spcPct val="90000"/>
              </a:lnSpc>
              <a:defRPr/>
            </a:pPr>
            <a:r>
              <a:rPr lang="en-US" dirty="0">
                <a:solidFill>
                  <a:schemeClr val="tx1"/>
                </a:solidFill>
              </a:rPr>
              <a:t>Khai báo: </a:t>
            </a:r>
          </a:p>
          <a:p>
            <a:pPr marL="365125" lvl="1" indent="-255588" eaLnBrk="1" hangingPunct="1">
              <a:lnSpc>
                <a:spcPct val="90000"/>
              </a:lnSpc>
              <a:spcBef>
                <a:spcPts val="400"/>
              </a:spcBef>
              <a:buSzPct val="68000"/>
              <a:buFont typeface="Verdana" pitchFamily="34" charset="0"/>
              <a:buNone/>
              <a:defRPr/>
            </a:pPr>
            <a:r>
              <a:rPr lang="en-US" dirty="0">
                <a:solidFill>
                  <a:schemeClr val="tx1"/>
                </a:solidFill>
              </a:rPr>
              <a:t>		&lt;Kiểu dữ liệu&gt;  &amp;&lt;biến tham chiếu&gt;=&lt;tên biến&gt;;</a:t>
            </a:r>
          </a:p>
          <a:p>
            <a:pPr marL="765175" lvl="2" indent="-255588" eaLnBrk="1" hangingPunct="1">
              <a:lnSpc>
                <a:spcPct val="90000"/>
              </a:lnSpc>
              <a:spcBef>
                <a:spcPts val="400"/>
              </a:spcBef>
              <a:buSzPct val="68000"/>
              <a:buFont typeface="Wingdings 3" pitchFamily="18" charset="2"/>
              <a:buChar char=""/>
              <a:defRPr/>
            </a:pPr>
            <a:r>
              <a:rPr lang="en-US" sz="2300" i="1" dirty="0">
                <a:solidFill>
                  <a:schemeClr val="tx1"/>
                </a:solidFill>
              </a:rPr>
              <a:t>Một tham chiếu chỉ tham chiếu đến một biến nhưng một biến có thể có nhiều tham chiếu.</a:t>
            </a:r>
          </a:p>
          <a:p>
            <a:pPr marL="765175" lvl="2" indent="-255588" eaLnBrk="1" hangingPunct="1">
              <a:lnSpc>
                <a:spcPct val="90000"/>
              </a:lnSpc>
              <a:spcBef>
                <a:spcPts val="400"/>
              </a:spcBef>
              <a:buSzPct val="68000"/>
              <a:buFont typeface="Wingdings 3" pitchFamily="18" charset="2"/>
              <a:buChar char=""/>
              <a:defRPr/>
            </a:pPr>
            <a:r>
              <a:rPr lang="en-US" sz="2300" i="1" dirty="0">
                <a:solidFill>
                  <a:schemeClr val="tx1"/>
                </a:solidFill>
              </a:rPr>
              <a:t>Khi khai báo biến tham chiếu phải xác lập biến mà nó tham chiếu đến.</a:t>
            </a:r>
          </a:p>
          <a:p>
            <a:pPr marL="765175" lvl="2" indent="-255588" eaLnBrk="1" hangingPunct="1">
              <a:lnSpc>
                <a:spcPct val="90000"/>
              </a:lnSpc>
              <a:spcBef>
                <a:spcPts val="400"/>
              </a:spcBef>
              <a:buSzPct val="68000"/>
              <a:buFont typeface="Wingdings 3" pitchFamily="18" charset="2"/>
              <a:buChar char=""/>
              <a:defRPr/>
            </a:pPr>
            <a:endParaRPr lang="en-US" sz="2300" dirty="0">
              <a:solidFill>
                <a:srgbClr val="FF0000"/>
              </a:solidFill>
            </a:endParaRPr>
          </a:p>
          <a:p>
            <a:pPr eaLnBrk="1" hangingPunct="1">
              <a:lnSpc>
                <a:spcPct val="90000"/>
              </a:lnSpc>
              <a:defRPr/>
            </a:pPr>
            <a:endParaRPr lang="en-US" dirty="0"/>
          </a:p>
          <a:p>
            <a:pPr lvl="1" eaLnBrk="1" hangingPunct="1">
              <a:lnSpc>
                <a:spcPct val="90000"/>
              </a:lnSpc>
              <a:buFont typeface="Wingdings" pitchFamily="2" charset="2"/>
              <a:buNone/>
              <a:defRPr/>
            </a:pP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NGÔN NGỮ LẬP TRÌNH C&amp;quot;&quot;/&gt;&lt;property id=&quot;20307&quot; value=&quot;256&quot;/&gt;&lt;/object&gt;&lt;object type=&quot;3&quot; unique_id=&quot;10045&quot;&gt;&lt;property id=&quot;20148&quot; value=&quot;5&quot;/&gt;&lt;property id=&quot;20300&quot; value=&quot;Slide 31&quot;/&gt;&lt;property id=&quot;20307&quot; value=&quot;345&quot;/&gt;&lt;/object&gt;&lt;object type=&quot;3&quot; unique_id=&quot;11142&quot;&gt;&lt;property id=&quot;20148&quot; value=&quot;5&quot;/&gt;&lt;property id=&quot;20300&quot; value=&quot;Slide 2&quot;/&gt;&lt;property id=&quot;20307&quot; value=&quot;354&quot;/&gt;&lt;/object&gt;&lt;object type=&quot;3&quot; unique_id=&quot;11143&quot;&gt;&lt;property id=&quot;20148&quot; value=&quot;5&quot;/&gt;&lt;property id=&quot;20300&quot; value=&quot;Slide 3&quot;/&gt;&lt;property id=&quot;20307&quot; value=&quot;355&quot;/&gt;&lt;/object&gt;&lt;object type=&quot;3&quot; unique_id=&quot;11374&quot;&gt;&lt;property id=&quot;20148&quot; value=&quot;5&quot;/&gt;&lt;property id=&quot;20300&quot; value=&quot;Slide 4&quot;/&gt;&lt;property id=&quot;20307&quot; value=&quot;356&quot;/&gt;&lt;/object&gt;&lt;object type=&quot;3&quot; unique_id=&quot;11986&quot;&gt;&lt;property id=&quot;20148&quot; value=&quot;5&quot;/&gt;&lt;property id=&quot;20300&quot; value=&quot;Slide 5&quot;/&gt;&lt;property id=&quot;20307&quot; value=&quot;357&quot;/&gt;&lt;/object&gt;&lt;object type=&quot;3&quot; unique_id=&quot;11987&quot;&gt;&lt;property id=&quot;20148&quot; value=&quot;5&quot;/&gt;&lt;property id=&quot;20300&quot; value=&quot;Slide 6&quot;/&gt;&lt;property id=&quot;20307&quot; value=&quot;358&quot;/&gt;&lt;/object&gt;&lt;object type=&quot;3&quot; unique_id=&quot;12429&quot;&gt;&lt;property id=&quot;20148&quot; value=&quot;5&quot;/&gt;&lt;property id=&quot;20300&quot; value=&quot;Slide 7&quot;/&gt;&lt;property id=&quot;20307&quot; value=&quot;359&quot;/&gt;&lt;/object&gt;&lt;object type=&quot;3&quot; unique_id=&quot;13030&quot;&gt;&lt;property id=&quot;20148&quot; value=&quot;5&quot;/&gt;&lt;property id=&quot;20300&quot; value=&quot;Slide 8&quot;/&gt;&lt;property id=&quot;20307&quot; value=&quot;361&quot;/&gt;&lt;/object&gt;&lt;object type=&quot;3&quot; unique_id=&quot;13042&quot;&gt;&lt;property id=&quot;20148&quot; value=&quot;5&quot;/&gt;&lt;property id=&quot;20300&quot; value=&quot;Slide 9&quot;/&gt;&lt;property id=&quot;20307&quot; value=&quot;362&quot;/&gt;&lt;/object&gt;&lt;object type=&quot;3&quot; unique_id=&quot;13115&quot;&gt;&lt;property id=&quot;20148&quot; value=&quot;5&quot;/&gt;&lt;property id=&quot;20300&quot; value=&quot;Slide 13&quot;/&gt;&lt;property id=&quot;20307&quot; value=&quot;363&quot;/&gt;&lt;/object&gt;&lt;object type=&quot;3&quot; unique_id=&quot;13116&quot;&gt;&lt;property id=&quot;20148&quot; value=&quot;5&quot;/&gt;&lt;property id=&quot;20300&quot; value=&quot;Slide 16&quot;/&gt;&lt;property id=&quot;20307&quot; value=&quot;364&quot;/&gt;&lt;/object&gt;&lt;object type=&quot;3&quot; unique_id=&quot;13271&quot;&gt;&lt;property id=&quot;20148&quot; value=&quot;5&quot;/&gt;&lt;property id=&quot;20300&quot; value=&quot;Slide 19&quot;/&gt;&lt;property id=&quot;20307&quot; value=&quot;365&quot;/&gt;&lt;/object&gt;&lt;object type=&quot;3&quot; unique_id=&quot;13272&quot;&gt;&lt;property id=&quot;20148&quot; value=&quot;5&quot;/&gt;&lt;property id=&quot;20300&quot; value=&quot;Slide 22&quot;/&gt;&lt;property id=&quot;20307&quot; value=&quot;366&quot;/&gt;&lt;/object&gt;&lt;object type=&quot;3&quot; unique_id=&quot;13273&quot;&gt;&lt;property id=&quot;20148&quot; value=&quot;5&quot;/&gt;&lt;property id=&quot;20300&quot; value=&quot;Slide 25&quot;/&gt;&lt;property id=&quot;20307&quot; value=&quot;367&quot;/&gt;&lt;/object&gt;&lt;object type=&quot;3&quot; unique_id=&quot;13376&quot;&gt;&lt;property id=&quot;20148&quot; value=&quot;5&quot;/&gt;&lt;property id=&quot;20300&quot; value=&quot;Slide 28&quot;/&gt;&lt;property id=&quot;20307&quot; value=&quot;368&quot;/&gt;&lt;/object&gt;&lt;object type=&quot;3&quot; unique_id=&quot;13611&quot;&gt;&lt;property id=&quot;20148&quot; value=&quot;5&quot;/&gt;&lt;property id=&quot;20300&quot; value=&quot;Slide 10&quot;/&gt;&lt;property id=&quot;20307&quot; value=&quot;369&quot;/&gt;&lt;/object&gt;&lt;object type=&quot;3&quot; unique_id=&quot;13612&quot;&gt;&lt;property id=&quot;20148&quot; value=&quot;5&quot;/&gt;&lt;property id=&quot;20300&quot; value=&quot;Slide 11&quot;/&gt;&lt;property id=&quot;20307&quot; value=&quot;370&quot;/&gt;&lt;/object&gt;&lt;object type=&quot;3&quot; unique_id=&quot;13613&quot;&gt;&lt;property id=&quot;20148&quot; value=&quot;5&quot;/&gt;&lt;property id=&quot;20300&quot; value=&quot;Slide 14&quot;/&gt;&lt;property id=&quot;20307&quot; value=&quot;371&quot;/&gt;&lt;/object&gt;&lt;object type=&quot;3&quot; unique_id=&quot;13614&quot;&gt;&lt;property id=&quot;20148&quot; value=&quot;5&quot;/&gt;&lt;property id=&quot;20300&quot; value=&quot;Slide 17&quot;/&gt;&lt;property id=&quot;20307&quot; value=&quot;372&quot;/&gt;&lt;/object&gt;&lt;object type=&quot;3&quot; unique_id=&quot;13615&quot;&gt;&lt;property id=&quot;20148&quot; value=&quot;5&quot;/&gt;&lt;property id=&quot;20300&quot; value=&quot;Slide 20&quot;/&gt;&lt;property id=&quot;20307&quot; value=&quot;373&quot;/&gt;&lt;/object&gt;&lt;object type=&quot;3&quot; unique_id=&quot;13869&quot;&gt;&lt;property id=&quot;20148&quot; value=&quot;5&quot;/&gt;&lt;property id=&quot;20300&quot; value=&quot;Slide 23&quot;/&gt;&lt;property id=&quot;20307&quot; value=&quot;374&quot;/&gt;&lt;/object&gt;&lt;object type=&quot;3&quot; unique_id=&quot;13870&quot;&gt;&lt;property id=&quot;20148&quot; value=&quot;5&quot;/&gt;&lt;property id=&quot;20300&quot; value=&quot;Slide 26&quot;/&gt;&lt;property id=&quot;20307&quot; value=&quot;375&quot;/&gt;&lt;/object&gt;&lt;object type=&quot;3&quot; unique_id=&quot;13996&quot;&gt;&lt;property id=&quot;20148&quot; value=&quot;5&quot;/&gt;&lt;property id=&quot;20300&quot; value=&quot;Slide 29&quot;/&gt;&lt;property id=&quot;20307&quot; value=&quot;376&quot;/&gt;&lt;/object&gt;&lt;object type=&quot;3&quot; unique_id=&quot;14283&quot;&gt;&lt;property id=&quot;20148&quot; value=&quot;5&quot;/&gt;&lt;property id=&quot;20300&quot; value=&quot;Slide 12&quot;/&gt;&lt;property id=&quot;20307&quot; value=&quot;377&quot;/&gt;&lt;/object&gt;&lt;object type=&quot;3&quot; unique_id=&quot;14284&quot;&gt;&lt;property id=&quot;20148&quot; value=&quot;5&quot;/&gt;&lt;property id=&quot;20300&quot; value=&quot;Slide 15&quot;/&gt;&lt;property id=&quot;20307&quot; value=&quot;378&quot;/&gt;&lt;/object&gt;&lt;object type=&quot;3&quot; unique_id=&quot;14285&quot;&gt;&lt;property id=&quot;20148&quot; value=&quot;5&quot;/&gt;&lt;property id=&quot;20300&quot; value=&quot;Slide 18&quot;/&gt;&lt;property id=&quot;20307&quot; value=&quot;379&quot;/&gt;&lt;/object&gt;&lt;object type=&quot;3&quot; unique_id=&quot;14431&quot;&gt;&lt;property id=&quot;20148&quot; value=&quot;5&quot;/&gt;&lt;property id=&quot;20300&quot; value=&quot;Slide 21&quot;/&gt;&lt;property id=&quot;20307&quot; value=&quot;380&quot;/&gt;&lt;/object&gt;&lt;object type=&quot;3&quot; unique_id=&quot;14582&quot;&gt;&lt;property id=&quot;20148&quot; value=&quot;5&quot;/&gt;&lt;property id=&quot;20300&quot; value=&quot;Slide 24&quot;/&gt;&lt;property id=&quot;20307&quot; value=&quot;381&quot;/&gt;&lt;/object&gt;&lt;object type=&quot;3&quot; unique_id=&quot;14831&quot;&gt;&lt;property id=&quot;20148&quot; value=&quot;5&quot;/&gt;&lt;property id=&quot;20300&quot; value=&quot;Slide 27&quot;/&gt;&lt;property id=&quot;20307&quot; value=&quot;382&quot;/&gt;&lt;/object&gt;&lt;object type=&quot;3&quot; unique_id=&quot;14832&quot;&gt;&lt;property id=&quot;20148&quot; value=&quot;5&quot;/&gt;&lt;property id=&quot;20300&quot; value=&quot;Slide 30&quot;/&gt;&lt;property id=&quot;20307&quot; value=&quot;383&quot;/&gt;&lt;/object&gt;&lt;/object&gt;&lt;/object&gt;&lt;/database&gt;"/>
  <p:tag name="SECTOMILLISECCONVERTED" val="1"/>
</p:tagLst>
</file>

<file path=ppt/theme/theme1.xml><?xml version="1.0" encoding="utf-8"?>
<a:theme xmlns:a="http://schemas.openxmlformats.org/drawingml/2006/main" name="Theme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81TGp_gold_light">
  <a:themeElements>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581TGp_gold_light.potx" id="{D7BDFE57-600A-4DD4-8667-352C267062AD}" vid="{9595478A-F26B-4CDE-81FE-8B922C758BAE}"/>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6539</TotalTime>
  <Words>2843</Words>
  <Application>Microsoft Office PowerPoint</Application>
  <PresentationFormat>On-screen Show (4:3)</PresentationFormat>
  <Paragraphs>326</Paragraphs>
  <Slides>39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39</vt:i4>
      </vt:variant>
    </vt:vector>
  </HeadingPairs>
  <TitlesOfParts>
    <vt:vector size="47" baseType="lpstr">
      <vt:lpstr>Arial</vt:lpstr>
      <vt:lpstr>Calibri</vt:lpstr>
      <vt:lpstr>Times New Roman</vt:lpstr>
      <vt:lpstr>Verdana</vt:lpstr>
      <vt:lpstr>Wingdings</vt:lpstr>
      <vt:lpstr>Wingdings 3</vt:lpstr>
      <vt:lpstr>Theme new</vt:lpstr>
      <vt:lpstr>581TGp_gold_light</vt:lpstr>
      <vt:lpstr>CHƯƠNG 2: CÁC MỞ RỘNG CỦA C++  HỖ TRỢ LẬP TRÌNH HƯỚNG ĐỐI TƯỢNG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Dai Hoc Vinh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TRÌNH ĐÀO TẠO GIÁO VIÊN THPT NGÀNH………THEO HỌC CHẾ TÍN CHỈ</dc:title>
  <dc:creator>Mai Van Trinh</dc:creator>
  <cp:lastModifiedBy>Sơn Huy</cp:lastModifiedBy>
  <cp:revision>538</cp:revision>
  <dcterms:created xsi:type="dcterms:W3CDTF">2009-11-04T12:39:28Z</dcterms:created>
  <dcterms:modified xsi:type="dcterms:W3CDTF">2021-02-25T02:40:17Z</dcterms:modified>
</cp:coreProperties>
</file>