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4067" r:id="rId1"/>
    <p:sldMasterId id="2147484202" r:id="rId2"/>
  </p:sldMasterIdLst>
  <p:notesMasterIdLst>
    <p:notesMasterId r:id="rId67"/>
  </p:notesMasterIdLst>
  <p:sldIdLst>
    <p:sldId id="256" r:id="rId3"/>
    <p:sldId id="392" r:id="rId4"/>
    <p:sldId id="393" r:id="rId5"/>
    <p:sldId id="394" r:id="rId6"/>
    <p:sldId id="429" r:id="rId7"/>
    <p:sldId id="430" r:id="rId8"/>
    <p:sldId id="431" r:id="rId9"/>
    <p:sldId id="432" r:id="rId10"/>
    <p:sldId id="434" r:id="rId11"/>
    <p:sldId id="435" r:id="rId12"/>
    <p:sldId id="436" r:id="rId13"/>
    <p:sldId id="437" r:id="rId14"/>
    <p:sldId id="449" r:id="rId15"/>
    <p:sldId id="395" r:id="rId16"/>
    <p:sldId id="450" r:id="rId17"/>
    <p:sldId id="438" r:id="rId18"/>
    <p:sldId id="439" r:id="rId19"/>
    <p:sldId id="440" r:id="rId20"/>
    <p:sldId id="441" r:id="rId21"/>
    <p:sldId id="442" r:id="rId22"/>
    <p:sldId id="397" r:id="rId23"/>
    <p:sldId id="446" r:id="rId24"/>
    <p:sldId id="443" r:id="rId25"/>
    <p:sldId id="444" r:id="rId26"/>
    <p:sldId id="445" r:id="rId27"/>
    <p:sldId id="398" r:id="rId28"/>
    <p:sldId id="447" r:id="rId29"/>
    <p:sldId id="448" r:id="rId30"/>
    <p:sldId id="399" r:id="rId31"/>
    <p:sldId id="401" r:id="rId32"/>
    <p:sldId id="400" r:id="rId33"/>
    <p:sldId id="402" r:id="rId34"/>
    <p:sldId id="403" r:id="rId35"/>
    <p:sldId id="405" r:id="rId36"/>
    <p:sldId id="404" r:id="rId37"/>
    <p:sldId id="406" r:id="rId38"/>
    <p:sldId id="407" r:id="rId39"/>
    <p:sldId id="451" r:id="rId40"/>
    <p:sldId id="408" r:id="rId41"/>
    <p:sldId id="409" r:id="rId42"/>
    <p:sldId id="454" r:id="rId43"/>
    <p:sldId id="455" r:id="rId44"/>
    <p:sldId id="452" r:id="rId45"/>
    <p:sldId id="453" r:id="rId46"/>
    <p:sldId id="410" r:id="rId47"/>
    <p:sldId id="456" r:id="rId48"/>
    <p:sldId id="457" r:id="rId49"/>
    <p:sldId id="411" r:id="rId50"/>
    <p:sldId id="458" r:id="rId51"/>
    <p:sldId id="461" r:id="rId52"/>
    <p:sldId id="459" r:id="rId53"/>
    <p:sldId id="460" r:id="rId54"/>
    <p:sldId id="412" r:id="rId55"/>
    <p:sldId id="462" r:id="rId56"/>
    <p:sldId id="413" r:id="rId57"/>
    <p:sldId id="414" r:id="rId58"/>
    <p:sldId id="415" r:id="rId59"/>
    <p:sldId id="416" r:id="rId60"/>
    <p:sldId id="417" r:id="rId61"/>
    <p:sldId id="463" r:id="rId62"/>
    <p:sldId id="464" r:id="rId63"/>
    <p:sldId id="465" r:id="rId64"/>
    <p:sldId id="426" r:id="rId65"/>
    <p:sldId id="345" r:id="rId66"/>
  </p:sldIdLst>
  <p:sldSz cx="9144000" cy="6858000" type="screen4x3"/>
  <p:notesSz cx="6858000" cy="9144000"/>
  <p:custDataLst>
    <p:tags r:id="rId68"/>
  </p:custDataLst>
  <p:defaultTextStyle>
    <a:defPPr>
      <a:defRPr lang="en-US"/>
    </a:defPPr>
    <a:lvl1pPr algn="l" rtl="0" fontAlgn="base">
      <a:spcBef>
        <a:spcPct val="0"/>
      </a:spcBef>
      <a:spcAft>
        <a:spcPct val="0"/>
      </a:spcAft>
      <a:defRPr kern="1200">
        <a:solidFill>
          <a:schemeClr val="tx1"/>
        </a:solidFill>
        <a:latin typeface="Verdana" pitchFamily="34" charset="0"/>
        <a:ea typeface="+mn-ea"/>
        <a:cs typeface="Arial" charset="0"/>
      </a:defRPr>
    </a:lvl1pPr>
    <a:lvl2pPr marL="457200" algn="l" rtl="0" fontAlgn="base">
      <a:spcBef>
        <a:spcPct val="0"/>
      </a:spcBef>
      <a:spcAft>
        <a:spcPct val="0"/>
      </a:spcAft>
      <a:defRPr kern="1200">
        <a:solidFill>
          <a:schemeClr val="tx1"/>
        </a:solidFill>
        <a:latin typeface="Verdana" pitchFamily="34" charset="0"/>
        <a:ea typeface="+mn-ea"/>
        <a:cs typeface="Arial" charset="0"/>
      </a:defRPr>
    </a:lvl2pPr>
    <a:lvl3pPr marL="914400" algn="l" rtl="0" fontAlgn="base">
      <a:spcBef>
        <a:spcPct val="0"/>
      </a:spcBef>
      <a:spcAft>
        <a:spcPct val="0"/>
      </a:spcAft>
      <a:defRPr kern="1200">
        <a:solidFill>
          <a:schemeClr val="tx1"/>
        </a:solidFill>
        <a:latin typeface="Verdana" pitchFamily="34" charset="0"/>
        <a:ea typeface="+mn-ea"/>
        <a:cs typeface="Arial" charset="0"/>
      </a:defRPr>
    </a:lvl3pPr>
    <a:lvl4pPr marL="1371600" algn="l" rtl="0" fontAlgn="base">
      <a:spcBef>
        <a:spcPct val="0"/>
      </a:spcBef>
      <a:spcAft>
        <a:spcPct val="0"/>
      </a:spcAft>
      <a:defRPr kern="1200">
        <a:solidFill>
          <a:schemeClr val="tx1"/>
        </a:solidFill>
        <a:latin typeface="Verdana" pitchFamily="34" charset="0"/>
        <a:ea typeface="+mn-ea"/>
        <a:cs typeface="Arial" charset="0"/>
      </a:defRPr>
    </a:lvl4pPr>
    <a:lvl5pPr marL="1828800" algn="l" rtl="0" fontAlgn="base">
      <a:spcBef>
        <a:spcPct val="0"/>
      </a:spcBef>
      <a:spcAft>
        <a:spcPct val="0"/>
      </a:spcAft>
      <a:defRPr kern="1200">
        <a:solidFill>
          <a:schemeClr val="tx1"/>
        </a:solidFill>
        <a:latin typeface="Verdana" pitchFamily="34" charset="0"/>
        <a:ea typeface="+mn-ea"/>
        <a:cs typeface="Arial" charset="0"/>
      </a:defRPr>
    </a:lvl5pPr>
    <a:lvl6pPr marL="2286000" algn="l" defTabSz="914400" rtl="0" eaLnBrk="1" latinLnBrk="0" hangingPunct="1">
      <a:defRPr kern="1200">
        <a:solidFill>
          <a:schemeClr val="tx1"/>
        </a:solidFill>
        <a:latin typeface="Verdana" pitchFamily="34" charset="0"/>
        <a:ea typeface="+mn-ea"/>
        <a:cs typeface="Arial" charset="0"/>
      </a:defRPr>
    </a:lvl6pPr>
    <a:lvl7pPr marL="2743200" algn="l" defTabSz="914400" rtl="0" eaLnBrk="1" latinLnBrk="0" hangingPunct="1">
      <a:defRPr kern="1200">
        <a:solidFill>
          <a:schemeClr val="tx1"/>
        </a:solidFill>
        <a:latin typeface="Verdana" pitchFamily="34" charset="0"/>
        <a:ea typeface="+mn-ea"/>
        <a:cs typeface="Arial" charset="0"/>
      </a:defRPr>
    </a:lvl7pPr>
    <a:lvl8pPr marL="3200400" algn="l" defTabSz="914400" rtl="0" eaLnBrk="1" latinLnBrk="0" hangingPunct="1">
      <a:defRPr kern="1200">
        <a:solidFill>
          <a:schemeClr val="tx1"/>
        </a:solidFill>
        <a:latin typeface="Verdana" pitchFamily="34" charset="0"/>
        <a:ea typeface="+mn-ea"/>
        <a:cs typeface="Arial" charset="0"/>
      </a:defRPr>
    </a:lvl8pPr>
    <a:lvl9pPr marL="3657600" algn="l" defTabSz="914400" rtl="0" eaLnBrk="1" latinLnBrk="0" hangingPunct="1">
      <a:defRPr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3333FF"/>
    <a:srgbClr val="D618C8"/>
    <a:srgbClr val="00FF00"/>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89247" autoAdjust="0"/>
  </p:normalViewPr>
  <p:slideViewPr>
    <p:cSldViewPr>
      <p:cViewPr varScale="1">
        <p:scale>
          <a:sx n="82" d="100"/>
          <a:sy n="82" d="100"/>
        </p:scale>
        <p:origin x="1397" y="48"/>
      </p:cViewPr>
      <p:guideLst>
        <p:guide orient="horz" pos="2160"/>
        <p:guide pos="2880"/>
      </p:guideLst>
    </p:cSldViewPr>
  </p:slideViewPr>
  <p:outlineViewPr>
    <p:cViewPr>
      <p:scale>
        <a:sx n="33" d="100"/>
        <a:sy n="33" d="100"/>
      </p:scale>
      <p:origin x="0" y="86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tags" Target="tags/tag1.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Arial" charset="0"/>
              </a:defRPr>
            </a:lvl1pPr>
          </a:lstStyle>
          <a:p>
            <a:pPr>
              <a:defRPr/>
            </a:pPr>
            <a:endParaRPr lang="en-US"/>
          </a:p>
        </p:txBody>
      </p:sp>
      <p:sp>
        <p:nvSpPr>
          <p:cNvPr id="645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Arial" charset="0"/>
              </a:defRPr>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Arial" charset="0"/>
              </a:defRPr>
            </a:lvl1pPr>
          </a:lstStyle>
          <a:p>
            <a:pPr>
              <a:defRPr/>
            </a:pPr>
            <a:endParaRPr lang="en-US"/>
          </a:p>
        </p:txBody>
      </p:sp>
      <p:sp>
        <p:nvSpPr>
          <p:cNvPr id="645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Arial" charset="0"/>
              </a:defRPr>
            </a:lvl1pPr>
          </a:lstStyle>
          <a:p>
            <a:pPr>
              <a:defRPr/>
            </a:pPr>
            <a:fld id="{3D539693-F139-41C2-B510-E019463669BA}" type="slidenum">
              <a:rPr lang="en-US"/>
              <a:pPr>
                <a:defRPr/>
              </a:pPr>
              <a:t>‹#›</a:t>
            </a:fld>
            <a:endParaRPr lang="en-US"/>
          </a:p>
        </p:txBody>
      </p:sp>
    </p:spTree>
    <p:extLst>
      <p:ext uri="{BB962C8B-B14F-4D97-AF65-F5344CB8AC3E}">
        <p14:creationId xmlns:p14="http://schemas.microsoft.com/office/powerpoint/2010/main" val="25081148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Slide Number Placeholder 3"/>
          <p:cNvSpPr>
            <a:spLocks noGrp="1"/>
          </p:cNvSpPr>
          <p:nvPr>
            <p:ph type="sldNum" sz="quarter" idx="5"/>
          </p:nvPr>
        </p:nvSpPr>
        <p:spPr>
          <a:noFill/>
        </p:spPr>
        <p:txBody>
          <a:bodyPr/>
          <a:lstStyle/>
          <a:p>
            <a:fld id="{BFAC5A11-79B6-4106-A548-48DFA3BC1FB0}" type="slidenum">
              <a:rPr lang="en-US" smtClean="0"/>
              <a:pPr/>
              <a:t>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12.jpeg"/><Relationship Id="rId4" Type="http://schemas.openxmlformats.org/officeDocument/2006/relationships/image" Target="../media/image11.jpe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6FFA9DC-A641-48BF-8E03-F002B334ED2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892FD99-096B-44F3-8308-BD9C67BEBDBC}"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pic>
        <p:nvPicPr>
          <p:cNvPr id="4" name="Picture 6" descr="C:\Users\Administrator\Desktop\Logo mới ĐHV.jpg"/>
          <p:cNvPicPr>
            <a:picLocks noChangeAspect="1" noChangeArrowheads="1"/>
          </p:cNvPicPr>
          <p:nvPr userDrawn="1"/>
        </p:nvPicPr>
        <p:blipFill>
          <a:blip r:embed="rId2"/>
          <a:srcRect/>
          <a:stretch>
            <a:fillRect/>
          </a:stretch>
        </p:blipFill>
        <p:spPr bwMode="auto">
          <a:xfrm>
            <a:off x="179388" y="47625"/>
            <a:ext cx="1035050" cy="1035050"/>
          </a:xfrm>
          <a:prstGeom prst="rect">
            <a:avLst/>
          </a:prstGeom>
          <a:noFill/>
          <a:ln w="9525">
            <a:noFill/>
            <a:miter lim="800000"/>
            <a:headEnd/>
            <a:tailEnd/>
          </a:ln>
        </p:spPr>
      </p:pic>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5" name="Date Placeholder 6"/>
          <p:cNvSpPr>
            <a:spLocks noGrp="1"/>
          </p:cNvSpPr>
          <p:nvPr>
            <p:ph type="dt" sz="half" idx="10"/>
          </p:nvPr>
        </p:nvSpPr>
        <p:spPr/>
        <p:txBody>
          <a:bodyPr/>
          <a:lstStyle>
            <a:lvl1pPr>
              <a:defRPr/>
            </a:lvl1pPr>
            <a:extLst/>
          </a:lstStyle>
          <a:p>
            <a:pPr>
              <a:defRPr/>
            </a:pPr>
            <a:endParaRPr lang="en-US"/>
          </a:p>
        </p:txBody>
      </p:sp>
      <p:sp>
        <p:nvSpPr>
          <p:cNvPr id="6" name="Footer Placeholder 19"/>
          <p:cNvSpPr>
            <a:spLocks noGrp="1"/>
          </p:cNvSpPr>
          <p:nvPr>
            <p:ph type="ftr" sz="quarter" idx="11"/>
          </p:nvPr>
        </p:nvSpPr>
        <p:spPr/>
        <p:txBody>
          <a:bodyPr/>
          <a:lstStyle>
            <a:lvl1pPr>
              <a:defRPr/>
            </a:lvl1pPr>
            <a:extLst/>
          </a:lstStyle>
          <a:p>
            <a:pPr>
              <a:defRPr/>
            </a:pPr>
            <a:endParaRPr lang="en-US"/>
          </a:p>
        </p:txBody>
      </p:sp>
      <p:sp>
        <p:nvSpPr>
          <p:cNvPr id="7" name="Slide Number Placeholder 9"/>
          <p:cNvSpPr>
            <a:spLocks noGrp="1"/>
          </p:cNvSpPr>
          <p:nvPr>
            <p:ph type="sldNum" sz="quarter" idx="12"/>
          </p:nvPr>
        </p:nvSpPr>
        <p:spPr/>
        <p:txBody>
          <a:bodyPr/>
          <a:lstStyle>
            <a:lvl1pPr>
              <a:defRPr/>
            </a:lvl1pPr>
            <a:extLst/>
          </a:lstStyle>
          <a:p>
            <a:pPr>
              <a:defRPr/>
            </a:pPr>
            <a:fld id="{4AB8E191-32C2-4AB3-9E83-5BA5400DD775}"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buFont typeface="Wingdings" pitchFamily="2" charset="2"/>
              <a:buChar char="§"/>
              <a:defRPr>
                <a:solidFill>
                  <a:srgbClr val="0070C0"/>
                </a:solidFill>
              </a:defRPr>
            </a:lvl1pPr>
            <a:lvl2pPr>
              <a:buFont typeface="Wingdings" pitchFamily="2" charset="2"/>
              <a:buChar char="§"/>
              <a:defRPr>
                <a:solidFill>
                  <a:srgbClr val="0070C0"/>
                </a:solidFill>
              </a:defRPr>
            </a:lvl2pPr>
            <a:lvl3pPr>
              <a:defRPr>
                <a:solidFill>
                  <a:srgbClr val="0070C0"/>
                </a:solidFill>
              </a:defRPr>
            </a:lvl3pPr>
            <a:lvl4pPr>
              <a:defRPr>
                <a:solidFill>
                  <a:srgbClr val="0070C0"/>
                </a:solidFill>
              </a:defRPr>
            </a:lvl4pPr>
            <a:lvl5pPr>
              <a:defRPr>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C7AF40BA-8706-4DF2-BF00-2BB7CF5E1E5A}"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91"/>
          <p:cNvGrpSpPr>
            <a:grpSpLocks/>
          </p:cNvGrpSpPr>
          <p:nvPr/>
        </p:nvGrpSpPr>
        <p:grpSpPr bwMode="auto">
          <a:xfrm>
            <a:off x="434975" y="4763"/>
            <a:ext cx="8015288" cy="6853237"/>
            <a:chOff x="274" y="10"/>
            <a:chExt cx="5049" cy="4310"/>
          </a:xfrm>
        </p:grpSpPr>
        <p:sp>
          <p:nvSpPr>
            <p:cNvPr id="5" name="Line 126"/>
            <p:cNvSpPr>
              <a:spLocks noChangeShapeType="1"/>
            </p:cNvSpPr>
            <p:nvPr userDrawn="1"/>
          </p:nvSpPr>
          <p:spPr bwMode="gray">
            <a:xfrm>
              <a:off x="3479" y="10"/>
              <a:ext cx="21" cy="4310"/>
            </a:xfrm>
            <a:prstGeom prst="line">
              <a:avLst/>
            </a:prstGeom>
            <a:noFill/>
            <a:ln w="9525">
              <a:solidFill>
                <a:srgbClr val="DDDDDD">
                  <a:alpha val="50195"/>
                </a:srgbClr>
              </a:solidFill>
              <a:round/>
              <a:headEnd/>
              <a:tailEnd/>
            </a:ln>
          </p:spPr>
          <p:txBody>
            <a:bodyPr/>
            <a:lstStyle/>
            <a:p>
              <a:pPr>
                <a:defRPr/>
              </a:pPr>
              <a:endParaRPr lang="en-US">
                <a:cs typeface="Arial" pitchFamily="34" charset="0"/>
              </a:endParaRPr>
            </a:p>
          </p:txBody>
        </p:sp>
        <p:sp>
          <p:nvSpPr>
            <p:cNvPr id="6" name="Line 137"/>
            <p:cNvSpPr>
              <a:spLocks noChangeShapeType="1"/>
            </p:cNvSpPr>
            <p:nvPr userDrawn="1"/>
          </p:nvSpPr>
          <p:spPr bwMode="gray">
            <a:xfrm>
              <a:off x="3929" y="10"/>
              <a:ext cx="21" cy="4310"/>
            </a:xfrm>
            <a:prstGeom prst="line">
              <a:avLst/>
            </a:prstGeom>
            <a:noFill/>
            <a:ln w="9525">
              <a:solidFill>
                <a:srgbClr val="DDDDDD">
                  <a:alpha val="50195"/>
                </a:srgbClr>
              </a:solidFill>
              <a:round/>
              <a:headEnd/>
              <a:tailEnd/>
            </a:ln>
          </p:spPr>
          <p:txBody>
            <a:bodyPr/>
            <a:lstStyle/>
            <a:p>
              <a:pPr>
                <a:defRPr/>
              </a:pPr>
              <a:endParaRPr lang="en-US">
                <a:cs typeface="Arial" pitchFamily="34" charset="0"/>
              </a:endParaRPr>
            </a:p>
          </p:txBody>
        </p:sp>
        <p:sp>
          <p:nvSpPr>
            <p:cNvPr id="7" name="Line 139"/>
            <p:cNvSpPr>
              <a:spLocks noChangeShapeType="1"/>
            </p:cNvSpPr>
            <p:nvPr userDrawn="1"/>
          </p:nvSpPr>
          <p:spPr bwMode="gray">
            <a:xfrm>
              <a:off x="4395" y="10"/>
              <a:ext cx="21" cy="4310"/>
            </a:xfrm>
            <a:prstGeom prst="line">
              <a:avLst/>
            </a:prstGeom>
            <a:noFill/>
            <a:ln w="9525">
              <a:solidFill>
                <a:srgbClr val="DDDDDD">
                  <a:alpha val="50195"/>
                </a:srgbClr>
              </a:solidFill>
              <a:round/>
              <a:headEnd/>
              <a:tailEnd/>
            </a:ln>
          </p:spPr>
          <p:txBody>
            <a:bodyPr/>
            <a:lstStyle/>
            <a:p>
              <a:pPr>
                <a:defRPr/>
              </a:pPr>
              <a:endParaRPr lang="en-US">
                <a:cs typeface="Arial" pitchFamily="34" charset="0"/>
              </a:endParaRPr>
            </a:p>
          </p:txBody>
        </p:sp>
        <p:sp>
          <p:nvSpPr>
            <p:cNvPr id="8" name="Line 140"/>
            <p:cNvSpPr>
              <a:spLocks noChangeShapeType="1"/>
            </p:cNvSpPr>
            <p:nvPr userDrawn="1"/>
          </p:nvSpPr>
          <p:spPr bwMode="gray">
            <a:xfrm>
              <a:off x="4845" y="10"/>
              <a:ext cx="21" cy="4310"/>
            </a:xfrm>
            <a:prstGeom prst="line">
              <a:avLst/>
            </a:prstGeom>
            <a:noFill/>
            <a:ln w="9525">
              <a:solidFill>
                <a:srgbClr val="DDDDDD">
                  <a:alpha val="50195"/>
                </a:srgbClr>
              </a:solidFill>
              <a:round/>
              <a:headEnd/>
              <a:tailEnd/>
            </a:ln>
          </p:spPr>
          <p:txBody>
            <a:bodyPr/>
            <a:lstStyle/>
            <a:p>
              <a:pPr>
                <a:defRPr/>
              </a:pPr>
              <a:endParaRPr lang="en-US">
                <a:cs typeface="Arial" pitchFamily="34" charset="0"/>
              </a:endParaRPr>
            </a:p>
          </p:txBody>
        </p:sp>
        <p:sp>
          <p:nvSpPr>
            <p:cNvPr id="9" name="Line 143"/>
            <p:cNvSpPr>
              <a:spLocks noChangeShapeType="1"/>
            </p:cNvSpPr>
            <p:nvPr userDrawn="1"/>
          </p:nvSpPr>
          <p:spPr bwMode="gray">
            <a:xfrm>
              <a:off x="5302" y="10"/>
              <a:ext cx="21" cy="4310"/>
            </a:xfrm>
            <a:prstGeom prst="line">
              <a:avLst/>
            </a:prstGeom>
            <a:noFill/>
            <a:ln w="9525">
              <a:solidFill>
                <a:srgbClr val="DDDDDD">
                  <a:alpha val="50195"/>
                </a:srgbClr>
              </a:solidFill>
              <a:round/>
              <a:headEnd/>
              <a:tailEnd/>
            </a:ln>
          </p:spPr>
          <p:txBody>
            <a:bodyPr/>
            <a:lstStyle/>
            <a:p>
              <a:pPr>
                <a:defRPr/>
              </a:pPr>
              <a:endParaRPr lang="en-US">
                <a:cs typeface="Arial" pitchFamily="34" charset="0"/>
              </a:endParaRPr>
            </a:p>
          </p:txBody>
        </p:sp>
        <p:sp>
          <p:nvSpPr>
            <p:cNvPr id="10" name="Line 147"/>
            <p:cNvSpPr>
              <a:spLocks noChangeShapeType="1"/>
            </p:cNvSpPr>
            <p:nvPr userDrawn="1"/>
          </p:nvSpPr>
          <p:spPr bwMode="gray">
            <a:xfrm>
              <a:off x="1651" y="10"/>
              <a:ext cx="21" cy="4310"/>
            </a:xfrm>
            <a:prstGeom prst="line">
              <a:avLst/>
            </a:prstGeom>
            <a:noFill/>
            <a:ln w="9525">
              <a:solidFill>
                <a:srgbClr val="DDDDDD">
                  <a:alpha val="50195"/>
                </a:srgbClr>
              </a:solidFill>
              <a:round/>
              <a:headEnd/>
              <a:tailEnd/>
            </a:ln>
          </p:spPr>
          <p:txBody>
            <a:bodyPr/>
            <a:lstStyle/>
            <a:p>
              <a:pPr>
                <a:defRPr/>
              </a:pPr>
              <a:endParaRPr lang="en-US">
                <a:cs typeface="Arial" pitchFamily="34" charset="0"/>
              </a:endParaRPr>
            </a:p>
          </p:txBody>
        </p:sp>
        <p:sp>
          <p:nvSpPr>
            <p:cNvPr id="11" name="Line 149"/>
            <p:cNvSpPr>
              <a:spLocks noChangeShapeType="1"/>
            </p:cNvSpPr>
            <p:nvPr userDrawn="1"/>
          </p:nvSpPr>
          <p:spPr bwMode="gray">
            <a:xfrm>
              <a:off x="2101" y="10"/>
              <a:ext cx="21" cy="4310"/>
            </a:xfrm>
            <a:prstGeom prst="line">
              <a:avLst/>
            </a:prstGeom>
            <a:noFill/>
            <a:ln w="9525">
              <a:solidFill>
                <a:srgbClr val="DDDDDD">
                  <a:alpha val="50195"/>
                </a:srgbClr>
              </a:solidFill>
              <a:round/>
              <a:headEnd/>
              <a:tailEnd/>
            </a:ln>
          </p:spPr>
          <p:txBody>
            <a:bodyPr/>
            <a:lstStyle/>
            <a:p>
              <a:pPr>
                <a:defRPr/>
              </a:pPr>
              <a:endParaRPr lang="en-US">
                <a:cs typeface="Arial" pitchFamily="34" charset="0"/>
              </a:endParaRPr>
            </a:p>
          </p:txBody>
        </p:sp>
        <p:sp>
          <p:nvSpPr>
            <p:cNvPr id="12" name="Line 151"/>
            <p:cNvSpPr>
              <a:spLocks noChangeShapeType="1"/>
            </p:cNvSpPr>
            <p:nvPr userDrawn="1"/>
          </p:nvSpPr>
          <p:spPr bwMode="gray">
            <a:xfrm>
              <a:off x="2567" y="10"/>
              <a:ext cx="21" cy="4310"/>
            </a:xfrm>
            <a:prstGeom prst="line">
              <a:avLst/>
            </a:prstGeom>
            <a:noFill/>
            <a:ln w="9525">
              <a:solidFill>
                <a:srgbClr val="DDDDDD">
                  <a:alpha val="50195"/>
                </a:srgbClr>
              </a:solidFill>
              <a:round/>
              <a:headEnd/>
              <a:tailEnd/>
            </a:ln>
          </p:spPr>
          <p:txBody>
            <a:bodyPr/>
            <a:lstStyle/>
            <a:p>
              <a:pPr>
                <a:defRPr/>
              </a:pPr>
              <a:endParaRPr lang="en-US">
                <a:cs typeface="Arial" pitchFamily="34" charset="0"/>
              </a:endParaRPr>
            </a:p>
          </p:txBody>
        </p:sp>
        <p:sp>
          <p:nvSpPr>
            <p:cNvPr id="13" name="Line 152"/>
            <p:cNvSpPr>
              <a:spLocks noChangeShapeType="1"/>
            </p:cNvSpPr>
            <p:nvPr userDrawn="1"/>
          </p:nvSpPr>
          <p:spPr bwMode="gray">
            <a:xfrm>
              <a:off x="3017" y="10"/>
              <a:ext cx="21" cy="4310"/>
            </a:xfrm>
            <a:prstGeom prst="line">
              <a:avLst/>
            </a:prstGeom>
            <a:noFill/>
            <a:ln w="9525">
              <a:solidFill>
                <a:srgbClr val="DDDDDD">
                  <a:alpha val="50195"/>
                </a:srgbClr>
              </a:solidFill>
              <a:round/>
              <a:headEnd/>
              <a:tailEnd/>
            </a:ln>
          </p:spPr>
          <p:txBody>
            <a:bodyPr/>
            <a:lstStyle/>
            <a:p>
              <a:pPr>
                <a:defRPr/>
              </a:pPr>
              <a:endParaRPr lang="en-US">
                <a:cs typeface="Arial" pitchFamily="34" charset="0"/>
              </a:endParaRPr>
            </a:p>
          </p:txBody>
        </p:sp>
        <p:sp>
          <p:nvSpPr>
            <p:cNvPr id="14" name="Line 158"/>
            <p:cNvSpPr>
              <a:spLocks noChangeShapeType="1"/>
            </p:cNvSpPr>
            <p:nvPr userDrawn="1"/>
          </p:nvSpPr>
          <p:spPr bwMode="gray">
            <a:xfrm>
              <a:off x="274" y="10"/>
              <a:ext cx="21" cy="4310"/>
            </a:xfrm>
            <a:prstGeom prst="line">
              <a:avLst/>
            </a:prstGeom>
            <a:noFill/>
            <a:ln w="9525">
              <a:solidFill>
                <a:srgbClr val="DDDDDD">
                  <a:alpha val="50195"/>
                </a:srgbClr>
              </a:solidFill>
              <a:round/>
              <a:headEnd/>
              <a:tailEnd/>
            </a:ln>
          </p:spPr>
          <p:txBody>
            <a:bodyPr/>
            <a:lstStyle/>
            <a:p>
              <a:pPr>
                <a:defRPr/>
              </a:pPr>
              <a:endParaRPr lang="en-US">
                <a:cs typeface="Arial" pitchFamily="34" charset="0"/>
              </a:endParaRPr>
            </a:p>
          </p:txBody>
        </p:sp>
        <p:sp>
          <p:nvSpPr>
            <p:cNvPr id="15" name="Line 160"/>
            <p:cNvSpPr>
              <a:spLocks noChangeShapeType="1"/>
            </p:cNvSpPr>
            <p:nvPr userDrawn="1"/>
          </p:nvSpPr>
          <p:spPr bwMode="gray">
            <a:xfrm>
              <a:off x="740" y="10"/>
              <a:ext cx="21" cy="4310"/>
            </a:xfrm>
            <a:prstGeom prst="line">
              <a:avLst/>
            </a:prstGeom>
            <a:noFill/>
            <a:ln w="9525">
              <a:solidFill>
                <a:srgbClr val="DDDDDD">
                  <a:alpha val="50195"/>
                </a:srgbClr>
              </a:solidFill>
              <a:round/>
              <a:headEnd/>
              <a:tailEnd/>
            </a:ln>
          </p:spPr>
          <p:txBody>
            <a:bodyPr/>
            <a:lstStyle/>
            <a:p>
              <a:pPr>
                <a:defRPr/>
              </a:pPr>
              <a:endParaRPr lang="en-US">
                <a:cs typeface="Arial" pitchFamily="34" charset="0"/>
              </a:endParaRPr>
            </a:p>
          </p:txBody>
        </p:sp>
        <p:sp>
          <p:nvSpPr>
            <p:cNvPr id="16" name="Line 161"/>
            <p:cNvSpPr>
              <a:spLocks noChangeShapeType="1"/>
            </p:cNvSpPr>
            <p:nvPr userDrawn="1"/>
          </p:nvSpPr>
          <p:spPr bwMode="gray">
            <a:xfrm>
              <a:off x="1190" y="10"/>
              <a:ext cx="21" cy="4310"/>
            </a:xfrm>
            <a:prstGeom prst="line">
              <a:avLst/>
            </a:prstGeom>
            <a:noFill/>
            <a:ln w="9525">
              <a:solidFill>
                <a:srgbClr val="DDDDDD">
                  <a:alpha val="50195"/>
                </a:srgbClr>
              </a:solidFill>
              <a:round/>
              <a:headEnd/>
              <a:tailEnd/>
            </a:ln>
          </p:spPr>
          <p:txBody>
            <a:bodyPr/>
            <a:lstStyle/>
            <a:p>
              <a:pPr>
                <a:defRPr/>
              </a:pPr>
              <a:endParaRPr lang="en-US">
                <a:cs typeface="Arial" pitchFamily="34" charset="0"/>
              </a:endParaRPr>
            </a:p>
          </p:txBody>
        </p:sp>
      </p:grpSp>
      <p:sp>
        <p:nvSpPr>
          <p:cNvPr id="17" name="Rectangle 87"/>
          <p:cNvSpPr>
            <a:spLocks noChangeArrowheads="1"/>
          </p:cNvSpPr>
          <p:nvPr/>
        </p:nvSpPr>
        <p:spPr bwMode="gray">
          <a:xfrm>
            <a:off x="0" y="1795463"/>
            <a:ext cx="9144000" cy="2503487"/>
          </a:xfrm>
          <a:prstGeom prst="rect">
            <a:avLst/>
          </a:prstGeom>
          <a:gradFill rotWithShape="1">
            <a:gsLst>
              <a:gs pos="0">
                <a:schemeClr val="tx2">
                  <a:gamma/>
                  <a:shade val="46275"/>
                  <a:invGamma/>
                </a:schemeClr>
              </a:gs>
              <a:gs pos="100000">
                <a:schemeClr val="tx2"/>
              </a:gs>
            </a:gsLst>
            <a:lin ang="0" scaled="1"/>
          </a:gradFill>
          <a:ln w="9525">
            <a:noFill/>
            <a:miter lim="800000"/>
            <a:headEnd/>
            <a:tailEnd/>
          </a:ln>
          <a:effectLst/>
        </p:spPr>
        <p:txBody>
          <a:bodyPr wrap="none" anchor="ctr"/>
          <a:lstStyle/>
          <a:p>
            <a:pPr>
              <a:defRPr/>
            </a:pPr>
            <a:endParaRPr lang="en-US" b="1">
              <a:solidFill>
                <a:srgbClr val="000000"/>
              </a:solidFill>
              <a:latin typeface="Arial" charset="0"/>
              <a:cs typeface="+mn-cs"/>
            </a:endParaRPr>
          </a:p>
        </p:txBody>
      </p:sp>
      <p:sp>
        <p:nvSpPr>
          <p:cNvPr id="18" name="Rectangle 165"/>
          <p:cNvSpPr>
            <a:spLocks noChangeArrowheads="1"/>
          </p:cNvSpPr>
          <p:nvPr/>
        </p:nvSpPr>
        <p:spPr bwMode="gray">
          <a:xfrm>
            <a:off x="5553075" y="5576888"/>
            <a:ext cx="712788" cy="644525"/>
          </a:xfrm>
          <a:prstGeom prst="rect">
            <a:avLst/>
          </a:prstGeom>
          <a:solidFill>
            <a:schemeClr val="accent2">
              <a:alpha val="30196"/>
            </a:scheme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19" name="Rectangle 166"/>
          <p:cNvSpPr>
            <a:spLocks noChangeArrowheads="1"/>
          </p:cNvSpPr>
          <p:nvPr/>
        </p:nvSpPr>
        <p:spPr bwMode="gray">
          <a:xfrm>
            <a:off x="7007225" y="5588000"/>
            <a:ext cx="725488" cy="635000"/>
          </a:xfrm>
          <a:prstGeom prst="rect">
            <a:avLst/>
          </a:prstGeom>
          <a:solidFill>
            <a:srgbClr val="DDDDDD">
              <a:alpha val="30196"/>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 name="Rectangle 167"/>
          <p:cNvSpPr>
            <a:spLocks noChangeArrowheads="1"/>
          </p:cNvSpPr>
          <p:nvPr/>
        </p:nvSpPr>
        <p:spPr bwMode="gray">
          <a:xfrm>
            <a:off x="6269038" y="4943475"/>
            <a:ext cx="725487" cy="636588"/>
          </a:xfrm>
          <a:prstGeom prst="rect">
            <a:avLst/>
          </a:prstGeom>
          <a:solidFill>
            <a:srgbClr val="DDDDDD">
              <a:alpha val="20000"/>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1" name="Rectangle 168"/>
          <p:cNvSpPr>
            <a:spLocks noChangeArrowheads="1"/>
          </p:cNvSpPr>
          <p:nvPr/>
        </p:nvSpPr>
        <p:spPr bwMode="gray">
          <a:xfrm>
            <a:off x="8447088" y="5588000"/>
            <a:ext cx="696912" cy="635000"/>
          </a:xfrm>
          <a:prstGeom prst="rect">
            <a:avLst/>
          </a:prstGeom>
          <a:solidFill>
            <a:srgbClr val="DDDDDD">
              <a:alpha val="30196"/>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2" name="Rectangle 170"/>
          <p:cNvSpPr>
            <a:spLocks noChangeArrowheads="1"/>
          </p:cNvSpPr>
          <p:nvPr/>
        </p:nvSpPr>
        <p:spPr bwMode="gray">
          <a:xfrm>
            <a:off x="2651125" y="5588000"/>
            <a:ext cx="725488" cy="635000"/>
          </a:xfrm>
          <a:prstGeom prst="rect">
            <a:avLst/>
          </a:prstGeom>
          <a:solidFill>
            <a:srgbClr val="DDDDDD">
              <a:alpha val="30196"/>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3" name="Rectangle 171"/>
          <p:cNvSpPr>
            <a:spLocks noChangeArrowheads="1"/>
          </p:cNvSpPr>
          <p:nvPr/>
        </p:nvSpPr>
        <p:spPr bwMode="gray">
          <a:xfrm>
            <a:off x="4105275" y="5588000"/>
            <a:ext cx="725488" cy="635000"/>
          </a:xfrm>
          <a:prstGeom prst="rect">
            <a:avLst/>
          </a:prstGeom>
          <a:solidFill>
            <a:srgbClr val="DDDDDD">
              <a:alpha val="30196"/>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4" name="Rectangle 172"/>
          <p:cNvSpPr>
            <a:spLocks noChangeArrowheads="1"/>
          </p:cNvSpPr>
          <p:nvPr/>
        </p:nvSpPr>
        <p:spPr bwMode="gray">
          <a:xfrm>
            <a:off x="3367088" y="4943475"/>
            <a:ext cx="725487" cy="636588"/>
          </a:xfrm>
          <a:prstGeom prst="rect">
            <a:avLst/>
          </a:prstGeom>
          <a:solidFill>
            <a:srgbClr val="DDDDDD">
              <a:alpha val="20000"/>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5" name="Rectangle 173"/>
          <p:cNvSpPr>
            <a:spLocks noChangeArrowheads="1"/>
          </p:cNvSpPr>
          <p:nvPr/>
        </p:nvSpPr>
        <p:spPr bwMode="gray">
          <a:xfrm>
            <a:off x="4818063" y="4943475"/>
            <a:ext cx="725487" cy="636588"/>
          </a:xfrm>
          <a:prstGeom prst="rect">
            <a:avLst/>
          </a:prstGeom>
          <a:solidFill>
            <a:srgbClr val="DDDDDD">
              <a:alpha val="20000"/>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6" name="Rectangle 174"/>
          <p:cNvSpPr>
            <a:spLocks noChangeArrowheads="1"/>
          </p:cNvSpPr>
          <p:nvPr/>
        </p:nvSpPr>
        <p:spPr bwMode="gray">
          <a:xfrm>
            <a:off x="1917700" y="4943475"/>
            <a:ext cx="725488" cy="636588"/>
          </a:xfrm>
          <a:prstGeom prst="rect">
            <a:avLst/>
          </a:prstGeom>
          <a:solidFill>
            <a:schemeClr val="accent2">
              <a:alpha val="20000"/>
            </a:scheme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7" name="Rectangle 175"/>
          <p:cNvSpPr>
            <a:spLocks noChangeArrowheads="1"/>
          </p:cNvSpPr>
          <p:nvPr/>
        </p:nvSpPr>
        <p:spPr bwMode="gray">
          <a:xfrm>
            <a:off x="5541963" y="4310063"/>
            <a:ext cx="725487" cy="636587"/>
          </a:xfrm>
          <a:prstGeom prst="rect">
            <a:avLst/>
          </a:prstGeom>
          <a:solidFill>
            <a:schemeClr val="accent2">
              <a:alpha val="10196"/>
            </a:scheme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8" name="Rectangle 176"/>
          <p:cNvSpPr>
            <a:spLocks noChangeArrowheads="1"/>
          </p:cNvSpPr>
          <p:nvPr/>
        </p:nvSpPr>
        <p:spPr bwMode="gray">
          <a:xfrm>
            <a:off x="6996113" y="4300538"/>
            <a:ext cx="725487" cy="646112"/>
          </a:xfrm>
          <a:prstGeom prst="rect">
            <a:avLst/>
          </a:prstGeom>
          <a:solidFill>
            <a:schemeClr val="accent2">
              <a:alpha val="10196"/>
            </a:scheme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9" name="Rectangle 177"/>
          <p:cNvSpPr>
            <a:spLocks noChangeArrowheads="1"/>
          </p:cNvSpPr>
          <p:nvPr/>
        </p:nvSpPr>
        <p:spPr bwMode="gray">
          <a:xfrm>
            <a:off x="8435975" y="4300538"/>
            <a:ext cx="703263" cy="646112"/>
          </a:xfrm>
          <a:prstGeom prst="rect">
            <a:avLst/>
          </a:prstGeom>
          <a:solidFill>
            <a:schemeClr val="accent2">
              <a:alpha val="10196"/>
            </a:scheme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30" name="Rectangle 178"/>
          <p:cNvSpPr>
            <a:spLocks noChangeArrowheads="1"/>
          </p:cNvSpPr>
          <p:nvPr/>
        </p:nvSpPr>
        <p:spPr bwMode="gray">
          <a:xfrm>
            <a:off x="4105275" y="4310063"/>
            <a:ext cx="725488" cy="636587"/>
          </a:xfrm>
          <a:prstGeom prst="rect">
            <a:avLst/>
          </a:prstGeom>
          <a:solidFill>
            <a:srgbClr val="DDDDDD">
              <a:alpha val="10196"/>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31" name="Rectangle 185"/>
          <p:cNvSpPr>
            <a:spLocks noChangeArrowheads="1"/>
          </p:cNvSpPr>
          <p:nvPr/>
        </p:nvSpPr>
        <p:spPr bwMode="gray">
          <a:xfrm>
            <a:off x="7720013" y="6221413"/>
            <a:ext cx="725487" cy="636587"/>
          </a:xfrm>
          <a:prstGeom prst="rect">
            <a:avLst/>
          </a:prstGeom>
          <a:solidFill>
            <a:srgbClr val="DDDDDD">
              <a:alpha val="39999"/>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32" name="Rectangle 186"/>
          <p:cNvSpPr>
            <a:spLocks noChangeArrowheads="1"/>
          </p:cNvSpPr>
          <p:nvPr/>
        </p:nvSpPr>
        <p:spPr bwMode="gray">
          <a:xfrm>
            <a:off x="3371850" y="6221413"/>
            <a:ext cx="728663" cy="636587"/>
          </a:xfrm>
          <a:prstGeom prst="rect">
            <a:avLst/>
          </a:prstGeom>
          <a:solidFill>
            <a:srgbClr val="DDDDDD">
              <a:alpha val="39999"/>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33" name="Rectangle 187"/>
          <p:cNvSpPr>
            <a:spLocks noChangeArrowheads="1"/>
          </p:cNvSpPr>
          <p:nvPr/>
        </p:nvSpPr>
        <p:spPr bwMode="gray">
          <a:xfrm>
            <a:off x="4826000" y="6221413"/>
            <a:ext cx="725488" cy="636587"/>
          </a:xfrm>
          <a:prstGeom prst="rect">
            <a:avLst/>
          </a:prstGeom>
          <a:solidFill>
            <a:srgbClr val="DDDDDD">
              <a:alpha val="39999"/>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34" name="Rectangle 188"/>
          <p:cNvSpPr>
            <a:spLocks noChangeArrowheads="1"/>
          </p:cNvSpPr>
          <p:nvPr/>
        </p:nvSpPr>
        <p:spPr bwMode="gray">
          <a:xfrm>
            <a:off x="1920875" y="6221413"/>
            <a:ext cx="725488" cy="636587"/>
          </a:xfrm>
          <a:prstGeom prst="rect">
            <a:avLst/>
          </a:prstGeom>
          <a:solidFill>
            <a:srgbClr val="DDDDDD">
              <a:alpha val="39999"/>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grpSp>
        <p:nvGrpSpPr>
          <p:cNvPr id="35" name="Group 206"/>
          <p:cNvGrpSpPr>
            <a:grpSpLocks/>
          </p:cNvGrpSpPr>
          <p:nvPr/>
        </p:nvGrpSpPr>
        <p:grpSpPr bwMode="auto">
          <a:xfrm>
            <a:off x="0" y="533400"/>
            <a:ext cx="9144000" cy="5689600"/>
            <a:chOff x="0" y="336"/>
            <a:chExt cx="5760" cy="3584"/>
          </a:xfrm>
        </p:grpSpPr>
        <p:sp>
          <p:nvSpPr>
            <p:cNvPr id="36" name="Line 192"/>
            <p:cNvSpPr>
              <a:spLocks noChangeShapeType="1"/>
            </p:cNvSpPr>
            <p:nvPr userDrawn="1"/>
          </p:nvSpPr>
          <p:spPr bwMode="gray">
            <a:xfrm flipH="1">
              <a:off x="0" y="336"/>
              <a:ext cx="5760" cy="0"/>
            </a:xfrm>
            <a:prstGeom prst="line">
              <a:avLst/>
            </a:prstGeom>
            <a:noFill/>
            <a:ln w="9525">
              <a:solidFill>
                <a:srgbClr val="DDDDDD"/>
              </a:solidFill>
              <a:round/>
              <a:headEnd/>
              <a:tailEnd/>
            </a:ln>
          </p:spPr>
          <p:txBody>
            <a:bodyPr/>
            <a:lstStyle/>
            <a:p>
              <a:pPr>
                <a:defRPr/>
              </a:pPr>
              <a:endParaRPr lang="en-US">
                <a:cs typeface="Arial" pitchFamily="34" charset="0"/>
              </a:endParaRPr>
            </a:p>
          </p:txBody>
        </p:sp>
        <p:sp>
          <p:nvSpPr>
            <p:cNvPr id="37" name="Line 193"/>
            <p:cNvSpPr>
              <a:spLocks noChangeShapeType="1"/>
            </p:cNvSpPr>
            <p:nvPr userDrawn="1"/>
          </p:nvSpPr>
          <p:spPr bwMode="gray">
            <a:xfrm flipH="1">
              <a:off x="0" y="733"/>
              <a:ext cx="5760" cy="0"/>
            </a:xfrm>
            <a:prstGeom prst="line">
              <a:avLst/>
            </a:prstGeom>
            <a:noFill/>
            <a:ln w="9525">
              <a:solidFill>
                <a:srgbClr val="DDDDDD"/>
              </a:solidFill>
              <a:round/>
              <a:headEnd/>
              <a:tailEnd/>
            </a:ln>
          </p:spPr>
          <p:txBody>
            <a:bodyPr/>
            <a:lstStyle/>
            <a:p>
              <a:pPr>
                <a:defRPr/>
              </a:pPr>
              <a:endParaRPr lang="en-US">
                <a:cs typeface="Arial" pitchFamily="34" charset="0"/>
              </a:endParaRPr>
            </a:p>
          </p:txBody>
        </p:sp>
        <p:sp>
          <p:nvSpPr>
            <p:cNvPr id="38" name="Line 194"/>
            <p:cNvSpPr>
              <a:spLocks noChangeShapeType="1"/>
            </p:cNvSpPr>
            <p:nvPr userDrawn="1"/>
          </p:nvSpPr>
          <p:spPr bwMode="gray">
            <a:xfrm flipH="1">
              <a:off x="0" y="1123"/>
              <a:ext cx="5760" cy="0"/>
            </a:xfrm>
            <a:prstGeom prst="line">
              <a:avLst/>
            </a:prstGeom>
            <a:noFill/>
            <a:ln w="9525">
              <a:solidFill>
                <a:srgbClr val="DDDDDD"/>
              </a:solidFill>
              <a:round/>
              <a:headEnd/>
              <a:tailEnd/>
            </a:ln>
          </p:spPr>
          <p:txBody>
            <a:bodyPr/>
            <a:lstStyle/>
            <a:p>
              <a:pPr>
                <a:defRPr/>
              </a:pPr>
              <a:endParaRPr lang="en-US">
                <a:cs typeface="Arial" pitchFamily="34" charset="0"/>
              </a:endParaRPr>
            </a:p>
          </p:txBody>
        </p:sp>
        <p:sp>
          <p:nvSpPr>
            <p:cNvPr id="39" name="Line 195"/>
            <p:cNvSpPr>
              <a:spLocks noChangeShapeType="1"/>
            </p:cNvSpPr>
            <p:nvPr userDrawn="1"/>
          </p:nvSpPr>
          <p:spPr bwMode="gray">
            <a:xfrm flipH="1">
              <a:off x="0" y="2707"/>
              <a:ext cx="5760" cy="0"/>
            </a:xfrm>
            <a:prstGeom prst="line">
              <a:avLst/>
            </a:prstGeom>
            <a:noFill/>
            <a:ln w="9525">
              <a:solidFill>
                <a:srgbClr val="DDDDDD"/>
              </a:solidFill>
              <a:round/>
              <a:headEnd/>
              <a:tailEnd/>
            </a:ln>
          </p:spPr>
          <p:txBody>
            <a:bodyPr/>
            <a:lstStyle/>
            <a:p>
              <a:pPr>
                <a:defRPr/>
              </a:pPr>
              <a:endParaRPr lang="en-US">
                <a:cs typeface="Arial" pitchFamily="34" charset="0"/>
              </a:endParaRPr>
            </a:p>
          </p:txBody>
        </p:sp>
        <p:sp>
          <p:nvSpPr>
            <p:cNvPr id="40" name="Line 196"/>
            <p:cNvSpPr>
              <a:spLocks noChangeShapeType="1"/>
            </p:cNvSpPr>
            <p:nvPr userDrawn="1"/>
          </p:nvSpPr>
          <p:spPr bwMode="gray">
            <a:xfrm flipH="1">
              <a:off x="0" y="3111"/>
              <a:ext cx="5760" cy="0"/>
            </a:xfrm>
            <a:prstGeom prst="line">
              <a:avLst/>
            </a:prstGeom>
            <a:noFill/>
            <a:ln w="9525">
              <a:solidFill>
                <a:srgbClr val="DDDDDD"/>
              </a:solidFill>
              <a:round/>
              <a:headEnd/>
              <a:tailEnd/>
            </a:ln>
          </p:spPr>
          <p:txBody>
            <a:bodyPr/>
            <a:lstStyle/>
            <a:p>
              <a:pPr>
                <a:defRPr/>
              </a:pPr>
              <a:endParaRPr lang="en-US">
                <a:cs typeface="Arial" pitchFamily="34" charset="0"/>
              </a:endParaRPr>
            </a:p>
          </p:txBody>
        </p:sp>
        <p:sp>
          <p:nvSpPr>
            <p:cNvPr id="41" name="Line 197"/>
            <p:cNvSpPr>
              <a:spLocks noChangeShapeType="1"/>
            </p:cNvSpPr>
            <p:nvPr userDrawn="1"/>
          </p:nvSpPr>
          <p:spPr bwMode="gray">
            <a:xfrm flipH="1">
              <a:off x="0" y="3516"/>
              <a:ext cx="5760" cy="0"/>
            </a:xfrm>
            <a:prstGeom prst="line">
              <a:avLst/>
            </a:prstGeom>
            <a:noFill/>
            <a:ln w="9525">
              <a:solidFill>
                <a:srgbClr val="DDDDDD"/>
              </a:solidFill>
              <a:round/>
              <a:headEnd/>
              <a:tailEnd/>
            </a:ln>
          </p:spPr>
          <p:txBody>
            <a:bodyPr/>
            <a:lstStyle/>
            <a:p>
              <a:pPr>
                <a:defRPr/>
              </a:pPr>
              <a:endParaRPr lang="en-US">
                <a:cs typeface="Arial" pitchFamily="34" charset="0"/>
              </a:endParaRPr>
            </a:p>
          </p:txBody>
        </p:sp>
        <p:sp>
          <p:nvSpPr>
            <p:cNvPr id="42" name="Line 198"/>
            <p:cNvSpPr>
              <a:spLocks noChangeShapeType="1"/>
            </p:cNvSpPr>
            <p:nvPr userDrawn="1"/>
          </p:nvSpPr>
          <p:spPr bwMode="gray">
            <a:xfrm flipH="1">
              <a:off x="0" y="3920"/>
              <a:ext cx="5760" cy="0"/>
            </a:xfrm>
            <a:prstGeom prst="line">
              <a:avLst/>
            </a:prstGeom>
            <a:noFill/>
            <a:ln w="9525">
              <a:solidFill>
                <a:srgbClr val="DDDDDD"/>
              </a:solidFill>
              <a:round/>
              <a:headEnd/>
              <a:tailEnd/>
            </a:ln>
          </p:spPr>
          <p:txBody>
            <a:bodyPr/>
            <a:lstStyle/>
            <a:p>
              <a:pPr>
                <a:defRPr/>
              </a:pPr>
              <a:endParaRPr lang="en-US">
                <a:cs typeface="Arial" pitchFamily="34" charset="0"/>
              </a:endParaRPr>
            </a:p>
          </p:txBody>
        </p:sp>
      </p:grpSp>
      <p:sp>
        <p:nvSpPr>
          <p:cNvPr id="43" name="Text Box 11"/>
          <p:cNvSpPr txBox="1">
            <a:spLocks noChangeArrowheads="1"/>
          </p:cNvSpPr>
          <p:nvPr/>
        </p:nvSpPr>
        <p:spPr bwMode="gray">
          <a:xfrm>
            <a:off x="0" y="461963"/>
            <a:ext cx="1098550" cy="427037"/>
          </a:xfrm>
          <a:prstGeom prst="rect">
            <a:avLst/>
          </a:prstGeom>
          <a:noFill/>
          <a:ln>
            <a:noFill/>
          </a:ln>
        </p:spPr>
        <p:txBody>
          <a:bodyPr>
            <a:spAutoFit/>
          </a:bodyP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algn="ctr" eaLnBrk="1" hangingPunct="1">
              <a:spcBef>
                <a:spcPct val="50000"/>
              </a:spcBef>
              <a:defRPr/>
            </a:pPr>
            <a:r>
              <a:rPr lang="en-US" sz="2200" b="1">
                <a:solidFill>
                  <a:srgbClr val="FFFFFF"/>
                </a:solidFill>
                <a:latin typeface="Arial" pitchFamily="34" charset="0"/>
              </a:rPr>
              <a:t>LOGO</a:t>
            </a:r>
          </a:p>
        </p:txBody>
      </p:sp>
      <p:sp>
        <p:nvSpPr>
          <p:cNvPr id="44" name="Rectangle 138"/>
          <p:cNvSpPr>
            <a:spLocks noChangeArrowheads="1"/>
          </p:cNvSpPr>
          <p:nvPr/>
        </p:nvSpPr>
        <p:spPr bwMode="gray">
          <a:xfrm>
            <a:off x="5524500" y="534988"/>
            <a:ext cx="725488" cy="633412"/>
          </a:xfrm>
          <a:prstGeom prst="rect">
            <a:avLst/>
          </a:prstGeom>
          <a:solidFill>
            <a:srgbClr val="DDDDDD">
              <a:alpha val="20000"/>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45" name="Rectangle 141"/>
          <p:cNvSpPr>
            <a:spLocks noChangeArrowheads="1"/>
          </p:cNvSpPr>
          <p:nvPr/>
        </p:nvSpPr>
        <p:spPr bwMode="gray">
          <a:xfrm>
            <a:off x="6978650" y="534988"/>
            <a:ext cx="725488" cy="633412"/>
          </a:xfrm>
          <a:prstGeom prst="rect">
            <a:avLst/>
          </a:prstGeom>
          <a:solidFill>
            <a:srgbClr val="DDDDDD">
              <a:alpha val="20000"/>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46" name="Rectangle 146"/>
          <p:cNvSpPr>
            <a:spLocks noChangeArrowheads="1"/>
          </p:cNvSpPr>
          <p:nvPr/>
        </p:nvSpPr>
        <p:spPr bwMode="gray">
          <a:xfrm>
            <a:off x="7691438" y="4763"/>
            <a:ext cx="725487" cy="522287"/>
          </a:xfrm>
          <a:prstGeom prst="rect">
            <a:avLst/>
          </a:prstGeom>
          <a:solidFill>
            <a:schemeClr val="folHlink">
              <a:alpha val="30196"/>
            </a:scheme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47" name="Rectangle 153"/>
          <p:cNvSpPr>
            <a:spLocks noChangeArrowheads="1"/>
          </p:cNvSpPr>
          <p:nvPr/>
        </p:nvSpPr>
        <p:spPr bwMode="gray">
          <a:xfrm>
            <a:off x="4076700" y="534988"/>
            <a:ext cx="725488" cy="633412"/>
          </a:xfrm>
          <a:prstGeom prst="rect">
            <a:avLst/>
          </a:prstGeom>
          <a:solidFill>
            <a:srgbClr val="DDDDDD">
              <a:alpha val="20000"/>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48" name="Rectangle 155"/>
          <p:cNvSpPr>
            <a:spLocks noChangeArrowheads="1"/>
          </p:cNvSpPr>
          <p:nvPr/>
        </p:nvSpPr>
        <p:spPr bwMode="gray">
          <a:xfrm>
            <a:off x="4789488" y="4763"/>
            <a:ext cx="725487" cy="522287"/>
          </a:xfrm>
          <a:prstGeom prst="rect">
            <a:avLst/>
          </a:prstGeom>
          <a:solidFill>
            <a:srgbClr val="DDDDDD">
              <a:alpha val="30196"/>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49" name="Rectangle 162"/>
          <p:cNvSpPr>
            <a:spLocks noChangeArrowheads="1"/>
          </p:cNvSpPr>
          <p:nvPr/>
        </p:nvSpPr>
        <p:spPr bwMode="gray">
          <a:xfrm>
            <a:off x="446088" y="1147763"/>
            <a:ext cx="725487" cy="633412"/>
          </a:xfrm>
          <a:prstGeom prst="rect">
            <a:avLst/>
          </a:prstGeom>
          <a:solidFill>
            <a:schemeClr val="folHlink">
              <a:alpha val="20000"/>
            </a:scheme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50" name="Rectangle 164"/>
          <p:cNvSpPr>
            <a:spLocks noChangeArrowheads="1"/>
          </p:cNvSpPr>
          <p:nvPr/>
        </p:nvSpPr>
        <p:spPr bwMode="gray">
          <a:xfrm>
            <a:off x="1889125" y="4763"/>
            <a:ext cx="725488" cy="522287"/>
          </a:xfrm>
          <a:prstGeom prst="rect">
            <a:avLst/>
          </a:prstGeom>
          <a:solidFill>
            <a:srgbClr val="DDDDDD">
              <a:alpha val="39999"/>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51" name="Rectangle 179"/>
          <p:cNvSpPr>
            <a:spLocks noChangeArrowheads="1"/>
          </p:cNvSpPr>
          <p:nvPr/>
        </p:nvSpPr>
        <p:spPr bwMode="gray">
          <a:xfrm>
            <a:off x="6251575" y="1165225"/>
            <a:ext cx="725488" cy="633413"/>
          </a:xfrm>
          <a:prstGeom prst="rect">
            <a:avLst/>
          </a:prstGeom>
          <a:solidFill>
            <a:srgbClr val="DDDDDD">
              <a:alpha val="10196"/>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52" name="Rectangle 180"/>
          <p:cNvSpPr>
            <a:spLocks noChangeArrowheads="1"/>
          </p:cNvSpPr>
          <p:nvPr/>
        </p:nvSpPr>
        <p:spPr bwMode="gray">
          <a:xfrm>
            <a:off x="7691438" y="1165225"/>
            <a:ext cx="725487" cy="633413"/>
          </a:xfrm>
          <a:prstGeom prst="rect">
            <a:avLst/>
          </a:prstGeom>
          <a:solidFill>
            <a:schemeClr val="folHlink">
              <a:alpha val="10196"/>
            </a:scheme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53" name="Rectangle 181"/>
          <p:cNvSpPr>
            <a:spLocks noChangeArrowheads="1"/>
          </p:cNvSpPr>
          <p:nvPr/>
        </p:nvSpPr>
        <p:spPr bwMode="gray">
          <a:xfrm>
            <a:off x="3349625" y="1165225"/>
            <a:ext cx="725488" cy="633413"/>
          </a:xfrm>
          <a:prstGeom prst="rect">
            <a:avLst/>
          </a:prstGeom>
          <a:solidFill>
            <a:srgbClr val="DDDDDD">
              <a:alpha val="10196"/>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54" name="Rectangle 182"/>
          <p:cNvSpPr>
            <a:spLocks noChangeArrowheads="1"/>
          </p:cNvSpPr>
          <p:nvPr/>
        </p:nvSpPr>
        <p:spPr bwMode="gray">
          <a:xfrm>
            <a:off x="4800600" y="1165225"/>
            <a:ext cx="725488" cy="633413"/>
          </a:xfrm>
          <a:prstGeom prst="rect">
            <a:avLst/>
          </a:prstGeom>
          <a:solidFill>
            <a:schemeClr val="folHlink">
              <a:alpha val="10196"/>
            </a:scheme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55" name="Rectangle 183"/>
          <p:cNvSpPr>
            <a:spLocks noChangeArrowheads="1"/>
          </p:cNvSpPr>
          <p:nvPr/>
        </p:nvSpPr>
        <p:spPr bwMode="gray">
          <a:xfrm>
            <a:off x="1889125" y="1165225"/>
            <a:ext cx="725488" cy="633413"/>
          </a:xfrm>
          <a:prstGeom prst="rect">
            <a:avLst/>
          </a:prstGeom>
          <a:solidFill>
            <a:schemeClr val="folHlink">
              <a:alpha val="10196"/>
            </a:scheme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56" name="Rectangle 189"/>
          <p:cNvSpPr>
            <a:spLocks noChangeArrowheads="1"/>
          </p:cNvSpPr>
          <p:nvPr/>
        </p:nvSpPr>
        <p:spPr bwMode="gray">
          <a:xfrm>
            <a:off x="438150" y="4763"/>
            <a:ext cx="725488" cy="522287"/>
          </a:xfrm>
          <a:prstGeom prst="rect">
            <a:avLst/>
          </a:prstGeom>
          <a:solidFill>
            <a:srgbClr val="DDDDDD">
              <a:alpha val="30196"/>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57" name="Rectangle 190"/>
          <p:cNvSpPr>
            <a:spLocks noChangeArrowheads="1"/>
          </p:cNvSpPr>
          <p:nvPr/>
        </p:nvSpPr>
        <p:spPr bwMode="gray">
          <a:xfrm>
            <a:off x="1143000" y="533400"/>
            <a:ext cx="725488" cy="633413"/>
          </a:xfrm>
          <a:prstGeom prst="rect">
            <a:avLst/>
          </a:prstGeom>
          <a:solidFill>
            <a:srgbClr val="DDDDDD">
              <a:alpha val="20000"/>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58" name="Rectangle 200"/>
          <p:cNvSpPr>
            <a:spLocks noChangeArrowheads="1"/>
          </p:cNvSpPr>
          <p:nvPr/>
        </p:nvSpPr>
        <p:spPr bwMode="gray">
          <a:xfrm>
            <a:off x="2578100" y="534988"/>
            <a:ext cx="725488" cy="633412"/>
          </a:xfrm>
          <a:prstGeom prst="rect">
            <a:avLst/>
          </a:prstGeom>
          <a:solidFill>
            <a:srgbClr val="DDDDDD">
              <a:alpha val="20000"/>
            </a:srgbClr>
          </a:solidFill>
          <a:ln w="9525">
            <a:no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grpSp>
        <p:nvGrpSpPr>
          <p:cNvPr id="59" name="Group 234"/>
          <p:cNvGrpSpPr>
            <a:grpSpLocks/>
          </p:cNvGrpSpPr>
          <p:nvPr/>
        </p:nvGrpSpPr>
        <p:grpSpPr bwMode="auto">
          <a:xfrm>
            <a:off x="0" y="2257425"/>
            <a:ext cx="4738688" cy="4600575"/>
            <a:chOff x="-9" y="1395"/>
            <a:chExt cx="2985" cy="2898"/>
          </a:xfrm>
        </p:grpSpPr>
        <p:pic>
          <p:nvPicPr>
            <p:cNvPr id="60" name="Picture 213" descr="pan01"/>
            <p:cNvPicPr>
              <a:picLocks noChangeAspect="1" noChangeArrowheads="1"/>
            </p:cNvPicPr>
            <p:nvPr/>
          </p:nvPicPr>
          <p:blipFill>
            <a:blip r:embed="rId2"/>
            <a:srcRect l="46681" r="2339"/>
            <a:stretch>
              <a:fillRect/>
            </a:stretch>
          </p:blipFill>
          <p:spPr bwMode="gray">
            <a:xfrm>
              <a:off x="0" y="1395"/>
              <a:ext cx="2976" cy="2898"/>
            </a:xfrm>
            <a:prstGeom prst="rect">
              <a:avLst/>
            </a:prstGeom>
            <a:noFill/>
            <a:ln w="9525">
              <a:noFill/>
              <a:miter lim="800000"/>
              <a:headEnd/>
              <a:tailEnd/>
            </a:ln>
          </p:spPr>
        </p:pic>
        <p:sp>
          <p:nvSpPr>
            <p:cNvPr id="61" name="Freeform 209"/>
            <p:cNvSpPr>
              <a:spLocks/>
            </p:cNvSpPr>
            <p:nvPr/>
          </p:nvSpPr>
          <p:spPr bwMode="gray">
            <a:xfrm>
              <a:off x="-9" y="1493"/>
              <a:ext cx="2841" cy="2599"/>
            </a:xfrm>
            <a:custGeom>
              <a:avLst/>
              <a:gdLst/>
              <a:ahLst/>
              <a:cxnLst>
                <a:cxn ang="0">
                  <a:pos x="0" y="18"/>
                </a:cxn>
                <a:cxn ang="0">
                  <a:pos x="2841" y="0"/>
                </a:cxn>
                <a:cxn ang="0">
                  <a:pos x="1294" y="2597"/>
                </a:cxn>
                <a:cxn ang="0">
                  <a:pos x="2" y="2599"/>
                </a:cxn>
                <a:cxn ang="0">
                  <a:pos x="0" y="18"/>
                </a:cxn>
              </a:cxnLst>
              <a:rect l="0" t="0" r="r" b="b"/>
              <a:pathLst>
                <a:path w="2841" h="2599">
                  <a:moveTo>
                    <a:pt x="0" y="18"/>
                  </a:moveTo>
                  <a:lnTo>
                    <a:pt x="2841" y="0"/>
                  </a:lnTo>
                  <a:lnTo>
                    <a:pt x="1294" y="2597"/>
                  </a:lnTo>
                  <a:lnTo>
                    <a:pt x="2" y="2599"/>
                  </a:lnTo>
                  <a:lnTo>
                    <a:pt x="0" y="18"/>
                  </a:lnTo>
                  <a:close/>
                </a:path>
              </a:pathLst>
            </a:custGeom>
            <a:blipFill dpi="0" rotWithShape="1">
              <a:blip r:embed="rId3"/>
              <a:srcRect/>
              <a:stretch>
                <a:fillRect r="-15708"/>
              </a:stretch>
            </a:blipFill>
            <a:ln w="9525">
              <a:noFill/>
              <a:round/>
              <a:headEnd/>
              <a:tailEnd/>
            </a:ln>
            <a:effectLst/>
          </p:spPr>
          <p:txBody>
            <a:bodyPr/>
            <a:lstStyle/>
            <a:p>
              <a:pPr>
                <a:defRPr/>
              </a:pPr>
              <a:endParaRPr lang="en-US" b="1">
                <a:solidFill>
                  <a:srgbClr val="000000"/>
                </a:solidFill>
                <a:latin typeface="Arial" charset="0"/>
                <a:cs typeface="+mn-cs"/>
              </a:endParaRPr>
            </a:p>
          </p:txBody>
        </p:sp>
      </p:grpSp>
      <p:grpSp>
        <p:nvGrpSpPr>
          <p:cNvPr id="62" name="Group 233"/>
          <p:cNvGrpSpPr>
            <a:grpSpLocks/>
          </p:cNvGrpSpPr>
          <p:nvPr/>
        </p:nvGrpSpPr>
        <p:grpSpPr bwMode="auto">
          <a:xfrm>
            <a:off x="9525" y="1395413"/>
            <a:ext cx="4256088" cy="4598987"/>
            <a:chOff x="0" y="1039"/>
            <a:chExt cx="2681" cy="2897"/>
          </a:xfrm>
        </p:grpSpPr>
        <p:pic>
          <p:nvPicPr>
            <p:cNvPr id="63" name="Picture 220" descr="pan01"/>
            <p:cNvPicPr>
              <a:picLocks noChangeAspect="1" noChangeArrowheads="1"/>
            </p:cNvPicPr>
            <p:nvPr userDrawn="1"/>
          </p:nvPicPr>
          <p:blipFill>
            <a:blip r:embed="rId2"/>
            <a:srcRect l="51730" r="2339"/>
            <a:stretch>
              <a:fillRect/>
            </a:stretch>
          </p:blipFill>
          <p:spPr bwMode="gray">
            <a:xfrm>
              <a:off x="0" y="1039"/>
              <a:ext cx="2681" cy="2897"/>
            </a:xfrm>
            <a:prstGeom prst="rect">
              <a:avLst/>
            </a:prstGeom>
            <a:noFill/>
            <a:ln w="9525">
              <a:noFill/>
              <a:miter lim="800000"/>
              <a:headEnd/>
              <a:tailEnd/>
            </a:ln>
          </p:spPr>
        </p:pic>
        <p:sp>
          <p:nvSpPr>
            <p:cNvPr id="64" name="Freeform 221" descr="wiz_gold04"/>
            <p:cNvSpPr>
              <a:spLocks/>
            </p:cNvSpPr>
            <p:nvPr userDrawn="1"/>
          </p:nvSpPr>
          <p:spPr bwMode="gray">
            <a:xfrm>
              <a:off x="0" y="1137"/>
              <a:ext cx="2537" cy="2600"/>
            </a:xfrm>
            <a:custGeom>
              <a:avLst/>
              <a:gdLst>
                <a:gd name="T0" fmla="*/ 0 w 2537"/>
                <a:gd name="T1" fmla="*/ 0 h 2600"/>
                <a:gd name="T2" fmla="*/ 2537 w 2537"/>
                <a:gd name="T3" fmla="*/ 1 h 2600"/>
                <a:gd name="T4" fmla="*/ 991 w 2537"/>
                <a:gd name="T5" fmla="*/ 2597 h 2600"/>
                <a:gd name="T6" fmla="*/ 0 w 2537"/>
                <a:gd name="T7" fmla="*/ 2600 h 2600"/>
                <a:gd name="T8" fmla="*/ 0 w 2537"/>
                <a:gd name="T9" fmla="*/ 0 h 2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37" h="2600">
                  <a:moveTo>
                    <a:pt x="0" y="0"/>
                  </a:moveTo>
                  <a:lnTo>
                    <a:pt x="2537" y="1"/>
                  </a:lnTo>
                  <a:lnTo>
                    <a:pt x="991" y="2597"/>
                  </a:lnTo>
                  <a:lnTo>
                    <a:pt x="0" y="2600"/>
                  </a:lnTo>
                  <a:lnTo>
                    <a:pt x="0" y="0"/>
                  </a:lnTo>
                  <a:close/>
                </a:path>
              </a:pathLst>
            </a:custGeom>
            <a:blipFill dpi="0" rotWithShape="1">
              <a:blip r:embed="rId4"/>
              <a:srcRect/>
              <a:stretch>
                <a:fillRect/>
              </a:stretch>
            </a:blipFill>
            <a:ln w="9525">
              <a:noFill/>
              <a:round/>
              <a:headEnd/>
              <a:tailEnd/>
            </a:ln>
          </p:spPr>
          <p:txBody>
            <a:bodyPr/>
            <a:lstStyle/>
            <a:p>
              <a:pPr>
                <a:defRPr/>
              </a:pPr>
              <a:endParaRPr lang="en-US">
                <a:cs typeface="Arial" pitchFamily="34" charset="0"/>
              </a:endParaRPr>
            </a:p>
          </p:txBody>
        </p:sp>
      </p:grpSp>
      <p:grpSp>
        <p:nvGrpSpPr>
          <p:cNvPr id="65" name="Group 232"/>
          <p:cNvGrpSpPr>
            <a:grpSpLocks/>
          </p:cNvGrpSpPr>
          <p:nvPr/>
        </p:nvGrpSpPr>
        <p:grpSpPr bwMode="auto">
          <a:xfrm>
            <a:off x="-4763" y="304800"/>
            <a:ext cx="3821113" cy="5078413"/>
            <a:chOff x="-7" y="240"/>
            <a:chExt cx="2407" cy="3199"/>
          </a:xfrm>
        </p:grpSpPr>
        <p:pic>
          <p:nvPicPr>
            <p:cNvPr id="66" name="Picture 223" descr="pan01"/>
            <p:cNvPicPr>
              <a:picLocks noChangeAspect="1" noChangeArrowheads="1"/>
            </p:cNvPicPr>
            <p:nvPr userDrawn="1"/>
          </p:nvPicPr>
          <p:blipFill>
            <a:blip r:embed="rId2"/>
            <a:srcRect l="60431" r="2339"/>
            <a:stretch>
              <a:fillRect/>
            </a:stretch>
          </p:blipFill>
          <p:spPr bwMode="gray">
            <a:xfrm>
              <a:off x="0" y="240"/>
              <a:ext cx="2400" cy="3199"/>
            </a:xfrm>
            <a:prstGeom prst="rect">
              <a:avLst/>
            </a:prstGeom>
            <a:noFill/>
            <a:ln w="9525">
              <a:noFill/>
              <a:miter lim="800000"/>
              <a:headEnd/>
              <a:tailEnd/>
            </a:ln>
          </p:spPr>
        </p:pic>
        <p:sp>
          <p:nvSpPr>
            <p:cNvPr id="67" name="Freeform 224" descr="wiz_gold01"/>
            <p:cNvSpPr>
              <a:spLocks/>
            </p:cNvSpPr>
            <p:nvPr userDrawn="1"/>
          </p:nvSpPr>
          <p:spPr bwMode="gray">
            <a:xfrm>
              <a:off x="-7" y="348"/>
              <a:ext cx="2247" cy="2874"/>
            </a:xfrm>
            <a:custGeom>
              <a:avLst/>
              <a:gdLst>
                <a:gd name="T0" fmla="*/ 7 w 2247"/>
                <a:gd name="T1" fmla="*/ 0 h 2874"/>
                <a:gd name="T2" fmla="*/ 2247 w 2247"/>
                <a:gd name="T3" fmla="*/ 0 h 2874"/>
                <a:gd name="T4" fmla="*/ 540 w 2247"/>
                <a:gd name="T5" fmla="*/ 2868 h 2874"/>
                <a:gd name="T6" fmla="*/ 0 w 2247"/>
                <a:gd name="T7" fmla="*/ 2874 h 2874"/>
                <a:gd name="T8" fmla="*/ 7 w 2247"/>
                <a:gd name="T9" fmla="*/ 0 h 28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47" h="2874">
                  <a:moveTo>
                    <a:pt x="7" y="0"/>
                  </a:moveTo>
                  <a:lnTo>
                    <a:pt x="2247" y="0"/>
                  </a:lnTo>
                  <a:lnTo>
                    <a:pt x="540" y="2868"/>
                  </a:lnTo>
                  <a:lnTo>
                    <a:pt x="0" y="2874"/>
                  </a:lnTo>
                  <a:lnTo>
                    <a:pt x="7" y="0"/>
                  </a:lnTo>
                  <a:close/>
                </a:path>
              </a:pathLst>
            </a:custGeom>
            <a:blipFill dpi="0" rotWithShape="1">
              <a:blip r:embed="rId5"/>
              <a:srcRect/>
              <a:stretch>
                <a:fillRect/>
              </a:stretch>
            </a:blipFill>
            <a:ln w="9525">
              <a:noFill/>
              <a:round/>
              <a:headEnd/>
              <a:tailEnd/>
            </a:ln>
          </p:spPr>
          <p:txBody>
            <a:bodyPr/>
            <a:lstStyle/>
            <a:p>
              <a:pPr>
                <a:defRPr/>
              </a:pPr>
              <a:endParaRPr lang="en-US">
                <a:cs typeface="Arial" pitchFamily="34" charset="0"/>
              </a:endParaRPr>
            </a:p>
          </p:txBody>
        </p:sp>
      </p:grpSp>
      <p:sp>
        <p:nvSpPr>
          <p:cNvPr id="3075" name="Rectangle 3"/>
          <p:cNvSpPr>
            <a:spLocks noGrp="1" noChangeArrowheads="1"/>
          </p:cNvSpPr>
          <p:nvPr>
            <p:ph type="subTitle" idx="1"/>
          </p:nvPr>
        </p:nvSpPr>
        <p:spPr>
          <a:xfrm>
            <a:off x="4572000" y="4343400"/>
            <a:ext cx="4419600" cy="609600"/>
          </a:xfrm>
        </p:spPr>
        <p:txBody>
          <a:bodyPr/>
          <a:lstStyle>
            <a:lvl1pPr marL="0" indent="0" algn="r">
              <a:buFontTx/>
              <a:buNone/>
              <a:defRPr sz="2000"/>
            </a:lvl1pPr>
          </a:lstStyle>
          <a:p>
            <a:r>
              <a:rPr lang="en-US"/>
              <a:t>Click to edit Master subtitle style</a:t>
            </a:r>
          </a:p>
        </p:txBody>
      </p:sp>
      <p:sp>
        <p:nvSpPr>
          <p:cNvPr id="3074" name="Rectangle 2"/>
          <p:cNvSpPr>
            <a:spLocks noGrp="1" noChangeArrowheads="1"/>
          </p:cNvSpPr>
          <p:nvPr>
            <p:ph type="ctrTitle"/>
          </p:nvPr>
        </p:nvSpPr>
        <p:spPr>
          <a:xfrm>
            <a:off x="4267200" y="1981200"/>
            <a:ext cx="4724400" cy="2057400"/>
          </a:xfrm>
        </p:spPr>
        <p:txBody>
          <a:bodyPr/>
          <a:lstStyle>
            <a:lvl1pPr algn="r">
              <a:defRPr sz="4400"/>
            </a:lvl1pPr>
          </a:lstStyle>
          <a:p>
            <a:r>
              <a:rPr lang="en-US"/>
              <a:t>Click to edit Master title style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 descr="Image result for time management"/>
          <p:cNvPicPr>
            <a:picLocks noChangeAspect="1" noChangeArrowheads="1"/>
          </p:cNvPicPr>
          <p:nvPr userDrawn="1"/>
        </p:nvPicPr>
        <p:blipFill>
          <a:blip r:embed="rId2"/>
          <a:srcRect/>
          <a:stretch>
            <a:fillRect/>
          </a:stretch>
        </p:blipFill>
        <p:spPr bwMode="auto">
          <a:xfrm>
            <a:off x="8267700" y="252413"/>
            <a:ext cx="847725" cy="790575"/>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457200" indent="-457200">
              <a:buFont typeface="Wingdings" panose="05000000000000000000" pitchFamily="2" charset="2"/>
              <a:buChar char="q"/>
              <a:defRPr sz="2800">
                <a:solidFill>
                  <a:srgbClr val="0707A9"/>
                </a:solidFill>
                <a:latin typeface="+mj-lt"/>
              </a:defRPr>
            </a:lvl1pPr>
            <a:lvl2pPr marL="742950" indent="-285750">
              <a:buFont typeface="Wingdings" panose="05000000000000000000" pitchFamily="2" charset="2"/>
              <a:buChar char="§"/>
              <a:defRPr sz="2600">
                <a:solidFill>
                  <a:srgbClr val="C00000"/>
                </a:solidFill>
                <a:latin typeface="+mj-lt"/>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p:txBody>
          <a:bodyPr/>
          <a:lstStyle>
            <a:lvl1pPr>
              <a:defRPr>
                <a:cs typeface="Arial" charset="0"/>
              </a:defRPr>
            </a:lvl1pPr>
          </a:lstStyle>
          <a:p>
            <a:pPr>
              <a:defRPr/>
            </a:pPr>
            <a:endParaRPr lang="en-US"/>
          </a:p>
        </p:txBody>
      </p:sp>
      <p:sp>
        <p:nvSpPr>
          <p:cNvPr id="6" name="Footer Placeholder 4"/>
          <p:cNvSpPr>
            <a:spLocks noGrp="1"/>
          </p:cNvSpPr>
          <p:nvPr>
            <p:ph type="ftr" sz="quarter" idx="11"/>
          </p:nvPr>
        </p:nvSpPr>
        <p:spPr/>
        <p:txBody>
          <a:bodyPr/>
          <a:lstStyle>
            <a:lvl1pPr>
              <a:defRPr>
                <a:cs typeface="Arial" charset="0"/>
              </a:defRPr>
            </a:lvl1pPr>
          </a:lstStyle>
          <a:p>
            <a:pPr>
              <a:defRPr/>
            </a:pPr>
            <a:endParaRPr lang="en-US"/>
          </a:p>
        </p:txBody>
      </p:sp>
      <p:sp>
        <p:nvSpPr>
          <p:cNvPr id="7" name="Slide Number Placeholder 5"/>
          <p:cNvSpPr>
            <a:spLocks noGrp="1"/>
          </p:cNvSpPr>
          <p:nvPr>
            <p:ph type="sldNum" sz="quarter" idx="12"/>
          </p:nvPr>
        </p:nvSpPr>
        <p:spPr/>
        <p:txBody>
          <a:bodyPr/>
          <a:lstStyle>
            <a:lvl1pPr>
              <a:defRPr>
                <a:cs typeface="Arial" charset="0"/>
              </a:defRPr>
            </a:lvl1pPr>
          </a:lstStyle>
          <a:p>
            <a:pPr>
              <a:defRPr/>
            </a:pPr>
            <a:fld id="{CACB6EAF-1984-4E3E-A6BC-F66B4F995480}"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cs typeface="Arial" charset="0"/>
              </a:defRPr>
            </a:lvl1pPr>
          </a:lstStyle>
          <a:p>
            <a:pPr>
              <a:defRPr/>
            </a:pPr>
            <a:endParaRPr lang="en-US"/>
          </a:p>
        </p:txBody>
      </p:sp>
      <p:sp>
        <p:nvSpPr>
          <p:cNvPr id="5" name="Footer Placeholder 4"/>
          <p:cNvSpPr>
            <a:spLocks noGrp="1"/>
          </p:cNvSpPr>
          <p:nvPr>
            <p:ph type="ftr" sz="quarter" idx="11"/>
          </p:nvPr>
        </p:nvSpPr>
        <p:spPr/>
        <p:txBody>
          <a:bodyPr/>
          <a:lstStyle>
            <a:lvl1pPr>
              <a:defRPr>
                <a:cs typeface="Arial"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cs typeface="Arial" charset="0"/>
              </a:defRPr>
            </a:lvl1pPr>
          </a:lstStyle>
          <a:p>
            <a:pPr>
              <a:defRPr/>
            </a:pPr>
            <a:fld id="{3743B8C9-8938-4C2D-911A-8F48183FF953}"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2" descr="Image result for time management"/>
          <p:cNvPicPr>
            <a:picLocks noChangeAspect="1" noChangeArrowheads="1"/>
          </p:cNvPicPr>
          <p:nvPr userDrawn="1"/>
        </p:nvPicPr>
        <p:blipFill>
          <a:blip r:embed="rId2"/>
          <a:srcRect/>
          <a:stretch>
            <a:fillRect/>
          </a:stretch>
        </p:blipFill>
        <p:spPr bwMode="auto">
          <a:xfrm>
            <a:off x="8267700" y="252413"/>
            <a:ext cx="847725" cy="790575"/>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p:cNvSpPr>
            <a:spLocks noGrp="1"/>
          </p:cNvSpPr>
          <p:nvPr>
            <p:ph type="dt" sz="half" idx="10"/>
          </p:nvPr>
        </p:nvSpPr>
        <p:spPr/>
        <p:txBody>
          <a:bodyPr/>
          <a:lstStyle>
            <a:lvl1pPr>
              <a:defRPr>
                <a:cs typeface="Arial" charset="0"/>
              </a:defRPr>
            </a:lvl1pPr>
          </a:lstStyle>
          <a:p>
            <a:pPr>
              <a:defRPr/>
            </a:pPr>
            <a:endParaRPr lang="en-US"/>
          </a:p>
        </p:txBody>
      </p:sp>
      <p:sp>
        <p:nvSpPr>
          <p:cNvPr id="7" name="Footer Placeholder 5"/>
          <p:cNvSpPr>
            <a:spLocks noGrp="1"/>
          </p:cNvSpPr>
          <p:nvPr>
            <p:ph type="ftr" sz="quarter" idx="11"/>
          </p:nvPr>
        </p:nvSpPr>
        <p:spPr/>
        <p:txBody>
          <a:bodyPr/>
          <a:lstStyle>
            <a:lvl1pPr>
              <a:defRPr>
                <a:cs typeface="Arial" charset="0"/>
              </a:defRPr>
            </a:lvl1pPr>
          </a:lstStyle>
          <a:p>
            <a:pPr>
              <a:defRPr/>
            </a:pPr>
            <a:endParaRPr lang="en-US"/>
          </a:p>
        </p:txBody>
      </p:sp>
      <p:sp>
        <p:nvSpPr>
          <p:cNvPr id="8" name="Slide Number Placeholder 6"/>
          <p:cNvSpPr>
            <a:spLocks noGrp="1"/>
          </p:cNvSpPr>
          <p:nvPr>
            <p:ph type="sldNum" sz="quarter" idx="12"/>
          </p:nvPr>
        </p:nvSpPr>
        <p:spPr/>
        <p:txBody>
          <a:bodyPr/>
          <a:lstStyle>
            <a:lvl1pPr>
              <a:defRPr>
                <a:cs typeface="Arial" charset="0"/>
              </a:defRPr>
            </a:lvl1pPr>
          </a:lstStyle>
          <a:p>
            <a:pPr>
              <a:defRPr/>
            </a:pPr>
            <a:fld id="{FE467863-B7DE-4376-BBE2-A1DA8519455F}"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2" descr="Image result for time management"/>
          <p:cNvPicPr>
            <a:picLocks noChangeAspect="1" noChangeArrowheads="1"/>
          </p:cNvPicPr>
          <p:nvPr userDrawn="1"/>
        </p:nvPicPr>
        <p:blipFill>
          <a:blip r:embed="rId2"/>
          <a:srcRect/>
          <a:stretch>
            <a:fillRect/>
          </a:stretch>
        </p:blipFill>
        <p:spPr bwMode="auto">
          <a:xfrm>
            <a:off x="8267700" y="252413"/>
            <a:ext cx="847725" cy="790575"/>
          </a:xfrm>
          <a:prstGeom prst="rect">
            <a:avLst/>
          </a:prstGeom>
          <a:noFill/>
          <a:ln w="9525">
            <a:noFill/>
            <a:miter lim="800000"/>
            <a:headEnd/>
            <a:tailEnd/>
          </a:ln>
        </p:spPr>
      </p:pic>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6"/>
          <p:cNvSpPr>
            <a:spLocks noGrp="1"/>
          </p:cNvSpPr>
          <p:nvPr>
            <p:ph type="dt" sz="half" idx="10"/>
          </p:nvPr>
        </p:nvSpPr>
        <p:spPr/>
        <p:txBody>
          <a:bodyPr/>
          <a:lstStyle>
            <a:lvl1pPr>
              <a:defRPr>
                <a:cs typeface="Arial" charset="0"/>
              </a:defRPr>
            </a:lvl1pPr>
          </a:lstStyle>
          <a:p>
            <a:pPr>
              <a:defRPr/>
            </a:pPr>
            <a:endParaRPr lang="en-US"/>
          </a:p>
        </p:txBody>
      </p:sp>
      <p:sp>
        <p:nvSpPr>
          <p:cNvPr id="9" name="Footer Placeholder 7"/>
          <p:cNvSpPr>
            <a:spLocks noGrp="1"/>
          </p:cNvSpPr>
          <p:nvPr>
            <p:ph type="ftr" sz="quarter" idx="11"/>
          </p:nvPr>
        </p:nvSpPr>
        <p:spPr/>
        <p:txBody>
          <a:bodyPr/>
          <a:lstStyle>
            <a:lvl1pPr>
              <a:defRPr>
                <a:cs typeface="Arial" charset="0"/>
              </a:defRPr>
            </a:lvl1pPr>
          </a:lstStyle>
          <a:p>
            <a:pPr>
              <a:defRPr/>
            </a:pPr>
            <a:endParaRPr lang="en-US"/>
          </a:p>
        </p:txBody>
      </p:sp>
      <p:sp>
        <p:nvSpPr>
          <p:cNvPr id="10" name="Slide Number Placeholder 8"/>
          <p:cNvSpPr>
            <a:spLocks noGrp="1"/>
          </p:cNvSpPr>
          <p:nvPr>
            <p:ph type="sldNum" sz="quarter" idx="12"/>
          </p:nvPr>
        </p:nvSpPr>
        <p:spPr/>
        <p:txBody>
          <a:bodyPr/>
          <a:lstStyle>
            <a:lvl1pPr>
              <a:defRPr>
                <a:cs typeface="Arial" charset="0"/>
              </a:defRPr>
            </a:lvl1pPr>
          </a:lstStyle>
          <a:p>
            <a:pPr>
              <a:defRPr/>
            </a:pPr>
            <a:fld id="{1518E30C-041D-4FA1-A10A-A675205B0B6B}"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cs typeface="Arial" charset="0"/>
              </a:defRPr>
            </a:lvl1pPr>
          </a:lstStyle>
          <a:p>
            <a:pPr>
              <a:defRPr/>
            </a:pPr>
            <a:endParaRPr lang="en-US"/>
          </a:p>
        </p:txBody>
      </p:sp>
      <p:sp>
        <p:nvSpPr>
          <p:cNvPr id="4" name="Footer Placeholder 3"/>
          <p:cNvSpPr>
            <a:spLocks noGrp="1"/>
          </p:cNvSpPr>
          <p:nvPr>
            <p:ph type="ftr" sz="quarter" idx="11"/>
          </p:nvPr>
        </p:nvSpPr>
        <p:spPr/>
        <p:txBody>
          <a:bodyPr/>
          <a:lstStyle>
            <a:lvl1pPr>
              <a:defRPr>
                <a:cs typeface="Arial" charset="0"/>
              </a:defRPr>
            </a:lvl1pPr>
          </a:lstStyle>
          <a:p>
            <a:pPr>
              <a:defRPr/>
            </a:pPr>
            <a:endParaRPr lang="en-US"/>
          </a:p>
        </p:txBody>
      </p:sp>
      <p:sp>
        <p:nvSpPr>
          <p:cNvPr id="5" name="Slide Number Placeholder 4"/>
          <p:cNvSpPr>
            <a:spLocks noGrp="1"/>
          </p:cNvSpPr>
          <p:nvPr>
            <p:ph type="sldNum" sz="quarter" idx="12"/>
          </p:nvPr>
        </p:nvSpPr>
        <p:spPr/>
        <p:txBody>
          <a:bodyPr/>
          <a:lstStyle>
            <a:lvl1pPr>
              <a:defRPr>
                <a:cs typeface="Arial" charset="0"/>
              </a:defRPr>
            </a:lvl1pPr>
          </a:lstStyle>
          <a:p>
            <a:pPr>
              <a:defRPr/>
            </a:pPr>
            <a:fld id="{67984EC1-C329-4295-95B4-E6EC0D6E004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91DF237-01FC-4742-B1C1-67879A3ADACB}"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cs typeface="Arial" charset="0"/>
              </a:defRPr>
            </a:lvl1pPr>
          </a:lstStyle>
          <a:p>
            <a:pPr>
              <a:defRPr/>
            </a:pPr>
            <a:endParaRPr lang="en-US"/>
          </a:p>
        </p:txBody>
      </p:sp>
      <p:sp>
        <p:nvSpPr>
          <p:cNvPr id="3" name="Footer Placeholder 2"/>
          <p:cNvSpPr>
            <a:spLocks noGrp="1"/>
          </p:cNvSpPr>
          <p:nvPr>
            <p:ph type="ftr" sz="quarter" idx="11"/>
          </p:nvPr>
        </p:nvSpPr>
        <p:spPr/>
        <p:txBody>
          <a:bodyPr/>
          <a:lstStyle>
            <a:lvl1pPr>
              <a:defRPr>
                <a:cs typeface="Arial" charset="0"/>
              </a:defRPr>
            </a:lvl1pPr>
          </a:lstStyle>
          <a:p>
            <a:pPr>
              <a:defRPr/>
            </a:pPr>
            <a:endParaRPr lang="en-US"/>
          </a:p>
        </p:txBody>
      </p:sp>
      <p:sp>
        <p:nvSpPr>
          <p:cNvPr id="4" name="Slide Number Placeholder 3"/>
          <p:cNvSpPr>
            <a:spLocks noGrp="1"/>
          </p:cNvSpPr>
          <p:nvPr>
            <p:ph type="sldNum" sz="quarter" idx="12"/>
          </p:nvPr>
        </p:nvSpPr>
        <p:spPr/>
        <p:txBody>
          <a:bodyPr/>
          <a:lstStyle>
            <a:lvl1pPr>
              <a:defRPr>
                <a:cs typeface="Arial" charset="0"/>
              </a:defRPr>
            </a:lvl1pPr>
          </a:lstStyle>
          <a:p>
            <a:pPr>
              <a:defRPr/>
            </a:pPr>
            <a:fld id="{D592E5E2-C4AF-46E4-BAA0-85721310E640}"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cs typeface="Arial" charset="0"/>
              </a:defRPr>
            </a:lvl1pPr>
          </a:lstStyle>
          <a:p>
            <a:pPr>
              <a:defRPr/>
            </a:pPr>
            <a:endParaRPr lang="en-US"/>
          </a:p>
        </p:txBody>
      </p:sp>
      <p:sp>
        <p:nvSpPr>
          <p:cNvPr id="6" name="Footer Placeholder 5"/>
          <p:cNvSpPr>
            <a:spLocks noGrp="1"/>
          </p:cNvSpPr>
          <p:nvPr>
            <p:ph type="ftr" sz="quarter" idx="11"/>
          </p:nvPr>
        </p:nvSpPr>
        <p:spPr/>
        <p:txBody>
          <a:bodyPr/>
          <a:lstStyle>
            <a:lvl1pPr>
              <a:defRPr>
                <a:cs typeface="Arial"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a:cs typeface="Arial" charset="0"/>
              </a:defRPr>
            </a:lvl1pPr>
          </a:lstStyle>
          <a:p>
            <a:pPr>
              <a:defRPr/>
            </a:pPr>
            <a:fld id="{F6B9613E-7EC8-4B84-A6FB-EB8CAA164EFA}"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cs typeface="Arial" charset="0"/>
              </a:defRPr>
            </a:lvl1pPr>
          </a:lstStyle>
          <a:p>
            <a:pPr>
              <a:defRPr/>
            </a:pPr>
            <a:endParaRPr lang="en-US"/>
          </a:p>
        </p:txBody>
      </p:sp>
      <p:sp>
        <p:nvSpPr>
          <p:cNvPr id="6" name="Footer Placeholder 5"/>
          <p:cNvSpPr>
            <a:spLocks noGrp="1"/>
          </p:cNvSpPr>
          <p:nvPr>
            <p:ph type="ftr" sz="quarter" idx="11"/>
          </p:nvPr>
        </p:nvSpPr>
        <p:spPr/>
        <p:txBody>
          <a:bodyPr/>
          <a:lstStyle>
            <a:lvl1pPr>
              <a:defRPr>
                <a:cs typeface="Arial"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a:cs typeface="Arial" charset="0"/>
              </a:defRPr>
            </a:lvl1pPr>
          </a:lstStyle>
          <a:p>
            <a:pPr>
              <a:defRPr/>
            </a:pPr>
            <a:fld id="{078D1AB0-F972-4EC2-98F5-88224FD98BCE}"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cs typeface="Arial" charset="0"/>
              </a:defRPr>
            </a:lvl1pPr>
          </a:lstStyle>
          <a:p>
            <a:pPr>
              <a:defRPr/>
            </a:pPr>
            <a:endParaRPr lang="en-US"/>
          </a:p>
        </p:txBody>
      </p:sp>
      <p:sp>
        <p:nvSpPr>
          <p:cNvPr id="5" name="Footer Placeholder 4"/>
          <p:cNvSpPr>
            <a:spLocks noGrp="1"/>
          </p:cNvSpPr>
          <p:nvPr>
            <p:ph type="ftr" sz="quarter" idx="11"/>
          </p:nvPr>
        </p:nvSpPr>
        <p:spPr/>
        <p:txBody>
          <a:bodyPr/>
          <a:lstStyle>
            <a:lvl1pPr>
              <a:defRPr>
                <a:cs typeface="Arial"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cs typeface="Arial" charset="0"/>
              </a:defRPr>
            </a:lvl1pPr>
          </a:lstStyle>
          <a:p>
            <a:pPr>
              <a:defRPr/>
            </a:pPr>
            <a:fld id="{563E8C8A-4318-4A89-BB29-F6C4CA0A3550}"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cs typeface="Arial" charset="0"/>
              </a:defRPr>
            </a:lvl1pPr>
          </a:lstStyle>
          <a:p>
            <a:pPr>
              <a:defRPr/>
            </a:pPr>
            <a:endParaRPr lang="en-US"/>
          </a:p>
        </p:txBody>
      </p:sp>
      <p:sp>
        <p:nvSpPr>
          <p:cNvPr id="5" name="Footer Placeholder 4"/>
          <p:cNvSpPr>
            <a:spLocks noGrp="1"/>
          </p:cNvSpPr>
          <p:nvPr>
            <p:ph type="ftr" sz="quarter" idx="11"/>
          </p:nvPr>
        </p:nvSpPr>
        <p:spPr/>
        <p:txBody>
          <a:bodyPr/>
          <a:lstStyle>
            <a:lvl1pPr>
              <a:defRPr>
                <a:cs typeface="Arial"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cs typeface="Arial" charset="0"/>
              </a:defRPr>
            </a:lvl1pPr>
          </a:lstStyle>
          <a:p>
            <a:pPr>
              <a:defRPr/>
            </a:pPr>
            <a:fld id="{2C922C0D-8A9B-4131-B8CE-01E378E536B0}"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391400" cy="8382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cs typeface="Arial" charset="0"/>
              </a:defRPr>
            </a:lvl1pPr>
          </a:lstStyle>
          <a:p>
            <a:pPr>
              <a:defRPr/>
            </a:pPr>
            <a:endParaRPr lang="en-US"/>
          </a:p>
        </p:txBody>
      </p:sp>
      <p:sp>
        <p:nvSpPr>
          <p:cNvPr id="6" name="Footer Placeholder 5"/>
          <p:cNvSpPr>
            <a:spLocks noGrp="1"/>
          </p:cNvSpPr>
          <p:nvPr>
            <p:ph type="ftr" sz="quarter" idx="11"/>
          </p:nvPr>
        </p:nvSpPr>
        <p:spPr/>
        <p:txBody>
          <a:bodyPr/>
          <a:lstStyle>
            <a:lvl1pPr>
              <a:defRPr>
                <a:cs typeface="Arial"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a:cs typeface="Arial" charset="0"/>
              </a:defRPr>
            </a:lvl1pPr>
          </a:lstStyle>
          <a:p>
            <a:pPr>
              <a:defRPr/>
            </a:pPr>
            <a:fld id="{21C0AC21-C65A-4F85-B2C8-1849AC985687}"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391400" cy="838200"/>
          </a:xfrm>
        </p:spPr>
        <p:txBody>
          <a:bodyPr/>
          <a:lstStyle/>
          <a:p>
            <a:r>
              <a:rPr lang="en-US"/>
              <a:t>Click to edit Master title style</a:t>
            </a:r>
          </a:p>
        </p:txBody>
      </p:sp>
      <p:sp>
        <p:nvSpPr>
          <p:cNvPr id="3" name="Chart Placeholder 2"/>
          <p:cNvSpPr>
            <a:spLocks noGrp="1"/>
          </p:cNvSpPr>
          <p:nvPr>
            <p:ph type="chart" idx="1"/>
          </p:nvPr>
        </p:nvSpPr>
        <p:spPr>
          <a:xfrm>
            <a:off x="457200" y="1600200"/>
            <a:ext cx="8229600" cy="4724400"/>
          </a:xfrm>
        </p:spPr>
        <p:txBody>
          <a:bodyPr/>
          <a:lstStyle/>
          <a:p>
            <a:pPr lvl="0"/>
            <a:r>
              <a:rPr lang="en-US" noProof="0"/>
              <a:t>Click icon to add chart</a:t>
            </a:r>
          </a:p>
        </p:txBody>
      </p:sp>
      <p:sp>
        <p:nvSpPr>
          <p:cNvPr id="4" name="Date Placeholder 3"/>
          <p:cNvSpPr>
            <a:spLocks noGrp="1"/>
          </p:cNvSpPr>
          <p:nvPr>
            <p:ph type="dt" sz="half" idx="10"/>
          </p:nvPr>
        </p:nvSpPr>
        <p:spPr/>
        <p:txBody>
          <a:bodyPr/>
          <a:lstStyle>
            <a:lvl1pPr>
              <a:defRPr>
                <a:cs typeface="Arial" charset="0"/>
              </a:defRPr>
            </a:lvl1pPr>
          </a:lstStyle>
          <a:p>
            <a:pPr>
              <a:defRPr/>
            </a:pPr>
            <a:endParaRPr lang="en-US"/>
          </a:p>
        </p:txBody>
      </p:sp>
      <p:sp>
        <p:nvSpPr>
          <p:cNvPr id="5" name="Footer Placeholder 4"/>
          <p:cNvSpPr>
            <a:spLocks noGrp="1"/>
          </p:cNvSpPr>
          <p:nvPr>
            <p:ph type="ftr" sz="quarter" idx="11"/>
          </p:nvPr>
        </p:nvSpPr>
        <p:spPr/>
        <p:txBody>
          <a:bodyPr/>
          <a:lstStyle>
            <a:lvl1pPr>
              <a:defRPr>
                <a:cs typeface="Arial"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cs typeface="Arial" charset="0"/>
              </a:defRPr>
            </a:lvl1pPr>
          </a:lstStyle>
          <a:p>
            <a:pPr>
              <a:defRPr/>
            </a:pPr>
            <a:fld id="{B359FFEF-C560-4086-9AEB-35599B5CB582}"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391400" cy="8382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724400"/>
          </a:xfrm>
        </p:spPr>
        <p:txBody>
          <a:bodyPr/>
          <a:lstStyle/>
          <a:p>
            <a:pPr lvl="0"/>
            <a:r>
              <a:rPr lang="en-US" noProof="0"/>
              <a:t>Click icon to add table</a:t>
            </a:r>
          </a:p>
        </p:txBody>
      </p:sp>
      <p:sp>
        <p:nvSpPr>
          <p:cNvPr id="4" name="Date Placeholder 3"/>
          <p:cNvSpPr>
            <a:spLocks noGrp="1"/>
          </p:cNvSpPr>
          <p:nvPr>
            <p:ph type="dt" sz="half" idx="10"/>
          </p:nvPr>
        </p:nvSpPr>
        <p:spPr/>
        <p:txBody>
          <a:bodyPr/>
          <a:lstStyle>
            <a:lvl1pPr>
              <a:defRPr>
                <a:cs typeface="Arial" charset="0"/>
              </a:defRPr>
            </a:lvl1pPr>
          </a:lstStyle>
          <a:p>
            <a:pPr>
              <a:defRPr/>
            </a:pPr>
            <a:endParaRPr lang="en-US"/>
          </a:p>
        </p:txBody>
      </p:sp>
      <p:sp>
        <p:nvSpPr>
          <p:cNvPr id="5" name="Footer Placeholder 4"/>
          <p:cNvSpPr>
            <a:spLocks noGrp="1"/>
          </p:cNvSpPr>
          <p:nvPr>
            <p:ph type="ftr" sz="quarter" idx="11"/>
          </p:nvPr>
        </p:nvSpPr>
        <p:spPr/>
        <p:txBody>
          <a:bodyPr/>
          <a:lstStyle>
            <a:lvl1pPr>
              <a:defRPr>
                <a:cs typeface="Arial"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cs typeface="Arial" charset="0"/>
              </a:defRPr>
            </a:lvl1pPr>
          </a:lstStyle>
          <a:p>
            <a:pPr>
              <a:defRPr/>
            </a:pPr>
            <a:fld id="{A0949354-6BC5-4F81-A089-71B4C3068E6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B99FBC6-3764-4AB7-95F2-BAEC3822DF2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5745747-00A8-4144-B2C8-8F9C09FA822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33EC10AB-52C4-459D-A442-35DCEE51F5F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3137DAB-7216-495E-B160-B3C6F7F11DE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54F5F613-7680-49E1-8C0A-54035C3F8BE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F55B838-D7AB-4BA4-AB85-220B8CA1236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D030388-8478-4722-8916-CE189BF6233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image" Target="../media/image4.png"/><Relationship Id="rId3" Type="http://schemas.openxmlformats.org/officeDocument/2006/relationships/slideLayout" Target="../slideLayouts/slideLayout16.xml"/><Relationship Id="rId21" Type="http://schemas.openxmlformats.org/officeDocument/2006/relationships/image" Target="../media/image7.jpeg"/><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3.jpeg"/><Relationship Id="rId2" Type="http://schemas.openxmlformats.org/officeDocument/2006/relationships/slideLayout" Target="../slideLayouts/slideLayout15.xml"/><Relationship Id="rId16" Type="http://schemas.openxmlformats.org/officeDocument/2006/relationships/image" Target="../media/image2.png"/><Relationship Id="rId20" Type="http://schemas.openxmlformats.org/officeDocument/2006/relationships/image" Target="../media/image6.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19" Type="http://schemas.openxmlformats.org/officeDocument/2006/relationships/image" Target="../media/image5.jpeg"/><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image" Target="../media/image8.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cs typeface="Arial" charset="0"/>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cs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cs typeface="Arial" charset="0"/>
              </a:defRPr>
            </a:lvl1pPr>
          </a:lstStyle>
          <a:p>
            <a:pPr>
              <a:defRPr/>
            </a:pPr>
            <a:fld id="{4448215E-8BDA-48FB-98EE-7F5D30EBDA2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6503" r:id="rId1"/>
    <p:sldLayoutId id="2147486493" r:id="rId2"/>
    <p:sldLayoutId id="2147486494" r:id="rId3"/>
    <p:sldLayoutId id="2147486495" r:id="rId4"/>
    <p:sldLayoutId id="2147486496" r:id="rId5"/>
    <p:sldLayoutId id="2147486497" r:id="rId6"/>
    <p:sldLayoutId id="2147486498" r:id="rId7"/>
    <p:sldLayoutId id="2147486499" r:id="rId8"/>
    <p:sldLayoutId id="2147486500" r:id="rId9"/>
    <p:sldLayoutId id="2147486501" r:id="rId10"/>
    <p:sldLayoutId id="2147486502" r:id="rId11"/>
    <p:sldLayoutId id="2147486504" r:id="rId12"/>
    <p:sldLayoutId id="2147486505" r:id="rId13"/>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0" name="Rectangle 26"/>
          <p:cNvSpPr>
            <a:spLocks noChangeArrowheads="1"/>
          </p:cNvSpPr>
          <p:nvPr/>
        </p:nvSpPr>
        <p:spPr bwMode="gray">
          <a:xfrm>
            <a:off x="0" y="228600"/>
            <a:ext cx="9144000" cy="838200"/>
          </a:xfrm>
          <a:prstGeom prst="rect">
            <a:avLst/>
          </a:prstGeom>
          <a:gradFill rotWithShape="1">
            <a:gsLst>
              <a:gs pos="0">
                <a:schemeClr val="tx2">
                  <a:gamma/>
                  <a:shade val="41176"/>
                  <a:invGamma/>
                </a:schemeClr>
              </a:gs>
              <a:gs pos="100000">
                <a:schemeClr val="tx2"/>
              </a:gs>
            </a:gsLst>
            <a:lin ang="0" scaled="1"/>
          </a:gradFill>
          <a:ln w="9525">
            <a:noFill/>
            <a:miter lim="800000"/>
            <a:headEnd/>
            <a:tailEnd/>
          </a:ln>
          <a:effectLst/>
        </p:spPr>
        <p:txBody>
          <a:bodyPr wrap="none" anchor="ctr"/>
          <a:lstStyle/>
          <a:p>
            <a:pPr>
              <a:defRPr/>
            </a:pPr>
            <a:endParaRPr lang="en-US" b="1">
              <a:solidFill>
                <a:srgbClr val="000000"/>
              </a:solidFill>
              <a:latin typeface="Arial" charset="0"/>
              <a:cs typeface="+mn-cs"/>
            </a:endParaRPr>
          </a:p>
        </p:txBody>
      </p:sp>
      <p:sp>
        <p:nvSpPr>
          <p:cNvPr id="1028" name="Rectangle 4"/>
          <p:cNvSpPr>
            <a:spLocks noGrp="1" noChangeArrowheads="1"/>
          </p:cNvSpPr>
          <p:nvPr>
            <p:ph type="dt" sz="half" idx="2"/>
          </p:nvPr>
        </p:nvSpPr>
        <p:spPr bwMode="gray">
          <a:xfrm>
            <a:off x="457200" y="6467475"/>
            <a:ext cx="2133600" cy="3016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i="0" u="none">
                <a:solidFill>
                  <a:srgbClr val="000000"/>
                </a:solidFill>
                <a:latin typeface="+mn-lt"/>
                <a:cs typeface="+mn-cs"/>
              </a:defRPr>
            </a:lvl1pPr>
          </a:lstStyle>
          <a:p>
            <a:pPr>
              <a:defRPr/>
            </a:pPr>
            <a:endParaRPr lang="en-US"/>
          </a:p>
        </p:txBody>
      </p:sp>
      <p:sp>
        <p:nvSpPr>
          <p:cNvPr id="1029" name="Rectangle 5"/>
          <p:cNvSpPr>
            <a:spLocks noGrp="1" noChangeArrowheads="1"/>
          </p:cNvSpPr>
          <p:nvPr>
            <p:ph type="ftr" sz="quarter" idx="3"/>
          </p:nvPr>
        </p:nvSpPr>
        <p:spPr bwMode="gray">
          <a:xfrm>
            <a:off x="3124200" y="6467475"/>
            <a:ext cx="2895600" cy="3016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0">
                <a:solidFill>
                  <a:srgbClr val="000000"/>
                </a:solidFill>
                <a:latin typeface="+mn-lt"/>
                <a:cs typeface="+mn-cs"/>
              </a:defRPr>
            </a:lvl1pPr>
          </a:lstStyle>
          <a:p>
            <a:pPr>
              <a:defRPr/>
            </a:pPr>
            <a:endParaRPr lang="en-US"/>
          </a:p>
        </p:txBody>
      </p:sp>
      <p:sp>
        <p:nvSpPr>
          <p:cNvPr id="1030" name="Rectangle 6"/>
          <p:cNvSpPr>
            <a:spLocks noGrp="1" noChangeArrowheads="1"/>
          </p:cNvSpPr>
          <p:nvPr>
            <p:ph type="sldNum" sz="quarter" idx="4"/>
          </p:nvPr>
        </p:nvSpPr>
        <p:spPr bwMode="gray">
          <a:xfrm>
            <a:off x="6553200" y="6467475"/>
            <a:ext cx="2133600" cy="3016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rgbClr val="000000"/>
                </a:solidFill>
                <a:latin typeface="+mn-lt"/>
                <a:cs typeface="+mn-cs"/>
              </a:defRPr>
            </a:lvl1pPr>
          </a:lstStyle>
          <a:p>
            <a:pPr>
              <a:defRPr/>
            </a:pPr>
            <a:fld id="{73CB60FD-18CC-454E-BC00-979F425331FC}" type="slidenum">
              <a:rPr lang="en-US"/>
              <a:pPr>
                <a:defRPr/>
              </a:pPr>
              <a:t>‹#›</a:t>
            </a:fld>
            <a:endParaRPr lang="en-US"/>
          </a:p>
        </p:txBody>
      </p:sp>
      <p:sp>
        <p:nvSpPr>
          <p:cNvPr id="2054" name="Rectangle 152"/>
          <p:cNvSpPr>
            <a:spLocks noChangeArrowheads="1"/>
          </p:cNvSpPr>
          <p:nvPr/>
        </p:nvSpPr>
        <p:spPr bwMode="gray">
          <a:xfrm>
            <a:off x="6613525" y="5918200"/>
            <a:ext cx="506413" cy="469900"/>
          </a:xfrm>
          <a:prstGeom prst="rect">
            <a:avLst/>
          </a:prstGeom>
          <a:solidFill>
            <a:schemeClr val="accent2">
              <a:alpha val="20000"/>
            </a:scheme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55" name="Rectangle 153"/>
          <p:cNvSpPr>
            <a:spLocks noChangeArrowheads="1"/>
          </p:cNvSpPr>
          <p:nvPr/>
        </p:nvSpPr>
        <p:spPr bwMode="gray">
          <a:xfrm>
            <a:off x="7629525" y="5918200"/>
            <a:ext cx="506413" cy="469900"/>
          </a:xfrm>
          <a:prstGeom prst="rect">
            <a:avLst/>
          </a:prstGeom>
          <a:solidFill>
            <a:srgbClr val="DDDDDD">
              <a:alpha val="20000"/>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56" name="Rectangle 154"/>
          <p:cNvSpPr>
            <a:spLocks noChangeArrowheads="1"/>
          </p:cNvSpPr>
          <p:nvPr/>
        </p:nvSpPr>
        <p:spPr bwMode="gray">
          <a:xfrm>
            <a:off x="7113588" y="5440363"/>
            <a:ext cx="508000" cy="473075"/>
          </a:xfrm>
          <a:prstGeom prst="rect">
            <a:avLst/>
          </a:prstGeom>
          <a:solidFill>
            <a:srgbClr val="DDDDDD">
              <a:alpha val="10196"/>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57" name="Rectangle 155"/>
          <p:cNvSpPr>
            <a:spLocks noChangeArrowheads="1"/>
          </p:cNvSpPr>
          <p:nvPr/>
        </p:nvSpPr>
        <p:spPr bwMode="gray">
          <a:xfrm>
            <a:off x="8626475" y="5918200"/>
            <a:ext cx="506413" cy="469900"/>
          </a:xfrm>
          <a:prstGeom prst="rect">
            <a:avLst/>
          </a:prstGeom>
          <a:solidFill>
            <a:srgbClr val="DDDDDD">
              <a:alpha val="20000"/>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58" name="Rectangle 156"/>
          <p:cNvSpPr>
            <a:spLocks noChangeArrowheads="1"/>
          </p:cNvSpPr>
          <p:nvPr/>
        </p:nvSpPr>
        <p:spPr bwMode="gray">
          <a:xfrm>
            <a:off x="4575175" y="5918200"/>
            <a:ext cx="506413" cy="469900"/>
          </a:xfrm>
          <a:prstGeom prst="rect">
            <a:avLst/>
          </a:prstGeom>
          <a:solidFill>
            <a:srgbClr val="DDDDDD">
              <a:alpha val="20000"/>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59" name="Rectangle 157"/>
          <p:cNvSpPr>
            <a:spLocks noChangeArrowheads="1"/>
          </p:cNvSpPr>
          <p:nvPr/>
        </p:nvSpPr>
        <p:spPr bwMode="gray">
          <a:xfrm>
            <a:off x="5600700" y="5918200"/>
            <a:ext cx="506413" cy="469900"/>
          </a:xfrm>
          <a:prstGeom prst="rect">
            <a:avLst/>
          </a:prstGeom>
          <a:solidFill>
            <a:srgbClr val="DDDDDD">
              <a:alpha val="20000"/>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60" name="Rectangle 158"/>
          <p:cNvSpPr>
            <a:spLocks noChangeArrowheads="1"/>
          </p:cNvSpPr>
          <p:nvPr/>
        </p:nvSpPr>
        <p:spPr bwMode="gray">
          <a:xfrm>
            <a:off x="5083175" y="5440363"/>
            <a:ext cx="508000" cy="473075"/>
          </a:xfrm>
          <a:prstGeom prst="rect">
            <a:avLst/>
          </a:prstGeom>
          <a:solidFill>
            <a:srgbClr val="DDDDDD">
              <a:alpha val="10196"/>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61" name="Rectangle 159"/>
          <p:cNvSpPr>
            <a:spLocks noChangeArrowheads="1"/>
          </p:cNvSpPr>
          <p:nvPr/>
        </p:nvSpPr>
        <p:spPr bwMode="gray">
          <a:xfrm>
            <a:off x="6097588" y="5440363"/>
            <a:ext cx="509587" cy="473075"/>
          </a:xfrm>
          <a:prstGeom prst="rect">
            <a:avLst/>
          </a:prstGeom>
          <a:solidFill>
            <a:srgbClr val="DDDDDD">
              <a:alpha val="10196"/>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62" name="Rectangle 160"/>
          <p:cNvSpPr>
            <a:spLocks noChangeArrowheads="1"/>
          </p:cNvSpPr>
          <p:nvPr/>
        </p:nvSpPr>
        <p:spPr bwMode="gray">
          <a:xfrm>
            <a:off x="4068763" y="5440363"/>
            <a:ext cx="509587" cy="473075"/>
          </a:xfrm>
          <a:prstGeom prst="rect">
            <a:avLst/>
          </a:prstGeom>
          <a:solidFill>
            <a:schemeClr val="accent2">
              <a:alpha val="10196"/>
            </a:scheme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63" name="Rectangle 161"/>
          <p:cNvSpPr>
            <a:spLocks noChangeArrowheads="1"/>
          </p:cNvSpPr>
          <p:nvPr/>
        </p:nvSpPr>
        <p:spPr bwMode="gray">
          <a:xfrm>
            <a:off x="6605588" y="4972050"/>
            <a:ext cx="506412" cy="473075"/>
          </a:xfrm>
          <a:prstGeom prst="rect">
            <a:avLst/>
          </a:prstGeom>
          <a:solidFill>
            <a:srgbClr val="EAEAEA">
              <a:alpha val="5098"/>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64" name="Rectangle 162"/>
          <p:cNvSpPr>
            <a:spLocks noChangeArrowheads="1"/>
          </p:cNvSpPr>
          <p:nvPr/>
        </p:nvSpPr>
        <p:spPr bwMode="gray">
          <a:xfrm>
            <a:off x="7623175" y="4972050"/>
            <a:ext cx="506413" cy="473075"/>
          </a:xfrm>
          <a:prstGeom prst="rect">
            <a:avLst/>
          </a:prstGeom>
          <a:solidFill>
            <a:schemeClr val="accent2">
              <a:alpha val="5098"/>
            </a:scheme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65" name="Rectangle 163"/>
          <p:cNvSpPr>
            <a:spLocks noChangeArrowheads="1"/>
          </p:cNvSpPr>
          <p:nvPr/>
        </p:nvSpPr>
        <p:spPr bwMode="gray">
          <a:xfrm>
            <a:off x="8628063" y="4972050"/>
            <a:ext cx="508000" cy="473075"/>
          </a:xfrm>
          <a:prstGeom prst="rect">
            <a:avLst/>
          </a:prstGeom>
          <a:solidFill>
            <a:srgbClr val="EAEAEA">
              <a:alpha val="5098"/>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66" name="Rectangle 164"/>
          <p:cNvSpPr>
            <a:spLocks noChangeArrowheads="1"/>
          </p:cNvSpPr>
          <p:nvPr/>
        </p:nvSpPr>
        <p:spPr bwMode="gray">
          <a:xfrm>
            <a:off x="5600700" y="4972050"/>
            <a:ext cx="506413" cy="473075"/>
          </a:xfrm>
          <a:prstGeom prst="rect">
            <a:avLst/>
          </a:prstGeom>
          <a:solidFill>
            <a:schemeClr val="folHlink">
              <a:alpha val="5098"/>
            </a:scheme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67" name="Rectangle 165"/>
          <p:cNvSpPr>
            <a:spLocks noChangeArrowheads="1"/>
          </p:cNvSpPr>
          <p:nvPr/>
        </p:nvSpPr>
        <p:spPr bwMode="gray">
          <a:xfrm>
            <a:off x="8128000" y="6386513"/>
            <a:ext cx="506413" cy="471487"/>
          </a:xfrm>
          <a:prstGeom prst="rect">
            <a:avLst/>
          </a:prstGeom>
          <a:solidFill>
            <a:srgbClr val="DDDDDD">
              <a:alpha val="20000"/>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68" name="Rectangle 166"/>
          <p:cNvSpPr>
            <a:spLocks noChangeArrowheads="1"/>
          </p:cNvSpPr>
          <p:nvPr/>
        </p:nvSpPr>
        <p:spPr bwMode="gray">
          <a:xfrm>
            <a:off x="5091113" y="6386513"/>
            <a:ext cx="508000" cy="471487"/>
          </a:xfrm>
          <a:prstGeom prst="rect">
            <a:avLst/>
          </a:prstGeom>
          <a:solidFill>
            <a:srgbClr val="DDDDDD">
              <a:alpha val="20000"/>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69" name="Rectangle 167"/>
          <p:cNvSpPr>
            <a:spLocks noChangeArrowheads="1"/>
          </p:cNvSpPr>
          <p:nvPr/>
        </p:nvSpPr>
        <p:spPr bwMode="gray">
          <a:xfrm>
            <a:off x="6105525" y="6386513"/>
            <a:ext cx="508000" cy="471487"/>
          </a:xfrm>
          <a:prstGeom prst="rect">
            <a:avLst/>
          </a:prstGeom>
          <a:solidFill>
            <a:schemeClr val="folHlink">
              <a:alpha val="20000"/>
            </a:scheme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70" name="Rectangle 168"/>
          <p:cNvSpPr>
            <a:spLocks noChangeArrowheads="1"/>
          </p:cNvSpPr>
          <p:nvPr/>
        </p:nvSpPr>
        <p:spPr bwMode="gray">
          <a:xfrm>
            <a:off x="4068763" y="6386513"/>
            <a:ext cx="509587" cy="471487"/>
          </a:xfrm>
          <a:prstGeom prst="rect">
            <a:avLst/>
          </a:prstGeom>
          <a:solidFill>
            <a:srgbClr val="DDDDDD">
              <a:alpha val="20000"/>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71" name="Rectangle 169"/>
          <p:cNvSpPr>
            <a:spLocks noChangeArrowheads="1"/>
          </p:cNvSpPr>
          <p:nvPr/>
        </p:nvSpPr>
        <p:spPr bwMode="gray">
          <a:xfrm>
            <a:off x="8113713" y="5440363"/>
            <a:ext cx="506412" cy="473075"/>
          </a:xfrm>
          <a:prstGeom prst="rect">
            <a:avLst/>
          </a:prstGeom>
          <a:solidFill>
            <a:schemeClr val="folHlink">
              <a:alpha val="10196"/>
            </a:scheme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72" name="Rectangle 170"/>
          <p:cNvSpPr>
            <a:spLocks noChangeArrowheads="1"/>
          </p:cNvSpPr>
          <p:nvPr/>
        </p:nvSpPr>
        <p:spPr bwMode="gray">
          <a:xfrm>
            <a:off x="4575175" y="4965700"/>
            <a:ext cx="506413" cy="469900"/>
          </a:xfrm>
          <a:prstGeom prst="rect">
            <a:avLst/>
          </a:prstGeom>
          <a:solidFill>
            <a:srgbClr val="DDDDDD">
              <a:alpha val="5098"/>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73" name="Rectangle 171"/>
          <p:cNvSpPr>
            <a:spLocks noChangeArrowheads="1"/>
          </p:cNvSpPr>
          <p:nvPr/>
        </p:nvSpPr>
        <p:spPr bwMode="gray">
          <a:xfrm>
            <a:off x="7113588" y="6384925"/>
            <a:ext cx="508000" cy="471488"/>
          </a:xfrm>
          <a:prstGeom prst="rect">
            <a:avLst/>
          </a:prstGeom>
          <a:solidFill>
            <a:srgbClr val="DDDDDD">
              <a:alpha val="20000"/>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74" name="Rectangle 173"/>
          <p:cNvSpPr>
            <a:spLocks noChangeArrowheads="1"/>
          </p:cNvSpPr>
          <p:nvPr/>
        </p:nvSpPr>
        <p:spPr bwMode="gray">
          <a:xfrm>
            <a:off x="3556000" y="5918200"/>
            <a:ext cx="506413" cy="469900"/>
          </a:xfrm>
          <a:prstGeom prst="rect">
            <a:avLst/>
          </a:prstGeom>
          <a:solidFill>
            <a:srgbClr val="DDDDDD">
              <a:alpha val="20000"/>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75" name="Rectangle 174"/>
          <p:cNvSpPr>
            <a:spLocks noChangeArrowheads="1"/>
          </p:cNvSpPr>
          <p:nvPr/>
        </p:nvSpPr>
        <p:spPr bwMode="gray">
          <a:xfrm>
            <a:off x="3038475" y="5440363"/>
            <a:ext cx="506413" cy="473075"/>
          </a:xfrm>
          <a:prstGeom prst="rect">
            <a:avLst/>
          </a:prstGeom>
          <a:solidFill>
            <a:srgbClr val="DDDDDD">
              <a:alpha val="10196"/>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76" name="Rectangle 176"/>
          <p:cNvSpPr>
            <a:spLocks noChangeArrowheads="1"/>
          </p:cNvSpPr>
          <p:nvPr/>
        </p:nvSpPr>
        <p:spPr bwMode="gray">
          <a:xfrm>
            <a:off x="3556000" y="4972050"/>
            <a:ext cx="506413" cy="473075"/>
          </a:xfrm>
          <a:prstGeom prst="rect">
            <a:avLst/>
          </a:prstGeom>
          <a:solidFill>
            <a:schemeClr val="folHlink">
              <a:alpha val="5098"/>
            </a:scheme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77" name="Rectangle 177"/>
          <p:cNvSpPr>
            <a:spLocks noChangeArrowheads="1"/>
          </p:cNvSpPr>
          <p:nvPr/>
        </p:nvSpPr>
        <p:spPr bwMode="gray">
          <a:xfrm>
            <a:off x="3046413" y="6386513"/>
            <a:ext cx="508000" cy="471487"/>
          </a:xfrm>
          <a:prstGeom prst="rect">
            <a:avLst/>
          </a:prstGeom>
          <a:solidFill>
            <a:schemeClr val="folHlink">
              <a:alpha val="20000"/>
            </a:scheme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78" name="Rectangle 181"/>
          <p:cNvSpPr>
            <a:spLocks noChangeArrowheads="1"/>
          </p:cNvSpPr>
          <p:nvPr/>
        </p:nvSpPr>
        <p:spPr bwMode="gray">
          <a:xfrm>
            <a:off x="1524000" y="5918200"/>
            <a:ext cx="506413" cy="469900"/>
          </a:xfrm>
          <a:prstGeom prst="rect">
            <a:avLst/>
          </a:prstGeom>
          <a:solidFill>
            <a:schemeClr val="accent2">
              <a:alpha val="20000"/>
            </a:scheme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79" name="Rectangle 182"/>
          <p:cNvSpPr>
            <a:spLocks noChangeArrowheads="1"/>
          </p:cNvSpPr>
          <p:nvPr/>
        </p:nvSpPr>
        <p:spPr bwMode="gray">
          <a:xfrm>
            <a:off x="2540000" y="5918200"/>
            <a:ext cx="506413" cy="469900"/>
          </a:xfrm>
          <a:prstGeom prst="rect">
            <a:avLst/>
          </a:prstGeom>
          <a:solidFill>
            <a:srgbClr val="DDDDDD">
              <a:alpha val="20000"/>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80" name="Rectangle 183"/>
          <p:cNvSpPr>
            <a:spLocks noChangeArrowheads="1"/>
          </p:cNvSpPr>
          <p:nvPr/>
        </p:nvSpPr>
        <p:spPr bwMode="gray">
          <a:xfrm>
            <a:off x="2024063" y="5440363"/>
            <a:ext cx="506412" cy="473075"/>
          </a:xfrm>
          <a:prstGeom prst="rect">
            <a:avLst/>
          </a:prstGeom>
          <a:solidFill>
            <a:srgbClr val="DDDDDD">
              <a:alpha val="10196"/>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81" name="Rectangle 184"/>
          <p:cNvSpPr>
            <a:spLocks noChangeArrowheads="1"/>
          </p:cNvSpPr>
          <p:nvPr/>
        </p:nvSpPr>
        <p:spPr bwMode="gray">
          <a:xfrm>
            <a:off x="511175" y="5918200"/>
            <a:ext cx="506413" cy="469900"/>
          </a:xfrm>
          <a:prstGeom prst="rect">
            <a:avLst/>
          </a:prstGeom>
          <a:solidFill>
            <a:srgbClr val="DDDDDD">
              <a:alpha val="20000"/>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82" name="Rectangle 185"/>
          <p:cNvSpPr>
            <a:spLocks noChangeArrowheads="1"/>
          </p:cNvSpPr>
          <p:nvPr/>
        </p:nvSpPr>
        <p:spPr bwMode="gray">
          <a:xfrm>
            <a:off x="4763" y="5440363"/>
            <a:ext cx="506412" cy="473075"/>
          </a:xfrm>
          <a:prstGeom prst="rect">
            <a:avLst/>
          </a:prstGeom>
          <a:solidFill>
            <a:srgbClr val="DDDDDD">
              <a:alpha val="10196"/>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83" name="Rectangle 186"/>
          <p:cNvSpPr>
            <a:spLocks noChangeArrowheads="1"/>
          </p:cNvSpPr>
          <p:nvPr/>
        </p:nvSpPr>
        <p:spPr bwMode="gray">
          <a:xfrm>
            <a:off x="1008063" y="5440363"/>
            <a:ext cx="508000" cy="473075"/>
          </a:xfrm>
          <a:prstGeom prst="rect">
            <a:avLst/>
          </a:prstGeom>
          <a:solidFill>
            <a:srgbClr val="DDDDDD">
              <a:alpha val="10196"/>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84" name="Rectangle 187"/>
          <p:cNvSpPr>
            <a:spLocks noChangeArrowheads="1"/>
          </p:cNvSpPr>
          <p:nvPr/>
        </p:nvSpPr>
        <p:spPr bwMode="gray">
          <a:xfrm>
            <a:off x="1514475" y="4972050"/>
            <a:ext cx="508000" cy="473075"/>
          </a:xfrm>
          <a:prstGeom prst="rect">
            <a:avLst/>
          </a:prstGeom>
          <a:solidFill>
            <a:srgbClr val="EAEAEA">
              <a:alpha val="5098"/>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85" name="Rectangle 188"/>
          <p:cNvSpPr>
            <a:spLocks noChangeArrowheads="1"/>
          </p:cNvSpPr>
          <p:nvPr/>
        </p:nvSpPr>
        <p:spPr bwMode="gray">
          <a:xfrm>
            <a:off x="2532063" y="4972050"/>
            <a:ext cx="508000" cy="473075"/>
          </a:xfrm>
          <a:prstGeom prst="rect">
            <a:avLst/>
          </a:prstGeom>
          <a:solidFill>
            <a:srgbClr val="EAEAEA">
              <a:alpha val="5098"/>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86" name="Rectangle 189"/>
          <p:cNvSpPr>
            <a:spLocks noChangeArrowheads="1"/>
          </p:cNvSpPr>
          <p:nvPr/>
        </p:nvSpPr>
        <p:spPr bwMode="gray">
          <a:xfrm>
            <a:off x="511175" y="4972050"/>
            <a:ext cx="506413" cy="473075"/>
          </a:xfrm>
          <a:prstGeom prst="rect">
            <a:avLst/>
          </a:prstGeom>
          <a:solidFill>
            <a:schemeClr val="folHlink">
              <a:alpha val="5098"/>
            </a:scheme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87" name="Rectangle 190"/>
          <p:cNvSpPr>
            <a:spLocks noChangeArrowheads="1"/>
          </p:cNvSpPr>
          <p:nvPr/>
        </p:nvSpPr>
        <p:spPr bwMode="gray">
          <a:xfrm>
            <a:off x="12700" y="6386513"/>
            <a:ext cx="508000" cy="471487"/>
          </a:xfrm>
          <a:prstGeom prst="rect">
            <a:avLst/>
          </a:prstGeom>
          <a:solidFill>
            <a:srgbClr val="DDDDDD">
              <a:alpha val="20000"/>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88" name="Rectangle 191"/>
          <p:cNvSpPr>
            <a:spLocks noChangeArrowheads="1"/>
          </p:cNvSpPr>
          <p:nvPr/>
        </p:nvSpPr>
        <p:spPr bwMode="gray">
          <a:xfrm>
            <a:off x="1016000" y="6386513"/>
            <a:ext cx="508000" cy="471487"/>
          </a:xfrm>
          <a:prstGeom prst="rect">
            <a:avLst/>
          </a:prstGeom>
          <a:solidFill>
            <a:srgbClr val="DDDDDD">
              <a:alpha val="20000"/>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2089" name="Rectangle 192"/>
          <p:cNvSpPr>
            <a:spLocks noChangeArrowheads="1"/>
          </p:cNvSpPr>
          <p:nvPr/>
        </p:nvSpPr>
        <p:spPr bwMode="gray">
          <a:xfrm>
            <a:off x="2024063" y="6384925"/>
            <a:ext cx="506412" cy="471488"/>
          </a:xfrm>
          <a:prstGeom prst="rect">
            <a:avLst/>
          </a:prstGeom>
          <a:solidFill>
            <a:srgbClr val="DDDDDD">
              <a:alpha val="20000"/>
            </a:srgbClr>
          </a:solidFill>
          <a:ln w="9525">
            <a:solidFill>
              <a:srgbClr val="DDDDDD">
                <a:alpha val="59999"/>
              </a:srgbClr>
            </a:solidFill>
            <a:miter lim="800000"/>
            <a:headEnd/>
            <a:tailEnd/>
          </a:ln>
        </p:spPr>
        <p:txBody>
          <a:bodyPr wrap="none" anchor="ctr"/>
          <a:lstStyle/>
          <a:p>
            <a:pPr>
              <a:defRPr/>
            </a:pPr>
            <a:endParaRPr lang="en-US" b="1">
              <a:solidFill>
                <a:srgbClr val="000000"/>
              </a:solidFill>
              <a:latin typeface="Arial" pitchFamily="34" charset="0"/>
              <a:cs typeface="Arial" pitchFamily="34" charset="0"/>
            </a:endParaRPr>
          </a:p>
        </p:txBody>
      </p:sp>
      <p:sp>
        <p:nvSpPr>
          <p:cNvPr id="1218" name="Rectangle 194"/>
          <p:cNvSpPr>
            <a:spLocks noChangeArrowheads="1"/>
          </p:cNvSpPr>
          <p:nvPr/>
        </p:nvSpPr>
        <p:spPr bwMode="gray">
          <a:xfrm>
            <a:off x="0" y="4908550"/>
            <a:ext cx="9144000" cy="1477963"/>
          </a:xfrm>
          <a:prstGeom prst="rect">
            <a:avLst/>
          </a:prstGeom>
          <a:gradFill rotWithShape="1">
            <a:gsLst>
              <a:gs pos="0">
                <a:schemeClr val="bg1">
                  <a:alpha val="89999"/>
                </a:schemeClr>
              </a:gs>
              <a:gs pos="100000">
                <a:schemeClr val="bg1">
                  <a:gamma/>
                  <a:tint val="0"/>
                  <a:invGamma/>
                  <a:alpha val="0"/>
                </a:schemeClr>
              </a:gs>
            </a:gsLst>
            <a:lin ang="5400000" scaled="1"/>
          </a:gradFill>
          <a:ln w="9525">
            <a:noFill/>
            <a:miter lim="800000"/>
            <a:headEnd/>
            <a:tailEnd/>
          </a:ln>
          <a:effectLst/>
        </p:spPr>
        <p:txBody>
          <a:bodyPr wrap="none" anchor="ctr"/>
          <a:lstStyle/>
          <a:p>
            <a:pPr>
              <a:defRPr/>
            </a:pPr>
            <a:endParaRPr lang="en-US" b="1">
              <a:solidFill>
                <a:srgbClr val="000000"/>
              </a:solidFill>
              <a:latin typeface="Arial" charset="0"/>
              <a:cs typeface="+mn-cs"/>
            </a:endParaRPr>
          </a:p>
        </p:txBody>
      </p:sp>
      <p:sp>
        <p:nvSpPr>
          <p:cNvPr id="2091" name="Rectangle 3"/>
          <p:cNvSpPr>
            <a:spLocks noGrp="1" noChangeArrowheads="1"/>
          </p:cNvSpPr>
          <p:nvPr>
            <p:ph type="body" idx="1"/>
          </p:nvPr>
        </p:nvSpPr>
        <p:spPr bwMode="gray">
          <a:xfrm>
            <a:off x="457200" y="1600200"/>
            <a:ext cx="82296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92" name="Group 195"/>
          <p:cNvGrpSpPr>
            <a:grpSpLocks/>
          </p:cNvGrpSpPr>
          <p:nvPr/>
        </p:nvGrpSpPr>
        <p:grpSpPr bwMode="auto">
          <a:xfrm>
            <a:off x="0" y="357188"/>
            <a:ext cx="1157288" cy="1123950"/>
            <a:chOff x="-9" y="1395"/>
            <a:chExt cx="2985" cy="2898"/>
          </a:xfrm>
        </p:grpSpPr>
        <p:pic>
          <p:nvPicPr>
            <p:cNvPr id="2101" name="Picture 196" descr="pan01"/>
            <p:cNvPicPr>
              <a:picLocks noChangeAspect="1" noChangeArrowheads="1"/>
            </p:cNvPicPr>
            <p:nvPr/>
          </p:nvPicPr>
          <p:blipFill>
            <a:blip r:embed="rId16"/>
            <a:srcRect l="46681" r="2339"/>
            <a:stretch>
              <a:fillRect/>
            </a:stretch>
          </p:blipFill>
          <p:spPr bwMode="gray">
            <a:xfrm>
              <a:off x="0" y="1395"/>
              <a:ext cx="2976" cy="2898"/>
            </a:xfrm>
            <a:prstGeom prst="rect">
              <a:avLst/>
            </a:prstGeom>
            <a:noFill/>
            <a:ln w="9525">
              <a:noFill/>
              <a:miter lim="800000"/>
              <a:headEnd/>
              <a:tailEnd/>
            </a:ln>
          </p:spPr>
        </p:pic>
        <p:sp>
          <p:nvSpPr>
            <p:cNvPr id="1221" name="Freeform 197"/>
            <p:cNvSpPr>
              <a:spLocks/>
            </p:cNvSpPr>
            <p:nvPr/>
          </p:nvSpPr>
          <p:spPr bwMode="gray">
            <a:xfrm>
              <a:off x="-9" y="1493"/>
              <a:ext cx="2841" cy="2599"/>
            </a:xfrm>
            <a:custGeom>
              <a:avLst/>
              <a:gdLst/>
              <a:ahLst/>
              <a:cxnLst>
                <a:cxn ang="0">
                  <a:pos x="0" y="18"/>
                </a:cxn>
                <a:cxn ang="0">
                  <a:pos x="2841" y="0"/>
                </a:cxn>
                <a:cxn ang="0">
                  <a:pos x="1294" y="2597"/>
                </a:cxn>
                <a:cxn ang="0">
                  <a:pos x="2" y="2599"/>
                </a:cxn>
                <a:cxn ang="0">
                  <a:pos x="0" y="18"/>
                </a:cxn>
              </a:cxnLst>
              <a:rect l="0" t="0" r="r" b="b"/>
              <a:pathLst>
                <a:path w="2841" h="2599">
                  <a:moveTo>
                    <a:pt x="0" y="18"/>
                  </a:moveTo>
                  <a:lnTo>
                    <a:pt x="2841" y="0"/>
                  </a:lnTo>
                  <a:lnTo>
                    <a:pt x="1294" y="2597"/>
                  </a:lnTo>
                  <a:lnTo>
                    <a:pt x="2" y="2599"/>
                  </a:lnTo>
                  <a:lnTo>
                    <a:pt x="0" y="18"/>
                  </a:lnTo>
                  <a:close/>
                </a:path>
              </a:pathLst>
            </a:custGeom>
            <a:blipFill dpi="0" rotWithShape="1">
              <a:blip r:embed="rId17" cstate="print"/>
              <a:srcRect/>
              <a:stretch>
                <a:fillRect r="-15708"/>
              </a:stretch>
            </a:blipFill>
            <a:ln w="9525">
              <a:noFill/>
              <a:round/>
              <a:headEnd/>
              <a:tailEnd/>
            </a:ln>
            <a:effectLst/>
          </p:spPr>
          <p:txBody>
            <a:bodyPr/>
            <a:lstStyle/>
            <a:p>
              <a:pPr>
                <a:defRPr/>
              </a:pPr>
              <a:endParaRPr lang="en-US" b="1">
                <a:solidFill>
                  <a:srgbClr val="000000"/>
                </a:solidFill>
                <a:latin typeface="Arial" charset="0"/>
                <a:cs typeface="+mn-cs"/>
              </a:endParaRPr>
            </a:p>
          </p:txBody>
        </p:sp>
      </p:grpSp>
      <p:grpSp>
        <p:nvGrpSpPr>
          <p:cNvPr id="2093" name="Group 198"/>
          <p:cNvGrpSpPr>
            <a:grpSpLocks/>
          </p:cNvGrpSpPr>
          <p:nvPr/>
        </p:nvGrpSpPr>
        <p:grpSpPr bwMode="auto">
          <a:xfrm>
            <a:off x="-6350" y="195263"/>
            <a:ext cx="1057275" cy="1143000"/>
            <a:chOff x="0" y="1039"/>
            <a:chExt cx="2681" cy="2897"/>
          </a:xfrm>
        </p:grpSpPr>
        <p:pic>
          <p:nvPicPr>
            <p:cNvPr id="2099" name="Picture 199" descr="pan01"/>
            <p:cNvPicPr>
              <a:picLocks noChangeAspect="1" noChangeArrowheads="1"/>
            </p:cNvPicPr>
            <p:nvPr userDrawn="1"/>
          </p:nvPicPr>
          <p:blipFill>
            <a:blip r:embed="rId18"/>
            <a:srcRect l="51730" r="2339"/>
            <a:stretch>
              <a:fillRect/>
            </a:stretch>
          </p:blipFill>
          <p:spPr bwMode="gray">
            <a:xfrm>
              <a:off x="0" y="1039"/>
              <a:ext cx="2681" cy="2897"/>
            </a:xfrm>
            <a:prstGeom prst="rect">
              <a:avLst/>
            </a:prstGeom>
            <a:noFill/>
            <a:ln w="9525">
              <a:noFill/>
              <a:miter lim="800000"/>
              <a:headEnd/>
              <a:tailEnd/>
            </a:ln>
          </p:spPr>
        </p:pic>
        <p:sp>
          <p:nvSpPr>
            <p:cNvPr id="2100" name="Freeform 200" descr="wiz_gold04"/>
            <p:cNvSpPr>
              <a:spLocks/>
            </p:cNvSpPr>
            <p:nvPr userDrawn="1"/>
          </p:nvSpPr>
          <p:spPr bwMode="gray">
            <a:xfrm>
              <a:off x="0" y="1136"/>
              <a:ext cx="2536" cy="2603"/>
            </a:xfrm>
            <a:custGeom>
              <a:avLst/>
              <a:gdLst>
                <a:gd name="T0" fmla="*/ 0 w 2537"/>
                <a:gd name="T1" fmla="*/ 0 h 2600"/>
                <a:gd name="T2" fmla="*/ 2537 w 2537"/>
                <a:gd name="T3" fmla="*/ 1 h 2600"/>
                <a:gd name="T4" fmla="*/ 991 w 2537"/>
                <a:gd name="T5" fmla="*/ 2597 h 2600"/>
                <a:gd name="T6" fmla="*/ 0 w 2537"/>
                <a:gd name="T7" fmla="*/ 2600 h 2600"/>
                <a:gd name="T8" fmla="*/ 0 w 2537"/>
                <a:gd name="T9" fmla="*/ 0 h 2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37" h="2600">
                  <a:moveTo>
                    <a:pt x="0" y="0"/>
                  </a:moveTo>
                  <a:lnTo>
                    <a:pt x="2537" y="1"/>
                  </a:lnTo>
                  <a:lnTo>
                    <a:pt x="991" y="2597"/>
                  </a:lnTo>
                  <a:lnTo>
                    <a:pt x="0" y="2600"/>
                  </a:lnTo>
                  <a:lnTo>
                    <a:pt x="0" y="0"/>
                  </a:lnTo>
                  <a:close/>
                </a:path>
              </a:pathLst>
            </a:custGeom>
            <a:blipFill dpi="0" rotWithShape="1">
              <a:blip r:embed="rId19" cstate="print"/>
              <a:srcRect/>
              <a:stretch>
                <a:fillRect/>
              </a:stretch>
            </a:blipFill>
            <a:ln w="9525">
              <a:noFill/>
              <a:round/>
              <a:headEnd/>
              <a:tailEnd/>
            </a:ln>
          </p:spPr>
          <p:txBody>
            <a:bodyPr/>
            <a:lstStyle/>
            <a:p>
              <a:pPr>
                <a:defRPr/>
              </a:pPr>
              <a:endParaRPr lang="en-US">
                <a:cs typeface="Arial" pitchFamily="34" charset="0"/>
              </a:endParaRPr>
            </a:p>
          </p:txBody>
        </p:sp>
      </p:grpSp>
      <p:grpSp>
        <p:nvGrpSpPr>
          <p:cNvPr id="2094" name="Group 201"/>
          <p:cNvGrpSpPr>
            <a:grpSpLocks/>
          </p:cNvGrpSpPr>
          <p:nvPr/>
        </p:nvGrpSpPr>
        <p:grpSpPr bwMode="auto">
          <a:xfrm>
            <a:off x="0" y="0"/>
            <a:ext cx="933450" cy="1239838"/>
            <a:chOff x="-7" y="240"/>
            <a:chExt cx="2407" cy="3199"/>
          </a:xfrm>
        </p:grpSpPr>
        <p:pic>
          <p:nvPicPr>
            <p:cNvPr id="2097" name="Picture 202" descr="pan01"/>
            <p:cNvPicPr>
              <a:picLocks noChangeAspect="1" noChangeArrowheads="1"/>
            </p:cNvPicPr>
            <p:nvPr userDrawn="1"/>
          </p:nvPicPr>
          <p:blipFill>
            <a:blip r:embed="rId20"/>
            <a:srcRect l="60431" r="2339"/>
            <a:stretch>
              <a:fillRect/>
            </a:stretch>
          </p:blipFill>
          <p:spPr bwMode="gray">
            <a:xfrm>
              <a:off x="0" y="240"/>
              <a:ext cx="2400" cy="3199"/>
            </a:xfrm>
            <a:prstGeom prst="rect">
              <a:avLst/>
            </a:prstGeom>
            <a:noFill/>
            <a:ln w="9525">
              <a:noFill/>
              <a:miter lim="800000"/>
              <a:headEnd/>
              <a:tailEnd/>
            </a:ln>
          </p:spPr>
        </p:pic>
        <p:sp>
          <p:nvSpPr>
            <p:cNvPr id="2098" name="Freeform 203" descr="wiz_gold01"/>
            <p:cNvSpPr>
              <a:spLocks/>
            </p:cNvSpPr>
            <p:nvPr userDrawn="1"/>
          </p:nvSpPr>
          <p:spPr bwMode="gray">
            <a:xfrm>
              <a:off x="-7" y="346"/>
              <a:ext cx="2247" cy="2875"/>
            </a:xfrm>
            <a:custGeom>
              <a:avLst/>
              <a:gdLst>
                <a:gd name="T0" fmla="*/ 7 w 2247"/>
                <a:gd name="T1" fmla="*/ 0 h 2874"/>
                <a:gd name="T2" fmla="*/ 2247 w 2247"/>
                <a:gd name="T3" fmla="*/ 0 h 2874"/>
                <a:gd name="T4" fmla="*/ 540 w 2247"/>
                <a:gd name="T5" fmla="*/ 2868 h 2874"/>
                <a:gd name="T6" fmla="*/ 0 w 2247"/>
                <a:gd name="T7" fmla="*/ 2874 h 2874"/>
                <a:gd name="T8" fmla="*/ 7 w 2247"/>
                <a:gd name="T9" fmla="*/ 0 h 28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47" h="2874">
                  <a:moveTo>
                    <a:pt x="7" y="0"/>
                  </a:moveTo>
                  <a:lnTo>
                    <a:pt x="2247" y="0"/>
                  </a:lnTo>
                  <a:lnTo>
                    <a:pt x="540" y="2868"/>
                  </a:lnTo>
                  <a:lnTo>
                    <a:pt x="0" y="2874"/>
                  </a:lnTo>
                  <a:lnTo>
                    <a:pt x="7" y="0"/>
                  </a:lnTo>
                  <a:close/>
                </a:path>
              </a:pathLst>
            </a:custGeom>
            <a:blipFill dpi="0" rotWithShape="1">
              <a:blip r:embed="rId21" cstate="print"/>
              <a:srcRect/>
              <a:stretch>
                <a:fillRect/>
              </a:stretch>
            </a:blipFill>
            <a:ln w="9525">
              <a:noFill/>
              <a:round/>
              <a:headEnd/>
              <a:tailEnd/>
            </a:ln>
          </p:spPr>
          <p:txBody>
            <a:bodyPr/>
            <a:lstStyle/>
            <a:p>
              <a:pPr>
                <a:defRPr/>
              </a:pPr>
              <a:endParaRPr lang="en-US">
                <a:cs typeface="Arial" pitchFamily="34" charset="0"/>
              </a:endParaRPr>
            </a:p>
          </p:txBody>
        </p:sp>
      </p:grpSp>
      <p:sp>
        <p:nvSpPr>
          <p:cNvPr id="2095" name="Rectangle 2"/>
          <p:cNvSpPr>
            <a:spLocks noGrp="1" noChangeArrowheads="1"/>
          </p:cNvSpPr>
          <p:nvPr>
            <p:ph type="title"/>
          </p:nvPr>
        </p:nvSpPr>
        <p:spPr bwMode="gray">
          <a:xfrm>
            <a:off x="1219200" y="228600"/>
            <a:ext cx="73914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2096" name="Picture 2" descr="Image result for time management"/>
          <p:cNvPicPr>
            <a:picLocks noChangeAspect="1" noChangeArrowheads="1"/>
          </p:cNvPicPr>
          <p:nvPr userDrawn="1"/>
        </p:nvPicPr>
        <p:blipFill>
          <a:blip r:embed="rId22"/>
          <a:srcRect/>
          <a:stretch>
            <a:fillRect/>
          </a:stretch>
        </p:blipFill>
        <p:spPr bwMode="auto">
          <a:xfrm>
            <a:off x="8267700" y="252413"/>
            <a:ext cx="847725" cy="7905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6506" r:id="rId1"/>
    <p:sldLayoutId id="2147486507" r:id="rId2"/>
    <p:sldLayoutId id="2147486508" r:id="rId3"/>
    <p:sldLayoutId id="2147486509" r:id="rId4"/>
    <p:sldLayoutId id="2147486510" r:id="rId5"/>
    <p:sldLayoutId id="2147486511" r:id="rId6"/>
    <p:sldLayoutId id="2147486512" r:id="rId7"/>
    <p:sldLayoutId id="2147486513" r:id="rId8"/>
    <p:sldLayoutId id="2147486514" r:id="rId9"/>
    <p:sldLayoutId id="2147486515" r:id="rId10"/>
    <p:sldLayoutId id="2147486516" r:id="rId11"/>
    <p:sldLayoutId id="2147486517" r:id="rId12"/>
    <p:sldLayoutId id="2147486518" r:id="rId13"/>
    <p:sldLayoutId id="2147486519" r:id="rId14"/>
  </p:sldLayoutIdLst>
  <p:hf hdr="0" ftr="0" dt="0"/>
  <p:txStyles>
    <p:titleStyle>
      <a:lvl1pPr algn="l" rtl="0" eaLnBrk="0" fontAlgn="base" hangingPunct="0">
        <a:spcBef>
          <a:spcPct val="0"/>
        </a:spcBef>
        <a:spcAft>
          <a:spcPct val="0"/>
        </a:spcAft>
        <a:defRPr sz="3600" b="1">
          <a:solidFill>
            <a:srgbClr val="FFFFFF"/>
          </a:solidFill>
          <a:latin typeface="+mj-lt"/>
          <a:ea typeface="+mj-ea"/>
          <a:cs typeface="+mj-cs"/>
        </a:defRPr>
      </a:lvl1pPr>
      <a:lvl2pPr algn="l" rtl="0" eaLnBrk="0" fontAlgn="base" hangingPunct="0">
        <a:spcBef>
          <a:spcPct val="0"/>
        </a:spcBef>
        <a:spcAft>
          <a:spcPct val="0"/>
        </a:spcAft>
        <a:defRPr sz="3600" b="1">
          <a:solidFill>
            <a:srgbClr val="FFFFFF"/>
          </a:solidFill>
          <a:latin typeface="Arial" charset="0"/>
        </a:defRPr>
      </a:lvl2pPr>
      <a:lvl3pPr algn="l" rtl="0" eaLnBrk="0" fontAlgn="base" hangingPunct="0">
        <a:spcBef>
          <a:spcPct val="0"/>
        </a:spcBef>
        <a:spcAft>
          <a:spcPct val="0"/>
        </a:spcAft>
        <a:defRPr sz="3600" b="1">
          <a:solidFill>
            <a:srgbClr val="FFFFFF"/>
          </a:solidFill>
          <a:latin typeface="Arial" charset="0"/>
        </a:defRPr>
      </a:lvl3pPr>
      <a:lvl4pPr algn="l" rtl="0" eaLnBrk="0" fontAlgn="base" hangingPunct="0">
        <a:spcBef>
          <a:spcPct val="0"/>
        </a:spcBef>
        <a:spcAft>
          <a:spcPct val="0"/>
        </a:spcAft>
        <a:defRPr sz="3600" b="1">
          <a:solidFill>
            <a:srgbClr val="FFFFFF"/>
          </a:solidFill>
          <a:latin typeface="Arial" charset="0"/>
        </a:defRPr>
      </a:lvl4pPr>
      <a:lvl5pPr algn="l" rtl="0" eaLnBrk="0" fontAlgn="base" hangingPunct="0">
        <a:spcBef>
          <a:spcPct val="0"/>
        </a:spcBef>
        <a:spcAft>
          <a:spcPct val="0"/>
        </a:spcAft>
        <a:defRPr sz="3600" b="1">
          <a:solidFill>
            <a:srgbClr val="FFFFFF"/>
          </a:solidFill>
          <a:latin typeface="Arial" charset="0"/>
        </a:defRPr>
      </a:lvl5pPr>
      <a:lvl6pPr marL="457200" algn="l" rtl="0" eaLnBrk="1" fontAlgn="base" hangingPunct="1">
        <a:spcBef>
          <a:spcPct val="0"/>
        </a:spcBef>
        <a:spcAft>
          <a:spcPct val="0"/>
        </a:spcAft>
        <a:defRPr sz="3600" b="1">
          <a:solidFill>
            <a:srgbClr val="FFFFFF"/>
          </a:solidFill>
          <a:latin typeface="Arial" charset="0"/>
        </a:defRPr>
      </a:lvl6pPr>
      <a:lvl7pPr marL="914400" algn="l" rtl="0" eaLnBrk="1" fontAlgn="base" hangingPunct="1">
        <a:spcBef>
          <a:spcPct val="0"/>
        </a:spcBef>
        <a:spcAft>
          <a:spcPct val="0"/>
        </a:spcAft>
        <a:defRPr sz="3600" b="1">
          <a:solidFill>
            <a:srgbClr val="FFFFFF"/>
          </a:solidFill>
          <a:latin typeface="Arial" charset="0"/>
        </a:defRPr>
      </a:lvl7pPr>
      <a:lvl8pPr marL="1371600" algn="l" rtl="0" eaLnBrk="1" fontAlgn="base" hangingPunct="1">
        <a:spcBef>
          <a:spcPct val="0"/>
        </a:spcBef>
        <a:spcAft>
          <a:spcPct val="0"/>
        </a:spcAft>
        <a:defRPr sz="3600" b="1">
          <a:solidFill>
            <a:srgbClr val="FFFFFF"/>
          </a:solidFill>
          <a:latin typeface="Arial" charset="0"/>
        </a:defRPr>
      </a:lvl8pPr>
      <a:lvl9pPr marL="1828800" algn="l" rtl="0" eaLnBrk="1" fontAlgn="base" hangingPunct="1">
        <a:spcBef>
          <a:spcPct val="0"/>
        </a:spcBef>
        <a:spcAft>
          <a:spcPct val="0"/>
        </a:spcAft>
        <a:defRPr sz="3600" b="1">
          <a:solidFill>
            <a:srgbClr val="FFFFFF"/>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Box 7"/>
          <p:cNvSpPr txBox="1">
            <a:spLocks noChangeArrowheads="1"/>
          </p:cNvSpPr>
          <p:nvPr/>
        </p:nvSpPr>
        <p:spPr bwMode="auto">
          <a:xfrm>
            <a:off x="1089025" y="4286250"/>
            <a:ext cx="8054975" cy="1200329"/>
          </a:xfrm>
          <a:prstGeom prst="rect">
            <a:avLst/>
          </a:prstGeom>
          <a:noFill/>
          <a:ln w="9525">
            <a:noFill/>
            <a:miter lim="800000"/>
            <a:headEnd/>
            <a:tailEnd/>
          </a:ln>
        </p:spPr>
        <p:txBody>
          <a:bodyPr>
            <a:spAutoFit/>
          </a:bodyPr>
          <a:lstStyle/>
          <a:p>
            <a:pPr algn="r">
              <a:lnSpc>
                <a:spcPct val="120000"/>
              </a:lnSpc>
              <a:spcBef>
                <a:spcPct val="20000"/>
              </a:spcBef>
              <a:buClr>
                <a:srgbClr val="000066"/>
              </a:buClr>
              <a:buSzPct val="50000"/>
              <a:buFont typeface="Wingdings" pitchFamily="2" charset="2"/>
              <a:buNone/>
            </a:pPr>
            <a:r>
              <a:rPr lang="en-US" b="1" dirty="0"/>
              <a:t>TS. Trần Thị Kim Oanh - Viện Sư phạm Tự nhiên</a:t>
            </a:r>
          </a:p>
          <a:p>
            <a:pPr algn="r">
              <a:lnSpc>
                <a:spcPct val="120000"/>
              </a:lnSpc>
              <a:spcBef>
                <a:spcPct val="20000"/>
              </a:spcBef>
              <a:buClr>
                <a:srgbClr val="000066"/>
              </a:buClr>
              <a:buSzPct val="50000"/>
              <a:buFont typeface="Wingdings" pitchFamily="2" charset="2"/>
              <a:buNone/>
            </a:pPr>
            <a:r>
              <a:rPr lang="en-US" b="1" dirty="0"/>
              <a:t>E-mail: oanhdhv@gmail.com</a:t>
            </a:r>
          </a:p>
          <a:p>
            <a:pPr algn="r">
              <a:lnSpc>
                <a:spcPct val="120000"/>
              </a:lnSpc>
              <a:spcBef>
                <a:spcPct val="20000"/>
              </a:spcBef>
              <a:buClr>
                <a:srgbClr val="000066"/>
              </a:buClr>
              <a:buSzPct val="50000"/>
              <a:buFont typeface="Wingdings" pitchFamily="2" charset="2"/>
              <a:buNone/>
            </a:pPr>
            <a:r>
              <a:rPr lang="en-US" b="1" dirty="0"/>
              <a:t>ĐT: 0983 556 448 ; 0912 488 055</a:t>
            </a:r>
          </a:p>
        </p:txBody>
      </p:sp>
      <p:sp>
        <p:nvSpPr>
          <p:cNvPr id="20485" name="Title 3"/>
          <p:cNvSpPr>
            <a:spLocks noGrp="1"/>
          </p:cNvSpPr>
          <p:nvPr>
            <p:ph type="ctrTitle"/>
          </p:nvPr>
        </p:nvSpPr>
        <p:spPr>
          <a:xfrm>
            <a:off x="0" y="1214422"/>
            <a:ext cx="8959850" cy="1930413"/>
          </a:xfrm>
        </p:spPr>
        <p:txBody>
          <a:bodyPr/>
          <a:lstStyle/>
          <a:p>
            <a:pPr>
              <a:defRPr/>
            </a:pPr>
            <a:r>
              <a:rPr lang="en-US" sz="4000" b="1" dirty="0">
                <a:solidFill>
                  <a:srgbClr val="3333FF"/>
                </a:solidFill>
                <a:effectLst>
                  <a:outerShdw blurRad="38100" dist="38100" dir="2700000" algn="tl">
                    <a:srgbClr val="C0C0C0"/>
                  </a:outerShdw>
                </a:effectLst>
                <a:cs typeface="Arial" pitchFamily="34" charset="0"/>
              </a:rPr>
              <a:t>CHƯƠNG 3:</a:t>
            </a:r>
            <a:br>
              <a:rPr lang="en-US" sz="4000" b="1" dirty="0">
                <a:solidFill>
                  <a:srgbClr val="CC0000"/>
                </a:solidFill>
                <a:effectLst>
                  <a:outerShdw blurRad="38100" dist="38100" dir="2700000" algn="tl">
                    <a:srgbClr val="C0C0C0"/>
                  </a:outerShdw>
                </a:effectLst>
                <a:cs typeface="Arial" pitchFamily="34" charset="0"/>
              </a:rPr>
            </a:br>
            <a:r>
              <a:rPr lang="en-US" sz="4000" b="1" dirty="0">
                <a:solidFill>
                  <a:srgbClr val="CC0000"/>
                </a:solidFill>
                <a:effectLst>
                  <a:outerShdw blurRad="38100" dist="38100" dir="2700000" algn="tl">
                    <a:srgbClr val="C0C0C0"/>
                  </a:outerShdw>
                </a:effectLst>
                <a:cs typeface="Arial" pitchFamily="34" charset="0"/>
              </a:rPr>
              <a:t>ĐỐI TƯỢNG VÀ LỚP</a:t>
            </a:r>
          </a:p>
        </p:txBody>
      </p:sp>
      <p:sp>
        <p:nvSpPr>
          <p:cNvPr id="20486" name="Rectangle 11"/>
          <p:cNvSpPr>
            <a:spLocks noChangeArrowheads="1"/>
          </p:cNvSpPr>
          <p:nvPr/>
        </p:nvSpPr>
        <p:spPr bwMode="auto">
          <a:xfrm>
            <a:off x="3357563" y="6357938"/>
            <a:ext cx="3214687" cy="379412"/>
          </a:xfrm>
          <a:prstGeom prst="rect">
            <a:avLst/>
          </a:prstGeom>
          <a:noFill/>
          <a:ln w="9525">
            <a:noFill/>
            <a:miter lim="800000"/>
            <a:headEnd/>
            <a:tailEnd/>
          </a:ln>
        </p:spPr>
        <p:txBody>
          <a:bodyPr/>
          <a:lstStyle/>
          <a:p>
            <a:pPr algn="ctr">
              <a:spcBef>
                <a:spcPct val="20000"/>
              </a:spcBef>
              <a:buClr>
                <a:srgbClr val="000066"/>
              </a:buClr>
              <a:buSzPct val="50000"/>
              <a:buFont typeface="Wingdings" pitchFamily="2" charset="2"/>
              <a:buNone/>
            </a:pPr>
            <a:r>
              <a:rPr lang="en-US" sz="2000" b="1"/>
              <a:t>Tháng 1/2020</a:t>
            </a:r>
            <a:endParaRPr lang="en-US" sz="2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9</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Lớp (class)</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9" name="Rectangle 3"/>
          <p:cNvSpPr>
            <a:spLocks noGrp="1" noChangeArrowheads="1"/>
          </p:cNvSpPr>
          <p:nvPr>
            <p:ph sz="quarter" idx="1"/>
          </p:nvPr>
        </p:nvSpPr>
        <p:spPr>
          <a:xfrm>
            <a:off x="214282" y="928670"/>
            <a:ext cx="8643998" cy="4495800"/>
          </a:xfrm>
        </p:spPr>
        <p:txBody>
          <a:bodyPr/>
          <a:lstStyle/>
          <a:p>
            <a:pPr eaLnBrk="1" hangingPunct="1"/>
            <a:r>
              <a:rPr lang="en-US" dirty="0">
                <a:solidFill>
                  <a:schemeClr val="tx1"/>
                </a:solidFill>
              </a:rPr>
              <a:t>Một mô tả chung cho các đối tượng cùng loại gọi là lớp.</a:t>
            </a:r>
          </a:p>
          <a:p>
            <a:pPr eaLnBrk="1" hangingPunct="1"/>
            <a:r>
              <a:rPr lang="en-US" dirty="0">
                <a:solidFill>
                  <a:schemeClr val="tx1"/>
                </a:solidFill>
              </a:rPr>
              <a:t>Lớp là mô tả tổng quát của đối tượng, đối tượng là một thể hiện cụ thể (instance) của lớp.</a:t>
            </a:r>
          </a:p>
          <a:p>
            <a:pPr eaLnBrk="1" hangingPunct="1"/>
            <a:r>
              <a:rPr lang="en-US" dirty="0">
                <a:solidFill>
                  <a:schemeClr val="tx1"/>
                </a:solidFill>
              </a:rPr>
              <a:t>Trong C++, lớp được định nghĩa như một struct nhưng có thêm các hàm thành phần.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10</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Lớp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sz="quarter" idx="1"/>
          </p:nvPr>
        </p:nvSpPr>
        <p:spPr>
          <a:xfrm>
            <a:off x="0" y="790588"/>
            <a:ext cx="9144000" cy="5067304"/>
          </a:xfrm>
        </p:spPr>
        <p:txBody>
          <a:bodyPr/>
          <a:lstStyle/>
          <a:p>
            <a:pPr eaLnBrk="1" hangingPunct="1"/>
            <a:r>
              <a:rPr lang="en-US" dirty="0">
                <a:solidFill>
                  <a:schemeClr val="tx1"/>
                </a:solidFill>
              </a:rPr>
              <a:t>Khai báo lớp: </a:t>
            </a:r>
          </a:p>
          <a:p>
            <a:pPr lvl="1" eaLnBrk="1" hangingPunct="1">
              <a:buFont typeface="Wingdings" pitchFamily="2" charset="2"/>
              <a:buNone/>
            </a:pPr>
            <a:r>
              <a:rPr lang="en-US" dirty="0">
                <a:solidFill>
                  <a:srgbClr val="00B0F0"/>
                </a:solidFill>
              </a:rPr>
              <a:t>class &lt;tên lớp&gt;{</a:t>
            </a:r>
          </a:p>
          <a:p>
            <a:pPr lvl="2" eaLnBrk="1" hangingPunct="1">
              <a:buFont typeface="Wingdings" pitchFamily="2" charset="2"/>
              <a:buNone/>
            </a:pPr>
            <a:r>
              <a:rPr lang="en-US" sz="2800" dirty="0">
                <a:solidFill>
                  <a:srgbClr val="00B0F0"/>
                </a:solidFill>
              </a:rPr>
              <a:t>private:</a:t>
            </a:r>
          </a:p>
          <a:p>
            <a:pPr lvl="3" eaLnBrk="1" hangingPunct="1">
              <a:buFont typeface="Wingdings" pitchFamily="2" charset="2"/>
              <a:buNone/>
            </a:pPr>
            <a:r>
              <a:rPr lang="en-US" sz="2800" dirty="0">
                <a:solidFill>
                  <a:srgbClr val="00B0F0"/>
                </a:solidFill>
              </a:rPr>
              <a:t>&lt;</a:t>
            </a:r>
            <a:r>
              <a:rPr lang="en-US" sz="2800" u="sng" dirty="0">
                <a:solidFill>
                  <a:srgbClr val="00B0F0"/>
                </a:solidFill>
              </a:rPr>
              <a:t>Khai báo</a:t>
            </a:r>
            <a:r>
              <a:rPr lang="en-US" sz="2800" dirty="0">
                <a:solidFill>
                  <a:srgbClr val="00B0F0"/>
                </a:solidFill>
              </a:rPr>
              <a:t> và </a:t>
            </a:r>
            <a:r>
              <a:rPr lang="en-US" sz="2800" u="sng" dirty="0">
                <a:solidFill>
                  <a:srgbClr val="00B0F0"/>
                </a:solidFill>
              </a:rPr>
              <a:t>định nghĩa</a:t>
            </a:r>
            <a:r>
              <a:rPr lang="en-US" sz="2800" dirty="0">
                <a:solidFill>
                  <a:srgbClr val="00B0F0"/>
                </a:solidFill>
              </a:rPr>
              <a:t> các </a:t>
            </a:r>
            <a:r>
              <a:rPr lang="en-US" sz="2800" u="sng" dirty="0">
                <a:solidFill>
                  <a:srgbClr val="00B0F0"/>
                </a:solidFill>
              </a:rPr>
              <a:t>thành phần</a:t>
            </a:r>
            <a:r>
              <a:rPr lang="en-US" sz="2800" dirty="0">
                <a:solidFill>
                  <a:srgbClr val="00B0F0"/>
                </a:solidFill>
              </a:rPr>
              <a:t> riêng&gt;</a:t>
            </a:r>
          </a:p>
          <a:p>
            <a:pPr lvl="2" eaLnBrk="1" hangingPunct="1">
              <a:buFont typeface="Wingdings" pitchFamily="2" charset="2"/>
              <a:buNone/>
            </a:pPr>
            <a:r>
              <a:rPr lang="en-US" sz="2800" dirty="0">
                <a:solidFill>
                  <a:srgbClr val="00B0F0"/>
                </a:solidFill>
              </a:rPr>
              <a:t>public:</a:t>
            </a:r>
          </a:p>
          <a:p>
            <a:pPr lvl="3" eaLnBrk="1" hangingPunct="1">
              <a:buFont typeface="Wingdings" pitchFamily="2" charset="2"/>
              <a:buNone/>
            </a:pPr>
            <a:r>
              <a:rPr lang="en-US" sz="2800" dirty="0">
                <a:solidFill>
                  <a:srgbClr val="00B0F0"/>
                </a:solidFill>
              </a:rPr>
              <a:t>&lt;</a:t>
            </a:r>
            <a:r>
              <a:rPr lang="en-US" sz="2800" u="sng" dirty="0">
                <a:solidFill>
                  <a:srgbClr val="00B0F0"/>
                </a:solidFill>
              </a:rPr>
              <a:t>Khai báo</a:t>
            </a:r>
            <a:r>
              <a:rPr lang="en-US" sz="2800" dirty="0">
                <a:solidFill>
                  <a:srgbClr val="00B0F0"/>
                </a:solidFill>
              </a:rPr>
              <a:t> và </a:t>
            </a:r>
            <a:r>
              <a:rPr lang="en-US" sz="2800" u="sng" dirty="0">
                <a:solidFill>
                  <a:srgbClr val="00B0F0"/>
                </a:solidFill>
              </a:rPr>
              <a:t>định nghĩa</a:t>
            </a:r>
            <a:r>
              <a:rPr lang="en-US" sz="2800" dirty="0">
                <a:solidFill>
                  <a:srgbClr val="00B0F0"/>
                </a:solidFill>
              </a:rPr>
              <a:t> các </a:t>
            </a:r>
            <a:r>
              <a:rPr lang="en-US" sz="2800" u="sng" dirty="0">
                <a:solidFill>
                  <a:srgbClr val="00B0F0"/>
                </a:solidFill>
              </a:rPr>
              <a:t>thành phần</a:t>
            </a:r>
            <a:r>
              <a:rPr lang="en-US" sz="2800" dirty="0">
                <a:solidFill>
                  <a:srgbClr val="00B0F0"/>
                </a:solidFill>
              </a:rPr>
              <a:t> công cộng&gt;</a:t>
            </a:r>
          </a:p>
          <a:p>
            <a:pPr lvl="1" eaLnBrk="1" hangingPunct="1">
              <a:buFont typeface="Wingdings" pitchFamily="2" charset="2"/>
              <a:buNone/>
            </a:pPr>
            <a:r>
              <a:rPr lang="en-US" dirty="0">
                <a:solidFill>
                  <a:srgbClr val="00B0F0"/>
                </a:solidFill>
              </a:rPr>
              <a:t>}; // Kết thúc khai báo lớp</a:t>
            </a:r>
          </a:p>
          <a:p>
            <a:pPr lvl="1" eaLnBrk="1" hangingPunct="1">
              <a:buFont typeface="Wingdings" pitchFamily="2" charset="2"/>
              <a:buNone/>
            </a:pPr>
            <a:r>
              <a:rPr lang="en-US" dirty="0">
                <a:solidFill>
                  <a:srgbClr val="00B0F0"/>
                </a:solidFill>
              </a:rPr>
              <a:t>&lt;</a:t>
            </a:r>
            <a:r>
              <a:rPr lang="en-US" u="sng" dirty="0">
                <a:solidFill>
                  <a:srgbClr val="00B0F0"/>
                </a:solidFill>
              </a:rPr>
              <a:t>Định nghĩa</a:t>
            </a:r>
            <a:r>
              <a:rPr lang="en-US" dirty="0">
                <a:solidFill>
                  <a:srgbClr val="00B0F0"/>
                </a:solidFill>
              </a:rPr>
              <a:t> các </a:t>
            </a:r>
            <a:r>
              <a:rPr lang="en-US" u="sng" dirty="0">
                <a:solidFill>
                  <a:srgbClr val="00B0F0"/>
                </a:solidFill>
              </a:rPr>
              <a:t>thành phần</a:t>
            </a:r>
            <a:r>
              <a:rPr lang="en-US" dirty="0">
                <a:solidFill>
                  <a:srgbClr val="00B0F0"/>
                </a:solidFill>
              </a:rPr>
              <a:t> chưa đ/n trong khai báo lớp&gt;.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11</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Lớp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9" name="Rectangle 3"/>
          <p:cNvSpPr>
            <a:spLocks noGrp="1" noChangeArrowheads="1"/>
          </p:cNvSpPr>
          <p:nvPr>
            <p:ph sz="quarter" idx="1"/>
          </p:nvPr>
        </p:nvSpPr>
        <p:spPr>
          <a:xfrm>
            <a:off x="285720" y="785794"/>
            <a:ext cx="8643998" cy="5857916"/>
          </a:xfrm>
        </p:spPr>
        <p:txBody>
          <a:bodyPr/>
          <a:lstStyle/>
          <a:p>
            <a:pPr eaLnBrk="1" hangingPunct="1">
              <a:lnSpc>
                <a:spcPct val="90000"/>
              </a:lnSpc>
            </a:pPr>
            <a:r>
              <a:rPr lang="en-US" dirty="0">
                <a:solidFill>
                  <a:schemeClr val="tx1"/>
                </a:solidFill>
              </a:rPr>
              <a:t>Trong đó:</a:t>
            </a:r>
          </a:p>
          <a:p>
            <a:pPr lvl="1" eaLnBrk="1" hangingPunct="1">
              <a:lnSpc>
                <a:spcPct val="90000"/>
              </a:lnSpc>
              <a:buFont typeface="Arial" pitchFamily="34" charset="0"/>
              <a:buChar char="•"/>
            </a:pPr>
            <a:r>
              <a:rPr lang="en-US" dirty="0">
                <a:solidFill>
                  <a:schemeClr val="tx1"/>
                </a:solidFill>
              </a:rPr>
              <a:t>Tên lớp: được đặt theo quy tắc đặt tên biến.</a:t>
            </a:r>
          </a:p>
          <a:p>
            <a:pPr lvl="1" eaLnBrk="1" hangingPunct="1">
              <a:lnSpc>
                <a:spcPct val="90000"/>
              </a:lnSpc>
              <a:buFont typeface="Arial" pitchFamily="34" charset="0"/>
              <a:buChar char="•"/>
            </a:pPr>
            <a:r>
              <a:rPr lang="en-US" dirty="0">
                <a:solidFill>
                  <a:schemeClr val="tx1"/>
                </a:solidFill>
              </a:rPr>
              <a:t>Thành phần: được hiểu là dữ liệu và các hàm.</a:t>
            </a:r>
          </a:p>
          <a:p>
            <a:pPr lvl="1" eaLnBrk="1" hangingPunct="1">
              <a:lnSpc>
                <a:spcPct val="90000"/>
              </a:lnSpc>
              <a:buFont typeface="Arial" pitchFamily="34" charset="0"/>
              <a:buChar char="•"/>
            </a:pPr>
            <a:r>
              <a:rPr lang="en-US" dirty="0">
                <a:solidFill>
                  <a:schemeClr val="tx1"/>
                </a:solidFill>
              </a:rPr>
              <a:t>Khai báo:</a:t>
            </a:r>
          </a:p>
          <a:p>
            <a:pPr lvl="2" eaLnBrk="1" hangingPunct="1">
              <a:lnSpc>
                <a:spcPct val="90000"/>
              </a:lnSpc>
              <a:buFont typeface="Wingdings 2" pitchFamily="18" charset="2"/>
              <a:buChar char=""/>
            </a:pPr>
            <a:r>
              <a:rPr lang="en-US" dirty="0">
                <a:solidFill>
                  <a:schemeClr val="tx1"/>
                </a:solidFill>
              </a:rPr>
              <a:t>Đối với dữ liệu: Khai báo như khai báo biến.</a:t>
            </a:r>
          </a:p>
          <a:p>
            <a:pPr lvl="2" eaLnBrk="1" hangingPunct="1">
              <a:lnSpc>
                <a:spcPct val="90000"/>
              </a:lnSpc>
              <a:buFont typeface="Wingdings 2" pitchFamily="18" charset="2"/>
              <a:buChar char=""/>
            </a:pPr>
            <a:r>
              <a:rPr lang="en-US" dirty="0">
                <a:solidFill>
                  <a:schemeClr val="tx1"/>
                </a:solidFill>
              </a:rPr>
              <a:t>Đối với hàm: Khai báo nguyên mẫu của hàm.</a:t>
            </a:r>
          </a:p>
          <a:p>
            <a:pPr lvl="1" eaLnBrk="1" hangingPunct="1">
              <a:lnSpc>
                <a:spcPct val="90000"/>
              </a:lnSpc>
              <a:buFont typeface="Arial" pitchFamily="34" charset="0"/>
              <a:buChar char="•"/>
            </a:pPr>
            <a:r>
              <a:rPr lang="en-US" dirty="0">
                <a:solidFill>
                  <a:schemeClr val="tx1"/>
                </a:solidFill>
              </a:rPr>
              <a:t>Định nghĩa:Viết nội dung hàm.</a:t>
            </a:r>
          </a:p>
          <a:p>
            <a:pPr lvl="1" eaLnBrk="1" hangingPunct="1">
              <a:lnSpc>
                <a:spcPct val="90000"/>
              </a:lnSpc>
              <a:buFont typeface="Arial" pitchFamily="34" charset="0"/>
              <a:buChar char="•"/>
            </a:pPr>
            <a:r>
              <a:rPr lang="en-US" dirty="0">
                <a:solidFill>
                  <a:schemeClr val="tx1"/>
                </a:solidFill>
              </a:rPr>
              <a:t>Thứ tự khai báo dữ liệu và các hàm là không quan trọng.</a:t>
            </a:r>
          </a:p>
          <a:p>
            <a:pPr lvl="1" eaLnBrk="1" hangingPunct="1">
              <a:lnSpc>
                <a:spcPct val="90000"/>
              </a:lnSpc>
              <a:buFont typeface="Arial" pitchFamily="34" charset="0"/>
              <a:buChar char="•"/>
            </a:pPr>
            <a:r>
              <a:rPr lang="en-US" dirty="0">
                <a:solidFill>
                  <a:schemeClr val="tx1"/>
                </a:solidFill>
              </a:rPr>
              <a:t>Hàm định nghĩa trong khai báo lớp là hàm inline.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12</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Phạm vi lớp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sz="quarter" idx="1"/>
          </p:nvPr>
        </p:nvSpPr>
        <p:spPr>
          <a:xfrm>
            <a:off x="285720" y="857232"/>
            <a:ext cx="8643998" cy="4495800"/>
          </a:xfrm>
        </p:spPr>
        <p:txBody>
          <a:bodyPr/>
          <a:lstStyle/>
          <a:p>
            <a:pPr eaLnBrk="1" hangingPunct="1"/>
            <a:r>
              <a:rPr lang="en-US" sz="2800" dirty="0">
                <a:solidFill>
                  <a:schemeClr val="tx1"/>
                </a:solidFill>
              </a:rPr>
              <a:t>Phạm vi lớp là khái niệm kiểm soát truy nhập đến các thành phần dữ liệu và các hàm thành phần của lớp.</a:t>
            </a:r>
          </a:p>
          <a:p>
            <a:pPr eaLnBrk="1" hangingPunct="1"/>
            <a:r>
              <a:rPr lang="en-US" sz="2800" dirty="0">
                <a:solidFill>
                  <a:schemeClr val="tx1"/>
                </a:solidFill>
              </a:rPr>
              <a:t>Tất cả các thành phần của lớp là thuộc phạm vi lớp, tức là nó có thể truy nhập đến các thành phần khác trong cùng lớp.</a:t>
            </a:r>
          </a:p>
          <a:p>
            <a:pPr eaLnBrk="1" hangingPunct="1"/>
            <a:endParaRPr lang="en-US" dirty="0"/>
          </a:p>
          <a:p>
            <a:pPr eaLnBrk="1" hangingPunct="1"/>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13</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Xác định quyền truy nhập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sz="quarter" idx="1"/>
          </p:nvPr>
        </p:nvSpPr>
        <p:spPr>
          <a:xfrm>
            <a:off x="214282" y="928670"/>
            <a:ext cx="8715436" cy="4495800"/>
          </a:xfrm>
        </p:spPr>
        <p:txBody>
          <a:bodyPr/>
          <a:lstStyle/>
          <a:p>
            <a:pPr eaLnBrk="1" hangingPunct="1"/>
            <a:r>
              <a:rPr lang="en-US" sz="2800" dirty="0">
                <a:solidFill>
                  <a:schemeClr val="tx1"/>
                </a:solidFill>
              </a:rPr>
              <a:t>Quyền truy nhập là khả năng truy nhập của một hàm, một lớp nào đó đến các thành phần của lớp.</a:t>
            </a:r>
          </a:p>
          <a:p>
            <a:pPr eaLnBrk="1" hangingPunct="1"/>
            <a:r>
              <a:rPr lang="en-US" sz="2800" dirty="0">
                <a:solidFill>
                  <a:schemeClr val="tx1"/>
                </a:solidFill>
              </a:rPr>
              <a:t>Mọi thành phần liệt kê trong phần </a:t>
            </a:r>
            <a:r>
              <a:rPr lang="en-US" sz="2800" b="1" dirty="0">
                <a:solidFill>
                  <a:schemeClr val="tx1"/>
                </a:solidFill>
              </a:rPr>
              <a:t>public</a:t>
            </a:r>
            <a:r>
              <a:rPr lang="en-US" sz="2800" dirty="0">
                <a:solidFill>
                  <a:schemeClr val="tx1"/>
                </a:solidFill>
              </a:rPr>
              <a:t> của lớp truy nhập được ở bất kỳ các hàm, các lớp khác.</a:t>
            </a:r>
          </a:p>
          <a:p>
            <a:pPr eaLnBrk="1" hangingPunct="1"/>
            <a:r>
              <a:rPr lang="en-US" sz="2800" dirty="0">
                <a:solidFill>
                  <a:schemeClr val="tx1"/>
                </a:solidFill>
              </a:rPr>
              <a:t>Mọi thành phần liệt kê trong phần </a:t>
            </a:r>
            <a:r>
              <a:rPr lang="en-US" sz="2800" b="1" dirty="0">
                <a:solidFill>
                  <a:schemeClr val="tx1"/>
                </a:solidFill>
              </a:rPr>
              <a:t>private</a:t>
            </a:r>
            <a:r>
              <a:rPr lang="en-US" sz="2800" dirty="0">
                <a:solidFill>
                  <a:schemeClr val="tx1"/>
                </a:solidFill>
              </a:rPr>
              <a:t> của lớp chỉ truy nhập được trong lớp.</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14</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Xác định quyền truy nhập (tiếp) </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9" name="Rectangle 3"/>
          <p:cNvSpPr>
            <a:spLocks noGrp="1" noChangeArrowheads="1"/>
          </p:cNvSpPr>
          <p:nvPr>
            <p:ph sz="quarter" idx="1"/>
          </p:nvPr>
        </p:nvSpPr>
        <p:spPr>
          <a:xfrm>
            <a:off x="285720" y="928670"/>
            <a:ext cx="8643998" cy="857256"/>
          </a:xfrm>
        </p:spPr>
        <p:txBody>
          <a:bodyPr/>
          <a:lstStyle/>
          <a:p>
            <a:pPr eaLnBrk="1" hangingPunct="1"/>
            <a:r>
              <a:rPr lang="en-US" dirty="0">
                <a:solidFill>
                  <a:schemeClr val="tx1"/>
                </a:solidFill>
              </a:rPr>
              <a:t>Trong lớp có thể có nhiều nhãn </a:t>
            </a:r>
            <a:r>
              <a:rPr lang="en-US" b="1" dirty="0">
                <a:solidFill>
                  <a:schemeClr val="tx1"/>
                </a:solidFill>
              </a:rPr>
              <a:t>private</a:t>
            </a:r>
            <a:r>
              <a:rPr lang="en-US" dirty="0">
                <a:solidFill>
                  <a:schemeClr val="tx1"/>
                </a:solidFill>
              </a:rPr>
              <a:t> và </a:t>
            </a:r>
            <a:r>
              <a:rPr lang="en-US" b="1" dirty="0">
                <a:solidFill>
                  <a:schemeClr val="tx1"/>
                </a:solidFill>
              </a:rPr>
              <a:t>public</a:t>
            </a:r>
            <a:r>
              <a:rPr lang="en-US" dirty="0">
                <a:solidFill>
                  <a:schemeClr val="tx1"/>
                </a:solidFill>
              </a:rPr>
              <a:t>.</a:t>
            </a:r>
          </a:p>
        </p:txBody>
      </p:sp>
      <p:grpSp>
        <p:nvGrpSpPr>
          <p:cNvPr id="10" name="Group 17"/>
          <p:cNvGrpSpPr>
            <a:grpSpLocks/>
          </p:cNvGrpSpPr>
          <p:nvPr/>
        </p:nvGrpSpPr>
        <p:grpSpPr bwMode="auto">
          <a:xfrm>
            <a:off x="1333500" y="1831181"/>
            <a:ext cx="6400800" cy="3195638"/>
            <a:chOff x="1248" y="1872"/>
            <a:chExt cx="4032" cy="2013"/>
          </a:xfrm>
        </p:grpSpPr>
        <p:sp>
          <p:nvSpPr>
            <p:cNvPr id="11" name="Text Box 4" descr="Small grid"/>
            <p:cNvSpPr txBox="1">
              <a:spLocks noChangeArrowheads="1"/>
            </p:cNvSpPr>
            <p:nvPr/>
          </p:nvSpPr>
          <p:spPr bwMode="auto">
            <a:xfrm>
              <a:off x="1248" y="1920"/>
              <a:ext cx="1584" cy="1803"/>
            </a:xfrm>
            <a:prstGeom prst="rect">
              <a:avLst/>
            </a:prstGeom>
            <a:pattFill prst="smGrid">
              <a:fgClr>
                <a:srgbClr val="00FFFF"/>
              </a:fgClr>
              <a:bgClr>
                <a:srgbClr val="FFFFFF"/>
              </a:bgClr>
            </a:pattFill>
            <a:ln w="9525">
              <a:noFill/>
              <a:miter lim="800000"/>
              <a:headEnd/>
              <a:tailEnd/>
            </a:ln>
            <a:effectLst>
              <a:outerShdw dist="107763" dir="2700000" algn="ctr" rotWithShape="0">
                <a:schemeClr val="bg2"/>
              </a:outerShdw>
            </a:effectLst>
          </p:spPr>
          <p:txBody>
            <a:bodyPr>
              <a:spAutoFit/>
            </a:bodyPr>
            <a:lstStyle/>
            <a:p>
              <a:pPr>
                <a:spcBef>
                  <a:spcPct val="50000"/>
                </a:spcBef>
                <a:defRPr/>
              </a:pPr>
              <a:r>
                <a:rPr lang="en-US" dirty="0">
                  <a:solidFill>
                    <a:schemeClr val="tx2"/>
                  </a:solidFill>
                </a:rPr>
                <a:t>class A{</a:t>
              </a:r>
            </a:p>
            <a:p>
              <a:pPr>
                <a:spcBef>
                  <a:spcPct val="50000"/>
                </a:spcBef>
                <a:defRPr/>
              </a:pPr>
              <a:r>
                <a:rPr lang="en-US" dirty="0">
                  <a:solidFill>
                    <a:schemeClr val="tx2"/>
                  </a:solidFill>
                </a:rPr>
                <a:t>	private:</a:t>
              </a:r>
            </a:p>
            <a:p>
              <a:pPr>
                <a:spcBef>
                  <a:spcPct val="50000"/>
                </a:spcBef>
                <a:defRPr/>
              </a:pPr>
              <a:r>
                <a:rPr lang="en-US" dirty="0">
                  <a:solidFill>
                    <a:schemeClr val="tx2"/>
                  </a:solidFill>
                </a:rPr>
                <a:t>		...</a:t>
              </a:r>
            </a:p>
            <a:p>
              <a:pPr>
                <a:spcBef>
                  <a:spcPct val="50000"/>
                </a:spcBef>
                <a:defRPr/>
              </a:pPr>
              <a:r>
                <a:rPr lang="en-US" dirty="0">
                  <a:solidFill>
                    <a:schemeClr val="tx2"/>
                  </a:solidFill>
                </a:rPr>
                <a:t>	</a:t>
              </a:r>
            </a:p>
            <a:p>
              <a:pPr>
                <a:spcBef>
                  <a:spcPct val="50000"/>
                </a:spcBef>
                <a:defRPr/>
              </a:pPr>
              <a:r>
                <a:rPr lang="en-US" dirty="0">
                  <a:solidFill>
                    <a:schemeClr val="tx2"/>
                  </a:solidFill>
                </a:rPr>
                <a:t>	public:</a:t>
              </a:r>
            </a:p>
            <a:p>
              <a:pPr>
                <a:spcBef>
                  <a:spcPct val="50000"/>
                </a:spcBef>
                <a:defRPr/>
              </a:pPr>
              <a:r>
                <a:rPr lang="en-US" dirty="0">
                  <a:solidFill>
                    <a:schemeClr val="tx2"/>
                  </a:solidFill>
                </a:rPr>
                <a:t>		....</a:t>
              </a:r>
            </a:p>
            <a:p>
              <a:pPr>
                <a:spcBef>
                  <a:spcPct val="50000"/>
                </a:spcBef>
                <a:defRPr/>
              </a:pPr>
              <a:r>
                <a:rPr lang="en-US" dirty="0">
                  <a:solidFill>
                    <a:schemeClr val="tx2"/>
                  </a:solidFill>
                </a:rPr>
                <a:t>};</a:t>
              </a:r>
            </a:p>
          </p:txBody>
        </p:sp>
        <p:sp>
          <p:nvSpPr>
            <p:cNvPr id="12" name="Text Box 5" descr="Small grid"/>
            <p:cNvSpPr txBox="1">
              <a:spLocks noChangeArrowheads="1"/>
            </p:cNvSpPr>
            <p:nvPr/>
          </p:nvSpPr>
          <p:spPr bwMode="auto">
            <a:xfrm>
              <a:off x="3696" y="1872"/>
              <a:ext cx="1584" cy="2013"/>
            </a:xfrm>
            <a:prstGeom prst="rect">
              <a:avLst/>
            </a:prstGeom>
            <a:pattFill prst="smGrid">
              <a:fgClr>
                <a:srgbClr val="00FFFF"/>
              </a:fgClr>
              <a:bgClr>
                <a:srgbClr val="FFFFFF"/>
              </a:bgClr>
            </a:pattFill>
            <a:ln w="9525">
              <a:noFill/>
              <a:miter lim="800000"/>
              <a:headEnd/>
              <a:tailEnd/>
            </a:ln>
            <a:effectLst>
              <a:outerShdw dist="107763" dir="2700000" algn="ctr" rotWithShape="0">
                <a:schemeClr val="bg2"/>
              </a:outerShdw>
            </a:effectLst>
          </p:spPr>
          <p:txBody>
            <a:bodyPr>
              <a:spAutoFit/>
            </a:bodyPr>
            <a:lstStyle/>
            <a:p>
              <a:pPr>
                <a:spcBef>
                  <a:spcPct val="50000"/>
                </a:spcBef>
                <a:defRPr/>
              </a:pPr>
              <a:r>
                <a:rPr lang="en-US" dirty="0">
                  <a:solidFill>
                    <a:schemeClr val="tx2"/>
                  </a:solidFill>
                </a:rPr>
                <a:t>class B{</a:t>
              </a:r>
            </a:p>
            <a:p>
              <a:pPr>
                <a:spcBef>
                  <a:spcPct val="50000"/>
                </a:spcBef>
                <a:defRPr/>
              </a:pPr>
              <a:r>
                <a:rPr lang="en-US" dirty="0">
                  <a:solidFill>
                    <a:schemeClr val="tx2"/>
                  </a:solidFill>
                </a:rPr>
                <a:t>	private:</a:t>
              </a:r>
            </a:p>
            <a:p>
              <a:pPr>
                <a:spcBef>
                  <a:spcPct val="50000"/>
                </a:spcBef>
                <a:defRPr/>
              </a:pPr>
              <a:r>
                <a:rPr lang="en-US" dirty="0">
                  <a:solidFill>
                    <a:schemeClr val="tx2"/>
                  </a:solidFill>
                </a:rPr>
                <a:t>		...</a:t>
              </a:r>
            </a:p>
            <a:p>
              <a:pPr>
                <a:spcBef>
                  <a:spcPct val="50000"/>
                </a:spcBef>
                <a:defRPr/>
              </a:pPr>
              <a:r>
                <a:rPr lang="en-US" dirty="0">
                  <a:solidFill>
                    <a:schemeClr val="tx2"/>
                  </a:solidFill>
                </a:rPr>
                <a:t>	public:</a:t>
              </a:r>
            </a:p>
            <a:p>
              <a:pPr>
                <a:spcBef>
                  <a:spcPct val="50000"/>
                </a:spcBef>
                <a:defRPr/>
              </a:pPr>
              <a:r>
                <a:rPr lang="en-US" dirty="0">
                  <a:solidFill>
                    <a:schemeClr val="tx2"/>
                  </a:solidFill>
                </a:rPr>
                <a:t>		....</a:t>
              </a:r>
            </a:p>
            <a:p>
              <a:pPr>
                <a:spcBef>
                  <a:spcPct val="50000"/>
                </a:spcBef>
                <a:defRPr/>
              </a:pPr>
              <a:r>
                <a:rPr lang="en-US" dirty="0">
                  <a:solidFill>
                    <a:schemeClr val="tx2"/>
                  </a:solidFill>
                </a:rPr>
                <a:t>};</a:t>
              </a:r>
            </a:p>
          </p:txBody>
        </p:sp>
        <p:sp>
          <p:nvSpPr>
            <p:cNvPr id="13" name="AutoShape 6"/>
            <p:cNvSpPr>
              <a:spLocks/>
            </p:cNvSpPr>
            <p:nvPr/>
          </p:nvSpPr>
          <p:spPr bwMode="auto">
            <a:xfrm>
              <a:off x="2448" y="2322"/>
              <a:ext cx="192" cy="528"/>
            </a:xfrm>
            <a:prstGeom prst="rightBrace">
              <a:avLst>
                <a:gd name="adj1" fmla="val 22917"/>
                <a:gd name="adj2" fmla="val 50000"/>
              </a:avLst>
            </a:prstGeom>
            <a:noFill/>
            <a:ln w="9525">
              <a:solidFill>
                <a:srgbClr val="CC0000"/>
              </a:solidFill>
              <a:miter lim="800000"/>
              <a:headEnd/>
              <a:tailEnd/>
            </a:ln>
          </p:spPr>
          <p:txBody>
            <a:bodyPr wrap="none" anchor="ctr"/>
            <a:lstStyle/>
            <a:p>
              <a:endParaRPr lang="en-US"/>
            </a:p>
          </p:txBody>
        </p:sp>
        <p:sp>
          <p:nvSpPr>
            <p:cNvPr id="14" name="AutoShape 7"/>
            <p:cNvSpPr>
              <a:spLocks/>
            </p:cNvSpPr>
            <p:nvPr/>
          </p:nvSpPr>
          <p:spPr bwMode="auto">
            <a:xfrm>
              <a:off x="2418" y="3087"/>
              <a:ext cx="192" cy="528"/>
            </a:xfrm>
            <a:prstGeom prst="rightBrace">
              <a:avLst>
                <a:gd name="adj1" fmla="val 22917"/>
                <a:gd name="adj2" fmla="val 50000"/>
              </a:avLst>
            </a:prstGeom>
            <a:noFill/>
            <a:ln w="9525">
              <a:solidFill>
                <a:srgbClr val="CC0000"/>
              </a:solidFill>
              <a:miter lim="800000"/>
              <a:headEnd/>
              <a:tailEnd/>
            </a:ln>
          </p:spPr>
          <p:txBody>
            <a:bodyPr wrap="none" anchor="ctr"/>
            <a:lstStyle/>
            <a:p>
              <a:endParaRPr lang="en-US"/>
            </a:p>
          </p:txBody>
        </p:sp>
        <p:sp>
          <p:nvSpPr>
            <p:cNvPr id="15" name="AutoShape 8"/>
            <p:cNvSpPr>
              <a:spLocks/>
            </p:cNvSpPr>
            <p:nvPr/>
          </p:nvSpPr>
          <p:spPr bwMode="auto">
            <a:xfrm>
              <a:off x="4032" y="2232"/>
              <a:ext cx="192" cy="1152"/>
            </a:xfrm>
            <a:prstGeom prst="leftBrace">
              <a:avLst>
                <a:gd name="adj1" fmla="val 50000"/>
                <a:gd name="adj2" fmla="val 50000"/>
              </a:avLst>
            </a:prstGeom>
            <a:noFill/>
            <a:ln w="9525">
              <a:solidFill>
                <a:srgbClr val="CC0000"/>
              </a:solidFill>
              <a:miter lim="800000"/>
              <a:headEnd/>
              <a:tailEnd/>
            </a:ln>
          </p:spPr>
          <p:txBody>
            <a:bodyPr wrap="none" anchor="ctr"/>
            <a:lstStyle/>
            <a:p>
              <a:endParaRPr lang="en-US"/>
            </a:p>
          </p:txBody>
        </p:sp>
        <p:sp>
          <p:nvSpPr>
            <p:cNvPr id="16" name="Line 9"/>
            <p:cNvSpPr>
              <a:spLocks noChangeShapeType="1"/>
            </p:cNvSpPr>
            <p:nvPr/>
          </p:nvSpPr>
          <p:spPr bwMode="auto">
            <a:xfrm flipV="1">
              <a:off x="2688" y="2826"/>
              <a:ext cx="1344" cy="396"/>
            </a:xfrm>
            <a:prstGeom prst="line">
              <a:avLst/>
            </a:prstGeom>
            <a:noFill/>
            <a:ln w="38100">
              <a:solidFill>
                <a:schemeClr val="tx2"/>
              </a:solidFill>
              <a:miter lim="800000"/>
              <a:headEnd type="triangle" w="med" len="med"/>
              <a:tailEnd/>
            </a:ln>
          </p:spPr>
          <p:txBody>
            <a:bodyPr wrap="none"/>
            <a:lstStyle/>
            <a:p>
              <a:endParaRPr lang="en-US"/>
            </a:p>
          </p:txBody>
        </p:sp>
        <p:sp>
          <p:nvSpPr>
            <p:cNvPr id="17" name="Line 10"/>
            <p:cNvSpPr>
              <a:spLocks noChangeShapeType="1"/>
            </p:cNvSpPr>
            <p:nvPr/>
          </p:nvSpPr>
          <p:spPr bwMode="auto">
            <a:xfrm>
              <a:off x="2688" y="2637"/>
              <a:ext cx="1344" cy="140"/>
            </a:xfrm>
            <a:prstGeom prst="line">
              <a:avLst/>
            </a:prstGeom>
            <a:noFill/>
            <a:ln w="38100">
              <a:solidFill>
                <a:schemeClr val="tx2"/>
              </a:solidFill>
              <a:miter lim="800000"/>
              <a:headEnd type="triangle" w="med" len="med"/>
              <a:tailEnd/>
            </a:ln>
          </p:spPr>
          <p:txBody>
            <a:bodyPr wrap="none"/>
            <a:lstStyle/>
            <a:p>
              <a:endParaRPr lang="en-US"/>
            </a:p>
          </p:txBody>
        </p:sp>
        <p:sp>
          <p:nvSpPr>
            <p:cNvPr id="18" name="Text Box 11"/>
            <p:cNvSpPr txBox="1">
              <a:spLocks noChangeArrowheads="1"/>
            </p:cNvSpPr>
            <p:nvPr/>
          </p:nvSpPr>
          <p:spPr bwMode="auto">
            <a:xfrm rot="433971">
              <a:off x="2873" y="2188"/>
              <a:ext cx="768" cy="523"/>
            </a:xfrm>
            <a:prstGeom prst="rect">
              <a:avLst/>
            </a:prstGeom>
            <a:noFill/>
            <a:ln w="9525">
              <a:noFill/>
              <a:miter lim="800000"/>
              <a:headEnd/>
              <a:tailEnd/>
            </a:ln>
          </p:spPr>
          <p:txBody>
            <a:bodyPr wrap="square">
              <a:spAutoFit/>
            </a:bodyPr>
            <a:lstStyle/>
            <a:p>
              <a:pPr>
                <a:spcBef>
                  <a:spcPct val="50000"/>
                </a:spcBef>
              </a:pPr>
              <a:r>
                <a:rPr lang="en-US" sz="1600" dirty="0"/>
                <a:t>Không truy nhập được</a:t>
              </a:r>
            </a:p>
          </p:txBody>
        </p:sp>
        <p:sp>
          <p:nvSpPr>
            <p:cNvPr id="19" name="Text Box 12"/>
            <p:cNvSpPr txBox="1">
              <a:spLocks noChangeArrowheads="1"/>
            </p:cNvSpPr>
            <p:nvPr/>
          </p:nvSpPr>
          <p:spPr bwMode="auto">
            <a:xfrm rot="20029320">
              <a:off x="2805" y="3121"/>
              <a:ext cx="1056" cy="368"/>
            </a:xfrm>
            <a:prstGeom prst="rect">
              <a:avLst/>
            </a:prstGeom>
            <a:noFill/>
            <a:ln w="9525">
              <a:noFill/>
              <a:miter lim="800000"/>
              <a:headEnd/>
              <a:tailEnd/>
            </a:ln>
          </p:spPr>
          <p:txBody>
            <a:bodyPr>
              <a:spAutoFit/>
            </a:bodyPr>
            <a:lstStyle/>
            <a:p>
              <a:pPr>
                <a:spcBef>
                  <a:spcPct val="50000"/>
                </a:spcBef>
              </a:pPr>
              <a:r>
                <a:rPr lang="en-US" sz="1600" dirty="0"/>
                <a:t>Truy nhập được</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15</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Ví dụ về khai </a:t>
            </a:r>
            <a:r>
              <a:rPr lang="pt-BR" sz="3000" b="1">
                <a:solidFill>
                  <a:srgbClr val="FF0000"/>
                </a:solidFill>
              </a:rPr>
              <a:t>báo lớp (tiếp)</a:t>
            </a:r>
            <a:endParaRPr lang="pt-BR" sz="3000" b="1" dirty="0">
              <a:solidFill>
                <a:srgbClr val="FF0000"/>
              </a:solidFill>
            </a:endParaRP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9" name="Rectangle 3"/>
          <p:cNvSpPr>
            <a:spLocks noGrp="1" noChangeArrowheads="1"/>
          </p:cNvSpPr>
          <p:nvPr>
            <p:ph sz="quarter" idx="1"/>
          </p:nvPr>
        </p:nvSpPr>
        <p:spPr>
          <a:xfrm>
            <a:off x="285720" y="857232"/>
            <a:ext cx="8153400" cy="5715040"/>
          </a:xfrm>
        </p:spPr>
        <p:txBody>
          <a:bodyPr/>
          <a:lstStyle/>
          <a:p>
            <a:pPr eaLnBrk="1" hangingPunct="1"/>
            <a:r>
              <a:rPr lang="en-US" b="1" dirty="0">
                <a:solidFill>
                  <a:schemeClr val="tx1"/>
                </a:solidFill>
              </a:rPr>
              <a:t>Ví dụ 3.2. </a:t>
            </a:r>
            <a:r>
              <a:rPr lang="en-US" dirty="0">
                <a:solidFill>
                  <a:schemeClr val="tx1"/>
                </a:solidFill>
              </a:rPr>
              <a:t>Lớp các điểm trên mặt phẳng</a:t>
            </a:r>
          </a:p>
          <a:p>
            <a:pPr lvl="1" eaLnBrk="1" hangingPunct="1">
              <a:buFont typeface="Wingdings" pitchFamily="2" charset="2"/>
              <a:buNone/>
            </a:pPr>
            <a:r>
              <a:rPr lang="en-US" dirty="0">
                <a:solidFill>
                  <a:srgbClr val="00B0F0"/>
                </a:solidFill>
              </a:rPr>
              <a:t>#include &lt;iostream&gt;</a:t>
            </a:r>
          </a:p>
          <a:p>
            <a:pPr lvl="1" eaLnBrk="1" hangingPunct="1">
              <a:buFont typeface="Wingdings" pitchFamily="2" charset="2"/>
              <a:buNone/>
            </a:pPr>
            <a:r>
              <a:rPr lang="en-US" dirty="0">
                <a:solidFill>
                  <a:srgbClr val="00B0F0"/>
                </a:solidFill>
              </a:rPr>
              <a:t>#include &lt;conio.h&gt;</a:t>
            </a:r>
          </a:p>
          <a:p>
            <a:pPr lvl="1" eaLnBrk="1" hangingPunct="1">
              <a:buFont typeface="Wingdings" pitchFamily="2" charset="2"/>
              <a:buNone/>
            </a:pPr>
            <a:r>
              <a:rPr lang="en-US" dirty="0">
                <a:solidFill>
                  <a:srgbClr val="00B0F0"/>
                </a:solidFill>
              </a:rPr>
              <a:t>class point{</a:t>
            </a:r>
          </a:p>
          <a:p>
            <a:pPr lvl="2" eaLnBrk="1" hangingPunct="1">
              <a:buFont typeface="Wingdings" pitchFamily="2" charset="2"/>
              <a:buNone/>
            </a:pPr>
            <a:r>
              <a:rPr lang="en-US" sz="2800" dirty="0">
                <a:solidFill>
                  <a:srgbClr val="00B0F0"/>
                </a:solidFill>
              </a:rPr>
              <a:t>private:</a:t>
            </a:r>
          </a:p>
          <a:p>
            <a:pPr lvl="3" eaLnBrk="1" hangingPunct="1">
              <a:buFont typeface="Wingdings" pitchFamily="2" charset="2"/>
              <a:buNone/>
            </a:pPr>
            <a:r>
              <a:rPr lang="en-US" sz="2800" dirty="0">
                <a:solidFill>
                  <a:srgbClr val="00B0F0"/>
                </a:solidFill>
              </a:rPr>
              <a:t>float x, y;</a:t>
            </a:r>
          </a:p>
          <a:p>
            <a:pPr lvl="2" eaLnBrk="1" hangingPunct="1">
              <a:buFont typeface="Wingdings" pitchFamily="2" charset="2"/>
              <a:buNone/>
            </a:pPr>
            <a:r>
              <a:rPr lang="en-US" sz="2800" dirty="0">
                <a:solidFill>
                  <a:srgbClr val="00B0F0"/>
                </a:solidFill>
              </a:rPr>
              <a:t>public:</a:t>
            </a:r>
          </a:p>
          <a:p>
            <a:pPr lvl="3" eaLnBrk="1" hangingPunct="1">
              <a:buFont typeface="Wingdings" pitchFamily="2" charset="2"/>
              <a:buNone/>
            </a:pPr>
            <a:r>
              <a:rPr lang="en-US" sz="2800" dirty="0">
                <a:solidFill>
                  <a:srgbClr val="006600"/>
                </a:solidFill>
              </a:rPr>
              <a:t>// Khai báo và định nghĩa hàm thành phần</a:t>
            </a:r>
          </a:p>
          <a:p>
            <a:pPr lvl="3" eaLnBrk="1" hangingPunct="1">
              <a:buFont typeface="Wingdings" pitchFamily="2" charset="2"/>
              <a:buNone/>
            </a:pPr>
            <a:r>
              <a:rPr lang="en-US" sz="2800" dirty="0">
                <a:solidFill>
                  <a:srgbClr val="00B0F0"/>
                </a:solidFill>
              </a:rPr>
              <a:t>void init(float ox, float oy){  </a:t>
            </a:r>
          </a:p>
          <a:p>
            <a:pPr lvl="4" eaLnBrk="1" hangingPunct="1">
              <a:buFont typeface="Wingdings" pitchFamily="2" charset="2"/>
              <a:buNone/>
            </a:pPr>
            <a:r>
              <a:rPr lang="en-US" sz="2800" dirty="0">
                <a:solidFill>
                  <a:srgbClr val="00B0F0"/>
                </a:solidFill>
              </a:rPr>
              <a:t>x=ox; y=oy;</a:t>
            </a:r>
          </a:p>
          <a:p>
            <a:pPr lvl="3" eaLnBrk="1" hangingPunct="1">
              <a:buFont typeface="Wingdings" pitchFamily="2" charset="2"/>
              <a:buNone/>
            </a:pPr>
            <a:r>
              <a:rPr lang="en-US" sz="2800" dirty="0">
                <a:solidFill>
                  <a:srgbClr val="00B0F0"/>
                </a:solidFill>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16</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Ví dụ về khai </a:t>
            </a:r>
            <a:r>
              <a:rPr lang="pt-BR" sz="3000" b="1">
                <a:solidFill>
                  <a:srgbClr val="FF0000"/>
                </a:solidFill>
              </a:rPr>
              <a:t>báo lớp (tiếp)</a:t>
            </a:r>
            <a:endParaRPr lang="pt-BR" sz="3000" b="1" dirty="0">
              <a:solidFill>
                <a:srgbClr val="FF0000"/>
              </a:solidFill>
            </a:endParaRP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sz="quarter" idx="1"/>
          </p:nvPr>
        </p:nvSpPr>
        <p:spPr>
          <a:xfrm>
            <a:off x="0" y="785794"/>
            <a:ext cx="9001156" cy="5572164"/>
          </a:xfrm>
        </p:spPr>
        <p:txBody>
          <a:bodyPr/>
          <a:lstStyle/>
          <a:p>
            <a:pPr lvl="2" eaLnBrk="1" hangingPunct="1">
              <a:buFont typeface="Wingdings" pitchFamily="2" charset="2"/>
              <a:buNone/>
            </a:pPr>
            <a:r>
              <a:rPr lang="en-US" sz="2800" dirty="0">
                <a:solidFill>
                  <a:srgbClr val="006600"/>
                </a:solidFill>
              </a:rPr>
              <a:t>//Khai báo nguyên mẫu các hàm.</a:t>
            </a:r>
          </a:p>
          <a:p>
            <a:pPr lvl="2" eaLnBrk="1" hangingPunct="1">
              <a:buFont typeface="Wingdings" pitchFamily="2" charset="2"/>
              <a:buNone/>
            </a:pPr>
            <a:r>
              <a:rPr lang="en-US" sz="2800" dirty="0">
                <a:solidFill>
                  <a:srgbClr val="00B0F0"/>
                </a:solidFill>
              </a:rPr>
              <a:t>void move(float dx, float dy);	</a:t>
            </a:r>
          </a:p>
          <a:p>
            <a:pPr lvl="2" eaLnBrk="1" hangingPunct="1">
              <a:buFont typeface="Wingdings" pitchFamily="2" charset="2"/>
              <a:buNone/>
            </a:pPr>
            <a:r>
              <a:rPr lang="en-US" sz="2800" dirty="0">
                <a:solidFill>
                  <a:srgbClr val="00B0F0"/>
                </a:solidFill>
              </a:rPr>
              <a:t>void display();	</a:t>
            </a:r>
            <a:r>
              <a:rPr lang="en-US" sz="2800" dirty="0">
                <a:solidFill>
                  <a:schemeClr val="tx1"/>
                </a:solidFill>
              </a:rPr>
              <a:t>		</a:t>
            </a:r>
          </a:p>
          <a:p>
            <a:pPr lvl="1" eaLnBrk="1" hangingPunct="1">
              <a:buFont typeface="Wingdings" pitchFamily="2" charset="2"/>
              <a:buNone/>
            </a:pPr>
            <a:r>
              <a:rPr lang="en-US" dirty="0">
                <a:solidFill>
                  <a:schemeClr val="tx1"/>
                </a:solidFill>
              </a:rPr>
              <a:t>};</a:t>
            </a:r>
            <a:r>
              <a:rPr lang="en-US" dirty="0"/>
              <a:t> </a:t>
            </a:r>
            <a:r>
              <a:rPr lang="en-US" dirty="0">
                <a:solidFill>
                  <a:srgbClr val="006600"/>
                </a:solidFill>
              </a:rPr>
              <a:t>// Kết thúc khai báo lớp</a:t>
            </a:r>
          </a:p>
          <a:p>
            <a:pPr lvl="1" eaLnBrk="1" hangingPunct="1">
              <a:buFont typeface="Wingdings" pitchFamily="2" charset="2"/>
              <a:buNone/>
            </a:pPr>
            <a:r>
              <a:rPr lang="en-US" dirty="0">
                <a:solidFill>
                  <a:srgbClr val="006600"/>
                </a:solidFill>
              </a:rPr>
              <a:t>//Định nghĩa các hàm chưa định nghĩa trong lớp.</a:t>
            </a:r>
          </a:p>
          <a:p>
            <a:pPr lvl="2" eaLnBrk="1" hangingPunct="1">
              <a:buFont typeface="Wingdings" pitchFamily="2" charset="2"/>
              <a:buNone/>
            </a:pPr>
            <a:r>
              <a:rPr lang="en-US" sz="2800" dirty="0">
                <a:solidFill>
                  <a:srgbClr val="00B0F0"/>
                </a:solidFill>
              </a:rPr>
              <a:t>void point::move(float dx, float dy) {</a:t>
            </a:r>
          </a:p>
          <a:p>
            <a:pPr lvl="3" eaLnBrk="1" hangingPunct="1">
              <a:buFont typeface="Wingdings" pitchFamily="2" charset="2"/>
              <a:buNone/>
            </a:pPr>
            <a:r>
              <a:rPr lang="en-US" sz="2800" dirty="0">
                <a:solidFill>
                  <a:srgbClr val="00B0F0"/>
                </a:solidFill>
              </a:rPr>
              <a:t>x+ = dx; y+ = dy;</a:t>
            </a:r>
          </a:p>
          <a:p>
            <a:pPr lvl="2" eaLnBrk="1" hangingPunct="1">
              <a:buFont typeface="Wingdings" pitchFamily="2" charset="2"/>
              <a:buNone/>
            </a:pPr>
            <a:r>
              <a:rPr lang="en-US" sz="2800" dirty="0">
                <a:solidFill>
                  <a:srgbClr val="00B0F0"/>
                </a:solidFill>
              </a:rPr>
              <a:t>}</a:t>
            </a:r>
          </a:p>
          <a:p>
            <a:pPr lvl="2" eaLnBrk="1" hangingPunct="1">
              <a:buFont typeface="Wingdings" pitchFamily="2" charset="2"/>
              <a:buNone/>
            </a:pPr>
            <a:r>
              <a:rPr lang="en-US" sz="2800" dirty="0">
                <a:solidFill>
                  <a:srgbClr val="00B0F0"/>
                </a:solidFill>
              </a:rPr>
              <a:t>void point::display() {</a:t>
            </a:r>
          </a:p>
          <a:p>
            <a:pPr lvl="3" eaLnBrk="1" hangingPunct="1">
              <a:buFont typeface="Wingdings" pitchFamily="2" charset="2"/>
              <a:buNone/>
            </a:pPr>
            <a:r>
              <a:rPr lang="en-US" sz="2800" dirty="0">
                <a:solidFill>
                  <a:srgbClr val="00B0F0"/>
                </a:solidFill>
              </a:rPr>
              <a:t>cout&lt;&lt;"\n x= "&lt;&lt;x&lt;&lt;" y = "&lt;&lt;y;</a:t>
            </a:r>
          </a:p>
          <a:p>
            <a:pPr lvl="2" eaLnBrk="1" hangingPunct="1">
              <a:buFont typeface="Wingdings" pitchFamily="2" charset="2"/>
              <a:buNone/>
            </a:pPr>
            <a:r>
              <a:rPr lang="en-US" sz="2800" dirty="0">
                <a:solidFill>
                  <a:srgbClr val="00B0F0"/>
                </a:solidFill>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17</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Ví dụ về khai </a:t>
            </a:r>
            <a:r>
              <a:rPr lang="pt-BR" sz="3000" b="1">
                <a:solidFill>
                  <a:srgbClr val="FF0000"/>
                </a:solidFill>
              </a:rPr>
              <a:t>báo lớp (tiếp)</a:t>
            </a:r>
            <a:endParaRPr lang="pt-BR" sz="3000" b="1" dirty="0">
              <a:solidFill>
                <a:srgbClr val="FF0000"/>
              </a:solidFill>
            </a:endParaRP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9" name="Rectangle 3"/>
          <p:cNvSpPr>
            <a:spLocks noGrp="1" noChangeArrowheads="1"/>
          </p:cNvSpPr>
          <p:nvPr>
            <p:ph sz="quarter" idx="1"/>
          </p:nvPr>
        </p:nvSpPr>
        <p:spPr>
          <a:xfrm>
            <a:off x="142844" y="785794"/>
            <a:ext cx="8786874" cy="6000768"/>
          </a:xfrm>
        </p:spPr>
        <p:txBody>
          <a:bodyPr/>
          <a:lstStyle/>
          <a:p>
            <a:pPr eaLnBrk="1" hangingPunct="1"/>
            <a:r>
              <a:rPr lang="en-US" sz="2800" dirty="0">
                <a:solidFill>
                  <a:schemeClr val="tx1"/>
                </a:solidFill>
              </a:rPr>
              <a:t>Chương trình chính</a:t>
            </a:r>
          </a:p>
          <a:p>
            <a:pPr lvl="1" eaLnBrk="1" hangingPunct="1">
              <a:buFont typeface="Wingdings" pitchFamily="2" charset="2"/>
              <a:buNone/>
            </a:pPr>
            <a:r>
              <a:rPr lang="en-US" dirty="0">
                <a:solidFill>
                  <a:srgbClr val="00B0F0"/>
                </a:solidFill>
              </a:rPr>
              <a:t>int main() {</a:t>
            </a:r>
          </a:p>
          <a:p>
            <a:pPr lvl="2" eaLnBrk="1" hangingPunct="1">
              <a:buFont typeface="Wingdings" pitchFamily="2" charset="2"/>
              <a:buNone/>
            </a:pPr>
            <a:r>
              <a:rPr lang="en-US" sz="2800" dirty="0">
                <a:solidFill>
                  <a:srgbClr val="00B0F0"/>
                </a:solidFill>
              </a:rPr>
              <a:t>point p,q;</a:t>
            </a:r>
            <a:r>
              <a:rPr lang="en-US" sz="2800" dirty="0"/>
              <a:t>	</a:t>
            </a:r>
            <a:r>
              <a:rPr lang="en-US" sz="2800" dirty="0">
                <a:solidFill>
                  <a:srgbClr val="006600"/>
                </a:solidFill>
              </a:rPr>
              <a:t>// Khai báo đối tượng</a:t>
            </a:r>
          </a:p>
          <a:p>
            <a:pPr lvl="2" eaLnBrk="1" hangingPunct="1">
              <a:buFont typeface="Wingdings" pitchFamily="2" charset="2"/>
              <a:buNone/>
            </a:pPr>
            <a:r>
              <a:rPr lang="en-US" sz="2800" dirty="0">
                <a:solidFill>
                  <a:srgbClr val="00B0F0"/>
                </a:solidFill>
              </a:rPr>
              <a:t>p.init(2,3);	</a:t>
            </a:r>
            <a:r>
              <a:rPr lang="en-US" sz="2800" dirty="0">
                <a:solidFill>
                  <a:srgbClr val="006600"/>
                </a:solidFill>
              </a:rPr>
              <a:t>// Gọi hàm thành phần của đối tượng.</a:t>
            </a:r>
          </a:p>
          <a:p>
            <a:pPr lvl="2" eaLnBrk="1" hangingPunct="1">
              <a:buFont typeface="Wingdings" pitchFamily="2" charset="2"/>
              <a:buNone/>
            </a:pPr>
            <a:r>
              <a:rPr lang="en-US" sz="2800" dirty="0">
                <a:solidFill>
                  <a:srgbClr val="00B0F0"/>
                </a:solidFill>
              </a:rPr>
              <a:t>p.display();</a:t>
            </a:r>
          </a:p>
          <a:p>
            <a:pPr lvl="2" eaLnBrk="1" hangingPunct="1">
              <a:buFont typeface="Wingdings" pitchFamily="2" charset="2"/>
              <a:buNone/>
            </a:pPr>
            <a:r>
              <a:rPr lang="en-US" sz="2800" dirty="0">
                <a:solidFill>
                  <a:srgbClr val="00B0F0"/>
                </a:solidFill>
              </a:rPr>
              <a:t>p.move(3,4);</a:t>
            </a:r>
          </a:p>
          <a:p>
            <a:pPr lvl="2" eaLnBrk="1" hangingPunct="1">
              <a:buFont typeface="Wingdings" pitchFamily="2" charset="2"/>
              <a:buNone/>
            </a:pPr>
            <a:r>
              <a:rPr lang="en-US" sz="2800" dirty="0">
                <a:solidFill>
                  <a:srgbClr val="00B0F0"/>
                </a:solidFill>
              </a:rPr>
              <a:t>p.display();</a:t>
            </a:r>
          </a:p>
          <a:p>
            <a:pPr lvl="2" eaLnBrk="1" hangingPunct="1">
              <a:buFont typeface="Wingdings" pitchFamily="2" charset="2"/>
              <a:buNone/>
            </a:pPr>
            <a:r>
              <a:rPr lang="en-US" sz="2800" dirty="0">
                <a:solidFill>
                  <a:srgbClr val="00B0F0"/>
                </a:solidFill>
              </a:rPr>
              <a:t>q.init(10,20);</a:t>
            </a:r>
          </a:p>
          <a:p>
            <a:pPr lvl="2" eaLnBrk="1" hangingPunct="1">
              <a:buFont typeface="Wingdings" pitchFamily="2" charset="2"/>
              <a:buNone/>
            </a:pPr>
            <a:r>
              <a:rPr lang="en-US" sz="2800" dirty="0">
                <a:solidFill>
                  <a:srgbClr val="00B0F0"/>
                </a:solidFill>
              </a:rPr>
              <a:t>q.display();</a:t>
            </a:r>
          </a:p>
          <a:p>
            <a:pPr lvl="1" eaLnBrk="1" hangingPunct="1">
              <a:buFont typeface="Wingdings" pitchFamily="2" charset="2"/>
              <a:buNone/>
            </a:pPr>
            <a:r>
              <a:rPr lang="en-US" dirty="0">
                <a:solidFill>
                  <a:srgbClr val="00B0F0"/>
                </a:solidFill>
              </a:rPr>
              <a:t>}  </a:t>
            </a:r>
            <a:endParaRPr lang="en-US" b="1" dirty="0">
              <a:solidFill>
                <a:srgbClr val="00B0F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18</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Khai báo đối tượng </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sz="quarter" idx="1"/>
          </p:nvPr>
        </p:nvSpPr>
        <p:spPr>
          <a:xfrm>
            <a:off x="214282" y="857232"/>
            <a:ext cx="8153400" cy="2143140"/>
          </a:xfrm>
        </p:spPr>
        <p:txBody>
          <a:bodyPr/>
          <a:lstStyle/>
          <a:p>
            <a:pPr eaLnBrk="1" hangingPunct="1"/>
            <a:r>
              <a:rPr lang="en-US" dirty="0">
                <a:solidFill>
                  <a:schemeClr val="tx1"/>
                </a:solidFill>
              </a:rPr>
              <a:t>Khai báo đối tượng:</a:t>
            </a:r>
          </a:p>
          <a:p>
            <a:pPr lvl="1" eaLnBrk="1" hangingPunct="1">
              <a:buFont typeface="Arial" pitchFamily="34" charset="0"/>
              <a:buChar char="•"/>
            </a:pPr>
            <a:r>
              <a:rPr lang="en-US" dirty="0">
                <a:solidFill>
                  <a:schemeClr val="tx1"/>
                </a:solidFill>
              </a:rPr>
              <a:t>&lt;Tên lớp&gt; &lt;Tên đối tượng&gt;;</a:t>
            </a:r>
          </a:p>
          <a:p>
            <a:pPr lvl="1" eaLnBrk="1" hangingPunct="1">
              <a:buFont typeface="Arial" pitchFamily="34" charset="0"/>
              <a:buChar char="•"/>
            </a:pPr>
            <a:r>
              <a:rPr lang="en-US" dirty="0">
                <a:solidFill>
                  <a:schemeClr val="tx1"/>
                </a:solidFill>
              </a:rPr>
              <a:t>Mỗi đối tượng có 1 tập các thành phần riêng.</a:t>
            </a:r>
          </a:p>
          <a:p>
            <a:pPr lvl="1" eaLnBrk="1" hangingPunct="1">
              <a:buFont typeface="Arial" pitchFamily="34" charset="0"/>
              <a:buChar char="•"/>
            </a:pPr>
            <a:r>
              <a:rPr lang="en-US" dirty="0">
                <a:solidFill>
                  <a:schemeClr val="tx1"/>
                </a:solidFill>
              </a:rPr>
              <a:t>point p,q;</a:t>
            </a:r>
          </a:p>
        </p:txBody>
      </p:sp>
      <p:grpSp>
        <p:nvGrpSpPr>
          <p:cNvPr id="10" name="Group 12"/>
          <p:cNvGrpSpPr>
            <a:grpSpLocks/>
          </p:cNvGrpSpPr>
          <p:nvPr/>
        </p:nvGrpSpPr>
        <p:grpSpPr bwMode="auto">
          <a:xfrm>
            <a:off x="1571604" y="3470275"/>
            <a:ext cx="5181600" cy="2530475"/>
            <a:chOff x="1728" y="2567"/>
            <a:chExt cx="3264" cy="1594"/>
          </a:xfrm>
        </p:grpSpPr>
        <p:sp>
          <p:nvSpPr>
            <p:cNvPr id="11" name="Text Box 6" descr="Small grid"/>
            <p:cNvSpPr txBox="1">
              <a:spLocks noChangeArrowheads="1"/>
            </p:cNvSpPr>
            <p:nvPr/>
          </p:nvSpPr>
          <p:spPr bwMode="auto">
            <a:xfrm>
              <a:off x="1728" y="2567"/>
              <a:ext cx="1200" cy="1594"/>
            </a:xfrm>
            <a:prstGeom prst="rect">
              <a:avLst/>
            </a:prstGeom>
            <a:pattFill prst="smGrid">
              <a:fgClr>
                <a:srgbClr val="00FFFF"/>
              </a:fgClr>
              <a:bgClr>
                <a:srgbClr val="FFFFFF"/>
              </a:bgClr>
            </a:pattFill>
            <a:ln w="9525">
              <a:solidFill>
                <a:schemeClr val="tx1"/>
              </a:solidFill>
              <a:miter lim="800000"/>
              <a:headEnd/>
              <a:tailEnd/>
            </a:ln>
            <a:effectLst>
              <a:outerShdw dist="107763" dir="2700000" algn="ctr" rotWithShape="0">
                <a:schemeClr val="bg2"/>
              </a:outerShdw>
            </a:effectLst>
          </p:spPr>
          <p:txBody>
            <a:bodyPr>
              <a:spAutoFit/>
            </a:bodyPr>
            <a:lstStyle/>
            <a:p>
              <a:pPr algn="ctr">
                <a:spcBef>
                  <a:spcPct val="50000"/>
                </a:spcBef>
              </a:pPr>
              <a:r>
                <a:rPr lang="en-US" b="1" dirty="0">
                  <a:solidFill>
                    <a:srgbClr val="000066"/>
                  </a:solidFill>
                </a:rPr>
                <a:t>p</a:t>
              </a:r>
            </a:p>
            <a:p>
              <a:pPr lvl="1">
                <a:spcBef>
                  <a:spcPct val="50000"/>
                </a:spcBef>
              </a:pPr>
              <a:r>
                <a:rPr lang="en-US" sz="1800" b="1" dirty="0">
                  <a:solidFill>
                    <a:schemeClr val="tx2"/>
                  </a:solidFill>
                </a:rPr>
                <a:t>- x</a:t>
              </a:r>
            </a:p>
            <a:p>
              <a:pPr lvl="1">
                <a:spcBef>
                  <a:spcPct val="50000"/>
                </a:spcBef>
              </a:pPr>
              <a:r>
                <a:rPr lang="en-US" sz="1800" b="1" dirty="0">
                  <a:solidFill>
                    <a:schemeClr val="tx2"/>
                  </a:solidFill>
                </a:rPr>
                <a:t>- y</a:t>
              </a:r>
            </a:p>
            <a:p>
              <a:pPr lvl="1">
                <a:spcBef>
                  <a:spcPct val="50000"/>
                </a:spcBef>
              </a:pPr>
              <a:r>
                <a:rPr lang="en-US" sz="1800" b="1" dirty="0">
                  <a:solidFill>
                    <a:schemeClr val="tx2"/>
                  </a:solidFill>
                </a:rPr>
                <a:t>- init</a:t>
              </a:r>
            </a:p>
            <a:p>
              <a:pPr lvl="1">
                <a:spcBef>
                  <a:spcPct val="50000"/>
                </a:spcBef>
              </a:pPr>
              <a:r>
                <a:rPr lang="en-US" sz="1800" b="1" dirty="0">
                  <a:solidFill>
                    <a:schemeClr val="tx2"/>
                  </a:solidFill>
                </a:rPr>
                <a:t>- move</a:t>
              </a:r>
            </a:p>
            <a:p>
              <a:pPr lvl="1">
                <a:spcBef>
                  <a:spcPct val="50000"/>
                </a:spcBef>
              </a:pPr>
              <a:r>
                <a:rPr lang="en-US" sz="1800" b="1" dirty="0">
                  <a:solidFill>
                    <a:schemeClr val="tx2"/>
                  </a:solidFill>
                </a:rPr>
                <a:t>- display</a:t>
              </a:r>
            </a:p>
          </p:txBody>
        </p:sp>
        <p:sp>
          <p:nvSpPr>
            <p:cNvPr id="12" name="Line 8" descr="Small grid"/>
            <p:cNvSpPr>
              <a:spLocks noChangeShapeType="1"/>
            </p:cNvSpPr>
            <p:nvPr/>
          </p:nvSpPr>
          <p:spPr bwMode="auto">
            <a:xfrm>
              <a:off x="1728" y="2880"/>
              <a:ext cx="1200" cy="0"/>
            </a:xfrm>
            <a:prstGeom prst="line">
              <a:avLst/>
            </a:prstGeom>
            <a:noFill/>
            <a:ln w="9525">
              <a:solidFill>
                <a:schemeClr val="tx1"/>
              </a:solidFill>
              <a:miter lim="800000"/>
              <a:headEnd/>
              <a:tailEnd/>
            </a:ln>
          </p:spPr>
          <p:txBody>
            <a:bodyPr wrap="none"/>
            <a:lstStyle/>
            <a:p>
              <a:endParaRPr lang="en-US"/>
            </a:p>
          </p:txBody>
        </p:sp>
        <p:sp>
          <p:nvSpPr>
            <p:cNvPr id="13" name="Text Box 9" descr="Small grid"/>
            <p:cNvSpPr txBox="1">
              <a:spLocks noChangeArrowheads="1"/>
            </p:cNvSpPr>
            <p:nvPr/>
          </p:nvSpPr>
          <p:spPr bwMode="auto">
            <a:xfrm>
              <a:off x="3792" y="2567"/>
              <a:ext cx="1200" cy="1594"/>
            </a:xfrm>
            <a:prstGeom prst="rect">
              <a:avLst/>
            </a:prstGeom>
            <a:pattFill prst="smGrid">
              <a:fgClr>
                <a:srgbClr val="00FFFF"/>
              </a:fgClr>
              <a:bgClr>
                <a:srgbClr val="FFFFFF"/>
              </a:bgClr>
            </a:pattFill>
            <a:ln w="9525">
              <a:solidFill>
                <a:schemeClr val="tx1"/>
              </a:solidFill>
              <a:miter lim="800000"/>
              <a:headEnd/>
              <a:tailEnd/>
            </a:ln>
            <a:effectLst>
              <a:outerShdw dist="107763" dir="2700000" algn="ctr" rotWithShape="0">
                <a:schemeClr val="bg2"/>
              </a:outerShdw>
            </a:effectLst>
          </p:spPr>
          <p:txBody>
            <a:bodyPr>
              <a:spAutoFit/>
            </a:bodyPr>
            <a:lstStyle/>
            <a:p>
              <a:pPr algn="ctr">
                <a:spcBef>
                  <a:spcPct val="50000"/>
                </a:spcBef>
              </a:pPr>
              <a:r>
                <a:rPr lang="en-US" b="1" dirty="0">
                  <a:solidFill>
                    <a:srgbClr val="000066"/>
                  </a:solidFill>
                </a:rPr>
                <a:t>q</a:t>
              </a:r>
            </a:p>
            <a:p>
              <a:pPr lvl="1">
                <a:spcBef>
                  <a:spcPct val="50000"/>
                </a:spcBef>
              </a:pPr>
              <a:r>
                <a:rPr lang="en-US" sz="1800" b="1" dirty="0">
                  <a:solidFill>
                    <a:schemeClr val="tx2"/>
                  </a:solidFill>
                </a:rPr>
                <a:t>- x</a:t>
              </a:r>
            </a:p>
            <a:p>
              <a:pPr lvl="1">
                <a:spcBef>
                  <a:spcPct val="50000"/>
                </a:spcBef>
              </a:pPr>
              <a:r>
                <a:rPr lang="en-US" sz="1800" b="1" dirty="0">
                  <a:solidFill>
                    <a:schemeClr val="tx2"/>
                  </a:solidFill>
                </a:rPr>
                <a:t>- y</a:t>
              </a:r>
            </a:p>
            <a:p>
              <a:pPr lvl="1">
                <a:spcBef>
                  <a:spcPct val="50000"/>
                </a:spcBef>
              </a:pPr>
              <a:r>
                <a:rPr lang="en-US" sz="1800" b="1" dirty="0">
                  <a:solidFill>
                    <a:schemeClr val="tx2"/>
                  </a:solidFill>
                </a:rPr>
                <a:t>- init</a:t>
              </a:r>
            </a:p>
            <a:p>
              <a:pPr lvl="1">
                <a:spcBef>
                  <a:spcPct val="50000"/>
                </a:spcBef>
              </a:pPr>
              <a:r>
                <a:rPr lang="en-US" sz="1800" b="1" dirty="0">
                  <a:solidFill>
                    <a:schemeClr val="tx2"/>
                  </a:solidFill>
                </a:rPr>
                <a:t>- move</a:t>
              </a:r>
            </a:p>
            <a:p>
              <a:pPr lvl="1">
                <a:spcBef>
                  <a:spcPct val="50000"/>
                </a:spcBef>
              </a:pPr>
              <a:r>
                <a:rPr lang="en-US" sz="1800" b="1" dirty="0">
                  <a:solidFill>
                    <a:schemeClr val="tx2"/>
                  </a:solidFill>
                </a:rPr>
                <a:t>- display</a:t>
              </a:r>
            </a:p>
          </p:txBody>
        </p:sp>
        <p:sp>
          <p:nvSpPr>
            <p:cNvPr id="14" name="Line 10" descr="Small grid"/>
            <p:cNvSpPr>
              <a:spLocks noChangeShapeType="1"/>
            </p:cNvSpPr>
            <p:nvPr/>
          </p:nvSpPr>
          <p:spPr bwMode="auto">
            <a:xfrm>
              <a:off x="3792" y="2880"/>
              <a:ext cx="1200" cy="0"/>
            </a:xfrm>
            <a:prstGeom prst="line">
              <a:avLst/>
            </a:prstGeom>
            <a:noFill/>
            <a:ln w="9525">
              <a:solidFill>
                <a:schemeClr val="tx1"/>
              </a:solidFill>
              <a:miter lim="800000"/>
              <a:headEnd/>
              <a:tailEnd/>
            </a:ln>
          </p:spPr>
          <p:txBody>
            <a:bodyPr wrap="none"/>
            <a:lstStyle/>
            <a:p>
              <a:endParaRPr 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idx="1"/>
          </p:nvPr>
        </p:nvSpPr>
        <p:spPr>
          <a:xfrm>
            <a:off x="285750" y="1000145"/>
            <a:ext cx="8715375" cy="5357813"/>
          </a:xfrm>
        </p:spPr>
        <p:txBody>
          <a:bodyPr/>
          <a:lstStyle/>
          <a:p>
            <a:pPr lvl="1" algn="just">
              <a:spcBef>
                <a:spcPts val="300"/>
              </a:spcBef>
              <a:spcAft>
                <a:spcPts val="300"/>
              </a:spcAft>
            </a:pPr>
            <a:r>
              <a:rPr lang="en-US" b="1" dirty="0">
                <a:solidFill>
                  <a:schemeClr val="tx1"/>
                </a:solidFill>
              </a:rPr>
              <a:t>Hiểu </a:t>
            </a:r>
            <a:r>
              <a:rPr lang="en-US" dirty="0">
                <a:solidFill>
                  <a:schemeClr val="tx1"/>
                </a:solidFill>
              </a:rPr>
              <a:t>được</a:t>
            </a:r>
            <a:r>
              <a:rPr lang="en-US" b="1" dirty="0">
                <a:solidFill>
                  <a:schemeClr val="tx1"/>
                </a:solidFill>
              </a:rPr>
              <a:t> </a:t>
            </a:r>
            <a:r>
              <a:rPr lang="en-US" dirty="0">
                <a:solidFill>
                  <a:schemeClr val="tx1"/>
                </a:solidFill>
              </a:rPr>
              <a:t>các khái niệm lớp, đối tượng.</a:t>
            </a:r>
          </a:p>
          <a:p>
            <a:pPr lvl="1" algn="just">
              <a:spcBef>
                <a:spcPts val="300"/>
              </a:spcBef>
              <a:spcAft>
                <a:spcPts val="300"/>
              </a:spcAft>
            </a:pPr>
            <a:r>
              <a:rPr lang="en-US" b="1" dirty="0">
                <a:solidFill>
                  <a:schemeClr val="tx1"/>
                </a:solidFill>
              </a:rPr>
              <a:t>Giải thích </a:t>
            </a:r>
            <a:r>
              <a:rPr lang="en-US" dirty="0">
                <a:solidFill>
                  <a:schemeClr val="tx1"/>
                </a:solidFill>
              </a:rPr>
              <a:t>được cách thức xây dựng lớp và khai báo đối tượng thuộc lớp.</a:t>
            </a:r>
          </a:p>
          <a:p>
            <a:pPr lvl="1" algn="just">
              <a:spcBef>
                <a:spcPts val="300"/>
              </a:spcBef>
              <a:spcAft>
                <a:spcPts val="300"/>
              </a:spcAft>
            </a:pPr>
            <a:r>
              <a:rPr lang="en-US" b="1" dirty="0">
                <a:solidFill>
                  <a:schemeClr val="tx1"/>
                </a:solidFill>
              </a:rPr>
              <a:t>Vận dụng</a:t>
            </a:r>
            <a:r>
              <a:rPr lang="en-US" dirty="0">
                <a:solidFill>
                  <a:schemeClr val="tx1"/>
                </a:solidFill>
              </a:rPr>
              <a:t> được khái niệm lớp, đối tượng để đặc tả bài toán theo tiếp cận hướng đối tượng. </a:t>
            </a:r>
          </a:p>
          <a:p>
            <a:pPr lvl="1" algn="just">
              <a:spcBef>
                <a:spcPts val="300"/>
              </a:spcBef>
              <a:spcAft>
                <a:spcPts val="300"/>
              </a:spcAft>
            </a:pPr>
            <a:r>
              <a:rPr lang="en-US" b="1" dirty="0">
                <a:solidFill>
                  <a:schemeClr val="tx1"/>
                </a:solidFill>
              </a:rPr>
              <a:t>Giải quyết</a:t>
            </a:r>
            <a:r>
              <a:rPr lang="en-US" dirty="0">
                <a:solidFill>
                  <a:schemeClr val="tx1"/>
                </a:solidFill>
              </a:rPr>
              <a:t> được các bài toán đơn giản theo phương pháp hướng đối tượng.</a:t>
            </a:r>
          </a:p>
          <a:p>
            <a:pPr lvl="1" algn="just">
              <a:spcBef>
                <a:spcPts val="300"/>
              </a:spcBef>
              <a:spcAft>
                <a:spcPts val="300"/>
              </a:spcAft>
              <a:buNone/>
            </a:pPr>
            <a:endParaRPr lang="en-US" dirty="0">
              <a:solidFill>
                <a:schemeClr val="tx1"/>
              </a:solidFill>
            </a:endParaRPr>
          </a:p>
          <a:p>
            <a:pPr algn="just">
              <a:spcBef>
                <a:spcPts val="600"/>
              </a:spcBef>
              <a:spcAft>
                <a:spcPts val="600"/>
              </a:spcAft>
              <a:buFont typeface="Wingdings" pitchFamily="2" charset="2"/>
              <a:buNone/>
            </a:pPr>
            <a:endParaRPr lang="pt-BR" dirty="0">
              <a:latin typeface="Times New Roman" pitchFamily="18" charset="0"/>
              <a:cs typeface="Times New Roman" pitchFamily="18" charset="0"/>
            </a:endParaRPr>
          </a:p>
        </p:txBody>
      </p:sp>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2FE36043-0E2F-4047-9F07-578CB66A09A2}" type="slidenum">
              <a:rPr lang="en-US" smtClean="0"/>
              <a:pPr>
                <a:defRPr/>
              </a:pPr>
              <a:t>1</a:t>
            </a:fld>
            <a:endParaRPr lang="en-US"/>
          </a:p>
        </p:txBody>
      </p:sp>
      <p:sp>
        <p:nvSpPr>
          <p:cNvPr id="6" name="Rectangle 2"/>
          <p:cNvSpPr txBox="1">
            <a:spLocks noChangeArrowheads="1"/>
          </p:cNvSpPr>
          <p:nvPr/>
        </p:nvSpPr>
        <p:spPr>
          <a:xfrm>
            <a:off x="0" y="71438"/>
            <a:ext cx="9144000" cy="642918"/>
          </a:xfrm>
          <a:prstGeom prst="rect">
            <a:avLst/>
          </a:prstGeom>
        </p:spPr>
        <p:txBody>
          <a:bodyPr>
            <a:normAutofit/>
          </a:bodyPr>
          <a:lstStyle/>
          <a:p>
            <a:pPr algn="ctr">
              <a:spcBef>
                <a:spcPts val="600"/>
              </a:spcBef>
              <a:spcAft>
                <a:spcPts val="600"/>
              </a:spcAft>
            </a:pPr>
            <a:r>
              <a:rPr lang="pt-BR" sz="3000" b="1" dirty="0">
                <a:solidFill>
                  <a:srgbClr val="FF0000"/>
                </a:solidFill>
              </a:rPr>
              <a:t>Chuẩn đầu ra</a:t>
            </a:r>
          </a:p>
        </p:txBody>
      </p:sp>
      <p:sp>
        <p:nvSpPr>
          <p:cNvPr id="48133" name="Line 9"/>
          <p:cNvSpPr>
            <a:spLocks noChangeShapeType="1"/>
          </p:cNvSpPr>
          <p:nvPr/>
        </p:nvSpPr>
        <p:spPr bwMode="auto">
          <a:xfrm>
            <a:off x="0" y="785794"/>
            <a:ext cx="9144000" cy="0"/>
          </a:xfrm>
          <a:prstGeom prst="line">
            <a:avLst/>
          </a:prstGeom>
          <a:noFill/>
          <a:ln w="76200">
            <a:solidFill>
              <a:srgbClr val="FF0000"/>
            </a:solidFill>
            <a:round/>
            <a:headEnd/>
            <a:tailEnd/>
          </a:ln>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19</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Khai báo đối tượng (tiếp) </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26" name="Rectangle 3"/>
          <p:cNvSpPr>
            <a:spLocks noGrp="1" noChangeArrowheads="1"/>
          </p:cNvSpPr>
          <p:nvPr>
            <p:ph sz="quarter" idx="1"/>
          </p:nvPr>
        </p:nvSpPr>
        <p:spPr>
          <a:xfrm>
            <a:off x="142844" y="857232"/>
            <a:ext cx="8786874" cy="1143008"/>
          </a:xfrm>
        </p:spPr>
        <p:txBody>
          <a:bodyPr/>
          <a:lstStyle/>
          <a:p>
            <a:pPr eaLnBrk="1" hangingPunct="1"/>
            <a:r>
              <a:rPr lang="en-US" dirty="0">
                <a:solidFill>
                  <a:schemeClr val="tx1"/>
                </a:solidFill>
              </a:rPr>
              <a:t>Lớp là một kiểu dữ liệu do đó có thể khai báo con trỏ và tham chiếu. </a:t>
            </a:r>
          </a:p>
        </p:txBody>
      </p:sp>
      <p:grpSp>
        <p:nvGrpSpPr>
          <p:cNvPr id="27" name="Group 6"/>
          <p:cNvGrpSpPr>
            <a:grpSpLocks/>
          </p:cNvGrpSpPr>
          <p:nvPr/>
        </p:nvGrpSpPr>
        <p:grpSpPr bwMode="auto">
          <a:xfrm>
            <a:off x="928662" y="2143115"/>
            <a:ext cx="7500990" cy="3161295"/>
            <a:chOff x="1056" y="2090"/>
            <a:chExt cx="4320" cy="1740"/>
          </a:xfrm>
        </p:grpSpPr>
        <p:sp>
          <p:nvSpPr>
            <p:cNvPr id="28" name="Text Box 4" descr="Small grid"/>
            <p:cNvSpPr txBox="1">
              <a:spLocks noChangeArrowheads="1"/>
            </p:cNvSpPr>
            <p:nvPr/>
          </p:nvSpPr>
          <p:spPr bwMode="auto">
            <a:xfrm>
              <a:off x="1056" y="2090"/>
              <a:ext cx="1920" cy="1718"/>
            </a:xfrm>
            <a:prstGeom prst="rect">
              <a:avLst/>
            </a:prstGeom>
            <a:pattFill prst="smGrid">
              <a:fgClr>
                <a:srgbClr val="00FFFF"/>
              </a:fgClr>
              <a:bgClr>
                <a:srgbClr val="FFFFFF"/>
              </a:bgClr>
            </a:pattFill>
            <a:ln w="9525">
              <a:noFill/>
              <a:miter lim="800000"/>
              <a:headEnd/>
              <a:tailEnd/>
            </a:ln>
            <a:effectLst>
              <a:outerShdw dist="107763" dir="2700000" algn="ctr" rotWithShape="0">
                <a:schemeClr val="bg2"/>
              </a:outerShdw>
            </a:effectLst>
          </p:spPr>
          <p:txBody>
            <a:bodyPr>
              <a:spAutoFit/>
            </a:bodyPr>
            <a:lstStyle/>
            <a:p>
              <a:pPr>
                <a:spcBef>
                  <a:spcPct val="20000"/>
                </a:spcBef>
                <a:buClr>
                  <a:schemeClr val="folHlink"/>
                </a:buClr>
                <a:buSzPct val="60000"/>
                <a:buFont typeface="Wingdings" pitchFamily="2" charset="2"/>
                <a:buNone/>
              </a:pPr>
              <a:r>
                <a:rPr lang="en-US" sz="2400" b="1" dirty="0">
                  <a:solidFill>
                    <a:srgbClr val="000066"/>
                  </a:solidFill>
                </a:rPr>
                <a:t>Khai báo con trỏ</a:t>
              </a:r>
            </a:p>
            <a:p>
              <a:pPr lvl="1">
                <a:spcBef>
                  <a:spcPct val="20000"/>
                </a:spcBef>
                <a:buClr>
                  <a:schemeClr val="folHlink"/>
                </a:buClr>
                <a:buSzPct val="60000"/>
                <a:buFont typeface="Wingdings" pitchFamily="2" charset="2"/>
                <a:buNone/>
              </a:pPr>
              <a:r>
                <a:rPr lang="en-US" sz="2400" dirty="0">
                  <a:solidFill>
                    <a:srgbClr val="000066"/>
                  </a:solidFill>
                </a:rPr>
                <a:t>point q;</a:t>
              </a:r>
            </a:p>
            <a:p>
              <a:pPr lvl="1">
                <a:spcBef>
                  <a:spcPct val="20000"/>
                </a:spcBef>
                <a:buClr>
                  <a:schemeClr val="folHlink"/>
                </a:buClr>
                <a:buSzPct val="60000"/>
                <a:buFont typeface="Wingdings" pitchFamily="2" charset="2"/>
                <a:buNone/>
              </a:pPr>
              <a:r>
                <a:rPr lang="en-US" sz="2400" dirty="0">
                  <a:solidFill>
                    <a:srgbClr val="000066"/>
                  </a:solidFill>
                </a:rPr>
                <a:t>q.init(2,3);</a:t>
              </a:r>
            </a:p>
            <a:p>
              <a:pPr lvl="1">
                <a:spcBef>
                  <a:spcPct val="20000"/>
                </a:spcBef>
                <a:buClr>
                  <a:schemeClr val="folHlink"/>
                </a:buClr>
                <a:buSzPct val="60000"/>
                <a:buFont typeface="Wingdings" pitchFamily="2" charset="2"/>
                <a:buNone/>
              </a:pPr>
              <a:r>
                <a:rPr lang="en-US" sz="2400" dirty="0">
                  <a:solidFill>
                    <a:srgbClr val="000066"/>
                  </a:solidFill>
                </a:rPr>
                <a:t>point *p;</a:t>
              </a:r>
            </a:p>
            <a:p>
              <a:pPr lvl="1">
                <a:spcBef>
                  <a:spcPct val="20000"/>
                </a:spcBef>
                <a:buClr>
                  <a:schemeClr val="folHlink"/>
                </a:buClr>
                <a:buSzPct val="60000"/>
                <a:buFont typeface="Wingdings" pitchFamily="2" charset="2"/>
                <a:buNone/>
              </a:pPr>
              <a:r>
                <a:rPr lang="en-US" sz="2400" dirty="0">
                  <a:solidFill>
                    <a:srgbClr val="000066"/>
                  </a:solidFill>
                </a:rPr>
                <a:t>p=&amp;q;</a:t>
              </a:r>
            </a:p>
            <a:p>
              <a:pPr lvl="1">
                <a:spcBef>
                  <a:spcPct val="20000"/>
                </a:spcBef>
                <a:buClr>
                  <a:schemeClr val="folHlink"/>
                </a:buClr>
                <a:buSzPct val="60000"/>
                <a:buFont typeface="Wingdings" pitchFamily="2" charset="2"/>
                <a:buNone/>
              </a:pPr>
              <a:r>
                <a:rPr lang="en-US" sz="2400" dirty="0">
                  <a:solidFill>
                    <a:srgbClr val="000066"/>
                  </a:solidFill>
                </a:rPr>
                <a:t>p-&gt;move(3,4)</a:t>
              </a:r>
            </a:p>
            <a:p>
              <a:pPr lvl="1">
                <a:spcBef>
                  <a:spcPct val="20000"/>
                </a:spcBef>
                <a:buClr>
                  <a:schemeClr val="folHlink"/>
                </a:buClr>
                <a:buSzPct val="60000"/>
                <a:buFont typeface="Wingdings" pitchFamily="2" charset="2"/>
                <a:buNone/>
              </a:pPr>
              <a:r>
                <a:rPr lang="en-US" sz="2400" dirty="0">
                  <a:solidFill>
                    <a:srgbClr val="000066"/>
                  </a:solidFill>
                </a:rPr>
                <a:t>(q.x =5, q.y =7)</a:t>
              </a:r>
            </a:p>
          </p:txBody>
        </p:sp>
        <p:sp>
          <p:nvSpPr>
            <p:cNvPr id="29" name="Text Box 5" descr="Small grid"/>
            <p:cNvSpPr txBox="1">
              <a:spLocks noChangeArrowheads="1"/>
            </p:cNvSpPr>
            <p:nvPr/>
          </p:nvSpPr>
          <p:spPr bwMode="auto">
            <a:xfrm>
              <a:off x="3216" y="2112"/>
              <a:ext cx="2160" cy="1718"/>
            </a:xfrm>
            <a:prstGeom prst="rect">
              <a:avLst/>
            </a:prstGeom>
            <a:pattFill prst="smGrid">
              <a:fgClr>
                <a:srgbClr val="00FFFF"/>
              </a:fgClr>
              <a:bgClr>
                <a:srgbClr val="FFFFFF"/>
              </a:bgClr>
            </a:pattFill>
            <a:ln w="9525">
              <a:noFill/>
              <a:miter lim="800000"/>
              <a:headEnd/>
              <a:tailEnd/>
            </a:ln>
            <a:effectLst>
              <a:outerShdw dist="107763" dir="2700000" algn="ctr" rotWithShape="0">
                <a:schemeClr val="bg2"/>
              </a:outerShdw>
            </a:effectLst>
          </p:spPr>
          <p:txBody>
            <a:bodyPr wrap="square">
              <a:spAutoFit/>
            </a:bodyPr>
            <a:lstStyle/>
            <a:p>
              <a:pPr>
                <a:spcBef>
                  <a:spcPct val="20000"/>
                </a:spcBef>
                <a:buClr>
                  <a:schemeClr val="folHlink"/>
                </a:buClr>
                <a:buSzPct val="60000"/>
                <a:buFont typeface="Wingdings" pitchFamily="2" charset="2"/>
                <a:buNone/>
              </a:pPr>
              <a:r>
                <a:rPr lang="en-US" sz="2400" b="1" dirty="0">
                  <a:solidFill>
                    <a:srgbClr val="000066"/>
                  </a:solidFill>
                </a:rPr>
                <a:t>Khai báo tham chiếu</a:t>
              </a:r>
            </a:p>
            <a:p>
              <a:pPr lvl="1">
                <a:spcBef>
                  <a:spcPct val="20000"/>
                </a:spcBef>
                <a:buClr>
                  <a:schemeClr val="folHlink"/>
                </a:buClr>
                <a:buSzPct val="60000"/>
                <a:buFont typeface="Wingdings" pitchFamily="2" charset="2"/>
                <a:buNone/>
              </a:pPr>
              <a:r>
                <a:rPr lang="en-US" sz="2400" dirty="0">
                  <a:solidFill>
                    <a:srgbClr val="000066"/>
                  </a:solidFill>
                </a:rPr>
                <a:t>point q;</a:t>
              </a:r>
            </a:p>
            <a:p>
              <a:pPr lvl="1">
                <a:spcBef>
                  <a:spcPct val="20000"/>
                </a:spcBef>
                <a:buClr>
                  <a:schemeClr val="folHlink"/>
                </a:buClr>
                <a:buSzPct val="60000"/>
                <a:buFont typeface="Wingdings" pitchFamily="2" charset="2"/>
                <a:buNone/>
              </a:pPr>
              <a:r>
                <a:rPr lang="en-US" sz="2400" dirty="0">
                  <a:solidFill>
                    <a:srgbClr val="000066"/>
                  </a:solidFill>
                </a:rPr>
                <a:t>q.init(2,3);</a:t>
              </a:r>
            </a:p>
            <a:p>
              <a:pPr lvl="1">
                <a:spcBef>
                  <a:spcPct val="20000"/>
                </a:spcBef>
                <a:buClr>
                  <a:schemeClr val="folHlink"/>
                </a:buClr>
                <a:buSzPct val="60000"/>
                <a:buFont typeface="Wingdings" pitchFamily="2" charset="2"/>
                <a:buNone/>
              </a:pPr>
              <a:r>
                <a:rPr lang="en-US" sz="2400" dirty="0">
                  <a:solidFill>
                    <a:srgbClr val="000066"/>
                  </a:solidFill>
                </a:rPr>
                <a:t>point &amp;r =q;</a:t>
              </a:r>
            </a:p>
            <a:p>
              <a:pPr lvl="1">
                <a:spcBef>
                  <a:spcPct val="20000"/>
                </a:spcBef>
                <a:buClr>
                  <a:schemeClr val="folHlink"/>
                </a:buClr>
                <a:buSzPct val="60000"/>
                <a:buFont typeface="Wingdings" pitchFamily="2" charset="2"/>
                <a:buNone/>
              </a:pPr>
              <a:r>
                <a:rPr lang="en-US" sz="2400" dirty="0">
                  <a:solidFill>
                    <a:srgbClr val="000066"/>
                  </a:solidFill>
                </a:rPr>
                <a:t>r.move(3,4)</a:t>
              </a:r>
            </a:p>
            <a:p>
              <a:pPr lvl="1">
                <a:spcBef>
                  <a:spcPct val="20000"/>
                </a:spcBef>
                <a:buClr>
                  <a:schemeClr val="folHlink"/>
                </a:buClr>
                <a:buSzPct val="60000"/>
                <a:buFont typeface="Wingdings" pitchFamily="2" charset="2"/>
                <a:buNone/>
              </a:pPr>
              <a:r>
                <a:rPr lang="en-US" sz="2400" dirty="0">
                  <a:solidFill>
                    <a:srgbClr val="000066"/>
                  </a:solidFill>
                </a:rPr>
                <a:t>(q.x =5, q.y =7)</a:t>
              </a:r>
            </a:p>
            <a:p>
              <a:pPr lvl="1">
                <a:spcBef>
                  <a:spcPct val="20000"/>
                </a:spcBef>
                <a:buClr>
                  <a:schemeClr val="folHlink"/>
                </a:buClr>
                <a:buSzPct val="60000"/>
                <a:buFont typeface="Wingdings" pitchFamily="2" charset="2"/>
                <a:buNone/>
              </a:pPr>
              <a:endParaRPr lang="en-US" sz="2400" dirty="0">
                <a:solidFill>
                  <a:srgbClr val="000066"/>
                </a:solidFil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20</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Các thành phần dữ liệu</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9" name="Rectangle 3"/>
          <p:cNvSpPr>
            <a:spLocks noGrp="1" noChangeArrowheads="1"/>
          </p:cNvSpPr>
          <p:nvPr>
            <p:ph sz="quarter" idx="1"/>
          </p:nvPr>
        </p:nvSpPr>
        <p:spPr>
          <a:xfrm>
            <a:off x="214282" y="857232"/>
            <a:ext cx="8153400" cy="3071834"/>
          </a:xfrm>
        </p:spPr>
        <p:txBody>
          <a:bodyPr/>
          <a:lstStyle/>
          <a:p>
            <a:pPr eaLnBrk="1" hangingPunct="1"/>
            <a:r>
              <a:rPr lang="en-US" dirty="0">
                <a:solidFill>
                  <a:schemeClr val="tx1"/>
                </a:solidFill>
              </a:rPr>
              <a:t>Khai báo: </a:t>
            </a:r>
            <a:r>
              <a:rPr lang="en-US" b="1" dirty="0">
                <a:solidFill>
                  <a:schemeClr val="tx1"/>
                </a:solidFill>
              </a:rPr>
              <a:t>&lt;Kiểu dữ liệu&gt; &lt;tên thành phần&gt;;</a:t>
            </a:r>
          </a:p>
          <a:p>
            <a:pPr eaLnBrk="1" hangingPunct="1"/>
            <a:r>
              <a:rPr lang="en-US" dirty="0">
                <a:solidFill>
                  <a:schemeClr val="tx1"/>
                </a:solidFill>
              </a:rPr>
              <a:t>Kiểu dữ liệu:</a:t>
            </a:r>
          </a:p>
          <a:p>
            <a:pPr lvl="1" eaLnBrk="1" hangingPunct="1">
              <a:buFont typeface="Arial" pitchFamily="34" charset="0"/>
              <a:buChar char="•"/>
            </a:pPr>
            <a:r>
              <a:rPr lang="en-US" dirty="0">
                <a:solidFill>
                  <a:schemeClr val="tx1"/>
                </a:solidFill>
              </a:rPr>
              <a:t>Kiểu dữ liệu chuẩn (int, float, char, char *...)</a:t>
            </a:r>
          </a:p>
          <a:p>
            <a:pPr lvl="1" eaLnBrk="1" hangingPunct="1">
              <a:buFont typeface="Arial" pitchFamily="34" charset="0"/>
              <a:buChar char="•"/>
            </a:pPr>
            <a:r>
              <a:rPr lang="en-US" dirty="0">
                <a:solidFill>
                  <a:schemeClr val="tx1"/>
                </a:solidFill>
              </a:rPr>
              <a:t>Kiểu cấu trúc.</a:t>
            </a:r>
          </a:p>
          <a:p>
            <a:pPr lvl="1" eaLnBrk="1" hangingPunct="1">
              <a:buFont typeface="Arial" pitchFamily="34" charset="0"/>
              <a:buChar char="•"/>
            </a:pPr>
            <a:r>
              <a:rPr lang="en-US" dirty="0">
                <a:solidFill>
                  <a:schemeClr val="tx1"/>
                </a:solidFill>
              </a:rPr>
              <a:t>Kiểu lớp.</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21</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Ví dụ về kiểu dữ liệu là kiểu lớp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sz="quarter" idx="1"/>
          </p:nvPr>
        </p:nvSpPr>
        <p:spPr>
          <a:xfrm>
            <a:off x="285720" y="857232"/>
            <a:ext cx="8715436" cy="5500726"/>
          </a:xfrm>
        </p:spPr>
        <p:txBody>
          <a:bodyPr/>
          <a:lstStyle/>
          <a:p>
            <a:pPr eaLnBrk="1" hangingPunct="1"/>
            <a:r>
              <a:rPr lang="en-US" b="1" dirty="0">
                <a:solidFill>
                  <a:schemeClr val="tx1"/>
                </a:solidFill>
              </a:rPr>
              <a:t>Ví dụ 3.3.</a:t>
            </a:r>
            <a:r>
              <a:rPr lang="en-US" dirty="0">
                <a:solidFill>
                  <a:schemeClr val="tx1"/>
                </a:solidFill>
              </a:rPr>
              <a:t> Kiểu dữ liệu là lớp</a:t>
            </a:r>
          </a:p>
          <a:p>
            <a:pPr lvl="1" eaLnBrk="1" hangingPunct="1">
              <a:buFont typeface="Arial" pitchFamily="34" charset="0"/>
              <a:buChar char="•"/>
            </a:pPr>
            <a:r>
              <a:rPr lang="en-US" dirty="0">
                <a:solidFill>
                  <a:schemeClr val="tx1"/>
                </a:solidFill>
              </a:rPr>
              <a:t>Xây dựng  lớp </a:t>
            </a:r>
            <a:r>
              <a:rPr lang="en-US" b="1" dirty="0">
                <a:solidFill>
                  <a:schemeClr val="tx1"/>
                </a:solidFill>
              </a:rPr>
              <a:t>point</a:t>
            </a:r>
            <a:r>
              <a:rPr lang="en-US" dirty="0">
                <a:solidFill>
                  <a:schemeClr val="tx1"/>
                </a:solidFill>
              </a:rPr>
              <a:t> gồm:</a:t>
            </a:r>
          </a:p>
          <a:p>
            <a:pPr lvl="2" eaLnBrk="1" hangingPunct="1">
              <a:buFont typeface="Wingdings 2" pitchFamily="18" charset="2"/>
              <a:buChar char="­"/>
            </a:pPr>
            <a:r>
              <a:rPr lang="en-US" dirty="0">
                <a:solidFill>
                  <a:schemeClr val="tx1"/>
                </a:solidFill>
              </a:rPr>
              <a:t>Các thuộc tính x, y mô tả toạ độ của điểm</a:t>
            </a:r>
          </a:p>
          <a:p>
            <a:pPr lvl="2" eaLnBrk="1" hangingPunct="1">
              <a:buFont typeface="Wingdings 2" pitchFamily="18" charset="2"/>
              <a:buChar char="­"/>
            </a:pPr>
            <a:r>
              <a:rPr lang="en-US" dirty="0">
                <a:solidFill>
                  <a:schemeClr val="tx1"/>
                </a:solidFill>
              </a:rPr>
              <a:t>Hàm đặt toạ độ của điểm tại (ox, oy).</a:t>
            </a:r>
          </a:p>
          <a:p>
            <a:pPr lvl="2" eaLnBrk="1" hangingPunct="1">
              <a:lnSpc>
                <a:spcPct val="110000"/>
              </a:lnSpc>
              <a:buFont typeface="Wingdings 2" pitchFamily="18" charset="2"/>
              <a:buChar char="­"/>
            </a:pPr>
            <a:r>
              <a:rPr lang="en-US" dirty="0">
                <a:solidFill>
                  <a:schemeClr val="tx1"/>
                </a:solidFill>
              </a:rPr>
              <a:t>Hàm tịnh tiến toạ độ của điểm (x,y) đến điểm (x+dx,y+dy).</a:t>
            </a:r>
          </a:p>
          <a:p>
            <a:pPr lvl="2" eaLnBrk="1" hangingPunct="1">
              <a:lnSpc>
                <a:spcPct val="110000"/>
              </a:lnSpc>
              <a:buFont typeface="Wingdings 2" pitchFamily="18" charset="2"/>
              <a:buChar char="­"/>
            </a:pPr>
            <a:r>
              <a:rPr lang="en-US" dirty="0">
                <a:solidFill>
                  <a:schemeClr val="tx1"/>
                </a:solidFill>
              </a:rPr>
              <a:t>Hàm hiển thị toạ độ của điểm.</a:t>
            </a:r>
          </a:p>
          <a:p>
            <a:pPr lvl="1" eaLnBrk="1" hangingPunct="1">
              <a:lnSpc>
                <a:spcPct val="110000"/>
              </a:lnSpc>
              <a:buFont typeface="Arial" pitchFamily="34" charset="0"/>
              <a:buChar char="•"/>
            </a:pPr>
            <a:r>
              <a:rPr lang="en-US" dirty="0">
                <a:solidFill>
                  <a:schemeClr val="tx1"/>
                </a:solidFill>
              </a:rPr>
              <a:t>Xây dựng lớp </a:t>
            </a:r>
            <a:r>
              <a:rPr lang="en-US" b="1" dirty="0">
                <a:solidFill>
                  <a:schemeClr val="tx1"/>
                </a:solidFill>
              </a:rPr>
              <a:t>circle</a:t>
            </a:r>
            <a:r>
              <a:rPr lang="en-US" dirty="0">
                <a:solidFill>
                  <a:schemeClr val="tx1"/>
                </a:solidFill>
              </a:rPr>
              <a:t> gồm:</a:t>
            </a:r>
          </a:p>
          <a:p>
            <a:pPr lvl="2" eaLnBrk="1" hangingPunct="1">
              <a:lnSpc>
                <a:spcPct val="110000"/>
              </a:lnSpc>
              <a:buFont typeface="Wingdings 2" pitchFamily="18" charset="2"/>
              <a:buChar char="­"/>
            </a:pPr>
            <a:r>
              <a:rPr lang="en-US" dirty="0">
                <a:solidFill>
                  <a:schemeClr val="tx1"/>
                </a:solidFill>
              </a:rPr>
              <a:t>Thuộc tính r là 1 số thực mô tả bán kính đường tròn.</a:t>
            </a:r>
          </a:p>
          <a:p>
            <a:pPr lvl="2" eaLnBrk="1" hangingPunct="1">
              <a:lnSpc>
                <a:spcPct val="110000"/>
              </a:lnSpc>
              <a:buFont typeface="Wingdings 2" pitchFamily="18" charset="2"/>
              <a:buChar char="­"/>
            </a:pPr>
            <a:r>
              <a:rPr lang="en-US" dirty="0">
                <a:solidFill>
                  <a:schemeClr val="tx1"/>
                </a:solidFill>
              </a:rPr>
              <a:t>Thuộc tính O là 1 điểm (point) mô tả tâm đường tròn.</a:t>
            </a:r>
          </a:p>
          <a:p>
            <a:pPr lvl="2" eaLnBrk="1" hangingPunct="1">
              <a:lnSpc>
                <a:spcPct val="110000"/>
              </a:lnSpc>
              <a:buFont typeface="Wingdings 2" pitchFamily="18" charset="2"/>
              <a:buChar char="­"/>
            </a:pPr>
            <a:r>
              <a:rPr lang="en-US" dirty="0">
                <a:solidFill>
                  <a:schemeClr val="tx1"/>
                </a:solidFill>
              </a:rPr>
              <a:t>Hàm tạo đường tròn có bán kính là k và tâm tại điểm A.</a:t>
            </a:r>
          </a:p>
          <a:p>
            <a:pPr lvl="2" eaLnBrk="1" hangingPunct="1">
              <a:lnSpc>
                <a:spcPct val="110000"/>
              </a:lnSpc>
              <a:buFont typeface="Wingdings 2" pitchFamily="18" charset="2"/>
              <a:buChar char="­"/>
            </a:pPr>
            <a:r>
              <a:rPr lang="en-US" dirty="0">
                <a:solidFill>
                  <a:schemeClr val="tx1"/>
                </a:solidFill>
              </a:rPr>
              <a:t>Hàm hiển thị toạ độ tâm và bán kính của đường tròn.</a:t>
            </a:r>
          </a:p>
          <a:p>
            <a:pPr lvl="2" eaLnBrk="1" hangingPunct="1">
              <a:buFont typeface="Wingdings 2" pitchFamily="18" charset="2"/>
              <a:buChar char="­"/>
            </a:pPr>
            <a:endParaRPr lang="en-US" dirty="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22</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Ví dụ về kiểu dữ liệu là kiểu lớp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9" name="Rectangle 3" descr="Small grid"/>
          <p:cNvSpPr>
            <a:spLocks noGrp="1" noChangeArrowheads="1"/>
          </p:cNvSpPr>
          <p:nvPr>
            <p:ph sz="quarter" idx="1"/>
          </p:nvPr>
        </p:nvSpPr>
        <p:spPr>
          <a:xfrm>
            <a:off x="285720" y="714356"/>
            <a:ext cx="8572560" cy="6000768"/>
          </a:xfrm>
        </p:spPr>
        <p:txBody>
          <a:bodyPr/>
          <a:lstStyle/>
          <a:p>
            <a:pPr lvl="1" indent="-279400" eaLnBrk="1" hangingPunct="1">
              <a:lnSpc>
                <a:spcPct val="80000"/>
              </a:lnSpc>
              <a:buFont typeface="Wingdings" pitchFamily="2" charset="2"/>
              <a:buNone/>
            </a:pPr>
            <a:r>
              <a:rPr lang="en-US" dirty="0">
                <a:solidFill>
                  <a:srgbClr val="00B0F0"/>
                </a:solidFill>
              </a:rPr>
              <a:t>class point{</a:t>
            </a:r>
          </a:p>
          <a:p>
            <a:pPr lvl="2" eaLnBrk="1" hangingPunct="1">
              <a:lnSpc>
                <a:spcPct val="80000"/>
              </a:lnSpc>
              <a:buFont typeface="Wingdings" pitchFamily="2" charset="2"/>
              <a:buNone/>
            </a:pPr>
            <a:r>
              <a:rPr lang="en-US" sz="2800" dirty="0">
                <a:solidFill>
                  <a:srgbClr val="00B0F0"/>
                </a:solidFill>
              </a:rPr>
              <a:t>private:</a:t>
            </a:r>
          </a:p>
          <a:p>
            <a:pPr lvl="3" eaLnBrk="1" hangingPunct="1">
              <a:lnSpc>
                <a:spcPct val="80000"/>
              </a:lnSpc>
              <a:buFont typeface="Wingdings" pitchFamily="2" charset="2"/>
              <a:buNone/>
            </a:pPr>
            <a:r>
              <a:rPr lang="en-US" sz="2800" dirty="0">
                <a:solidFill>
                  <a:srgbClr val="00B0F0"/>
                </a:solidFill>
              </a:rPr>
              <a:t>float x, y;</a:t>
            </a:r>
          </a:p>
          <a:p>
            <a:pPr lvl="2" eaLnBrk="1" hangingPunct="1">
              <a:lnSpc>
                <a:spcPct val="80000"/>
              </a:lnSpc>
              <a:buFont typeface="Wingdings" pitchFamily="2" charset="2"/>
              <a:buNone/>
            </a:pPr>
            <a:r>
              <a:rPr lang="en-US" sz="2800" dirty="0">
                <a:solidFill>
                  <a:srgbClr val="00B0F0"/>
                </a:solidFill>
              </a:rPr>
              <a:t>public:</a:t>
            </a:r>
          </a:p>
          <a:p>
            <a:pPr lvl="3" eaLnBrk="1" hangingPunct="1">
              <a:lnSpc>
                <a:spcPct val="80000"/>
              </a:lnSpc>
              <a:buFont typeface="Wingdings" pitchFamily="2" charset="2"/>
              <a:buNone/>
            </a:pPr>
            <a:r>
              <a:rPr lang="en-US" sz="2800" dirty="0">
                <a:solidFill>
                  <a:srgbClr val="00B0F0"/>
                </a:solidFill>
              </a:rPr>
              <a:t>void init(float ox, float oy){</a:t>
            </a:r>
          </a:p>
          <a:p>
            <a:pPr lvl="4" eaLnBrk="1" hangingPunct="1">
              <a:lnSpc>
                <a:spcPct val="80000"/>
              </a:lnSpc>
              <a:buFont typeface="Wingdings" pitchFamily="2" charset="2"/>
              <a:buNone/>
            </a:pPr>
            <a:r>
              <a:rPr lang="en-US" sz="2800" dirty="0">
                <a:solidFill>
                  <a:srgbClr val="00B0F0"/>
                </a:solidFill>
              </a:rPr>
              <a:t>x=ox; y=oy;</a:t>
            </a:r>
          </a:p>
          <a:p>
            <a:pPr lvl="3" eaLnBrk="1" hangingPunct="1">
              <a:lnSpc>
                <a:spcPct val="80000"/>
              </a:lnSpc>
              <a:buFont typeface="Wingdings" pitchFamily="2" charset="2"/>
              <a:buNone/>
            </a:pPr>
            <a:r>
              <a:rPr lang="en-US" sz="2800" dirty="0">
                <a:solidFill>
                  <a:srgbClr val="00B0F0"/>
                </a:solidFill>
              </a:rPr>
              <a:t>}</a:t>
            </a:r>
          </a:p>
          <a:p>
            <a:pPr lvl="3" eaLnBrk="1" hangingPunct="1">
              <a:lnSpc>
                <a:spcPct val="80000"/>
              </a:lnSpc>
              <a:buFont typeface="Wingdings" pitchFamily="2" charset="2"/>
              <a:buNone/>
            </a:pPr>
            <a:r>
              <a:rPr lang="en-US" sz="2800" dirty="0">
                <a:solidFill>
                  <a:srgbClr val="00B0F0"/>
                </a:solidFill>
              </a:rPr>
              <a:t>void move(float dx, float dy){</a:t>
            </a:r>
          </a:p>
          <a:p>
            <a:pPr lvl="4" eaLnBrk="1" hangingPunct="1">
              <a:lnSpc>
                <a:spcPct val="80000"/>
              </a:lnSpc>
              <a:buFont typeface="Wingdings" pitchFamily="2" charset="2"/>
              <a:buNone/>
            </a:pPr>
            <a:r>
              <a:rPr lang="en-US" sz="2800" dirty="0">
                <a:solidFill>
                  <a:srgbClr val="00B0F0"/>
                </a:solidFill>
              </a:rPr>
              <a:t>x+=dx; y+=dy;</a:t>
            </a:r>
          </a:p>
          <a:p>
            <a:pPr lvl="3" eaLnBrk="1" hangingPunct="1">
              <a:lnSpc>
                <a:spcPct val="80000"/>
              </a:lnSpc>
              <a:buFont typeface="Wingdings" pitchFamily="2" charset="2"/>
              <a:buNone/>
            </a:pPr>
            <a:r>
              <a:rPr lang="en-US" sz="2800" dirty="0">
                <a:solidFill>
                  <a:srgbClr val="00B0F0"/>
                </a:solidFill>
              </a:rPr>
              <a:t>}</a:t>
            </a:r>
          </a:p>
          <a:p>
            <a:pPr lvl="3" eaLnBrk="1" hangingPunct="1">
              <a:lnSpc>
                <a:spcPct val="80000"/>
              </a:lnSpc>
              <a:buFont typeface="Wingdings" pitchFamily="2" charset="2"/>
              <a:buNone/>
            </a:pPr>
            <a:r>
              <a:rPr lang="en-US" sz="2800" dirty="0">
                <a:solidFill>
                  <a:srgbClr val="00B0F0"/>
                </a:solidFill>
              </a:rPr>
              <a:t>void display(){</a:t>
            </a:r>
          </a:p>
          <a:p>
            <a:pPr lvl="4" eaLnBrk="1" hangingPunct="1">
              <a:lnSpc>
                <a:spcPct val="80000"/>
              </a:lnSpc>
              <a:buFont typeface="Wingdings" pitchFamily="2" charset="2"/>
              <a:buNone/>
            </a:pPr>
            <a:r>
              <a:rPr lang="en-US" sz="2800" dirty="0">
                <a:solidFill>
                  <a:srgbClr val="00B0F0"/>
                </a:solidFill>
              </a:rPr>
              <a:t>cout&lt;&lt;"\n x= "&lt;&lt;x&lt;&lt;" y= "&lt;&lt;y;</a:t>
            </a:r>
          </a:p>
          <a:p>
            <a:pPr lvl="3" eaLnBrk="1" hangingPunct="1">
              <a:lnSpc>
                <a:spcPct val="80000"/>
              </a:lnSpc>
              <a:buFont typeface="Wingdings" pitchFamily="2" charset="2"/>
              <a:buNone/>
            </a:pPr>
            <a:r>
              <a:rPr lang="en-US" sz="2800" dirty="0">
                <a:solidFill>
                  <a:srgbClr val="00B0F0"/>
                </a:solidFill>
              </a:rPr>
              <a:t>}</a:t>
            </a:r>
          </a:p>
          <a:p>
            <a:pPr lvl="1" eaLnBrk="1" hangingPunct="1">
              <a:lnSpc>
                <a:spcPct val="80000"/>
              </a:lnSpc>
              <a:buFont typeface="Wingdings" pitchFamily="2" charset="2"/>
              <a:buNone/>
            </a:pPr>
            <a:r>
              <a:rPr lang="en-US" dirty="0">
                <a:solidFill>
                  <a:srgbClr val="00B0F0"/>
                </a:solidFill>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23</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Ví dụ về kiểu dữ liệu là kiểu lớp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descr="Small grid"/>
          <p:cNvSpPr>
            <a:spLocks noGrp="1" noChangeArrowheads="1"/>
          </p:cNvSpPr>
          <p:nvPr>
            <p:ph sz="quarter" idx="1"/>
          </p:nvPr>
        </p:nvSpPr>
        <p:spPr>
          <a:xfrm>
            <a:off x="285720" y="785794"/>
            <a:ext cx="8501122" cy="6000768"/>
          </a:xfrm>
        </p:spPr>
        <p:txBody>
          <a:bodyPr/>
          <a:lstStyle/>
          <a:p>
            <a:pPr lvl="1" eaLnBrk="1" hangingPunct="1">
              <a:lnSpc>
                <a:spcPct val="80000"/>
              </a:lnSpc>
              <a:buFont typeface="Wingdings" pitchFamily="2" charset="2"/>
              <a:buNone/>
            </a:pPr>
            <a:r>
              <a:rPr lang="en-US" dirty="0">
                <a:solidFill>
                  <a:srgbClr val="00B0F0"/>
                </a:solidFill>
              </a:rPr>
              <a:t>class circle{</a:t>
            </a:r>
          </a:p>
          <a:p>
            <a:pPr lvl="2" eaLnBrk="1" hangingPunct="1">
              <a:lnSpc>
                <a:spcPct val="80000"/>
              </a:lnSpc>
              <a:buFont typeface="Wingdings" pitchFamily="2" charset="2"/>
              <a:buNone/>
            </a:pPr>
            <a:r>
              <a:rPr lang="en-US" sz="2800" dirty="0">
                <a:solidFill>
                  <a:srgbClr val="00B0F0"/>
                </a:solidFill>
              </a:rPr>
              <a:t>private:</a:t>
            </a:r>
          </a:p>
          <a:p>
            <a:pPr lvl="3" eaLnBrk="1" hangingPunct="1">
              <a:lnSpc>
                <a:spcPct val="80000"/>
              </a:lnSpc>
              <a:buFont typeface="Wingdings" pitchFamily="2" charset="2"/>
              <a:buNone/>
            </a:pPr>
            <a:r>
              <a:rPr lang="en-US" sz="2800" dirty="0">
                <a:solidFill>
                  <a:srgbClr val="00B0F0"/>
                </a:solidFill>
              </a:rPr>
              <a:t>point O;</a:t>
            </a:r>
          </a:p>
          <a:p>
            <a:pPr lvl="3" eaLnBrk="1" hangingPunct="1">
              <a:lnSpc>
                <a:spcPct val="80000"/>
              </a:lnSpc>
              <a:buFont typeface="Wingdings" pitchFamily="2" charset="2"/>
              <a:buNone/>
            </a:pPr>
            <a:r>
              <a:rPr lang="en-US" sz="2800" dirty="0">
                <a:solidFill>
                  <a:srgbClr val="00B0F0"/>
                </a:solidFill>
              </a:rPr>
              <a:t>float r;</a:t>
            </a:r>
          </a:p>
          <a:p>
            <a:pPr lvl="2" eaLnBrk="1" hangingPunct="1">
              <a:lnSpc>
                <a:spcPct val="80000"/>
              </a:lnSpc>
              <a:buFont typeface="Wingdings" pitchFamily="2" charset="2"/>
              <a:buNone/>
            </a:pPr>
            <a:r>
              <a:rPr lang="en-US" sz="2800" dirty="0">
                <a:solidFill>
                  <a:srgbClr val="00B0F0"/>
                </a:solidFill>
              </a:rPr>
              <a:t>public:</a:t>
            </a:r>
          </a:p>
          <a:p>
            <a:pPr lvl="3" eaLnBrk="1" hangingPunct="1">
              <a:lnSpc>
                <a:spcPct val="80000"/>
              </a:lnSpc>
              <a:buFont typeface="Wingdings" pitchFamily="2" charset="2"/>
              <a:buNone/>
            </a:pPr>
            <a:r>
              <a:rPr lang="en-US" sz="2800" dirty="0">
                <a:solidFill>
                  <a:srgbClr val="00B0F0"/>
                </a:solidFill>
              </a:rPr>
              <a:t>void init(float k, point OO)</a:t>
            </a:r>
          </a:p>
          <a:p>
            <a:pPr lvl="3" eaLnBrk="1" hangingPunct="1">
              <a:lnSpc>
                <a:spcPct val="80000"/>
              </a:lnSpc>
              <a:buFont typeface="Wingdings" pitchFamily="2" charset="2"/>
              <a:buNone/>
            </a:pPr>
            <a:r>
              <a:rPr lang="en-US" sz="2800" dirty="0">
                <a:solidFill>
                  <a:srgbClr val="00B0F0"/>
                </a:solidFill>
              </a:rPr>
              <a:t>     {r=k; O=OO;}</a:t>
            </a:r>
          </a:p>
          <a:p>
            <a:pPr lvl="3" eaLnBrk="1" hangingPunct="1">
              <a:lnSpc>
                <a:spcPct val="80000"/>
              </a:lnSpc>
              <a:buFont typeface="Wingdings" pitchFamily="2" charset="2"/>
              <a:buNone/>
            </a:pPr>
            <a:r>
              <a:rPr lang="en-US" sz="2800" dirty="0">
                <a:solidFill>
                  <a:srgbClr val="00B0F0"/>
                </a:solidFill>
              </a:rPr>
              <a:t>void display(){</a:t>
            </a:r>
          </a:p>
          <a:p>
            <a:pPr lvl="4" eaLnBrk="1" hangingPunct="1">
              <a:lnSpc>
                <a:spcPct val="80000"/>
              </a:lnSpc>
              <a:buFont typeface="Wingdings" pitchFamily="2" charset="2"/>
              <a:buNone/>
            </a:pPr>
            <a:r>
              <a:rPr lang="en-US" sz="2800" dirty="0">
                <a:solidFill>
                  <a:srgbClr val="00B0F0"/>
                </a:solidFill>
              </a:rPr>
              <a:t>cout&lt;&lt;"\n r ="&lt;&lt; r;</a:t>
            </a:r>
          </a:p>
          <a:p>
            <a:pPr lvl="4" eaLnBrk="1" hangingPunct="1">
              <a:lnSpc>
                <a:spcPct val="80000"/>
              </a:lnSpc>
              <a:buFont typeface="Wingdings" pitchFamily="2" charset="2"/>
              <a:buNone/>
            </a:pPr>
            <a:r>
              <a:rPr lang="en-US" sz="2800" dirty="0">
                <a:solidFill>
                  <a:srgbClr val="00B0F0"/>
                </a:solidFill>
              </a:rPr>
              <a:t>O.display();          </a:t>
            </a:r>
            <a:r>
              <a:rPr lang="en-US" sz="2800" dirty="0">
                <a:solidFill>
                  <a:schemeClr val="tx1"/>
                </a:solidFill>
              </a:rPr>
              <a:t>		</a:t>
            </a:r>
            <a:r>
              <a:rPr lang="en-US" sz="2800" dirty="0">
                <a:solidFill>
                  <a:srgbClr val="92D050"/>
                </a:solidFill>
              </a:rPr>
              <a:t>//OK</a:t>
            </a:r>
          </a:p>
          <a:p>
            <a:pPr lvl="3" eaLnBrk="1" hangingPunct="1">
              <a:lnSpc>
                <a:spcPct val="80000"/>
              </a:lnSpc>
              <a:buFont typeface="Wingdings" pitchFamily="2" charset="2"/>
              <a:buNone/>
            </a:pPr>
            <a:r>
              <a:rPr lang="en-US" sz="2800" dirty="0">
                <a:solidFill>
                  <a:srgbClr val="00B0F0"/>
                </a:solidFill>
              </a:rPr>
              <a:t>}</a:t>
            </a:r>
            <a:r>
              <a:rPr lang="en-US" sz="2800" dirty="0">
                <a:solidFill>
                  <a:schemeClr val="tx1"/>
                </a:solidFill>
              </a:rPr>
              <a:t>  </a:t>
            </a:r>
          </a:p>
          <a:p>
            <a:pPr lvl="3" eaLnBrk="1" hangingPunct="1">
              <a:lnSpc>
                <a:spcPct val="80000"/>
              </a:lnSpc>
              <a:buFont typeface="Wingdings" pitchFamily="2" charset="2"/>
              <a:buNone/>
            </a:pPr>
            <a:r>
              <a:rPr lang="en-US" sz="2800" dirty="0">
                <a:solidFill>
                  <a:srgbClr val="00B0F0"/>
                </a:solidFill>
              </a:rPr>
              <a:t>void move(float dx, float </a:t>
            </a:r>
            <a:r>
              <a:rPr lang="en-US" sz="2800" dirty="0" err="1">
                <a:solidFill>
                  <a:srgbClr val="00B0F0"/>
                </a:solidFill>
              </a:rPr>
              <a:t>dy</a:t>
            </a:r>
            <a:r>
              <a:rPr lang="en-US" sz="2800" dirty="0">
                <a:solidFill>
                  <a:srgbClr val="00B0F0"/>
                </a:solidFill>
              </a:rPr>
              <a:t>)</a:t>
            </a:r>
            <a:r>
              <a:rPr lang="vi-VN" sz="2800" dirty="0">
                <a:solidFill>
                  <a:srgbClr val="00B0F0"/>
                </a:solidFill>
              </a:rPr>
              <a:t>// </a:t>
            </a:r>
            <a:r>
              <a:rPr lang="vi-VN" sz="2800" dirty="0" err="1">
                <a:solidFill>
                  <a:srgbClr val="00B0F0"/>
                </a:solidFill>
              </a:rPr>
              <a:t>tịnh</a:t>
            </a:r>
            <a:r>
              <a:rPr lang="vi-VN" sz="2800" dirty="0">
                <a:solidFill>
                  <a:srgbClr val="00B0F0"/>
                </a:solidFill>
              </a:rPr>
              <a:t> </a:t>
            </a:r>
            <a:r>
              <a:rPr lang="vi-VN" sz="2800" dirty="0" err="1">
                <a:solidFill>
                  <a:srgbClr val="00B0F0"/>
                </a:solidFill>
              </a:rPr>
              <a:t>tiến</a:t>
            </a:r>
            <a:r>
              <a:rPr lang="vi-VN" sz="2800" dirty="0">
                <a:solidFill>
                  <a:srgbClr val="00B0F0"/>
                </a:solidFill>
              </a:rPr>
              <a:t> </a:t>
            </a:r>
            <a:r>
              <a:rPr lang="vi-VN" sz="2800" dirty="0" err="1">
                <a:solidFill>
                  <a:srgbClr val="00B0F0"/>
                </a:solidFill>
              </a:rPr>
              <a:t>đường</a:t>
            </a:r>
            <a:endParaRPr lang="en-US" sz="2800" dirty="0">
              <a:solidFill>
                <a:srgbClr val="00B0F0"/>
              </a:solidFill>
            </a:endParaRPr>
          </a:p>
          <a:p>
            <a:pPr lvl="3" eaLnBrk="1" hangingPunct="1">
              <a:lnSpc>
                <a:spcPct val="80000"/>
              </a:lnSpc>
              <a:buFont typeface="Wingdings" pitchFamily="2" charset="2"/>
              <a:buNone/>
            </a:pPr>
            <a:r>
              <a:rPr lang="en-US" sz="2800" dirty="0">
                <a:solidFill>
                  <a:srgbClr val="00B0F0"/>
                </a:solidFill>
              </a:rPr>
              <a:t>      {O.move(</a:t>
            </a:r>
            <a:r>
              <a:rPr lang="en-US" sz="2800" dirty="0" err="1">
                <a:solidFill>
                  <a:srgbClr val="00B0F0"/>
                </a:solidFill>
              </a:rPr>
              <a:t>dx,dy</a:t>
            </a:r>
            <a:r>
              <a:rPr lang="en-US" sz="2800" dirty="0">
                <a:solidFill>
                  <a:srgbClr val="00B0F0"/>
                </a:solidFill>
              </a:rPr>
              <a:t>);}</a:t>
            </a:r>
            <a:r>
              <a:rPr lang="vi-VN" sz="2800" dirty="0">
                <a:solidFill>
                  <a:srgbClr val="00B0F0"/>
                </a:solidFill>
              </a:rPr>
              <a:t>            // </a:t>
            </a:r>
            <a:r>
              <a:rPr lang="vi-VN" sz="2800" dirty="0" err="1">
                <a:solidFill>
                  <a:srgbClr val="00B0F0"/>
                </a:solidFill>
              </a:rPr>
              <a:t>tròn</a:t>
            </a:r>
            <a:endParaRPr lang="en-US" sz="2800" dirty="0">
              <a:solidFill>
                <a:srgbClr val="00B0F0"/>
              </a:solidFill>
            </a:endParaRPr>
          </a:p>
          <a:p>
            <a:pPr lvl="1" eaLnBrk="1" hangingPunct="1">
              <a:lnSpc>
                <a:spcPct val="80000"/>
              </a:lnSpc>
              <a:buFont typeface="Wingdings" pitchFamily="2" charset="2"/>
              <a:buNone/>
            </a:pPr>
            <a:r>
              <a:rPr lang="en-US" dirty="0">
                <a:solidFill>
                  <a:srgbClr val="00B0F0"/>
                </a:solidFill>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24</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Ví dụ về kiểu dữ liệu là kiểu lớp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9" name="Rectangle 3"/>
          <p:cNvSpPr>
            <a:spLocks noGrp="1" noChangeArrowheads="1"/>
          </p:cNvSpPr>
          <p:nvPr>
            <p:ph sz="quarter" idx="1"/>
          </p:nvPr>
        </p:nvSpPr>
        <p:spPr>
          <a:xfrm>
            <a:off x="285720" y="1000108"/>
            <a:ext cx="8643998" cy="4495800"/>
          </a:xfrm>
        </p:spPr>
        <p:txBody>
          <a:bodyPr/>
          <a:lstStyle/>
          <a:p>
            <a:pPr eaLnBrk="1" hangingPunct="1"/>
            <a:r>
              <a:rPr lang="en-US" dirty="0">
                <a:solidFill>
                  <a:schemeClr val="tx1"/>
                </a:solidFill>
              </a:rPr>
              <a:t>Chương trình chính:</a:t>
            </a:r>
          </a:p>
          <a:p>
            <a:pPr lvl="1" eaLnBrk="1" hangingPunct="1">
              <a:buFont typeface="Arial" pitchFamily="34" charset="0"/>
              <a:buChar char="•"/>
            </a:pPr>
            <a:r>
              <a:rPr lang="en-US" dirty="0">
                <a:solidFill>
                  <a:schemeClr val="tx1"/>
                </a:solidFill>
              </a:rPr>
              <a:t>Nhập vào cặp toạ độ (x, y) và 1 số thực r. Tạo đường tròn C có tâm tại toạ độ (x, y) và bán kinh r. Hiển thị tâm và bán kính đường tròn.</a:t>
            </a:r>
          </a:p>
          <a:p>
            <a:pPr eaLnBrk="1" hangingPunct="1"/>
            <a:r>
              <a:rPr lang="en-US" b="1" dirty="0">
                <a:solidFill>
                  <a:schemeClr val="tx1"/>
                </a:solidFill>
              </a:rPr>
              <a:t>Bài tập 3.2. </a:t>
            </a:r>
          </a:p>
          <a:p>
            <a:pPr lvl="1" eaLnBrk="1" hangingPunct="1">
              <a:buNone/>
            </a:pPr>
            <a:r>
              <a:rPr lang="en-US" dirty="0"/>
              <a:t>	</a:t>
            </a:r>
            <a:r>
              <a:rPr lang="en-US" dirty="0">
                <a:solidFill>
                  <a:schemeClr val="tx1"/>
                </a:solidFill>
              </a:rPr>
              <a:t>Mở rộng bài toán này bằng cách thêm hàm tịnh tiến đường tròn. Nhập vào (dx, dy) và tịnh tiến đường tròn C.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25</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a:solidFill>
                  <a:srgbClr val="FF0000"/>
                </a:solidFill>
              </a:rPr>
              <a:t>Các thành phần hàm</a:t>
            </a:r>
            <a:endParaRPr lang="pt-BR" sz="3000" b="1" dirty="0">
              <a:solidFill>
                <a:srgbClr val="FF0000"/>
              </a:solidFill>
            </a:endParaRP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sz="quarter" idx="1"/>
          </p:nvPr>
        </p:nvSpPr>
        <p:spPr>
          <a:xfrm>
            <a:off x="214282" y="857232"/>
            <a:ext cx="8786874" cy="5286412"/>
          </a:xfrm>
        </p:spPr>
        <p:txBody>
          <a:bodyPr/>
          <a:lstStyle/>
          <a:p>
            <a:pPr eaLnBrk="1" hangingPunct="1"/>
            <a:r>
              <a:rPr lang="en-US" dirty="0">
                <a:solidFill>
                  <a:schemeClr val="tx1"/>
                </a:solidFill>
              </a:rPr>
              <a:t>Hàm được khai báo trong khai báo của lớp gọi là </a:t>
            </a:r>
            <a:r>
              <a:rPr lang="en-US" b="1" dirty="0">
                <a:solidFill>
                  <a:schemeClr val="tx1"/>
                </a:solidFill>
              </a:rPr>
              <a:t>hàm thành phần</a:t>
            </a:r>
            <a:r>
              <a:rPr lang="en-US" dirty="0">
                <a:solidFill>
                  <a:schemeClr val="tx1"/>
                </a:solidFill>
              </a:rPr>
              <a:t> của lớp.</a:t>
            </a:r>
          </a:p>
          <a:p>
            <a:pPr eaLnBrk="1" hangingPunct="1"/>
            <a:r>
              <a:rPr lang="en-US" b="1" dirty="0">
                <a:solidFill>
                  <a:schemeClr val="tx1"/>
                </a:solidFill>
              </a:rPr>
              <a:t>Các hàm thành phần được phép truy nhập đến các thành phần dữ liệu và hàm thành phần khác trong lớp.</a:t>
            </a:r>
          </a:p>
          <a:p>
            <a:pPr eaLnBrk="1" hangingPunct="1"/>
            <a:r>
              <a:rPr lang="en-US" dirty="0">
                <a:solidFill>
                  <a:schemeClr val="tx1"/>
                </a:solidFill>
              </a:rPr>
              <a:t>Định nghĩa hàm thành phần có thể đặt trong hay ngoài khai báo lớp.</a:t>
            </a:r>
          </a:p>
          <a:p>
            <a:pPr eaLnBrk="1" hangingPunct="1"/>
            <a:r>
              <a:rPr lang="en-US" dirty="0">
                <a:solidFill>
                  <a:schemeClr val="tx1"/>
                </a:solidFill>
              </a:rPr>
              <a:t>Khi đặt trong lớp, nó là hàm inline.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26</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Các thành phần hàm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9" name="Rectangle 3"/>
          <p:cNvSpPr>
            <a:spLocks noGrp="1" noChangeArrowheads="1"/>
          </p:cNvSpPr>
          <p:nvPr>
            <p:ph sz="quarter" idx="1"/>
          </p:nvPr>
        </p:nvSpPr>
        <p:spPr>
          <a:xfrm>
            <a:off x="214282" y="857232"/>
            <a:ext cx="8786874" cy="5072098"/>
          </a:xfrm>
        </p:spPr>
        <p:txBody>
          <a:bodyPr/>
          <a:lstStyle/>
          <a:p>
            <a:pPr eaLnBrk="1" hangingPunct="1"/>
            <a:r>
              <a:rPr lang="en-US" dirty="0">
                <a:solidFill>
                  <a:schemeClr val="tx1"/>
                </a:solidFill>
              </a:rPr>
              <a:t>Khi đặt ngoài lớp, cách định nghĩa như sau:</a:t>
            </a:r>
          </a:p>
          <a:p>
            <a:pPr lvl="1" eaLnBrk="1" hangingPunct="1">
              <a:buFont typeface="Wingdings" pitchFamily="2" charset="2"/>
              <a:buNone/>
            </a:pPr>
            <a:r>
              <a:rPr lang="en-US" dirty="0">
                <a:solidFill>
                  <a:srgbClr val="00B0F0"/>
                </a:solidFill>
              </a:rPr>
              <a:t>&lt;Kiểu dữ liệu&gt; &lt;tên lớp&gt;::&lt;tên hàm&gt;(tham số){</a:t>
            </a:r>
          </a:p>
          <a:p>
            <a:pPr lvl="2" eaLnBrk="1" hangingPunct="1">
              <a:buFont typeface="Wingdings" pitchFamily="2" charset="2"/>
              <a:buNone/>
            </a:pPr>
            <a:r>
              <a:rPr lang="en-US" dirty="0">
                <a:solidFill>
                  <a:srgbClr val="00B0F0"/>
                </a:solidFill>
              </a:rPr>
              <a:t>&lt;Nội dung hàm&gt;</a:t>
            </a:r>
          </a:p>
          <a:p>
            <a:pPr lvl="1" eaLnBrk="1" hangingPunct="1">
              <a:buFont typeface="Wingdings" pitchFamily="2" charset="2"/>
              <a:buNone/>
            </a:pPr>
            <a:r>
              <a:rPr lang="en-US" dirty="0">
                <a:solidFill>
                  <a:srgbClr val="00B0F0"/>
                </a:solidFill>
              </a:rPr>
              <a:t>}</a:t>
            </a:r>
          </a:p>
          <a:p>
            <a:pPr eaLnBrk="1" hangingPunct="1"/>
            <a:r>
              <a:rPr lang="en-US" dirty="0">
                <a:solidFill>
                  <a:schemeClr val="tx1"/>
                </a:solidFill>
              </a:rPr>
              <a:t>Cũng có thể khai báo lớp ở một  tệp .h và định nghĩa hàm thành phần ở một tệp khác.</a:t>
            </a:r>
          </a:p>
          <a:p>
            <a:pPr eaLnBrk="1" hangingPunct="1"/>
            <a:r>
              <a:rPr lang="en-US" b="1" dirty="0">
                <a:solidFill>
                  <a:schemeClr val="tx1"/>
                </a:solidFill>
              </a:rPr>
              <a:t>Bài tập 3.3. </a:t>
            </a:r>
          </a:p>
          <a:p>
            <a:pPr lvl="1" eaLnBrk="1" hangingPunct="1">
              <a:buFont typeface="Arial" pitchFamily="34" charset="0"/>
              <a:buChar char="•"/>
            </a:pPr>
            <a:r>
              <a:rPr lang="en-US" dirty="0">
                <a:solidFill>
                  <a:schemeClr val="tx1"/>
                </a:solidFill>
              </a:rPr>
              <a:t>Chuyển khai báo lớp point vào tệp mypoint.h và viết các hàm ở tệp mypoint.cpp.</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27</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Khả năng của hàm thành phần</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5" name="Rectangle 3"/>
          <p:cNvSpPr>
            <a:spLocks noGrp="1" noChangeArrowheads="1"/>
          </p:cNvSpPr>
          <p:nvPr>
            <p:ph sz="quarter" idx="1"/>
          </p:nvPr>
        </p:nvSpPr>
        <p:spPr>
          <a:xfrm>
            <a:off x="285720" y="1000108"/>
            <a:ext cx="8715436" cy="4495800"/>
          </a:xfrm>
        </p:spPr>
        <p:txBody>
          <a:bodyPr/>
          <a:lstStyle/>
          <a:p>
            <a:pPr eaLnBrk="1" hangingPunct="1"/>
            <a:r>
              <a:rPr lang="en-US" dirty="0">
                <a:solidFill>
                  <a:schemeClr val="tx1"/>
                </a:solidFill>
              </a:rPr>
              <a:t>Cho phép định nghĩa chồng hàm thành phần.</a:t>
            </a:r>
          </a:p>
          <a:p>
            <a:pPr eaLnBrk="1" hangingPunct="1"/>
            <a:r>
              <a:rPr lang="en-US" dirty="0">
                <a:solidFill>
                  <a:schemeClr val="tx1"/>
                </a:solidFill>
              </a:rPr>
              <a:t>Cho phép sử dụng tham số ngầm định.</a:t>
            </a:r>
          </a:p>
          <a:p>
            <a:pPr eaLnBrk="1" hangingPunct="1"/>
            <a:r>
              <a:rPr lang="en-US" dirty="0">
                <a:solidFill>
                  <a:schemeClr val="tx1"/>
                </a:solidFill>
              </a:rPr>
              <a:t>Cho phép sử dụng đối tượng làm tham số hàm thành phần.</a:t>
            </a:r>
          </a:p>
          <a:p>
            <a:pPr eaLnBrk="1" hangingPunct="1"/>
            <a:r>
              <a:rPr lang="en-US" dirty="0">
                <a:solidFill>
                  <a:schemeClr val="tx1"/>
                </a:solidFill>
              </a:rPr>
              <a:t>Cho phép đối tượng làm giá trị trả về.</a:t>
            </a:r>
          </a:p>
          <a:p>
            <a:pPr eaLnBrk="1" hangingPunct="1"/>
            <a:r>
              <a:rPr lang="en-US" dirty="0">
                <a:solidFill>
                  <a:schemeClr val="tx1"/>
                </a:solidFill>
              </a:rPr>
              <a:t>Con trỏ </a:t>
            </a:r>
            <a:r>
              <a:rPr lang="en-US" b="1" dirty="0">
                <a:solidFill>
                  <a:schemeClr val="tx1"/>
                </a:solidFill>
              </a:rPr>
              <a:t>this</a:t>
            </a:r>
            <a:r>
              <a:rPr lang="en-US" dirty="0">
                <a:solidFill>
                  <a:schemeClr val="tx1"/>
                </a:solidFill>
              </a:rPr>
              <a:t>: Là địa chỉ của đối tượng đang xét.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28</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Hàm thiết lập (Constructor)</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10" name="Rectangle 3"/>
          <p:cNvSpPr>
            <a:spLocks noGrp="1" noChangeArrowheads="1"/>
          </p:cNvSpPr>
          <p:nvPr>
            <p:ph sz="quarter" idx="1"/>
          </p:nvPr>
        </p:nvSpPr>
        <p:spPr>
          <a:xfrm>
            <a:off x="285720" y="857232"/>
            <a:ext cx="8858280" cy="5786478"/>
          </a:xfrm>
        </p:spPr>
        <p:txBody>
          <a:bodyPr/>
          <a:lstStyle/>
          <a:p>
            <a:pPr eaLnBrk="1" hangingPunct="1"/>
            <a:r>
              <a:rPr lang="en-US" b="1" dirty="0">
                <a:solidFill>
                  <a:schemeClr val="tx1"/>
                </a:solidFill>
              </a:rPr>
              <a:t>Hàm thiết lập </a:t>
            </a:r>
            <a:r>
              <a:rPr lang="en-US" dirty="0">
                <a:solidFill>
                  <a:schemeClr val="tx1"/>
                </a:solidFill>
              </a:rPr>
              <a:t>là một hàm thành phần đặc biệt của lớp mà nó được thực thi bất cứ khi nào tạo ra đối tượng mới của lớp đó. Hay nói cách khác, khi khai báo một đối tượng thì một hàm thiết lập của lớp sẽ được gọi đến.</a:t>
            </a:r>
          </a:p>
          <a:p>
            <a:pPr eaLnBrk="1" hangingPunct="1"/>
            <a:r>
              <a:rPr lang="en-US" b="1" dirty="0">
                <a:solidFill>
                  <a:schemeClr val="tx1"/>
                </a:solidFill>
              </a:rPr>
              <a:t>Chức năng hàm thiết lập:</a:t>
            </a:r>
          </a:p>
          <a:p>
            <a:pPr lvl="1" eaLnBrk="1" hangingPunct="1">
              <a:buFont typeface="Arial" pitchFamily="34" charset="0"/>
              <a:buChar char="•"/>
            </a:pPr>
            <a:r>
              <a:rPr lang="en-US" dirty="0">
                <a:solidFill>
                  <a:schemeClr val="tx1"/>
                </a:solidFill>
              </a:rPr>
              <a:t>Khởi tạo các thành phần dữ liệu tĩnh.</a:t>
            </a:r>
          </a:p>
          <a:p>
            <a:pPr lvl="1" eaLnBrk="1" hangingPunct="1">
              <a:buFont typeface="Arial" pitchFamily="34" charset="0"/>
              <a:buChar char="•"/>
            </a:pPr>
            <a:r>
              <a:rPr lang="en-US" dirty="0">
                <a:solidFill>
                  <a:schemeClr val="tx1"/>
                </a:solidFill>
              </a:rPr>
              <a:t>Xin cấp phát bộ nhớ cho các thành phần dữ liệu động.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2</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Nội dung</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sz="quarter" idx="1"/>
          </p:nvPr>
        </p:nvSpPr>
        <p:spPr>
          <a:xfrm>
            <a:off x="500034" y="857232"/>
            <a:ext cx="8153400" cy="4495800"/>
          </a:xfrm>
        </p:spPr>
        <p:txBody>
          <a:bodyPr/>
          <a:lstStyle/>
          <a:p>
            <a:pPr eaLnBrk="1" hangingPunct="1"/>
            <a:r>
              <a:rPr lang="en-US" dirty="0">
                <a:solidFill>
                  <a:schemeClr val="tx1"/>
                </a:solidFill>
              </a:rPr>
              <a:t>Đối tượng</a:t>
            </a:r>
          </a:p>
          <a:p>
            <a:pPr eaLnBrk="1" hangingPunct="1"/>
            <a:r>
              <a:rPr lang="en-US" dirty="0">
                <a:solidFill>
                  <a:schemeClr val="tx1"/>
                </a:solidFill>
              </a:rPr>
              <a:t>Lớp</a:t>
            </a:r>
          </a:p>
          <a:p>
            <a:pPr eaLnBrk="1" hangingPunct="1"/>
            <a:r>
              <a:rPr lang="en-US" dirty="0">
                <a:solidFill>
                  <a:schemeClr val="tx1"/>
                </a:solidFill>
              </a:rPr>
              <a:t>Hàm thiết lập </a:t>
            </a:r>
          </a:p>
          <a:p>
            <a:pPr eaLnBrk="1" hangingPunct="1"/>
            <a:r>
              <a:rPr lang="en-US" dirty="0">
                <a:solidFill>
                  <a:schemeClr val="tx1"/>
                </a:solidFill>
              </a:rPr>
              <a:t>Hàm huỷ bỏ</a:t>
            </a:r>
          </a:p>
          <a:p>
            <a:pPr eaLnBrk="1" hangingPunct="1"/>
            <a:r>
              <a:rPr lang="en-US" dirty="0">
                <a:solidFill>
                  <a:schemeClr val="tx1"/>
                </a:solidFill>
              </a:rPr>
              <a:t>Hàm thiết lập sao chép</a:t>
            </a:r>
          </a:p>
          <a:p>
            <a:pPr eaLnBrk="1" hangingPunct="1"/>
            <a:r>
              <a:rPr lang="en-US" dirty="0">
                <a:solidFill>
                  <a:schemeClr val="tx1"/>
                </a:solidFill>
              </a:rPr>
              <a:t>Phép gán đối tượng</a:t>
            </a:r>
          </a:p>
          <a:p>
            <a:pPr eaLnBrk="1" hangingPunct="1"/>
            <a:r>
              <a:rPr lang="en-US" dirty="0">
                <a:solidFill>
                  <a:schemeClr val="tx1"/>
                </a:solidFill>
              </a:rPr>
              <a:t>Các thành phần tĩnh</a:t>
            </a:r>
          </a:p>
          <a:p>
            <a:pPr eaLnBrk="1" hangingPunct="1"/>
            <a:r>
              <a:rPr lang="en-US" dirty="0">
                <a:solidFill>
                  <a:schemeClr val="tx1"/>
                </a:solidFill>
              </a:rPr>
              <a:t>Bài tập</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29</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Hàm thiết lập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sz="quarter" idx="1"/>
          </p:nvPr>
        </p:nvSpPr>
        <p:spPr>
          <a:xfrm>
            <a:off x="214282" y="785794"/>
            <a:ext cx="8822214" cy="5811558"/>
          </a:xfrm>
        </p:spPr>
        <p:txBody>
          <a:bodyPr/>
          <a:lstStyle/>
          <a:p>
            <a:pPr eaLnBrk="1" hangingPunct="1"/>
            <a:r>
              <a:rPr lang="en-US" b="1" dirty="0">
                <a:solidFill>
                  <a:schemeClr val="tx1"/>
                </a:solidFill>
              </a:rPr>
              <a:t>Các quy định xây dựng hàm thiết lập:</a:t>
            </a:r>
          </a:p>
          <a:p>
            <a:pPr lvl="1" eaLnBrk="1" hangingPunct="1">
              <a:buFont typeface="Arial" pitchFamily="34" charset="0"/>
              <a:buChar char="•"/>
            </a:pPr>
            <a:r>
              <a:rPr lang="en-US" dirty="0">
                <a:solidFill>
                  <a:schemeClr val="tx1"/>
                </a:solidFill>
              </a:rPr>
              <a:t>Hàm thiết lập có tên trùng với tên lớp.</a:t>
            </a:r>
          </a:p>
          <a:p>
            <a:pPr lvl="1" eaLnBrk="1" hangingPunct="1">
              <a:buFont typeface="Arial" pitchFamily="34" charset="0"/>
              <a:buChar char="•"/>
            </a:pPr>
            <a:r>
              <a:rPr lang="en-US" dirty="0">
                <a:solidFill>
                  <a:schemeClr val="tx1"/>
                </a:solidFill>
              </a:rPr>
              <a:t>Hàm thiết lập phải có quyền public.</a:t>
            </a:r>
          </a:p>
          <a:p>
            <a:pPr lvl="1" eaLnBrk="1" hangingPunct="1">
              <a:buFont typeface="Arial" pitchFamily="34" charset="0"/>
              <a:buChar char="•"/>
            </a:pPr>
            <a:r>
              <a:rPr lang="en-US" dirty="0">
                <a:solidFill>
                  <a:schemeClr val="tx1"/>
                </a:solidFill>
              </a:rPr>
              <a:t>Hàm không có giá trị trả về và không cần từ khoá void.</a:t>
            </a:r>
          </a:p>
          <a:p>
            <a:pPr lvl="1" eaLnBrk="1" hangingPunct="1">
              <a:buFont typeface="Arial" pitchFamily="34" charset="0"/>
              <a:buChar char="•"/>
            </a:pPr>
            <a:r>
              <a:rPr lang="en-US" dirty="0">
                <a:solidFill>
                  <a:schemeClr val="tx1"/>
                </a:solidFill>
              </a:rPr>
              <a:t>Một lớp có thể định nghĩa nhiều hàm thiết lập. Khi định nghĩa nhiều hàm thiết lập có thể khai báo đối tượng theo nhiều dạng khác nhau.</a:t>
            </a:r>
          </a:p>
          <a:p>
            <a:pPr lvl="1" eaLnBrk="1" hangingPunct="1">
              <a:buFont typeface="Arial" pitchFamily="34" charset="0"/>
              <a:buChar char="•"/>
            </a:pPr>
            <a:r>
              <a:rPr lang="en-US" dirty="0">
                <a:solidFill>
                  <a:schemeClr val="tx1"/>
                </a:solidFill>
              </a:rPr>
              <a:t>Hàm thiết lập có thể khai báo với các tham số có giá trị ngầm định.</a:t>
            </a:r>
          </a:p>
          <a:p>
            <a:pPr lvl="1" eaLnBrk="1" hangingPunct="1">
              <a:buFont typeface="Arial" pitchFamily="34" charset="0"/>
              <a:buChar char="•"/>
            </a:pPr>
            <a:r>
              <a:rPr lang="en-US" dirty="0">
                <a:solidFill>
                  <a:schemeClr val="tx1"/>
                </a:solidFill>
              </a:rPr>
              <a:t>Khi không có hàm thiết lập được định nghĩa, lớp sử dụng hàm thiết lập ngầm định (hàm không có tham số và không làm gì cả).</a:t>
            </a:r>
            <a:r>
              <a:rPr lang="en-US" dirty="0"/>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30</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Hàm thiết lập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sz="quarter" idx="1"/>
          </p:nvPr>
        </p:nvSpPr>
        <p:spPr>
          <a:xfrm>
            <a:off x="142844" y="928670"/>
            <a:ext cx="8786874" cy="5395930"/>
          </a:xfrm>
        </p:spPr>
        <p:txBody>
          <a:bodyPr/>
          <a:lstStyle/>
          <a:p>
            <a:pPr eaLnBrk="1" hangingPunct="1"/>
            <a:r>
              <a:rPr lang="en-US" b="1" dirty="0">
                <a:solidFill>
                  <a:schemeClr val="tx1"/>
                </a:solidFill>
              </a:rPr>
              <a:t>Ví dụ 3.3. </a:t>
            </a:r>
            <a:r>
              <a:rPr lang="en-US" dirty="0">
                <a:solidFill>
                  <a:schemeClr val="tx1"/>
                </a:solidFill>
              </a:rPr>
              <a:t>Xây dựng lớp point sử dụng hàm thiết lập.</a:t>
            </a:r>
          </a:p>
          <a:p>
            <a:pPr lvl="1" eaLnBrk="1" hangingPunct="1">
              <a:buFont typeface="Arial" pitchFamily="34" charset="0"/>
              <a:buChar char="•"/>
            </a:pPr>
            <a:r>
              <a:rPr lang="en-US" dirty="0">
                <a:solidFill>
                  <a:schemeClr val="tx1"/>
                </a:solidFill>
              </a:rPr>
              <a:t>Hàm thiết lập không tham số</a:t>
            </a:r>
          </a:p>
          <a:p>
            <a:pPr lvl="2" eaLnBrk="1" hangingPunct="1">
              <a:buFont typeface="Wingdings" pitchFamily="2" charset="2"/>
              <a:buNone/>
            </a:pPr>
            <a:r>
              <a:rPr lang="en-US" dirty="0">
                <a:solidFill>
                  <a:srgbClr val="00B0F0"/>
                </a:solidFill>
              </a:rPr>
              <a:t>point() {</a:t>
            </a:r>
          </a:p>
          <a:p>
            <a:pPr lvl="3" eaLnBrk="1" hangingPunct="1">
              <a:buFont typeface="Wingdings" pitchFamily="2" charset="2"/>
              <a:buNone/>
            </a:pPr>
            <a:r>
              <a:rPr lang="en-US" dirty="0">
                <a:solidFill>
                  <a:srgbClr val="00B0F0"/>
                </a:solidFill>
              </a:rPr>
              <a:t>x=0; y=0;</a:t>
            </a:r>
          </a:p>
          <a:p>
            <a:pPr lvl="2" eaLnBrk="1" hangingPunct="1">
              <a:buFont typeface="Wingdings" pitchFamily="2" charset="2"/>
              <a:buNone/>
            </a:pPr>
            <a:r>
              <a:rPr lang="en-US" dirty="0">
                <a:solidFill>
                  <a:srgbClr val="00B0F0"/>
                </a:solidFill>
              </a:rPr>
              <a:t>}</a:t>
            </a:r>
          </a:p>
          <a:p>
            <a:pPr lvl="1" eaLnBrk="1" hangingPunct="1">
              <a:buFont typeface="Arial" pitchFamily="34" charset="0"/>
              <a:buChar char="•"/>
            </a:pPr>
            <a:r>
              <a:rPr lang="en-US" dirty="0">
                <a:solidFill>
                  <a:schemeClr val="tx1"/>
                </a:solidFill>
              </a:rPr>
              <a:t>Hàm thiết lập 2 tham số</a:t>
            </a:r>
          </a:p>
          <a:p>
            <a:pPr lvl="2" eaLnBrk="1" hangingPunct="1">
              <a:buFont typeface="Wingdings" pitchFamily="2" charset="2"/>
              <a:buNone/>
            </a:pPr>
            <a:r>
              <a:rPr lang="en-US" dirty="0">
                <a:solidFill>
                  <a:srgbClr val="00B0F0"/>
                </a:solidFill>
              </a:rPr>
              <a:t>point(float ox, float oy) {</a:t>
            </a:r>
          </a:p>
          <a:p>
            <a:pPr lvl="3" eaLnBrk="1" hangingPunct="1">
              <a:buFont typeface="Wingdings" pitchFamily="2" charset="2"/>
              <a:buNone/>
            </a:pPr>
            <a:r>
              <a:rPr lang="en-US" dirty="0">
                <a:solidFill>
                  <a:srgbClr val="00B0F0"/>
                </a:solidFill>
              </a:rPr>
              <a:t>x=ox; y=oy;</a:t>
            </a:r>
          </a:p>
          <a:p>
            <a:pPr lvl="2" eaLnBrk="1" hangingPunct="1">
              <a:buFont typeface="Wingdings" pitchFamily="2" charset="2"/>
              <a:buNone/>
            </a:pPr>
            <a:r>
              <a:rPr lang="en-US" dirty="0">
                <a:solidFill>
                  <a:srgbClr val="00B0F0"/>
                </a:solidFill>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31</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Hàm thiết lập(tiếp)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9" name="Rectangle 3"/>
          <p:cNvSpPr>
            <a:spLocks noGrp="1" noChangeArrowheads="1"/>
          </p:cNvSpPr>
          <p:nvPr>
            <p:ph sz="quarter" idx="1"/>
          </p:nvPr>
        </p:nvSpPr>
        <p:spPr>
          <a:xfrm>
            <a:off x="142844" y="857232"/>
            <a:ext cx="8429684" cy="5643602"/>
          </a:xfrm>
        </p:spPr>
        <p:txBody>
          <a:bodyPr/>
          <a:lstStyle/>
          <a:p>
            <a:pPr lvl="1" eaLnBrk="1" hangingPunct="1">
              <a:lnSpc>
                <a:spcPct val="80000"/>
              </a:lnSpc>
              <a:buFont typeface="Wingdings" pitchFamily="2" charset="2"/>
              <a:buNone/>
            </a:pPr>
            <a:r>
              <a:rPr lang="en-US" dirty="0">
                <a:solidFill>
                  <a:srgbClr val="00B0F0"/>
                </a:solidFill>
              </a:rPr>
              <a:t>class point{</a:t>
            </a:r>
          </a:p>
          <a:p>
            <a:pPr lvl="2" eaLnBrk="1" hangingPunct="1">
              <a:lnSpc>
                <a:spcPct val="80000"/>
              </a:lnSpc>
              <a:buFont typeface="Wingdings" pitchFamily="2" charset="2"/>
              <a:buNone/>
            </a:pPr>
            <a:r>
              <a:rPr lang="en-US" sz="2800" dirty="0">
                <a:solidFill>
                  <a:srgbClr val="00B0F0"/>
                </a:solidFill>
              </a:rPr>
              <a:t>private:</a:t>
            </a:r>
          </a:p>
          <a:p>
            <a:pPr lvl="3" eaLnBrk="1" hangingPunct="1">
              <a:lnSpc>
                <a:spcPct val="80000"/>
              </a:lnSpc>
              <a:buFont typeface="Wingdings" pitchFamily="2" charset="2"/>
              <a:buNone/>
            </a:pPr>
            <a:r>
              <a:rPr lang="en-US" sz="2800" dirty="0">
                <a:solidFill>
                  <a:srgbClr val="00B0F0"/>
                </a:solidFill>
              </a:rPr>
              <a:t>float x, y;</a:t>
            </a:r>
          </a:p>
          <a:p>
            <a:pPr lvl="2" eaLnBrk="1" hangingPunct="1">
              <a:lnSpc>
                <a:spcPct val="80000"/>
              </a:lnSpc>
              <a:buFont typeface="Wingdings" pitchFamily="2" charset="2"/>
              <a:buNone/>
            </a:pPr>
            <a:r>
              <a:rPr lang="en-US" sz="2800" dirty="0">
                <a:solidFill>
                  <a:srgbClr val="00B0F0"/>
                </a:solidFill>
              </a:rPr>
              <a:t>public:</a:t>
            </a:r>
          </a:p>
          <a:p>
            <a:pPr lvl="3" eaLnBrk="1" hangingPunct="1">
              <a:lnSpc>
                <a:spcPct val="80000"/>
              </a:lnSpc>
              <a:buFont typeface="Wingdings" pitchFamily="2" charset="2"/>
              <a:buNone/>
            </a:pPr>
            <a:r>
              <a:rPr lang="en-US" sz="2800" dirty="0">
                <a:solidFill>
                  <a:srgbClr val="00B0F0"/>
                </a:solidFill>
              </a:rPr>
              <a:t>point() {</a:t>
            </a:r>
          </a:p>
          <a:p>
            <a:pPr lvl="3" eaLnBrk="1" hangingPunct="1">
              <a:lnSpc>
                <a:spcPct val="80000"/>
              </a:lnSpc>
              <a:buFont typeface="Wingdings" pitchFamily="2" charset="2"/>
              <a:buNone/>
            </a:pPr>
            <a:r>
              <a:rPr lang="en-US" sz="2800" dirty="0">
                <a:solidFill>
                  <a:srgbClr val="00B0F0"/>
                </a:solidFill>
              </a:rPr>
              <a:t>		x=0; y=0;</a:t>
            </a:r>
          </a:p>
          <a:p>
            <a:pPr lvl="3" eaLnBrk="1" hangingPunct="1">
              <a:lnSpc>
                <a:spcPct val="80000"/>
              </a:lnSpc>
              <a:buFont typeface="Wingdings" pitchFamily="2" charset="2"/>
              <a:buNone/>
            </a:pPr>
            <a:r>
              <a:rPr lang="en-US" sz="2800" dirty="0">
                <a:solidFill>
                  <a:srgbClr val="00B0F0"/>
                </a:solidFill>
              </a:rPr>
              <a:t>}</a:t>
            </a:r>
          </a:p>
          <a:p>
            <a:pPr lvl="3" eaLnBrk="1" hangingPunct="1">
              <a:lnSpc>
                <a:spcPct val="80000"/>
              </a:lnSpc>
              <a:buFont typeface="Wingdings" pitchFamily="2" charset="2"/>
              <a:buNone/>
            </a:pPr>
            <a:r>
              <a:rPr lang="en-US" sz="2800" dirty="0">
                <a:solidFill>
                  <a:srgbClr val="00B0F0"/>
                </a:solidFill>
              </a:rPr>
              <a:t>point(float ox, float oy){</a:t>
            </a:r>
          </a:p>
          <a:p>
            <a:pPr lvl="4" eaLnBrk="1" hangingPunct="1">
              <a:lnSpc>
                <a:spcPct val="80000"/>
              </a:lnSpc>
              <a:buFont typeface="Wingdings" pitchFamily="2" charset="2"/>
              <a:buNone/>
            </a:pPr>
            <a:r>
              <a:rPr lang="en-US" sz="2800" dirty="0">
                <a:solidFill>
                  <a:srgbClr val="00B0F0"/>
                </a:solidFill>
              </a:rPr>
              <a:t>x=ox; y=oy;</a:t>
            </a:r>
          </a:p>
          <a:p>
            <a:pPr lvl="3" eaLnBrk="1" hangingPunct="1">
              <a:lnSpc>
                <a:spcPct val="80000"/>
              </a:lnSpc>
              <a:buFont typeface="Wingdings" pitchFamily="2" charset="2"/>
              <a:buNone/>
            </a:pPr>
            <a:r>
              <a:rPr lang="en-US" sz="2800" dirty="0">
                <a:solidFill>
                  <a:srgbClr val="00B0F0"/>
                </a:solidFill>
              </a:rPr>
              <a:t>}</a:t>
            </a:r>
          </a:p>
          <a:p>
            <a:pPr lvl="3" eaLnBrk="1" hangingPunct="1">
              <a:lnSpc>
                <a:spcPct val="80000"/>
              </a:lnSpc>
              <a:buFont typeface="Wingdings" pitchFamily="2" charset="2"/>
              <a:buNone/>
            </a:pPr>
            <a:r>
              <a:rPr lang="en-US" sz="2800" dirty="0">
                <a:solidFill>
                  <a:srgbClr val="00B0F0"/>
                </a:solidFill>
              </a:rPr>
              <a:t>void move(float dx, float dy);</a:t>
            </a:r>
          </a:p>
          <a:p>
            <a:pPr lvl="3" eaLnBrk="1" hangingPunct="1">
              <a:lnSpc>
                <a:spcPct val="80000"/>
              </a:lnSpc>
              <a:buFont typeface="Wingdings" pitchFamily="2" charset="2"/>
              <a:buNone/>
            </a:pPr>
            <a:r>
              <a:rPr lang="en-US" sz="2800" dirty="0">
                <a:solidFill>
                  <a:srgbClr val="00B0F0"/>
                </a:solidFill>
              </a:rPr>
              <a:t>void display();</a:t>
            </a:r>
          </a:p>
          <a:p>
            <a:pPr lvl="1" eaLnBrk="1" hangingPunct="1">
              <a:lnSpc>
                <a:spcPct val="80000"/>
              </a:lnSpc>
              <a:buFont typeface="Wingdings" pitchFamily="2" charset="2"/>
              <a:buNone/>
            </a:pPr>
            <a:r>
              <a:rPr lang="en-US" dirty="0">
                <a:solidFill>
                  <a:srgbClr val="00B0F0"/>
                </a:solidFill>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32</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Hàm thiết lập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sz="quarter" idx="1"/>
          </p:nvPr>
        </p:nvSpPr>
        <p:spPr>
          <a:xfrm>
            <a:off x="142844" y="928670"/>
            <a:ext cx="8786874" cy="5500726"/>
          </a:xfrm>
        </p:spPr>
        <p:txBody>
          <a:bodyPr/>
          <a:lstStyle/>
          <a:p>
            <a:pPr lvl="1" eaLnBrk="1" hangingPunct="1">
              <a:lnSpc>
                <a:spcPct val="80000"/>
              </a:lnSpc>
              <a:buNone/>
            </a:pPr>
            <a:r>
              <a:rPr lang="en-US" dirty="0">
                <a:solidFill>
                  <a:schemeClr val="tx1"/>
                </a:solidFill>
              </a:rPr>
              <a:t>//Định nghĩa các hàm chưa được định nghĩa trong lớp</a:t>
            </a:r>
          </a:p>
          <a:p>
            <a:pPr lvl="2" eaLnBrk="1" hangingPunct="1">
              <a:lnSpc>
                <a:spcPct val="80000"/>
              </a:lnSpc>
              <a:buFont typeface="Wingdings" pitchFamily="2" charset="2"/>
              <a:buNone/>
            </a:pPr>
            <a:r>
              <a:rPr lang="en-US" dirty="0">
                <a:solidFill>
                  <a:srgbClr val="00B0F0"/>
                </a:solidFill>
              </a:rPr>
              <a:t>void point::move(float dx, float dy) {</a:t>
            </a:r>
          </a:p>
          <a:p>
            <a:pPr lvl="2" eaLnBrk="1" hangingPunct="1">
              <a:lnSpc>
                <a:spcPct val="80000"/>
              </a:lnSpc>
              <a:buFont typeface="Wingdings" pitchFamily="2" charset="2"/>
              <a:buNone/>
            </a:pPr>
            <a:r>
              <a:rPr lang="en-US" dirty="0">
                <a:solidFill>
                  <a:srgbClr val="00B0F0"/>
                </a:solidFill>
              </a:rPr>
              <a:t>		x+=dx; y+=dy;</a:t>
            </a:r>
          </a:p>
          <a:p>
            <a:pPr lvl="2" eaLnBrk="1" hangingPunct="1">
              <a:lnSpc>
                <a:spcPct val="80000"/>
              </a:lnSpc>
              <a:buFont typeface="Wingdings" pitchFamily="2" charset="2"/>
              <a:buNone/>
            </a:pPr>
            <a:r>
              <a:rPr lang="en-US" dirty="0">
                <a:solidFill>
                  <a:srgbClr val="00B0F0"/>
                </a:solidFill>
              </a:rPr>
              <a:t>}</a:t>
            </a:r>
          </a:p>
          <a:p>
            <a:pPr lvl="2" eaLnBrk="1" hangingPunct="1">
              <a:lnSpc>
                <a:spcPct val="80000"/>
              </a:lnSpc>
              <a:buFont typeface="Wingdings" pitchFamily="2" charset="2"/>
              <a:buNone/>
            </a:pPr>
            <a:r>
              <a:rPr lang="en-US" dirty="0">
                <a:solidFill>
                  <a:srgbClr val="00B0F0"/>
                </a:solidFill>
              </a:rPr>
              <a:t>void display() {</a:t>
            </a:r>
          </a:p>
          <a:p>
            <a:pPr lvl="2" eaLnBrk="1" hangingPunct="1">
              <a:lnSpc>
                <a:spcPct val="80000"/>
              </a:lnSpc>
              <a:buFont typeface="Wingdings" pitchFamily="2" charset="2"/>
              <a:buNone/>
            </a:pPr>
            <a:r>
              <a:rPr lang="en-US" dirty="0">
                <a:solidFill>
                  <a:srgbClr val="00B0F0"/>
                </a:solidFill>
              </a:rPr>
              <a:t>		cout&lt;&lt;"\n x ="&lt;&lt; x &lt;&lt;" y = "&lt;&lt;y;</a:t>
            </a:r>
          </a:p>
          <a:p>
            <a:pPr lvl="2" eaLnBrk="1" hangingPunct="1">
              <a:lnSpc>
                <a:spcPct val="80000"/>
              </a:lnSpc>
              <a:buFont typeface="Wingdings" pitchFamily="2" charset="2"/>
              <a:buNone/>
            </a:pPr>
            <a:r>
              <a:rPr lang="en-US" dirty="0">
                <a:solidFill>
                  <a:srgbClr val="00B0F0"/>
                </a:solidFill>
              </a:rPr>
              <a:t>}</a:t>
            </a:r>
          </a:p>
          <a:p>
            <a:pPr lvl="2" eaLnBrk="1" hangingPunct="1">
              <a:lnSpc>
                <a:spcPct val="80000"/>
              </a:lnSpc>
              <a:buFont typeface="Wingdings" pitchFamily="2" charset="2"/>
              <a:buNone/>
            </a:pPr>
            <a:endParaRPr lang="en-US" dirty="0">
              <a:solidFill>
                <a:schemeClr val="tx1"/>
              </a:solidFill>
            </a:endParaRPr>
          </a:p>
          <a:p>
            <a:pPr marL="463550" lvl="2" indent="-296863" eaLnBrk="1" hangingPunct="1">
              <a:lnSpc>
                <a:spcPct val="80000"/>
              </a:lnSpc>
              <a:buFont typeface="Wingdings" pitchFamily="2" charset="2"/>
              <a:buChar char="§"/>
            </a:pPr>
            <a:r>
              <a:rPr lang="en-US" sz="2800" dirty="0">
                <a:solidFill>
                  <a:schemeClr val="tx1"/>
                </a:solidFill>
              </a:rPr>
              <a:t>Dựa trên các hàm thiết lập, xác định các khai báo của đối tượng:</a:t>
            </a:r>
          </a:p>
          <a:p>
            <a:pPr lvl="2" eaLnBrk="1" hangingPunct="1">
              <a:lnSpc>
                <a:spcPct val="80000"/>
              </a:lnSpc>
            </a:pPr>
            <a:r>
              <a:rPr lang="en-US" dirty="0">
                <a:solidFill>
                  <a:schemeClr val="tx1"/>
                </a:solidFill>
              </a:rPr>
              <a:t>point	A;        	// Hàm thiết lập nào được gọi ?, x=?, y=?</a:t>
            </a:r>
          </a:p>
          <a:p>
            <a:pPr lvl="2" eaLnBrk="1" hangingPunct="1">
              <a:lnSpc>
                <a:spcPct val="80000"/>
              </a:lnSpc>
            </a:pPr>
            <a:r>
              <a:rPr lang="en-US" dirty="0">
                <a:solidFill>
                  <a:schemeClr val="tx1"/>
                </a:solidFill>
              </a:rPr>
              <a:t>point B(1,2); // Hàm thiết lập nào được gọi ?, x =?, y =?</a:t>
            </a:r>
          </a:p>
          <a:p>
            <a:pPr lvl="2" eaLnBrk="1" hangingPunct="1">
              <a:lnSpc>
                <a:spcPct val="80000"/>
              </a:lnSpc>
            </a:pPr>
            <a:r>
              <a:rPr lang="en-US" dirty="0">
                <a:solidFill>
                  <a:schemeClr val="tx1"/>
                </a:solidFill>
              </a:rPr>
              <a:t>point C(2); 	// Hàm thiết lập nào được gọi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33</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Hàm thiết lập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9" name="Rectangle 3"/>
          <p:cNvSpPr>
            <a:spLocks noGrp="1" noChangeArrowheads="1"/>
          </p:cNvSpPr>
          <p:nvPr>
            <p:ph sz="quarter" idx="1"/>
          </p:nvPr>
        </p:nvSpPr>
        <p:spPr>
          <a:xfrm>
            <a:off x="214282" y="857232"/>
            <a:ext cx="8429684" cy="5286412"/>
          </a:xfrm>
        </p:spPr>
        <p:txBody>
          <a:bodyPr/>
          <a:lstStyle/>
          <a:p>
            <a:pPr eaLnBrk="1" hangingPunct="1"/>
            <a:r>
              <a:rPr lang="en-US" b="1" dirty="0">
                <a:solidFill>
                  <a:schemeClr val="tx1"/>
                </a:solidFill>
              </a:rPr>
              <a:t>Ví dụ 3.4. </a:t>
            </a:r>
            <a:r>
              <a:rPr lang="en-US" dirty="0">
                <a:solidFill>
                  <a:schemeClr val="tx1"/>
                </a:solidFill>
              </a:rPr>
              <a:t>Cho khai báo lớp:</a:t>
            </a:r>
          </a:p>
          <a:p>
            <a:pPr lvl="2" eaLnBrk="1" hangingPunct="1">
              <a:buFont typeface="Wingdings" pitchFamily="2" charset="2"/>
              <a:buNone/>
            </a:pPr>
            <a:r>
              <a:rPr lang="en-US" sz="2800" dirty="0">
                <a:solidFill>
                  <a:srgbClr val="00B0F0"/>
                </a:solidFill>
              </a:rPr>
              <a:t>class abc{</a:t>
            </a:r>
          </a:p>
          <a:p>
            <a:pPr lvl="3" eaLnBrk="1" hangingPunct="1">
              <a:buFont typeface="Wingdings" pitchFamily="2" charset="2"/>
              <a:buNone/>
            </a:pPr>
            <a:r>
              <a:rPr lang="en-US" sz="2800" dirty="0">
                <a:solidFill>
                  <a:srgbClr val="00B0F0"/>
                </a:solidFill>
              </a:rPr>
              <a:t>...</a:t>
            </a:r>
          </a:p>
          <a:p>
            <a:pPr lvl="3" eaLnBrk="1" hangingPunct="1">
              <a:buFont typeface="Wingdings" pitchFamily="2" charset="2"/>
              <a:buNone/>
            </a:pPr>
            <a:r>
              <a:rPr lang="en-US" sz="2800" dirty="0">
                <a:solidFill>
                  <a:srgbClr val="00B0F0"/>
                </a:solidFill>
              </a:rPr>
              <a:t>public:</a:t>
            </a:r>
          </a:p>
          <a:p>
            <a:pPr lvl="4" eaLnBrk="1" hangingPunct="1">
              <a:buFont typeface="Wingdings" pitchFamily="2" charset="2"/>
              <a:buNone/>
            </a:pPr>
            <a:r>
              <a:rPr lang="en-US" sz="2800" dirty="0">
                <a:solidFill>
                  <a:srgbClr val="00B0F0"/>
                </a:solidFill>
              </a:rPr>
              <a:t>abc(int x);</a:t>
            </a:r>
          </a:p>
          <a:p>
            <a:pPr lvl="4" eaLnBrk="1" hangingPunct="1">
              <a:buFont typeface="Wingdings" pitchFamily="2" charset="2"/>
              <a:buNone/>
            </a:pPr>
            <a:r>
              <a:rPr lang="en-US" sz="2800" dirty="0">
                <a:solidFill>
                  <a:srgbClr val="00B0F0"/>
                </a:solidFill>
              </a:rPr>
              <a:t>abc(char *s=null):</a:t>
            </a:r>
          </a:p>
          <a:p>
            <a:pPr lvl="4" eaLnBrk="1" hangingPunct="1">
              <a:buFont typeface="Wingdings" pitchFamily="2" charset="2"/>
              <a:buNone/>
            </a:pPr>
            <a:r>
              <a:rPr lang="en-US" sz="2800" dirty="0">
                <a:solidFill>
                  <a:srgbClr val="00B0F0"/>
                </a:solidFill>
              </a:rPr>
              <a:t>abc(float x, float y, float z=0);</a:t>
            </a:r>
          </a:p>
          <a:p>
            <a:pPr lvl="4" eaLnBrk="1" hangingPunct="1">
              <a:buFont typeface="Wingdings" pitchFamily="2" charset="2"/>
              <a:buNone/>
            </a:pPr>
            <a:r>
              <a:rPr lang="en-US" sz="2800" dirty="0">
                <a:solidFill>
                  <a:srgbClr val="00B0F0"/>
                </a:solidFill>
              </a:rPr>
              <a:t>abc(int x, char *s = null);</a:t>
            </a:r>
          </a:p>
          <a:p>
            <a:pPr lvl="2" eaLnBrk="1" hangingPunct="1">
              <a:buFont typeface="Wingdings" pitchFamily="2" charset="2"/>
              <a:buNone/>
            </a:pPr>
            <a:r>
              <a:rPr lang="en-US" sz="2800" dirty="0">
                <a:solidFill>
                  <a:srgbClr val="00B0F0"/>
                </a:solidFill>
              </a:rPr>
              <a:t>};</a:t>
            </a:r>
          </a:p>
          <a:p>
            <a:pPr lvl="1" eaLnBrk="1" hangingPunct="1">
              <a:buFont typeface="Arial" pitchFamily="34" charset="0"/>
              <a:buChar char="•"/>
            </a:pPr>
            <a:r>
              <a:rPr lang="en-US" dirty="0">
                <a:solidFill>
                  <a:schemeClr val="tx1"/>
                </a:solidFill>
              </a:rPr>
              <a:t>Hãy tìm ra các khai báo đối tượng có thể có?</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34</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Hàm thiết lập(tiếp)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7" name="Rectangle 3"/>
          <p:cNvSpPr>
            <a:spLocks noGrp="1" noChangeArrowheads="1"/>
          </p:cNvSpPr>
          <p:nvPr>
            <p:ph sz="quarter" idx="1"/>
          </p:nvPr>
        </p:nvSpPr>
        <p:spPr>
          <a:xfrm>
            <a:off x="142844" y="714356"/>
            <a:ext cx="8715436" cy="4495800"/>
          </a:xfrm>
        </p:spPr>
        <p:txBody>
          <a:bodyPr/>
          <a:lstStyle/>
          <a:p>
            <a:pPr eaLnBrk="1" hangingPunct="1"/>
            <a:r>
              <a:rPr lang="en-US" b="1" dirty="0">
                <a:solidFill>
                  <a:schemeClr val="tx1"/>
                </a:solidFill>
              </a:rPr>
              <a:t>Ví dụ 3.5.</a:t>
            </a:r>
            <a:r>
              <a:rPr lang="en-US" dirty="0">
                <a:solidFill>
                  <a:schemeClr val="tx1"/>
                </a:solidFill>
              </a:rPr>
              <a:t> Cho 2 khai báo lớp:</a:t>
            </a:r>
          </a:p>
          <a:p>
            <a:pPr lvl="1" eaLnBrk="1" hangingPunct="1">
              <a:buFont typeface="Arial" charset="0"/>
              <a:buChar char="●"/>
            </a:pPr>
            <a:endParaRPr lang="en-US" dirty="0"/>
          </a:p>
          <a:p>
            <a:pPr lvl="1" eaLnBrk="1" hangingPunct="1">
              <a:buFont typeface="Arial" charset="0"/>
              <a:buChar char="●"/>
            </a:pPr>
            <a:endParaRPr lang="en-US" dirty="0"/>
          </a:p>
          <a:p>
            <a:pPr lvl="1" eaLnBrk="1" hangingPunct="1">
              <a:buFont typeface="Arial" charset="0"/>
              <a:buChar char="●"/>
            </a:pPr>
            <a:endParaRPr lang="en-US" dirty="0"/>
          </a:p>
          <a:p>
            <a:pPr lvl="1" eaLnBrk="1" hangingPunct="1">
              <a:buFont typeface="Arial" charset="0"/>
              <a:buChar char="●"/>
            </a:pPr>
            <a:endParaRPr lang="en-US" dirty="0"/>
          </a:p>
          <a:p>
            <a:pPr lvl="1" eaLnBrk="1" hangingPunct="1">
              <a:buFont typeface="Arial" charset="0"/>
              <a:buChar char="●"/>
            </a:pPr>
            <a:endParaRPr lang="en-US" dirty="0"/>
          </a:p>
          <a:p>
            <a:pPr lvl="1" eaLnBrk="1" hangingPunct="1">
              <a:buFont typeface="Arial" charset="0"/>
              <a:buChar char="●"/>
            </a:pPr>
            <a:endParaRPr lang="en-US" dirty="0"/>
          </a:p>
          <a:p>
            <a:pPr lvl="1" eaLnBrk="1" hangingPunct="1">
              <a:buFont typeface="Arial" pitchFamily="34" charset="0"/>
              <a:buChar char="•"/>
            </a:pPr>
            <a:r>
              <a:rPr lang="en-US" dirty="0">
                <a:solidFill>
                  <a:schemeClr val="tx1"/>
                </a:solidFill>
              </a:rPr>
              <a:t>Lớp A sử dụng hàm thiết lập nào ?, lớp B sử dụng hàm thiết lập nào?</a:t>
            </a:r>
          </a:p>
        </p:txBody>
      </p:sp>
      <p:grpSp>
        <p:nvGrpSpPr>
          <p:cNvPr id="8" name="Group 7"/>
          <p:cNvGrpSpPr>
            <a:grpSpLocks/>
          </p:cNvGrpSpPr>
          <p:nvPr/>
        </p:nvGrpSpPr>
        <p:grpSpPr bwMode="auto">
          <a:xfrm>
            <a:off x="1215992" y="1628756"/>
            <a:ext cx="7499412" cy="2222500"/>
            <a:chOff x="1152" y="1584"/>
            <a:chExt cx="4320" cy="1400"/>
          </a:xfrm>
        </p:grpSpPr>
        <p:sp>
          <p:nvSpPr>
            <p:cNvPr id="9" name="Text Box 4" descr="Small grid"/>
            <p:cNvSpPr txBox="1">
              <a:spLocks noChangeArrowheads="1"/>
            </p:cNvSpPr>
            <p:nvPr/>
          </p:nvSpPr>
          <p:spPr bwMode="auto">
            <a:xfrm>
              <a:off x="1152" y="1584"/>
              <a:ext cx="1344" cy="1400"/>
            </a:xfrm>
            <a:prstGeom prst="rect">
              <a:avLst/>
            </a:prstGeom>
            <a:pattFill prst="smGrid">
              <a:fgClr>
                <a:srgbClr val="00FFFF"/>
              </a:fgClr>
              <a:bgClr>
                <a:srgbClr val="FFFFFF"/>
              </a:bgClr>
            </a:pattFill>
            <a:ln w="9525">
              <a:noFill/>
              <a:miter lim="800000"/>
              <a:headEnd/>
              <a:tailEnd/>
            </a:ln>
            <a:effectLst>
              <a:outerShdw dist="107763" dir="2700000" algn="ctr" rotWithShape="0">
                <a:schemeClr val="bg2"/>
              </a:outerShdw>
            </a:effectLst>
          </p:spPr>
          <p:txBody>
            <a:bodyPr>
              <a:spAutoFit/>
            </a:bodyPr>
            <a:lstStyle/>
            <a:p>
              <a:pPr algn="just">
                <a:spcBef>
                  <a:spcPct val="20000"/>
                </a:spcBef>
                <a:buClr>
                  <a:schemeClr val="hlink"/>
                </a:buClr>
                <a:buSzPct val="55000"/>
                <a:buFont typeface="Wingdings" pitchFamily="2" charset="2"/>
                <a:buNone/>
                <a:defRPr/>
              </a:pPr>
              <a:r>
                <a:rPr lang="en-US" sz="2000" dirty="0">
                  <a:solidFill>
                    <a:srgbClr val="000066"/>
                  </a:solidFill>
                </a:rPr>
                <a:t>class A{</a:t>
              </a:r>
            </a:p>
            <a:p>
              <a:pPr lvl="1" algn="just">
                <a:spcBef>
                  <a:spcPct val="20000"/>
                </a:spcBef>
                <a:buClr>
                  <a:schemeClr val="folHlink"/>
                </a:buClr>
                <a:buSzPct val="50000"/>
                <a:buFont typeface="Wingdings" pitchFamily="2" charset="2"/>
                <a:buNone/>
                <a:defRPr/>
              </a:pPr>
              <a:r>
                <a:rPr lang="en-US" sz="2000" dirty="0">
                  <a:solidFill>
                    <a:srgbClr val="000066"/>
                  </a:solidFill>
                </a:rPr>
                <a:t>...</a:t>
              </a:r>
            </a:p>
            <a:p>
              <a:pPr lvl="1" algn="just">
                <a:spcBef>
                  <a:spcPct val="20000"/>
                </a:spcBef>
                <a:buClr>
                  <a:schemeClr val="folHlink"/>
                </a:buClr>
                <a:buSzPct val="50000"/>
                <a:buFont typeface="Wingdings" pitchFamily="2" charset="2"/>
                <a:buNone/>
                <a:defRPr/>
              </a:pPr>
              <a:r>
                <a:rPr lang="en-US" sz="2000" dirty="0">
                  <a:solidFill>
                    <a:srgbClr val="000066"/>
                  </a:solidFill>
                </a:rPr>
                <a:t>public:</a:t>
              </a:r>
            </a:p>
            <a:p>
              <a:pPr lvl="2" algn="just">
                <a:spcBef>
                  <a:spcPct val="20000"/>
                </a:spcBef>
                <a:buClr>
                  <a:schemeClr val="accent2"/>
                </a:buClr>
                <a:buSzPct val="55000"/>
                <a:buFont typeface="Wingdings" pitchFamily="2" charset="2"/>
                <a:buNone/>
                <a:defRPr/>
              </a:pPr>
              <a:r>
                <a:rPr lang="en-US" sz="2000" dirty="0">
                  <a:solidFill>
                    <a:srgbClr val="000066"/>
                  </a:solidFill>
                </a:rPr>
                <a:t>A() ;</a:t>
              </a:r>
            </a:p>
            <a:p>
              <a:pPr lvl="2" algn="just">
                <a:spcBef>
                  <a:spcPct val="20000"/>
                </a:spcBef>
                <a:buClr>
                  <a:schemeClr val="accent2"/>
                </a:buClr>
                <a:buSzPct val="55000"/>
                <a:buFont typeface="Wingdings" pitchFamily="2" charset="2"/>
                <a:buNone/>
                <a:defRPr/>
              </a:pPr>
              <a:r>
                <a:rPr lang="en-US" sz="2000" dirty="0">
                  <a:solidFill>
                    <a:srgbClr val="000066"/>
                  </a:solidFill>
                </a:rPr>
                <a:t>A(int x);</a:t>
              </a:r>
            </a:p>
            <a:p>
              <a:pPr algn="just">
                <a:spcBef>
                  <a:spcPct val="20000"/>
                </a:spcBef>
                <a:buClr>
                  <a:schemeClr val="accent2"/>
                </a:buClr>
                <a:buSzPct val="55000"/>
                <a:buFont typeface="Wingdings" pitchFamily="2" charset="2"/>
                <a:buNone/>
                <a:defRPr/>
              </a:pPr>
              <a:r>
                <a:rPr lang="en-US" sz="2000" dirty="0">
                  <a:solidFill>
                    <a:srgbClr val="000066"/>
                  </a:solidFill>
                </a:rPr>
                <a:t>};</a:t>
              </a:r>
              <a:endParaRPr lang="en-US" sz="2000" dirty="0"/>
            </a:p>
          </p:txBody>
        </p:sp>
        <p:sp>
          <p:nvSpPr>
            <p:cNvPr id="10" name="Text Box 5" descr="Small grid"/>
            <p:cNvSpPr txBox="1">
              <a:spLocks noChangeArrowheads="1"/>
            </p:cNvSpPr>
            <p:nvPr/>
          </p:nvSpPr>
          <p:spPr bwMode="auto">
            <a:xfrm>
              <a:off x="2640" y="1584"/>
              <a:ext cx="2832" cy="1400"/>
            </a:xfrm>
            <a:prstGeom prst="rect">
              <a:avLst/>
            </a:prstGeom>
            <a:pattFill prst="smGrid">
              <a:fgClr>
                <a:srgbClr val="00FFFF"/>
              </a:fgClr>
              <a:bgClr>
                <a:srgbClr val="FFFFFF"/>
              </a:bgClr>
            </a:pattFill>
            <a:ln w="9525">
              <a:noFill/>
              <a:miter lim="800000"/>
              <a:headEnd/>
              <a:tailEnd/>
            </a:ln>
            <a:effectLst>
              <a:outerShdw dist="107763" dir="2700000" algn="ctr" rotWithShape="0">
                <a:schemeClr val="bg2"/>
              </a:outerShdw>
            </a:effectLst>
          </p:spPr>
          <p:txBody>
            <a:bodyPr>
              <a:spAutoFit/>
            </a:bodyPr>
            <a:lstStyle/>
            <a:p>
              <a:pPr lvl="1" algn="just">
                <a:spcBef>
                  <a:spcPct val="20000"/>
                </a:spcBef>
                <a:buClr>
                  <a:schemeClr val="hlink"/>
                </a:buClr>
                <a:buSzPct val="55000"/>
                <a:buFont typeface="Wingdings" pitchFamily="2" charset="2"/>
                <a:buNone/>
                <a:defRPr/>
              </a:pPr>
              <a:r>
                <a:rPr lang="en-US" sz="2000" dirty="0">
                  <a:solidFill>
                    <a:srgbClr val="000066"/>
                  </a:solidFill>
                </a:rPr>
                <a:t>class B{</a:t>
              </a:r>
            </a:p>
            <a:p>
              <a:pPr lvl="2" algn="just">
                <a:spcBef>
                  <a:spcPct val="20000"/>
                </a:spcBef>
                <a:buClr>
                  <a:schemeClr val="folHlink"/>
                </a:buClr>
                <a:buSzPct val="50000"/>
                <a:buFont typeface="Wingdings" pitchFamily="2" charset="2"/>
                <a:buNone/>
                <a:defRPr/>
              </a:pPr>
              <a:r>
                <a:rPr lang="en-US" sz="2000" dirty="0">
                  <a:solidFill>
                    <a:srgbClr val="000066"/>
                  </a:solidFill>
                </a:rPr>
                <a:t>...</a:t>
              </a:r>
            </a:p>
            <a:p>
              <a:pPr lvl="2" algn="just">
                <a:spcBef>
                  <a:spcPct val="20000"/>
                </a:spcBef>
                <a:buClr>
                  <a:schemeClr val="folHlink"/>
                </a:buClr>
                <a:buSzPct val="50000"/>
                <a:buFont typeface="Wingdings" pitchFamily="2" charset="2"/>
                <a:buNone/>
                <a:defRPr/>
              </a:pPr>
              <a:r>
                <a:rPr lang="en-US" sz="2000" dirty="0">
                  <a:solidFill>
                    <a:srgbClr val="000066"/>
                  </a:solidFill>
                </a:rPr>
                <a:t>public:</a:t>
              </a:r>
            </a:p>
            <a:p>
              <a:pPr lvl="3" algn="just">
                <a:spcBef>
                  <a:spcPct val="20000"/>
                </a:spcBef>
                <a:buClr>
                  <a:schemeClr val="accent2"/>
                </a:buClr>
                <a:buSzPct val="55000"/>
                <a:buFont typeface="Wingdings" pitchFamily="2" charset="2"/>
                <a:buNone/>
                <a:defRPr/>
              </a:pPr>
              <a:r>
                <a:rPr lang="en-US" sz="2000" dirty="0">
                  <a:solidFill>
                    <a:srgbClr val="000066"/>
                  </a:solidFill>
                </a:rPr>
                <a:t>//Không có hàm thiết lập.</a:t>
              </a:r>
            </a:p>
            <a:p>
              <a:pPr lvl="1" algn="just">
                <a:spcBef>
                  <a:spcPct val="20000"/>
                </a:spcBef>
                <a:buClr>
                  <a:schemeClr val="accent2"/>
                </a:buClr>
                <a:buSzPct val="55000"/>
                <a:buFont typeface="Wingdings" pitchFamily="2" charset="2"/>
                <a:buNone/>
                <a:defRPr/>
              </a:pPr>
              <a:r>
                <a:rPr lang="en-US" sz="2000" dirty="0">
                  <a:solidFill>
                    <a:srgbClr val="000066"/>
                  </a:solidFill>
                </a:rPr>
                <a:t>};</a:t>
              </a:r>
            </a:p>
            <a:p>
              <a:pPr lvl="1" algn="just">
                <a:spcBef>
                  <a:spcPct val="20000"/>
                </a:spcBef>
                <a:buClr>
                  <a:schemeClr val="accent2"/>
                </a:buClr>
                <a:buSzPct val="55000"/>
                <a:buFont typeface="Wingdings" pitchFamily="2" charset="2"/>
                <a:buNone/>
                <a:defRPr/>
              </a:pPr>
              <a:endParaRPr lang="en-US" sz="2000" dirty="0">
                <a:solidFill>
                  <a:srgbClr val="000066"/>
                </a:solidFill>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35</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Hàm thiết lập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9" name="Rectangle 3"/>
          <p:cNvSpPr>
            <a:spLocks noGrp="1" noChangeArrowheads="1"/>
          </p:cNvSpPr>
          <p:nvPr>
            <p:ph sz="quarter" idx="1"/>
          </p:nvPr>
        </p:nvSpPr>
        <p:spPr>
          <a:xfrm>
            <a:off x="142844" y="714356"/>
            <a:ext cx="8715436" cy="1643074"/>
          </a:xfrm>
        </p:spPr>
        <p:txBody>
          <a:bodyPr/>
          <a:lstStyle/>
          <a:p>
            <a:pPr eaLnBrk="1" hangingPunct="1"/>
            <a:r>
              <a:rPr lang="en-US" b="1" dirty="0">
                <a:solidFill>
                  <a:schemeClr val="tx1"/>
                </a:solidFill>
              </a:rPr>
              <a:t>Ví dụ 3.6.</a:t>
            </a:r>
            <a:r>
              <a:rPr lang="en-US" dirty="0">
                <a:solidFill>
                  <a:schemeClr val="tx1"/>
                </a:solidFill>
              </a:rPr>
              <a:t> Xây dựng lớp Sinhvien có sử dụng hàm thiết lập. Mỗi sinh viên được quản lý các thuộc tính: Họ và tên, Lớp, Tuổi.</a:t>
            </a:r>
          </a:p>
        </p:txBody>
      </p:sp>
      <p:sp>
        <p:nvSpPr>
          <p:cNvPr id="10" name="Rectangle 3"/>
          <p:cNvSpPr txBox="1">
            <a:spLocks noChangeArrowheads="1"/>
          </p:cNvSpPr>
          <p:nvPr/>
        </p:nvSpPr>
        <p:spPr bwMode="auto">
          <a:xfrm>
            <a:off x="0" y="2357430"/>
            <a:ext cx="8715436" cy="41434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0" lang="en-US" sz="2800" b="0" i="0" u="none" strike="noStrike" kern="1200" cap="none" spc="0" normalizeH="0" baseline="0" noProof="0" dirty="0">
                <a:ln>
                  <a:noFill/>
                </a:ln>
                <a:solidFill>
                  <a:srgbClr val="00B0F0"/>
                </a:solidFill>
                <a:effectLst/>
                <a:uLnTx/>
                <a:uFillTx/>
                <a:latin typeface="+mn-lt"/>
                <a:ea typeface="+mn-ea"/>
                <a:cs typeface="+mn-cs"/>
              </a:rPr>
              <a:t>class Sinhvien{</a:t>
            </a:r>
          </a:p>
          <a:p>
            <a:pPr marL="742950" marR="0" lvl="1" indent="-28575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0" lang="en-US" sz="2800" b="0" i="0" u="none" strike="noStrike" kern="1200" cap="none" spc="0" normalizeH="0" baseline="0" noProof="0" dirty="0">
                <a:ln>
                  <a:noFill/>
                </a:ln>
                <a:solidFill>
                  <a:srgbClr val="00B0F0"/>
                </a:solidFill>
                <a:effectLst/>
                <a:uLnTx/>
                <a:uFillTx/>
                <a:latin typeface="+mn-lt"/>
                <a:ea typeface="+mn-ea"/>
                <a:cs typeface="+mn-cs"/>
              </a:rPr>
              <a:t>		private:</a:t>
            </a:r>
          </a:p>
          <a:p>
            <a:pPr marL="742950" marR="0" lvl="1" indent="-28575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0" lang="en-US" sz="2800" b="0" i="0" u="none" strike="noStrike" kern="1200" cap="none" spc="0" normalizeH="0" baseline="0" noProof="0" dirty="0">
                <a:ln>
                  <a:noFill/>
                </a:ln>
                <a:solidFill>
                  <a:srgbClr val="00B0F0"/>
                </a:solidFill>
                <a:effectLst/>
                <a:uLnTx/>
                <a:uFillTx/>
                <a:latin typeface="+mn-lt"/>
                <a:ea typeface="+mn-ea"/>
                <a:cs typeface="+mn-cs"/>
              </a:rPr>
              <a:t>			char *hoten;</a:t>
            </a:r>
          </a:p>
          <a:p>
            <a:pPr marL="742950" marR="0" lvl="1" indent="-28575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0" lang="en-US" sz="2800" b="0" i="0" u="none" strike="noStrike" kern="1200" cap="none" spc="0" normalizeH="0" baseline="0" noProof="0" dirty="0">
                <a:ln>
                  <a:noFill/>
                </a:ln>
                <a:solidFill>
                  <a:srgbClr val="00B0F0"/>
                </a:solidFill>
                <a:effectLst/>
                <a:uLnTx/>
                <a:uFillTx/>
                <a:latin typeface="+mn-lt"/>
                <a:ea typeface="+mn-ea"/>
                <a:cs typeface="+mn-cs"/>
              </a:rPr>
              <a:t>			char *lop;</a:t>
            </a:r>
          </a:p>
          <a:p>
            <a:pPr marL="742950" marR="0" lvl="1" indent="-28575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0" lang="en-US" sz="2800" b="0" i="0" u="none" strike="noStrike" kern="1200" cap="none" spc="0" normalizeH="0" baseline="0" noProof="0" dirty="0">
                <a:ln>
                  <a:noFill/>
                </a:ln>
                <a:solidFill>
                  <a:srgbClr val="00B0F0"/>
                </a:solidFill>
                <a:effectLst/>
                <a:uLnTx/>
                <a:uFillTx/>
                <a:latin typeface="+mn-lt"/>
                <a:ea typeface="+mn-ea"/>
                <a:cs typeface="+mn-cs"/>
              </a:rPr>
              <a:t>			int tuoi;</a:t>
            </a:r>
          </a:p>
          <a:p>
            <a:pPr marL="742950" marR="0" lvl="1" indent="-285750" algn="l" defTabSz="914400" rtl="0" eaLnBrk="1" fontAlgn="base" latinLnBrk="0" hangingPunct="1">
              <a:lnSpc>
                <a:spcPct val="100000"/>
              </a:lnSpc>
              <a:spcBef>
                <a:spcPct val="20000"/>
              </a:spcBef>
              <a:spcAft>
                <a:spcPct val="0"/>
              </a:spcAft>
              <a:buClrTx/>
              <a:buSzTx/>
              <a:buFont typeface="Wingdings" pitchFamily="2" charset="2"/>
              <a:buNone/>
              <a:tabLst/>
              <a:defRPr/>
            </a:pPr>
            <a:endParaRPr kumimoji="0" lang="en-US" sz="2800" b="0" i="0" u="none" strike="noStrike" kern="1200" cap="none" spc="0" normalizeH="0" baseline="0" noProof="0" dirty="0">
              <a:ln>
                <a:noFill/>
              </a:ln>
              <a:solidFill>
                <a:srgbClr val="0070C0"/>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 typeface="Arial" charset="0"/>
              <a:buChar char="●"/>
              <a:tabLst/>
              <a:defRPr/>
            </a:pPr>
            <a:endParaRPr kumimoji="0" lang="en-US" sz="2800" b="0" i="0" u="none" strike="noStrike" kern="1200" cap="none" spc="0" normalizeH="0" baseline="0" noProof="0" dirty="0">
              <a:ln>
                <a:noFill/>
              </a:ln>
              <a:solidFill>
                <a:srgbClr val="0070C0"/>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 typeface="Wingdings" pitchFamily="2" charset="2"/>
              <a:buNone/>
              <a:tabLst/>
              <a:defRPr/>
            </a:pPr>
            <a:endParaRPr kumimoji="0" lang="en-US" sz="2800" b="0" i="0" u="none" strike="noStrike" kern="1200" cap="none" spc="0" normalizeH="0" baseline="0" noProof="0" dirty="0">
              <a:ln>
                <a:noFill/>
              </a:ln>
              <a:solidFill>
                <a:srgbClr val="0070C0"/>
              </a:solidFill>
              <a:effectLst/>
              <a:uLnTx/>
              <a:uFillTx/>
              <a:latin typeface="+mn-lt"/>
              <a:ea typeface="+mn-ea"/>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36</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Hàm thiết lập(tiếp)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txBox="1">
            <a:spLocks noChangeArrowheads="1"/>
          </p:cNvSpPr>
          <p:nvPr/>
        </p:nvSpPr>
        <p:spPr bwMode="auto">
          <a:xfrm>
            <a:off x="142844" y="857232"/>
            <a:ext cx="8715436" cy="55721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lvl="1" indent="-285750">
              <a:spcBef>
                <a:spcPct val="20000"/>
              </a:spcBef>
            </a:pPr>
            <a:r>
              <a:rPr lang="en-US" sz="2800" dirty="0">
                <a:solidFill>
                  <a:srgbClr val="00B0F0"/>
                </a:solidFill>
                <a:latin typeface="+mn-lt"/>
                <a:cs typeface="+mn-cs"/>
              </a:rPr>
              <a:t>public:</a:t>
            </a:r>
          </a:p>
          <a:p>
            <a:pPr marL="742950" lvl="1" indent="-285750">
              <a:spcBef>
                <a:spcPct val="20000"/>
              </a:spcBef>
            </a:pPr>
            <a:r>
              <a:rPr lang="en-US" sz="2800" dirty="0">
                <a:solidFill>
                  <a:srgbClr val="00B0F0"/>
                </a:solidFill>
                <a:latin typeface="+mn-lt"/>
                <a:cs typeface="+mn-cs"/>
              </a:rPr>
              <a:t>		Sinhvien(){</a:t>
            </a:r>
          </a:p>
          <a:p>
            <a:pPr marL="742950" lvl="1" indent="-285750">
              <a:spcBef>
                <a:spcPct val="20000"/>
              </a:spcBef>
            </a:pPr>
            <a:r>
              <a:rPr lang="en-US" sz="2800" dirty="0">
                <a:solidFill>
                  <a:srgbClr val="00B0F0"/>
                </a:solidFill>
                <a:latin typeface="+mn-lt"/>
                <a:cs typeface="+mn-cs"/>
              </a:rPr>
              <a:t>			hoten=new char[30];</a:t>
            </a:r>
          </a:p>
          <a:p>
            <a:pPr marL="742950" lvl="1" indent="-285750">
              <a:spcBef>
                <a:spcPct val="20000"/>
              </a:spcBef>
            </a:pPr>
            <a:r>
              <a:rPr lang="en-US" sz="2800" dirty="0">
                <a:solidFill>
                  <a:srgbClr val="00B0F0"/>
                </a:solidFill>
                <a:latin typeface="+mn-lt"/>
                <a:cs typeface="+mn-cs"/>
              </a:rPr>
              <a:t>			lop=new char[10];</a:t>
            </a:r>
          </a:p>
          <a:p>
            <a:pPr marL="742950" lvl="1" indent="-285750">
              <a:spcBef>
                <a:spcPct val="20000"/>
              </a:spcBef>
            </a:pPr>
            <a:r>
              <a:rPr lang="en-US" sz="2800" dirty="0">
                <a:solidFill>
                  <a:srgbClr val="00B0F0"/>
                </a:solidFill>
                <a:latin typeface="+mn-lt"/>
                <a:cs typeface="+mn-cs"/>
              </a:rPr>
              <a:t>		}</a:t>
            </a:r>
          </a:p>
          <a:p>
            <a:pPr marL="742950" lvl="1" indent="-285750">
              <a:spcBef>
                <a:spcPct val="20000"/>
              </a:spcBef>
            </a:pPr>
            <a:r>
              <a:rPr lang="en-US" sz="2800" dirty="0">
                <a:solidFill>
                  <a:srgbClr val="00B0F0"/>
                </a:solidFill>
                <a:latin typeface="+mn-lt"/>
                <a:cs typeface="+mn-cs"/>
              </a:rPr>
              <a:t>		Sinhvien(char *h, char *l, int t){</a:t>
            </a:r>
          </a:p>
          <a:p>
            <a:pPr marL="742950" lvl="1" indent="-285750">
              <a:spcBef>
                <a:spcPct val="20000"/>
              </a:spcBef>
            </a:pPr>
            <a:r>
              <a:rPr lang="en-US" sz="2800" dirty="0">
                <a:solidFill>
                  <a:srgbClr val="00B0F0"/>
                </a:solidFill>
                <a:latin typeface="+mn-lt"/>
                <a:cs typeface="+mn-cs"/>
              </a:rPr>
              <a:t>			hoten=new char[30];strcpy(hoten,h);</a:t>
            </a:r>
          </a:p>
          <a:p>
            <a:pPr marL="742950" lvl="1" indent="-285750">
              <a:spcBef>
                <a:spcPct val="20000"/>
              </a:spcBef>
            </a:pPr>
            <a:r>
              <a:rPr lang="en-US" sz="2800" dirty="0">
                <a:solidFill>
                  <a:srgbClr val="00B0F0"/>
                </a:solidFill>
                <a:latin typeface="+mn-lt"/>
                <a:cs typeface="+mn-cs"/>
              </a:rPr>
              <a:t>			lop=new char[10];strcpy(lop,l);</a:t>
            </a:r>
          </a:p>
          <a:p>
            <a:pPr marL="742950" lvl="1" indent="-285750">
              <a:spcBef>
                <a:spcPct val="20000"/>
              </a:spcBef>
            </a:pPr>
            <a:r>
              <a:rPr lang="en-US" sz="2800" dirty="0">
                <a:solidFill>
                  <a:srgbClr val="00B0F0"/>
                </a:solidFill>
                <a:latin typeface="+mn-lt"/>
                <a:cs typeface="+mn-cs"/>
              </a:rPr>
              <a:t>			tuoi=t;</a:t>
            </a:r>
          </a:p>
          <a:p>
            <a:pPr marL="742950" lvl="1" indent="-285750">
              <a:spcBef>
                <a:spcPct val="20000"/>
              </a:spcBef>
            </a:pPr>
            <a:r>
              <a:rPr lang="en-US" sz="2800" dirty="0">
                <a:solidFill>
                  <a:srgbClr val="00B0F0"/>
                </a:solidFill>
                <a:latin typeface="+mn-lt"/>
                <a:cs typeface="+mn-cs"/>
              </a:rPr>
              <a:t>		}</a:t>
            </a:r>
          </a:p>
          <a:p>
            <a:pPr marL="742950" lvl="1" indent="-285750">
              <a:spcBef>
                <a:spcPct val="20000"/>
              </a:spcBef>
            </a:pPr>
            <a:r>
              <a:rPr lang="en-US" sz="2800" dirty="0">
                <a:latin typeface="+mn-lt"/>
                <a:cs typeface="+mn-cs"/>
              </a:rPr>
              <a:t>		</a:t>
            </a:r>
            <a:endParaRPr kumimoji="0" lang="en-US" sz="2800" b="0" i="0" u="none" strike="noStrike" kern="1200" cap="none" spc="0" normalizeH="0" baseline="0" noProof="0" dirty="0">
              <a:ln>
                <a:noFill/>
              </a:ln>
              <a:solidFill>
                <a:srgbClr val="0070C0"/>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 typeface="Arial" charset="0"/>
              <a:buChar char="●"/>
              <a:tabLst/>
              <a:defRPr/>
            </a:pPr>
            <a:endParaRPr kumimoji="0" lang="en-US" sz="2800" b="0" i="0" u="none" strike="noStrike" kern="1200" cap="none" spc="0" normalizeH="0" baseline="0" noProof="0" dirty="0">
              <a:ln>
                <a:noFill/>
              </a:ln>
              <a:solidFill>
                <a:srgbClr val="0070C0"/>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 typeface="Wingdings" pitchFamily="2" charset="2"/>
              <a:buNone/>
              <a:tabLst/>
              <a:defRPr/>
            </a:pPr>
            <a:endParaRPr kumimoji="0" lang="en-US" sz="2800" b="0" i="0" u="none" strike="noStrike" kern="1200" cap="none" spc="0" normalizeH="0" baseline="0" noProof="0" dirty="0">
              <a:ln>
                <a:noFill/>
              </a:ln>
              <a:solidFill>
                <a:srgbClr val="0070C0"/>
              </a:solidFill>
              <a:effectLst/>
              <a:uLnTx/>
              <a:uFillTx/>
              <a:latin typeface="+mn-lt"/>
              <a:ea typeface="+mn-ea"/>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37</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Hàm thiết lập(tiếp)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txBox="1">
            <a:spLocks noChangeArrowheads="1"/>
          </p:cNvSpPr>
          <p:nvPr/>
        </p:nvSpPr>
        <p:spPr bwMode="auto">
          <a:xfrm>
            <a:off x="142844" y="714356"/>
            <a:ext cx="8715436" cy="607220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lvl="1" indent="-285750">
              <a:spcBef>
                <a:spcPct val="20000"/>
              </a:spcBef>
            </a:pPr>
            <a:r>
              <a:rPr lang="en-US" sz="2800" dirty="0">
                <a:solidFill>
                  <a:srgbClr val="00B0F0"/>
                </a:solidFill>
                <a:latin typeface="+mn-lt"/>
                <a:cs typeface="+mn-cs"/>
              </a:rPr>
              <a:t>void add(){</a:t>
            </a:r>
          </a:p>
          <a:p>
            <a:pPr marL="742950" lvl="1" indent="-285750">
              <a:spcBef>
                <a:spcPct val="20000"/>
              </a:spcBef>
            </a:pPr>
            <a:r>
              <a:rPr lang="en-US" sz="2800" dirty="0">
                <a:solidFill>
                  <a:srgbClr val="00B0F0"/>
                </a:solidFill>
                <a:latin typeface="+mn-lt"/>
                <a:cs typeface="+mn-cs"/>
              </a:rPr>
              <a:t>		cout&lt;&lt;"Nhap ho va ten: "; gets(hoten);fflush(stdin);</a:t>
            </a:r>
          </a:p>
          <a:p>
            <a:pPr marL="742950" lvl="1" indent="-285750">
              <a:spcBef>
                <a:spcPct val="20000"/>
              </a:spcBef>
            </a:pPr>
            <a:r>
              <a:rPr lang="en-US" sz="2800" dirty="0">
                <a:solidFill>
                  <a:srgbClr val="00B0F0"/>
                </a:solidFill>
                <a:latin typeface="+mn-lt"/>
                <a:cs typeface="+mn-cs"/>
              </a:rPr>
              <a:t>		cout&lt;&lt;"Nhap lop: ";gets(lop);</a:t>
            </a:r>
          </a:p>
          <a:p>
            <a:pPr marL="742950" lvl="1" indent="-285750">
              <a:spcBef>
                <a:spcPct val="20000"/>
              </a:spcBef>
            </a:pPr>
            <a:r>
              <a:rPr lang="en-US" sz="2800" dirty="0">
                <a:solidFill>
                  <a:srgbClr val="00B0F0"/>
                </a:solidFill>
                <a:latin typeface="+mn-lt"/>
                <a:cs typeface="+mn-cs"/>
              </a:rPr>
              <a:t>		cout&lt;&lt;"Nhap tuoi: "; cin&gt;&gt;tuoi;</a:t>
            </a:r>
          </a:p>
          <a:p>
            <a:pPr marL="742950" lvl="1" indent="-285750">
              <a:spcBef>
                <a:spcPct val="20000"/>
              </a:spcBef>
            </a:pPr>
            <a:r>
              <a:rPr lang="en-US" sz="2800" dirty="0">
                <a:solidFill>
                  <a:srgbClr val="00B0F0"/>
                </a:solidFill>
                <a:latin typeface="+mn-lt"/>
                <a:cs typeface="+mn-cs"/>
              </a:rPr>
              <a:t>		}</a:t>
            </a:r>
          </a:p>
          <a:p>
            <a:pPr marL="742950" lvl="1" indent="-285750">
              <a:spcBef>
                <a:spcPct val="20000"/>
              </a:spcBef>
            </a:pPr>
            <a:r>
              <a:rPr lang="en-US" sz="2800" dirty="0">
                <a:solidFill>
                  <a:srgbClr val="00B0F0"/>
                </a:solidFill>
                <a:latin typeface="+mn-lt"/>
                <a:cs typeface="+mn-cs"/>
              </a:rPr>
              <a:t>void display(){</a:t>
            </a:r>
          </a:p>
          <a:p>
            <a:pPr marL="742950" lvl="1" indent="-285750">
              <a:spcBef>
                <a:spcPct val="20000"/>
              </a:spcBef>
            </a:pPr>
            <a:r>
              <a:rPr lang="en-US" sz="2800" dirty="0">
                <a:solidFill>
                  <a:srgbClr val="00B0F0"/>
                </a:solidFill>
                <a:latin typeface="+mn-lt"/>
                <a:cs typeface="+mn-cs"/>
              </a:rPr>
              <a:t>		cout&lt;&lt;hoten&lt;&lt;"   "&lt;&lt;lop&lt;&lt;"   "&lt;&lt;tuoi;</a:t>
            </a:r>
          </a:p>
          <a:p>
            <a:pPr marL="742950" lvl="1" indent="-285750">
              <a:spcBef>
                <a:spcPct val="20000"/>
              </a:spcBef>
            </a:pPr>
            <a:r>
              <a:rPr lang="en-US" sz="2800" dirty="0">
                <a:solidFill>
                  <a:srgbClr val="00B0F0"/>
                </a:solidFill>
                <a:latin typeface="+mn-lt"/>
                <a:cs typeface="+mn-cs"/>
              </a:rPr>
              <a:t>		}</a:t>
            </a:r>
          </a:p>
          <a:p>
            <a:pPr marL="742950" lvl="1" indent="-285750">
              <a:spcBef>
                <a:spcPct val="20000"/>
              </a:spcBef>
            </a:pPr>
            <a:r>
              <a:rPr lang="en-US" sz="2800" dirty="0">
                <a:solidFill>
                  <a:srgbClr val="00B0F0"/>
                </a:solidFill>
                <a:latin typeface="+mn-lt"/>
                <a:cs typeface="+mn-cs"/>
              </a:rPr>
              <a:t>~sinhvien(){</a:t>
            </a:r>
          </a:p>
          <a:p>
            <a:pPr marL="742950" lvl="1" indent="-285750">
              <a:spcBef>
                <a:spcPct val="20000"/>
              </a:spcBef>
            </a:pPr>
            <a:r>
              <a:rPr lang="en-US" sz="2800" dirty="0">
                <a:solidFill>
                  <a:srgbClr val="00B0F0"/>
                </a:solidFill>
                <a:latin typeface="+mn-lt"/>
                <a:cs typeface="+mn-cs"/>
              </a:rPr>
              <a:t>		delete hoten; delete lop;</a:t>
            </a:r>
          </a:p>
          <a:p>
            <a:pPr marL="742950" lvl="1" indent="-285750">
              <a:spcBef>
                <a:spcPct val="20000"/>
              </a:spcBef>
            </a:pPr>
            <a:r>
              <a:rPr lang="en-US" sz="2800" dirty="0">
                <a:solidFill>
                  <a:srgbClr val="00B0F0"/>
                </a:solidFill>
                <a:latin typeface="+mn-lt"/>
                <a:cs typeface="+mn-cs"/>
              </a:rPr>
              <a:t>		}</a:t>
            </a:r>
          </a:p>
          <a:p>
            <a:pPr marL="742950" lvl="1" indent="-285750">
              <a:spcBef>
                <a:spcPct val="20000"/>
              </a:spcBef>
            </a:pPr>
            <a:r>
              <a:rPr lang="en-US" sz="2800" dirty="0">
                <a:solidFill>
                  <a:srgbClr val="00B0F0"/>
                </a:solidFill>
                <a:latin typeface="+mn-lt"/>
                <a:cs typeface="+mn-cs"/>
              </a:rPr>
              <a:t>};</a:t>
            </a:r>
            <a:endParaRPr kumimoji="0" lang="en-US" sz="2800" b="0" i="0" u="none" strike="noStrike" kern="1200" cap="none" spc="0" normalizeH="0" baseline="0" noProof="0" dirty="0">
              <a:ln>
                <a:noFill/>
              </a:ln>
              <a:solidFill>
                <a:srgbClr val="00B0F0"/>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 typeface="Arial" charset="0"/>
              <a:buChar char="●"/>
              <a:tabLst/>
              <a:defRPr/>
            </a:pPr>
            <a:endParaRPr kumimoji="0" lang="en-US" sz="2800" b="0" i="0" u="none" strike="noStrike" kern="1200" cap="none" spc="0" normalizeH="0" baseline="0" noProof="0" dirty="0">
              <a:ln>
                <a:noFill/>
              </a:ln>
              <a:solidFill>
                <a:srgbClr val="0070C0"/>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 typeface="Wingdings" pitchFamily="2" charset="2"/>
              <a:buNone/>
              <a:tabLst/>
              <a:defRPr/>
            </a:pPr>
            <a:endParaRPr kumimoji="0" lang="en-US" sz="2800" b="0" i="0" u="none" strike="noStrike" kern="1200" cap="none" spc="0" normalizeH="0" baseline="0" noProof="0" dirty="0">
              <a:ln>
                <a:noFill/>
              </a:ln>
              <a:solidFill>
                <a:srgbClr val="0070C0"/>
              </a:solidFill>
              <a:effectLst/>
              <a:uLnTx/>
              <a:uFillTx/>
              <a:latin typeface="+mn-lt"/>
              <a:ea typeface="+mn-ea"/>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38</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Hàm hủy bỏ (Destructor)</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idx="1"/>
          </p:nvPr>
        </p:nvSpPr>
        <p:spPr>
          <a:xfrm>
            <a:off x="142844" y="857232"/>
            <a:ext cx="8786874" cy="4572000"/>
          </a:xfrm>
        </p:spPr>
        <p:txBody>
          <a:bodyPr/>
          <a:lstStyle/>
          <a:p>
            <a:pPr eaLnBrk="1" hangingPunct="1">
              <a:lnSpc>
                <a:spcPct val="90000"/>
              </a:lnSpc>
            </a:pPr>
            <a:r>
              <a:rPr lang="en-US" b="1" dirty="0">
                <a:solidFill>
                  <a:schemeClr val="tx1"/>
                </a:solidFill>
              </a:rPr>
              <a:t>Hàm hủy bỏ </a:t>
            </a:r>
            <a:r>
              <a:rPr lang="en-US" dirty="0">
                <a:solidFill>
                  <a:schemeClr val="tx1"/>
                </a:solidFill>
              </a:rPr>
              <a:t>(Destructor) là hàm được dùng để hủy đối tượng.</a:t>
            </a:r>
          </a:p>
          <a:p>
            <a:pPr eaLnBrk="1" hangingPunct="1"/>
            <a:r>
              <a:rPr lang="en-US" dirty="0">
                <a:solidFill>
                  <a:schemeClr val="tx1"/>
                </a:solidFill>
              </a:rPr>
              <a:t>Chức năng:</a:t>
            </a:r>
          </a:p>
          <a:p>
            <a:pPr lvl="1" eaLnBrk="1" hangingPunct="1">
              <a:buFont typeface="Arial" pitchFamily="34" charset="0"/>
              <a:buChar char="•"/>
            </a:pPr>
            <a:r>
              <a:rPr lang="en-US" dirty="0">
                <a:solidFill>
                  <a:schemeClr val="tx1"/>
                </a:solidFill>
              </a:rPr>
              <a:t>Giải phóng bộ nhớ cho do đối tượng chiếm dữ.</a:t>
            </a:r>
          </a:p>
          <a:p>
            <a:pPr eaLnBrk="1" hangingPunct="1"/>
            <a:r>
              <a:rPr lang="en-US" dirty="0">
                <a:solidFill>
                  <a:schemeClr val="tx1"/>
                </a:solidFill>
              </a:rPr>
              <a:t>Các quy định xây dựng hàm huỷ bỏ:</a:t>
            </a:r>
          </a:p>
          <a:p>
            <a:pPr lvl="1" eaLnBrk="1" hangingPunct="1">
              <a:buFont typeface="Arial" pitchFamily="34" charset="0"/>
              <a:buChar char="•"/>
            </a:pPr>
            <a:r>
              <a:rPr lang="en-US" dirty="0">
                <a:solidFill>
                  <a:schemeClr val="tx1"/>
                </a:solidFill>
              </a:rPr>
              <a:t>Tên hàm: ~&lt;tên lớp&gt;</a:t>
            </a:r>
          </a:p>
          <a:p>
            <a:pPr lvl="1" eaLnBrk="1" hangingPunct="1">
              <a:buFont typeface="Arial" pitchFamily="34" charset="0"/>
              <a:buChar char="•"/>
            </a:pPr>
            <a:r>
              <a:rPr lang="en-US" dirty="0">
                <a:solidFill>
                  <a:schemeClr val="tx1"/>
                </a:solidFill>
              </a:rPr>
              <a:t>Hàm huỷ bỏ có quyền public</a:t>
            </a:r>
          </a:p>
          <a:p>
            <a:pPr lvl="1" eaLnBrk="1" hangingPunct="1">
              <a:buFont typeface="Arial" pitchFamily="34" charset="0"/>
              <a:buChar char="•"/>
            </a:pPr>
            <a:r>
              <a:rPr lang="en-US" dirty="0">
                <a:solidFill>
                  <a:schemeClr val="tx1"/>
                </a:solidFill>
              </a:rPr>
              <a:t>Hàm huỷ bỏ không cần tham số</a:t>
            </a:r>
          </a:p>
          <a:p>
            <a:pPr eaLnBrk="1" hangingPunct="1">
              <a:lnSpc>
                <a:spcPct val="90000"/>
              </a:lnSpc>
            </a:pPr>
            <a:endParaRPr lang="en-US"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3</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Đối tượng (objects)</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9" name="Rectangle 3"/>
          <p:cNvSpPr>
            <a:spLocks noGrp="1" noChangeArrowheads="1"/>
          </p:cNvSpPr>
          <p:nvPr>
            <p:ph sz="quarter" idx="1"/>
          </p:nvPr>
        </p:nvSpPr>
        <p:spPr>
          <a:xfrm>
            <a:off x="214282" y="928670"/>
            <a:ext cx="8643998" cy="5000660"/>
          </a:xfrm>
        </p:spPr>
        <p:txBody>
          <a:bodyPr/>
          <a:lstStyle/>
          <a:p>
            <a:pPr eaLnBrk="1" hangingPunct="1">
              <a:lnSpc>
                <a:spcPct val="90000"/>
              </a:lnSpc>
            </a:pPr>
            <a:r>
              <a:rPr lang="en-US" sz="2800" dirty="0">
                <a:solidFill>
                  <a:schemeClr val="tx1"/>
                </a:solidFill>
              </a:rPr>
              <a:t>Đối tượng là sự đóng gói của dữ liệu và phương thức.</a:t>
            </a:r>
          </a:p>
          <a:p>
            <a:pPr eaLnBrk="1" hangingPunct="1">
              <a:lnSpc>
                <a:spcPct val="90000"/>
              </a:lnSpc>
              <a:buNone/>
            </a:pPr>
            <a:r>
              <a:rPr lang="en-US" sz="2800" b="1" dirty="0">
                <a:solidFill>
                  <a:schemeClr val="tx1"/>
                </a:solidFill>
              </a:rPr>
              <a:t>	Đối tượng = Dữ liệu + Phương thức</a:t>
            </a:r>
          </a:p>
          <a:p>
            <a:pPr lvl="1" eaLnBrk="1" hangingPunct="1">
              <a:lnSpc>
                <a:spcPct val="90000"/>
              </a:lnSpc>
              <a:buFont typeface="Wingdings" pitchFamily="2" charset="2"/>
              <a:buNone/>
            </a:pPr>
            <a:r>
              <a:rPr lang="en-US" dirty="0">
                <a:solidFill>
                  <a:schemeClr val="tx1"/>
                </a:solidFill>
              </a:rPr>
              <a:t>(object = data + method)</a:t>
            </a:r>
          </a:p>
          <a:p>
            <a:pPr lvl="1" eaLnBrk="1" hangingPunct="1">
              <a:lnSpc>
                <a:spcPct val="90000"/>
              </a:lnSpc>
              <a:buFont typeface="Arial" pitchFamily="34" charset="0"/>
              <a:buChar char="•"/>
            </a:pPr>
            <a:r>
              <a:rPr lang="en-US" dirty="0">
                <a:solidFill>
                  <a:schemeClr val="tx1"/>
                </a:solidFill>
              </a:rPr>
              <a:t>Dữ liệu: Mô tả đối tượng.</a:t>
            </a:r>
          </a:p>
          <a:p>
            <a:pPr lvl="1" eaLnBrk="1" hangingPunct="1">
              <a:lnSpc>
                <a:spcPct val="90000"/>
              </a:lnSpc>
              <a:buFont typeface="Arial" pitchFamily="34" charset="0"/>
              <a:buChar char="•"/>
            </a:pPr>
            <a:r>
              <a:rPr lang="en-US" dirty="0">
                <a:solidFill>
                  <a:schemeClr val="tx1"/>
                </a:solidFill>
              </a:rPr>
              <a:t>Phương thức: Các chức năng xử lý dữ liệu của đối tượng.</a:t>
            </a:r>
          </a:p>
          <a:p>
            <a:pPr lvl="1" eaLnBrk="1" hangingPunct="1">
              <a:lnSpc>
                <a:spcPct val="90000"/>
              </a:lnSpc>
              <a:buFont typeface="Arial" pitchFamily="34" charset="0"/>
              <a:buChar char="•"/>
            </a:pPr>
            <a:r>
              <a:rPr lang="en-US" dirty="0">
                <a:solidFill>
                  <a:schemeClr val="tx1"/>
                </a:solidFill>
              </a:rPr>
              <a:t>Trong C++, phương thức là các hàm.</a:t>
            </a:r>
          </a:p>
          <a:p>
            <a:pPr eaLnBrk="1" hangingPunct="1">
              <a:lnSpc>
                <a:spcPct val="90000"/>
              </a:lnSpc>
            </a:pPr>
            <a:r>
              <a:rPr lang="en-US" sz="2800" dirty="0">
                <a:solidFill>
                  <a:schemeClr val="tx1"/>
                </a:solidFill>
              </a:rPr>
              <a:t>Mỗi đối tượng có dữ liệu riêng và phương thức riêng.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39</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Hàm hủy bỏ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sz="quarter" idx="1"/>
          </p:nvPr>
        </p:nvSpPr>
        <p:spPr>
          <a:xfrm>
            <a:off x="142844" y="785794"/>
            <a:ext cx="8786874" cy="4495800"/>
          </a:xfrm>
        </p:spPr>
        <p:txBody>
          <a:bodyPr/>
          <a:lstStyle/>
          <a:p>
            <a:pPr lvl="1" eaLnBrk="1" hangingPunct="1">
              <a:buFont typeface="Arial" pitchFamily="34" charset="0"/>
              <a:buChar char="•"/>
            </a:pPr>
            <a:r>
              <a:rPr lang="en-US" dirty="0">
                <a:solidFill>
                  <a:schemeClr val="tx1"/>
                </a:solidFill>
              </a:rPr>
              <a:t>Mỗi lớp chỉ cần một hàm huỷ bỏ</a:t>
            </a:r>
          </a:p>
          <a:p>
            <a:pPr lvl="1" eaLnBrk="1" hangingPunct="1">
              <a:buFont typeface="Arial" pitchFamily="34" charset="0"/>
              <a:buChar char="•"/>
            </a:pPr>
            <a:r>
              <a:rPr lang="en-US" dirty="0">
                <a:solidFill>
                  <a:schemeClr val="tx1"/>
                </a:solidFill>
              </a:rPr>
              <a:t>Khi không định nghĩa hàm huỷ bỏ, lớp sử dụng hàm huỷ bỏ ngầm định.</a:t>
            </a:r>
          </a:p>
          <a:p>
            <a:pPr lvl="1" eaLnBrk="1" hangingPunct="1">
              <a:buFont typeface="Arial" pitchFamily="34" charset="0"/>
              <a:buChar char="•"/>
            </a:pPr>
            <a:r>
              <a:rPr lang="en-US" dirty="0">
                <a:solidFill>
                  <a:schemeClr val="tx1"/>
                </a:solidFill>
              </a:rPr>
              <a:t>Hàm huỷ bỏ không có giá trị trả về, không cần từ khóa void</a:t>
            </a:r>
          </a:p>
          <a:p>
            <a:pPr lvl="1" eaLnBrk="1" hangingPunct="1">
              <a:buFont typeface="Arial" pitchFamily="34" charset="0"/>
              <a:buChar char="•"/>
            </a:pPr>
            <a:r>
              <a:rPr lang="en-US" dirty="0">
                <a:solidFill>
                  <a:schemeClr val="tx1"/>
                </a:solidFill>
              </a:rPr>
              <a:t>Đối với các lớp không có thành phần dữ liệu động (không có thành phần con trỏ), chỉ cần sử dụng hàm huỷ bỏ ngầm định.</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40</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Hàm hủy bỏ (Destructor)</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idx="1"/>
          </p:nvPr>
        </p:nvSpPr>
        <p:spPr>
          <a:xfrm>
            <a:off x="142844" y="857232"/>
            <a:ext cx="8786874" cy="5643602"/>
          </a:xfrm>
        </p:spPr>
        <p:txBody>
          <a:bodyPr/>
          <a:lstStyle/>
          <a:p>
            <a:pPr eaLnBrk="1" hangingPunct="1">
              <a:lnSpc>
                <a:spcPct val="90000"/>
              </a:lnSpc>
            </a:pPr>
            <a:r>
              <a:rPr lang="en-US" b="1" dirty="0">
                <a:solidFill>
                  <a:schemeClr val="tx1"/>
                </a:solidFill>
              </a:rPr>
              <a:t>Ví dụ 3.7.</a:t>
            </a:r>
            <a:r>
              <a:rPr lang="en-US" dirty="0">
                <a:solidFill>
                  <a:schemeClr val="tx1"/>
                </a:solidFill>
              </a:rPr>
              <a:t> Minh họa hàm hủy bỏ</a:t>
            </a:r>
            <a:r>
              <a:rPr lang="en-US" b="1" dirty="0">
                <a:solidFill>
                  <a:schemeClr val="tx1"/>
                </a:solidFill>
              </a:rPr>
              <a:t> </a:t>
            </a:r>
          </a:p>
          <a:p>
            <a:pPr eaLnBrk="1" hangingPunct="1">
              <a:lnSpc>
                <a:spcPct val="90000"/>
              </a:lnSpc>
              <a:buNone/>
            </a:pPr>
            <a:r>
              <a:rPr lang="en-US" sz="2800" dirty="0">
                <a:solidFill>
                  <a:srgbClr val="00B0F0"/>
                </a:solidFill>
              </a:rPr>
              <a:t>#include &lt;iostream&gt;  </a:t>
            </a:r>
          </a:p>
          <a:p>
            <a:pPr eaLnBrk="1" hangingPunct="1">
              <a:lnSpc>
                <a:spcPct val="90000"/>
              </a:lnSpc>
              <a:buNone/>
            </a:pPr>
            <a:r>
              <a:rPr lang="en-US" sz="2800" dirty="0">
                <a:solidFill>
                  <a:srgbClr val="00B0F0"/>
                </a:solidFill>
              </a:rPr>
              <a:t>using namespace std;  </a:t>
            </a:r>
          </a:p>
          <a:p>
            <a:pPr eaLnBrk="1" hangingPunct="1">
              <a:lnSpc>
                <a:spcPct val="90000"/>
              </a:lnSpc>
              <a:buNone/>
            </a:pPr>
            <a:r>
              <a:rPr lang="en-US" sz="2800" dirty="0">
                <a:solidFill>
                  <a:srgbClr val="00B0F0"/>
                </a:solidFill>
              </a:rPr>
              <a:t>class Nhanvien  {  </a:t>
            </a:r>
          </a:p>
          <a:p>
            <a:pPr eaLnBrk="1" hangingPunct="1">
              <a:lnSpc>
                <a:spcPct val="90000"/>
              </a:lnSpc>
              <a:buNone/>
            </a:pPr>
            <a:r>
              <a:rPr lang="en-US" sz="2800" dirty="0">
                <a:solidFill>
                  <a:srgbClr val="00B0F0"/>
                </a:solidFill>
              </a:rPr>
              <a:t>   public:  </a:t>
            </a:r>
          </a:p>
          <a:p>
            <a:pPr eaLnBrk="1" hangingPunct="1">
              <a:lnSpc>
                <a:spcPct val="90000"/>
              </a:lnSpc>
              <a:buNone/>
            </a:pPr>
            <a:r>
              <a:rPr lang="en-US" sz="2800" dirty="0">
                <a:solidFill>
                  <a:srgbClr val="00B0F0"/>
                </a:solidFill>
              </a:rPr>
              <a:t>        Nhanvien() {    </a:t>
            </a:r>
          </a:p>
          <a:p>
            <a:pPr eaLnBrk="1" hangingPunct="1">
              <a:lnSpc>
                <a:spcPct val="90000"/>
              </a:lnSpc>
              <a:buNone/>
            </a:pPr>
            <a:r>
              <a:rPr lang="en-US" sz="2800" dirty="0">
                <a:solidFill>
                  <a:srgbClr val="00B0F0"/>
                </a:solidFill>
              </a:rPr>
              <a:t>            cout &lt;&lt; "Ham thiet lap duoc goi" &lt;&lt; endl;    </a:t>
            </a:r>
          </a:p>
          <a:p>
            <a:pPr eaLnBrk="1" hangingPunct="1">
              <a:lnSpc>
                <a:spcPct val="90000"/>
              </a:lnSpc>
              <a:buNone/>
            </a:pPr>
            <a:r>
              <a:rPr lang="en-US" sz="2800" dirty="0">
                <a:solidFill>
                  <a:srgbClr val="00B0F0"/>
                </a:solidFill>
              </a:rPr>
              <a:t>        }    </a:t>
            </a:r>
          </a:p>
          <a:p>
            <a:pPr eaLnBrk="1" hangingPunct="1">
              <a:lnSpc>
                <a:spcPct val="90000"/>
              </a:lnSpc>
              <a:buNone/>
            </a:pPr>
            <a:r>
              <a:rPr lang="en-US" sz="2800" dirty="0">
                <a:solidFill>
                  <a:srgbClr val="00B0F0"/>
                </a:solidFill>
              </a:rPr>
              <a:t>        ~Nhanvien() {    </a:t>
            </a:r>
          </a:p>
          <a:p>
            <a:pPr eaLnBrk="1" hangingPunct="1">
              <a:lnSpc>
                <a:spcPct val="90000"/>
              </a:lnSpc>
              <a:buNone/>
            </a:pPr>
            <a:r>
              <a:rPr lang="en-US" sz="2800" dirty="0">
                <a:solidFill>
                  <a:srgbClr val="00B0F0"/>
                </a:solidFill>
              </a:rPr>
              <a:t>            cout &lt;&lt; "Ham huy bo duoc goi" &lt;&lt; endl;    </a:t>
            </a:r>
          </a:p>
          <a:p>
            <a:pPr eaLnBrk="1" hangingPunct="1">
              <a:lnSpc>
                <a:spcPct val="90000"/>
              </a:lnSpc>
              <a:buNone/>
            </a:pPr>
            <a:r>
              <a:rPr lang="en-US" sz="2800" dirty="0">
                <a:solidFill>
                  <a:srgbClr val="00B0F0"/>
                </a:solidFill>
              </a:rPr>
              <a:t>        }  </a:t>
            </a:r>
          </a:p>
          <a:p>
            <a:pPr eaLnBrk="1" hangingPunct="1">
              <a:lnSpc>
                <a:spcPct val="90000"/>
              </a:lnSpc>
              <a:buNone/>
            </a:pPr>
            <a:r>
              <a:rPr lang="en-US" sz="2800" dirty="0">
                <a:solidFill>
                  <a:srgbClr val="00B0F0"/>
                </a:solidFill>
              </a:rPr>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41</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Hàm hủy bỏ (Destructor)</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idx="1"/>
          </p:nvPr>
        </p:nvSpPr>
        <p:spPr>
          <a:xfrm>
            <a:off x="142844" y="785794"/>
            <a:ext cx="8786874" cy="2857520"/>
          </a:xfrm>
        </p:spPr>
        <p:txBody>
          <a:bodyPr/>
          <a:lstStyle/>
          <a:p>
            <a:pPr eaLnBrk="1" hangingPunct="1">
              <a:lnSpc>
                <a:spcPct val="90000"/>
              </a:lnSpc>
              <a:buNone/>
            </a:pPr>
            <a:r>
              <a:rPr lang="en-US" sz="2800" dirty="0">
                <a:solidFill>
                  <a:srgbClr val="00B0F0"/>
                </a:solidFill>
              </a:rPr>
              <a:t>int main() {  </a:t>
            </a:r>
          </a:p>
          <a:p>
            <a:pPr eaLnBrk="1" hangingPunct="1">
              <a:lnSpc>
                <a:spcPct val="90000"/>
              </a:lnSpc>
              <a:buNone/>
            </a:pPr>
            <a:r>
              <a:rPr lang="en-US" sz="2800" dirty="0">
                <a:solidFill>
                  <a:srgbClr val="00B0F0"/>
                </a:solidFill>
              </a:rPr>
              <a:t>    Nhanvien n1;   </a:t>
            </a:r>
          </a:p>
          <a:p>
            <a:pPr eaLnBrk="1" hangingPunct="1">
              <a:lnSpc>
                <a:spcPct val="90000"/>
              </a:lnSpc>
              <a:buNone/>
            </a:pPr>
            <a:r>
              <a:rPr lang="en-US" sz="2800" dirty="0">
                <a:solidFill>
                  <a:srgbClr val="00B0F0"/>
                </a:solidFill>
              </a:rPr>
              <a:t>    Nhanvien n2; </a:t>
            </a:r>
          </a:p>
          <a:p>
            <a:pPr eaLnBrk="1" hangingPunct="1">
              <a:lnSpc>
                <a:spcPct val="90000"/>
              </a:lnSpc>
              <a:buNone/>
            </a:pPr>
            <a:r>
              <a:rPr lang="en-US" sz="2800" dirty="0">
                <a:solidFill>
                  <a:srgbClr val="00B0F0"/>
                </a:solidFill>
              </a:rPr>
              <a:t>    system("pause");</a:t>
            </a:r>
          </a:p>
          <a:p>
            <a:pPr eaLnBrk="1" hangingPunct="1">
              <a:lnSpc>
                <a:spcPct val="90000"/>
              </a:lnSpc>
              <a:buNone/>
            </a:pPr>
            <a:r>
              <a:rPr lang="en-US" sz="2800" dirty="0">
                <a:solidFill>
                  <a:srgbClr val="00B0F0"/>
                </a:solidFill>
              </a:rPr>
              <a:t>    return 0;  </a:t>
            </a:r>
          </a:p>
          <a:p>
            <a:pPr eaLnBrk="1" hangingPunct="1">
              <a:lnSpc>
                <a:spcPct val="90000"/>
              </a:lnSpc>
              <a:buNone/>
            </a:pPr>
            <a:r>
              <a:rPr lang="en-US" sz="2800" dirty="0">
                <a:solidFill>
                  <a:srgbClr val="00B0F0"/>
                </a:solidFill>
              </a:rPr>
              <a:t>}</a:t>
            </a:r>
          </a:p>
          <a:p>
            <a:pPr eaLnBrk="1" hangingPunct="1">
              <a:lnSpc>
                <a:spcPct val="90000"/>
              </a:lnSpc>
              <a:buNone/>
            </a:pPr>
            <a:r>
              <a:rPr lang="en-US" sz="2800" dirty="0">
                <a:solidFill>
                  <a:schemeClr val="tx1"/>
                </a:solidFill>
              </a:rPr>
              <a:t>Kết quả chạy chương trình:</a:t>
            </a:r>
          </a:p>
          <a:p>
            <a:pPr eaLnBrk="1" hangingPunct="1">
              <a:lnSpc>
                <a:spcPct val="90000"/>
              </a:lnSpc>
              <a:buNone/>
            </a:pPr>
            <a:endParaRPr lang="en-US" sz="2800" dirty="0">
              <a:solidFill>
                <a:schemeClr val="tx1"/>
              </a:solidFill>
            </a:endParaRPr>
          </a:p>
        </p:txBody>
      </p:sp>
      <p:pic>
        <p:nvPicPr>
          <p:cNvPr id="7" name="Picture 6"/>
          <p:cNvPicPr/>
          <p:nvPr/>
        </p:nvPicPr>
        <p:blipFill>
          <a:blip r:embed="rId2"/>
          <a:stretch>
            <a:fillRect/>
          </a:stretch>
        </p:blipFill>
        <p:spPr>
          <a:xfrm>
            <a:off x="1714480" y="4071942"/>
            <a:ext cx="5500726" cy="2643206"/>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42</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So sánh Hàm thiết lập và Hàm hủy bỏ</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11" name="Rectangle 3"/>
          <p:cNvSpPr>
            <a:spLocks noGrp="1" noChangeArrowheads="1"/>
          </p:cNvSpPr>
          <p:nvPr>
            <p:ph idx="1"/>
          </p:nvPr>
        </p:nvSpPr>
        <p:spPr>
          <a:xfrm>
            <a:off x="142844" y="857232"/>
            <a:ext cx="8786874" cy="4572000"/>
          </a:xfrm>
        </p:spPr>
        <p:txBody>
          <a:bodyPr/>
          <a:lstStyle/>
          <a:p>
            <a:pPr eaLnBrk="1" hangingPunct="1">
              <a:lnSpc>
                <a:spcPct val="90000"/>
              </a:lnSpc>
            </a:pPr>
            <a:r>
              <a:rPr lang="en-US" b="1" dirty="0">
                <a:solidFill>
                  <a:schemeClr val="tx1"/>
                </a:solidFill>
              </a:rPr>
              <a:t>Giống nhau</a:t>
            </a:r>
          </a:p>
          <a:p>
            <a:pPr lvl="1">
              <a:buFont typeface="Arial" pitchFamily="34" charset="0"/>
              <a:buChar char="•"/>
            </a:pPr>
            <a:r>
              <a:rPr lang="vi-VN" dirty="0">
                <a:solidFill>
                  <a:schemeClr val="tx1"/>
                </a:solidFill>
                <a:latin typeface="Calibri" pitchFamily="34" charset="0"/>
                <a:cs typeface="Calibri" pitchFamily="34" charset="0"/>
              </a:rPr>
              <a:t>Cùng tên với tên lớp</a:t>
            </a:r>
          </a:p>
          <a:p>
            <a:pPr lvl="1">
              <a:buFont typeface="Arial" pitchFamily="34" charset="0"/>
              <a:buChar char="•"/>
            </a:pPr>
            <a:r>
              <a:rPr lang="vi-VN" dirty="0">
                <a:solidFill>
                  <a:schemeClr val="tx1"/>
                </a:solidFill>
                <a:latin typeface="Calibri" pitchFamily="34" charset="0"/>
                <a:cs typeface="Calibri" pitchFamily="34" charset="0"/>
              </a:rPr>
              <a:t>Không có bất kỳ kiểu gì trả về kể cả kiểu void</a:t>
            </a:r>
          </a:p>
          <a:p>
            <a:pPr lvl="1">
              <a:buFont typeface="Arial" pitchFamily="34" charset="0"/>
              <a:buChar char="•"/>
            </a:pPr>
            <a:r>
              <a:rPr lang="vi-VN" dirty="0">
                <a:solidFill>
                  <a:schemeClr val="tx1"/>
                </a:solidFill>
                <a:latin typeface="Calibri" pitchFamily="34" charset="0"/>
                <a:cs typeface="Calibri" pitchFamily="34" charset="0"/>
              </a:rPr>
              <a:t>Được gọi tự động</a:t>
            </a:r>
          </a:p>
          <a:p>
            <a:pPr lvl="1">
              <a:buFont typeface="Arial" pitchFamily="34" charset="0"/>
              <a:buChar char="•"/>
            </a:pPr>
            <a:r>
              <a:rPr lang="vi-VN" dirty="0">
                <a:solidFill>
                  <a:schemeClr val="tx1"/>
                </a:solidFill>
                <a:latin typeface="Calibri" pitchFamily="34" charset="0"/>
                <a:cs typeface="Calibri" pitchFamily="34" charset="0"/>
              </a:rPr>
              <a:t>Khi không khai báo thì trình biên dịch sẽ tự tạo cho hàm </a:t>
            </a:r>
            <a:r>
              <a:rPr lang="en-US" dirty="0">
                <a:solidFill>
                  <a:schemeClr val="tx1"/>
                </a:solidFill>
                <a:latin typeface="Calibri" pitchFamily="34" charset="0"/>
                <a:cs typeface="Calibri" pitchFamily="34" charset="0"/>
              </a:rPr>
              <a:t>thiết lập </a:t>
            </a:r>
            <a:r>
              <a:rPr lang="vi-VN" dirty="0">
                <a:solidFill>
                  <a:schemeClr val="tx1"/>
                </a:solidFill>
                <a:latin typeface="Calibri" pitchFamily="34" charset="0"/>
                <a:cs typeface="Calibri" pitchFamily="34" charset="0"/>
              </a:rPr>
              <a:t>và hàm hủy </a:t>
            </a:r>
            <a:r>
              <a:rPr lang="en-US" dirty="0">
                <a:solidFill>
                  <a:schemeClr val="tx1"/>
                </a:solidFill>
                <a:latin typeface="Calibri" pitchFamily="34" charset="0"/>
                <a:cs typeface="Calibri" pitchFamily="34" charset="0"/>
              </a:rPr>
              <a:t>bỏ ngầm định.</a:t>
            </a:r>
            <a:endParaRPr lang="en-US" sz="3200" dirty="0">
              <a:solidFill>
                <a:schemeClr val="tx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43</a:t>
            </a:fld>
            <a:endParaRPr lang="en-US"/>
          </a:p>
        </p:txBody>
      </p:sp>
      <p:sp>
        <p:nvSpPr>
          <p:cNvPr id="6" name="Rectangle 2"/>
          <p:cNvSpPr txBox="1">
            <a:spLocks noChangeArrowheads="1"/>
          </p:cNvSpPr>
          <p:nvPr/>
        </p:nvSpPr>
        <p:spPr>
          <a:xfrm>
            <a:off x="0" y="71414"/>
            <a:ext cx="9144000" cy="652463"/>
          </a:xfrm>
          <a:prstGeom prst="rect">
            <a:avLst/>
          </a:prstGeom>
        </p:spPr>
        <p:txBody>
          <a:bodyPr>
            <a:normAutofit fontScale="92500"/>
          </a:bodyPr>
          <a:lstStyle/>
          <a:p>
            <a:pPr algn="ctr">
              <a:spcBef>
                <a:spcPts val="600"/>
              </a:spcBef>
              <a:spcAft>
                <a:spcPts val="600"/>
              </a:spcAft>
            </a:pPr>
            <a:r>
              <a:rPr lang="pt-BR" sz="3000" b="1" dirty="0">
                <a:solidFill>
                  <a:srgbClr val="FF0000"/>
                </a:solidFill>
              </a:rPr>
              <a:t>So sánh Hàm thiết lập và Hàm hủy bỏ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11" name="Rectangle 3"/>
          <p:cNvSpPr>
            <a:spLocks noGrp="1" noChangeArrowheads="1"/>
          </p:cNvSpPr>
          <p:nvPr>
            <p:ph idx="1"/>
          </p:nvPr>
        </p:nvSpPr>
        <p:spPr>
          <a:xfrm>
            <a:off x="142844" y="714356"/>
            <a:ext cx="8786874" cy="500066"/>
          </a:xfrm>
        </p:spPr>
        <p:txBody>
          <a:bodyPr/>
          <a:lstStyle/>
          <a:p>
            <a:pPr eaLnBrk="1" hangingPunct="1">
              <a:lnSpc>
                <a:spcPct val="90000"/>
              </a:lnSpc>
            </a:pPr>
            <a:r>
              <a:rPr lang="en-US" b="1" dirty="0">
                <a:solidFill>
                  <a:schemeClr val="tx1"/>
                </a:solidFill>
              </a:rPr>
              <a:t>Khác nhau</a:t>
            </a:r>
          </a:p>
        </p:txBody>
      </p:sp>
      <p:graphicFrame>
        <p:nvGraphicFramePr>
          <p:cNvPr id="7" name="Table 6"/>
          <p:cNvGraphicFramePr>
            <a:graphicFrameLocks noGrp="1"/>
          </p:cNvGraphicFramePr>
          <p:nvPr/>
        </p:nvGraphicFramePr>
        <p:xfrm>
          <a:off x="214282" y="1214422"/>
          <a:ext cx="8786874" cy="5561010"/>
        </p:xfrm>
        <a:graphic>
          <a:graphicData uri="http://schemas.openxmlformats.org/drawingml/2006/table">
            <a:tbl>
              <a:tblPr>
                <a:tableStyleId>{5940675A-B579-460E-94D1-54222C63F5DA}</a:tableStyleId>
              </a:tblPr>
              <a:tblGrid>
                <a:gridCol w="4393437">
                  <a:extLst>
                    <a:ext uri="{9D8B030D-6E8A-4147-A177-3AD203B41FA5}">
                      <a16:colId xmlns:a16="http://schemas.microsoft.com/office/drawing/2014/main" val="20000"/>
                    </a:ext>
                  </a:extLst>
                </a:gridCol>
                <a:gridCol w="4393437">
                  <a:extLst>
                    <a:ext uri="{9D8B030D-6E8A-4147-A177-3AD203B41FA5}">
                      <a16:colId xmlns:a16="http://schemas.microsoft.com/office/drawing/2014/main" val="20001"/>
                    </a:ext>
                  </a:extLst>
                </a:gridCol>
              </a:tblGrid>
              <a:tr h="483331">
                <a:tc>
                  <a:txBody>
                    <a:bodyPr/>
                    <a:lstStyle/>
                    <a:p>
                      <a:pPr algn="ctr"/>
                      <a:r>
                        <a:rPr lang="en-US" sz="2800" b="1" dirty="0"/>
                        <a:t>Hàm thiết</a:t>
                      </a:r>
                      <a:r>
                        <a:rPr lang="en-US" sz="2800" b="1" baseline="0" dirty="0"/>
                        <a:t> lập</a:t>
                      </a:r>
                      <a:endParaRPr lang="en-US" sz="2800" b="1" dirty="0"/>
                    </a:p>
                  </a:txBody>
                  <a:tcPr marL="62910" marR="62910" marT="31455" marB="31455" anchor="ctr">
                    <a:solidFill>
                      <a:schemeClr val="accent6">
                        <a:lumMod val="20000"/>
                        <a:lumOff val="80000"/>
                      </a:schemeClr>
                    </a:solidFill>
                  </a:tcPr>
                </a:tc>
                <a:tc>
                  <a:txBody>
                    <a:bodyPr/>
                    <a:lstStyle/>
                    <a:p>
                      <a:pPr algn="ctr"/>
                      <a:r>
                        <a:rPr lang="en-US" sz="2800" b="1" dirty="0"/>
                        <a:t>Hàm hủy bỏ</a:t>
                      </a:r>
                    </a:p>
                  </a:txBody>
                  <a:tcPr marL="62910" marR="62910" marT="31455" marB="31455" anchor="ctr">
                    <a:solidFill>
                      <a:schemeClr val="accent5">
                        <a:lumMod val="20000"/>
                        <a:lumOff val="80000"/>
                      </a:schemeClr>
                    </a:solidFill>
                  </a:tcPr>
                </a:tc>
                <a:extLst>
                  <a:ext uri="{0D108BD9-81ED-4DB2-BD59-A6C34878D82A}">
                    <a16:rowId xmlns:a16="http://schemas.microsoft.com/office/drawing/2014/main" val="10000"/>
                  </a:ext>
                </a:extLst>
              </a:tr>
              <a:tr h="633770">
                <a:tc>
                  <a:txBody>
                    <a:bodyPr/>
                    <a:lstStyle/>
                    <a:p>
                      <a:pPr algn="l"/>
                      <a:r>
                        <a:rPr lang="vi-VN" sz="2200" dirty="0">
                          <a:latin typeface="Calibri" pitchFamily="34" charset="0"/>
                          <a:cs typeface="Calibri" pitchFamily="34" charset="0"/>
                        </a:rPr>
                        <a:t>Mục đích của hàm </a:t>
                      </a:r>
                      <a:r>
                        <a:rPr lang="en-US" sz="2200" dirty="0">
                          <a:latin typeface="Calibri" pitchFamily="34" charset="0"/>
                          <a:cs typeface="Calibri" pitchFamily="34" charset="0"/>
                        </a:rPr>
                        <a:t>thiết</a:t>
                      </a:r>
                      <a:r>
                        <a:rPr lang="en-US" sz="2200" baseline="0" dirty="0">
                          <a:latin typeface="Calibri" pitchFamily="34" charset="0"/>
                          <a:cs typeface="Calibri" pitchFamily="34" charset="0"/>
                        </a:rPr>
                        <a:t> lập </a:t>
                      </a:r>
                      <a:r>
                        <a:rPr lang="vi-VN" sz="2200" dirty="0">
                          <a:latin typeface="Calibri" pitchFamily="34" charset="0"/>
                          <a:cs typeface="Calibri" pitchFamily="34" charset="0"/>
                        </a:rPr>
                        <a:t>là khởi tạo giá trị cho đối tượng</a:t>
                      </a:r>
                    </a:p>
                  </a:txBody>
                  <a:tcPr marL="62910" marR="62910" marT="31455" marB="31455" anchor="ctr">
                    <a:solidFill>
                      <a:schemeClr val="accent6">
                        <a:lumMod val="20000"/>
                        <a:lumOff val="80000"/>
                      </a:schemeClr>
                    </a:solidFill>
                  </a:tcPr>
                </a:tc>
                <a:tc>
                  <a:txBody>
                    <a:bodyPr/>
                    <a:lstStyle/>
                    <a:p>
                      <a:pPr algn="l"/>
                      <a:r>
                        <a:rPr lang="vi-VN" sz="2200" dirty="0">
                          <a:latin typeface="Calibri" pitchFamily="34" charset="0"/>
                          <a:cs typeface="Calibri" pitchFamily="34" charset="0"/>
                        </a:rPr>
                        <a:t>Mục đích của hàm hủy </a:t>
                      </a:r>
                      <a:r>
                        <a:rPr lang="en-US" sz="2200" dirty="0">
                          <a:latin typeface="Calibri" pitchFamily="34" charset="0"/>
                          <a:cs typeface="Calibri" pitchFamily="34" charset="0"/>
                        </a:rPr>
                        <a:t>bỏ</a:t>
                      </a:r>
                      <a:r>
                        <a:rPr lang="en-US" sz="2200" baseline="0" dirty="0">
                          <a:latin typeface="Calibri" pitchFamily="34" charset="0"/>
                          <a:cs typeface="Calibri" pitchFamily="34" charset="0"/>
                        </a:rPr>
                        <a:t> là </a:t>
                      </a:r>
                      <a:r>
                        <a:rPr lang="vi-VN" sz="2200" dirty="0">
                          <a:latin typeface="Calibri" pitchFamily="34" charset="0"/>
                          <a:cs typeface="Calibri" pitchFamily="34" charset="0"/>
                        </a:rPr>
                        <a:t>hủy bỏ đối tượng</a:t>
                      </a:r>
                    </a:p>
                  </a:txBody>
                  <a:tcPr marL="62910" marR="62910" marT="31455" marB="31455" anchor="ctr">
                    <a:solidFill>
                      <a:schemeClr val="accent5">
                        <a:lumMod val="20000"/>
                        <a:lumOff val="80000"/>
                      </a:schemeClr>
                    </a:solidFill>
                  </a:tcPr>
                </a:tc>
                <a:extLst>
                  <a:ext uri="{0D108BD9-81ED-4DB2-BD59-A6C34878D82A}">
                    <a16:rowId xmlns:a16="http://schemas.microsoft.com/office/drawing/2014/main" val="10001"/>
                  </a:ext>
                </a:extLst>
              </a:tr>
              <a:tr h="582852">
                <a:tc>
                  <a:txBody>
                    <a:bodyPr/>
                    <a:lstStyle/>
                    <a:p>
                      <a:pPr marL="166688" lvl="1" indent="-166688" algn="l">
                        <a:buFont typeface="Arial"/>
                        <a:buNone/>
                      </a:pPr>
                      <a:r>
                        <a:rPr lang="en-US" sz="2200" dirty="0">
                          <a:latin typeface="Calibri" pitchFamily="34" charset="0"/>
                          <a:cs typeface="Calibri" pitchFamily="34" charset="0"/>
                        </a:rPr>
                        <a:t>Có thể có tham số hoặc không có</a:t>
                      </a:r>
                    </a:p>
                    <a:p>
                      <a:pPr marL="166688" lvl="1" indent="-166688" algn="l">
                        <a:buFont typeface="Arial"/>
                        <a:buNone/>
                      </a:pPr>
                      <a:r>
                        <a:rPr lang="en-US" sz="2200" dirty="0">
                          <a:latin typeface="Calibri" pitchFamily="34" charset="0"/>
                          <a:cs typeface="Calibri" pitchFamily="34" charset="0"/>
                        </a:rPr>
                        <a:t>tham số</a:t>
                      </a:r>
                    </a:p>
                  </a:txBody>
                  <a:tcPr marL="62910" marR="62910" marT="31455" marB="31455" anchor="ctr">
                    <a:solidFill>
                      <a:schemeClr val="accent6">
                        <a:lumMod val="20000"/>
                        <a:lumOff val="80000"/>
                      </a:schemeClr>
                    </a:solidFill>
                  </a:tcPr>
                </a:tc>
                <a:tc>
                  <a:txBody>
                    <a:bodyPr/>
                    <a:lstStyle/>
                    <a:p>
                      <a:pPr algn="l"/>
                      <a:r>
                        <a:rPr lang="en-US" sz="2200" dirty="0">
                          <a:latin typeface="Calibri" pitchFamily="34" charset="0"/>
                          <a:cs typeface="Calibri" pitchFamily="34" charset="0"/>
                        </a:rPr>
                        <a:t>Không có tham số</a:t>
                      </a:r>
                    </a:p>
                  </a:txBody>
                  <a:tcPr marL="62910" marR="62910" marT="31455" marB="31455" anchor="ctr">
                    <a:solidFill>
                      <a:schemeClr val="accent5">
                        <a:lumMod val="20000"/>
                        <a:lumOff val="80000"/>
                      </a:schemeClr>
                    </a:solidFill>
                  </a:tcPr>
                </a:tc>
                <a:extLst>
                  <a:ext uri="{0D108BD9-81ED-4DB2-BD59-A6C34878D82A}">
                    <a16:rowId xmlns:a16="http://schemas.microsoft.com/office/drawing/2014/main" val="10002"/>
                  </a:ext>
                </a:extLst>
              </a:tr>
              <a:tr h="633770">
                <a:tc>
                  <a:txBody>
                    <a:bodyPr/>
                    <a:lstStyle/>
                    <a:p>
                      <a:pPr algn="l"/>
                      <a:r>
                        <a:rPr lang="vi-VN" sz="2200" dirty="0">
                          <a:latin typeface="Calibri" pitchFamily="34" charset="0"/>
                          <a:cs typeface="Calibri" pitchFamily="34" charset="0"/>
                        </a:rPr>
                        <a:t>Hàm </a:t>
                      </a:r>
                      <a:r>
                        <a:rPr lang="en-US" sz="2200" dirty="0">
                          <a:latin typeface="Calibri" pitchFamily="34" charset="0"/>
                          <a:cs typeface="Calibri" pitchFamily="34" charset="0"/>
                        </a:rPr>
                        <a:t>thiết</a:t>
                      </a:r>
                      <a:r>
                        <a:rPr lang="en-US" sz="2200" baseline="0" dirty="0">
                          <a:latin typeface="Calibri" pitchFamily="34" charset="0"/>
                          <a:cs typeface="Calibri" pitchFamily="34" charset="0"/>
                        </a:rPr>
                        <a:t> lập </a:t>
                      </a:r>
                      <a:r>
                        <a:rPr lang="vi-VN" sz="2200" dirty="0">
                          <a:latin typeface="Calibri" pitchFamily="34" charset="0"/>
                          <a:cs typeface="Calibri" pitchFamily="34" charset="0"/>
                        </a:rPr>
                        <a:t>được gọi khi tạo đối tượng</a:t>
                      </a:r>
                    </a:p>
                  </a:txBody>
                  <a:tcPr marL="62910" marR="62910" marT="31455" marB="31455" anchor="ctr">
                    <a:solidFill>
                      <a:schemeClr val="accent6">
                        <a:lumMod val="20000"/>
                        <a:lumOff val="80000"/>
                      </a:schemeClr>
                    </a:solidFill>
                  </a:tcPr>
                </a:tc>
                <a:tc>
                  <a:txBody>
                    <a:bodyPr/>
                    <a:lstStyle/>
                    <a:p>
                      <a:pPr algn="l"/>
                      <a:r>
                        <a:rPr lang="vi-VN" sz="2200" dirty="0">
                          <a:latin typeface="Calibri" pitchFamily="34" charset="0"/>
                          <a:cs typeface="Calibri" pitchFamily="34" charset="0"/>
                        </a:rPr>
                        <a:t>Hàm hủy </a:t>
                      </a:r>
                      <a:r>
                        <a:rPr lang="en-US" sz="2200" dirty="0">
                          <a:latin typeface="Calibri" pitchFamily="34" charset="0"/>
                          <a:cs typeface="Calibri" pitchFamily="34" charset="0"/>
                        </a:rPr>
                        <a:t>bỏ</a:t>
                      </a:r>
                      <a:r>
                        <a:rPr lang="en-US" sz="2200" baseline="0" dirty="0">
                          <a:latin typeface="Calibri" pitchFamily="34" charset="0"/>
                          <a:cs typeface="Calibri" pitchFamily="34" charset="0"/>
                        </a:rPr>
                        <a:t> </a:t>
                      </a:r>
                      <a:r>
                        <a:rPr lang="vi-VN" sz="2200" dirty="0">
                          <a:latin typeface="Calibri" pitchFamily="34" charset="0"/>
                          <a:cs typeface="Calibri" pitchFamily="34" charset="0"/>
                        </a:rPr>
                        <a:t>được gọi khi đối tượng ra khỏi phạm vi của nó hoặc dùng toán tử delete</a:t>
                      </a:r>
                    </a:p>
                  </a:txBody>
                  <a:tcPr marL="62910" marR="62910" marT="31455" marB="31455" anchor="ctr">
                    <a:solidFill>
                      <a:schemeClr val="accent5">
                        <a:lumMod val="20000"/>
                        <a:lumOff val="80000"/>
                      </a:schemeClr>
                    </a:solidFill>
                  </a:tcPr>
                </a:tc>
                <a:extLst>
                  <a:ext uri="{0D108BD9-81ED-4DB2-BD59-A6C34878D82A}">
                    <a16:rowId xmlns:a16="http://schemas.microsoft.com/office/drawing/2014/main" val="10003"/>
                  </a:ext>
                </a:extLst>
              </a:tr>
              <a:tr h="633770">
                <a:tc>
                  <a:txBody>
                    <a:bodyPr/>
                    <a:lstStyle/>
                    <a:p>
                      <a:pPr algn="l"/>
                      <a:r>
                        <a:rPr lang="en-US" sz="2200" dirty="0">
                          <a:latin typeface="Calibri" pitchFamily="34" charset="0"/>
                          <a:cs typeface="Calibri" pitchFamily="34" charset="0"/>
                        </a:rPr>
                        <a:t>Hàm thiết</a:t>
                      </a:r>
                      <a:r>
                        <a:rPr lang="en-US" sz="2200" baseline="0" dirty="0">
                          <a:latin typeface="Calibri" pitchFamily="34" charset="0"/>
                          <a:cs typeface="Calibri" pitchFamily="34" charset="0"/>
                        </a:rPr>
                        <a:t> lập </a:t>
                      </a:r>
                      <a:r>
                        <a:rPr lang="en-US" sz="2200" dirty="0">
                          <a:latin typeface="Calibri" pitchFamily="34" charset="0"/>
                          <a:cs typeface="Calibri" pitchFamily="34" charset="0"/>
                        </a:rPr>
                        <a:t>cùng tên với tên lớp</a:t>
                      </a:r>
                    </a:p>
                  </a:txBody>
                  <a:tcPr marL="62910" marR="62910" marT="31455" marB="31455" anchor="ctr">
                    <a:solidFill>
                      <a:schemeClr val="accent6">
                        <a:lumMod val="20000"/>
                        <a:lumOff val="80000"/>
                      </a:schemeClr>
                    </a:solidFill>
                  </a:tcPr>
                </a:tc>
                <a:tc>
                  <a:txBody>
                    <a:bodyPr/>
                    <a:lstStyle/>
                    <a:p>
                      <a:pPr algn="l"/>
                      <a:r>
                        <a:rPr lang="vi-VN" sz="2200" dirty="0">
                          <a:latin typeface="Calibri" pitchFamily="34" charset="0"/>
                          <a:cs typeface="Calibri" pitchFamily="34" charset="0"/>
                        </a:rPr>
                        <a:t>Hàm hủy </a:t>
                      </a:r>
                      <a:r>
                        <a:rPr lang="en-US" sz="2200" dirty="0">
                          <a:latin typeface="Calibri" pitchFamily="34" charset="0"/>
                          <a:cs typeface="Calibri" pitchFamily="34" charset="0"/>
                        </a:rPr>
                        <a:t>bỏ</a:t>
                      </a:r>
                      <a:r>
                        <a:rPr lang="en-US" sz="2200" baseline="0" dirty="0">
                          <a:latin typeface="Calibri" pitchFamily="34" charset="0"/>
                          <a:cs typeface="Calibri" pitchFamily="34" charset="0"/>
                        </a:rPr>
                        <a:t> </a:t>
                      </a:r>
                      <a:r>
                        <a:rPr lang="vi-VN" sz="2200" dirty="0">
                          <a:latin typeface="Calibri" pitchFamily="34" charset="0"/>
                          <a:cs typeface="Calibri" pitchFamily="34" charset="0"/>
                        </a:rPr>
                        <a:t>cũng cùng tên với tên lớp</a:t>
                      </a:r>
                      <a:r>
                        <a:rPr lang="en-US" sz="2200" dirty="0">
                          <a:latin typeface="Calibri" pitchFamily="34" charset="0"/>
                          <a:cs typeface="Calibri" pitchFamily="34" charset="0"/>
                        </a:rPr>
                        <a:t>,</a:t>
                      </a:r>
                      <a:r>
                        <a:rPr lang="vi-VN" sz="2200" dirty="0">
                          <a:latin typeface="Calibri" pitchFamily="34" charset="0"/>
                          <a:cs typeface="Calibri" pitchFamily="34" charset="0"/>
                        </a:rPr>
                        <a:t> tuy nhiên phải có dấu ~ trước tên</a:t>
                      </a:r>
                    </a:p>
                  </a:txBody>
                  <a:tcPr marL="62910" marR="62910" marT="31455" marB="31455" anchor="ctr">
                    <a:solidFill>
                      <a:schemeClr val="accent5">
                        <a:lumMod val="20000"/>
                        <a:lumOff val="80000"/>
                      </a:schemeClr>
                    </a:solidFill>
                  </a:tcPr>
                </a:tc>
                <a:extLst>
                  <a:ext uri="{0D108BD9-81ED-4DB2-BD59-A6C34878D82A}">
                    <a16:rowId xmlns:a16="http://schemas.microsoft.com/office/drawing/2014/main" val="10004"/>
                  </a:ext>
                </a:extLst>
              </a:tr>
              <a:tr h="633770">
                <a:tc>
                  <a:txBody>
                    <a:bodyPr/>
                    <a:lstStyle/>
                    <a:p>
                      <a:pPr algn="l"/>
                      <a:r>
                        <a:rPr lang="en-US" sz="2200" dirty="0">
                          <a:latin typeface="Calibri" pitchFamily="34" charset="0"/>
                          <a:cs typeface="Calibri" pitchFamily="34" charset="0"/>
                        </a:rPr>
                        <a:t>Có thể có nhiều hàm thiết</a:t>
                      </a:r>
                      <a:r>
                        <a:rPr lang="en-US" sz="2200" baseline="0" dirty="0">
                          <a:latin typeface="Calibri" pitchFamily="34" charset="0"/>
                          <a:cs typeface="Calibri" pitchFamily="34" charset="0"/>
                        </a:rPr>
                        <a:t> lập </a:t>
                      </a:r>
                      <a:r>
                        <a:rPr lang="en-US" sz="2200" dirty="0">
                          <a:latin typeface="Calibri" pitchFamily="34" charset="0"/>
                          <a:cs typeface="Calibri" pitchFamily="34" charset="0"/>
                        </a:rPr>
                        <a:t>trong một lớp</a:t>
                      </a:r>
                    </a:p>
                  </a:txBody>
                  <a:tcPr marL="62910" marR="62910" marT="31455" marB="31455" anchor="ctr">
                    <a:solidFill>
                      <a:schemeClr val="accent6">
                        <a:lumMod val="20000"/>
                        <a:lumOff val="80000"/>
                      </a:schemeClr>
                    </a:solidFill>
                  </a:tcPr>
                </a:tc>
                <a:tc>
                  <a:txBody>
                    <a:bodyPr/>
                    <a:lstStyle/>
                    <a:p>
                      <a:pPr algn="l"/>
                      <a:r>
                        <a:rPr lang="en-US" sz="2200" dirty="0">
                          <a:latin typeface="Calibri" pitchFamily="34" charset="0"/>
                          <a:cs typeface="Calibri" pitchFamily="34" charset="0"/>
                        </a:rPr>
                        <a:t>Chỉ có duy nhất một hàm hủy bỏ</a:t>
                      </a:r>
                      <a:r>
                        <a:rPr lang="en-US" sz="2200" baseline="0" dirty="0">
                          <a:latin typeface="Calibri" pitchFamily="34" charset="0"/>
                          <a:cs typeface="Calibri" pitchFamily="34" charset="0"/>
                        </a:rPr>
                        <a:t> </a:t>
                      </a:r>
                      <a:r>
                        <a:rPr lang="en-US" sz="2200" dirty="0">
                          <a:latin typeface="Calibri" pitchFamily="34" charset="0"/>
                          <a:cs typeface="Calibri" pitchFamily="34" charset="0"/>
                        </a:rPr>
                        <a:t>trong một lớp</a:t>
                      </a:r>
                    </a:p>
                  </a:txBody>
                  <a:tcPr marL="62910" marR="62910" marT="31455" marB="31455" anchor="ctr">
                    <a:solidFill>
                      <a:schemeClr val="accent5">
                        <a:lumMod val="20000"/>
                        <a:lumOff val="80000"/>
                      </a:schemeClr>
                    </a:solidFill>
                  </a:tcPr>
                </a:tc>
                <a:extLst>
                  <a:ext uri="{0D108BD9-81ED-4DB2-BD59-A6C34878D82A}">
                    <a16:rowId xmlns:a16="http://schemas.microsoft.com/office/drawing/2014/main" val="10005"/>
                  </a:ext>
                </a:extLst>
              </a:tr>
              <a:tr h="633770">
                <a:tc>
                  <a:txBody>
                    <a:bodyPr/>
                    <a:lstStyle/>
                    <a:p>
                      <a:pPr algn="l"/>
                      <a:r>
                        <a:rPr lang="en-US" sz="2200" dirty="0">
                          <a:latin typeface="Calibri" pitchFamily="34" charset="0"/>
                          <a:cs typeface="Calibri" pitchFamily="34" charset="0"/>
                        </a:rPr>
                        <a:t>Lớp con có thể thừa kế hàm thiết</a:t>
                      </a:r>
                      <a:r>
                        <a:rPr lang="en-US" sz="2200" baseline="0" dirty="0">
                          <a:latin typeface="Calibri" pitchFamily="34" charset="0"/>
                          <a:cs typeface="Calibri" pitchFamily="34" charset="0"/>
                        </a:rPr>
                        <a:t> lập </a:t>
                      </a:r>
                      <a:r>
                        <a:rPr lang="en-US" sz="2200" dirty="0">
                          <a:latin typeface="Calibri" pitchFamily="34" charset="0"/>
                          <a:cs typeface="Calibri" pitchFamily="34" charset="0"/>
                        </a:rPr>
                        <a:t>của lớp cha</a:t>
                      </a:r>
                    </a:p>
                  </a:txBody>
                  <a:tcPr marL="62910" marR="62910" marT="31455" marB="31455" anchor="ctr">
                    <a:solidFill>
                      <a:schemeClr val="accent6">
                        <a:lumMod val="20000"/>
                        <a:lumOff val="80000"/>
                      </a:schemeClr>
                    </a:solidFill>
                  </a:tcPr>
                </a:tc>
                <a:tc>
                  <a:txBody>
                    <a:bodyPr/>
                    <a:lstStyle/>
                    <a:p>
                      <a:pPr algn="l"/>
                      <a:r>
                        <a:rPr lang="en-US" sz="2200" dirty="0">
                          <a:latin typeface="Calibri" pitchFamily="34" charset="0"/>
                          <a:cs typeface="Calibri" pitchFamily="34" charset="0"/>
                        </a:rPr>
                        <a:t>Lớp con không thể thừa kế hàm hủy</a:t>
                      </a:r>
                      <a:r>
                        <a:rPr lang="en-US" sz="2200" baseline="0" dirty="0">
                          <a:latin typeface="Calibri" pitchFamily="34" charset="0"/>
                          <a:cs typeface="Calibri" pitchFamily="34" charset="0"/>
                        </a:rPr>
                        <a:t> bỏ </a:t>
                      </a:r>
                      <a:r>
                        <a:rPr lang="en-US" sz="2200" dirty="0">
                          <a:latin typeface="Calibri" pitchFamily="34" charset="0"/>
                          <a:cs typeface="Calibri" pitchFamily="34" charset="0"/>
                        </a:rPr>
                        <a:t>của lớp cha</a:t>
                      </a:r>
                    </a:p>
                  </a:txBody>
                  <a:tcPr marL="62910" marR="62910" marT="31455" marB="31455" anchor="ctr">
                    <a:solidFill>
                      <a:schemeClr val="accent5">
                        <a:lumMod val="20000"/>
                        <a:lumOff val="80000"/>
                      </a:schemeClr>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44</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Con trỏ this</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idx="1"/>
          </p:nvPr>
        </p:nvSpPr>
        <p:spPr>
          <a:xfrm>
            <a:off x="214282" y="857232"/>
            <a:ext cx="8504238" cy="2571768"/>
          </a:xfrm>
        </p:spPr>
        <p:txBody>
          <a:bodyPr/>
          <a:lstStyle/>
          <a:p>
            <a:pPr eaLnBrk="1" hangingPunct="1"/>
            <a:r>
              <a:rPr lang="en-US" b="1" dirty="0">
                <a:solidFill>
                  <a:schemeClr val="tx1"/>
                </a:solidFill>
              </a:rPr>
              <a:t>this</a:t>
            </a:r>
            <a:r>
              <a:rPr lang="en-US" dirty="0">
                <a:solidFill>
                  <a:schemeClr val="tx1"/>
                </a:solidFill>
              </a:rPr>
              <a:t> </a:t>
            </a:r>
            <a:r>
              <a:rPr lang="vi-VN" dirty="0">
                <a:solidFill>
                  <a:schemeClr val="tx1"/>
                </a:solidFill>
              </a:rPr>
              <a:t>là một con trỏ đặc biệt dùng để trỏ đến địa chỉ của đối tượng hiện tại. Như vậy</a:t>
            </a:r>
            <a:r>
              <a:rPr lang="en-US" dirty="0">
                <a:solidFill>
                  <a:schemeClr val="tx1"/>
                </a:solidFill>
              </a:rPr>
              <a:t>,</a:t>
            </a:r>
            <a:r>
              <a:rPr lang="vi-VN" dirty="0">
                <a:solidFill>
                  <a:schemeClr val="tx1"/>
                </a:solidFill>
              </a:rPr>
              <a:t> để truy cập đến các thuộc tính, phương thức của đối tượng hiện tại thì ta sẽ sử dụng con trỏ</a:t>
            </a:r>
            <a:r>
              <a:rPr lang="en-US" dirty="0">
                <a:solidFill>
                  <a:schemeClr val="tx1"/>
                </a:solidFill>
              </a:rPr>
              <a:t> </a:t>
            </a:r>
            <a:r>
              <a:rPr lang="en-US" b="1" dirty="0">
                <a:solidFill>
                  <a:schemeClr val="tx1"/>
                </a:solidFill>
              </a:rPr>
              <a:t>this</a:t>
            </a:r>
          </a:p>
        </p:txBody>
      </p:sp>
      <p:sp>
        <p:nvSpPr>
          <p:cNvPr id="19" name="Rectangle 3"/>
          <p:cNvSpPr txBox="1">
            <a:spLocks noChangeArrowheads="1"/>
          </p:cNvSpPr>
          <p:nvPr/>
        </p:nvSpPr>
        <p:spPr bwMode="auto">
          <a:xfrm>
            <a:off x="357158" y="3643314"/>
            <a:ext cx="8504238" cy="25717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
              <a:tabLst/>
              <a:defRPr/>
            </a:pPr>
            <a:r>
              <a:rPr kumimoji="0" lang="en-US" sz="3200" b="1" u="none" strike="noStrike" kern="1200" cap="none" spc="0" normalizeH="0" baseline="0" noProof="0" dirty="0">
                <a:ln>
                  <a:noFill/>
                </a:ln>
                <a:effectLst/>
                <a:uLnTx/>
                <a:uFillTx/>
                <a:latin typeface="+mn-lt"/>
                <a:ea typeface="+mn-ea"/>
                <a:cs typeface="+mn-cs"/>
              </a:rPr>
              <a:t>Ví</a:t>
            </a:r>
            <a:r>
              <a:rPr kumimoji="0" lang="en-US" sz="3200" b="1" u="none" strike="noStrike" kern="1200" cap="none" spc="0" normalizeH="0" noProof="0" dirty="0">
                <a:ln>
                  <a:noFill/>
                </a:ln>
                <a:effectLst/>
                <a:uLnTx/>
                <a:uFillTx/>
                <a:latin typeface="+mn-lt"/>
                <a:ea typeface="+mn-ea"/>
                <a:cs typeface="+mn-cs"/>
              </a:rPr>
              <a:t> dụ 3.8. </a:t>
            </a:r>
            <a:r>
              <a:rPr kumimoji="0" lang="en-US" sz="3200" u="none" strike="noStrike" kern="1200" cap="none" spc="0" normalizeH="0" noProof="0" dirty="0">
                <a:ln>
                  <a:noFill/>
                </a:ln>
                <a:effectLst/>
                <a:uLnTx/>
                <a:uFillTx/>
                <a:latin typeface="+mn-lt"/>
                <a:ea typeface="+mn-ea"/>
                <a:cs typeface="+mn-cs"/>
              </a:rPr>
              <a:t>Minh họa con trỏ </a:t>
            </a:r>
            <a:r>
              <a:rPr kumimoji="0" lang="en-US" sz="3200" u="none" strike="noStrike" kern="1200" cap="none" spc="0" normalizeH="0" baseline="0" noProof="0" dirty="0">
                <a:ln>
                  <a:noFill/>
                </a:ln>
                <a:effectLst/>
                <a:uLnTx/>
                <a:uFillTx/>
                <a:latin typeface="+mn-lt"/>
                <a:ea typeface="+mn-ea"/>
                <a:cs typeface="+mn-cs"/>
              </a:rPr>
              <a:t>this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45</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Con trỏ this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idx="1"/>
          </p:nvPr>
        </p:nvSpPr>
        <p:spPr>
          <a:xfrm>
            <a:off x="142844" y="714356"/>
            <a:ext cx="8504238" cy="6143644"/>
          </a:xfrm>
        </p:spPr>
        <p:txBody>
          <a:bodyPr/>
          <a:lstStyle/>
          <a:p>
            <a:pPr eaLnBrk="1" hangingPunct="1">
              <a:buNone/>
            </a:pPr>
            <a:r>
              <a:rPr lang="en-US" sz="2800" dirty="0">
                <a:solidFill>
                  <a:srgbClr val="00B0F0"/>
                </a:solidFill>
              </a:rPr>
              <a:t>#include &lt;iostream&gt;  </a:t>
            </a:r>
          </a:p>
          <a:p>
            <a:pPr eaLnBrk="1" hangingPunct="1">
              <a:buNone/>
            </a:pPr>
            <a:r>
              <a:rPr lang="en-US" sz="2800" dirty="0">
                <a:solidFill>
                  <a:srgbClr val="00B0F0"/>
                </a:solidFill>
              </a:rPr>
              <a:t>using namespace std;  </a:t>
            </a:r>
          </a:p>
          <a:p>
            <a:pPr eaLnBrk="1" hangingPunct="1">
              <a:buNone/>
            </a:pPr>
            <a:r>
              <a:rPr lang="en-US" sz="2800" dirty="0">
                <a:solidFill>
                  <a:srgbClr val="00B0F0"/>
                </a:solidFill>
              </a:rPr>
              <a:t>class Sinhvien { </a:t>
            </a:r>
          </a:p>
          <a:p>
            <a:pPr eaLnBrk="1" hangingPunct="1">
              <a:buNone/>
            </a:pPr>
            <a:r>
              <a:rPr lang="en-US" sz="2800" dirty="0">
                <a:solidFill>
                  <a:srgbClr val="00B0F0"/>
                </a:solidFill>
              </a:rPr>
              <a:t>    int msv;    </a:t>
            </a:r>
          </a:p>
          <a:p>
            <a:pPr eaLnBrk="1" hangingPunct="1">
              <a:buNone/>
            </a:pPr>
            <a:r>
              <a:rPr lang="en-US" sz="2800" dirty="0">
                <a:solidFill>
                  <a:srgbClr val="00B0F0"/>
                </a:solidFill>
              </a:rPr>
              <a:t>    string ten;</a:t>
            </a:r>
          </a:p>
          <a:p>
            <a:pPr eaLnBrk="1" hangingPunct="1">
              <a:buNone/>
            </a:pPr>
            <a:r>
              <a:rPr lang="en-US" sz="2800" dirty="0">
                <a:solidFill>
                  <a:srgbClr val="00B0F0"/>
                </a:solidFill>
              </a:rPr>
              <a:t>    int tuoi;</a:t>
            </a:r>
          </a:p>
          <a:p>
            <a:pPr eaLnBrk="1" hangingPunct="1">
              <a:buNone/>
            </a:pPr>
            <a:r>
              <a:rPr lang="en-US" sz="2800" dirty="0">
                <a:solidFill>
                  <a:srgbClr val="00B0F0"/>
                </a:solidFill>
              </a:rPr>
              <a:t>    public:  </a:t>
            </a:r>
          </a:p>
          <a:p>
            <a:pPr eaLnBrk="1" hangingPunct="1">
              <a:buNone/>
            </a:pPr>
            <a:r>
              <a:rPr lang="en-US" sz="2800" dirty="0">
                <a:solidFill>
                  <a:srgbClr val="00B0F0"/>
                </a:solidFill>
              </a:rPr>
              <a:t>       Sinhvien(int msv, string ten, int tuoi) {</a:t>
            </a:r>
          </a:p>
          <a:p>
            <a:pPr eaLnBrk="1" hangingPunct="1">
              <a:buNone/>
            </a:pPr>
            <a:r>
              <a:rPr lang="en-US" sz="2800" dirty="0">
                <a:solidFill>
                  <a:srgbClr val="00B0F0"/>
                </a:solidFill>
              </a:rPr>
              <a:t>		this-&gt;msv = msv;    </a:t>
            </a:r>
          </a:p>
          <a:p>
            <a:pPr eaLnBrk="1" hangingPunct="1">
              <a:buNone/>
            </a:pPr>
            <a:r>
              <a:rPr lang="en-US" sz="2800" dirty="0">
                <a:solidFill>
                  <a:srgbClr val="00B0F0"/>
                </a:solidFill>
              </a:rPr>
              <a:t>            this-&gt;ten = ten;    </a:t>
            </a:r>
          </a:p>
          <a:p>
            <a:pPr eaLnBrk="1" hangingPunct="1">
              <a:buNone/>
            </a:pPr>
            <a:r>
              <a:rPr lang="en-US" sz="2800" dirty="0">
                <a:solidFill>
                  <a:srgbClr val="00B0F0"/>
                </a:solidFill>
              </a:rPr>
              <a:t>            this-&gt;tuoi = tuoi; </a:t>
            </a:r>
          </a:p>
          <a:p>
            <a:pPr eaLnBrk="1" hangingPunct="1">
              <a:buNone/>
            </a:pPr>
            <a:r>
              <a:rPr lang="en-US" sz="2800" dirty="0">
                <a:solidFill>
                  <a:srgbClr val="00B0F0"/>
                </a:solidFill>
              </a:rPr>
              <a:t>       }    </a:t>
            </a:r>
          </a:p>
          <a:p>
            <a:pPr eaLnBrk="1" hangingPunct="1">
              <a:buNone/>
            </a:pPr>
            <a:r>
              <a:rPr lang="en-US" sz="2800" dirty="0">
                <a:solidFill>
                  <a:schemeClr val="tx1"/>
                </a:solidFill>
              </a:rPr>
              <a:t>  </a:t>
            </a:r>
          </a:p>
          <a:p>
            <a:pPr eaLnBrk="1" hangingPunct="1">
              <a:buNone/>
            </a:pPr>
            <a:r>
              <a:rPr lang="en-US" sz="2800" dirty="0">
                <a:solidFill>
                  <a:schemeClr val="tx1"/>
                </a:solidFill>
              </a:rPr>
              <a:t>                      </a:t>
            </a:r>
            <a:endParaRPr lang="en-US" sz="2800" i="1" dirty="0">
              <a:solidFill>
                <a:schemeClr val="tx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46</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Con trỏ this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idx="1"/>
          </p:nvPr>
        </p:nvSpPr>
        <p:spPr>
          <a:xfrm>
            <a:off x="142844" y="714356"/>
            <a:ext cx="8715436" cy="6143644"/>
          </a:xfrm>
        </p:spPr>
        <p:txBody>
          <a:bodyPr/>
          <a:lstStyle/>
          <a:p>
            <a:pPr eaLnBrk="1" hangingPunct="1">
              <a:buNone/>
            </a:pPr>
            <a:r>
              <a:rPr lang="en-US" sz="2800" dirty="0">
                <a:solidFill>
                  <a:srgbClr val="00B0F0"/>
                </a:solidFill>
              </a:rPr>
              <a:t>void HienThi() {</a:t>
            </a:r>
          </a:p>
          <a:p>
            <a:pPr eaLnBrk="1" hangingPunct="1">
              <a:buNone/>
            </a:pPr>
            <a:r>
              <a:rPr lang="en-US" sz="2800" dirty="0">
                <a:solidFill>
                  <a:srgbClr val="00B0F0"/>
                </a:solidFill>
              </a:rPr>
              <a:t>            cout &lt;&lt; "Ham hien thi thong tin: " &lt;&lt; endl;</a:t>
            </a:r>
          </a:p>
          <a:p>
            <a:pPr eaLnBrk="1" hangingPunct="1">
              <a:buNone/>
            </a:pPr>
            <a:r>
              <a:rPr lang="en-US" sz="2800" dirty="0">
                <a:solidFill>
                  <a:srgbClr val="00B0F0"/>
                </a:solidFill>
              </a:rPr>
              <a:t>            cout &lt;&lt; "   Ten: " &lt;&lt;ten &lt;&lt; endl;</a:t>
            </a:r>
          </a:p>
          <a:p>
            <a:pPr eaLnBrk="1" hangingPunct="1">
              <a:buNone/>
            </a:pPr>
            <a:r>
              <a:rPr lang="en-US" sz="2800" dirty="0">
                <a:solidFill>
                  <a:srgbClr val="00B0F0"/>
                </a:solidFill>
              </a:rPr>
              <a:t>            cout &lt;&lt; "   Ma sinh vien: " &lt;&lt; msv &lt;&lt; endl;</a:t>
            </a:r>
          </a:p>
          <a:p>
            <a:pPr eaLnBrk="1" hangingPunct="1">
              <a:buNone/>
            </a:pPr>
            <a:r>
              <a:rPr lang="en-US" sz="2800" dirty="0">
                <a:solidFill>
                  <a:srgbClr val="00B0F0"/>
                </a:solidFill>
              </a:rPr>
              <a:t>            cout &lt;&lt; "   Tuoi: " &lt;&lt; tuoi &lt;&lt; endl;</a:t>
            </a:r>
          </a:p>
          <a:p>
            <a:pPr eaLnBrk="1" hangingPunct="1">
              <a:buNone/>
            </a:pPr>
            <a:r>
              <a:rPr lang="en-US" sz="2800" dirty="0">
                <a:solidFill>
                  <a:srgbClr val="00B0F0"/>
                </a:solidFill>
              </a:rPr>
              <a:t>       }    </a:t>
            </a:r>
          </a:p>
          <a:p>
            <a:pPr eaLnBrk="1" hangingPunct="1">
              <a:buNone/>
            </a:pPr>
            <a:r>
              <a:rPr lang="en-US" sz="2800" dirty="0">
                <a:solidFill>
                  <a:srgbClr val="00B0F0"/>
                </a:solidFill>
              </a:rPr>
              <a:t>}; </a:t>
            </a:r>
          </a:p>
          <a:p>
            <a:pPr eaLnBrk="1" hangingPunct="1">
              <a:buNone/>
            </a:pPr>
            <a:r>
              <a:rPr lang="en-US" sz="2800" dirty="0">
                <a:solidFill>
                  <a:srgbClr val="00B0F0"/>
                </a:solidFill>
              </a:rPr>
              <a:t>int main() {  </a:t>
            </a:r>
          </a:p>
          <a:p>
            <a:pPr eaLnBrk="1" hangingPunct="1">
              <a:buNone/>
            </a:pPr>
            <a:r>
              <a:rPr lang="en-US" sz="2800" dirty="0">
                <a:solidFill>
                  <a:srgbClr val="00B0F0"/>
                </a:solidFill>
              </a:rPr>
              <a:t>    Sinhvien s(12345, "Nguyen Van An", 25);    </a:t>
            </a:r>
          </a:p>
          <a:p>
            <a:pPr eaLnBrk="1" hangingPunct="1">
              <a:buNone/>
            </a:pPr>
            <a:r>
              <a:rPr lang="en-US" sz="2800" dirty="0">
                <a:solidFill>
                  <a:srgbClr val="00B0F0"/>
                </a:solidFill>
              </a:rPr>
              <a:t>    s.HienThi();  </a:t>
            </a:r>
          </a:p>
          <a:p>
            <a:pPr eaLnBrk="1" hangingPunct="1">
              <a:buNone/>
            </a:pPr>
            <a:r>
              <a:rPr lang="en-US" sz="2800" dirty="0">
                <a:solidFill>
                  <a:srgbClr val="00B0F0"/>
                </a:solidFill>
              </a:rPr>
              <a:t>	return 0;  </a:t>
            </a:r>
          </a:p>
          <a:p>
            <a:pPr eaLnBrk="1" hangingPunct="1">
              <a:buNone/>
            </a:pPr>
            <a:r>
              <a:rPr lang="en-US" sz="2800" dirty="0">
                <a:solidFill>
                  <a:srgbClr val="00B0F0"/>
                </a:solidFill>
              </a:rPr>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47</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Hàm thiết lập sao chép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sz="quarter" idx="1"/>
          </p:nvPr>
        </p:nvSpPr>
        <p:spPr>
          <a:xfrm>
            <a:off x="142844" y="857232"/>
            <a:ext cx="8858312" cy="5467368"/>
          </a:xfrm>
        </p:spPr>
        <p:txBody>
          <a:bodyPr/>
          <a:lstStyle/>
          <a:p>
            <a:pPr eaLnBrk="1" hangingPunct="1"/>
            <a:r>
              <a:rPr lang="en-US" b="1" dirty="0">
                <a:solidFill>
                  <a:schemeClr val="tx1"/>
                </a:solidFill>
              </a:rPr>
              <a:t>Hàm thiết lập sao chép</a:t>
            </a:r>
            <a:r>
              <a:rPr lang="en-US" dirty="0">
                <a:solidFill>
                  <a:srgbClr val="FF0000"/>
                </a:solidFill>
              </a:rPr>
              <a:t> </a:t>
            </a:r>
            <a:r>
              <a:rPr lang="en-US" dirty="0">
                <a:solidFill>
                  <a:schemeClr val="tx1"/>
                </a:solidFill>
              </a:rPr>
              <a:t>là hàm thiết lập tạo ra một đối tượng mới từ đối tượng đã có.</a:t>
            </a:r>
          </a:p>
          <a:p>
            <a:pPr eaLnBrk="1" hangingPunct="1"/>
            <a:r>
              <a:rPr lang="en-US" dirty="0">
                <a:solidFill>
                  <a:schemeClr val="tx1"/>
                </a:solidFill>
              </a:rPr>
              <a:t>Chức năng:</a:t>
            </a:r>
          </a:p>
          <a:p>
            <a:pPr lvl="1" eaLnBrk="1" hangingPunct="1">
              <a:buFont typeface="Arial" pitchFamily="34" charset="0"/>
              <a:buChar char="•"/>
            </a:pPr>
            <a:r>
              <a:rPr lang="en-US" dirty="0">
                <a:solidFill>
                  <a:schemeClr val="tx1"/>
                </a:solidFill>
              </a:rPr>
              <a:t>Tạo ra đối tượng mới</a:t>
            </a:r>
          </a:p>
          <a:p>
            <a:pPr lvl="1" eaLnBrk="1" hangingPunct="1">
              <a:buFont typeface="Arial" pitchFamily="34" charset="0"/>
              <a:buChar char="•"/>
            </a:pPr>
            <a:r>
              <a:rPr lang="en-US" dirty="0">
                <a:solidFill>
                  <a:schemeClr val="tx1"/>
                </a:solidFill>
              </a:rPr>
              <a:t>Sao chép các thành phần dữ liệu từ đối tượng đã có sang đối tượng mới.</a:t>
            </a:r>
          </a:p>
          <a:p>
            <a:pPr eaLnBrk="1" hangingPunct="1"/>
            <a:r>
              <a:rPr lang="en-US" dirty="0">
                <a:solidFill>
                  <a:schemeClr val="tx1"/>
                </a:solidFill>
              </a:rPr>
              <a:t>Khai báo hàm thiết lập sao chép:</a:t>
            </a:r>
          </a:p>
          <a:p>
            <a:pPr lvl="1" eaLnBrk="1" hangingPunct="1">
              <a:buFont typeface="Arial" pitchFamily="34" charset="0"/>
              <a:buChar char="•"/>
            </a:pPr>
            <a:r>
              <a:rPr lang="en-US" dirty="0">
                <a:solidFill>
                  <a:schemeClr val="tx1"/>
                </a:solidFill>
              </a:rPr>
              <a:t>Hàm chỉ có 1 tham số là 1 tham chiếu đến 1 đối tượng cùng </a:t>
            </a:r>
            <a:r>
              <a:rPr lang="en-US" dirty="0" err="1">
                <a:solidFill>
                  <a:schemeClr val="tx1"/>
                </a:solidFill>
              </a:rPr>
              <a:t>lớp</a:t>
            </a:r>
            <a:r>
              <a:rPr lang="en-US" dirty="0">
                <a:solidFill>
                  <a:schemeClr val="tx1"/>
                </a:solidFill>
              </a:rPr>
              <a:t>.</a:t>
            </a:r>
          </a:p>
          <a:p>
            <a:pPr lvl="1" eaLnBrk="1" hangingPunct="1">
              <a:buFont typeface="Arial" pitchFamily="34" charset="0"/>
              <a:buChar char="•"/>
            </a:pPr>
            <a:r>
              <a:rPr lang="en-US" dirty="0" err="1">
                <a:solidFill>
                  <a:schemeClr val="tx1"/>
                </a:solidFill>
              </a:rPr>
              <a:t>Có</a:t>
            </a:r>
            <a:r>
              <a:rPr lang="en-US" dirty="0">
                <a:solidFill>
                  <a:schemeClr val="tx1"/>
                </a:solidFill>
              </a:rPr>
              <a:t> </a:t>
            </a:r>
            <a:r>
              <a:rPr lang="en-US" dirty="0" err="1">
                <a:solidFill>
                  <a:schemeClr val="tx1"/>
                </a:solidFill>
              </a:rPr>
              <a:t>tên</a:t>
            </a:r>
            <a:r>
              <a:rPr lang="en-US" dirty="0">
                <a:solidFill>
                  <a:schemeClr val="tx1"/>
                </a:solidFill>
              </a:rPr>
              <a:t> </a:t>
            </a:r>
            <a:r>
              <a:rPr lang="en-US" dirty="0" err="1">
                <a:solidFill>
                  <a:schemeClr val="tx1"/>
                </a:solidFill>
              </a:rPr>
              <a:t>trùng</a:t>
            </a:r>
            <a:r>
              <a:rPr lang="en-US" dirty="0">
                <a:solidFill>
                  <a:schemeClr val="tx1"/>
                </a:solidFill>
              </a:rPr>
              <a:t> </a:t>
            </a:r>
            <a:r>
              <a:rPr lang="en-US" dirty="0" err="1">
                <a:solidFill>
                  <a:schemeClr val="tx1"/>
                </a:solidFill>
              </a:rPr>
              <a:t>với</a:t>
            </a:r>
            <a:r>
              <a:rPr lang="en-US" dirty="0">
                <a:solidFill>
                  <a:schemeClr val="tx1"/>
                </a:solidFill>
              </a:rPr>
              <a:t> </a:t>
            </a:r>
            <a:r>
              <a:rPr lang="en-US" dirty="0" err="1">
                <a:solidFill>
                  <a:schemeClr val="tx1"/>
                </a:solidFill>
              </a:rPr>
              <a:t>tên</a:t>
            </a:r>
            <a:r>
              <a:rPr lang="en-US" dirty="0">
                <a:solidFill>
                  <a:schemeClr val="tx1"/>
                </a:solidFill>
              </a:rPr>
              <a:t> </a:t>
            </a:r>
            <a:r>
              <a:rPr lang="en-US" dirty="0" err="1">
                <a:solidFill>
                  <a:schemeClr val="tx1"/>
                </a:solidFill>
              </a:rPr>
              <a:t>lớp</a:t>
            </a:r>
            <a:r>
              <a:rPr lang="en-US" dirty="0">
                <a:solidFill>
                  <a:schemeClr val="tx1"/>
                </a:solidFill>
              </a:rPr>
              <a:t> </a:t>
            </a:r>
            <a:r>
              <a:rPr lang="en-US" dirty="0" err="1">
                <a:solidFill>
                  <a:schemeClr val="tx1"/>
                </a:solidFill>
              </a:rPr>
              <a:t>luôn</a:t>
            </a:r>
            <a:r>
              <a:rPr lang="en-US" dirty="0">
                <a:solidFill>
                  <a:schemeClr val="tx1"/>
                </a:solidFill>
              </a:rPr>
              <a:t> </a:t>
            </a:r>
            <a:r>
              <a:rPr lang="en-US" dirty="0" err="1">
                <a:solidFill>
                  <a:schemeClr val="tx1"/>
                </a:solidFill>
              </a:rPr>
              <a:t>có</a:t>
            </a:r>
            <a:r>
              <a:rPr lang="en-US" dirty="0">
                <a:solidFill>
                  <a:schemeClr val="tx1"/>
                </a:solidFill>
              </a:rPr>
              <a:t> 1 </a:t>
            </a:r>
            <a:r>
              <a:rPr lang="en-US" dirty="0" err="1">
                <a:solidFill>
                  <a:schemeClr val="tx1"/>
                </a:solidFill>
              </a:rPr>
              <a:t>đối</a:t>
            </a:r>
            <a:endParaRPr lang="en-US" dirty="0">
              <a:solidFill>
                <a:schemeClr val="tx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48</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Hàm thiết lập sao chép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9" name="Rectangle 3"/>
          <p:cNvSpPr>
            <a:spLocks noGrp="1" noChangeArrowheads="1"/>
          </p:cNvSpPr>
          <p:nvPr>
            <p:ph sz="quarter" idx="1"/>
          </p:nvPr>
        </p:nvSpPr>
        <p:spPr>
          <a:xfrm>
            <a:off x="214282" y="928670"/>
            <a:ext cx="8715436" cy="3286148"/>
          </a:xfrm>
        </p:spPr>
        <p:txBody>
          <a:bodyPr/>
          <a:lstStyle/>
          <a:p>
            <a:pPr eaLnBrk="1" hangingPunct="1"/>
            <a:r>
              <a:rPr lang="en-US" dirty="0">
                <a:solidFill>
                  <a:schemeClr val="tx1"/>
                </a:solidFill>
              </a:rPr>
              <a:t>Nếu trong lớp không định nghĩa hàm thiết lập sao chép thì lớp sử dụng hàm thiết lập sao chép ngầm định.</a:t>
            </a:r>
          </a:p>
          <a:p>
            <a:pPr eaLnBrk="1" hangingPunct="1"/>
            <a:r>
              <a:rPr lang="en-US" dirty="0">
                <a:solidFill>
                  <a:schemeClr val="tx1"/>
                </a:solidFill>
              </a:rPr>
              <a:t>Nếu lớp không có thành phần dữ liệu động thì chỉ cần sử dụng hàm thiết lập sao chép ngầm định, ngược lại phải định nghĩa hàm thiết lập sao chép.</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4</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Đối tượng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sz="quarter" idx="1"/>
          </p:nvPr>
        </p:nvSpPr>
        <p:spPr>
          <a:xfrm>
            <a:off x="285720" y="928670"/>
            <a:ext cx="8643998" cy="4495800"/>
          </a:xfrm>
        </p:spPr>
        <p:txBody>
          <a:bodyPr/>
          <a:lstStyle/>
          <a:p>
            <a:pPr eaLnBrk="1" hangingPunct="1"/>
            <a:r>
              <a:rPr lang="en-US" b="1" dirty="0">
                <a:solidFill>
                  <a:schemeClr val="tx1"/>
                </a:solidFill>
              </a:rPr>
              <a:t>Ví dụ 3.1. </a:t>
            </a:r>
            <a:r>
              <a:rPr lang="en-US" dirty="0">
                <a:solidFill>
                  <a:schemeClr val="tx1"/>
                </a:solidFill>
              </a:rPr>
              <a:t>Một mô tả về một đối tượng điểm trên mặt phẳng như sau:</a:t>
            </a:r>
          </a:p>
          <a:p>
            <a:pPr lvl="1" eaLnBrk="1" hangingPunct="1">
              <a:buFont typeface="Arial" pitchFamily="34" charset="0"/>
              <a:buChar char="•"/>
            </a:pPr>
            <a:r>
              <a:rPr lang="en-US" dirty="0">
                <a:solidFill>
                  <a:schemeClr val="tx1"/>
                </a:solidFill>
              </a:rPr>
              <a:t>Một đối tượng được xác định bởi cặp toạ độ (x,y).</a:t>
            </a:r>
          </a:p>
        </p:txBody>
      </p:sp>
      <p:grpSp>
        <p:nvGrpSpPr>
          <p:cNvPr id="10" name="Group 4"/>
          <p:cNvGrpSpPr>
            <a:grpSpLocks/>
          </p:cNvGrpSpPr>
          <p:nvPr/>
        </p:nvGrpSpPr>
        <p:grpSpPr bwMode="auto">
          <a:xfrm>
            <a:off x="2285984" y="3071810"/>
            <a:ext cx="4876800" cy="2151063"/>
            <a:chOff x="1824" y="2688"/>
            <a:chExt cx="3072" cy="1355"/>
          </a:xfrm>
        </p:grpSpPr>
        <p:sp>
          <p:nvSpPr>
            <p:cNvPr id="11" name="Line 5"/>
            <p:cNvSpPr>
              <a:spLocks noChangeShapeType="1"/>
            </p:cNvSpPr>
            <p:nvPr/>
          </p:nvSpPr>
          <p:spPr bwMode="auto">
            <a:xfrm>
              <a:off x="2352" y="2688"/>
              <a:ext cx="0" cy="1152"/>
            </a:xfrm>
            <a:prstGeom prst="line">
              <a:avLst/>
            </a:prstGeom>
            <a:noFill/>
            <a:ln w="38100">
              <a:solidFill>
                <a:schemeClr val="tx1"/>
              </a:solidFill>
              <a:miter lim="800000"/>
              <a:headEnd type="triangle" w="med" len="med"/>
              <a:tailEnd/>
            </a:ln>
          </p:spPr>
          <p:txBody>
            <a:bodyPr wrap="none"/>
            <a:lstStyle/>
            <a:p>
              <a:endParaRPr lang="en-US"/>
            </a:p>
          </p:txBody>
        </p:sp>
        <p:sp>
          <p:nvSpPr>
            <p:cNvPr id="12" name="Line 6"/>
            <p:cNvSpPr>
              <a:spLocks noChangeShapeType="1"/>
            </p:cNvSpPr>
            <p:nvPr/>
          </p:nvSpPr>
          <p:spPr bwMode="auto">
            <a:xfrm>
              <a:off x="2352" y="3840"/>
              <a:ext cx="2544" cy="0"/>
            </a:xfrm>
            <a:prstGeom prst="line">
              <a:avLst/>
            </a:prstGeom>
            <a:noFill/>
            <a:ln w="38100">
              <a:solidFill>
                <a:schemeClr val="tx1"/>
              </a:solidFill>
              <a:miter lim="800000"/>
              <a:headEnd/>
              <a:tailEnd type="triangle" w="med" len="med"/>
            </a:ln>
          </p:spPr>
          <p:txBody>
            <a:bodyPr wrap="none"/>
            <a:lstStyle/>
            <a:p>
              <a:endParaRPr lang="en-US"/>
            </a:p>
          </p:txBody>
        </p:sp>
        <p:sp>
          <p:nvSpPr>
            <p:cNvPr id="13" name="Oval 7"/>
            <p:cNvSpPr>
              <a:spLocks noChangeArrowheads="1"/>
            </p:cNvSpPr>
            <p:nvPr/>
          </p:nvSpPr>
          <p:spPr bwMode="auto">
            <a:xfrm>
              <a:off x="2952" y="3360"/>
              <a:ext cx="48" cy="96"/>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14" name="Line 8"/>
            <p:cNvSpPr>
              <a:spLocks noChangeShapeType="1"/>
            </p:cNvSpPr>
            <p:nvPr/>
          </p:nvSpPr>
          <p:spPr bwMode="auto">
            <a:xfrm>
              <a:off x="2976" y="3408"/>
              <a:ext cx="0" cy="432"/>
            </a:xfrm>
            <a:prstGeom prst="line">
              <a:avLst/>
            </a:prstGeom>
            <a:noFill/>
            <a:ln w="9525">
              <a:solidFill>
                <a:schemeClr val="tx1"/>
              </a:solidFill>
              <a:prstDash val="sysDot"/>
              <a:miter lim="800000"/>
              <a:headEnd/>
              <a:tailEnd/>
            </a:ln>
          </p:spPr>
          <p:txBody>
            <a:bodyPr wrap="none"/>
            <a:lstStyle/>
            <a:p>
              <a:endParaRPr lang="en-US"/>
            </a:p>
          </p:txBody>
        </p:sp>
        <p:sp>
          <p:nvSpPr>
            <p:cNvPr id="15" name="Line 9"/>
            <p:cNvSpPr>
              <a:spLocks noChangeShapeType="1"/>
            </p:cNvSpPr>
            <p:nvPr/>
          </p:nvSpPr>
          <p:spPr bwMode="auto">
            <a:xfrm flipH="1">
              <a:off x="2352" y="3408"/>
              <a:ext cx="624" cy="0"/>
            </a:xfrm>
            <a:prstGeom prst="line">
              <a:avLst/>
            </a:prstGeom>
            <a:noFill/>
            <a:ln w="9525">
              <a:solidFill>
                <a:schemeClr val="tx1"/>
              </a:solidFill>
              <a:prstDash val="sysDot"/>
              <a:miter lim="800000"/>
              <a:headEnd/>
              <a:tailEnd/>
            </a:ln>
          </p:spPr>
          <p:txBody>
            <a:bodyPr wrap="none"/>
            <a:lstStyle/>
            <a:p>
              <a:endParaRPr lang="en-US"/>
            </a:p>
          </p:txBody>
        </p:sp>
        <p:sp>
          <p:nvSpPr>
            <p:cNvPr id="16" name="Line 10"/>
            <p:cNvSpPr>
              <a:spLocks noChangeShapeType="1"/>
            </p:cNvSpPr>
            <p:nvPr/>
          </p:nvSpPr>
          <p:spPr bwMode="auto">
            <a:xfrm flipV="1">
              <a:off x="2976" y="2928"/>
              <a:ext cx="480" cy="480"/>
            </a:xfrm>
            <a:prstGeom prst="line">
              <a:avLst/>
            </a:prstGeom>
            <a:noFill/>
            <a:ln w="38100">
              <a:solidFill>
                <a:schemeClr val="tx1"/>
              </a:solidFill>
              <a:miter lim="800000"/>
              <a:headEnd/>
              <a:tailEnd type="triangle" w="med" len="med"/>
            </a:ln>
          </p:spPr>
          <p:txBody>
            <a:bodyPr wrap="none"/>
            <a:lstStyle/>
            <a:p>
              <a:endParaRPr lang="en-US"/>
            </a:p>
          </p:txBody>
        </p:sp>
        <p:sp>
          <p:nvSpPr>
            <p:cNvPr id="17" name="Line 11"/>
            <p:cNvSpPr>
              <a:spLocks noChangeShapeType="1"/>
            </p:cNvSpPr>
            <p:nvPr/>
          </p:nvSpPr>
          <p:spPr bwMode="auto">
            <a:xfrm>
              <a:off x="3456" y="2928"/>
              <a:ext cx="0" cy="912"/>
            </a:xfrm>
            <a:prstGeom prst="line">
              <a:avLst/>
            </a:prstGeom>
            <a:noFill/>
            <a:ln w="9525">
              <a:solidFill>
                <a:schemeClr val="tx1"/>
              </a:solidFill>
              <a:prstDash val="sysDot"/>
              <a:miter lim="800000"/>
              <a:headEnd/>
              <a:tailEnd/>
            </a:ln>
          </p:spPr>
          <p:txBody>
            <a:bodyPr wrap="none"/>
            <a:lstStyle/>
            <a:p>
              <a:endParaRPr lang="en-US"/>
            </a:p>
          </p:txBody>
        </p:sp>
        <p:sp>
          <p:nvSpPr>
            <p:cNvPr id="18" name="Line 12"/>
            <p:cNvSpPr>
              <a:spLocks noChangeShapeType="1"/>
            </p:cNvSpPr>
            <p:nvPr/>
          </p:nvSpPr>
          <p:spPr bwMode="auto">
            <a:xfrm flipH="1">
              <a:off x="2352" y="2928"/>
              <a:ext cx="1104" cy="0"/>
            </a:xfrm>
            <a:prstGeom prst="line">
              <a:avLst/>
            </a:prstGeom>
            <a:noFill/>
            <a:ln w="9525">
              <a:solidFill>
                <a:schemeClr val="tx1"/>
              </a:solidFill>
              <a:prstDash val="sysDot"/>
              <a:miter lim="800000"/>
              <a:headEnd/>
              <a:tailEnd/>
            </a:ln>
          </p:spPr>
          <p:txBody>
            <a:bodyPr wrap="none"/>
            <a:lstStyle/>
            <a:p>
              <a:endParaRPr lang="en-US"/>
            </a:p>
          </p:txBody>
        </p:sp>
        <p:sp>
          <p:nvSpPr>
            <p:cNvPr id="19" name="Text Box 13"/>
            <p:cNvSpPr txBox="1">
              <a:spLocks noChangeArrowheads="1"/>
            </p:cNvSpPr>
            <p:nvPr/>
          </p:nvSpPr>
          <p:spPr bwMode="auto">
            <a:xfrm>
              <a:off x="2870" y="3812"/>
              <a:ext cx="187" cy="231"/>
            </a:xfrm>
            <a:prstGeom prst="rect">
              <a:avLst/>
            </a:prstGeom>
            <a:noFill/>
            <a:ln w="9525">
              <a:noFill/>
              <a:miter lim="800000"/>
              <a:headEnd/>
              <a:tailEnd/>
            </a:ln>
          </p:spPr>
          <p:txBody>
            <a:bodyPr wrap="none">
              <a:spAutoFit/>
            </a:bodyPr>
            <a:lstStyle/>
            <a:p>
              <a:r>
                <a:rPr lang="en-US" sz="1800"/>
                <a:t>x</a:t>
              </a:r>
            </a:p>
          </p:txBody>
        </p:sp>
        <p:sp>
          <p:nvSpPr>
            <p:cNvPr id="20" name="Text Box 14"/>
            <p:cNvSpPr txBox="1">
              <a:spLocks noChangeArrowheads="1"/>
            </p:cNvSpPr>
            <p:nvPr/>
          </p:nvSpPr>
          <p:spPr bwMode="auto">
            <a:xfrm>
              <a:off x="3360" y="3791"/>
              <a:ext cx="443" cy="231"/>
            </a:xfrm>
            <a:prstGeom prst="rect">
              <a:avLst/>
            </a:prstGeom>
            <a:noFill/>
            <a:ln w="9525">
              <a:noFill/>
              <a:miter lim="800000"/>
              <a:headEnd/>
              <a:tailEnd/>
            </a:ln>
          </p:spPr>
          <p:txBody>
            <a:bodyPr wrap="none">
              <a:spAutoFit/>
            </a:bodyPr>
            <a:lstStyle/>
            <a:p>
              <a:r>
                <a:rPr lang="en-US" sz="1800"/>
                <a:t>x+dx</a:t>
              </a:r>
            </a:p>
          </p:txBody>
        </p:sp>
        <p:sp>
          <p:nvSpPr>
            <p:cNvPr id="21" name="Text Box 15"/>
            <p:cNvSpPr txBox="1">
              <a:spLocks noChangeArrowheads="1"/>
            </p:cNvSpPr>
            <p:nvPr/>
          </p:nvSpPr>
          <p:spPr bwMode="auto">
            <a:xfrm>
              <a:off x="2112" y="3311"/>
              <a:ext cx="188" cy="231"/>
            </a:xfrm>
            <a:prstGeom prst="rect">
              <a:avLst/>
            </a:prstGeom>
            <a:noFill/>
            <a:ln w="9525">
              <a:noFill/>
              <a:miter lim="800000"/>
              <a:headEnd/>
              <a:tailEnd/>
            </a:ln>
          </p:spPr>
          <p:txBody>
            <a:bodyPr wrap="none">
              <a:spAutoFit/>
            </a:bodyPr>
            <a:lstStyle/>
            <a:p>
              <a:r>
                <a:rPr lang="en-US" sz="1800"/>
                <a:t>y</a:t>
              </a:r>
            </a:p>
          </p:txBody>
        </p:sp>
        <p:sp>
          <p:nvSpPr>
            <p:cNvPr id="22" name="Text Box 16"/>
            <p:cNvSpPr txBox="1">
              <a:spLocks noChangeArrowheads="1"/>
            </p:cNvSpPr>
            <p:nvPr/>
          </p:nvSpPr>
          <p:spPr bwMode="auto">
            <a:xfrm>
              <a:off x="1824" y="2831"/>
              <a:ext cx="445" cy="231"/>
            </a:xfrm>
            <a:prstGeom prst="rect">
              <a:avLst/>
            </a:prstGeom>
            <a:noFill/>
            <a:ln w="9525">
              <a:noFill/>
              <a:miter lim="800000"/>
              <a:headEnd/>
              <a:tailEnd/>
            </a:ln>
          </p:spPr>
          <p:txBody>
            <a:bodyPr wrap="none">
              <a:spAutoFit/>
            </a:bodyPr>
            <a:lstStyle/>
            <a:p>
              <a:r>
                <a:rPr lang="en-US" sz="1800"/>
                <a:t>y+dy</a:t>
              </a:r>
            </a:p>
          </p:txBody>
        </p:sp>
        <p:sp>
          <p:nvSpPr>
            <p:cNvPr id="23" name="Oval 17"/>
            <p:cNvSpPr>
              <a:spLocks noChangeArrowheads="1"/>
            </p:cNvSpPr>
            <p:nvPr/>
          </p:nvSpPr>
          <p:spPr bwMode="auto">
            <a:xfrm>
              <a:off x="3456" y="2880"/>
              <a:ext cx="48" cy="48"/>
            </a:xfrm>
            <a:prstGeom prst="ellipse">
              <a:avLst/>
            </a:prstGeom>
            <a:solidFill>
              <a:schemeClr val="accent1"/>
            </a:solidFill>
            <a:ln w="9525">
              <a:solidFill>
                <a:schemeClr val="tx1"/>
              </a:solidFill>
              <a:miter lim="800000"/>
              <a:headEnd/>
              <a:tailEn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ou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49</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Hàm thiết lập sao chép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sz="quarter" idx="1"/>
          </p:nvPr>
        </p:nvSpPr>
        <p:spPr>
          <a:xfrm>
            <a:off x="214282" y="714356"/>
            <a:ext cx="8715436" cy="5929330"/>
          </a:xfrm>
        </p:spPr>
        <p:txBody>
          <a:bodyPr/>
          <a:lstStyle/>
          <a:p>
            <a:pPr eaLnBrk="1" hangingPunct="1"/>
            <a:r>
              <a:rPr lang="en-US" b="1" dirty="0">
                <a:solidFill>
                  <a:schemeClr val="tx1"/>
                </a:solidFill>
              </a:rPr>
              <a:t>Ví dụ 3.9. </a:t>
            </a:r>
            <a:r>
              <a:rPr lang="en-US" dirty="0">
                <a:solidFill>
                  <a:schemeClr val="tx1"/>
                </a:solidFill>
              </a:rPr>
              <a:t>Minh họa hàm thiết lập sao chép</a:t>
            </a:r>
          </a:p>
          <a:p>
            <a:pPr eaLnBrk="1" hangingPunct="1">
              <a:buNone/>
            </a:pPr>
            <a:r>
              <a:rPr lang="en-US" dirty="0">
                <a:solidFill>
                  <a:srgbClr val="00B0F0"/>
                </a:solidFill>
              </a:rPr>
              <a:t>class sinhvien{</a:t>
            </a:r>
          </a:p>
          <a:p>
            <a:pPr eaLnBrk="1" hangingPunct="1">
              <a:buNone/>
            </a:pPr>
            <a:r>
              <a:rPr lang="en-US" dirty="0">
                <a:solidFill>
                  <a:srgbClr val="00B0F0"/>
                </a:solidFill>
              </a:rPr>
              <a:t>	private:</a:t>
            </a:r>
          </a:p>
          <a:p>
            <a:pPr eaLnBrk="1" hangingPunct="1">
              <a:buNone/>
            </a:pPr>
            <a:r>
              <a:rPr lang="en-US" dirty="0">
                <a:solidFill>
                  <a:srgbClr val="00B0F0"/>
                </a:solidFill>
              </a:rPr>
              <a:t>		char *hoten;</a:t>
            </a:r>
          </a:p>
          <a:p>
            <a:pPr eaLnBrk="1" hangingPunct="1">
              <a:buNone/>
            </a:pPr>
            <a:r>
              <a:rPr lang="en-US" dirty="0">
                <a:solidFill>
                  <a:srgbClr val="00B0F0"/>
                </a:solidFill>
              </a:rPr>
              <a:t>		int tuoi;</a:t>
            </a:r>
          </a:p>
          <a:p>
            <a:pPr eaLnBrk="1" hangingPunct="1">
              <a:buNone/>
            </a:pPr>
            <a:r>
              <a:rPr lang="en-US" dirty="0">
                <a:solidFill>
                  <a:srgbClr val="00B0F0"/>
                </a:solidFill>
              </a:rPr>
              <a:t>	public:</a:t>
            </a:r>
          </a:p>
          <a:p>
            <a:pPr eaLnBrk="1" hangingPunct="1">
              <a:buNone/>
            </a:pPr>
            <a:r>
              <a:rPr lang="en-US" dirty="0">
                <a:solidFill>
                  <a:srgbClr val="00B0F0"/>
                </a:solidFill>
              </a:rPr>
              <a:t>		sinhvien(char *h, int t){</a:t>
            </a:r>
          </a:p>
          <a:p>
            <a:pPr eaLnBrk="1" hangingPunct="1">
              <a:buNone/>
            </a:pPr>
            <a:r>
              <a:rPr lang="en-US" dirty="0">
                <a:solidFill>
                  <a:srgbClr val="00B0F0"/>
                </a:solidFill>
              </a:rPr>
              <a:t>			hoten=new char[30]; this-&gt;hoten=h;</a:t>
            </a:r>
          </a:p>
          <a:p>
            <a:pPr eaLnBrk="1" hangingPunct="1">
              <a:buNone/>
            </a:pPr>
            <a:r>
              <a:rPr lang="en-US" dirty="0">
                <a:solidFill>
                  <a:srgbClr val="00B0F0"/>
                </a:solidFill>
              </a:rPr>
              <a:t>			this-&gt;tuoi=t;</a:t>
            </a:r>
          </a:p>
          <a:p>
            <a:pPr eaLnBrk="1" hangingPunct="1">
              <a:buNone/>
            </a:pPr>
            <a:r>
              <a:rPr lang="en-US" dirty="0">
                <a:solidFill>
                  <a:srgbClr val="00B0F0"/>
                </a:solidFill>
              </a:rPr>
              <a:t>		}</a:t>
            </a:r>
          </a:p>
          <a:p>
            <a:pPr eaLnBrk="1" hangingPunct="1">
              <a:buNone/>
            </a:pPr>
            <a:r>
              <a:rPr lang="en-US" dirty="0">
                <a:solidFill>
                  <a:schemeClr val="tx1"/>
                </a:solidFill>
              </a:rPr>
              <a: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50</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Hàm thiết lập sao chép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sz="quarter" idx="1"/>
          </p:nvPr>
        </p:nvSpPr>
        <p:spPr>
          <a:xfrm>
            <a:off x="214282" y="928670"/>
            <a:ext cx="8715436" cy="4857784"/>
          </a:xfrm>
        </p:spPr>
        <p:txBody>
          <a:bodyPr/>
          <a:lstStyle/>
          <a:p>
            <a:pPr eaLnBrk="1" hangingPunct="1">
              <a:buNone/>
            </a:pPr>
            <a:r>
              <a:rPr lang="en-US" dirty="0">
                <a:solidFill>
                  <a:schemeClr val="tx1"/>
                </a:solidFill>
              </a:rPr>
              <a:t>		</a:t>
            </a:r>
            <a:r>
              <a:rPr lang="en-US" dirty="0">
                <a:solidFill>
                  <a:srgbClr val="00B0F0"/>
                </a:solidFill>
              </a:rPr>
              <a:t>sinhvien(sinhvien &amp;s){</a:t>
            </a:r>
          </a:p>
          <a:p>
            <a:pPr eaLnBrk="1" hangingPunct="1">
              <a:buNone/>
            </a:pPr>
            <a:r>
              <a:rPr lang="en-US" dirty="0">
                <a:solidFill>
                  <a:srgbClr val="00B0F0"/>
                </a:solidFill>
              </a:rPr>
              <a:t>			hoten=new char[strlen(s.hoten)+1];</a:t>
            </a:r>
          </a:p>
          <a:p>
            <a:pPr eaLnBrk="1" hangingPunct="1">
              <a:buNone/>
            </a:pPr>
            <a:r>
              <a:rPr lang="en-US" dirty="0">
                <a:solidFill>
                  <a:srgbClr val="00B0F0"/>
                </a:solidFill>
              </a:rPr>
              <a:t>			this-&gt;hoten=s.hoten;</a:t>
            </a:r>
          </a:p>
          <a:p>
            <a:pPr eaLnBrk="1" hangingPunct="1">
              <a:buNone/>
            </a:pPr>
            <a:r>
              <a:rPr lang="en-US" dirty="0">
                <a:solidFill>
                  <a:srgbClr val="00B0F0"/>
                </a:solidFill>
              </a:rPr>
              <a:t>			this-&gt;tuoi=s.tuoi;</a:t>
            </a:r>
          </a:p>
          <a:p>
            <a:pPr eaLnBrk="1" hangingPunct="1">
              <a:buNone/>
            </a:pPr>
            <a:r>
              <a:rPr lang="en-US" dirty="0">
                <a:solidFill>
                  <a:srgbClr val="00B0F0"/>
                </a:solidFill>
              </a:rPr>
              <a:t>		}</a:t>
            </a:r>
          </a:p>
          <a:p>
            <a:pPr eaLnBrk="1" hangingPunct="1">
              <a:buNone/>
            </a:pPr>
            <a:r>
              <a:rPr lang="en-US" dirty="0">
                <a:solidFill>
                  <a:srgbClr val="00B0F0"/>
                </a:solidFill>
              </a:rPr>
              <a:t>		void hienthi(){</a:t>
            </a:r>
          </a:p>
          <a:p>
            <a:pPr eaLnBrk="1" hangingPunct="1">
              <a:buNone/>
            </a:pPr>
            <a:r>
              <a:rPr lang="en-US" dirty="0">
                <a:solidFill>
                  <a:srgbClr val="00B0F0"/>
                </a:solidFill>
              </a:rPr>
              <a:t>			cout&lt;&lt;hoten&lt;&lt;"   "&lt;&lt;tuoi;</a:t>
            </a:r>
          </a:p>
          <a:p>
            <a:pPr eaLnBrk="1" hangingPunct="1">
              <a:buNone/>
            </a:pPr>
            <a:r>
              <a:rPr lang="en-US" dirty="0">
                <a:solidFill>
                  <a:srgbClr val="00B0F0"/>
                </a:solidFill>
              </a:rPr>
              <a:t>		}</a:t>
            </a:r>
          </a:p>
          <a:p>
            <a:pPr eaLnBrk="1" hangingPunct="1">
              <a:buNone/>
            </a:pPr>
            <a:r>
              <a:rPr lang="en-US" dirty="0">
                <a:solidFill>
                  <a:schemeClr val="tx1"/>
                </a:solidFill>
              </a:rPr>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51</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Hàm thiết lập sao chép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sz="quarter" idx="1"/>
          </p:nvPr>
        </p:nvSpPr>
        <p:spPr>
          <a:xfrm>
            <a:off x="214282" y="928670"/>
            <a:ext cx="8715436" cy="6357982"/>
          </a:xfrm>
        </p:spPr>
        <p:txBody>
          <a:bodyPr/>
          <a:lstStyle/>
          <a:p>
            <a:pPr eaLnBrk="1" hangingPunct="1">
              <a:buNone/>
            </a:pPr>
            <a:r>
              <a:rPr lang="en-US" dirty="0">
                <a:solidFill>
                  <a:schemeClr val="tx1"/>
                </a:solidFill>
              </a:rPr>
              <a:t>		</a:t>
            </a:r>
            <a:r>
              <a:rPr lang="en-US" dirty="0">
                <a:solidFill>
                  <a:srgbClr val="00B0F0"/>
                </a:solidFill>
              </a:rPr>
              <a:t>~sinhvien(){</a:t>
            </a:r>
          </a:p>
          <a:p>
            <a:pPr eaLnBrk="1" hangingPunct="1">
              <a:buNone/>
            </a:pPr>
            <a:r>
              <a:rPr lang="en-US" dirty="0">
                <a:solidFill>
                  <a:srgbClr val="00B0F0"/>
                </a:solidFill>
              </a:rPr>
              <a:t>			delete hoten;</a:t>
            </a:r>
          </a:p>
          <a:p>
            <a:pPr eaLnBrk="1" hangingPunct="1">
              <a:buNone/>
            </a:pPr>
            <a:r>
              <a:rPr lang="en-US" dirty="0">
                <a:solidFill>
                  <a:srgbClr val="00B0F0"/>
                </a:solidFill>
              </a:rPr>
              <a:t>		}</a:t>
            </a:r>
          </a:p>
          <a:p>
            <a:pPr eaLnBrk="1" hangingPunct="1">
              <a:buNone/>
            </a:pPr>
            <a:r>
              <a:rPr lang="en-US" dirty="0">
                <a:solidFill>
                  <a:srgbClr val="00B0F0"/>
                </a:solidFill>
              </a:rPr>
              <a:t>};</a:t>
            </a:r>
          </a:p>
          <a:p>
            <a:pPr eaLnBrk="1" hangingPunct="1">
              <a:buNone/>
            </a:pPr>
            <a:r>
              <a:rPr lang="en-US" dirty="0">
                <a:solidFill>
                  <a:srgbClr val="00B0F0"/>
                </a:solidFill>
              </a:rPr>
              <a:t>int main(){</a:t>
            </a:r>
          </a:p>
          <a:p>
            <a:pPr eaLnBrk="1" hangingPunct="1">
              <a:buNone/>
            </a:pPr>
            <a:r>
              <a:rPr lang="en-US" dirty="0">
                <a:solidFill>
                  <a:srgbClr val="00B0F0"/>
                </a:solidFill>
              </a:rPr>
              <a:t>	sinhvien s("Nguyen Van An",20); </a:t>
            </a:r>
          </a:p>
          <a:p>
            <a:pPr eaLnBrk="1" hangingPunct="1">
              <a:buNone/>
            </a:pPr>
            <a:r>
              <a:rPr lang="en-US" dirty="0">
                <a:solidFill>
                  <a:srgbClr val="00B0F0"/>
                </a:solidFill>
              </a:rPr>
              <a:t>	s.display();</a:t>
            </a:r>
          </a:p>
          <a:p>
            <a:pPr eaLnBrk="1" hangingPunct="1">
              <a:buNone/>
            </a:pPr>
            <a:r>
              <a:rPr lang="en-US" dirty="0">
                <a:solidFill>
                  <a:srgbClr val="00B0F0"/>
                </a:solidFill>
              </a:rPr>
              <a:t>	sinhvien t=s;</a:t>
            </a:r>
          </a:p>
          <a:p>
            <a:pPr eaLnBrk="1" hangingPunct="1">
              <a:buNone/>
            </a:pPr>
            <a:r>
              <a:rPr lang="en-US" dirty="0">
                <a:solidFill>
                  <a:srgbClr val="00B0F0"/>
                </a:solidFill>
              </a:rPr>
              <a:t>	t.display();</a:t>
            </a:r>
          </a:p>
          <a:p>
            <a:pPr eaLnBrk="1" hangingPunct="1">
              <a:buNone/>
            </a:pPr>
            <a:r>
              <a:rPr lang="en-US" dirty="0">
                <a:solidFill>
                  <a:srgbClr val="00B0F0"/>
                </a:solidFill>
              </a:rPr>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52</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Phép gán đối tượng</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10" name="Rectangle 3"/>
          <p:cNvSpPr>
            <a:spLocks noGrp="1" noChangeArrowheads="1"/>
          </p:cNvSpPr>
          <p:nvPr>
            <p:ph sz="quarter" idx="1"/>
          </p:nvPr>
        </p:nvSpPr>
        <p:spPr>
          <a:xfrm>
            <a:off x="214282" y="857232"/>
            <a:ext cx="8715436" cy="5812128"/>
          </a:xfrm>
        </p:spPr>
        <p:txBody>
          <a:bodyPr/>
          <a:lstStyle/>
          <a:p>
            <a:pPr eaLnBrk="1" hangingPunct="1"/>
            <a:r>
              <a:rPr lang="en-US" dirty="0">
                <a:solidFill>
                  <a:schemeClr val="tx1"/>
                </a:solidFill>
              </a:rPr>
              <a:t>Phép gán đối tượng sẽ sao chép dữ liệu từ đối tượng đã có sang đối tượng </a:t>
            </a:r>
            <a:r>
              <a:rPr lang="en-US" dirty="0" err="1">
                <a:solidFill>
                  <a:schemeClr val="tx1"/>
                </a:solidFill>
              </a:rPr>
              <a:t>được</a:t>
            </a:r>
            <a:r>
              <a:rPr lang="en-US" dirty="0">
                <a:solidFill>
                  <a:schemeClr val="tx1"/>
                </a:solidFill>
              </a:rPr>
              <a:t> </a:t>
            </a:r>
            <a:r>
              <a:rPr lang="en-US" dirty="0" err="1">
                <a:solidFill>
                  <a:schemeClr val="tx1"/>
                </a:solidFill>
              </a:rPr>
              <a:t>gán</a:t>
            </a:r>
            <a:r>
              <a:rPr lang="en-US" dirty="0">
                <a:solidFill>
                  <a:schemeClr val="tx1"/>
                </a:solidFill>
              </a:rPr>
              <a:t> 2 </a:t>
            </a:r>
            <a:r>
              <a:rPr lang="en-US" dirty="0" err="1">
                <a:solidFill>
                  <a:schemeClr val="tx1"/>
                </a:solidFill>
              </a:rPr>
              <a:t>đối</a:t>
            </a:r>
            <a:r>
              <a:rPr lang="en-US" dirty="0">
                <a:solidFill>
                  <a:schemeClr val="tx1"/>
                </a:solidFill>
              </a:rPr>
              <a:t> </a:t>
            </a:r>
            <a:r>
              <a:rPr lang="en-US" dirty="0" err="1">
                <a:solidFill>
                  <a:schemeClr val="tx1"/>
                </a:solidFill>
              </a:rPr>
              <a:t>tượng</a:t>
            </a:r>
            <a:r>
              <a:rPr lang="en-US" dirty="0">
                <a:solidFill>
                  <a:schemeClr val="tx1"/>
                </a:solidFill>
              </a:rPr>
              <a:t> </a:t>
            </a:r>
            <a:r>
              <a:rPr lang="en-US" dirty="0" err="1">
                <a:solidFill>
                  <a:schemeClr val="tx1"/>
                </a:solidFill>
              </a:rPr>
              <a:t>này</a:t>
            </a:r>
            <a:r>
              <a:rPr lang="en-US" dirty="0">
                <a:solidFill>
                  <a:schemeClr val="tx1"/>
                </a:solidFill>
              </a:rPr>
              <a:t> </a:t>
            </a:r>
            <a:r>
              <a:rPr lang="en-US" dirty="0" err="1">
                <a:solidFill>
                  <a:schemeClr val="tx1"/>
                </a:solidFill>
              </a:rPr>
              <a:t>đều</a:t>
            </a:r>
            <a:r>
              <a:rPr lang="en-US" dirty="0">
                <a:solidFill>
                  <a:schemeClr val="tx1"/>
                </a:solidFill>
              </a:rPr>
              <a:t> </a:t>
            </a:r>
            <a:r>
              <a:rPr lang="en-US" dirty="0" err="1">
                <a:solidFill>
                  <a:schemeClr val="tx1"/>
                </a:solidFill>
              </a:rPr>
              <a:t>đã</a:t>
            </a:r>
            <a:r>
              <a:rPr lang="en-US" dirty="0">
                <a:solidFill>
                  <a:schemeClr val="tx1"/>
                </a:solidFill>
              </a:rPr>
              <a:t> </a:t>
            </a:r>
            <a:r>
              <a:rPr lang="en-US" dirty="0" err="1">
                <a:solidFill>
                  <a:schemeClr val="tx1"/>
                </a:solidFill>
              </a:rPr>
              <a:t>có</a:t>
            </a:r>
            <a:r>
              <a:rPr lang="en-US" dirty="0">
                <a:solidFill>
                  <a:schemeClr val="tx1"/>
                </a:solidFill>
              </a:rPr>
              <a:t>.</a:t>
            </a:r>
          </a:p>
          <a:p>
            <a:pPr eaLnBrk="1" hangingPunct="1"/>
            <a:r>
              <a:rPr lang="en-US" dirty="0">
                <a:solidFill>
                  <a:schemeClr val="tx1"/>
                </a:solidFill>
              </a:rPr>
              <a:t>Nếu trong lớp có thành phần dữ liệu động thì phải định nghĩa toán tử gán, ngược lại chỉ cần sử dụng toán tử gán ngầm định</a:t>
            </a:r>
          </a:p>
          <a:p>
            <a:pPr eaLnBrk="1" hangingPunct="1"/>
            <a:r>
              <a:rPr lang="en-US" b="1" dirty="0">
                <a:solidFill>
                  <a:schemeClr val="tx1"/>
                </a:solidFill>
              </a:rPr>
              <a:t>Chẳng hạn</a:t>
            </a:r>
          </a:p>
          <a:p>
            <a:pPr lvl="1" eaLnBrk="1" hangingPunct="1">
              <a:buNone/>
            </a:pPr>
            <a:r>
              <a:rPr lang="en-US" dirty="0">
                <a:solidFill>
                  <a:schemeClr val="tx1"/>
                </a:solidFill>
              </a:rPr>
              <a:t>	</a:t>
            </a:r>
            <a:r>
              <a:rPr lang="en-US" dirty="0">
                <a:solidFill>
                  <a:srgbClr val="00B0F0"/>
                </a:solidFill>
              </a:rPr>
              <a:t>point a(2,3);</a:t>
            </a:r>
          </a:p>
          <a:p>
            <a:pPr lvl="1" eaLnBrk="1" hangingPunct="1">
              <a:buNone/>
            </a:pPr>
            <a:r>
              <a:rPr lang="en-US" dirty="0">
                <a:solidFill>
                  <a:srgbClr val="00B0F0"/>
                </a:solidFill>
              </a:rPr>
              <a:t>	point b;</a:t>
            </a:r>
          </a:p>
          <a:p>
            <a:pPr lvl="1" eaLnBrk="1" hangingPunct="1">
              <a:buNone/>
            </a:pPr>
            <a:r>
              <a:rPr lang="en-US" dirty="0">
                <a:solidFill>
                  <a:srgbClr val="00B0F0"/>
                </a:solidFill>
              </a:rPr>
              <a:t>	b=a; // Sử dụng toán tử gán ngầm định</a:t>
            </a:r>
          </a:p>
          <a:p>
            <a:pPr eaLnBrk="1" hangingPunct="1">
              <a:buNone/>
            </a:pPr>
            <a:endParaRPr lang="en-US" dirty="0">
              <a:solidFill>
                <a:schemeClr val="tx1"/>
              </a:solidFill>
            </a:endParaRPr>
          </a:p>
          <a:p>
            <a:pPr eaLnBrk="1" hangingPunct="1">
              <a:buNone/>
            </a:pPr>
            <a:r>
              <a:rPr lang="en-US" dirty="0">
                <a:solidFill>
                  <a:schemeClr val="tx1"/>
                </a:solidFill>
              </a:rPr>
              <a: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53</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Phép gán đối tượng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sz="quarter" idx="1"/>
          </p:nvPr>
        </p:nvSpPr>
        <p:spPr>
          <a:xfrm>
            <a:off x="214282" y="714356"/>
            <a:ext cx="8715436" cy="5929330"/>
          </a:xfrm>
        </p:spPr>
        <p:txBody>
          <a:bodyPr/>
          <a:lstStyle/>
          <a:p>
            <a:pPr eaLnBrk="1" hangingPunct="1"/>
            <a:r>
              <a:rPr lang="en-US" sz="2800" b="1" dirty="0">
                <a:solidFill>
                  <a:schemeClr val="tx1"/>
                </a:solidFill>
              </a:rPr>
              <a:t>Ví dụ 3.10. </a:t>
            </a:r>
            <a:r>
              <a:rPr lang="en-US" sz="2800" dirty="0">
                <a:solidFill>
                  <a:schemeClr val="tx1"/>
                </a:solidFill>
              </a:rPr>
              <a:t>Minh họa phép gán đối tượng</a:t>
            </a:r>
          </a:p>
          <a:p>
            <a:pPr eaLnBrk="1" hangingPunct="1">
              <a:buNone/>
            </a:pPr>
            <a:r>
              <a:rPr lang="en-US" sz="2800" dirty="0">
                <a:solidFill>
                  <a:srgbClr val="00B0F0"/>
                </a:solidFill>
              </a:rPr>
              <a:t>class sinhvien{</a:t>
            </a:r>
          </a:p>
          <a:p>
            <a:pPr eaLnBrk="1" hangingPunct="1">
              <a:buNone/>
            </a:pPr>
            <a:r>
              <a:rPr lang="en-US" sz="2800" dirty="0">
                <a:solidFill>
                  <a:srgbClr val="00B0F0"/>
                </a:solidFill>
              </a:rPr>
              <a:t>	private:</a:t>
            </a:r>
          </a:p>
          <a:p>
            <a:pPr eaLnBrk="1" hangingPunct="1">
              <a:buNone/>
            </a:pPr>
            <a:r>
              <a:rPr lang="en-US" sz="2800" dirty="0">
                <a:solidFill>
                  <a:srgbClr val="00B0F0"/>
                </a:solidFill>
              </a:rPr>
              <a:t>		char *hoten;</a:t>
            </a:r>
          </a:p>
          <a:p>
            <a:pPr eaLnBrk="1" hangingPunct="1">
              <a:buNone/>
            </a:pPr>
            <a:r>
              <a:rPr lang="en-US" sz="2800" dirty="0">
                <a:solidFill>
                  <a:srgbClr val="00B0F0"/>
                </a:solidFill>
              </a:rPr>
              <a:t>		int tuoi;</a:t>
            </a:r>
          </a:p>
          <a:p>
            <a:pPr eaLnBrk="1" hangingPunct="1">
              <a:buNone/>
            </a:pPr>
            <a:r>
              <a:rPr lang="en-US" sz="2800" dirty="0">
                <a:solidFill>
                  <a:srgbClr val="00B0F0"/>
                </a:solidFill>
              </a:rPr>
              <a:t>	public:</a:t>
            </a:r>
          </a:p>
          <a:p>
            <a:pPr eaLnBrk="1" hangingPunct="1">
              <a:buNone/>
            </a:pPr>
            <a:r>
              <a:rPr lang="en-US" sz="2800" dirty="0">
                <a:solidFill>
                  <a:srgbClr val="00B0F0"/>
                </a:solidFill>
              </a:rPr>
              <a:t>		sinhvien(char *h, int t){</a:t>
            </a:r>
          </a:p>
          <a:p>
            <a:pPr eaLnBrk="1" hangingPunct="1">
              <a:buNone/>
            </a:pPr>
            <a:r>
              <a:rPr lang="en-US" sz="2800" dirty="0">
                <a:solidFill>
                  <a:srgbClr val="00B0F0"/>
                </a:solidFill>
              </a:rPr>
              <a:t>			hoten=new char[30]; this-&gt;hoten=h;</a:t>
            </a:r>
          </a:p>
          <a:p>
            <a:pPr eaLnBrk="1" hangingPunct="1">
              <a:buNone/>
            </a:pPr>
            <a:r>
              <a:rPr lang="en-US" sz="2800" dirty="0">
                <a:solidFill>
                  <a:srgbClr val="00B0F0"/>
                </a:solidFill>
              </a:rPr>
              <a:t>			this-&gt;tuoi=t;</a:t>
            </a:r>
          </a:p>
          <a:p>
            <a:pPr eaLnBrk="1" hangingPunct="1">
              <a:buNone/>
            </a:pPr>
            <a:r>
              <a:rPr lang="en-US" sz="2800" dirty="0">
                <a:solidFill>
                  <a:srgbClr val="00B0F0"/>
                </a:solidFill>
              </a:rPr>
              <a:t>		}</a:t>
            </a:r>
          </a:p>
          <a:p>
            <a:pPr eaLnBrk="1" hangingPunct="1">
              <a:buNone/>
            </a:pPr>
            <a:r>
              <a:rPr lang="en-US" dirty="0">
                <a:solidFill>
                  <a:srgbClr val="00B0F0"/>
                </a:solidFill>
              </a:rPr>
              <a: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54</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Phép gán đối tượng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sz="quarter" idx="1"/>
          </p:nvPr>
        </p:nvSpPr>
        <p:spPr>
          <a:xfrm>
            <a:off x="214282" y="928670"/>
            <a:ext cx="8715436" cy="4857784"/>
          </a:xfrm>
        </p:spPr>
        <p:txBody>
          <a:bodyPr/>
          <a:lstStyle/>
          <a:p>
            <a:pPr eaLnBrk="1" hangingPunct="1">
              <a:buNone/>
            </a:pPr>
            <a:r>
              <a:rPr lang="en-US" dirty="0">
                <a:solidFill>
                  <a:schemeClr val="tx1"/>
                </a:solidFill>
              </a:rPr>
              <a:t>		</a:t>
            </a:r>
            <a:r>
              <a:rPr lang="en-US" sz="2800" dirty="0">
                <a:solidFill>
                  <a:srgbClr val="00B0F0"/>
                </a:solidFill>
              </a:rPr>
              <a:t>void operator=(sinhvien &amp;s){</a:t>
            </a:r>
          </a:p>
          <a:p>
            <a:pPr eaLnBrk="1" hangingPunct="1">
              <a:buNone/>
            </a:pPr>
            <a:r>
              <a:rPr lang="en-US" sz="2800" dirty="0">
                <a:solidFill>
                  <a:srgbClr val="00B0F0"/>
                </a:solidFill>
              </a:rPr>
              <a:t>			hoten=new char[strlen(s.hoten)+1];</a:t>
            </a:r>
          </a:p>
          <a:p>
            <a:pPr eaLnBrk="1" hangingPunct="1">
              <a:buNone/>
            </a:pPr>
            <a:r>
              <a:rPr lang="en-US" sz="2800" dirty="0">
                <a:solidFill>
                  <a:srgbClr val="00B0F0"/>
                </a:solidFill>
              </a:rPr>
              <a:t>			this-&gt;hoten=s.hoten;</a:t>
            </a:r>
          </a:p>
          <a:p>
            <a:pPr eaLnBrk="1" hangingPunct="1">
              <a:buNone/>
            </a:pPr>
            <a:r>
              <a:rPr lang="en-US" sz="2800" dirty="0">
                <a:solidFill>
                  <a:srgbClr val="00B0F0"/>
                </a:solidFill>
              </a:rPr>
              <a:t>			this-&gt;tuoi=s.tuoi;</a:t>
            </a:r>
          </a:p>
          <a:p>
            <a:pPr eaLnBrk="1" hangingPunct="1">
              <a:buNone/>
            </a:pPr>
            <a:r>
              <a:rPr lang="en-US" sz="2800" dirty="0">
                <a:solidFill>
                  <a:srgbClr val="00B0F0"/>
                </a:solidFill>
              </a:rPr>
              <a:t>		}</a:t>
            </a:r>
          </a:p>
          <a:p>
            <a:pPr eaLnBrk="1" hangingPunct="1">
              <a:buNone/>
            </a:pPr>
            <a:r>
              <a:rPr lang="en-US" sz="2800" dirty="0">
                <a:solidFill>
                  <a:srgbClr val="00B0F0"/>
                </a:solidFill>
              </a:rPr>
              <a:t>		void hienthi(){</a:t>
            </a:r>
          </a:p>
          <a:p>
            <a:pPr eaLnBrk="1" hangingPunct="1">
              <a:buNone/>
            </a:pPr>
            <a:r>
              <a:rPr lang="en-US" sz="2800" dirty="0">
                <a:solidFill>
                  <a:srgbClr val="00B0F0"/>
                </a:solidFill>
              </a:rPr>
              <a:t>			cout&lt;&lt;hoten&lt;&lt;"   "&lt;&lt;tuoi;</a:t>
            </a:r>
          </a:p>
          <a:p>
            <a:pPr eaLnBrk="1" hangingPunct="1">
              <a:buNone/>
            </a:pPr>
            <a:r>
              <a:rPr lang="en-US" sz="2800" dirty="0">
                <a:solidFill>
                  <a:srgbClr val="00B0F0"/>
                </a:solidFill>
              </a:rPr>
              <a:t>		}</a:t>
            </a:r>
          </a:p>
          <a:p>
            <a:pPr eaLnBrk="1" hangingPunct="1">
              <a:buNone/>
            </a:pPr>
            <a:r>
              <a:rPr lang="en-US" dirty="0">
                <a:solidFill>
                  <a:schemeClr val="tx1"/>
                </a:solidFill>
              </a:rPr>
              <a:t>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55</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Phép gán đối tượng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9" name="Rectangle 3"/>
          <p:cNvSpPr>
            <a:spLocks noGrp="1" noChangeArrowheads="1"/>
          </p:cNvSpPr>
          <p:nvPr>
            <p:ph sz="quarter" idx="1"/>
          </p:nvPr>
        </p:nvSpPr>
        <p:spPr>
          <a:xfrm>
            <a:off x="214282" y="785794"/>
            <a:ext cx="8715436" cy="5857916"/>
          </a:xfrm>
        </p:spPr>
        <p:txBody>
          <a:bodyPr/>
          <a:lstStyle/>
          <a:p>
            <a:pPr eaLnBrk="1" hangingPunct="1">
              <a:buNone/>
            </a:pPr>
            <a:r>
              <a:rPr lang="en-US" dirty="0">
                <a:solidFill>
                  <a:schemeClr val="tx1"/>
                </a:solidFill>
              </a:rPr>
              <a:t>		</a:t>
            </a:r>
            <a:r>
              <a:rPr lang="en-US" sz="2800" dirty="0">
                <a:solidFill>
                  <a:srgbClr val="00B0F0"/>
                </a:solidFill>
              </a:rPr>
              <a:t>~sinhvien(){</a:t>
            </a:r>
          </a:p>
          <a:p>
            <a:pPr eaLnBrk="1" hangingPunct="1">
              <a:buNone/>
            </a:pPr>
            <a:r>
              <a:rPr lang="en-US" sz="2800" dirty="0">
                <a:solidFill>
                  <a:srgbClr val="00B0F0"/>
                </a:solidFill>
              </a:rPr>
              <a:t>			delete hoten;</a:t>
            </a:r>
          </a:p>
          <a:p>
            <a:pPr eaLnBrk="1" hangingPunct="1">
              <a:buNone/>
            </a:pPr>
            <a:r>
              <a:rPr lang="en-US" sz="2800" dirty="0">
                <a:solidFill>
                  <a:srgbClr val="00B0F0"/>
                </a:solidFill>
              </a:rPr>
              <a:t>		}</a:t>
            </a:r>
          </a:p>
          <a:p>
            <a:pPr eaLnBrk="1" hangingPunct="1">
              <a:buNone/>
            </a:pPr>
            <a:r>
              <a:rPr lang="en-US" sz="2800" dirty="0">
                <a:solidFill>
                  <a:srgbClr val="00B0F0"/>
                </a:solidFill>
              </a:rPr>
              <a:t>};</a:t>
            </a:r>
          </a:p>
          <a:p>
            <a:pPr eaLnBrk="1" hangingPunct="1">
              <a:buNone/>
            </a:pPr>
            <a:r>
              <a:rPr lang="en-US" sz="2800" dirty="0">
                <a:solidFill>
                  <a:srgbClr val="00B0F0"/>
                </a:solidFill>
              </a:rPr>
              <a:t>int main(){</a:t>
            </a:r>
          </a:p>
          <a:p>
            <a:pPr eaLnBrk="1" hangingPunct="1">
              <a:buNone/>
            </a:pPr>
            <a:r>
              <a:rPr lang="en-US" sz="2800" dirty="0">
                <a:solidFill>
                  <a:srgbClr val="00B0F0"/>
                </a:solidFill>
              </a:rPr>
              <a:t>	sinhvien s("Nguyễn An",20), t("Tran Binh",21);</a:t>
            </a:r>
          </a:p>
          <a:p>
            <a:pPr eaLnBrk="1" hangingPunct="1">
              <a:buNone/>
            </a:pPr>
            <a:r>
              <a:rPr lang="en-US" sz="2800" dirty="0">
                <a:solidFill>
                  <a:srgbClr val="00B0F0"/>
                </a:solidFill>
              </a:rPr>
              <a:t>	s.display();</a:t>
            </a:r>
          </a:p>
          <a:p>
            <a:pPr eaLnBrk="1" hangingPunct="1">
              <a:buNone/>
            </a:pPr>
            <a:r>
              <a:rPr lang="en-US" sz="2800" dirty="0">
                <a:solidFill>
                  <a:srgbClr val="00B0F0"/>
                </a:solidFill>
              </a:rPr>
              <a:t>	t.display();</a:t>
            </a:r>
          </a:p>
          <a:p>
            <a:pPr eaLnBrk="1" hangingPunct="1">
              <a:buNone/>
            </a:pPr>
            <a:r>
              <a:rPr lang="en-US" sz="2800" dirty="0">
                <a:solidFill>
                  <a:srgbClr val="00B0F0"/>
                </a:solidFill>
              </a:rPr>
              <a:t>	t=s; t.display();</a:t>
            </a:r>
          </a:p>
          <a:p>
            <a:pPr eaLnBrk="1" hangingPunct="1">
              <a:buNone/>
            </a:pPr>
            <a:r>
              <a:rPr lang="en-US" sz="2800" dirty="0">
                <a:solidFill>
                  <a:srgbClr val="00B0F0"/>
                </a:solidFill>
              </a:rPr>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56</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Các thành phần tĩnh</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7" name="Rectangle 3"/>
          <p:cNvSpPr>
            <a:spLocks noGrp="1" noChangeArrowheads="1"/>
          </p:cNvSpPr>
          <p:nvPr>
            <p:ph sz="quarter" idx="1"/>
          </p:nvPr>
        </p:nvSpPr>
        <p:spPr>
          <a:xfrm>
            <a:off x="214282" y="857232"/>
            <a:ext cx="8715436" cy="2214578"/>
          </a:xfrm>
        </p:spPr>
        <p:txBody>
          <a:bodyPr/>
          <a:lstStyle/>
          <a:p>
            <a:pPr eaLnBrk="1" hangingPunct="1"/>
            <a:r>
              <a:rPr lang="en-US" dirty="0">
                <a:solidFill>
                  <a:schemeClr val="tx1"/>
                </a:solidFill>
              </a:rPr>
              <a:t>Trong 1 chương trình, các đối tượng thuộc cùng 1 lớp sở hữu các thành phần dữ liệu riêng và các hàm riêng của nó.</a:t>
            </a:r>
          </a:p>
          <a:p>
            <a:pPr eaLnBrk="1" hangingPunct="1">
              <a:lnSpc>
                <a:spcPct val="90000"/>
              </a:lnSpc>
            </a:pPr>
            <a:r>
              <a:rPr lang="en-US" dirty="0">
                <a:solidFill>
                  <a:schemeClr val="tx1"/>
                </a:solidFill>
              </a:rPr>
              <a:t>Chẳng hạn khai báo lớp:</a:t>
            </a:r>
          </a:p>
          <a:p>
            <a:pPr eaLnBrk="1" hangingPunct="1">
              <a:lnSpc>
                <a:spcPct val="90000"/>
              </a:lnSpc>
              <a:buNone/>
            </a:pPr>
            <a:endParaRPr lang="en-US" dirty="0"/>
          </a:p>
        </p:txBody>
      </p:sp>
      <p:grpSp>
        <p:nvGrpSpPr>
          <p:cNvPr id="10" name="Group 49"/>
          <p:cNvGrpSpPr>
            <a:grpSpLocks/>
          </p:cNvGrpSpPr>
          <p:nvPr/>
        </p:nvGrpSpPr>
        <p:grpSpPr bwMode="auto">
          <a:xfrm>
            <a:off x="1071538" y="2962292"/>
            <a:ext cx="6784975" cy="2895600"/>
            <a:chOff x="1200" y="2217"/>
            <a:chExt cx="4274" cy="1824"/>
          </a:xfrm>
        </p:grpSpPr>
        <p:sp>
          <p:nvSpPr>
            <p:cNvPr id="11" name="Text Box 32" descr="Small grid"/>
            <p:cNvSpPr txBox="1">
              <a:spLocks noChangeArrowheads="1"/>
            </p:cNvSpPr>
            <p:nvPr/>
          </p:nvSpPr>
          <p:spPr bwMode="auto">
            <a:xfrm>
              <a:off x="1200" y="2544"/>
              <a:ext cx="2208" cy="1497"/>
            </a:xfrm>
            <a:prstGeom prst="rect">
              <a:avLst/>
            </a:prstGeom>
            <a:pattFill prst="smGrid">
              <a:fgClr>
                <a:srgbClr val="00FFFF"/>
              </a:fgClr>
              <a:bgClr>
                <a:srgbClr val="FFFFFF"/>
              </a:bgClr>
            </a:pattFill>
            <a:ln w="9525">
              <a:noFill/>
              <a:miter lim="800000"/>
              <a:headEnd/>
              <a:tailEnd/>
            </a:ln>
          </p:spPr>
          <p:txBody>
            <a:bodyPr>
              <a:spAutoFit/>
            </a:bodyPr>
            <a:lstStyle/>
            <a:p>
              <a:pPr lvl="1" algn="just">
                <a:lnSpc>
                  <a:spcPct val="90000"/>
                </a:lnSpc>
                <a:spcBef>
                  <a:spcPct val="20000"/>
                </a:spcBef>
                <a:buClr>
                  <a:schemeClr val="hlink"/>
                </a:buClr>
                <a:buSzPct val="55000"/>
                <a:buFont typeface="Wingdings" pitchFamily="2" charset="2"/>
                <a:buNone/>
              </a:pPr>
              <a:r>
                <a:rPr lang="en-US" sz="2000" dirty="0">
                  <a:solidFill>
                    <a:srgbClr val="000066"/>
                  </a:solidFill>
                </a:rPr>
                <a:t>class abc{</a:t>
              </a:r>
            </a:p>
            <a:p>
              <a:pPr lvl="2" algn="just">
                <a:lnSpc>
                  <a:spcPct val="90000"/>
                </a:lnSpc>
                <a:spcBef>
                  <a:spcPct val="20000"/>
                </a:spcBef>
                <a:buClr>
                  <a:schemeClr val="folHlink"/>
                </a:buClr>
                <a:buSzPct val="50000"/>
                <a:buFont typeface="Wingdings" pitchFamily="2" charset="2"/>
                <a:buNone/>
              </a:pPr>
              <a:r>
                <a:rPr lang="en-US" sz="2000" dirty="0">
                  <a:solidFill>
                    <a:srgbClr val="000066"/>
                  </a:solidFill>
                </a:rPr>
                <a:t>private:</a:t>
              </a:r>
            </a:p>
            <a:p>
              <a:pPr lvl="3" algn="just">
                <a:lnSpc>
                  <a:spcPct val="90000"/>
                </a:lnSpc>
                <a:spcBef>
                  <a:spcPct val="20000"/>
                </a:spcBef>
                <a:buClr>
                  <a:schemeClr val="accent2"/>
                </a:buClr>
                <a:buSzPct val="55000"/>
                <a:buFont typeface="Wingdings" pitchFamily="2" charset="2"/>
                <a:buNone/>
              </a:pPr>
              <a:r>
                <a:rPr lang="en-US" sz="2000" dirty="0">
                  <a:solidFill>
                    <a:srgbClr val="000066"/>
                  </a:solidFill>
                </a:rPr>
                <a:t>int n;</a:t>
              </a:r>
            </a:p>
            <a:p>
              <a:pPr lvl="3" algn="just">
                <a:lnSpc>
                  <a:spcPct val="90000"/>
                </a:lnSpc>
                <a:spcBef>
                  <a:spcPct val="20000"/>
                </a:spcBef>
                <a:buClr>
                  <a:schemeClr val="accent2"/>
                </a:buClr>
                <a:buSzPct val="55000"/>
                <a:buFont typeface="Wingdings" pitchFamily="2" charset="2"/>
                <a:buNone/>
              </a:pPr>
              <a:r>
                <a:rPr lang="en-US" sz="2000" dirty="0">
                  <a:solidFill>
                    <a:srgbClr val="000066"/>
                  </a:solidFill>
                </a:rPr>
                <a:t>float x;</a:t>
              </a:r>
            </a:p>
            <a:p>
              <a:pPr lvl="2" algn="just">
                <a:lnSpc>
                  <a:spcPct val="90000"/>
                </a:lnSpc>
                <a:spcBef>
                  <a:spcPct val="20000"/>
                </a:spcBef>
                <a:buClr>
                  <a:schemeClr val="folHlink"/>
                </a:buClr>
                <a:buSzPct val="50000"/>
                <a:buFont typeface="Wingdings" pitchFamily="2" charset="2"/>
                <a:buNone/>
              </a:pPr>
              <a:r>
                <a:rPr lang="en-US" sz="2000" dirty="0">
                  <a:solidFill>
                    <a:srgbClr val="000066"/>
                  </a:solidFill>
                </a:rPr>
                <a:t>public:</a:t>
              </a:r>
            </a:p>
            <a:p>
              <a:pPr lvl="3" algn="just">
                <a:lnSpc>
                  <a:spcPct val="90000"/>
                </a:lnSpc>
                <a:spcBef>
                  <a:spcPct val="20000"/>
                </a:spcBef>
                <a:buClr>
                  <a:schemeClr val="accent2"/>
                </a:buClr>
                <a:buSzPct val="55000"/>
                <a:buFont typeface="Wingdings" pitchFamily="2" charset="2"/>
                <a:buNone/>
              </a:pPr>
              <a:r>
                <a:rPr lang="en-US" sz="2000" dirty="0">
                  <a:solidFill>
                    <a:srgbClr val="000066"/>
                  </a:solidFill>
                </a:rPr>
                <a:t>void display();</a:t>
              </a:r>
            </a:p>
            <a:p>
              <a:pPr lvl="1" algn="just">
                <a:lnSpc>
                  <a:spcPct val="90000"/>
                </a:lnSpc>
                <a:spcBef>
                  <a:spcPct val="20000"/>
                </a:spcBef>
                <a:buClr>
                  <a:schemeClr val="hlink"/>
                </a:buClr>
                <a:buSzPct val="55000"/>
                <a:buFont typeface="Wingdings" pitchFamily="2" charset="2"/>
                <a:buNone/>
              </a:pPr>
              <a:r>
                <a:rPr lang="en-US" sz="2000" dirty="0">
                  <a:solidFill>
                    <a:srgbClr val="000066"/>
                  </a:solidFill>
                </a:rPr>
                <a:t>};</a:t>
              </a:r>
              <a:endParaRPr lang="en-US" sz="2000" dirty="0"/>
            </a:p>
          </p:txBody>
        </p:sp>
        <p:sp>
          <p:nvSpPr>
            <p:cNvPr id="12" name="Rectangle 33" descr="Small grid"/>
            <p:cNvSpPr>
              <a:spLocks noChangeArrowheads="1"/>
            </p:cNvSpPr>
            <p:nvPr/>
          </p:nvSpPr>
          <p:spPr bwMode="auto">
            <a:xfrm>
              <a:off x="4080" y="3072"/>
              <a:ext cx="432" cy="288"/>
            </a:xfrm>
            <a:prstGeom prst="rect">
              <a:avLst/>
            </a:prstGeom>
            <a:pattFill prst="smGrid">
              <a:fgClr>
                <a:srgbClr val="00FFFF"/>
              </a:fgClr>
              <a:bgClr>
                <a:srgbClr val="FFFFFF"/>
              </a:bgClr>
            </a:pattFill>
            <a:ln w="9525">
              <a:solidFill>
                <a:schemeClr val="tx1"/>
              </a:solidFill>
              <a:miter lim="800000"/>
              <a:headEnd/>
              <a:tailEnd/>
            </a:ln>
          </p:spPr>
          <p:txBody>
            <a:bodyPr wrap="none" anchor="ctr"/>
            <a:lstStyle/>
            <a:p>
              <a:pPr algn="ctr"/>
              <a:r>
                <a:rPr lang="en-US" sz="2000">
                  <a:solidFill>
                    <a:srgbClr val="000066"/>
                  </a:solidFill>
                </a:rPr>
                <a:t>n</a:t>
              </a:r>
            </a:p>
          </p:txBody>
        </p:sp>
        <p:sp>
          <p:nvSpPr>
            <p:cNvPr id="13" name="Rectangle 34" descr="Small grid"/>
            <p:cNvSpPr>
              <a:spLocks noChangeArrowheads="1"/>
            </p:cNvSpPr>
            <p:nvPr/>
          </p:nvSpPr>
          <p:spPr bwMode="auto">
            <a:xfrm>
              <a:off x="4080" y="3360"/>
              <a:ext cx="432" cy="288"/>
            </a:xfrm>
            <a:prstGeom prst="rect">
              <a:avLst/>
            </a:prstGeom>
            <a:pattFill prst="smGrid">
              <a:fgClr>
                <a:srgbClr val="00FFFF"/>
              </a:fgClr>
              <a:bgClr>
                <a:srgbClr val="FFFFFF"/>
              </a:bgClr>
            </a:pattFill>
            <a:ln w="9525">
              <a:solidFill>
                <a:schemeClr val="tx1"/>
              </a:solidFill>
              <a:miter lim="800000"/>
              <a:headEnd/>
              <a:tailEnd/>
            </a:ln>
          </p:spPr>
          <p:txBody>
            <a:bodyPr wrap="none" anchor="ctr"/>
            <a:lstStyle/>
            <a:p>
              <a:pPr algn="ctr"/>
              <a:r>
                <a:rPr lang="en-US" sz="2000">
                  <a:solidFill>
                    <a:srgbClr val="000066"/>
                  </a:solidFill>
                </a:rPr>
                <a:t>x</a:t>
              </a:r>
            </a:p>
          </p:txBody>
        </p:sp>
        <p:sp>
          <p:nvSpPr>
            <p:cNvPr id="14" name="Rectangle 35" descr="Small grid"/>
            <p:cNvSpPr>
              <a:spLocks noChangeArrowheads="1"/>
            </p:cNvSpPr>
            <p:nvPr/>
          </p:nvSpPr>
          <p:spPr bwMode="auto">
            <a:xfrm>
              <a:off x="3600" y="3648"/>
              <a:ext cx="912" cy="288"/>
            </a:xfrm>
            <a:prstGeom prst="rect">
              <a:avLst/>
            </a:prstGeom>
            <a:pattFill prst="smGrid">
              <a:fgClr>
                <a:srgbClr val="00FFFF"/>
              </a:fgClr>
              <a:bgClr>
                <a:srgbClr val="FFFFFF"/>
              </a:bgClr>
            </a:pattFill>
            <a:ln w="9525">
              <a:solidFill>
                <a:schemeClr val="tx1"/>
              </a:solidFill>
              <a:miter lim="800000"/>
              <a:headEnd/>
              <a:tailEnd/>
            </a:ln>
          </p:spPr>
          <p:txBody>
            <a:bodyPr wrap="none" anchor="ctr"/>
            <a:lstStyle/>
            <a:p>
              <a:pPr algn="ctr"/>
              <a:r>
                <a:rPr lang="en-US" sz="2000">
                  <a:solidFill>
                    <a:srgbClr val="000066"/>
                  </a:solidFill>
                </a:rPr>
                <a:t>display()</a:t>
              </a:r>
            </a:p>
          </p:txBody>
        </p:sp>
        <p:sp>
          <p:nvSpPr>
            <p:cNvPr id="15" name="Rectangle 36" descr="Small grid"/>
            <p:cNvSpPr>
              <a:spLocks noChangeArrowheads="1"/>
            </p:cNvSpPr>
            <p:nvPr/>
          </p:nvSpPr>
          <p:spPr bwMode="auto">
            <a:xfrm>
              <a:off x="4512" y="3648"/>
              <a:ext cx="816" cy="288"/>
            </a:xfrm>
            <a:prstGeom prst="rect">
              <a:avLst/>
            </a:prstGeom>
            <a:pattFill prst="smGrid">
              <a:fgClr>
                <a:srgbClr val="00FFFF"/>
              </a:fgClr>
              <a:bgClr>
                <a:srgbClr val="FFFFFF"/>
              </a:bgClr>
            </a:pattFill>
            <a:ln w="9525">
              <a:solidFill>
                <a:schemeClr val="tx1"/>
              </a:solidFill>
              <a:miter lim="800000"/>
              <a:headEnd/>
              <a:tailEnd/>
            </a:ln>
          </p:spPr>
          <p:txBody>
            <a:bodyPr wrap="none" anchor="ctr"/>
            <a:lstStyle/>
            <a:p>
              <a:pPr algn="ctr"/>
              <a:r>
                <a:rPr lang="en-US" sz="2000">
                  <a:solidFill>
                    <a:srgbClr val="000066"/>
                  </a:solidFill>
                </a:rPr>
                <a:t>display()</a:t>
              </a:r>
            </a:p>
          </p:txBody>
        </p:sp>
        <p:sp>
          <p:nvSpPr>
            <p:cNvPr id="16" name="Rectangle 37" descr="Small grid"/>
            <p:cNvSpPr>
              <a:spLocks noChangeArrowheads="1"/>
            </p:cNvSpPr>
            <p:nvPr/>
          </p:nvSpPr>
          <p:spPr bwMode="auto">
            <a:xfrm>
              <a:off x="4512" y="3360"/>
              <a:ext cx="384" cy="288"/>
            </a:xfrm>
            <a:prstGeom prst="rect">
              <a:avLst/>
            </a:prstGeom>
            <a:pattFill prst="smGrid">
              <a:fgClr>
                <a:srgbClr val="00FFFF"/>
              </a:fgClr>
              <a:bgClr>
                <a:srgbClr val="FFFFFF"/>
              </a:bgClr>
            </a:pattFill>
            <a:ln w="9525">
              <a:solidFill>
                <a:schemeClr val="tx1"/>
              </a:solidFill>
              <a:miter lim="800000"/>
              <a:headEnd/>
              <a:tailEnd/>
            </a:ln>
          </p:spPr>
          <p:txBody>
            <a:bodyPr wrap="none" anchor="ctr"/>
            <a:lstStyle/>
            <a:p>
              <a:pPr algn="ctr"/>
              <a:r>
                <a:rPr lang="en-US" sz="2000">
                  <a:solidFill>
                    <a:srgbClr val="000066"/>
                  </a:solidFill>
                </a:rPr>
                <a:t>x</a:t>
              </a:r>
            </a:p>
          </p:txBody>
        </p:sp>
        <p:sp>
          <p:nvSpPr>
            <p:cNvPr id="17" name="AutoShape 38"/>
            <p:cNvSpPr>
              <a:spLocks noChangeArrowheads="1"/>
            </p:cNvSpPr>
            <p:nvPr/>
          </p:nvSpPr>
          <p:spPr bwMode="auto">
            <a:xfrm>
              <a:off x="3552" y="2508"/>
              <a:ext cx="434" cy="490"/>
            </a:xfrm>
            <a:prstGeom prst="star8">
              <a:avLst>
                <a:gd name="adj" fmla="val 38250"/>
              </a:avLst>
            </a:prstGeom>
            <a:noFill/>
            <a:ln w="9525">
              <a:solidFill>
                <a:srgbClr val="CC0000"/>
              </a:solidFill>
              <a:miter lim="800000"/>
              <a:headEnd/>
              <a:tailEnd/>
            </a:ln>
          </p:spPr>
          <p:txBody>
            <a:bodyPr>
              <a:spAutoFit/>
            </a:bodyPr>
            <a:lstStyle/>
            <a:p>
              <a:pPr algn="ctr">
                <a:spcBef>
                  <a:spcPct val="50000"/>
                </a:spcBef>
              </a:pPr>
              <a:r>
                <a:rPr lang="en-US"/>
                <a:t>A</a:t>
              </a:r>
            </a:p>
          </p:txBody>
        </p:sp>
        <p:sp>
          <p:nvSpPr>
            <p:cNvPr id="18" name="Line 39"/>
            <p:cNvSpPr>
              <a:spLocks noChangeShapeType="1"/>
            </p:cNvSpPr>
            <p:nvPr/>
          </p:nvSpPr>
          <p:spPr bwMode="auto">
            <a:xfrm>
              <a:off x="3840" y="2928"/>
              <a:ext cx="240" cy="240"/>
            </a:xfrm>
            <a:prstGeom prst="line">
              <a:avLst/>
            </a:prstGeom>
            <a:noFill/>
            <a:ln w="9525">
              <a:solidFill>
                <a:schemeClr val="tx1"/>
              </a:solidFill>
              <a:miter lim="800000"/>
              <a:headEnd/>
              <a:tailEnd type="triangle" w="med" len="med"/>
            </a:ln>
          </p:spPr>
          <p:txBody>
            <a:bodyPr wrap="none"/>
            <a:lstStyle/>
            <a:p>
              <a:endParaRPr lang="en-US"/>
            </a:p>
          </p:txBody>
        </p:sp>
        <p:sp>
          <p:nvSpPr>
            <p:cNvPr id="19" name="Line 40"/>
            <p:cNvSpPr>
              <a:spLocks noChangeShapeType="1"/>
            </p:cNvSpPr>
            <p:nvPr/>
          </p:nvSpPr>
          <p:spPr bwMode="auto">
            <a:xfrm>
              <a:off x="3840" y="2928"/>
              <a:ext cx="240" cy="528"/>
            </a:xfrm>
            <a:prstGeom prst="line">
              <a:avLst/>
            </a:prstGeom>
            <a:noFill/>
            <a:ln w="9525">
              <a:solidFill>
                <a:schemeClr val="tx1"/>
              </a:solidFill>
              <a:miter lim="800000"/>
              <a:headEnd/>
              <a:tailEnd type="triangle" w="med" len="med"/>
            </a:ln>
          </p:spPr>
          <p:txBody>
            <a:bodyPr wrap="none"/>
            <a:lstStyle/>
            <a:p>
              <a:endParaRPr lang="en-US"/>
            </a:p>
          </p:txBody>
        </p:sp>
        <p:sp>
          <p:nvSpPr>
            <p:cNvPr id="20" name="Line 41"/>
            <p:cNvSpPr>
              <a:spLocks noChangeShapeType="1"/>
            </p:cNvSpPr>
            <p:nvPr/>
          </p:nvSpPr>
          <p:spPr bwMode="auto">
            <a:xfrm>
              <a:off x="3840" y="2928"/>
              <a:ext cx="0" cy="720"/>
            </a:xfrm>
            <a:prstGeom prst="line">
              <a:avLst/>
            </a:prstGeom>
            <a:noFill/>
            <a:ln w="9525">
              <a:solidFill>
                <a:schemeClr val="tx1"/>
              </a:solidFill>
              <a:miter lim="800000"/>
              <a:headEnd/>
              <a:tailEnd type="triangle" w="med" len="med"/>
            </a:ln>
          </p:spPr>
          <p:txBody>
            <a:bodyPr wrap="none"/>
            <a:lstStyle/>
            <a:p>
              <a:endParaRPr lang="en-US"/>
            </a:p>
          </p:txBody>
        </p:sp>
        <p:sp>
          <p:nvSpPr>
            <p:cNvPr id="21" name="AutoShape 42"/>
            <p:cNvSpPr>
              <a:spLocks noChangeArrowheads="1"/>
            </p:cNvSpPr>
            <p:nvPr/>
          </p:nvSpPr>
          <p:spPr bwMode="auto">
            <a:xfrm>
              <a:off x="5040" y="2544"/>
              <a:ext cx="434" cy="490"/>
            </a:xfrm>
            <a:prstGeom prst="star8">
              <a:avLst>
                <a:gd name="adj" fmla="val 38250"/>
              </a:avLst>
            </a:prstGeom>
            <a:noFill/>
            <a:ln w="9525">
              <a:solidFill>
                <a:srgbClr val="CC0000"/>
              </a:solidFill>
              <a:miter lim="800000"/>
              <a:headEnd/>
              <a:tailEnd/>
            </a:ln>
          </p:spPr>
          <p:txBody>
            <a:bodyPr>
              <a:spAutoFit/>
            </a:bodyPr>
            <a:lstStyle/>
            <a:p>
              <a:pPr algn="ctr">
                <a:spcBef>
                  <a:spcPct val="50000"/>
                </a:spcBef>
              </a:pPr>
              <a:r>
                <a:rPr lang="en-US"/>
                <a:t>B</a:t>
              </a:r>
            </a:p>
          </p:txBody>
        </p:sp>
        <p:sp>
          <p:nvSpPr>
            <p:cNvPr id="22" name="Line 43"/>
            <p:cNvSpPr>
              <a:spLocks noChangeShapeType="1"/>
            </p:cNvSpPr>
            <p:nvPr/>
          </p:nvSpPr>
          <p:spPr bwMode="auto">
            <a:xfrm flipH="1">
              <a:off x="4896" y="2976"/>
              <a:ext cx="240" cy="192"/>
            </a:xfrm>
            <a:prstGeom prst="line">
              <a:avLst/>
            </a:prstGeom>
            <a:noFill/>
            <a:ln w="9525">
              <a:solidFill>
                <a:schemeClr val="tx1"/>
              </a:solidFill>
              <a:miter lim="800000"/>
              <a:headEnd/>
              <a:tailEnd type="triangle" w="med" len="med"/>
            </a:ln>
          </p:spPr>
          <p:txBody>
            <a:bodyPr wrap="none"/>
            <a:lstStyle/>
            <a:p>
              <a:endParaRPr lang="en-US"/>
            </a:p>
          </p:txBody>
        </p:sp>
        <p:sp>
          <p:nvSpPr>
            <p:cNvPr id="23" name="Line 44"/>
            <p:cNvSpPr>
              <a:spLocks noChangeShapeType="1"/>
            </p:cNvSpPr>
            <p:nvPr/>
          </p:nvSpPr>
          <p:spPr bwMode="auto">
            <a:xfrm>
              <a:off x="5136" y="2976"/>
              <a:ext cx="0" cy="672"/>
            </a:xfrm>
            <a:prstGeom prst="line">
              <a:avLst/>
            </a:prstGeom>
            <a:noFill/>
            <a:ln w="9525">
              <a:solidFill>
                <a:schemeClr val="tx1"/>
              </a:solidFill>
              <a:miter lim="800000"/>
              <a:headEnd/>
              <a:tailEnd type="triangle" w="med" len="med"/>
            </a:ln>
          </p:spPr>
          <p:txBody>
            <a:bodyPr wrap="none"/>
            <a:lstStyle/>
            <a:p>
              <a:endParaRPr lang="en-US"/>
            </a:p>
          </p:txBody>
        </p:sp>
        <p:sp>
          <p:nvSpPr>
            <p:cNvPr id="24" name="Line 45"/>
            <p:cNvSpPr>
              <a:spLocks noChangeShapeType="1"/>
            </p:cNvSpPr>
            <p:nvPr/>
          </p:nvSpPr>
          <p:spPr bwMode="auto">
            <a:xfrm flipH="1">
              <a:off x="4896" y="2976"/>
              <a:ext cx="240" cy="480"/>
            </a:xfrm>
            <a:prstGeom prst="line">
              <a:avLst/>
            </a:prstGeom>
            <a:noFill/>
            <a:ln w="9525">
              <a:solidFill>
                <a:schemeClr val="tx1"/>
              </a:solidFill>
              <a:miter lim="800000"/>
              <a:headEnd/>
              <a:tailEnd type="triangle" w="med" len="med"/>
            </a:ln>
          </p:spPr>
          <p:txBody>
            <a:bodyPr wrap="none"/>
            <a:lstStyle/>
            <a:p>
              <a:endParaRPr lang="en-US"/>
            </a:p>
          </p:txBody>
        </p:sp>
        <p:sp>
          <p:nvSpPr>
            <p:cNvPr id="25" name="Text Box 46"/>
            <p:cNvSpPr txBox="1">
              <a:spLocks noChangeArrowheads="1"/>
            </p:cNvSpPr>
            <p:nvPr/>
          </p:nvSpPr>
          <p:spPr bwMode="auto">
            <a:xfrm>
              <a:off x="3840" y="2217"/>
              <a:ext cx="1343" cy="231"/>
            </a:xfrm>
            <a:prstGeom prst="rect">
              <a:avLst/>
            </a:prstGeom>
            <a:noFill/>
            <a:ln w="9525">
              <a:noFill/>
              <a:miter lim="800000"/>
              <a:headEnd/>
              <a:tailEnd/>
            </a:ln>
          </p:spPr>
          <p:txBody>
            <a:bodyPr wrap="none">
              <a:spAutoFit/>
            </a:bodyPr>
            <a:lstStyle/>
            <a:p>
              <a:r>
                <a:rPr lang="en-US" sz="1800" dirty="0">
                  <a:solidFill>
                    <a:srgbClr val="CC0000"/>
                  </a:solidFill>
                </a:rPr>
                <a:t>Khai báo: abc A, B;</a:t>
              </a:r>
            </a:p>
          </p:txBody>
        </p:sp>
        <p:sp>
          <p:nvSpPr>
            <p:cNvPr id="26" name="Rectangle 47" descr="Small grid"/>
            <p:cNvSpPr>
              <a:spLocks noChangeArrowheads="1"/>
            </p:cNvSpPr>
            <p:nvPr/>
          </p:nvSpPr>
          <p:spPr bwMode="auto">
            <a:xfrm>
              <a:off x="4512" y="3072"/>
              <a:ext cx="384" cy="288"/>
            </a:xfrm>
            <a:prstGeom prst="rect">
              <a:avLst/>
            </a:prstGeom>
            <a:pattFill prst="smGrid">
              <a:fgClr>
                <a:srgbClr val="00FFFF"/>
              </a:fgClr>
              <a:bgClr>
                <a:srgbClr val="FFFFFF"/>
              </a:bgClr>
            </a:pattFill>
            <a:ln w="9525">
              <a:solidFill>
                <a:schemeClr val="tx1"/>
              </a:solidFill>
              <a:miter lim="800000"/>
              <a:headEnd/>
              <a:tailEnd/>
            </a:ln>
          </p:spPr>
          <p:txBody>
            <a:bodyPr wrap="none" anchor="ctr"/>
            <a:lstStyle/>
            <a:p>
              <a:pPr algn="ctr"/>
              <a:r>
                <a:rPr lang="en-US" sz="2000">
                  <a:solidFill>
                    <a:srgbClr val="000066"/>
                  </a:solidFill>
                </a:rPr>
                <a:t>n</a:t>
              </a:r>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57</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Các thành phần tĩnh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9" name="Rectangle 3"/>
          <p:cNvSpPr>
            <a:spLocks noGrp="1" noChangeArrowheads="1"/>
          </p:cNvSpPr>
          <p:nvPr>
            <p:ph sz="quarter" idx="1"/>
          </p:nvPr>
        </p:nvSpPr>
        <p:spPr>
          <a:xfrm>
            <a:off x="-32" y="714356"/>
            <a:ext cx="8834512" cy="1714512"/>
          </a:xfrm>
        </p:spPr>
        <p:txBody>
          <a:bodyPr/>
          <a:lstStyle/>
          <a:p>
            <a:pPr eaLnBrk="1" hangingPunct="1"/>
            <a:r>
              <a:rPr lang="en-US" dirty="0">
                <a:solidFill>
                  <a:schemeClr val="tx1"/>
                </a:solidFill>
              </a:rPr>
              <a:t>Để chia sẽ các thành phần chung của các đối tượng, đặt khoá </a:t>
            </a:r>
            <a:r>
              <a:rPr lang="en-US" dirty="0">
                <a:solidFill>
                  <a:srgbClr val="FF0000"/>
                </a:solidFill>
              </a:rPr>
              <a:t>static</a:t>
            </a:r>
            <a:r>
              <a:rPr lang="en-US" dirty="0">
                <a:solidFill>
                  <a:schemeClr val="tx1"/>
                </a:solidFill>
              </a:rPr>
              <a:t> truớc thành phần khai báo.</a:t>
            </a:r>
          </a:p>
          <a:p>
            <a:pPr eaLnBrk="1" hangingPunct="1"/>
            <a:r>
              <a:rPr lang="en-US" dirty="0">
                <a:solidFill>
                  <a:schemeClr val="tx1"/>
                </a:solidFill>
              </a:rPr>
              <a:t>Chẳng hạn với khai báo lớp:</a:t>
            </a:r>
          </a:p>
        </p:txBody>
      </p:sp>
      <p:grpSp>
        <p:nvGrpSpPr>
          <p:cNvPr id="10" name="Group 20"/>
          <p:cNvGrpSpPr>
            <a:grpSpLocks/>
          </p:cNvGrpSpPr>
          <p:nvPr/>
        </p:nvGrpSpPr>
        <p:grpSpPr bwMode="auto">
          <a:xfrm>
            <a:off x="1292193" y="2633643"/>
            <a:ext cx="7351773" cy="3174753"/>
            <a:chOff x="1200" y="2217"/>
            <a:chExt cx="4274" cy="1824"/>
          </a:xfrm>
        </p:grpSpPr>
        <p:sp>
          <p:nvSpPr>
            <p:cNvPr id="11" name="Text Box 4" descr="Small grid"/>
            <p:cNvSpPr txBox="1">
              <a:spLocks noChangeArrowheads="1"/>
            </p:cNvSpPr>
            <p:nvPr/>
          </p:nvSpPr>
          <p:spPr bwMode="auto">
            <a:xfrm>
              <a:off x="1200" y="2544"/>
              <a:ext cx="2208" cy="1497"/>
            </a:xfrm>
            <a:prstGeom prst="rect">
              <a:avLst/>
            </a:prstGeom>
            <a:pattFill prst="smGrid">
              <a:fgClr>
                <a:srgbClr val="00FFFF"/>
              </a:fgClr>
              <a:bgClr>
                <a:srgbClr val="FFFFFF"/>
              </a:bgClr>
            </a:pattFill>
            <a:ln w="9525">
              <a:noFill/>
              <a:miter lim="800000"/>
              <a:headEnd/>
              <a:tailEnd/>
            </a:ln>
          </p:spPr>
          <p:txBody>
            <a:bodyPr>
              <a:spAutoFit/>
            </a:bodyPr>
            <a:lstStyle/>
            <a:p>
              <a:pPr lvl="1" algn="just">
                <a:lnSpc>
                  <a:spcPct val="90000"/>
                </a:lnSpc>
                <a:spcBef>
                  <a:spcPct val="20000"/>
                </a:spcBef>
                <a:buClr>
                  <a:schemeClr val="hlink"/>
                </a:buClr>
                <a:buSzPct val="55000"/>
                <a:buFont typeface="Wingdings" pitchFamily="2" charset="2"/>
                <a:buNone/>
              </a:pPr>
              <a:r>
                <a:rPr lang="en-US" sz="2000" dirty="0">
                  <a:solidFill>
                    <a:srgbClr val="000066"/>
                  </a:solidFill>
                </a:rPr>
                <a:t>class abc{</a:t>
              </a:r>
            </a:p>
            <a:p>
              <a:pPr lvl="2" algn="just">
                <a:lnSpc>
                  <a:spcPct val="90000"/>
                </a:lnSpc>
                <a:spcBef>
                  <a:spcPct val="20000"/>
                </a:spcBef>
                <a:buClr>
                  <a:schemeClr val="folHlink"/>
                </a:buClr>
                <a:buSzPct val="50000"/>
                <a:buFont typeface="Wingdings" pitchFamily="2" charset="2"/>
                <a:buNone/>
              </a:pPr>
              <a:r>
                <a:rPr lang="en-US" sz="2000" dirty="0">
                  <a:solidFill>
                    <a:srgbClr val="000066"/>
                  </a:solidFill>
                </a:rPr>
                <a:t>private:</a:t>
              </a:r>
            </a:p>
            <a:p>
              <a:pPr lvl="3" algn="just">
                <a:lnSpc>
                  <a:spcPct val="90000"/>
                </a:lnSpc>
                <a:spcBef>
                  <a:spcPct val="20000"/>
                </a:spcBef>
                <a:buClr>
                  <a:schemeClr val="accent2"/>
                </a:buClr>
                <a:buSzPct val="55000"/>
                <a:buFont typeface="Wingdings" pitchFamily="2" charset="2"/>
                <a:buNone/>
              </a:pPr>
              <a:r>
                <a:rPr lang="en-US" sz="2000" dirty="0">
                  <a:solidFill>
                    <a:srgbClr val="000066"/>
                  </a:solidFill>
                </a:rPr>
                <a:t>static int n;</a:t>
              </a:r>
            </a:p>
            <a:p>
              <a:pPr lvl="3" algn="just">
                <a:lnSpc>
                  <a:spcPct val="90000"/>
                </a:lnSpc>
                <a:spcBef>
                  <a:spcPct val="20000"/>
                </a:spcBef>
                <a:buClr>
                  <a:schemeClr val="accent2"/>
                </a:buClr>
                <a:buSzPct val="55000"/>
                <a:buFont typeface="Wingdings" pitchFamily="2" charset="2"/>
                <a:buNone/>
              </a:pPr>
              <a:r>
                <a:rPr lang="en-US" sz="2000" dirty="0">
                  <a:solidFill>
                    <a:srgbClr val="000066"/>
                  </a:solidFill>
                </a:rPr>
                <a:t>float x;</a:t>
              </a:r>
            </a:p>
            <a:p>
              <a:pPr lvl="2" algn="just">
                <a:lnSpc>
                  <a:spcPct val="90000"/>
                </a:lnSpc>
                <a:spcBef>
                  <a:spcPct val="20000"/>
                </a:spcBef>
                <a:buClr>
                  <a:schemeClr val="folHlink"/>
                </a:buClr>
                <a:buSzPct val="50000"/>
                <a:buFont typeface="Wingdings" pitchFamily="2" charset="2"/>
                <a:buNone/>
              </a:pPr>
              <a:r>
                <a:rPr lang="en-US" sz="2000" dirty="0">
                  <a:solidFill>
                    <a:srgbClr val="000066"/>
                  </a:solidFill>
                </a:rPr>
                <a:t>public:</a:t>
              </a:r>
            </a:p>
            <a:p>
              <a:pPr lvl="3" algn="just">
                <a:lnSpc>
                  <a:spcPct val="90000"/>
                </a:lnSpc>
                <a:spcBef>
                  <a:spcPct val="20000"/>
                </a:spcBef>
                <a:buClr>
                  <a:schemeClr val="accent2"/>
                </a:buClr>
                <a:buSzPct val="55000"/>
                <a:buFont typeface="Wingdings" pitchFamily="2" charset="2"/>
                <a:buNone/>
              </a:pPr>
              <a:r>
                <a:rPr lang="en-US" sz="2000" dirty="0">
                  <a:solidFill>
                    <a:srgbClr val="000066"/>
                  </a:solidFill>
                </a:rPr>
                <a:t>void display();</a:t>
              </a:r>
            </a:p>
            <a:p>
              <a:pPr lvl="1" algn="just">
                <a:lnSpc>
                  <a:spcPct val="90000"/>
                </a:lnSpc>
                <a:spcBef>
                  <a:spcPct val="20000"/>
                </a:spcBef>
                <a:buClr>
                  <a:schemeClr val="hlink"/>
                </a:buClr>
                <a:buSzPct val="55000"/>
                <a:buFont typeface="Wingdings" pitchFamily="2" charset="2"/>
                <a:buNone/>
              </a:pPr>
              <a:r>
                <a:rPr lang="en-US" sz="2000" dirty="0">
                  <a:solidFill>
                    <a:srgbClr val="000066"/>
                  </a:solidFill>
                </a:rPr>
                <a:t>};</a:t>
              </a:r>
              <a:endParaRPr lang="en-US" sz="2000" dirty="0"/>
            </a:p>
          </p:txBody>
        </p:sp>
        <p:sp>
          <p:nvSpPr>
            <p:cNvPr id="12" name="Rectangle 5" descr="Small grid"/>
            <p:cNvSpPr>
              <a:spLocks noChangeArrowheads="1"/>
            </p:cNvSpPr>
            <p:nvPr/>
          </p:nvSpPr>
          <p:spPr bwMode="auto">
            <a:xfrm>
              <a:off x="4080" y="3072"/>
              <a:ext cx="816" cy="288"/>
            </a:xfrm>
            <a:prstGeom prst="rect">
              <a:avLst/>
            </a:prstGeom>
            <a:pattFill prst="smGrid">
              <a:fgClr>
                <a:srgbClr val="00FFFF"/>
              </a:fgClr>
              <a:bgClr>
                <a:srgbClr val="FFFFFF"/>
              </a:bgClr>
            </a:pattFill>
            <a:ln w="9525">
              <a:solidFill>
                <a:schemeClr val="tx1"/>
              </a:solidFill>
              <a:miter lim="800000"/>
              <a:headEnd/>
              <a:tailEnd/>
            </a:ln>
          </p:spPr>
          <p:txBody>
            <a:bodyPr wrap="none" anchor="ctr"/>
            <a:lstStyle/>
            <a:p>
              <a:pPr algn="ctr"/>
              <a:r>
                <a:rPr lang="en-US" sz="2000">
                  <a:solidFill>
                    <a:srgbClr val="000066"/>
                  </a:solidFill>
                </a:rPr>
                <a:t>n</a:t>
              </a:r>
            </a:p>
          </p:txBody>
        </p:sp>
        <p:sp>
          <p:nvSpPr>
            <p:cNvPr id="13" name="Rectangle 6" descr="Small grid"/>
            <p:cNvSpPr>
              <a:spLocks noChangeArrowheads="1"/>
            </p:cNvSpPr>
            <p:nvPr/>
          </p:nvSpPr>
          <p:spPr bwMode="auto">
            <a:xfrm>
              <a:off x="4080" y="3360"/>
              <a:ext cx="432" cy="288"/>
            </a:xfrm>
            <a:prstGeom prst="rect">
              <a:avLst/>
            </a:prstGeom>
            <a:pattFill prst="smGrid">
              <a:fgClr>
                <a:srgbClr val="00FFFF"/>
              </a:fgClr>
              <a:bgClr>
                <a:srgbClr val="FFFFFF"/>
              </a:bgClr>
            </a:pattFill>
            <a:ln w="9525">
              <a:solidFill>
                <a:schemeClr val="tx1"/>
              </a:solidFill>
              <a:miter lim="800000"/>
              <a:headEnd/>
              <a:tailEnd/>
            </a:ln>
          </p:spPr>
          <p:txBody>
            <a:bodyPr wrap="none" anchor="ctr"/>
            <a:lstStyle/>
            <a:p>
              <a:pPr algn="ctr"/>
              <a:r>
                <a:rPr lang="en-US" sz="2000">
                  <a:solidFill>
                    <a:srgbClr val="000066"/>
                  </a:solidFill>
                </a:rPr>
                <a:t>x</a:t>
              </a:r>
            </a:p>
          </p:txBody>
        </p:sp>
        <p:sp>
          <p:nvSpPr>
            <p:cNvPr id="14" name="Rectangle 7" descr="Small grid"/>
            <p:cNvSpPr>
              <a:spLocks noChangeArrowheads="1"/>
            </p:cNvSpPr>
            <p:nvPr/>
          </p:nvSpPr>
          <p:spPr bwMode="auto">
            <a:xfrm>
              <a:off x="3600" y="3648"/>
              <a:ext cx="912" cy="288"/>
            </a:xfrm>
            <a:prstGeom prst="rect">
              <a:avLst/>
            </a:prstGeom>
            <a:pattFill prst="smGrid">
              <a:fgClr>
                <a:srgbClr val="00FFFF"/>
              </a:fgClr>
              <a:bgClr>
                <a:srgbClr val="FFFFFF"/>
              </a:bgClr>
            </a:pattFill>
            <a:ln w="9525">
              <a:solidFill>
                <a:schemeClr val="tx1"/>
              </a:solidFill>
              <a:miter lim="800000"/>
              <a:headEnd/>
              <a:tailEnd/>
            </a:ln>
          </p:spPr>
          <p:txBody>
            <a:bodyPr wrap="none" anchor="ctr"/>
            <a:lstStyle/>
            <a:p>
              <a:pPr algn="ctr"/>
              <a:r>
                <a:rPr lang="en-US" sz="2000">
                  <a:solidFill>
                    <a:srgbClr val="000066"/>
                  </a:solidFill>
                </a:rPr>
                <a:t>display()</a:t>
              </a:r>
            </a:p>
          </p:txBody>
        </p:sp>
        <p:sp>
          <p:nvSpPr>
            <p:cNvPr id="15" name="Rectangle 8" descr="Small grid"/>
            <p:cNvSpPr>
              <a:spLocks noChangeArrowheads="1"/>
            </p:cNvSpPr>
            <p:nvPr/>
          </p:nvSpPr>
          <p:spPr bwMode="auto">
            <a:xfrm>
              <a:off x="4512" y="3648"/>
              <a:ext cx="816" cy="288"/>
            </a:xfrm>
            <a:prstGeom prst="rect">
              <a:avLst/>
            </a:prstGeom>
            <a:pattFill prst="smGrid">
              <a:fgClr>
                <a:srgbClr val="00FFFF"/>
              </a:fgClr>
              <a:bgClr>
                <a:srgbClr val="FFFFFF"/>
              </a:bgClr>
            </a:pattFill>
            <a:ln w="9525">
              <a:solidFill>
                <a:schemeClr val="tx1"/>
              </a:solidFill>
              <a:miter lim="800000"/>
              <a:headEnd/>
              <a:tailEnd/>
            </a:ln>
          </p:spPr>
          <p:txBody>
            <a:bodyPr wrap="none" anchor="ctr"/>
            <a:lstStyle/>
            <a:p>
              <a:pPr algn="ctr"/>
              <a:r>
                <a:rPr lang="en-US" sz="2000">
                  <a:solidFill>
                    <a:srgbClr val="000066"/>
                  </a:solidFill>
                </a:rPr>
                <a:t>display()</a:t>
              </a:r>
            </a:p>
          </p:txBody>
        </p:sp>
        <p:sp>
          <p:nvSpPr>
            <p:cNvPr id="16" name="Rectangle 9" descr="Small grid"/>
            <p:cNvSpPr>
              <a:spLocks noChangeArrowheads="1"/>
            </p:cNvSpPr>
            <p:nvPr/>
          </p:nvSpPr>
          <p:spPr bwMode="auto">
            <a:xfrm>
              <a:off x="4512" y="3360"/>
              <a:ext cx="384" cy="288"/>
            </a:xfrm>
            <a:prstGeom prst="rect">
              <a:avLst/>
            </a:prstGeom>
            <a:pattFill prst="smGrid">
              <a:fgClr>
                <a:srgbClr val="00FFFF"/>
              </a:fgClr>
              <a:bgClr>
                <a:srgbClr val="FFFFFF"/>
              </a:bgClr>
            </a:pattFill>
            <a:ln w="9525">
              <a:solidFill>
                <a:schemeClr val="tx1"/>
              </a:solidFill>
              <a:miter lim="800000"/>
              <a:headEnd/>
              <a:tailEnd/>
            </a:ln>
          </p:spPr>
          <p:txBody>
            <a:bodyPr wrap="none" anchor="ctr"/>
            <a:lstStyle/>
            <a:p>
              <a:pPr algn="ctr"/>
              <a:r>
                <a:rPr lang="en-US" sz="2000">
                  <a:solidFill>
                    <a:srgbClr val="000066"/>
                  </a:solidFill>
                </a:rPr>
                <a:t>x</a:t>
              </a:r>
            </a:p>
          </p:txBody>
        </p:sp>
        <p:sp>
          <p:nvSpPr>
            <p:cNvPr id="17" name="AutoShape 10"/>
            <p:cNvSpPr>
              <a:spLocks noChangeArrowheads="1"/>
            </p:cNvSpPr>
            <p:nvPr/>
          </p:nvSpPr>
          <p:spPr bwMode="auto">
            <a:xfrm>
              <a:off x="3552" y="2508"/>
              <a:ext cx="434" cy="490"/>
            </a:xfrm>
            <a:prstGeom prst="star8">
              <a:avLst>
                <a:gd name="adj" fmla="val 38250"/>
              </a:avLst>
            </a:prstGeom>
            <a:noFill/>
            <a:ln w="9525">
              <a:solidFill>
                <a:srgbClr val="CC0000"/>
              </a:solidFill>
              <a:miter lim="800000"/>
              <a:headEnd/>
              <a:tailEnd/>
            </a:ln>
          </p:spPr>
          <p:txBody>
            <a:bodyPr>
              <a:spAutoFit/>
            </a:bodyPr>
            <a:lstStyle/>
            <a:p>
              <a:pPr algn="ctr">
                <a:spcBef>
                  <a:spcPct val="50000"/>
                </a:spcBef>
              </a:pPr>
              <a:r>
                <a:rPr lang="en-US"/>
                <a:t>A</a:t>
              </a:r>
            </a:p>
          </p:txBody>
        </p:sp>
        <p:sp>
          <p:nvSpPr>
            <p:cNvPr id="18" name="Line 12"/>
            <p:cNvSpPr>
              <a:spLocks noChangeShapeType="1"/>
            </p:cNvSpPr>
            <p:nvPr/>
          </p:nvSpPr>
          <p:spPr bwMode="auto">
            <a:xfrm>
              <a:off x="3840" y="2928"/>
              <a:ext cx="240" cy="240"/>
            </a:xfrm>
            <a:prstGeom prst="line">
              <a:avLst/>
            </a:prstGeom>
            <a:noFill/>
            <a:ln w="9525">
              <a:solidFill>
                <a:schemeClr val="tx1"/>
              </a:solidFill>
              <a:miter lim="800000"/>
              <a:headEnd/>
              <a:tailEnd type="triangle" w="med" len="med"/>
            </a:ln>
          </p:spPr>
          <p:txBody>
            <a:bodyPr wrap="none"/>
            <a:lstStyle/>
            <a:p>
              <a:endParaRPr lang="en-US"/>
            </a:p>
          </p:txBody>
        </p:sp>
        <p:sp>
          <p:nvSpPr>
            <p:cNvPr id="19" name="Line 13"/>
            <p:cNvSpPr>
              <a:spLocks noChangeShapeType="1"/>
            </p:cNvSpPr>
            <p:nvPr/>
          </p:nvSpPr>
          <p:spPr bwMode="auto">
            <a:xfrm>
              <a:off x="3840" y="2928"/>
              <a:ext cx="240" cy="528"/>
            </a:xfrm>
            <a:prstGeom prst="line">
              <a:avLst/>
            </a:prstGeom>
            <a:noFill/>
            <a:ln w="9525">
              <a:solidFill>
                <a:schemeClr val="tx1"/>
              </a:solidFill>
              <a:miter lim="800000"/>
              <a:headEnd/>
              <a:tailEnd type="triangle" w="med" len="med"/>
            </a:ln>
          </p:spPr>
          <p:txBody>
            <a:bodyPr wrap="none"/>
            <a:lstStyle/>
            <a:p>
              <a:endParaRPr lang="en-US"/>
            </a:p>
          </p:txBody>
        </p:sp>
        <p:sp>
          <p:nvSpPr>
            <p:cNvPr id="20" name="Line 14"/>
            <p:cNvSpPr>
              <a:spLocks noChangeShapeType="1"/>
            </p:cNvSpPr>
            <p:nvPr/>
          </p:nvSpPr>
          <p:spPr bwMode="auto">
            <a:xfrm>
              <a:off x="3840" y="2928"/>
              <a:ext cx="0" cy="720"/>
            </a:xfrm>
            <a:prstGeom prst="line">
              <a:avLst/>
            </a:prstGeom>
            <a:noFill/>
            <a:ln w="9525">
              <a:solidFill>
                <a:schemeClr val="tx1"/>
              </a:solidFill>
              <a:miter lim="800000"/>
              <a:headEnd/>
              <a:tailEnd type="triangle" w="med" len="med"/>
            </a:ln>
          </p:spPr>
          <p:txBody>
            <a:bodyPr wrap="none"/>
            <a:lstStyle/>
            <a:p>
              <a:endParaRPr lang="en-US"/>
            </a:p>
          </p:txBody>
        </p:sp>
        <p:sp>
          <p:nvSpPr>
            <p:cNvPr id="21" name="AutoShape 15"/>
            <p:cNvSpPr>
              <a:spLocks noChangeArrowheads="1"/>
            </p:cNvSpPr>
            <p:nvPr/>
          </p:nvSpPr>
          <p:spPr bwMode="auto">
            <a:xfrm>
              <a:off x="5040" y="2544"/>
              <a:ext cx="434" cy="490"/>
            </a:xfrm>
            <a:prstGeom prst="star8">
              <a:avLst>
                <a:gd name="adj" fmla="val 38250"/>
              </a:avLst>
            </a:prstGeom>
            <a:noFill/>
            <a:ln w="9525">
              <a:solidFill>
                <a:srgbClr val="CC0000"/>
              </a:solidFill>
              <a:miter lim="800000"/>
              <a:headEnd/>
              <a:tailEnd/>
            </a:ln>
          </p:spPr>
          <p:txBody>
            <a:bodyPr>
              <a:spAutoFit/>
            </a:bodyPr>
            <a:lstStyle/>
            <a:p>
              <a:pPr algn="ctr">
                <a:spcBef>
                  <a:spcPct val="50000"/>
                </a:spcBef>
              </a:pPr>
              <a:r>
                <a:rPr lang="en-US"/>
                <a:t>B</a:t>
              </a:r>
            </a:p>
          </p:txBody>
        </p:sp>
        <p:sp>
          <p:nvSpPr>
            <p:cNvPr id="22" name="Line 16"/>
            <p:cNvSpPr>
              <a:spLocks noChangeShapeType="1"/>
            </p:cNvSpPr>
            <p:nvPr/>
          </p:nvSpPr>
          <p:spPr bwMode="auto">
            <a:xfrm flipH="1">
              <a:off x="4896" y="2976"/>
              <a:ext cx="240" cy="192"/>
            </a:xfrm>
            <a:prstGeom prst="line">
              <a:avLst/>
            </a:prstGeom>
            <a:noFill/>
            <a:ln w="9525">
              <a:solidFill>
                <a:schemeClr val="tx1"/>
              </a:solidFill>
              <a:miter lim="800000"/>
              <a:headEnd/>
              <a:tailEnd type="triangle" w="med" len="med"/>
            </a:ln>
          </p:spPr>
          <p:txBody>
            <a:bodyPr wrap="none"/>
            <a:lstStyle/>
            <a:p>
              <a:endParaRPr lang="en-US"/>
            </a:p>
          </p:txBody>
        </p:sp>
        <p:sp>
          <p:nvSpPr>
            <p:cNvPr id="23" name="Line 17"/>
            <p:cNvSpPr>
              <a:spLocks noChangeShapeType="1"/>
            </p:cNvSpPr>
            <p:nvPr/>
          </p:nvSpPr>
          <p:spPr bwMode="auto">
            <a:xfrm>
              <a:off x="5136" y="2976"/>
              <a:ext cx="0" cy="672"/>
            </a:xfrm>
            <a:prstGeom prst="line">
              <a:avLst/>
            </a:prstGeom>
            <a:noFill/>
            <a:ln w="9525">
              <a:solidFill>
                <a:schemeClr val="tx1"/>
              </a:solidFill>
              <a:miter lim="800000"/>
              <a:headEnd/>
              <a:tailEnd type="triangle" w="med" len="med"/>
            </a:ln>
          </p:spPr>
          <p:txBody>
            <a:bodyPr wrap="none"/>
            <a:lstStyle/>
            <a:p>
              <a:endParaRPr lang="en-US"/>
            </a:p>
          </p:txBody>
        </p:sp>
        <p:sp>
          <p:nvSpPr>
            <p:cNvPr id="24" name="Line 18"/>
            <p:cNvSpPr>
              <a:spLocks noChangeShapeType="1"/>
            </p:cNvSpPr>
            <p:nvPr/>
          </p:nvSpPr>
          <p:spPr bwMode="auto">
            <a:xfrm flipH="1">
              <a:off x="4896" y="2976"/>
              <a:ext cx="240" cy="480"/>
            </a:xfrm>
            <a:prstGeom prst="line">
              <a:avLst/>
            </a:prstGeom>
            <a:noFill/>
            <a:ln w="9525">
              <a:solidFill>
                <a:schemeClr val="tx1"/>
              </a:solidFill>
              <a:miter lim="800000"/>
              <a:headEnd/>
              <a:tailEnd type="triangle" w="med" len="med"/>
            </a:ln>
          </p:spPr>
          <p:txBody>
            <a:bodyPr wrap="none"/>
            <a:lstStyle/>
            <a:p>
              <a:endParaRPr lang="en-US"/>
            </a:p>
          </p:txBody>
        </p:sp>
        <p:sp>
          <p:nvSpPr>
            <p:cNvPr id="25" name="Text Box 19"/>
            <p:cNvSpPr txBox="1">
              <a:spLocks noChangeArrowheads="1"/>
            </p:cNvSpPr>
            <p:nvPr/>
          </p:nvSpPr>
          <p:spPr bwMode="auto">
            <a:xfrm>
              <a:off x="3840" y="2217"/>
              <a:ext cx="1343" cy="231"/>
            </a:xfrm>
            <a:prstGeom prst="rect">
              <a:avLst/>
            </a:prstGeom>
            <a:noFill/>
            <a:ln w="9525">
              <a:noFill/>
              <a:miter lim="800000"/>
              <a:headEnd/>
              <a:tailEnd/>
            </a:ln>
          </p:spPr>
          <p:txBody>
            <a:bodyPr wrap="none">
              <a:spAutoFit/>
            </a:bodyPr>
            <a:lstStyle/>
            <a:p>
              <a:r>
                <a:rPr lang="en-US" sz="1800">
                  <a:solidFill>
                    <a:srgbClr val="CC0000"/>
                  </a:solidFill>
                </a:rPr>
                <a:t>Khai báo: abc A, B;</a:t>
              </a:r>
            </a:p>
          </p:txBody>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58</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Các thành phần tĩnh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sz="quarter" idx="1"/>
          </p:nvPr>
        </p:nvSpPr>
        <p:spPr>
          <a:xfrm>
            <a:off x="214282" y="857232"/>
            <a:ext cx="8715436" cy="4495800"/>
          </a:xfrm>
        </p:spPr>
        <p:txBody>
          <a:bodyPr/>
          <a:lstStyle/>
          <a:p>
            <a:pPr eaLnBrk="1" hangingPunct="1"/>
            <a:r>
              <a:rPr lang="en-US" dirty="0">
                <a:solidFill>
                  <a:schemeClr val="tx1"/>
                </a:solidFill>
              </a:rPr>
              <a:t>Khởi tạo các thành phần tĩnh</a:t>
            </a:r>
          </a:p>
          <a:p>
            <a:pPr lvl="1" eaLnBrk="1" hangingPunct="1">
              <a:buFont typeface="Arial" pitchFamily="34" charset="0"/>
              <a:buChar char="•"/>
            </a:pPr>
            <a:r>
              <a:rPr lang="en-US" dirty="0">
                <a:solidFill>
                  <a:schemeClr val="tx1"/>
                </a:solidFill>
              </a:rPr>
              <a:t>Đối với dữ liệu, thành phần tĩnh phải được khởi tạo ngoài lớp, ngoài các hàm.</a:t>
            </a:r>
          </a:p>
          <a:p>
            <a:pPr lvl="1" eaLnBrk="1" hangingPunct="1">
              <a:buFont typeface="Arial" pitchFamily="34" charset="0"/>
              <a:buChar char="•"/>
            </a:pPr>
            <a:r>
              <a:rPr lang="en-US" dirty="0">
                <a:solidFill>
                  <a:schemeClr val="tx1"/>
                </a:solidFill>
              </a:rPr>
              <a:t>Đối với hàm thành phần, có thể gọi thông qua các đối tượng hoặc gọi theo cách:</a:t>
            </a:r>
          </a:p>
          <a:p>
            <a:pPr lvl="2" eaLnBrk="1" hangingPunct="1">
              <a:buNone/>
            </a:pPr>
            <a:r>
              <a:rPr lang="en-US" dirty="0">
                <a:solidFill>
                  <a:schemeClr val="tx1"/>
                </a:solidFill>
              </a:rPr>
              <a:t>&lt;Tên lớp&gt;::&lt;tên hàm&gt;(các tham số);</a:t>
            </a:r>
          </a:p>
          <a:p>
            <a:pPr eaLnBrk="1" hangingPunct="1"/>
            <a:r>
              <a:rPr lang="en-US" dirty="0">
                <a:solidFill>
                  <a:schemeClr val="tx1"/>
                </a:solidFill>
              </a:rPr>
              <a:t>Chú ý rằng thành phần dữ liệu tĩnh có thể khai báo ở private hoặc public.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5</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Đối tượng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25" name="Rectangle 3"/>
          <p:cNvSpPr>
            <a:spLocks noGrp="1" noChangeArrowheads="1"/>
          </p:cNvSpPr>
          <p:nvPr>
            <p:ph sz="quarter" idx="1"/>
          </p:nvPr>
        </p:nvSpPr>
        <p:spPr>
          <a:xfrm>
            <a:off x="214282" y="857232"/>
            <a:ext cx="8429684" cy="4857784"/>
          </a:xfrm>
        </p:spPr>
        <p:txBody>
          <a:bodyPr>
            <a:normAutofit fontScale="92500" lnSpcReduction="10000"/>
          </a:bodyPr>
          <a:lstStyle/>
          <a:p>
            <a:pPr marL="640080" lvl="1" indent="-237744" eaLnBrk="1" fontAlgn="auto" hangingPunct="1">
              <a:lnSpc>
                <a:spcPct val="90000"/>
              </a:lnSpc>
              <a:spcAft>
                <a:spcPts val="0"/>
              </a:spcAft>
              <a:buFont typeface="Arial" pitchFamily="34" charset="0"/>
              <a:buChar char="•"/>
              <a:defRPr/>
            </a:pPr>
            <a:r>
              <a:rPr lang="en-US" dirty="0" err="1">
                <a:solidFill>
                  <a:schemeClr val="tx1"/>
                </a:solidFill>
              </a:rPr>
              <a:t>Các</a:t>
            </a:r>
            <a:r>
              <a:rPr lang="en-US" dirty="0">
                <a:solidFill>
                  <a:schemeClr val="tx1"/>
                </a:solidFill>
              </a:rPr>
              <a:t> </a:t>
            </a:r>
            <a:r>
              <a:rPr lang="en-US" dirty="0" err="1">
                <a:solidFill>
                  <a:schemeClr val="tx1"/>
                </a:solidFill>
              </a:rPr>
              <a:t>thao</a:t>
            </a:r>
            <a:r>
              <a:rPr lang="en-US" dirty="0">
                <a:solidFill>
                  <a:schemeClr val="tx1"/>
                </a:solidFill>
              </a:rPr>
              <a:t> </a:t>
            </a:r>
            <a:r>
              <a:rPr lang="en-US" dirty="0" err="1">
                <a:solidFill>
                  <a:schemeClr val="tx1"/>
                </a:solidFill>
              </a:rPr>
              <a:t>tác</a:t>
            </a:r>
            <a:r>
              <a:rPr lang="en-US" dirty="0">
                <a:solidFill>
                  <a:schemeClr val="tx1"/>
                </a:solidFill>
              </a:rPr>
              <a:t> </a:t>
            </a:r>
            <a:r>
              <a:rPr lang="en-US" dirty="0" err="1">
                <a:solidFill>
                  <a:schemeClr val="tx1"/>
                </a:solidFill>
              </a:rPr>
              <a:t>tác</a:t>
            </a:r>
            <a:r>
              <a:rPr lang="en-US" dirty="0">
                <a:solidFill>
                  <a:schemeClr val="tx1"/>
                </a:solidFill>
              </a:rPr>
              <a:t> </a:t>
            </a:r>
            <a:r>
              <a:rPr lang="en-US" dirty="0" err="1">
                <a:solidFill>
                  <a:schemeClr val="tx1"/>
                </a:solidFill>
              </a:rPr>
              <a:t>động</a:t>
            </a:r>
            <a:r>
              <a:rPr lang="en-US" dirty="0">
                <a:solidFill>
                  <a:schemeClr val="tx1"/>
                </a:solidFill>
              </a:rPr>
              <a:t> </a:t>
            </a:r>
            <a:r>
              <a:rPr lang="en-US" dirty="0" err="1">
                <a:solidFill>
                  <a:schemeClr val="tx1"/>
                </a:solidFill>
              </a:rPr>
              <a:t>lên</a:t>
            </a:r>
            <a:r>
              <a:rPr lang="en-US" dirty="0">
                <a:solidFill>
                  <a:schemeClr val="tx1"/>
                </a:solidFill>
              </a:rPr>
              <a:t> </a:t>
            </a:r>
            <a:r>
              <a:rPr lang="en-US" dirty="0" err="1">
                <a:solidFill>
                  <a:schemeClr val="tx1"/>
                </a:solidFill>
              </a:rPr>
              <a:t>đối</a:t>
            </a:r>
            <a:r>
              <a:rPr lang="en-US" dirty="0">
                <a:solidFill>
                  <a:schemeClr val="tx1"/>
                </a:solidFill>
              </a:rPr>
              <a:t> </a:t>
            </a:r>
            <a:r>
              <a:rPr lang="en-US" dirty="0" err="1">
                <a:solidFill>
                  <a:schemeClr val="tx1"/>
                </a:solidFill>
              </a:rPr>
              <a:t>tượng</a:t>
            </a:r>
            <a:r>
              <a:rPr lang="en-US" dirty="0">
                <a:solidFill>
                  <a:schemeClr val="tx1"/>
                </a:solidFill>
              </a:rPr>
              <a:t> </a:t>
            </a:r>
            <a:r>
              <a:rPr lang="en-US" dirty="0" err="1">
                <a:solidFill>
                  <a:schemeClr val="tx1"/>
                </a:solidFill>
              </a:rPr>
              <a:t>điểm</a:t>
            </a:r>
            <a:r>
              <a:rPr lang="en-US" dirty="0">
                <a:solidFill>
                  <a:schemeClr val="tx1"/>
                </a:solidFill>
              </a:rPr>
              <a:t> </a:t>
            </a:r>
            <a:r>
              <a:rPr lang="en-US" dirty="0" err="1">
                <a:solidFill>
                  <a:schemeClr val="tx1"/>
                </a:solidFill>
              </a:rPr>
              <a:t>gồm</a:t>
            </a:r>
            <a:r>
              <a:rPr lang="en-US" dirty="0">
                <a:solidFill>
                  <a:schemeClr val="tx1"/>
                </a:solidFill>
              </a:rPr>
              <a:t>:</a:t>
            </a:r>
          </a:p>
          <a:p>
            <a:pPr marL="886968" lvl="2" eaLnBrk="1" fontAlgn="auto" hangingPunct="1">
              <a:lnSpc>
                <a:spcPct val="90000"/>
              </a:lnSpc>
              <a:spcAft>
                <a:spcPts val="0"/>
              </a:spcAft>
              <a:buFont typeface="Wingdings 2" pitchFamily="18" charset="2"/>
              <a:buChar char="­"/>
              <a:defRPr/>
            </a:pPr>
            <a:r>
              <a:rPr lang="en-US" sz="2800" dirty="0" err="1">
                <a:solidFill>
                  <a:schemeClr val="tx1"/>
                </a:solidFill>
              </a:rPr>
              <a:t>Hàm</a:t>
            </a:r>
            <a:r>
              <a:rPr lang="en-US" sz="2800" dirty="0">
                <a:solidFill>
                  <a:schemeClr val="tx1"/>
                </a:solidFill>
              </a:rPr>
              <a:t> </a:t>
            </a:r>
            <a:r>
              <a:rPr lang="en-US" sz="2800" dirty="0" err="1">
                <a:solidFill>
                  <a:schemeClr val="tx1"/>
                </a:solidFill>
              </a:rPr>
              <a:t>đặt</a:t>
            </a:r>
            <a:r>
              <a:rPr lang="en-US" sz="2800" dirty="0">
                <a:solidFill>
                  <a:schemeClr val="tx1"/>
                </a:solidFill>
              </a:rPr>
              <a:t> </a:t>
            </a:r>
            <a:r>
              <a:rPr lang="en-US" sz="2800" dirty="0" err="1">
                <a:solidFill>
                  <a:schemeClr val="tx1"/>
                </a:solidFill>
              </a:rPr>
              <a:t>điểm</a:t>
            </a:r>
            <a:r>
              <a:rPr lang="en-US" sz="2800" dirty="0">
                <a:solidFill>
                  <a:schemeClr val="tx1"/>
                </a:solidFill>
              </a:rPr>
              <a:t> ở </a:t>
            </a:r>
            <a:r>
              <a:rPr lang="en-US" sz="2800" dirty="0" err="1">
                <a:solidFill>
                  <a:schemeClr val="tx1"/>
                </a:solidFill>
              </a:rPr>
              <a:t>toạ</a:t>
            </a:r>
            <a:r>
              <a:rPr lang="en-US" sz="2800" dirty="0">
                <a:solidFill>
                  <a:schemeClr val="tx1"/>
                </a:solidFill>
              </a:rPr>
              <a:t> </a:t>
            </a:r>
            <a:r>
              <a:rPr lang="en-US" sz="2800" dirty="0" err="1">
                <a:solidFill>
                  <a:schemeClr val="tx1"/>
                </a:solidFill>
              </a:rPr>
              <a:t>độ</a:t>
            </a:r>
            <a:r>
              <a:rPr lang="en-US" sz="2800" dirty="0">
                <a:solidFill>
                  <a:schemeClr val="tx1"/>
                </a:solidFill>
              </a:rPr>
              <a:t> (ox, </a:t>
            </a:r>
            <a:r>
              <a:rPr lang="en-US" sz="2800" dirty="0" err="1">
                <a:solidFill>
                  <a:schemeClr val="tx1"/>
                </a:solidFill>
              </a:rPr>
              <a:t>oy</a:t>
            </a:r>
            <a:r>
              <a:rPr lang="en-US" sz="2800" dirty="0">
                <a:solidFill>
                  <a:schemeClr val="tx1"/>
                </a:solidFill>
              </a:rPr>
              <a:t>);</a:t>
            </a:r>
          </a:p>
          <a:p>
            <a:pPr marL="886968" lvl="2" eaLnBrk="1" fontAlgn="auto" hangingPunct="1">
              <a:lnSpc>
                <a:spcPct val="90000"/>
              </a:lnSpc>
              <a:spcAft>
                <a:spcPts val="0"/>
              </a:spcAft>
              <a:buFont typeface="Wingdings 2" pitchFamily="18" charset="2"/>
              <a:buChar char="­"/>
              <a:defRPr/>
            </a:pPr>
            <a:r>
              <a:rPr lang="en-US" sz="2800" dirty="0" err="1">
                <a:solidFill>
                  <a:schemeClr val="tx1"/>
                </a:solidFill>
              </a:rPr>
              <a:t>Hàm</a:t>
            </a:r>
            <a:r>
              <a:rPr lang="en-US" sz="2800" dirty="0">
                <a:solidFill>
                  <a:schemeClr val="tx1"/>
                </a:solidFill>
              </a:rPr>
              <a:t> </a:t>
            </a:r>
            <a:r>
              <a:rPr lang="en-US" sz="2800" dirty="0" err="1">
                <a:solidFill>
                  <a:schemeClr val="tx1"/>
                </a:solidFill>
              </a:rPr>
              <a:t>tịnh</a:t>
            </a:r>
            <a:r>
              <a:rPr lang="en-US" sz="2800" dirty="0">
                <a:solidFill>
                  <a:schemeClr val="tx1"/>
                </a:solidFill>
              </a:rPr>
              <a:t> </a:t>
            </a:r>
            <a:r>
              <a:rPr lang="en-US" sz="2800" dirty="0" err="1">
                <a:solidFill>
                  <a:schemeClr val="tx1"/>
                </a:solidFill>
              </a:rPr>
              <a:t>tiến</a:t>
            </a:r>
            <a:r>
              <a:rPr lang="en-US" sz="2800" dirty="0">
                <a:solidFill>
                  <a:schemeClr val="tx1"/>
                </a:solidFill>
              </a:rPr>
              <a:t> </a:t>
            </a:r>
            <a:r>
              <a:rPr lang="en-US" sz="2800" dirty="0" err="1">
                <a:solidFill>
                  <a:schemeClr val="tx1"/>
                </a:solidFill>
              </a:rPr>
              <a:t>điểm</a:t>
            </a:r>
            <a:r>
              <a:rPr lang="en-US" sz="2800" dirty="0">
                <a:solidFill>
                  <a:schemeClr val="tx1"/>
                </a:solidFill>
              </a:rPr>
              <a:t> </a:t>
            </a:r>
            <a:r>
              <a:rPr lang="en-US" sz="2800" dirty="0" err="1">
                <a:solidFill>
                  <a:schemeClr val="tx1"/>
                </a:solidFill>
              </a:rPr>
              <a:t>có</a:t>
            </a:r>
            <a:r>
              <a:rPr lang="en-US" sz="2800" dirty="0">
                <a:solidFill>
                  <a:schemeClr val="tx1"/>
                </a:solidFill>
              </a:rPr>
              <a:t> </a:t>
            </a:r>
            <a:r>
              <a:rPr lang="en-US" sz="2800" dirty="0" err="1">
                <a:solidFill>
                  <a:schemeClr val="tx1"/>
                </a:solidFill>
              </a:rPr>
              <a:t>toạ</a:t>
            </a:r>
            <a:r>
              <a:rPr lang="en-US" sz="2800" dirty="0">
                <a:solidFill>
                  <a:schemeClr val="tx1"/>
                </a:solidFill>
              </a:rPr>
              <a:t> </a:t>
            </a:r>
            <a:r>
              <a:rPr lang="en-US" sz="2800" dirty="0" err="1">
                <a:solidFill>
                  <a:schemeClr val="tx1"/>
                </a:solidFill>
              </a:rPr>
              <a:t>độ</a:t>
            </a:r>
            <a:r>
              <a:rPr lang="en-US" sz="2800" dirty="0">
                <a:solidFill>
                  <a:schemeClr val="tx1"/>
                </a:solidFill>
              </a:rPr>
              <a:t> (</a:t>
            </a:r>
            <a:r>
              <a:rPr lang="en-US" sz="2800" dirty="0" err="1">
                <a:solidFill>
                  <a:schemeClr val="tx1"/>
                </a:solidFill>
              </a:rPr>
              <a:t>x,y</a:t>
            </a:r>
            <a:r>
              <a:rPr lang="en-US" sz="2800" dirty="0">
                <a:solidFill>
                  <a:schemeClr val="tx1"/>
                </a:solidFill>
              </a:rPr>
              <a:t>) </a:t>
            </a:r>
            <a:r>
              <a:rPr lang="en-US" sz="2800" dirty="0" err="1">
                <a:solidFill>
                  <a:schemeClr val="tx1"/>
                </a:solidFill>
              </a:rPr>
              <a:t>đến</a:t>
            </a:r>
            <a:r>
              <a:rPr lang="en-US" sz="2800" dirty="0">
                <a:solidFill>
                  <a:schemeClr val="tx1"/>
                </a:solidFill>
              </a:rPr>
              <a:t> </a:t>
            </a:r>
            <a:r>
              <a:rPr lang="en-US" sz="2800" dirty="0" err="1">
                <a:solidFill>
                  <a:schemeClr val="tx1"/>
                </a:solidFill>
              </a:rPr>
              <a:t>điểm</a:t>
            </a:r>
            <a:r>
              <a:rPr lang="en-US" sz="2800" dirty="0">
                <a:solidFill>
                  <a:schemeClr val="tx1"/>
                </a:solidFill>
              </a:rPr>
              <a:t> </a:t>
            </a:r>
            <a:r>
              <a:rPr lang="en-US" sz="2800" dirty="0" err="1">
                <a:solidFill>
                  <a:schemeClr val="tx1"/>
                </a:solidFill>
              </a:rPr>
              <a:t>có</a:t>
            </a:r>
            <a:r>
              <a:rPr lang="en-US" sz="2800" dirty="0">
                <a:solidFill>
                  <a:schemeClr val="tx1"/>
                </a:solidFill>
              </a:rPr>
              <a:t> </a:t>
            </a:r>
            <a:r>
              <a:rPr lang="en-US" sz="2800" dirty="0" err="1">
                <a:solidFill>
                  <a:schemeClr val="tx1"/>
                </a:solidFill>
              </a:rPr>
              <a:t>toạ</a:t>
            </a:r>
            <a:r>
              <a:rPr lang="en-US" sz="2800" dirty="0">
                <a:solidFill>
                  <a:schemeClr val="tx1"/>
                </a:solidFill>
              </a:rPr>
              <a:t> </a:t>
            </a:r>
            <a:r>
              <a:rPr lang="en-US" sz="2800" dirty="0" err="1">
                <a:solidFill>
                  <a:schemeClr val="tx1"/>
                </a:solidFill>
              </a:rPr>
              <a:t>độ</a:t>
            </a:r>
            <a:r>
              <a:rPr lang="en-US" sz="2800" dirty="0">
                <a:solidFill>
                  <a:schemeClr val="tx1"/>
                </a:solidFill>
              </a:rPr>
              <a:t> (</a:t>
            </a:r>
            <a:r>
              <a:rPr lang="en-US" sz="2800" dirty="0" err="1">
                <a:solidFill>
                  <a:schemeClr val="tx1"/>
                </a:solidFill>
              </a:rPr>
              <a:t>x+dx</a:t>
            </a:r>
            <a:r>
              <a:rPr lang="en-US" sz="2800" dirty="0">
                <a:solidFill>
                  <a:schemeClr val="tx1"/>
                </a:solidFill>
              </a:rPr>
              <a:t>, </a:t>
            </a:r>
            <a:r>
              <a:rPr lang="en-US" sz="2800" dirty="0" err="1">
                <a:solidFill>
                  <a:schemeClr val="tx1"/>
                </a:solidFill>
              </a:rPr>
              <a:t>y+dy</a:t>
            </a:r>
            <a:r>
              <a:rPr lang="en-US" sz="2800" dirty="0">
                <a:solidFill>
                  <a:schemeClr val="tx1"/>
                </a:solidFill>
              </a:rPr>
              <a:t>).</a:t>
            </a:r>
          </a:p>
          <a:p>
            <a:pPr marL="886968" lvl="2" eaLnBrk="1" fontAlgn="auto" hangingPunct="1">
              <a:lnSpc>
                <a:spcPct val="90000"/>
              </a:lnSpc>
              <a:spcAft>
                <a:spcPts val="0"/>
              </a:spcAft>
              <a:buFont typeface="Wingdings 2" pitchFamily="18" charset="2"/>
              <a:buChar char="­"/>
              <a:defRPr/>
            </a:pPr>
            <a:r>
              <a:rPr lang="en-US" sz="2800" dirty="0" err="1">
                <a:solidFill>
                  <a:schemeClr val="tx1"/>
                </a:solidFill>
              </a:rPr>
              <a:t>Hàm</a:t>
            </a:r>
            <a:r>
              <a:rPr lang="en-US" sz="2800" dirty="0">
                <a:solidFill>
                  <a:schemeClr val="tx1"/>
                </a:solidFill>
              </a:rPr>
              <a:t> </a:t>
            </a:r>
            <a:r>
              <a:rPr lang="en-US" sz="2800" dirty="0" err="1">
                <a:solidFill>
                  <a:schemeClr val="tx1"/>
                </a:solidFill>
              </a:rPr>
              <a:t>hiển</a:t>
            </a:r>
            <a:r>
              <a:rPr lang="en-US" sz="2800" dirty="0">
                <a:solidFill>
                  <a:schemeClr val="tx1"/>
                </a:solidFill>
              </a:rPr>
              <a:t> </a:t>
            </a:r>
            <a:r>
              <a:rPr lang="en-US" sz="2800" dirty="0" err="1">
                <a:solidFill>
                  <a:schemeClr val="tx1"/>
                </a:solidFill>
              </a:rPr>
              <a:t>thị</a:t>
            </a:r>
            <a:r>
              <a:rPr lang="en-US" sz="2800" dirty="0">
                <a:solidFill>
                  <a:schemeClr val="tx1"/>
                </a:solidFill>
              </a:rPr>
              <a:t> </a:t>
            </a:r>
            <a:r>
              <a:rPr lang="en-US" sz="2800" dirty="0" err="1">
                <a:solidFill>
                  <a:schemeClr val="tx1"/>
                </a:solidFill>
              </a:rPr>
              <a:t>toạ</a:t>
            </a:r>
            <a:r>
              <a:rPr lang="en-US" sz="2800" dirty="0">
                <a:solidFill>
                  <a:schemeClr val="tx1"/>
                </a:solidFill>
              </a:rPr>
              <a:t> </a:t>
            </a:r>
            <a:r>
              <a:rPr lang="en-US" sz="2800" dirty="0" err="1">
                <a:solidFill>
                  <a:schemeClr val="tx1"/>
                </a:solidFill>
              </a:rPr>
              <a:t>độ</a:t>
            </a:r>
            <a:r>
              <a:rPr lang="en-US" sz="2800" dirty="0">
                <a:solidFill>
                  <a:schemeClr val="tx1"/>
                </a:solidFill>
              </a:rPr>
              <a:t> </a:t>
            </a:r>
            <a:r>
              <a:rPr lang="en-US" sz="2800" dirty="0" err="1">
                <a:solidFill>
                  <a:schemeClr val="tx1"/>
                </a:solidFill>
              </a:rPr>
              <a:t>điểm</a:t>
            </a:r>
            <a:r>
              <a:rPr lang="en-US" sz="2800" dirty="0">
                <a:solidFill>
                  <a:schemeClr val="tx1"/>
                </a:solidFill>
              </a:rPr>
              <a:t>.</a:t>
            </a:r>
          </a:p>
          <a:p>
            <a:pPr marL="365760" indent="-283464" eaLnBrk="1" fontAlgn="auto" hangingPunct="1">
              <a:lnSpc>
                <a:spcPct val="90000"/>
              </a:lnSpc>
              <a:spcAft>
                <a:spcPts val="0"/>
              </a:spcAft>
              <a:defRPr/>
            </a:pPr>
            <a:r>
              <a:rPr lang="en-US" sz="2800" b="1" dirty="0" err="1">
                <a:solidFill>
                  <a:schemeClr val="tx1"/>
                </a:solidFill>
              </a:rPr>
              <a:t>Đối</a:t>
            </a:r>
            <a:r>
              <a:rPr lang="en-US" sz="2800" b="1" dirty="0">
                <a:solidFill>
                  <a:schemeClr val="tx1"/>
                </a:solidFill>
              </a:rPr>
              <a:t> </a:t>
            </a:r>
            <a:r>
              <a:rPr lang="en-US" sz="2800" b="1" dirty="0" err="1">
                <a:solidFill>
                  <a:schemeClr val="tx1"/>
                </a:solidFill>
              </a:rPr>
              <a:t>tượng</a:t>
            </a:r>
            <a:r>
              <a:rPr lang="en-US" sz="2800" b="1" dirty="0">
                <a:solidFill>
                  <a:schemeClr val="tx1"/>
                </a:solidFill>
              </a:rPr>
              <a:t> </a:t>
            </a:r>
            <a:r>
              <a:rPr lang="en-US" sz="2800" b="1" dirty="0" err="1">
                <a:solidFill>
                  <a:schemeClr val="tx1"/>
                </a:solidFill>
              </a:rPr>
              <a:t>điểm</a:t>
            </a:r>
            <a:r>
              <a:rPr lang="en-US" sz="2800" b="1" dirty="0">
                <a:solidFill>
                  <a:schemeClr val="tx1"/>
                </a:solidFill>
              </a:rPr>
              <a:t> </a:t>
            </a:r>
            <a:r>
              <a:rPr lang="en-US" sz="2800" b="1" dirty="0" err="1">
                <a:solidFill>
                  <a:schemeClr val="tx1"/>
                </a:solidFill>
              </a:rPr>
              <a:t>có</a:t>
            </a:r>
            <a:r>
              <a:rPr lang="en-US" sz="2800" b="1" dirty="0">
                <a:solidFill>
                  <a:schemeClr val="tx1"/>
                </a:solidFill>
              </a:rPr>
              <a:t> </a:t>
            </a:r>
            <a:r>
              <a:rPr lang="en-US" sz="2800" b="1" dirty="0" err="1">
                <a:solidFill>
                  <a:schemeClr val="tx1"/>
                </a:solidFill>
              </a:rPr>
              <a:t>thể</a:t>
            </a:r>
            <a:r>
              <a:rPr lang="en-US" sz="2800" b="1" dirty="0">
                <a:solidFill>
                  <a:schemeClr val="tx1"/>
                </a:solidFill>
              </a:rPr>
              <a:t> </a:t>
            </a:r>
            <a:r>
              <a:rPr lang="en-US" sz="2800" b="1" dirty="0" err="1">
                <a:solidFill>
                  <a:schemeClr val="tx1"/>
                </a:solidFill>
              </a:rPr>
              <a:t>được</a:t>
            </a:r>
            <a:r>
              <a:rPr lang="en-US" sz="2800" b="1" dirty="0">
                <a:solidFill>
                  <a:schemeClr val="tx1"/>
                </a:solidFill>
              </a:rPr>
              <a:t> </a:t>
            </a:r>
            <a:r>
              <a:rPr lang="en-US" sz="2800" b="1" dirty="0" err="1">
                <a:solidFill>
                  <a:schemeClr val="tx1"/>
                </a:solidFill>
              </a:rPr>
              <a:t>mô</a:t>
            </a:r>
            <a:r>
              <a:rPr lang="en-US" sz="2800" b="1" dirty="0">
                <a:solidFill>
                  <a:schemeClr val="tx1"/>
                </a:solidFill>
              </a:rPr>
              <a:t> </a:t>
            </a:r>
            <a:r>
              <a:rPr lang="en-US" sz="2800" b="1" dirty="0" err="1">
                <a:solidFill>
                  <a:schemeClr val="tx1"/>
                </a:solidFill>
              </a:rPr>
              <a:t>tả</a:t>
            </a:r>
            <a:r>
              <a:rPr lang="en-US" sz="2800" b="1" dirty="0">
                <a:solidFill>
                  <a:schemeClr val="tx1"/>
                </a:solidFill>
              </a:rPr>
              <a:t> </a:t>
            </a:r>
            <a:r>
              <a:rPr lang="en-US" sz="2800" b="1" dirty="0" err="1">
                <a:solidFill>
                  <a:schemeClr val="tx1"/>
                </a:solidFill>
              </a:rPr>
              <a:t>như</a:t>
            </a:r>
            <a:r>
              <a:rPr lang="en-US" sz="2800" b="1" dirty="0">
                <a:solidFill>
                  <a:schemeClr val="tx1"/>
                </a:solidFill>
              </a:rPr>
              <a:t> </a:t>
            </a:r>
            <a:r>
              <a:rPr lang="en-US" sz="2800" b="1" dirty="0" err="1">
                <a:solidFill>
                  <a:schemeClr val="tx1"/>
                </a:solidFill>
              </a:rPr>
              <a:t>sau</a:t>
            </a:r>
            <a:r>
              <a:rPr lang="en-US" sz="2800" b="1" dirty="0">
                <a:solidFill>
                  <a:schemeClr val="tx1"/>
                </a:solidFill>
              </a:rPr>
              <a:t>:</a:t>
            </a:r>
          </a:p>
          <a:p>
            <a:pPr marL="640080" lvl="1" indent="-237744" eaLnBrk="1" fontAlgn="auto" hangingPunct="1">
              <a:lnSpc>
                <a:spcPct val="90000"/>
              </a:lnSpc>
              <a:spcAft>
                <a:spcPts val="0"/>
              </a:spcAft>
              <a:buFont typeface="Arial" pitchFamily="34" charset="0"/>
              <a:buChar char="•"/>
              <a:defRPr/>
            </a:pPr>
            <a:r>
              <a:rPr lang="en-US" dirty="0">
                <a:solidFill>
                  <a:schemeClr val="tx1"/>
                </a:solidFill>
              </a:rPr>
              <a:t>Dữ liệu:</a:t>
            </a:r>
          </a:p>
          <a:p>
            <a:pPr marL="886968" lvl="2" eaLnBrk="1" fontAlgn="auto" hangingPunct="1">
              <a:lnSpc>
                <a:spcPct val="90000"/>
              </a:lnSpc>
              <a:spcAft>
                <a:spcPts val="0"/>
              </a:spcAft>
              <a:buFont typeface="Wingdings 2" pitchFamily="18" charset="2"/>
              <a:buChar char="­"/>
              <a:defRPr/>
            </a:pPr>
            <a:r>
              <a:rPr lang="en-US" sz="2800" dirty="0" err="1">
                <a:solidFill>
                  <a:schemeClr val="tx1"/>
                </a:solidFill>
              </a:rPr>
              <a:t>Cặp</a:t>
            </a:r>
            <a:r>
              <a:rPr lang="en-US" sz="2800" dirty="0">
                <a:solidFill>
                  <a:schemeClr val="tx1"/>
                </a:solidFill>
              </a:rPr>
              <a:t> </a:t>
            </a:r>
            <a:r>
              <a:rPr lang="en-US" sz="2800" dirty="0" err="1">
                <a:solidFill>
                  <a:schemeClr val="tx1"/>
                </a:solidFill>
              </a:rPr>
              <a:t>toạ</a:t>
            </a:r>
            <a:r>
              <a:rPr lang="en-US" sz="2800" dirty="0">
                <a:solidFill>
                  <a:schemeClr val="tx1"/>
                </a:solidFill>
              </a:rPr>
              <a:t> </a:t>
            </a:r>
            <a:r>
              <a:rPr lang="en-US" sz="2800" dirty="0" err="1">
                <a:solidFill>
                  <a:schemeClr val="tx1"/>
                </a:solidFill>
              </a:rPr>
              <a:t>độ</a:t>
            </a:r>
            <a:r>
              <a:rPr lang="en-US" sz="2800" dirty="0">
                <a:solidFill>
                  <a:schemeClr val="tx1"/>
                </a:solidFill>
              </a:rPr>
              <a:t> (</a:t>
            </a:r>
            <a:r>
              <a:rPr lang="en-US" sz="2800" dirty="0" err="1">
                <a:solidFill>
                  <a:schemeClr val="tx1"/>
                </a:solidFill>
              </a:rPr>
              <a:t>x,y</a:t>
            </a:r>
            <a:r>
              <a:rPr lang="en-US" sz="2800" dirty="0">
                <a:solidFill>
                  <a:schemeClr val="tx1"/>
                </a:solidFill>
              </a:rPr>
              <a:t>).</a:t>
            </a:r>
          </a:p>
          <a:p>
            <a:pPr marL="640080" lvl="1" indent="-237744" eaLnBrk="1" fontAlgn="auto" hangingPunct="1">
              <a:lnSpc>
                <a:spcPct val="90000"/>
              </a:lnSpc>
              <a:spcAft>
                <a:spcPts val="0"/>
              </a:spcAft>
              <a:buFont typeface="Arial" pitchFamily="34" charset="0"/>
              <a:buChar char="•"/>
              <a:defRPr/>
            </a:pPr>
            <a:r>
              <a:rPr lang="en-US" dirty="0">
                <a:solidFill>
                  <a:schemeClr val="tx1"/>
                </a:solidFill>
              </a:rPr>
              <a:t>Phương thức:</a:t>
            </a:r>
          </a:p>
          <a:p>
            <a:pPr marL="886968" lvl="2" eaLnBrk="1" fontAlgn="auto" hangingPunct="1">
              <a:lnSpc>
                <a:spcPct val="90000"/>
              </a:lnSpc>
              <a:spcAft>
                <a:spcPts val="0"/>
              </a:spcAft>
              <a:buFont typeface="Wingdings 2" pitchFamily="18" charset="2"/>
              <a:buChar char="­"/>
              <a:defRPr/>
            </a:pPr>
            <a:r>
              <a:rPr lang="en-US" sz="2800" dirty="0" err="1">
                <a:solidFill>
                  <a:schemeClr val="tx1"/>
                </a:solidFill>
              </a:rPr>
              <a:t>Hàm</a:t>
            </a:r>
            <a:r>
              <a:rPr lang="en-US" sz="2800" dirty="0">
                <a:solidFill>
                  <a:schemeClr val="tx1"/>
                </a:solidFill>
              </a:rPr>
              <a:t> </a:t>
            </a:r>
            <a:r>
              <a:rPr lang="en-US" sz="2800" dirty="0" err="1">
                <a:solidFill>
                  <a:schemeClr val="tx1"/>
                </a:solidFill>
              </a:rPr>
              <a:t>đặt</a:t>
            </a:r>
            <a:r>
              <a:rPr lang="en-US" sz="2800" dirty="0">
                <a:solidFill>
                  <a:schemeClr val="tx1"/>
                </a:solidFill>
              </a:rPr>
              <a:t> </a:t>
            </a:r>
            <a:r>
              <a:rPr lang="en-US" sz="2800" dirty="0" err="1">
                <a:solidFill>
                  <a:schemeClr val="tx1"/>
                </a:solidFill>
              </a:rPr>
              <a:t>toạ</a:t>
            </a:r>
            <a:r>
              <a:rPr lang="en-US" sz="2800" dirty="0">
                <a:solidFill>
                  <a:schemeClr val="tx1"/>
                </a:solidFill>
              </a:rPr>
              <a:t> </a:t>
            </a:r>
            <a:r>
              <a:rPr lang="en-US" sz="2800" dirty="0" err="1">
                <a:solidFill>
                  <a:schemeClr val="tx1"/>
                </a:solidFill>
              </a:rPr>
              <a:t>độ</a:t>
            </a:r>
            <a:r>
              <a:rPr lang="en-US" sz="2800" dirty="0">
                <a:solidFill>
                  <a:schemeClr val="tx1"/>
                </a:solidFill>
              </a:rPr>
              <a:t> </a:t>
            </a:r>
            <a:r>
              <a:rPr lang="en-US" sz="2800" dirty="0" err="1">
                <a:solidFill>
                  <a:schemeClr val="tx1"/>
                </a:solidFill>
              </a:rPr>
              <a:t>điểm</a:t>
            </a:r>
            <a:r>
              <a:rPr lang="en-US" sz="2800" dirty="0">
                <a:solidFill>
                  <a:schemeClr val="tx1"/>
                </a:solidFill>
              </a:rPr>
              <a:t>.</a:t>
            </a:r>
          </a:p>
          <a:p>
            <a:pPr marL="886968" lvl="2" eaLnBrk="1" fontAlgn="auto" hangingPunct="1">
              <a:lnSpc>
                <a:spcPct val="90000"/>
              </a:lnSpc>
              <a:spcAft>
                <a:spcPts val="0"/>
              </a:spcAft>
              <a:buFont typeface="Wingdings 2" pitchFamily="18" charset="2"/>
              <a:buChar char="­"/>
              <a:defRPr/>
            </a:pPr>
            <a:r>
              <a:rPr lang="en-US" sz="2800" dirty="0" err="1">
                <a:solidFill>
                  <a:schemeClr val="tx1"/>
                </a:solidFill>
              </a:rPr>
              <a:t>Hàm</a:t>
            </a:r>
            <a:r>
              <a:rPr lang="en-US" sz="2800" dirty="0">
                <a:solidFill>
                  <a:schemeClr val="tx1"/>
                </a:solidFill>
              </a:rPr>
              <a:t> </a:t>
            </a:r>
            <a:r>
              <a:rPr lang="en-US" sz="2800" dirty="0" err="1">
                <a:solidFill>
                  <a:schemeClr val="tx1"/>
                </a:solidFill>
              </a:rPr>
              <a:t>tịnh</a:t>
            </a:r>
            <a:r>
              <a:rPr lang="en-US" sz="2800" dirty="0">
                <a:solidFill>
                  <a:schemeClr val="tx1"/>
                </a:solidFill>
              </a:rPr>
              <a:t> </a:t>
            </a:r>
            <a:r>
              <a:rPr lang="en-US" sz="2800" dirty="0" err="1">
                <a:solidFill>
                  <a:schemeClr val="tx1"/>
                </a:solidFill>
              </a:rPr>
              <a:t>tiến</a:t>
            </a:r>
            <a:r>
              <a:rPr lang="en-US" sz="2800" dirty="0">
                <a:solidFill>
                  <a:schemeClr val="tx1"/>
                </a:solidFill>
              </a:rPr>
              <a:t>.</a:t>
            </a:r>
          </a:p>
          <a:p>
            <a:pPr marL="886968" lvl="2" eaLnBrk="1" fontAlgn="auto" hangingPunct="1">
              <a:lnSpc>
                <a:spcPct val="90000"/>
              </a:lnSpc>
              <a:spcAft>
                <a:spcPts val="0"/>
              </a:spcAft>
              <a:buFont typeface="Wingdings 2" pitchFamily="18" charset="2"/>
              <a:buChar char="­"/>
              <a:defRPr/>
            </a:pPr>
            <a:r>
              <a:rPr lang="en-US" sz="2800" dirty="0" err="1">
                <a:solidFill>
                  <a:schemeClr val="tx1"/>
                </a:solidFill>
              </a:rPr>
              <a:t>Hàm</a:t>
            </a:r>
            <a:r>
              <a:rPr lang="en-US" sz="2800" dirty="0">
                <a:solidFill>
                  <a:schemeClr val="tx1"/>
                </a:solidFill>
              </a:rPr>
              <a:t> </a:t>
            </a:r>
            <a:r>
              <a:rPr lang="en-US" sz="2800" dirty="0" err="1">
                <a:solidFill>
                  <a:schemeClr val="tx1"/>
                </a:solidFill>
              </a:rPr>
              <a:t>hiển</a:t>
            </a:r>
            <a:r>
              <a:rPr lang="en-US" sz="2800" dirty="0">
                <a:solidFill>
                  <a:schemeClr val="tx1"/>
                </a:solidFill>
              </a:rPr>
              <a:t> </a:t>
            </a:r>
            <a:r>
              <a:rPr lang="en-US" sz="2800" dirty="0" err="1">
                <a:solidFill>
                  <a:schemeClr val="tx1"/>
                </a:solidFill>
              </a:rPr>
              <a:t>thị</a:t>
            </a:r>
            <a:r>
              <a:rPr lang="en-US" sz="2800" dirty="0">
                <a:solidFill>
                  <a:schemeClr val="tx1"/>
                </a:solidFill>
              </a:rPr>
              <a:t> </a:t>
            </a:r>
            <a:r>
              <a:rPr lang="en-US" sz="2800" dirty="0" err="1">
                <a:solidFill>
                  <a:schemeClr val="tx1"/>
                </a:solidFill>
              </a:rPr>
              <a:t>toạ</a:t>
            </a:r>
            <a:r>
              <a:rPr lang="en-US" sz="2800" dirty="0">
                <a:solidFill>
                  <a:schemeClr val="tx1"/>
                </a:solidFill>
              </a:rPr>
              <a:t> </a:t>
            </a:r>
            <a:r>
              <a:rPr lang="en-US" sz="2800" dirty="0" err="1">
                <a:solidFill>
                  <a:schemeClr val="tx1"/>
                </a:solidFill>
              </a:rPr>
              <a:t>độ</a:t>
            </a:r>
            <a:r>
              <a:rPr lang="en-US" sz="2800" dirty="0">
                <a:solidFill>
                  <a:schemeClr val="tx1"/>
                </a:solidFill>
              </a:rPr>
              <a:t> </a:t>
            </a:r>
            <a:r>
              <a:rPr lang="en-US" sz="2800" dirty="0" err="1">
                <a:solidFill>
                  <a:schemeClr val="tx1"/>
                </a:solidFill>
              </a:rPr>
              <a:t>của</a:t>
            </a:r>
            <a:r>
              <a:rPr lang="en-US" sz="2800" dirty="0">
                <a:solidFill>
                  <a:schemeClr val="tx1"/>
                </a:solidFill>
              </a:rPr>
              <a:t> </a:t>
            </a:r>
            <a:r>
              <a:rPr lang="en-US" sz="2800" dirty="0" err="1">
                <a:solidFill>
                  <a:schemeClr val="tx1"/>
                </a:solidFill>
              </a:rPr>
              <a:t>điểm</a:t>
            </a:r>
            <a:endParaRPr lang="en-US" sz="2800" dirty="0">
              <a:solidFill>
                <a:schemeClr val="tx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59</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Các thành phần tĩnh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9" name="Rectangle 3"/>
          <p:cNvSpPr>
            <a:spLocks noGrp="1" noChangeArrowheads="1"/>
          </p:cNvSpPr>
          <p:nvPr>
            <p:ph sz="quarter" idx="1"/>
          </p:nvPr>
        </p:nvSpPr>
        <p:spPr>
          <a:xfrm>
            <a:off x="214282" y="857232"/>
            <a:ext cx="8786874" cy="4495800"/>
          </a:xfrm>
        </p:spPr>
        <p:txBody>
          <a:bodyPr/>
          <a:lstStyle/>
          <a:p>
            <a:pPr eaLnBrk="1" hangingPunct="1"/>
            <a:r>
              <a:rPr lang="en-US" b="1" dirty="0">
                <a:solidFill>
                  <a:schemeClr val="tx1"/>
                </a:solidFill>
              </a:rPr>
              <a:t>Ví dụ 3.11:</a:t>
            </a:r>
            <a:r>
              <a:rPr lang="en-US" dirty="0">
                <a:solidFill>
                  <a:schemeClr val="tx1"/>
                </a:solidFill>
              </a:rPr>
              <a:t> Tạo 1 lớp student mô tả các đối tượng sinh viên, lớp gồm:</a:t>
            </a:r>
          </a:p>
          <a:p>
            <a:pPr lvl="1" eaLnBrk="1" hangingPunct="1">
              <a:buFont typeface="Arial" pitchFamily="34" charset="0"/>
              <a:buChar char="•"/>
            </a:pPr>
            <a:r>
              <a:rPr lang="en-US" dirty="0">
                <a:solidFill>
                  <a:schemeClr val="tx1"/>
                </a:solidFill>
              </a:rPr>
              <a:t>Thuộc tính name mô tả tên sinh viên.</a:t>
            </a:r>
          </a:p>
          <a:p>
            <a:pPr lvl="1" eaLnBrk="1" hangingPunct="1">
              <a:buFont typeface="Arial" pitchFamily="34" charset="0"/>
              <a:buChar char="•"/>
            </a:pPr>
            <a:r>
              <a:rPr lang="en-US" dirty="0">
                <a:solidFill>
                  <a:schemeClr val="tx1"/>
                </a:solidFill>
              </a:rPr>
              <a:t>Thuộc tính fee mô tả tiền học phí.</a:t>
            </a:r>
          </a:p>
          <a:p>
            <a:pPr lvl="1" eaLnBrk="1" hangingPunct="1">
              <a:buFont typeface="Arial" pitchFamily="34" charset="0"/>
              <a:buChar char="•"/>
            </a:pPr>
            <a:r>
              <a:rPr lang="en-US" dirty="0">
                <a:solidFill>
                  <a:schemeClr val="tx1"/>
                </a:solidFill>
              </a:rPr>
              <a:t>Thuộc tính total mô tả tổng học phí đã nhập.</a:t>
            </a:r>
          </a:p>
          <a:p>
            <a:pPr lvl="1" eaLnBrk="1" hangingPunct="1">
              <a:buFont typeface="Arial" pitchFamily="34" charset="0"/>
              <a:buChar char="•"/>
            </a:pPr>
            <a:r>
              <a:rPr lang="en-US" dirty="0">
                <a:solidFill>
                  <a:schemeClr val="tx1"/>
                </a:solidFill>
              </a:rPr>
              <a:t>Viết chương trình nhập thông tin và tạo 3 đối tượng sinh viên, tính tổng học phí của 3 sinh viên đã tạo, hiển thị các thông tin về sinh viên.</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60</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Các thành phần tĩnh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sz="quarter" idx="1"/>
          </p:nvPr>
        </p:nvSpPr>
        <p:spPr>
          <a:xfrm>
            <a:off x="214282" y="857232"/>
            <a:ext cx="8643998" cy="5500726"/>
          </a:xfrm>
        </p:spPr>
        <p:txBody>
          <a:bodyPr/>
          <a:lstStyle/>
          <a:p>
            <a:pPr eaLnBrk="1" hangingPunct="1">
              <a:lnSpc>
                <a:spcPct val="60000"/>
              </a:lnSpc>
              <a:buFont typeface="Wingdings" pitchFamily="2" charset="2"/>
              <a:buNone/>
            </a:pPr>
            <a:r>
              <a:rPr lang="en-US" sz="2800" dirty="0">
                <a:solidFill>
                  <a:srgbClr val="00B0F0"/>
                </a:solidFill>
              </a:rPr>
              <a:t>class student{</a:t>
            </a:r>
          </a:p>
          <a:p>
            <a:pPr lvl="1" eaLnBrk="1" hangingPunct="1">
              <a:lnSpc>
                <a:spcPct val="60000"/>
              </a:lnSpc>
              <a:buFont typeface="Wingdings" pitchFamily="2" charset="2"/>
              <a:buNone/>
            </a:pPr>
            <a:r>
              <a:rPr lang="en-US" dirty="0">
                <a:solidFill>
                  <a:srgbClr val="00B0F0"/>
                </a:solidFill>
              </a:rPr>
              <a:t>private:</a:t>
            </a:r>
          </a:p>
          <a:p>
            <a:pPr lvl="2" eaLnBrk="1" hangingPunct="1">
              <a:lnSpc>
                <a:spcPct val="60000"/>
              </a:lnSpc>
              <a:buFont typeface="Wingdings" pitchFamily="2" charset="2"/>
              <a:buNone/>
            </a:pPr>
            <a:r>
              <a:rPr lang="en-US" sz="2800" dirty="0">
                <a:solidFill>
                  <a:srgbClr val="00B0F0"/>
                </a:solidFill>
              </a:rPr>
              <a:t>char *name;</a:t>
            </a:r>
          </a:p>
          <a:p>
            <a:pPr lvl="2" eaLnBrk="1" hangingPunct="1">
              <a:lnSpc>
                <a:spcPct val="60000"/>
              </a:lnSpc>
              <a:buFont typeface="Wingdings" pitchFamily="2" charset="2"/>
              <a:buNone/>
            </a:pPr>
            <a:r>
              <a:rPr lang="en-US" sz="2800" dirty="0">
                <a:solidFill>
                  <a:srgbClr val="00B0F0"/>
                </a:solidFill>
              </a:rPr>
              <a:t>float fee;</a:t>
            </a:r>
          </a:p>
          <a:p>
            <a:pPr lvl="2" eaLnBrk="1" hangingPunct="1">
              <a:lnSpc>
                <a:spcPct val="60000"/>
              </a:lnSpc>
              <a:buFont typeface="Wingdings" pitchFamily="2" charset="2"/>
              <a:buNone/>
            </a:pPr>
            <a:r>
              <a:rPr lang="en-US" sz="2800" dirty="0">
                <a:solidFill>
                  <a:srgbClr val="00B0F0"/>
                </a:solidFill>
              </a:rPr>
              <a:t>static float total;</a:t>
            </a:r>
          </a:p>
          <a:p>
            <a:pPr lvl="1" eaLnBrk="1" hangingPunct="1">
              <a:lnSpc>
                <a:spcPct val="60000"/>
              </a:lnSpc>
              <a:buFont typeface="Wingdings" pitchFamily="2" charset="2"/>
              <a:buNone/>
            </a:pPr>
            <a:r>
              <a:rPr lang="en-US" dirty="0">
                <a:solidFill>
                  <a:srgbClr val="00B0F0"/>
                </a:solidFill>
              </a:rPr>
              <a:t>public:</a:t>
            </a:r>
          </a:p>
          <a:p>
            <a:pPr lvl="2" eaLnBrk="1" hangingPunct="1">
              <a:lnSpc>
                <a:spcPct val="60000"/>
              </a:lnSpc>
              <a:buFont typeface="Wingdings" pitchFamily="2" charset="2"/>
              <a:buNone/>
            </a:pPr>
            <a:r>
              <a:rPr lang="en-US" sz="2800" dirty="0">
                <a:solidFill>
                  <a:srgbClr val="00B0F0"/>
                </a:solidFill>
              </a:rPr>
              <a:t>student(char *s= NULL, float f=0){</a:t>
            </a:r>
          </a:p>
          <a:p>
            <a:pPr lvl="3" eaLnBrk="1" hangingPunct="1">
              <a:lnSpc>
                <a:spcPct val="60000"/>
              </a:lnSpc>
              <a:buFont typeface="Wingdings" pitchFamily="2" charset="2"/>
              <a:buNone/>
            </a:pPr>
            <a:r>
              <a:rPr lang="en-US" sz="2800" dirty="0">
                <a:solidFill>
                  <a:srgbClr val="00B0F0"/>
                </a:solidFill>
              </a:rPr>
              <a:t>name = strdup(s);</a:t>
            </a:r>
          </a:p>
          <a:p>
            <a:pPr lvl="3" eaLnBrk="1" hangingPunct="1">
              <a:lnSpc>
                <a:spcPct val="60000"/>
              </a:lnSpc>
              <a:buFont typeface="Wingdings" pitchFamily="2" charset="2"/>
              <a:buNone/>
            </a:pPr>
            <a:r>
              <a:rPr lang="en-US" sz="2800" dirty="0">
                <a:solidFill>
                  <a:srgbClr val="00B0F0"/>
                </a:solidFill>
              </a:rPr>
              <a:t>fee=f;</a:t>
            </a:r>
          </a:p>
          <a:p>
            <a:pPr lvl="3" eaLnBrk="1" hangingPunct="1">
              <a:lnSpc>
                <a:spcPct val="60000"/>
              </a:lnSpc>
              <a:buFont typeface="Wingdings" pitchFamily="2" charset="2"/>
              <a:buNone/>
            </a:pPr>
            <a:r>
              <a:rPr lang="en-US" sz="2800" dirty="0">
                <a:solidFill>
                  <a:srgbClr val="00B0F0"/>
                </a:solidFill>
              </a:rPr>
              <a:t>total += fee;</a:t>
            </a:r>
          </a:p>
          <a:p>
            <a:pPr lvl="2" eaLnBrk="1" hangingPunct="1">
              <a:lnSpc>
                <a:spcPct val="60000"/>
              </a:lnSpc>
              <a:buFont typeface="Wingdings" pitchFamily="2" charset="2"/>
              <a:buNone/>
            </a:pPr>
            <a:r>
              <a:rPr lang="en-US" sz="2800" dirty="0">
                <a:solidFill>
                  <a:srgbClr val="00B0F0"/>
                </a:solidFill>
              </a:rPr>
              <a:t>}</a:t>
            </a:r>
          </a:p>
          <a:p>
            <a:pPr lvl="2" eaLnBrk="1" hangingPunct="1">
              <a:lnSpc>
                <a:spcPct val="60000"/>
              </a:lnSpc>
              <a:buFont typeface="Wingdings" pitchFamily="2" charset="2"/>
              <a:buNone/>
            </a:pPr>
            <a:r>
              <a:rPr lang="en-US" sz="2800" dirty="0">
                <a:solidFill>
                  <a:srgbClr val="00B0F0"/>
                </a:solidFill>
              </a:rPr>
              <a:t>void display() {</a:t>
            </a:r>
          </a:p>
          <a:p>
            <a:pPr lvl="2" eaLnBrk="1" hangingPunct="1">
              <a:lnSpc>
                <a:spcPct val="60000"/>
              </a:lnSpc>
              <a:buFont typeface="Wingdings" pitchFamily="2" charset="2"/>
              <a:buNone/>
            </a:pPr>
            <a:r>
              <a:rPr lang="en-US" sz="2800" dirty="0">
                <a:solidFill>
                  <a:srgbClr val="00B0F0"/>
                </a:solidFill>
              </a:rPr>
              <a:t>cout&lt;&lt;"\n Name: "&lt;&lt;name&lt;&lt;"\t Fee: "&lt;&lt;fee;</a:t>
            </a:r>
          </a:p>
          <a:p>
            <a:pPr lvl="2" eaLnBrk="1" hangingPunct="1">
              <a:lnSpc>
                <a:spcPct val="60000"/>
              </a:lnSpc>
              <a:buFont typeface="Wingdings" pitchFamily="2" charset="2"/>
              <a:buNone/>
            </a:pPr>
            <a:r>
              <a:rPr lang="en-US" sz="2800" dirty="0">
                <a:solidFill>
                  <a:srgbClr val="00B0F0"/>
                </a:solidFill>
              </a:rPr>
              <a:t>cout&lt;&lt;"\n Total: "&lt;&lt;total;</a:t>
            </a:r>
          </a:p>
          <a:p>
            <a:pPr lvl="2" eaLnBrk="1" hangingPunct="1">
              <a:lnSpc>
                <a:spcPct val="60000"/>
              </a:lnSpc>
              <a:buFont typeface="Wingdings" pitchFamily="2" charset="2"/>
              <a:buNone/>
            </a:pPr>
            <a:r>
              <a:rPr lang="en-US" sz="2800" dirty="0">
                <a:solidFill>
                  <a:srgbClr val="00B0F0"/>
                </a:solidFill>
              </a:rPr>
              <a:t>}</a:t>
            </a:r>
          </a:p>
          <a:p>
            <a:pPr eaLnBrk="1" hangingPunct="1">
              <a:lnSpc>
                <a:spcPct val="60000"/>
              </a:lnSpc>
              <a:buFont typeface="Wingdings" pitchFamily="2" charset="2"/>
              <a:buNone/>
            </a:pPr>
            <a:r>
              <a:rPr lang="en-US" sz="2800" dirty="0">
                <a:solidFill>
                  <a:srgbClr val="00B0F0"/>
                </a:solidFill>
              </a:rPr>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61</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Các thành phần tĩnh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9" name="Rectangle 3"/>
          <p:cNvSpPr>
            <a:spLocks noGrp="1" noChangeArrowheads="1"/>
          </p:cNvSpPr>
          <p:nvPr>
            <p:ph sz="quarter" idx="1"/>
          </p:nvPr>
        </p:nvSpPr>
        <p:spPr>
          <a:xfrm>
            <a:off x="142844" y="785794"/>
            <a:ext cx="8786874" cy="5929354"/>
          </a:xfrm>
        </p:spPr>
        <p:txBody>
          <a:bodyPr/>
          <a:lstStyle/>
          <a:p>
            <a:pPr lvl="1" eaLnBrk="1" hangingPunct="1">
              <a:buFont typeface="Wingdings" pitchFamily="2" charset="2"/>
              <a:buNone/>
            </a:pPr>
            <a:r>
              <a:rPr lang="en-US" dirty="0">
                <a:solidFill>
                  <a:schemeClr val="accent3"/>
                </a:solidFill>
              </a:rPr>
              <a:t>//Khởi tạo thành phần dữ liệu tĩnh ở ngoài lớp, ngoài các hàm.</a:t>
            </a:r>
          </a:p>
          <a:p>
            <a:pPr lvl="1" eaLnBrk="1" hangingPunct="1">
              <a:buFont typeface="Wingdings" pitchFamily="2" charset="2"/>
              <a:buNone/>
            </a:pPr>
            <a:r>
              <a:rPr lang="en-US" dirty="0">
                <a:solidFill>
                  <a:srgbClr val="00B0F0"/>
                </a:solidFill>
              </a:rPr>
              <a:t>float student::total=0;</a:t>
            </a:r>
          </a:p>
          <a:p>
            <a:pPr lvl="1" eaLnBrk="1" hangingPunct="1">
              <a:buFont typeface="Wingdings" pitchFamily="2" charset="2"/>
              <a:buNone/>
            </a:pPr>
            <a:r>
              <a:rPr lang="en-US" dirty="0">
                <a:solidFill>
                  <a:schemeClr val="accent3"/>
                </a:solidFill>
              </a:rPr>
              <a:t>//Chương trình chính</a:t>
            </a:r>
          </a:p>
          <a:p>
            <a:pPr lvl="1" eaLnBrk="1" hangingPunct="1">
              <a:buFont typeface="Wingdings" pitchFamily="2" charset="2"/>
              <a:buNone/>
            </a:pPr>
            <a:r>
              <a:rPr lang="en-US" dirty="0">
                <a:solidFill>
                  <a:srgbClr val="00B0F0"/>
                </a:solidFill>
              </a:rPr>
              <a:t>int main() {</a:t>
            </a:r>
          </a:p>
          <a:p>
            <a:pPr lvl="2" eaLnBrk="1" hangingPunct="1">
              <a:buFont typeface="Wingdings" pitchFamily="2" charset="2"/>
              <a:buNone/>
            </a:pPr>
            <a:r>
              <a:rPr lang="en-US" sz="2800" dirty="0">
                <a:solidFill>
                  <a:srgbClr val="00B0F0"/>
                </a:solidFill>
              </a:rPr>
              <a:t>student s1("Nguyen Van An",10), s2("Tran Van Binh",20), s3("Le Van Cuong",30);</a:t>
            </a:r>
          </a:p>
          <a:p>
            <a:pPr lvl="2" eaLnBrk="1" hangingPunct="1">
              <a:buFont typeface="Wingdings" pitchFamily="2" charset="2"/>
              <a:buNone/>
            </a:pPr>
            <a:r>
              <a:rPr lang="en-US" sz="2800" dirty="0">
                <a:solidFill>
                  <a:srgbClr val="00B0F0"/>
                </a:solidFill>
              </a:rPr>
              <a:t>s1.display();  </a:t>
            </a:r>
          </a:p>
          <a:p>
            <a:pPr lvl="2" eaLnBrk="1" hangingPunct="1">
              <a:buFont typeface="Wingdings" pitchFamily="2" charset="2"/>
              <a:buNone/>
            </a:pPr>
            <a:r>
              <a:rPr lang="en-US" sz="2800" dirty="0">
                <a:solidFill>
                  <a:srgbClr val="00B0F0"/>
                </a:solidFill>
              </a:rPr>
              <a:t>s2.display();  </a:t>
            </a:r>
          </a:p>
          <a:p>
            <a:pPr lvl="2" eaLnBrk="1" hangingPunct="1">
              <a:buFont typeface="Wingdings" pitchFamily="2" charset="2"/>
              <a:buNone/>
            </a:pPr>
            <a:r>
              <a:rPr lang="en-US" sz="2800" dirty="0">
                <a:solidFill>
                  <a:srgbClr val="00B0F0"/>
                </a:solidFill>
              </a:rPr>
              <a:t>s3.display();  </a:t>
            </a:r>
          </a:p>
          <a:p>
            <a:pPr lvl="1" eaLnBrk="1" hangingPunct="1">
              <a:buFont typeface="Wingdings" pitchFamily="2" charset="2"/>
              <a:buNone/>
            </a:pPr>
            <a:r>
              <a:rPr lang="en-US" dirty="0">
                <a:solidFill>
                  <a:srgbClr val="00B0F0"/>
                </a:solidFill>
              </a:rPr>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62</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Bài tập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5" name="Rectangle 3"/>
          <p:cNvSpPr>
            <a:spLocks noGrp="1" noChangeArrowheads="1"/>
          </p:cNvSpPr>
          <p:nvPr>
            <p:ph sz="quarter" idx="1"/>
          </p:nvPr>
        </p:nvSpPr>
        <p:spPr>
          <a:xfrm>
            <a:off x="142844" y="857232"/>
            <a:ext cx="8786874" cy="5214974"/>
          </a:xfrm>
        </p:spPr>
        <p:txBody>
          <a:bodyPr/>
          <a:lstStyle/>
          <a:p>
            <a:pPr eaLnBrk="1" hangingPunct="1">
              <a:lnSpc>
                <a:spcPct val="90000"/>
              </a:lnSpc>
            </a:pPr>
            <a:r>
              <a:rPr lang="en-US" sz="2800" b="1" dirty="0">
                <a:solidFill>
                  <a:schemeClr val="tx1"/>
                </a:solidFill>
              </a:rPr>
              <a:t>Bài tập 3.4. </a:t>
            </a:r>
            <a:r>
              <a:rPr lang="en-US" sz="2800" dirty="0">
                <a:solidFill>
                  <a:schemeClr val="tx1"/>
                </a:solidFill>
              </a:rPr>
              <a:t>Xây dựng lớp vector</a:t>
            </a:r>
          </a:p>
          <a:p>
            <a:pPr lvl="1" eaLnBrk="1" hangingPunct="1">
              <a:lnSpc>
                <a:spcPct val="90000"/>
              </a:lnSpc>
              <a:buFont typeface="Arial" pitchFamily="34" charset="0"/>
              <a:buChar char="•"/>
            </a:pPr>
            <a:r>
              <a:rPr lang="en-US" dirty="0">
                <a:solidFill>
                  <a:schemeClr val="tx1"/>
                </a:solidFill>
              </a:rPr>
              <a:t>Định nghĩa hàm thiết lập 0 tham số.</a:t>
            </a:r>
          </a:p>
          <a:p>
            <a:pPr lvl="1" eaLnBrk="1" hangingPunct="1">
              <a:lnSpc>
                <a:spcPct val="90000"/>
              </a:lnSpc>
              <a:buFont typeface="Arial" pitchFamily="34" charset="0"/>
              <a:buChar char="•"/>
            </a:pPr>
            <a:r>
              <a:rPr lang="en-US" dirty="0">
                <a:solidFill>
                  <a:schemeClr val="tx1"/>
                </a:solidFill>
              </a:rPr>
              <a:t>Định nghĩa hàm thiết lập 1 tham số.</a:t>
            </a:r>
          </a:p>
          <a:p>
            <a:pPr lvl="1" eaLnBrk="1" hangingPunct="1">
              <a:lnSpc>
                <a:spcPct val="90000"/>
              </a:lnSpc>
              <a:buFont typeface="Arial" pitchFamily="34" charset="0"/>
              <a:buChar char="•"/>
            </a:pPr>
            <a:r>
              <a:rPr lang="en-US" dirty="0">
                <a:solidFill>
                  <a:schemeClr val="tx1"/>
                </a:solidFill>
              </a:rPr>
              <a:t>Định nghĩa hàm thiết lập 2 tham số.</a:t>
            </a:r>
          </a:p>
          <a:p>
            <a:pPr lvl="1" eaLnBrk="1" hangingPunct="1">
              <a:lnSpc>
                <a:spcPct val="90000"/>
              </a:lnSpc>
              <a:buFont typeface="Arial" pitchFamily="34" charset="0"/>
              <a:buChar char="•"/>
            </a:pPr>
            <a:r>
              <a:rPr lang="en-US" dirty="0">
                <a:solidFill>
                  <a:schemeClr val="tx1"/>
                </a:solidFill>
              </a:rPr>
              <a:t>Định nghĩa hàm add để nhập dữ liệu cho vector</a:t>
            </a:r>
          </a:p>
          <a:p>
            <a:pPr lvl="1" eaLnBrk="1" hangingPunct="1">
              <a:lnSpc>
                <a:spcPct val="90000"/>
              </a:lnSpc>
              <a:buFont typeface="Arial" pitchFamily="34" charset="0"/>
              <a:buChar char="•"/>
            </a:pPr>
            <a:r>
              <a:rPr lang="en-US" dirty="0">
                <a:solidFill>
                  <a:schemeClr val="tx1"/>
                </a:solidFill>
              </a:rPr>
              <a:t>Định nghĩa hàm thiết lập sao chép.</a:t>
            </a:r>
          </a:p>
          <a:p>
            <a:pPr lvl="1" eaLnBrk="1" hangingPunct="1">
              <a:lnSpc>
                <a:spcPct val="90000"/>
              </a:lnSpc>
              <a:buFont typeface="Arial" pitchFamily="34" charset="0"/>
              <a:buChar char="•"/>
            </a:pPr>
            <a:r>
              <a:rPr lang="en-US" dirty="0">
                <a:solidFill>
                  <a:schemeClr val="tx1"/>
                </a:solidFill>
              </a:rPr>
              <a:t>Định nghĩa hàm huỷ bỏ.</a:t>
            </a:r>
          </a:p>
          <a:p>
            <a:pPr lvl="1" eaLnBrk="1" hangingPunct="1">
              <a:lnSpc>
                <a:spcPct val="90000"/>
              </a:lnSpc>
              <a:buFont typeface="Arial" pitchFamily="34" charset="0"/>
              <a:buChar char="•"/>
            </a:pPr>
            <a:r>
              <a:rPr lang="en-US" dirty="0">
                <a:solidFill>
                  <a:schemeClr val="tx1"/>
                </a:solidFill>
              </a:rPr>
              <a:t>Định nghĩa phép gán đối tượng.</a:t>
            </a:r>
          </a:p>
          <a:p>
            <a:pPr lvl="1" eaLnBrk="1" hangingPunct="1">
              <a:lnSpc>
                <a:spcPct val="90000"/>
              </a:lnSpc>
              <a:buFont typeface="Arial" pitchFamily="34" charset="0"/>
              <a:buChar char="•"/>
            </a:pPr>
            <a:r>
              <a:rPr lang="en-US" dirty="0">
                <a:solidFill>
                  <a:schemeClr val="tx1"/>
                </a:solidFill>
              </a:rPr>
              <a:t>Viết hàm nhập 1 vector.</a:t>
            </a:r>
          </a:p>
          <a:p>
            <a:pPr lvl="1" eaLnBrk="1" hangingPunct="1">
              <a:lnSpc>
                <a:spcPct val="90000"/>
              </a:lnSpc>
              <a:buFont typeface="Arial" pitchFamily="34" charset="0"/>
              <a:buChar char="•"/>
            </a:pPr>
            <a:r>
              <a:rPr lang="en-US" dirty="0">
                <a:solidFill>
                  <a:schemeClr val="tx1"/>
                </a:solidFill>
              </a:rPr>
              <a:t>Viết hàm in 1 véc tơ.</a:t>
            </a:r>
          </a:p>
          <a:p>
            <a:pPr lvl="1" eaLnBrk="1" hangingPunct="1">
              <a:lnSpc>
                <a:spcPct val="90000"/>
              </a:lnSpc>
              <a:buFont typeface="Arial" pitchFamily="34" charset="0"/>
              <a:buChar char="•"/>
            </a:pPr>
            <a:r>
              <a:rPr lang="en-US" dirty="0">
                <a:solidFill>
                  <a:schemeClr val="tx1"/>
                </a:solidFill>
              </a:rPr>
              <a:t>Viết chương trình chính.</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WordArt 2"/>
          <p:cNvSpPr>
            <a:spLocks noChangeArrowheads="1" noChangeShapeType="1" noTextEdit="1"/>
          </p:cNvSpPr>
          <p:nvPr/>
        </p:nvSpPr>
        <p:spPr bwMode="gray">
          <a:xfrm>
            <a:off x="4343400" y="2590800"/>
            <a:ext cx="4724400" cy="990600"/>
          </a:xfrm>
          <a:prstGeom prst="rect">
            <a:avLst/>
          </a:prstGeom>
        </p:spPr>
        <p:txBody>
          <a:bodyPr wrap="none" fromWordArt="1">
            <a:prstTxWarp prst="textPlain">
              <a:avLst>
                <a:gd name="adj" fmla="val 50000"/>
              </a:avLst>
            </a:prstTxWarp>
          </a:bodyPr>
          <a:lstStyle/>
          <a:p>
            <a:pPr algn="ctr"/>
            <a:r>
              <a:rPr lang="en-US" sz="3600" b="1" kern="10" dirty="0">
                <a:ln w="19050">
                  <a:solidFill>
                    <a:srgbClr val="FFFFFF"/>
                  </a:solidFill>
                  <a:round/>
                  <a:headEnd/>
                  <a:tailEnd/>
                </a:ln>
                <a:solidFill>
                  <a:srgbClr val="2E507A"/>
                </a:solidFill>
                <a:effectLst>
                  <a:outerShdw dist="63500" dir="3187806" algn="ctr" rotWithShape="0">
                    <a:srgbClr val="333333">
                      <a:alpha val="50000"/>
                    </a:srgbClr>
                  </a:outerShdw>
                </a:effectLst>
                <a:latin typeface="Verdana"/>
                <a:ea typeface="Verdana"/>
                <a:cs typeface="Verdana"/>
              </a:rPr>
              <a:t>Chúc các bạn thành công!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6</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Đối tượng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sz="quarter" idx="1"/>
          </p:nvPr>
        </p:nvSpPr>
        <p:spPr>
          <a:xfrm>
            <a:off x="214282" y="933464"/>
            <a:ext cx="8643998" cy="4495800"/>
          </a:xfrm>
        </p:spPr>
        <p:txBody>
          <a:bodyPr/>
          <a:lstStyle/>
          <a:p>
            <a:pPr lvl="1" eaLnBrk="1" hangingPunct="1">
              <a:buFont typeface="Arial" pitchFamily="34" charset="0"/>
              <a:buChar char="•"/>
            </a:pPr>
            <a:r>
              <a:rPr lang="en-US" dirty="0">
                <a:solidFill>
                  <a:schemeClr val="tx1"/>
                </a:solidFill>
              </a:rPr>
              <a:t>Khai báo về dữ liệu:</a:t>
            </a:r>
          </a:p>
          <a:p>
            <a:pPr lvl="2" eaLnBrk="1" hangingPunct="1">
              <a:buFont typeface="Wingdings 2" pitchFamily="18" charset="2"/>
              <a:buChar char="­"/>
            </a:pPr>
            <a:r>
              <a:rPr lang="en-US" dirty="0">
                <a:solidFill>
                  <a:srgbClr val="00B0F0"/>
                </a:solidFill>
              </a:rPr>
              <a:t>float x,y;</a:t>
            </a:r>
          </a:p>
          <a:p>
            <a:pPr lvl="1" eaLnBrk="1" hangingPunct="1">
              <a:buFont typeface="Arial" pitchFamily="34" charset="0"/>
              <a:buChar char="•"/>
            </a:pPr>
            <a:r>
              <a:rPr lang="en-US" dirty="0">
                <a:solidFill>
                  <a:schemeClr val="tx1"/>
                </a:solidFill>
              </a:rPr>
              <a:t>Phương thức xử lý dữ liệu:</a:t>
            </a:r>
          </a:p>
          <a:p>
            <a:pPr lvl="2" eaLnBrk="1" hangingPunct="1">
              <a:buFont typeface="Wingdings 2" pitchFamily="18" charset="2"/>
              <a:buChar char="­"/>
            </a:pPr>
            <a:r>
              <a:rPr lang="en-US" dirty="0">
                <a:solidFill>
                  <a:schemeClr val="tx1"/>
                </a:solidFill>
              </a:rPr>
              <a:t>Hàm đặt toạ độ của điểm tại (ox,oy)</a:t>
            </a:r>
          </a:p>
          <a:p>
            <a:pPr lvl="3" eaLnBrk="1" hangingPunct="1">
              <a:buFont typeface="Wingdings" pitchFamily="2" charset="2"/>
              <a:buNone/>
            </a:pPr>
            <a:r>
              <a:rPr lang="en-US" sz="2400" dirty="0">
                <a:solidFill>
                  <a:srgbClr val="00B0F0"/>
                </a:solidFill>
              </a:rPr>
              <a:t>void init(float ox, float oy) {</a:t>
            </a:r>
          </a:p>
          <a:p>
            <a:pPr lvl="4" eaLnBrk="1" hangingPunct="1">
              <a:buFont typeface="Wingdings" pitchFamily="2" charset="2"/>
              <a:buNone/>
            </a:pPr>
            <a:r>
              <a:rPr lang="en-US" sz="2400" dirty="0">
                <a:solidFill>
                  <a:srgbClr val="00B0F0"/>
                </a:solidFill>
              </a:rPr>
              <a:t>x = ox;</a:t>
            </a:r>
          </a:p>
          <a:p>
            <a:pPr lvl="4" eaLnBrk="1" hangingPunct="1">
              <a:buFont typeface="Wingdings" pitchFamily="2" charset="2"/>
              <a:buNone/>
            </a:pPr>
            <a:r>
              <a:rPr lang="en-US" sz="2400" dirty="0">
                <a:solidFill>
                  <a:srgbClr val="00B0F0"/>
                </a:solidFill>
              </a:rPr>
              <a:t>y = oy;</a:t>
            </a:r>
          </a:p>
          <a:p>
            <a:pPr lvl="3" eaLnBrk="1" hangingPunct="1">
              <a:buFont typeface="Wingdings" pitchFamily="2" charset="2"/>
              <a:buNone/>
            </a:pPr>
            <a:r>
              <a:rPr lang="en-US" sz="2400" dirty="0">
                <a:solidFill>
                  <a:srgbClr val="00B0F0"/>
                </a:solidFill>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7</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Đối tượng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9" name="Rectangle 3"/>
          <p:cNvSpPr>
            <a:spLocks noGrp="1" noChangeArrowheads="1"/>
          </p:cNvSpPr>
          <p:nvPr>
            <p:ph sz="quarter" idx="1"/>
          </p:nvPr>
        </p:nvSpPr>
        <p:spPr>
          <a:xfrm>
            <a:off x="214282" y="928670"/>
            <a:ext cx="8153400" cy="4495800"/>
          </a:xfrm>
        </p:spPr>
        <p:txBody>
          <a:bodyPr>
            <a:normAutofit fontScale="32500" lnSpcReduction="20000"/>
          </a:bodyPr>
          <a:lstStyle/>
          <a:p>
            <a:pPr lvl="2" eaLnBrk="1" fontAlgn="auto" hangingPunct="1">
              <a:spcAft>
                <a:spcPts val="0"/>
              </a:spcAft>
              <a:buFont typeface="Arial" pitchFamily="34" charset="0"/>
              <a:buChar char="•"/>
              <a:defRPr/>
            </a:pPr>
            <a:r>
              <a:rPr lang="en-US" sz="10400" dirty="0">
                <a:solidFill>
                  <a:schemeClr val="tx1"/>
                </a:solidFill>
              </a:rPr>
              <a:t>Hàm tịnh tiến toạ độ điểm:</a:t>
            </a:r>
          </a:p>
          <a:p>
            <a:pPr lvl="3" eaLnBrk="1" fontAlgn="auto" hangingPunct="1">
              <a:spcAft>
                <a:spcPts val="0"/>
              </a:spcAft>
              <a:buClr>
                <a:schemeClr val="accent3"/>
              </a:buClr>
              <a:buFont typeface="Wingdings" pitchFamily="2" charset="2"/>
              <a:buNone/>
              <a:defRPr/>
            </a:pPr>
            <a:r>
              <a:rPr lang="en-US" sz="7400" dirty="0">
                <a:solidFill>
                  <a:srgbClr val="00B0F0"/>
                </a:solidFill>
              </a:rPr>
              <a:t>void move(float dx, float dy) {</a:t>
            </a:r>
          </a:p>
          <a:p>
            <a:pPr lvl="4" eaLnBrk="1" fontAlgn="auto" hangingPunct="1">
              <a:spcAft>
                <a:spcPts val="0"/>
              </a:spcAft>
              <a:buClr>
                <a:schemeClr val="accent4"/>
              </a:buClr>
              <a:buFont typeface="Wingdings" pitchFamily="2" charset="2"/>
              <a:buNone/>
              <a:defRPr/>
            </a:pPr>
            <a:r>
              <a:rPr lang="en-US" sz="7400" dirty="0">
                <a:solidFill>
                  <a:srgbClr val="00B0F0"/>
                </a:solidFill>
              </a:rPr>
              <a:t>x += dx;</a:t>
            </a:r>
          </a:p>
          <a:p>
            <a:pPr lvl="4" eaLnBrk="1" fontAlgn="auto" hangingPunct="1">
              <a:spcAft>
                <a:spcPts val="0"/>
              </a:spcAft>
              <a:buClr>
                <a:schemeClr val="accent4"/>
              </a:buClr>
              <a:buFont typeface="Wingdings" pitchFamily="2" charset="2"/>
              <a:buNone/>
              <a:defRPr/>
            </a:pPr>
            <a:r>
              <a:rPr lang="en-US" sz="7400" dirty="0">
                <a:solidFill>
                  <a:srgbClr val="00B0F0"/>
                </a:solidFill>
              </a:rPr>
              <a:t>y += dy;</a:t>
            </a:r>
          </a:p>
          <a:p>
            <a:pPr lvl="3" eaLnBrk="1" fontAlgn="auto" hangingPunct="1">
              <a:spcAft>
                <a:spcPts val="0"/>
              </a:spcAft>
              <a:buClr>
                <a:schemeClr val="accent3"/>
              </a:buClr>
              <a:buFont typeface="Wingdings" pitchFamily="2" charset="2"/>
              <a:buNone/>
              <a:defRPr/>
            </a:pPr>
            <a:r>
              <a:rPr lang="en-US" sz="7400" dirty="0">
                <a:solidFill>
                  <a:srgbClr val="00B0F0"/>
                </a:solidFill>
              </a:rPr>
              <a:t>}</a:t>
            </a:r>
          </a:p>
          <a:p>
            <a:pPr lvl="2" eaLnBrk="1" fontAlgn="auto" hangingPunct="1">
              <a:spcAft>
                <a:spcPts val="0"/>
              </a:spcAft>
              <a:buFont typeface="Arial" pitchFamily="34" charset="0"/>
              <a:buChar char="•"/>
              <a:defRPr/>
            </a:pPr>
            <a:r>
              <a:rPr lang="en-US" sz="10400" dirty="0">
                <a:solidFill>
                  <a:schemeClr val="tx1"/>
                </a:solidFill>
              </a:rPr>
              <a:t>Hàm hiển thị toạ độ điểm:</a:t>
            </a:r>
          </a:p>
          <a:p>
            <a:pPr lvl="3" eaLnBrk="1" fontAlgn="auto" hangingPunct="1">
              <a:spcAft>
                <a:spcPts val="0"/>
              </a:spcAft>
              <a:buClr>
                <a:schemeClr val="accent3"/>
              </a:buClr>
              <a:buFont typeface="Wingdings" pitchFamily="2" charset="2"/>
              <a:buNone/>
              <a:defRPr/>
            </a:pPr>
            <a:r>
              <a:rPr lang="en-US" sz="7400" dirty="0">
                <a:solidFill>
                  <a:srgbClr val="00B0F0"/>
                </a:solidFill>
              </a:rPr>
              <a:t>void display() {</a:t>
            </a:r>
          </a:p>
          <a:p>
            <a:pPr lvl="4" eaLnBrk="1" fontAlgn="auto" hangingPunct="1">
              <a:spcAft>
                <a:spcPts val="0"/>
              </a:spcAft>
              <a:buClr>
                <a:schemeClr val="accent4"/>
              </a:buClr>
              <a:buFont typeface="Wingdings" pitchFamily="2" charset="2"/>
              <a:buNone/>
              <a:defRPr/>
            </a:pPr>
            <a:r>
              <a:rPr lang="en-US" sz="7400" dirty="0">
                <a:solidFill>
                  <a:srgbClr val="00B0F0"/>
                </a:solidFill>
              </a:rPr>
              <a:t>cout&lt;&lt;"\n x = "&lt;&lt;x;</a:t>
            </a:r>
          </a:p>
          <a:p>
            <a:pPr lvl="4" eaLnBrk="1" fontAlgn="auto" hangingPunct="1">
              <a:spcAft>
                <a:spcPts val="0"/>
              </a:spcAft>
              <a:buClr>
                <a:schemeClr val="accent4"/>
              </a:buClr>
              <a:buFont typeface="Wingdings" pitchFamily="2" charset="2"/>
              <a:buNone/>
              <a:defRPr/>
            </a:pPr>
            <a:r>
              <a:rPr lang="en-US" sz="7400" dirty="0">
                <a:solidFill>
                  <a:srgbClr val="00B0F0"/>
                </a:solidFill>
              </a:rPr>
              <a:t>cout&lt;&lt;"\n y= "&lt;&lt;y;</a:t>
            </a:r>
          </a:p>
          <a:p>
            <a:pPr lvl="3" eaLnBrk="1" fontAlgn="auto" hangingPunct="1">
              <a:spcAft>
                <a:spcPts val="0"/>
              </a:spcAft>
              <a:buClr>
                <a:schemeClr val="accent3"/>
              </a:buClr>
              <a:buFont typeface="Wingdings" pitchFamily="2" charset="2"/>
              <a:buNone/>
              <a:defRPr/>
            </a:pPr>
            <a:r>
              <a:rPr lang="en-US" dirty="0"/>
              <a:t>}</a:t>
            </a:r>
          </a:p>
          <a:p>
            <a:pPr marL="320040" indent="-320040" eaLnBrk="1" fontAlgn="auto" hangingPunct="1">
              <a:spcAft>
                <a:spcPts val="0"/>
              </a:spcAft>
              <a:buFont typeface="Wingdings"/>
              <a:buChar char=""/>
              <a:defRP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xfrm>
            <a:off x="6781800" y="6324600"/>
            <a:ext cx="1905000" cy="457200"/>
          </a:xfrm>
          <a:ln>
            <a:miter lim="800000"/>
            <a:headEnd/>
            <a:tailEnd/>
          </a:ln>
        </p:spPr>
        <p:txBody>
          <a:bodyPr/>
          <a:lstStyle/>
          <a:p>
            <a:pPr>
              <a:defRPr/>
            </a:pPr>
            <a:r>
              <a:rPr lang="en-US"/>
              <a:t>Slide </a:t>
            </a:r>
            <a:fld id="{8C49C06E-9B67-49D1-978D-282F5F07D5C5}" type="slidenum">
              <a:rPr lang="en-US" smtClean="0"/>
              <a:pPr>
                <a:defRPr/>
              </a:pPr>
              <a:t>8</a:t>
            </a:fld>
            <a:endParaRPr lang="en-US"/>
          </a:p>
        </p:txBody>
      </p:sp>
      <p:sp>
        <p:nvSpPr>
          <p:cNvPr id="6" name="Rectangle 2"/>
          <p:cNvSpPr txBox="1">
            <a:spLocks noChangeArrowheads="1"/>
          </p:cNvSpPr>
          <p:nvPr/>
        </p:nvSpPr>
        <p:spPr>
          <a:xfrm>
            <a:off x="0" y="71414"/>
            <a:ext cx="9144000" cy="652463"/>
          </a:xfrm>
          <a:prstGeom prst="rect">
            <a:avLst/>
          </a:prstGeom>
        </p:spPr>
        <p:txBody>
          <a:bodyPr>
            <a:normAutofit/>
          </a:bodyPr>
          <a:lstStyle/>
          <a:p>
            <a:pPr algn="ctr">
              <a:spcBef>
                <a:spcPts val="600"/>
              </a:spcBef>
              <a:spcAft>
                <a:spcPts val="600"/>
              </a:spcAft>
            </a:pPr>
            <a:r>
              <a:rPr lang="pt-BR" sz="3000" b="1" dirty="0">
                <a:solidFill>
                  <a:srgbClr val="FF0000"/>
                </a:solidFill>
              </a:rPr>
              <a:t>Đối tượng (tiếp)</a:t>
            </a:r>
          </a:p>
        </p:txBody>
      </p:sp>
      <p:sp>
        <p:nvSpPr>
          <p:cNvPr id="49157" name="Line 9"/>
          <p:cNvSpPr>
            <a:spLocks noChangeShapeType="1"/>
          </p:cNvSpPr>
          <p:nvPr/>
        </p:nvSpPr>
        <p:spPr bwMode="auto">
          <a:xfrm>
            <a:off x="0" y="685800"/>
            <a:ext cx="9144000" cy="0"/>
          </a:xfrm>
          <a:prstGeom prst="line">
            <a:avLst/>
          </a:prstGeom>
          <a:noFill/>
          <a:ln w="76200">
            <a:solidFill>
              <a:srgbClr val="FF0000"/>
            </a:solidFill>
            <a:round/>
            <a:headEnd/>
            <a:tailEnd/>
          </a:ln>
        </p:spPr>
        <p:txBody>
          <a:bodyPr/>
          <a:lstStyle/>
          <a:p>
            <a:endParaRPr lang="en-US"/>
          </a:p>
        </p:txBody>
      </p:sp>
      <p:sp>
        <p:nvSpPr>
          <p:cNvPr id="8" name="Rectangle 3"/>
          <p:cNvSpPr>
            <a:spLocks noGrp="1" noChangeArrowheads="1"/>
          </p:cNvSpPr>
          <p:nvPr>
            <p:ph sz="quarter" idx="1"/>
          </p:nvPr>
        </p:nvSpPr>
        <p:spPr>
          <a:xfrm>
            <a:off x="214282" y="857232"/>
            <a:ext cx="8643998" cy="4495800"/>
          </a:xfrm>
        </p:spPr>
        <p:txBody>
          <a:bodyPr/>
          <a:lstStyle/>
          <a:p>
            <a:pPr eaLnBrk="1" hangingPunct="1"/>
            <a:r>
              <a:rPr lang="en-US" b="1" dirty="0">
                <a:solidFill>
                  <a:schemeClr val="tx1"/>
                </a:solidFill>
              </a:rPr>
              <a:t>Bài tập 3.1:</a:t>
            </a:r>
          </a:p>
          <a:p>
            <a:pPr lvl="1" eaLnBrk="1" hangingPunct="1">
              <a:buFont typeface="Arial" pitchFamily="34" charset="0"/>
              <a:buChar char="•"/>
            </a:pPr>
            <a:r>
              <a:rPr lang="en-US" dirty="0">
                <a:solidFill>
                  <a:schemeClr val="tx1"/>
                </a:solidFill>
              </a:rPr>
              <a:t>Hãy mô tả bài toán tính diện tích và chu vi đường tròn về dạng mô tả một đối tượng đường tròn.</a:t>
            </a:r>
          </a:p>
          <a:p>
            <a:pPr lvl="1" eaLnBrk="1" hangingPunct="1">
              <a:buFont typeface="Arial" pitchFamily="34" charset="0"/>
              <a:buChar char="•"/>
            </a:pPr>
            <a:r>
              <a:rPr lang="en-US" dirty="0">
                <a:solidFill>
                  <a:schemeClr val="tx1"/>
                </a:solidFill>
              </a:rPr>
              <a:t>Hãy mô tả bài toán tính diện tích và chu vi hình chữ nhật về dạng mô tả một đối tượng hình chữ nhật.</a:t>
            </a:r>
          </a:p>
          <a:p>
            <a:pPr lvl="1" eaLnBrk="1" hangingPunct="1">
              <a:buFont typeface="Arial" pitchFamily="34" charset="0"/>
              <a:buChar char="•"/>
            </a:pPr>
            <a:r>
              <a:rPr lang="en-US" dirty="0">
                <a:solidFill>
                  <a:schemeClr val="tx1"/>
                </a:solidFill>
              </a:rPr>
              <a:t>Hãy mô tả bài toán giải phương trình bậc nhất về dạng mô tả một đối tượng phương trình bậc nhất.</a:t>
            </a:r>
          </a:p>
          <a:p>
            <a:pPr lvl="1" eaLnBrk="1" hangingPunct="1">
              <a:buFont typeface="Arial" charset="0"/>
              <a:buChar char="●"/>
            </a:pPr>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NGÔN NGỮ LẬP TRÌNH C&amp;quot;&quot;/&gt;&lt;property id=&quot;20307&quot; value=&quot;256&quot;/&gt;&lt;/object&gt;&lt;object type=&quot;3&quot; unique_id=&quot;10045&quot;&gt;&lt;property id=&quot;20148&quot; value=&quot;5&quot;/&gt;&lt;property id=&quot;20300&quot; value=&quot;Slide 31&quot;/&gt;&lt;property id=&quot;20307&quot; value=&quot;345&quot;/&gt;&lt;/object&gt;&lt;object type=&quot;3&quot; unique_id=&quot;11142&quot;&gt;&lt;property id=&quot;20148&quot; value=&quot;5&quot;/&gt;&lt;property id=&quot;20300&quot; value=&quot;Slide 2&quot;/&gt;&lt;property id=&quot;20307&quot; value=&quot;354&quot;/&gt;&lt;/object&gt;&lt;object type=&quot;3&quot; unique_id=&quot;11143&quot;&gt;&lt;property id=&quot;20148&quot; value=&quot;5&quot;/&gt;&lt;property id=&quot;20300&quot; value=&quot;Slide 3&quot;/&gt;&lt;property id=&quot;20307&quot; value=&quot;355&quot;/&gt;&lt;/object&gt;&lt;object type=&quot;3&quot; unique_id=&quot;11374&quot;&gt;&lt;property id=&quot;20148&quot; value=&quot;5&quot;/&gt;&lt;property id=&quot;20300&quot; value=&quot;Slide 4&quot;/&gt;&lt;property id=&quot;20307&quot; value=&quot;356&quot;/&gt;&lt;/object&gt;&lt;object type=&quot;3&quot; unique_id=&quot;11986&quot;&gt;&lt;property id=&quot;20148&quot; value=&quot;5&quot;/&gt;&lt;property id=&quot;20300&quot; value=&quot;Slide 5&quot;/&gt;&lt;property id=&quot;20307&quot; value=&quot;357&quot;/&gt;&lt;/object&gt;&lt;object type=&quot;3&quot; unique_id=&quot;11987&quot;&gt;&lt;property id=&quot;20148&quot; value=&quot;5&quot;/&gt;&lt;property id=&quot;20300&quot; value=&quot;Slide 6&quot;/&gt;&lt;property id=&quot;20307&quot; value=&quot;358&quot;/&gt;&lt;/object&gt;&lt;object type=&quot;3&quot; unique_id=&quot;12429&quot;&gt;&lt;property id=&quot;20148&quot; value=&quot;5&quot;/&gt;&lt;property id=&quot;20300&quot; value=&quot;Slide 7&quot;/&gt;&lt;property id=&quot;20307&quot; value=&quot;359&quot;/&gt;&lt;/object&gt;&lt;object type=&quot;3&quot; unique_id=&quot;13030&quot;&gt;&lt;property id=&quot;20148&quot; value=&quot;5&quot;/&gt;&lt;property id=&quot;20300&quot; value=&quot;Slide 8&quot;/&gt;&lt;property id=&quot;20307&quot; value=&quot;361&quot;/&gt;&lt;/object&gt;&lt;object type=&quot;3&quot; unique_id=&quot;13042&quot;&gt;&lt;property id=&quot;20148&quot; value=&quot;5&quot;/&gt;&lt;property id=&quot;20300&quot; value=&quot;Slide 9&quot;/&gt;&lt;property id=&quot;20307&quot; value=&quot;362&quot;/&gt;&lt;/object&gt;&lt;object type=&quot;3&quot; unique_id=&quot;13115&quot;&gt;&lt;property id=&quot;20148&quot; value=&quot;5&quot;/&gt;&lt;property id=&quot;20300&quot; value=&quot;Slide 13&quot;/&gt;&lt;property id=&quot;20307&quot; value=&quot;363&quot;/&gt;&lt;/object&gt;&lt;object type=&quot;3&quot; unique_id=&quot;13116&quot;&gt;&lt;property id=&quot;20148&quot; value=&quot;5&quot;/&gt;&lt;property id=&quot;20300&quot; value=&quot;Slide 16&quot;/&gt;&lt;property id=&quot;20307&quot; value=&quot;364&quot;/&gt;&lt;/object&gt;&lt;object type=&quot;3&quot; unique_id=&quot;13271&quot;&gt;&lt;property id=&quot;20148&quot; value=&quot;5&quot;/&gt;&lt;property id=&quot;20300&quot; value=&quot;Slide 19&quot;/&gt;&lt;property id=&quot;20307&quot; value=&quot;365&quot;/&gt;&lt;/object&gt;&lt;object type=&quot;3&quot; unique_id=&quot;13272&quot;&gt;&lt;property id=&quot;20148&quot; value=&quot;5&quot;/&gt;&lt;property id=&quot;20300&quot; value=&quot;Slide 22&quot;/&gt;&lt;property id=&quot;20307&quot; value=&quot;366&quot;/&gt;&lt;/object&gt;&lt;object type=&quot;3&quot; unique_id=&quot;13273&quot;&gt;&lt;property id=&quot;20148&quot; value=&quot;5&quot;/&gt;&lt;property id=&quot;20300&quot; value=&quot;Slide 25&quot;/&gt;&lt;property id=&quot;20307&quot; value=&quot;367&quot;/&gt;&lt;/object&gt;&lt;object type=&quot;3&quot; unique_id=&quot;13376&quot;&gt;&lt;property id=&quot;20148&quot; value=&quot;5&quot;/&gt;&lt;property id=&quot;20300&quot; value=&quot;Slide 28&quot;/&gt;&lt;property id=&quot;20307&quot; value=&quot;368&quot;/&gt;&lt;/object&gt;&lt;object type=&quot;3&quot; unique_id=&quot;13611&quot;&gt;&lt;property id=&quot;20148&quot; value=&quot;5&quot;/&gt;&lt;property id=&quot;20300&quot; value=&quot;Slide 10&quot;/&gt;&lt;property id=&quot;20307&quot; value=&quot;369&quot;/&gt;&lt;/object&gt;&lt;object type=&quot;3&quot; unique_id=&quot;13612&quot;&gt;&lt;property id=&quot;20148&quot; value=&quot;5&quot;/&gt;&lt;property id=&quot;20300&quot; value=&quot;Slide 11&quot;/&gt;&lt;property id=&quot;20307&quot; value=&quot;370&quot;/&gt;&lt;/object&gt;&lt;object type=&quot;3&quot; unique_id=&quot;13613&quot;&gt;&lt;property id=&quot;20148&quot; value=&quot;5&quot;/&gt;&lt;property id=&quot;20300&quot; value=&quot;Slide 14&quot;/&gt;&lt;property id=&quot;20307&quot; value=&quot;371&quot;/&gt;&lt;/object&gt;&lt;object type=&quot;3&quot; unique_id=&quot;13614&quot;&gt;&lt;property id=&quot;20148&quot; value=&quot;5&quot;/&gt;&lt;property id=&quot;20300&quot; value=&quot;Slide 17&quot;/&gt;&lt;property id=&quot;20307&quot; value=&quot;372&quot;/&gt;&lt;/object&gt;&lt;object type=&quot;3&quot; unique_id=&quot;13615&quot;&gt;&lt;property id=&quot;20148&quot; value=&quot;5&quot;/&gt;&lt;property id=&quot;20300&quot; value=&quot;Slide 20&quot;/&gt;&lt;property id=&quot;20307&quot; value=&quot;373&quot;/&gt;&lt;/object&gt;&lt;object type=&quot;3&quot; unique_id=&quot;13869&quot;&gt;&lt;property id=&quot;20148&quot; value=&quot;5&quot;/&gt;&lt;property id=&quot;20300&quot; value=&quot;Slide 23&quot;/&gt;&lt;property id=&quot;20307&quot; value=&quot;374&quot;/&gt;&lt;/object&gt;&lt;object type=&quot;3&quot; unique_id=&quot;13870&quot;&gt;&lt;property id=&quot;20148&quot; value=&quot;5&quot;/&gt;&lt;property id=&quot;20300&quot; value=&quot;Slide 26&quot;/&gt;&lt;property id=&quot;20307&quot; value=&quot;375&quot;/&gt;&lt;/object&gt;&lt;object type=&quot;3&quot; unique_id=&quot;13996&quot;&gt;&lt;property id=&quot;20148&quot; value=&quot;5&quot;/&gt;&lt;property id=&quot;20300&quot; value=&quot;Slide 29&quot;/&gt;&lt;property id=&quot;20307&quot; value=&quot;376&quot;/&gt;&lt;/object&gt;&lt;object type=&quot;3&quot; unique_id=&quot;14283&quot;&gt;&lt;property id=&quot;20148&quot; value=&quot;5&quot;/&gt;&lt;property id=&quot;20300&quot; value=&quot;Slide 12&quot;/&gt;&lt;property id=&quot;20307&quot; value=&quot;377&quot;/&gt;&lt;/object&gt;&lt;object type=&quot;3&quot; unique_id=&quot;14284&quot;&gt;&lt;property id=&quot;20148&quot; value=&quot;5&quot;/&gt;&lt;property id=&quot;20300&quot; value=&quot;Slide 15&quot;/&gt;&lt;property id=&quot;20307&quot; value=&quot;378&quot;/&gt;&lt;/object&gt;&lt;object type=&quot;3&quot; unique_id=&quot;14285&quot;&gt;&lt;property id=&quot;20148&quot; value=&quot;5&quot;/&gt;&lt;property id=&quot;20300&quot; value=&quot;Slide 18&quot;/&gt;&lt;property id=&quot;20307&quot; value=&quot;379&quot;/&gt;&lt;/object&gt;&lt;object type=&quot;3&quot; unique_id=&quot;14431&quot;&gt;&lt;property id=&quot;20148&quot; value=&quot;5&quot;/&gt;&lt;property id=&quot;20300&quot; value=&quot;Slide 21&quot;/&gt;&lt;property id=&quot;20307&quot; value=&quot;380&quot;/&gt;&lt;/object&gt;&lt;object type=&quot;3&quot; unique_id=&quot;14582&quot;&gt;&lt;property id=&quot;20148&quot; value=&quot;5&quot;/&gt;&lt;property id=&quot;20300&quot; value=&quot;Slide 24&quot;/&gt;&lt;property id=&quot;20307&quot; value=&quot;381&quot;/&gt;&lt;/object&gt;&lt;object type=&quot;3&quot; unique_id=&quot;14831&quot;&gt;&lt;property id=&quot;20148&quot; value=&quot;5&quot;/&gt;&lt;property id=&quot;20300&quot; value=&quot;Slide 27&quot;/&gt;&lt;property id=&quot;20307&quot; value=&quot;382&quot;/&gt;&lt;/object&gt;&lt;object type=&quot;3&quot; unique_id=&quot;14832&quot;&gt;&lt;property id=&quot;20148&quot; value=&quot;5&quot;/&gt;&lt;property id=&quot;20300&quot; value=&quot;Slide 30&quot;/&gt;&lt;property id=&quot;20307&quot; value=&quot;383&quot;/&gt;&lt;/object&gt;&lt;/object&gt;&lt;/object&gt;&lt;/database&gt;"/>
  <p:tag name="SECTOMILLISECCONVERTED" val="1"/>
</p:tagLst>
</file>

<file path=ppt/theme/theme1.xml><?xml version="1.0" encoding="utf-8"?>
<a:theme xmlns:a="http://schemas.openxmlformats.org/drawingml/2006/main" name="Theme 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581TGp_gold_light">
  <a:themeElements>
    <a:clrScheme name="Default Design 2">
      <a:dk1>
        <a:srgbClr val="000000"/>
      </a:dk1>
      <a:lt1>
        <a:srgbClr val="FFFFFF"/>
      </a:lt1>
      <a:dk2>
        <a:srgbClr val="2E507A"/>
      </a:dk2>
      <a:lt2>
        <a:srgbClr val="333333"/>
      </a:lt2>
      <a:accent1>
        <a:srgbClr val="5A90C2"/>
      </a:accent1>
      <a:accent2>
        <a:srgbClr val="8AC246"/>
      </a:accent2>
      <a:accent3>
        <a:srgbClr val="FFFFFF"/>
      </a:accent3>
      <a:accent4>
        <a:srgbClr val="000000"/>
      </a:accent4>
      <a:accent5>
        <a:srgbClr val="B5C6DD"/>
      </a:accent5>
      <a:accent6>
        <a:srgbClr val="7DB03F"/>
      </a:accent6>
      <a:hlink>
        <a:srgbClr val="F6831A"/>
      </a:hlink>
      <a:folHlink>
        <a:srgbClr val="EFC821"/>
      </a:folHlink>
    </a:clrScheme>
    <a:fontScheme name="Default Design">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800000"/>
        </a:dk2>
        <a:lt2>
          <a:srgbClr val="333333"/>
        </a:lt2>
        <a:accent1>
          <a:srgbClr val="EB6743"/>
        </a:accent1>
        <a:accent2>
          <a:srgbClr val="D3A911"/>
        </a:accent2>
        <a:accent3>
          <a:srgbClr val="FFFFFF"/>
        </a:accent3>
        <a:accent4>
          <a:srgbClr val="000000"/>
        </a:accent4>
        <a:accent5>
          <a:srgbClr val="F3B8B0"/>
        </a:accent5>
        <a:accent6>
          <a:srgbClr val="BF990E"/>
        </a:accent6>
        <a:hlink>
          <a:srgbClr val="7B9B63"/>
        </a:hlink>
        <a:folHlink>
          <a:srgbClr val="38A3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2E507A"/>
        </a:dk2>
        <a:lt2>
          <a:srgbClr val="333333"/>
        </a:lt2>
        <a:accent1>
          <a:srgbClr val="5A90C2"/>
        </a:accent1>
        <a:accent2>
          <a:srgbClr val="8AC246"/>
        </a:accent2>
        <a:accent3>
          <a:srgbClr val="FFFFFF"/>
        </a:accent3>
        <a:accent4>
          <a:srgbClr val="000000"/>
        </a:accent4>
        <a:accent5>
          <a:srgbClr val="B5C6DD"/>
        </a:accent5>
        <a:accent6>
          <a:srgbClr val="7DB03F"/>
        </a:accent6>
        <a:hlink>
          <a:srgbClr val="F6831A"/>
        </a:hlink>
        <a:folHlink>
          <a:srgbClr val="EFC821"/>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A82A9F"/>
        </a:dk2>
        <a:lt2>
          <a:srgbClr val="4D4D4D"/>
        </a:lt2>
        <a:accent1>
          <a:srgbClr val="12B4D4"/>
        </a:accent1>
        <a:accent2>
          <a:srgbClr val="F1C23D"/>
        </a:accent2>
        <a:accent3>
          <a:srgbClr val="FFFFFF"/>
        </a:accent3>
        <a:accent4>
          <a:srgbClr val="000000"/>
        </a:accent4>
        <a:accent5>
          <a:srgbClr val="AAD6E6"/>
        </a:accent5>
        <a:accent6>
          <a:srgbClr val="DAB036"/>
        </a:accent6>
        <a:hlink>
          <a:srgbClr val="8CA62C"/>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581TGp_gold_light.potx" id="{D7BDFE57-600A-4DD4-8667-352C267062AD}" vid="{9595478A-F26B-4CDE-81FE-8B922C758BAE}"/>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8043</TotalTime>
  <Words>4849</Words>
  <Application>Microsoft Office PowerPoint</Application>
  <PresentationFormat>On-screen Show (4:3)</PresentationFormat>
  <Paragraphs>697</Paragraphs>
  <Slides>64</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64</vt:i4>
      </vt:variant>
    </vt:vector>
  </HeadingPairs>
  <TitlesOfParts>
    <vt:vector size="72" baseType="lpstr">
      <vt:lpstr>Arial</vt:lpstr>
      <vt:lpstr>Calibri</vt:lpstr>
      <vt:lpstr>Times New Roman</vt:lpstr>
      <vt:lpstr>Verdana</vt:lpstr>
      <vt:lpstr>Wingdings</vt:lpstr>
      <vt:lpstr>Wingdings 2</vt:lpstr>
      <vt:lpstr>Theme new</vt:lpstr>
      <vt:lpstr>581TGp_gold_light</vt:lpstr>
      <vt:lpstr>CHƯƠNG 3: ĐỐI TƯỢNG VÀ LỚP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Dai Hoc Vinh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TRÌNH ĐÀO TẠO GIÁO VIÊN THPT NGÀNH………THEO HỌC CHẾ TÍN CHỈ</dc:title>
  <dc:creator>Mai Van Trinh</dc:creator>
  <cp:lastModifiedBy>Sơn Huy</cp:lastModifiedBy>
  <cp:revision>616</cp:revision>
  <dcterms:created xsi:type="dcterms:W3CDTF">2009-11-04T12:39:28Z</dcterms:created>
  <dcterms:modified xsi:type="dcterms:W3CDTF">2021-08-05T09:59:16Z</dcterms:modified>
</cp:coreProperties>
</file>