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59" r:id="rId4"/>
    <p:sldId id="260" r:id="rId5"/>
    <p:sldId id="258" r:id="rId6"/>
    <p:sldId id="261" r:id="rId7"/>
    <p:sldId id="262" r:id="rId8"/>
    <p:sldId id="265" r:id="rId9"/>
    <p:sldId id="264" r:id="rId10"/>
    <p:sldId id="266" r:id="rId11"/>
    <p:sldId id="263" r:id="rId12"/>
    <p:sldId id="273" r:id="rId13"/>
    <p:sldId id="272" r:id="rId14"/>
  </p:sldIdLst>
  <p:sldSz cx="9144000" cy="5143500" type="screen16x9"/>
  <p:notesSz cx="6858000" cy="9144000"/>
  <p:embeddedFontLst>
    <p:embeddedFont>
      <p:font typeface="Arimo"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Fira Sans Extra Condensed Medium"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
      <p:font typeface="Roboto Condensed" panose="020B0604020202020204" charset="0"/>
      <p:regular r:id="rId32"/>
      <p:bold r:id="rId33"/>
      <p:italic r:id="rId34"/>
      <p:boldItalic r:id="rId35"/>
    </p:embeddedFont>
    <p:embeddedFont>
      <p:font typeface="Share"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ơn Huy" initials="SH" lastIdx="1" clrIdx="0">
    <p:extLst>
      <p:ext uri="{19B8F6BF-5375-455C-9EA6-DF929625EA0E}">
        <p15:presenceInfo xmlns:p15="http://schemas.microsoft.com/office/powerpoint/2012/main" userId="594eb8d884150f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86C221-47A0-4039-A3E9-93FFFBB0E4C8}">
  <a:tblStyle styleId="{5D86C221-47A0-4039-A3E9-93FFFBB0E4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7" autoAdjust="0"/>
  </p:normalViewPr>
  <p:slideViewPr>
    <p:cSldViewPr snapToGrid="0">
      <p:cViewPr varScale="1">
        <p:scale>
          <a:sx n="107" d="100"/>
          <a:sy n="107" d="100"/>
        </p:scale>
        <p:origin x="754" y="86"/>
      </p:cViewPr>
      <p:guideLst>
        <p:guide pos="2880"/>
        <p:guide orient="horz" pos="162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14T17:29:52.120"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623072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207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70f1f795cd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70f1f795cd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44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70f1f795c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70f1f795c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575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70f1f795c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70f1f795c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86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70f1f795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70f1f795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1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718d4d8f4a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718d4d8f4a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1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70f1f795cd_1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70f1f795cd_1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464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70f1f795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70f1f795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20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18d4d8f4a_1_4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18d4d8f4a_1_4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21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718d4d8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718d4d8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450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70f1f795cd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70f1f795cd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26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71811f4ee5_3_220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71811f4ee5_3_220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928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57150" y="1667851"/>
            <a:ext cx="4241700" cy="1523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000000"/>
              </a:buClr>
              <a:buSzPts val="5200"/>
              <a:buNone/>
              <a:defRPr sz="5000">
                <a:solidFill>
                  <a:schemeClr val="accent3"/>
                </a:solidFill>
                <a:latin typeface="Roboto Condensed"/>
                <a:ea typeface="Roboto Condensed"/>
                <a:cs typeface="Roboto Condensed"/>
                <a:sym typeface="Roboto Condensed"/>
              </a:defRPr>
            </a:lvl1pPr>
            <a:lvl2pPr lvl="1" algn="ctr">
              <a:spcBef>
                <a:spcPts val="0"/>
              </a:spcBef>
              <a:spcAft>
                <a:spcPts val="0"/>
              </a:spcAft>
              <a:buClr>
                <a:srgbClr val="000000"/>
              </a:buClr>
              <a:buSzPts val="5200"/>
              <a:buNone/>
              <a:defRPr sz="5200">
                <a:solidFill>
                  <a:srgbClr val="000000"/>
                </a:solidFill>
              </a:defRPr>
            </a:lvl2pPr>
            <a:lvl3pPr lvl="2" algn="ctr">
              <a:spcBef>
                <a:spcPts val="0"/>
              </a:spcBef>
              <a:spcAft>
                <a:spcPts val="0"/>
              </a:spcAft>
              <a:buClr>
                <a:srgbClr val="000000"/>
              </a:buClr>
              <a:buSzPts val="5200"/>
              <a:buNone/>
              <a:defRPr sz="5200">
                <a:solidFill>
                  <a:srgbClr val="000000"/>
                </a:solidFill>
              </a:defRPr>
            </a:lvl3pPr>
            <a:lvl4pPr lvl="3" algn="ctr">
              <a:spcBef>
                <a:spcPts val="0"/>
              </a:spcBef>
              <a:spcAft>
                <a:spcPts val="0"/>
              </a:spcAft>
              <a:buClr>
                <a:srgbClr val="000000"/>
              </a:buClr>
              <a:buSzPts val="5200"/>
              <a:buNone/>
              <a:defRPr sz="5200">
                <a:solidFill>
                  <a:srgbClr val="000000"/>
                </a:solidFill>
              </a:defRPr>
            </a:lvl4pPr>
            <a:lvl5pPr lvl="4" algn="ctr">
              <a:spcBef>
                <a:spcPts val="0"/>
              </a:spcBef>
              <a:spcAft>
                <a:spcPts val="0"/>
              </a:spcAft>
              <a:buClr>
                <a:srgbClr val="000000"/>
              </a:buClr>
              <a:buSzPts val="5200"/>
              <a:buNone/>
              <a:defRPr sz="5200">
                <a:solidFill>
                  <a:srgbClr val="000000"/>
                </a:solidFill>
              </a:defRPr>
            </a:lvl5pPr>
            <a:lvl6pPr lvl="5" algn="ctr">
              <a:spcBef>
                <a:spcPts val="0"/>
              </a:spcBef>
              <a:spcAft>
                <a:spcPts val="0"/>
              </a:spcAft>
              <a:buClr>
                <a:srgbClr val="000000"/>
              </a:buClr>
              <a:buSzPts val="5200"/>
              <a:buNone/>
              <a:defRPr sz="5200">
                <a:solidFill>
                  <a:srgbClr val="000000"/>
                </a:solidFill>
              </a:defRPr>
            </a:lvl6pPr>
            <a:lvl7pPr lvl="6" algn="ctr">
              <a:spcBef>
                <a:spcPts val="0"/>
              </a:spcBef>
              <a:spcAft>
                <a:spcPts val="0"/>
              </a:spcAft>
              <a:buClr>
                <a:srgbClr val="000000"/>
              </a:buClr>
              <a:buSzPts val="5200"/>
              <a:buNone/>
              <a:defRPr sz="5200">
                <a:solidFill>
                  <a:srgbClr val="000000"/>
                </a:solidFill>
              </a:defRPr>
            </a:lvl7pPr>
            <a:lvl8pPr lvl="7" algn="ctr">
              <a:spcBef>
                <a:spcPts val="0"/>
              </a:spcBef>
              <a:spcAft>
                <a:spcPts val="0"/>
              </a:spcAft>
              <a:buClr>
                <a:srgbClr val="000000"/>
              </a:buClr>
              <a:buSzPts val="5200"/>
              <a:buNone/>
              <a:defRPr sz="5200">
                <a:solidFill>
                  <a:srgbClr val="000000"/>
                </a:solidFill>
              </a:defRPr>
            </a:lvl8pPr>
            <a:lvl9pPr lvl="8" algn="ctr">
              <a:spcBef>
                <a:spcPts val="0"/>
              </a:spcBef>
              <a:spcAft>
                <a:spcPts val="0"/>
              </a:spcAft>
              <a:buClr>
                <a:srgbClr val="000000"/>
              </a:buClr>
              <a:buSzPts val="5200"/>
              <a:buNone/>
              <a:defRPr sz="5200">
                <a:solidFill>
                  <a:srgbClr val="000000"/>
                </a:solidFill>
              </a:defRPr>
            </a:lvl9pPr>
          </a:lstStyle>
          <a:p>
            <a:endParaRPr/>
          </a:p>
        </p:txBody>
      </p:sp>
      <p:sp>
        <p:nvSpPr>
          <p:cNvPr id="10" name="Google Shape;10;p2"/>
          <p:cNvSpPr txBox="1">
            <a:spLocks noGrp="1"/>
          </p:cNvSpPr>
          <p:nvPr>
            <p:ph type="subTitle" idx="1"/>
          </p:nvPr>
        </p:nvSpPr>
        <p:spPr>
          <a:xfrm>
            <a:off x="2294363" y="3055201"/>
            <a:ext cx="4567200" cy="43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grpSp>
        <p:nvGrpSpPr>
          <p:cNvPr id="11" name="Google Shape;11;p2"/>
          <p:cNvGrpSpPr/>
          <p:nvPr/>
        </p:nvGrpSpPr>
        <p:grpSpPr>
          <a:xfrm flipH="1">
            <a:off x="-2653968" y="-4440558"/>
            <a:ext cx="6379508" cy="9436110"/>
            <a:chOff x="5468575" y="0"/>
            <a:chExt cx="2520150" cy="3727625"/>
          </a:xfrm>
        </p:grpSpPr>
        <p:sp>
          <p:nvSpPr>
            <p:cNvPr id="12" name="Google Shape;12;p2"/>
            <p:cNvSpPr/>
            <p:nvPr/>
          </p:nvSpPr>
          <p:spPr>
            <a:xfrm flipH="1">
              <a:off x="5892650" y="671275"/>
              <a:ext cx="417750" cy="241150"/>
            </a:xfrm>
            <a:custGeom>
              <a:avLst/>
              <a:gdLst/>
              <a:ahLst/>
              <a:cxnLst/>
              <a:rect l="l" t="t" r="r" b="b"/>
              <a:pathLst>
                <a:path w="16710" h="9646" extrusionOk="0">
                  <a:moveTo>
                    <a:pt x="16710" y="4823"/>
                  </a:moveTo>
                  <a:lnTo>
                    <a:pt x="8334" y="9646"/>
                  </a:lnTo>
                  <a:lnTo>
                    <a:pt x="0" y="4823"/>
                  </a:lnTo>
                  <a:lnTo>
                    <a:pt x="8334"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886300" y="424075"/>
              <a:ext cx="430450" cy="252525"/>
            </a:xfrm>
            <a:custGeom>
              <a:avLst/>
              <a:gdLst/>
              <a:ahLst/>
              <a:cxnLst/>
              <a:rect l="l" t="t" r="r" b="b"/>
              <a:pathLst>
                <a:path w="17218" h="10101" extrusionOk="0">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10375" y="430150"/>
              <a:ext cx="417750" cy="482275"/>
            </a:xfrm>
            <a:custGeom>
              <a:avLst/>
              <a:gdLst/>
              <a:ahLst/>
              <a:cxnLst/>
              <a:rect l="l" t="t" r="r" b="b"/>
              <a:pathLst>
                <a:path w="16710" h="19291" extrusionOk="0">
                  <a:moveTo>
                    <a:pt x="0" y="14468"/>
                  </a:moveTo>
                  <a:lnTo>
                    <a:pt x="0" y="4823"/>
                  </a:lnTo>
                  <a:lnTo>
                    <a:pt x="8334" y="1"/>
                  </a:lnTo>
                  <a:lnTo>
                    <a:pt x="16709" y="4823"/>
                  </a:lnTo>
                  <a:lnTo>
                    <a:pt x="16709" y="14468"/>
                  </a:lnTo>
                  <a:lnTo>
                    <a:pt x="8334" y="1929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305100" y="424075"/>
              <a:ext cx="428325" cy="493650"/>
            </a:xfrm>
            <a:custGeom>
              <a:avLst/>
              <a:gdLst/>
              <a:ahLst/>
              <a:cxnLst/>
              <a:rect l="l" t="t" r="r" b="b"/>
              <a:pathLst>
                <a:path w="17133" h="19746" extrusionOk="0">
                  <a:moveTo>
                    <a:pt x="8588" y="498"/>
                  </a:moveTo>
                  <a:lnTo>
                    <a:pt x="16710" y="5193"/>
                  </a:lnTo>
                  <a:lnTo>
                    <a:pt x="16710" y="14584"/>
                  </a:lnTo>
                  <a:lnTo>
                    <a:pt x="8588" y="19280"/>
                  </a:lnTo>
                  <a:lnTo>
                    <a:pt x="424" y="14584"/>
                  </a:lnTo>
                  <a:lnTo>
                    <a:pt x="424" y="5193"/>
                  </a:lnTo>
                  <a:lnTo>
                    <a:pt x="8588" y="498"/>
                  </a:lnTo>
                  <a:close/>
                  <a:moveTo>
                    <a:pt x="8583" y="1"/>
                  </a:moveTo>
                  <a:cubicBezTo>
                    <a:pt x="8546" y="1"/>
                    <a:pt x="8503" y="11"/>
                    <a:pt x="8461" y="32"/>
                  </a:cubicBezTo>
                  <a:lnTo>
                    <a:pt x="128" y="4855"/>
                  </a:lnTo>
                  <a:cubicBezTo>
                    <a:pt x="43" y="4897"/>
                    <a:pt x="1" y="4982"/>
                    <a:pt x="1" y="5066"/>
                  </a:cubicBezTo>
                  <a:lnTo>
                    <a:pt x="1" y="14711"/>
                  </a:lnTo>
                  <a:cubicBezTo>
                    <a:pt x="1" y="14796"/>
                    <a:pt x="43" y="14880"/>
                    <a:pt x="128" y="14923"/>
                  </a:cubicBezTo>
                  <a:lnTo>
                    <a:pt x="8461" y="19745"/>
                  </a:lnTo>
                  <a:lnTo>
                    <a:pt x="8673" y="19745"/>
                  </a:lnTo>
                  <a:lnTo>
                    <a:pt x="17048" y="14923"/>
                  </a:lnTo>
                  <a:cubicBezTo>
                    <a:pt x="17091" y="14880"/>
                    <a:pt x="17133" y="14796"/>
                    <a:pt x="17133" y="14711"/>
                  </a:cubicBezTo>
                  <a:lnTo>
                    <a:pt x="17133" y="5066"/>
                  </a:lnTo>
                  <a:cubicBezTo>
                    <a:pt x="17133" y="4982"/>
                    <a:pt x="17091" y="4897"/>
                    <a:pt x="17048" y="4855"/>
                  </a:cubicBezTo>
                  <a:lnTo>
                    <a:pt x="8673" y="32"/>
                  </a:lnTo>
                  <a:cubicBezTo>
                    <a:pt x="8651" y="11"/>
                    <a:pt x="8620" y="1"/>
                    <a:pt x="858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305100" y="906325"/>
              <a:ext cx="428325" cy="493625"/>
            </a:xfrm>
            <a:custGeom>
              <a:avLst/>
              <a:gdLst/>
              <a:ahLst/>
              <a:cxnLst/>
              <a:rect l="l" t="t" r="r" b="b"/>
              <a:pathLst>
                <a:path w="17133" h="19745" extrusionOk="0">
                  <a:moveTo>
                    <a:pt x="8588" y="497"/>
                  </a:moveTo>
                  <a:lnTo>
                    <a:pt x="16710" y="5193"/>
                  </a:lnTo>
                  <a:lnTo>
                    <a:pt x="16710" y="14584"/>
                  </a:lnTo>
                  <a:lnTo>
                    <a:pt x="8588" y="19279"/>
                  </a:lnTo>
                  <a:lnTo>
                    <a:pt x="424" y="14584"/>
                  </a:lnTo>
                  <a:lnTo>
                    <a:pt x="424" y="5193"/>
                  </a:lnTo>
                  <a:lnTo>
                    <a:pt x="8588" y="497"/>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8461" y="19745"/>
                  </a:lnTo>
                  <a:lnTo>
                    <a:pt x="8588" y="19745"/>
                  </a:lnTo>
                  <a:cubicBezTo>
                    <a:pt x="8588" y="19745"/>
                    <a:pt x="8630" y="19745"/>
                    <a:pt x="8673" y="19702"/>
                  </a:cubicBezTo>
                  <a:lnTo>
                    <a:pt x="17048" y="14880"/>
                  </a:lnTo>
                  <a:cubicBezTo>
                    <a:pt x="17091" y="14838"/>
                    <a:pt x="17133" y="14753"/>
                    <a:pt x="17133" y="14711"/>
                  </a:cubicBezTo>
                  <a:lnTo>
                    <a:pt x="17133" y="5066"/>
                  </a:lnTo>
                  <a:cubicBezTo>
                    <a:pt x="17133" y="4981"/>
                    <a:pt x="17091" y="4897"/>
                    <a:pt x="17048" y="4854"/>
                  </a:cubicBezTo>
                  <a:lnTo>
                    <a:pt x="8673" y="32"/>
                  </a:lnTo>
                  <a:cubicBezTo>
                    <a:pt x="8651"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5892650" y="128750"/>
              <a:ext cx="417750" cy="482275"/>
            </a:xfrm>
            <a:custGeom>
              <a:avLst/>
              <a:gdLst/>
              <a:ahLst/>
              <a:cxnLst/>
              <a:rect l="l" t="t" r="r" b="b"/>
              <a:pathLst>
                <a:path w="16710" h="19291" extrusionOk="0">
                  <a:moveTo>
                    <a:pt x="0" y="14468"/>
                  </a:moveTo>
                  <a:lnTo>
                    <a:pt x="0" y="4823"/>
                  </a:lnTo>
                  <a:lnTo>
                    <a:pt x="8334" y="1"/>
                  </a:lnTo>
                  <a:lnTo>
                    <a:pt x="16710" y="4823"/>
                  </a:lnTo>
                  <a:lnTo>
                    <a:pt x="16710" y="14468"/>
                  </a:lnTo>
                  <a:lnTo>
                    <a:pt x="8334" y="1929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887350" y="123475"/>
              <a:ext cx="429400" cy="493625"/>
            </a:xfrm>
            <a:custGeom>
              <a:avLst/>
              <a:gdLst/>
              <a:ahLst/>
              <a:cxnLst/>
              <a:rect l="l" t="t" r="r" b="b"/>
              <a:pathLst>
                <a:path w="17176" h="19745" extrusionOk="0">
                  <a:moveTo>
                    <a:pt x="8630" y="466"/>
                  </a:moveTo>
                  <a:lnTo>
                    <a:pt x="16752" y="5161"/>
                  </a:lnTo>
                  <a:lnTo>
                    <a:pt x="16752" y="14552"/>
                  </a:lnTo>
                  <a:lnTo>
                    <a:pt x="8588" y="19248"/>
                  </a:lnTo>
                  <a:lnTo>
                    <a:pt x="466" y="14552"/>
                  </a:lnTo>
                  <a:lnTo>
                    <a:pt x="466" y="5161"/>
                  </a:lnTo>
                  <a:lnTo>
                    <a:pt x="8630" y="466"/>
                  </a:lnTo>
                  <a:close/>
                  <a:moveTo>
                    <a:pt x="8503" y="0"/>
                  </a:moveTo>
                  <a:lnTo>
                    <a:pt x="128" y="4865"/>
                  </a:lnTo>
                  <a:cubicBezTo>
                    <a:pt x="85" y="4865"/>
                    <a:pt x="43" y="4950"/>
                    <a:pt x="43" y="5034"/>
                  </a:cubicBezTo>
                  <a:lnTo>
                    <a:pt x="43" y="14721"/>
                  </a:lnTo>
                  <a:cubicBezTo>
                    <a:pt x="1" y="14806"/>
                    <a:pt x="43" y="14848"/>
                    <a:pt x="128" y="14891"/>
                  </a:cubicBezTo>
                  <a:lnTo>
                    <a:pt x="8503" y="19713"/>
                  </a:lnTo>
                  <a:cubicBezTo>
                    <a:pt x="8503" y="19734"/>
                    <a:pt x="8514" y="19745"/>
                    <a:pt x="8530" y="19745"/>
                  </a:cubicBezTo>
                  <a:cubicBezTo>
                    <a:pt x="8546" y="19745"/>
                    <a:pt x="8567" y="19734"/>
                    <a:pt x="8588" y="19713"/>
                  </a:cubicBezTo>
                  <a:lnTo>
                    <a:pt x="8715" y="19713"/>
                  </a:lnTo>
                  <a:lnTo>
                    <a:pt x="17048" y="14891"/>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19775" y="791850"/>
              <a:ext cx="417750" cy="241125"/>
            </a:xfrm>
            <a:custGeom>
              <a:avLst/>
              <a:gdLst/>
              <a:ahLst/>
              <a:cxnLst/>
              <a:rect l="l" t="t" r="r" b="b"/>
              <a:pathLst>
                <a:path w="16710" h="9645" extrusionOk="0">
                  <a:moveTo>
                    <a:pt x="8376" y="0"/>
                  </a:moveTo>
                  <a:lnTo>
                    <a:pt x="16710" y="4823"/>
                  </a:lnTo>
                  <a:lnTo>
                    <a:pt x="8376"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6512375" y="786550"/>
              <a:ext cx="431500" cy="251725"/>
            </a:xfrm>
            <a:custGeom>
              <a:avLst/>
              <a:gdLst/>
              <a:ahLst/>
              <a:cxnLst/>
              <a:rect l="l" t="t" r="r" b="b"/>
              <a:pathLst>
                <a:path w="17260" h="10069" extrusionOk="0">
                  <a:moveTo>
                    <a:pt x="8630" y="466"/>
                  </a:moveTo>
                  <a:lnTo>
                    <a:pt x="16541" y="5035"/>
                  </a:lnTo>
                  <a:lnTo>
                    <a:pt x="8630" y="9603"/>
                  </a:lnTo>
                  <a:lnTo>
                    <a:pt x="677" y="5035"/>
                  </a:lnTo>
                  <a:lnTo>
                    <a:pt x="8630" y="466"/>
                  </a:lnTo>
                  <a:close/>
                  <a:moveTo>
                    <a:pt x="8546" y="1"/>
                  </a:moveTo>
                  <a:lnTo>
                    <a:pt x="170" y="4823"/>
                  </a:lnTo>
                  <a:cubicBezTo>
                    <a:pt x="1" y="4950"/>
                    <a:pt x="1" y="5119"/>
                    <a:pt x="170" y="5204"/>
                  </a:cubicBezTo>
                  <a:lnTo>
                    <a:pt x="8503" y="10068"/>
                  </a:lnTo>
                  <a:lnTo>
                    <a:pt x="8757" y="10068"/>
                  </a:lnTo>
                  <a:lnTo>
                    <a:pt x="17091" y="5246"/>
                  </a:lnTo>
                  <a:cubicBezTo>
                    <a:pt x="17260" y="5161"/>
                    <a:pt x="17260" y="4908"/>
                    <a:pt x="17091" y="4865"/>
                  </a:cubicBezTo>
                  <a:lnTo>
                    <a:pt x="8757"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6512375" y="1026875"/>
              <a:ext cx="431500" cy="252525"/>
            </a:xfrm>
            <a:custGeom>
              <a:avLst/>
              <a:gdLst/>
              <a:ahLst/>
              <a:cxnLst/>
              <a:rect l="l" t="t" r="r" b="b"/>
              <a:pathLst>
                <a:path w="17260" h="10101" extrusionOk="0">
                  <a:moveTo>
                    <a:pt x="8630" y="498"/>
                  </a:moveTo>
                  <a:lnTo>
                    <a:pt x="16541" y="5066"/>
                  </a:lnTo>
                  <a:lnTo>
                    <a:pt x="8630" y="9635"/>
                  </a:lnTo>
                  <a:lnTo>
                    <a:pt x="677" y="5066"/>
                  </a:lnTo>
                  <a:lnTo>
                    <a:pt x="8630" y="498"/>
                  </a:lnTo>
                  <a:close/>
                  <a:moveTo>
                    <a:pt x="8635" y="1"/>
                  </a:moveTo>
                  <a:cubicBezTo>
                    <a:pt x="8598" y="1"/>
                    <a:pt x="8567" y="11"/>
                    <a:pt x="8546" y="32"/>
                  </a:cubicBezTo>
                  <a:lnTo>
                    <a:pt x="170" y="4855"/>
                  </a:lnTo>
                  <a:cubicBezTo>
                    <a:pt x="1" y="4939"/>
                    <a:pt x="1" y="5151"/>
                    <a:pt x="170" y="5278"/>
                  </a:cubicBezTo>
                  <a:lnTo>
                    <a:pt x="8546" y="10100"/>
                  </a:lnTo>
                  <a:lnTo>
                    <a:pt x="8715" y="10100"/>
                  </a:lnTo>
                  <a:lnTo>
                    <a:pt x="17091" y="5236"/>
                  </a:lnTo>
                  <a:cubicBezTo>
                    <a:pt x="17260" y="5151"/>
                    <a:pt x="17260" y="4939"/>
                    <a:pt x="17091" y="4855"/>
                  </a:cubicBezTo>
                  <a:lnTo>
                    <a:pt x="8757" y="32"/>
                  </a:lnTo>
                  <a:cubicBezTo>
                    <a:pt x="8715" y="11"/>
                    <a:pt x="8672" y="1"/>
                    <a:pt x="863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6513425" y="906325"/>
              <a:ext cx="220000" cy="373075"/>
            </a:xfrm>
            <a:custGeom>
              <a:avLst/>
              <a:gdLst/>
              <a:ahLst/>
              <a:cxnLst/>
              <a:rect l="l" t="t" r="r" b="b"/>
              <a:pathLst>
                <a:path w="8800" h="14923" extrusionOk="0">
                  <a:moveTo>
                    <a:pt x="8334" y="624"/>
                  </a:moveTo>
                  <a:lnTo>
                    <a:pt x="8334" y="9761"/>
                  </a:lnTo>
                  <a:lnTo>
                    <a:pt x="424" y="14330"/>
                  </a:lnTo>
                  <a:lnTo>
                    <a:pt x="424" y="5193"/>
                  </a:lnTo>
                  <a:lnTo>
                    <a:pt x="8334" y="624"/>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297" y="14922"/>
                  </a:lnTo>
                  <a:lnTo>
                    <a:pt x="8673" y="10100"/>
                  </a:lnTo>
                  <a:cubicBezTo>
                    <a:pt x="8757" y="10058"/>
                    <a:pt x="8799" y="9973"/>
                    <a:pt x="8799" y="9888"/>
                  </a:cubicBezTo>
                  <a:lnTo>
                    <a:pt x="8799" y="201"/>
                  </a:lnTo>
                  <a:cubicBezTo>
                    <a:pt x="8799" y="159"/>
                    <a:pt x="8757" y="74"/>
                    <a:pt x="8673" y="32"/>
                  </a:cubicBezTo>
                  <a:cubicBezTo>
                    <a:pt x="8651" y="11"/>
                    <a:pt x="8620" y="0"/>
                    <a:pt x="858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6722825" y="907375"/>
              <a:ext cx="220000" cy="372025"/>
            </a:xfrm>
            <a:custGeom>
              <a:avLst/>
              <a:gdLst/>
              <a:ahLst/>
              <a:cxnLst/>
              <a:rect l="l" t="t" r="r" b="b"/>
              <a:pathLst>
                <a:path w="8800" h="14881" extrusionOk="0">
                  <a:moveTo>
                    <a:pt x="424" y="582"/>
                  </a:moveTo>
                  <a:lnTo>
                    <a:pt x="8377" y="5151"/>
                  </a:lnTo>
                  <a:lnTo>
                    <a:pt x="8377" y="14288"/>
                  </a:lnTo>
                  <a:lnTo>
                    <a:pt x="424" y="9719"/>
                  </a:lnTo>
                  <a:lnTo>
                    <a:pt x="424" y="582"/>
                  </a:lnTo>
                  <a:close/>
                  <a:moveTo>
                    <a:pt x="233" y="1"/>
                  </a:moveTo>
                  <a:cubicBezTo>
                    <a:pt x="191" y="1"/>
                    <a:pt x="149" y="11"/>
                    <a:pt x="128" y="32"/>
                  </a:cubicBezTo>
                  <a:cubicBezTo>
                    <a:pt x="43" y="32"/>
                    <a:pt x="1" y="117"/>
                    <a:pt x="1" y="202"/>
                  </a:cubicBezTo>
                  <a:lnTo>
                    <a:pt x="1" y="9846"/>
                  </a:lnTo>
                  <a:cubicBezTo>
                    <a:pt x="1" y="9931"/>
                    <a:pt x="43" y="9973"/>
                    <a:pt x="128" y="10058"/>
                  </a:cubicBezTo>
                  <a:lnTo>
                    <a:pt x="8504" y="14880"/>
                  </a:lnTo>
                  <a:lnTo>
                    <a:pt x="8588" y="14880"/>
                  </a:lnTo>
                  <a:cubicBezTo>
                    <a:pt x="8630" y="14880"/>
                    <a:pt x="8673" y="14880"/>
                    <a:pt x="8673" y="14838"/>
                  </a:cubicBezTo>
                  <a:cubicBezTo>
                    <a:pt x="8757" y="14796"/>
                    <a:pt x="8800" y="14711"/>
                    <a:pt x="8800" y="14669"/>
                  </a:cubicBezTo>
                  <a:lnTo>
                    <a:pt x="8800" y="5024"/>
                  </a:lnTo>
                  <a:cubicBezTo>
                    <a:pt x="8800" y="4939"/>
                    <a:pt x="8757" y="4855"/>
                    <a:pt x="8673" y="4812"/>
                  </a:cubicBezTo>
                  <a:lnTo>
                    <a:pt x="339" y="32"/>
                  </a:lnTo>
                  <a:cubicBezTo>
                    <a:pt x="318" y="11"/>
                    <a:pt x="276" y="1"/>
                    <a:pt x="23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5892650" y="912400"/>
              <a:ext cx="417750" cy="241150"/>
            </a:xfrm>
            <a:custGeom>
              <a:avLst/>
              <a:gdLst/>
              <a:ahLst/>
              <a:cxnLst/>
              <a:rect l="l" t="t" r="r" b="b"/>
              <a:pathLst>
                <a:path w="16710" h="9646" extrusionOk="0">
                  <a:moveTo>
                    <a:pt x="8334" y="1"/>
                  </a:moveTo>
                  <a:lnTo>
                    <a:pt x="16710" y="4823"/>
                  </a:lnTo>
                  <a:lnTo>
                    <a:pt x="8334"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886300" y="907375"/>
              <a:ext cx="430450" cy="251450"/>
            </a:xfrm>
            <a:custGeom>
              <a:avLst/>
              <a:gdLst/>
              <a:ahLst/>
              <a:cxnLst/>
              <a:rect l="l" t="t" r="r" b="b"/>
              <a:pathLst>
                <a:path w="17218" h="10058" extrusionOk="0">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lnTo>
                    <a:pt x="8588" y="10058"/>
                  </a:lnTo>
                  <a:cubicBezTo>
                    <a:pt x="8630" y="10058"/>
                    <a:pt x="8673" y="10058"/>
                    <a:pt x="8715" y="10016"/>
                  </a:cubicBezTo>
                  <a:lnTo>
                    <a:pt x="17048" y="5193"/>
                  </a:lnTo>
                  <a:cubicBezTo>
                    <a:pt x="17218" y="5109"/>
                    <a:pt x="17218" y="4897"/>
                    <a:pt x="17048" y="4812"/>
                  </a:cubicBezTo>
                  <a:lnTo>
                    <a:pt x="8715" y="32"/>
                  </a:lnTo>
                  <a:cubicBezTo>
                    <a:pt x="8673" y="11"/>
                    <a:pt x="8630" y="1"/>
                    <a:pt x="859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5887350" y="1026875"/>
              <a:ext cx="220000" cy="373075"/>
            </a:xfrm>
            <a:custGeom>
              <a:avLst/>
              <a:gdLst/>
              <a:ahLst/>
              <a:cxnLst/>
              <a:rect l="l" t="t" r="r" b="b"/>
              <a:pathLst>
                <a:path w="8800" h="14923" extrusionOk="0">
                  <a:moveTo>
                    <a:pt x="8376" y="625"/>
                  </a:moveTo>
                  <a:lnTo>
                    <a:pt x="8376" y="9762"/>
                  </a:lnTo>
                  <a:lnTo>
                    <a:pt x="466" y="14330"/>
                  </a:lnTo>
                  <a:lnTo>
                    <a:pt x="466" y="5193"/>
                  </a:lnTo>
                  <a:lnTo>
                    <a:pt x="8376" y="625"/>
                  </a:lnTo>
                  <a:close/>
                  <a:moveTo>
                    <a:pt x="8582" y="1"/>
                  </a:moveTo>
                  <a:cubicBezTo>
                    <a:pt x="8545" y="1"/>
                    <a:pt x="8503" y="11"/>
                    <a:pt x="8461" y="32"/>
                  </a:cubicBezTo>
                  <a:lnTo>
                    <a:pt x="127" y="4897"/>
                  </a:lnTo>
                  <a:cubicBezTo>
                    <a:pt x="43" y="4897"/>
                    <a:pt x="0" y="4982"/>
                    <a:pt x="0" y="5066"/>
                  </a:cubicBezTo>
                  <a:lnTo>
                    <a:pt x="0" y="14711"/>
                  </a:lnTo>
                  <a:cubicBezTo>
                    <a:pt x="0" y="14796"/>
                    <a:pt x="43" y="14880"/>
                    <a:pt x="127" y="14923"/>
                  </a:cubicBezTo>
                  <a:lnTo>
                    <a:pt x="212" y="14923"/>
                  </a:lnTo>
                  <a:cubicBezTo>
                    <a:pt x="254" y="14923"/>
                    <a:pt x="297" y="14923"/>
                    <a:pt x="339" y="14880"/>
                  </a:cubicBezTo>
                  <a:lnTo>
                    <a:pt x="8672" y="10058"/>
                  </a:lnTo>
                  <a:cubicBezTo>
                    <a:pt x="8757" y="10016"/>
                    <a:pt x="8799" y="9931"/>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6095700" y="1027950"/>
              <a:ext cx="221050" cy="372000"/>
            </a:xfrm>
            <a:custGeom>
              <a:avLst/>
              <a:gdLst/>
              <a:ahLst/>
              <a:cxnLst/>
              <a:rect l="l" t="t" r="r" b="b"/>
              <a:pathLst>
                <a:path w="8842" h="14880" extrusionOk="0">
                  <a:moveTo>
                    <a:pt x="466" y="582"/>
                  </a:moveTo>
                  <a:lnTo>
                    <a:pt x="8376" y="5150"/>
                  </a:lnTo>
                  <a:lnTo>
                    <a:pt x="8376" y="14287"/>
                  </a:lnTo>
                  <a:lnTo>
                    <a:pt x="466" y="9719"/>
                  </a:lnTo>
                  <a:lnTo>
                    <a:pt x="466" y="582"/>
                  </a:lnTo>
                  <a:close/>
                  <a:moveTo>
                    <a:pt x="249" y="0"/>
                  </a:moveTo>
                  <a:cubicBezTo>
                    <a:pt x="212" y="0"/>
                    <a:pt x="170" y="11"/>
                    <a:pt x="128" y="32"/>
                  </a:cubicBezTo>
                  <a:cubicBezTo>
                    <a:pt x="43" y="32"/>
                    <a:pt x="1" y="116"/>
                    <a:pt x="43" y="201"/>
                  </a:cubicBezTo>
                  <a:lnTo>
                    <a:pt x="43" y="9846"/>
                  </a:lnTo>
                  <a:cubicBezTo>
                    <a:pt x="43" y="9930"/>
                    <a:pt x="85" y="10015"/>
                    <a:pt x="128" y="10057"/>
                  </a:cubicBezTo>
                  <a:lnTo>
                    <a:pt x="8503" y="14880"/>
                  </a:lnTo>
                  <a:lnTo>
                    <a:pt x="8715" y="14880"/>
                  </a:lnTo>
                  <a:cubicBezTo>
                    <a:pt x="8799" y="14837"/>
                    <a:pt x="8842" y="14753"/>
                    <a:pt x="8842" y="14668"/>
                  </a:cubicBezTo>
                  <a:lnTo>
                    <a:pt x="8842" y="5023"/>
                  </a:lnTo>
                  <a:cubicBezTo>
                    <a:pt x="8799" y="4939"/>
                    <a:pt x="8757" y="4854"/>
                    <a:pt x="8715" y="4854"/>
                  </a:cubicBezTo>
                  <a:lnTo>
                    <a:pt x="339" y="32"/>
                  </a:lnTo>
                  <a:cubicBezTo>
                    <a:pt x="318" y="11"/>
                    <a:pt x="286" y="0"/>
                    <a:pt x="249"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5469625" y="1630750"/>
              <a:ext cx="220000" cy="373075"/>
            </a:xfrm>
            <a:custGeom>
              <a:avLst/>
              <a:gdLst/>
              <a:ahLst/>
              <a:cxnLst/>
              <a:rect l="l" t="t" r="r" b="b"/>
              <a:pathLst>
                <a:path w="8800" h="14923" extrusionOk="0">
                  <a:moveTo>
                    <a:pt x="466" y="582"/>
                  </a:moveTo>
                  <a:lnTo>
                    <a:pt x="8376" y="5150"/>
                  </a:lnTo>
                  <a:lnTo>
                    <a:pt x="8376" y="14288"/>
                  </a:lnTo>
                  <a:lnTo>
                    <a:pt x="466" y="9719"/>
                  </a:lnTo>
                  <a:lnTo>
                    <a:pt x="466" y="582"/>
                  </a:lnTo>
                  <a:close/>
                  <a:moveTo>
                    <a:pt x="249" y="0"/>
                  </a:moveTo>
                  <a:cubicBezTo>
                    <a:pt x="212" y="0"/>
                    <a:pt x="170" y="11"/>
                    <a:pt x="128" y="32"/>
                  </a:cubicBezTo>
                  <a:cubicBezTo>
                    <a:pt x="43" y="32"/>
                    <a:pt x="1" y="116"/>
                    <a:pt x="1" y="201"/>
                  </a:cubicBezTo>
                  <a:lnTo>
                    <a:pt x="1" y="9846"/>
                  </a:lnTo>
                  <a:cubicBezTo>
                    <a:pt x="1" y="9930"/>
                    <a:pt x="43" y="10015"/>
                    <a:pt x="128" y="10057"/>
                  </a:cubicBezTo>
                  <a:lnTo>
                    <a:pt x="8461" y="14880"/>
                  </a:lnTo>
                  <a:cubicBezTo>
                    <a:pt x="8503" y="14880"/>
                    <a:pt x="8546" y="14922"/>
                    <a:pt x="8588" y="14922"/>
                  </a:cubicBezTo>
                  <a:cubicBezTo>
                    <a:pt x="8630" y="14880"/>
                    <a:pt x="8673" y="14880"/>
                    <a:pt x="8715" y="14880"/>
                  </a:cubicBezTo>
                  <a:cubicBezTo>
                    <a:pt x="8757" y="14837"/>
                    <a:pt x="8800" y="14753"/>
                    <a:pt x="8800" y="14668"/>
                  </a:cubicBezTo>
                  <a:lnTo>
                    <a:pt x="8800" y="5023"/>
                  </a:lnTo>
                  <a:cubicBezTo>
                    <a:pt x="8800" y="4939"/>
                    <a:pt x="8757" y="4854"/>
                    <a:pt x="8715" y="4854"/>
                  </a:cubicBezTo>
                  <a:lnTo>
                    <a:pt x="339" y="32"/>
                  </a:lnTo>
                  <a:cubicBezTo>
                    <a:pt x="318" y="11"/>
                    <a:pt x="286" y="0"/>
                    <a:pt x="249"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474925" y="1876875"/>
              <a:ext cx="417750" cy="241150"/>
            </a:xfrm>
            <a:custGeom>
              <a:avLst/>
              <a:gdLst/>
              <a:ahLst/>
              <a:cxnLst/>
              <a:rect l="l" t="t" r="r" b="b"/>
              <a:pathLst>
                <a:path w="16710" h="9646" extrusionOk="0">
                  <a:moveTo>
                    <a:pt x="8334" y="9646"/>
                  </a:moveTo>
                  <a:lnTo>
                    <a:pt x="1" y="4823"/>
                  </a:lnTo>
                  <a:lnTo>
                    <a:pt x="8334" y="1"/>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5468575" y="1871850"/>
              <a:ext cx="430450" cy="252525"/>
            </a:xfrm>
            <a:custGeom>
              <a:avLst/>
              <a:gdLst/>
              <a:ahLst/>
              <a:cxnLst/>
              <a:rect l="l" t="t" r="r" b="b"/>
              <a:pathLst>
                <a:path w="17218" h="10101" extrusionOk="0">
                  <a:moveTo>
                    <a:pt x="8588" y="456"/>
                  </a:moveTo>
                  <a:lnTo>
                    <a:pt x="16541" y="5024"/>
                  </a:lnTo>
                  <a:lnTo>
                    <a:pt x="8588" y="9593"/>
                  </a:lnTo>
                  <a:lnTo>
                    <a:pt x="678" y="5024"/>
                  </a:lnTo>
                  <a:lnTo>
                    <a:pt x="8588" y="456"/>
                  </a:lnTo>
                  <a:close/>
                  <a:moveTo>
                    <a:pt x="8625" y="1"/>
                  </a:moveTo>
                  <a:cubicBezTo>
                    <a:pt x="8588" y="1"/>
                    <a:pt x="8546" y="12"/>
                    <a:pt x="8504" y="33"/>
                  </a:cubicBezTo>
                  <a:lnTo>
                    <a:pt x="128" y="4855"/>
                  </a:lnTo>
                  <a:cubicBezTo>
                    <a:pt x="1" y="4940"/>
                    <a:pt x="1" y="5151"/>
                    <a:pt x="128" y="5236"/>
                  </a:cubicBezTo>
                  <a:lnTo>
                    <a:pt x="8504" y="10101"/>
                  </a:lnTo>
                  <a:lnTo>
                    <a:pt x="8588" y="10101"/>
                  </a:lnTo>
                  <a:cubicBezTo>
                    <a:pt x="8631" y="10101"/>
                    <a:pt x="8673" y="10058"/>
                    <a:pt x="8715" y="10058"/>
                  </a:cubicBezTo>
                  <a:lnTo>
                    <a:pt x="17091" y="5236"/>
                  </a:lnTo>
                  <a:cubicBezTo>
                    <a:pt x="17218" y="5151"/>
                    <a:pt x="17218" y="4940"/>
                    <a:pt x="17091" y="4855"/>
                  </a:cubicBezTo>
                  <a:lnTo>
                    <a:pt x="8715" y="33"/>
                  </a:lnTo>
                  <a:cubicBezTo>
                    <a:pt x="8694" y="12"/>
                    <a:pt x="8662" y="1"/>
                    <a:pt x="862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5677950" y="1630750"/>
              <a:ext cx="221075" cy="373075"/>
            </a:xfrm>
            <a:custGeom>
              <a:avLst/>
              <a:gdLst/>
              <a:ahLst/>
              <a:cxnLst/>
              <a:rect l="l" t="t" r="r" b="b"/>
              <a:pathLst>
                <a:path w="8843" h="14923" extrusionOk="0">
                  <a:moveTo>
                    <a:pt x="8419" y="582"/>
                  </a:moveTo>
                  <a:lnTo>
                    <a:pt x="8419" y="9719"/>
                  </a:lnTo>
                  <a:lnTo>
                    <a:pt x="466" y="14288"/>
                  </a:lnTo>
                  <a:lnTo>
                    <a:pt x="466" y="5150"/>
                  </a:lnTo>
                  <a:lnTo>
                    <a:pt x="8419" y="582"/>
                  </a:lnTo>
                  <a:close/>
                  <a:moveTo>
                    <a:pt x="8593" y="0"/>
                  </a:moveTo>
                  <a:cubicBezTo>
                    <a:pt x="8556" y="0"/>
                    <a:pt x="8525" y="11"/>
                    <a:pt x="8504" y="32"/>
                  </a:cubicBezTo>
                  <a:lnTo>
                    <a:pt x="128" y="4854"/>
                  </a:lnTo>
                  <a:cubicBezTo>
                    <a:pt x="86" y="4897"/>
                    <a:pt x="43" y="4939"/>
                    <a:pt x="1" y="5023"/>
                  </a:cubicBezTo>
                  <a:lnTo>
                    <a:pt x="1" y="14668"/>
                  </a:lnTo>
                  <a:cubicBezTo>
                    <a:pt x="1" y="14753"/>
                    <a:pt x="43" y="14837"/>
                    <a:pt x="128" y="14880"/>
                  </a:cubicBezTo>
                  <a:cubicBezTo>
                    <a:pt x="170" y="14880"/>
                    <a:pt x="212" y="14922"/>
                    <a:pt x="255" y="14922"/>
                  </a:cubicBezTo>
                  <a:cubicBezTo>
                    <a:pt x="297" y="14880"/>
                    <a:pt x="339" y="14880"/>
                    <a:pt x="339" y="14880"/>
                  </a:cubicBezTo>
                  <a:lnTo>
                    <a:pt x="8715" y="10057"/>
                  </a:lnTo>
                  <a:cubicBezTo>
                    <a:pt x="8800" y="10015"/>
                    <a:pt x="8842" y="9930"/>
                    <a:pt x="8842" y="9846"/>
                  </a:cubicBezTo>
                  <a:lnTo>
                    <a:pt x="8842" y="201"/>
                  </a:lnTo>
                  <a:cubicBezTo>
                    <a:pt x="8800" y="116"/>
                    <a:pt x="8757" y="74"/>
                    <a:pt x="8715" y="32"/>
                  </a:cubicBezTo>
                  <a:cubicBezTo>
                    <a:pt x="8673" y="11"/>
                    <a:pt x="8631" y="0"/>
                    <a:pt x="8593" y="0"/>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5887350" y="2112975"/>
              <a:ext cx="429400" cy="252525"/>
            </a:xfrm>
            <a:custGeom>
              <a:avLst/>
              <a:gdLst/>
              <a:ahLst/>
              <a:cxnLst/>
              <a:rect l="l" t="t" r="r" b="b"/>
              <a:pathLst>
                <a:path w="17176" h="10101" extrusionOk="0">
                  <a:moveTo>
                    <a:pt x="8588" y="456"/>
                  </a:moveTo>
                  <a:lnTo>
                    <a:pt x="16541" y="5024"/>
                  </a:lnTo>
                  <a:lnTo>
                    <a:pt x="8588" y="9593"/>
                  </a:lnTo>
                  <a:lnTo>
                    <a:pt x="677" y="5024"/>
                  </a:lnTo>
                  <a:lnTo>
                    <a:pt x="8588" y="456"/>
                  </a:lnTo>
                  <a:close/>
                  <a:moveTo>
                    <a:pt x="8593" y="1"/>
                  </a:moveTo>
                  <a:cubicBezTo>
                    <a:pt x="8556" y="1"/>
                    <a:pt x="8524" y="11"/>
                    <a:pt x="8503" y="32"/>
                  </a:cubicBezTo>
                  <a:lnTo>
                    <a:pt x="128" y="4855"/>
                  </a:lnTo>
                  <a:cubicBezTo>
                    <a:pt x="85" y="4897"/>
                    <a:pt x="43" y="4982"/>
                    <a:pt x="43" y="5066"/>
                  </a:cubicBezTo>
                  <a:cubicBezTo>
                    <a:pt x="1" y="5109"/>
                    <a:pt x="43" y="5193"/>
                    <a:pt x="128" y="5236"/>
                  </a:cubicBezTo>
                  <a:lnTo>
                    <a:pt x="8503" y="10058"/>
                  </a:lnTo>
                  <a:cubicBezTo>
                    <a:pt x="8503" y="10058"/>
                    <a:pt x="8546" y="10100"/>
                    <a:pt x="8588" y="10100"/>
                  </a:cubicBezTo>
                  <a:cubicBezTo>
                    <a:pt x="8630" y="10100"/>
                    <a:pt x="8673" y="10058"/>
                    <a:pt x="8715" y="10058"/>
                  </a:cubicBezTo>
                  <a:lnTo>
                    <a:pt x="17048" y="5236"/>
                  </a:lnTo>
                  <a:cubicBezTo>
                    <a:pt x="17133" y="5193"/>
                    <a:pt x="17175" y="5109"/>
                    <a:pt x="17175" y="5066"/>
                  </a:cubicBezTo>
                  <a:cubicBezTo>
                    <a:pt x="17175" y="4982"/>
                    <a:pt x="17133" y="4897"/>
                    <a:pt x="17048" y="4855"/>
                  </a:cubicBezTo>
                  <a:lnTo>
                    <a:pt x="8715" y="32"/>
                  </a:ln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5887350" y="1992425"/>
              <a:ext cx="220000" cy="373075"/>
            </a:xfrm>
            <a:custGeom>
              <a:avLst/>
              <a:gdLst/>
              <a:ahLst/>
              <a:cxnLst/>
              <a:rect l="l" t="t" r="r" b="b"/>
              <a:pathLst>
                <a:path w="8800" h="14923" extrusionOk="0">
                  <a:moveTo>
                    <a:pt x="8376" y="582"/>
                  </a:moveTo>
                  <a:lnTo>
                    <a:pt x="8376" y="9719"/>
                  </a:lnTo>
                  <a:lnTo>
                    <a:pt x="466" y="14288"/>
                  </a:lnTo>
                  <a:lnTo>
                    <a:pt x="466" y="5151"/>
                  </a:lnTo>
                  <a:lnTo>
                    <a:pt x="8376" y="582"/>
                  </a:lnTo>
                  <a:close/>
                  <a:moveTo>
                    <a:pt x="8582" y="0"/>
                  </a:moveTo>
                  <a:cubicBezTo>
                    <a:pt x="8545" y="0"/>
                    <a:pt x="8503" y="11"/>
                    <a:pt x="8461" y="32"/>
                  </a:cubicBezTo>
                  <a:lnTo>
                    <a:pt x="127" y="4854"/>
                  </a:lnTo>
                  <a:cubicBezTo>
                    <a:pt x="43" y="4897"/>
                    <a:pt x="0" y="4939"/>
                    <a:pt x="0" y="5024"/>
                  </a:cubicBezTo>
                  <a:lnTo>
                    <a:pt x="0" y="14669"/>
                  </a:lnTo>
                  <a:cubicBezTo>
                    <a:pt x="0" y="14753"/>
                    <a:pt x="43" y="14838"/>
                    <a:pt x="127" y="14880"/>
                  </a:cubicBezTo>
                  <a:cubicBezTo>
                    <a:pt x="127" y="14880"/>
                    <a:pt x="170" y="14922"/>
                    <a:pt x="212" y="14922"/>
                  </a:cubicBezTo>
                  <a:cubicBezTo>
                    <a:pt x="254" y="14922"/>
                    <a:pt x="297" y="14880"/>
                    <a:pt x="339" y="14880"/>
                  </a:cubicBezTo>
                  <a:lnTo>
                    <a:pt x="8672" y="10058"/>
                  </a:lnTo>
                  <a:cubicBezTo>
                    <a:pt x="8757" y="10015"/>
                    <a:pt x="8799" y="9931"/>
                    <a:pt x="8799" y="9846"/>
                  </a:cubicBezTo>
                  <a:lnTo>
                    <a:pt x="8799" y="201"/>
                  </a:lnTo>
                  <a:cubicBezTo>
                    <a:pt x="8799" y="117"/>
                    <a:pt x="8757" y="74"/>
                    <a:pt x="8672" y="32"/>
                  </a:cubicBezTo>
                  <a:cubicBezTo>
                    <a:pt x="8651" y="11"/>
                    <a:pt x="8619" y="0"/>
                    <a:pt x="8582"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6095700" y="1992425"/>
              <a:ext cx="221050" cy="373075"/>
            </a:xfrm>
            <a:custGeom>
              <a:avLst/>
              <a:gdLst/>
              <a:ahLst/>
              <a:cxnLst/>
              <a:rect l="l" t="t" r="r" b="b"/>
              <a:pathLst>
                <a:path w="8842" h="14923" extrusionOk="0">
                  <a:moveTo>
                    <a:pt x="466" y="582"/>
                  </a:moveTo>
                  <a:lnTo>
                    <a:pt x="8376" y="5151"/>
                  </a:lnTo>
                  <a:lnTo>
                    <a:pt x="8376" y="14288"/>
                  </a:lnTo>
                  <a:lnTo>
                    <a:pt x="466" y="9719"/>
                  </a:lnTo>
                  <a:lnTo>
                    <a:pt x="466" y="582"/>
                  </a:lnTo>
                  <a:close/>
                  <a:moveTo>
                    <a:pt x="249" y="0"/>
                  </a:moveTo>
                  <a:cubicBezTo>
                    <a:pt x="212" y="0"/>
                    <a:pt x="170" y="11"/>
                    <a:pt x="128" y="32"/>
                  </a:cubicBezTo>
                  <a:cubicBezTo>
                    <a:pt x="43" y="74"/>
                    <a:pt x="1" y="117"/>
                    <a:pt x="43" y="201"/>
                  </a:cubicBezTo>
                  <a:lnTo>
                    <a:pt x="43" y="9888"/>
                  </a:lnTo>
                  <a:cubicBezTo>
                    <a:pt x="1" y="9931"/>
                    <a:pt x="43" y="10015"/>
                    <a:pt x="128" y="10058"/>
                  </a:cubicBezTo>
                  <a:lnTo>
                    <a:pt x="8503" y="14880"/>
                  </a:lnTo>
                  <a:cubicBezTo>
                    <a:pt x="8503" y="14880"/>
                    <a:pt x="8546" y="14922"/>
                    <a:pt x="8588" y="14922"/>
                  </a:cubicBezTo>
                  <a:cubicBezTo>
                    <a:pt x="8630" y="14922"/>
                    <a:pt x="8673" y="14880"/>
                    <a:pt x="8715" y="14880"/>
                  </a:cubicBezTo>
                  <a:cubicBezTo>
                    <a:pt x="8799" y="14838"/>
                    <a:pt x="8842" y="14753"/>
                    <a:pt x="8842" y="14669"/>
                  </a:cubicBezTo>
                  <a:lnTo>
                    <a:pt x="8842" y="5024"/>
                  </a:lnTo>
                  <a:cubicBezTo>
                    <a:pt x="8799" y="4939"/>
                    <a:pt x="8757" y="4897"/>
                    <a:pt x="8715" y="4854"/>
                  </a:cubicBezTo>
                  <a:lnTo>
                    <a:pt x="339" y="32"/>
                  </a:lnTo>
                  <a:cubicBezTo>
                    <a:pt x="318" y="11"/>
                    <a:pt x="286" y="0"/>
                    <a:pt x="249"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5892650" y="1876875"/>
              <a:ext cx="417750" cy="241150"/>
            </a:xfrm>
            <a:custGeom>
              <a:avLst/>
              <a:gdLst/>
              <a:ahLst/>
              <a:cxnLst/>
              <a:rect l="l" t="t" r="r" b="b"/>
              <a:pathLst>
                <a:path w="16710" h="9646" extrusionOk="0">
                  <a:moveTo>
                    <a:pt x="8334" y="1"/>
                  </a:moveTo>
                  <a:lnTo>
                    <a:pt x="16710" y="4823"/>
                  </a:lnTo>
                  <a:lnTo>
                    <a:pt x="8334" y="9646"/>
                  </a:lnTo>
                  <a:lnTo>
                    <a:pt x="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5886300" y="1871850"/>
              <a:ext cx="430450" cy="252525"/>
            </a:xfrm>
            <a:custGeom>
              <a:avLst/>
              <a:gdLst/>
              <a:ahLst/>
              <a:cxnLst/>
              <a:rect l="l" t="t" r="r" b="b"/>
              <a:pathLst>
                <a:path w="17218" h="10101" extrusionOk="0">
                  <a:moveTo>
                    <a:pt x="8588" y="456"/>
                  </a:moveTo>
                  <a:lnTo>
                    <a:pt x="16541" y="5024"/>
                  </a:lnTo>
                  <a:lnTo>
                    <a:pt x="8588" y="9593"/>
                  </a:lnTo>
                  <a:lnTo>
                    <a:pt x="677" y="5024"/>
                  </a:lnTo>
                  <a:lnTo>
                    <a:pt x="8588" y="456"/>
                  </a:lnTo>
                  <a:close/>
                  <a:moveTo>
                    <a:pt x="8593" y="1"/>
                  </a:moveTo>
                  <a:cubicBezTo>
                    <a:pt x="8556" y="1"/>
                    <a:pt x="8524" y="12"/>
                    <a:pt x="8503" y="33"/>
                  </a:cubicBezTo>
                  <a:lnTo>
                    <a:pt x="128" y="4855"/>
                  </a:lnTo>
                  <a:cubicBezTo>
                    <a:pt x="1" y="4940"/>
                    <a:pt x="1" y="5151"/>
                    <a:pt x="128" y="5236"/>
                  </a:cubicBezTo>
                  <a:lnTo>
                    <a:pt x="8503" y="10101"/>
                  </a:lnTo>
                  <a:lnTo>
                    <a:pt x="8715" y="10101"/>
                  </a:lnTo>
                  <a:lnTo>
                    <a:pt x="17048" y="5236"/>
                  </a:lnTo>
                  <a:cubicBezTo>
                    <a:pt x="17218" y="5151"/>
                    <a:pt x="17218" y="4940"/>
                    <a:pt x="17048" y="4855"/>
                  </a:cubicBezTo>
                  <a:lnTo>
                    <a:pt x="8715" y="33"/>
                  </a:lnTo>
                  <a:cubicBezTo>
                    <a:pt x="8673" y="12"/>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5468575" y="907375"/>
              <a:ext cx="430450" cy="251450"/>
            </a:xfrm>
            <a:custGeom>
              <a:avLst/>
              <a:gdLst/>
              <a:ahLst/>
              <a:cxnLst/>
              <a:rect l="l" t="t" r="r" b="b"/>
              <a:pathLst>
                <a:path w="17218" h="10058" extrusionOk="0">
                  <a:moveTo>
                    <a:pt x="8588" y="455"/>
                  </a:moveTo>
                  <a:lnTo>
                    <a:pt x="16541" y="5024"/>
                  </a:lnTo>
                  <a:lnTo>
                    <a:pt x="8588" y="9593"/>
                  </a:lnTo>
                  <a:lnTo>
                    <a:pt x="678" y="5024"/>
                  </a:lnTo>
                  <a:lnTo>
                    <a:pt x="8588" y="455"/>
                  </a:lnTo>
                  <a:close/>
                  <a:moveTo>
                    <a:pt x="8625" y="1"/>
                  </a:moveTo>
                  <a:cubicBezTo>
                    <a:pt x="8588" y="1"/>
                    <a:pt x="8546" y="11"/>
                    <a:pt x="8504" y="32"/>
                  </a:cubicBezTo>
                  <a:lnTo>
                    <a:pt x="128" y="4855"/>
                  </a:lnTo>
                  <a:cubicBezTo>
                    <a:pt x="1" y="4939"/>
                    <a:pt x="1" y="5151"/>
                    <a:pt x="128" y="5235"/>
                  </a:cubicBezTo>
                  <a:lnTo>
                    <a:pt x="8504" y="10058"/>
                  </a:lnTo>
                  <a:lnTo>
                    <a:pt x="8588" y="10058"/>
                  </a:lnTo>
                  <a:cubicBezTo>
                    <a:pt x="8631" y="10058"/>
                    <a:pt x="8673" y="10058"/>
                    <a:pt x="8715" y="10016"/>
                  </a:cubicBezTo>
                  <a:lnTo>
                    <a:pt x="17049" y="5193"/>
                  </a:lnTo>
                  <a:cubicBezTo>
                    <a:pt x="17218" y="5109"/>
                    <a:pt x="17218" y="4897"/>
                    <a:pt x="17049" y="4812"/>
                  </a:cubicBezTo>
                  <a:lnTo>
                    <a:pt x="8715" y="32"/>
                  </a:ln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5469625" y="786550"/>
              <a:ext cx="220000" cy="372275"/>
            </a:xfrm>
            <a:custGeom>
              <a:avLst/>
              <a:gdLst/>
              <a:ahLst/>
              <a:cxnLst/>
              <a:rect l="l" t="t" r="r" b="b"/>
              <a:pathLst>
                <a:path w="8800" h="14891" extrusionOk="0">
                  <a:moveTo>
                    <a:pt x="8376" y="593"/>
                  </a:moveTo>
                  <a:lnTo>
                    <a:pt x="8376" y="9730"/>
                  </a:lnTo>
                  <a:lnTo>
                    <a:pt x="466" y="14299"/>
                  </a:lnTo>
                  <a:lnTo>
                    <a:pt x="466" y="5161"/>
                  </a:lnTo>
                  <a:lnTo>
                    <a:pt x="8376" y="593"/>
                  </a:lnTo>
                  <a:close/>
                  <a:moveTo>
                    <a:pt x="8461" y="1"/>
                  </a:moveTo>
                  <a:lnTo>
                    <a:pt x="128" y="4865"/>
                  </a:lnTo>
                  <a:cubicBezTo>
                    <a:pt x="43" y="4865"/>
                    <a:pt x="1" y="4950"/>
                    <a:pt x="1" y="5035"/>
                  </a:cubicBezTo>
                  <a:lnTo>
                    <a:pt x="1" y="14722"/>
                  </a:lnTo>
                  <a:cubicBezTo>
                    <a:pt x="1" y="14806"/>
                    <a:pt x="43" y="14849"/>
                    <a:pt x="128" y="14891"/>
                  </a:cubicBezTo>
                  <a:lnTo>
                    <a:pt x="339" y="14891"/>
                  </a:lnTo>
                  <a:lnTo>
                    <a:pt x="8673" y="10068"/>
                  </a:lnTo>
                  <a:cubicBezTo>
                    <a:pt x="8757" y="10026"/>
                    <a:pt x="8800" y="9942"/>
                    <a:pt x="8800" y="9857"/>
                  </a:cubicBezTo>
                  <a:lnTo>
                    <a:pt x="8800" y="212"/>
                  </a:lnTo>
                  <a:cubicBezTo>
                    <a:pt x="8800" y="128"/>
                    <a:pt x="8757" y="43"/>
                    <a:pt x="867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5677950" y="786550"/>
              <a:ext cx="221075" cy="372275"/>
            </a:xfrm>
            <a:custGeom>
              <a:avLst/>
              <a:gdLst/>
              <a:ahLst/>
              <a:cxnLst/>
              <a:rect l="l" t="t" r="r" b="b"/>
              <a:pathLst>
                <a:path w="8843" h="14891" extrusionOk="0">
                  <a:moveTo>
                    <a:pt x="466" y="593"/>
                  </a:moveTo>
                  <a:lnTo>
                    <a:pt x="8419" y="5161"/>
                  </a:lnTo>
                  <a:lnTo>
                    <a:pt x="8419" y="14299"/>
                  </a:lnTo>
                  <a:lnTo>
                    <a:pt x="466" y="9730"/>
                  </a:lnTo>
                  <a:lnTo>
                    <a:pt x="466" y="593"/>
                  </a:lnTo>
                  <a:close/>
                  <a:moveTo>
                    <a:pt x="128" y="1"/>
                  </a:moveTo>
                  <a:cubicBezTo>
                    <a:pt x="86" y="43"/>
                    <a:pt x="43" y="128"/>
                    <a:pt x="1" y="212"/>
                  </a:cubicBezTo>
                  <a:lnTo>
                    <a:pt x="1" y="9899"/>
                  </a:lnTo>
                  <a:cubicBezTo>
                    <a:pt x="1" y="9942"/>
                    <a:pt x="43" y="10026"/>
                    <a:pt x="128" y="10068"/>
                  </a:cubicBezTo>
                  <a:lnTo>
                    <a:pt x="8504" y="14891"/>
                  </a:lnTo>
                  <a:lnTo>
                    <a:pt x="8715" y="14891"/>
                  </a:lnTo>
                  <a:cubicBezTo>
                    <a:pt x="8757" y="14849"/>
                    <a:pt x="8800" y="14764"/>
                    <a:pt x="8842" y="14679"/>
                  </a:cubicBezTo>
                  <a:lnTo>
                    <a:pt x="8842" y="5035"/>
                  </a:lnTo>
                  <a:cubicBezTo>
                    <a:pt x="8842" y="4950"/>
                    <a:pt x="8800" y="4865"/>
                    <a:pt x="8715" y="4865"/>
                  </a:cubicBezTo>
                  <a:lnTo>
                    <a:pt x="339" y="1"/>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5474925" y="671275"/>
              <a:ext cx="417750" cy="241150"/>
            </a:xfrm>
            <a:custGeom>
              <a:avLst/>
              <a:gdLst/>
              <a:ahLst/>
              <a:cxnLst/>
              <a:rect l="l" t="t" r="r" b="b"/>
              <a:pathLst>
                <a:path w="16710" h="9646" extrusionOk="0">
                  <a:moveTo>
                    <a:pt x="8334" y="1"/>
                  </a:moveTo>
                  <a:lnTo>
                    <a:pt x="16710" y="4823"/>
                  </a:lnTo>
                  <a:lnTo>
                    <a:pt x="8334" y="9646"/>
                  </a:lnTo>
                  <a:lnTo>
                    <a:pt x="1"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5469625" y="666000"/>
              <a:ext cx="429400" cy="251725"/>
            </a:xfrm>
            <a:custGeom>
              <a:avLst/>
              <a:gdLst/>
              <a:ahLst/>
              <a:cxnLst/>
              <a:rect l="l" t="t" r="r" b="b"/>
              <a:pathLst>
                <a:path w="17176" h="10069" extrusionOk="0">
                  <a:moveTo>
                    <a:pt x="8588" y="466"/>
                  </a:moveTo>
                  <a:lnTo>
                    <a:pt x="16541" y="5034"/>
                  </a:lnTo>
                  <a:lnTo>
                    <a:pt x="8588" y="9603"/>
                  </a:lnTo>
                  <a:lnTo>
                    <a:pt x="678" y="5034"/>
                  </a:lnTo>
                  <a:lnTo>
                    <a:pt x="8588" y="466"/>
                  </a:lnTo>
                  <a:close/>
                  <a:moveTo>
                    <a:pt x="8504" y="0"/>
                  </a:moveTo>
                  <a:lnTo>
                    <a:pt x="128" y="4823"/>
                  </a:lnTo>
                  <a:cubicBezTo>
                    <a:pt x="86" y="4865"/>
                    <a:pt x="43" y="4950"/>
                    <a:pt x="1" y="5034"/>
                  </a:cubicBezTo>
                  <a:cubicBezTo>
                    <a:pt x="1" y="5119"/>
                    <a:pt x="43" y="5203"/>
                    <a:pt x="128" y="5246"/>
                  </a:cubicBezTo>
                  <a:lnTo>
                    <a:pt x="8504" y="10068"/>
                  </a:lnTo>
                  <a:lnTo>
                    <a:pt x="8715" y="10068"/>
                  </a:lnTo>
                  <a:lnTo>
                    <a:pt x="17091" y="5246"/>
                  </a:lnTo>
                  <a:cubicBezTo>
                    <a:pt x="17133" y="5203"/>
                    <a:pt x="17176" y="5119"/>
                    <a:pt x="17176" y="5034"/>
                  </a:cubicBezTo>
                  <a:cubicBezTo>
                    <a:pt x="17176" y="4950"/>
                    <a:pt x="17133" y="4865"/>
                    <a:pt x="17091" y="4823"/>
                  </a:cubicBezTo>
                  <a:lnTo>
                    <a:pt x="8715" y="0"/>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5474925" y="1394650"/>
              <a:ext cx="417750" cy="241150"/>
            </a:xfrm>
            <a:custGeom>
              <a:avLst/>
              <a:gdLst/>
              <a:ahLst/>
              <a:cxnLst/>
              <a:rect l="l" t="t" r="r" b="b"/>
              <a:pathLst>
                <a:path w="16710" h="9646" extrusionOk="0">
                  <a:moveTo>
                    <a:pt x="16710" y="4823"/>
                  </a:moveTo>
                  <a:lnTo>
                    <a:pt x="8334" y="9645"/>
                  </a:lnTo>
                  <a:lnTo>
                    <a:pt x="1" y="4823"/>
                  </a:lnTo>
                  <a:lnTo>
                    <a:pt x="8334" y="0"/>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5468575" y="1269050"/>
              <a:ext cx="430450" cy="251475"/>
            </a:xfrm>
            <a:custGeom>
              <a:avLst/>
              <a:gdLst/>
              <a:ahLst/>
              <a:cxnLst/>
              <a:rect l="l" t="t" r="r" b="b"/>
              <a:pathLst>
                <a:path w="17218" h="10059" extrusionOk="0">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6095700" y="1389625"/>
              <a:ext cx="221050" cy="614200"/>
            </a:xfrm>
            <a:custGeom>
              <a:avLst/>
              <a:gdLst/>
              <a:ahLst/>
              <a:cxnLst/>
              <a:rect l="l" t="t" r="r" b="b"/>
              <a:pathLst>
                <a:path w="8842" h="24568" extrusionOk="0">
                  <a:moveTo>
                    <a:pt x="8376" y="582"/>
                  </a:moveTo>
                  <a:lnTo>
                    <a:pt x="8376" y="19364"/>
                  </a:lnTo>
                  <a:lnTo>
                    <a:pt x="466" y="23933"/>
                  </a:lnTo>
                  <a:lnTo>
                    <a:pt x="466" y="5151"/>
                  </a:lnTo>
                  <a:lnTo>
                    <a:pt x="8376" y="582"/>
                  </a:lnTo>
                  <a:close/>
                  <a:moveTo>
                    <a:pt x="8593" y="0"/>
                  </a:moveTo>
                  <a:cubicBezTo>
                    <a:pt x="8556" y="0"/>
                    <a:pt x="8524" y="11"/>
                    <a:pt x="8503" y="32"/>
                  </a:cubicBezTo>
                  <a:lnTo>
                    <a:pt x="128" y="4854"/>
                  </a:lnTo>
                  <a:cubicBezTo>
                    <a:pt x="43" y="4897"/>
                    <a:pt x="1" y="4939"/>
                    <a:pt x="43" y="5024"/>
                  </a:cubicBezTo>
                  <a:lnTo>
                    <a:pt x="43" y="24313"/>
                  </a:lnTo>
                  <a:cubicBezTo>
                    <a:pt x="1" y="24398"/>
                    <a:pt x="43" y="24482"/>
                    <a:pt x="128" y="24525"/>
                  </a:cubicBezTo>
                  <a:cubicBezTo>
                    <a:pt x="170" y="24525"/>
                    <a:pt x="212" y="24567"/>
                    <a:pt x="254" y="24567"/>
                  </a:cubicBezTo>
                  <a:cubicBezTo>
                    <a:pt x="297" y="24567"/>
                    <a:pt x="339" y="24525"/>
                    <a:pt x="381" y="24525"/>
                  </a:cubicBezTo>
                  <a:lnTo>
                    <a:pt x="8715" y="19702"/>
                  </a:lnTo>
                  <a:cubicBezTo>
                    <a:pt x="8799" y="19660"/>
                    <a:pt x="8842" y="19575"/>
                    <a:pt x="8842" y="19491"/>
                  </a:cubicBezTo>
                  <a:lnTo>
                    <a:pt x="8842" y="201"/>
                  </a:lnTo>
                  <a:cubicBezTo>
                    <a:pt x="8842" y="117"/>
                    <a:pt x="8799" y="74"/>
                    <a:pt x="8715" y="32"/>
                  </a:cubicBezTo>
                  <a:cubicBezTo>
                    <a:pt x="8673" y="11"/>
                    <a:pt x="8630" y="0"/>
                    <a:pt x="859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6102050" y="1274075"/>
              <a:ext cx="417750" cy="241150"/>
            </a:xfrm>
            <a:custGeom>
              <a:avLst/>
              <a:gdLst/>
              <a:ahLst/>
              <a:cxnLst/>
              <a:rect l="l" t="t" r="r" b="b"/>
              <a:pathLst>
                <a:path w="16710" h="9646" extrusionOk="0">
                  <a:moveTo>
                    <a:pt x="16710" y="4823"/>
                  </a:moveTo>
                  <a:lnTo>
                    <a:pt x="8376" y="9646"/>
                  </a:lnTo>
                  <a:lnTo>
                    <a:pt x="1" y="4823"/>
                  </a:lnTo>
                  <a:lnTo>
                    <a:pt x="8376"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6095700" y="1269050"/>
              <a:ext cx="430450" cy="251475"/>
            </a:xfrm>
            <a:custGeom>
              <a:avLst/>
              <a:gdLst/>
              <a:ahLst/>
              <a:cxnLst/>
              <a:rect l="l" t="t" r="r" b="b"/>
              <a:pathLst>
                <a:path w="17218" h="10059" extrusionOk="0">
                  <a:moveTo>
                    <a:pt x="8630" y="456"/>
                  </a:moveTo>
                  <a:lnTo>
                    <a:pt x="16541" y="5024"/>
                  </a:lnTo>
                  <a:lnTo>
                    <a:pt x="8630" y="9593"/>
                  </a:lnTo>
                  <a:lnTo>
                    <a:pt x="678" y="5024"/>
                  </a:lnTo>
                  <a:lnTo>
                    <a:pt x="8630" y="456"/>
                  </a:lnTo>
                  <a:close/>
                  <a:moveTo>
                    <a:pt x="8625" y="1"/>
                  </a:moveTo>
                  <a:cubicBezTo>
                    <a:pt x="8588" y="1"/>
                    <a:pt x="8546" y="11"/>
                    <a:pt x="8504" y="33"/>
                  </a:cubicBezTo>
                  <a:lnTo>
                    <a:pt x="170" y="4855"/>
                  </a:lnTo>
                  <a:cubicBezTo>
                    <a:pt x="1" y="4940"/>
                    <a:pt x="1" y="5151"/>
                    <a:pt x="170" y="5236"/>
                  </a:cubicBezTo>
                  <a:lnTo>
                    <a:pt x="8504" y="10058"/>
                  </a:lnTo>
                  <a:lnTo>
                    <a:pt x="8757" y="10058"/>
                  </a:lnTo>
                  <a:lnTo>
                    <a:pt x="17091" y="5236"/>
                  </a:lnTo>
                  <a:cubicBezTo>
                    <a:pt x="17218" y="5151"/>
                    <a:pt x="17218" y="4940"/>
                    <a:pt x="17091" y="4855"/>
                  </a:cubicBezTo>
                  <a:lnTo>
                    <a:pt x="8715" y="33"/>
                  </a:lnTo>
                  <a:cubicBezTo>
                    <a:pt x="8694" y="11"/>
                    <a:pt x="8662" y="1"/>
                    <a:pt x="862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5886300" y="0"/>
              <a:ext cx="430450" cy="252525"/>
            </a:xfrm>
            <a:custGeom>
              <a:avLst/>
              <a:gdLst/>
              <a:ahLst/>
              <a:cxnLst/>
              <a:rect l="l" t="t" r="r" b="b"/>
              <a:pathLst>
                <a:path w="17218" h="10101" extrusionOk="0">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cubicBezTo>
                    <a:pt x="8503" y="10058"/>
                    <a:pt x="8546" y="10100"/>
                    <a:pt x="8588" y="10100"/>
                  </a:cubicBezTo>
                  <a:cubicBezTo>
                    <a:pt x="8630" y="10058"/>
                    <a:pt x="8673" y="10058"/>
                    <a:pt x="8715" y="10058"/>
                  </a:cubicBezTo>
                  <a:lnTo>
                    <a:pt x="17048" y="5235"/>
                  </a:lnTo>
                  <a:cubicBezTo>
                    <a:pt x="17218" y="5151"/>
                    <a:pt x="17218" y="4939"/>
                    <a:pt x="17048" y="4855"/>
                  </a:cubicBezTo>
                  <a:lnTo>
                    <a:pt x="8715" y="32"/>
                  </a:ln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6095700" y="0"/>
              <a:ext cx="221050" cy="373075"/>
            </a:xfrm>
            <a:custGeom>
              <a:avLst/>
              <a:gdLst/>
              <a:ahLst/>
              <a:cxnLst/>
              <a:rect l="l" t="t" r="r" b="b"/>
              <a:pathLst>
                <a:path w="8842" h="14923" extrusionOk="0">
                  <a:moveTo>
                    <a:pt x="8376" y="582"/>
                  </a:moveTo>
                  <a:lnTo>
                    <a:pt x="8376" y="9719"/>
                  </a:lnTo>
                  <a:lnTo>
                    <a:pt x="466" y="14288"/>
                  </a:lnTo>
                  <a:lnTo>
                    <a:pt x="466" y="5151"/>
                  </a:lnTo>
                  <a:lnTo>
                    <a:pt x="8376" y="582"/>
                  </a:lnTo>
                  <a:close/>
                  <a:moveTo>
                    <a:pt x="8593" y="1"/>
                  </a:moveTo>
                  <a:cubicBezTo>
                    <a:pt x="8556" y="1"/>
                    <a:pt x="8524" y="11"/>
                    <a:pt x="8503" y="32"/>
                  </a:cubicBezTo>
                  <a:lnTo>
                    <a:pt x="128" y="4855"/>
                  </a:lnTo>
                  <a:cubicBezTo>
                    <a:pt x="43" y="4897"/>
                    <a:pt x="1" y="4939"/>
                    <a:pt x="43" y="5024"/>
                  </a:cubicBezTo>
                  <a:lnTo>
                    <a:pt x="43" y="14711"/>
                  </a:lnTo>
                  <a:cubicBezTo>
                    <a:pt x="43" y="14796"/>
                    <a:pt x="85" y="14880"/>
                    <a:pt x="128" y="14923"/>
                  </a:cubicBezTo>
                  <a:lnTo>
                    <a:pt x="254" y="14923"/>
                  </a:lnTo>
                  <a:cubicBezTo>
                    <a:pt x="297" y="14880"/>
                    <a:pt x="339" y="14880"/>
                    <a:pt x="381" y="14880"/>
                  </a:cubicBezTo>
                  <a:lnTo>
                    <a:pt x="8715" y="10058"/>
                  </a:lnTo>
                  <a:cubicBezTo>
                    <a:pt x="8799" y="10016"/>
                    <a:pt x="8842" y="9931"/>
                    <a:pt x="8842" y="9846"/>
                  </a:cubicBezTo>
                  <a:lnTo>
                    <a:pt x="8842" y="202"/>
                  </a:lnTo>
                  <a:cubicBezTo>
                    <a:pt x="8799" y="117"/>
                    <a:pt x="8757" y="75"/>
                    <a:pt x="8715" y="32"/>
                  </a:cubicBez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5887350" y="0"/>
              <a:ext cx="220000" cy="373075"/>
            </a:xfrm>
            <a:custGeom>
              <a:avLst/>
              <a:gdLst/>
              <a:ahLst/>
              <a:cxnLst/>
              <a:rect l="l" t="t" r="r" b="b"/>
              <a:pathLst>
                <a:path w="8800" h="14923" extrusionOk="0">
                  <a:moveTo>
                    <a:pt x="466" y="582"/>
                  </a:moveTo>
                  <a:lnTo>
                    <a:pt x="8376" y="5151"/>
                  </a:lnTo>
                  <a:lnTo>
                    <a:pt x="8376" y="14288"/>
                  </a:lnTo>
                  <a:lnTo>
                    <a:pt x="466" y="9719"/>
                  </a:lnTo>
                  <a:lnTo>
                    <a:pt x="466" y="582"/>
                  </a:lnTo>
                  <a:close/>
                  <a:moveTo>
                    <a:pt x="217" y="1"/>
                  </a:moveTo>
                  <a:cubicBezTo>
                    <a:pt x="180" y="1"/>
                    <a:pt x="148" y="11"/>
                    <a:pt x="127" y="32"/>
                  </a:cubicBezTo>
                  <a:cubicBezTo>
                    <a:pt x="43" y="75"/>
                    <a:pt x="0" y="117"/>
                    <a:pt x="0" y="202"/>
                  </a:cubicBezTo>
                  <a:lnTo>
                    <a:pt x="0" y="9889"/>
                  </a:lnTo>
                  <a:cubicBezTo>
                    <a:pt x="0" y="9973"/>
                    <a:pt x="43" y="10016"/>
                    <a:pt x="127" y="10058"/>
                  </a:cubicBezTo>
                  <a:lnTo>
                    <a:pt x="8461" y="14923"/>
                  </a:lnTo>
                  <a:lnTo>
                    <a:pt x="8588" y="14923"/>
                  </a:lnTo>
                  <a:cubicBezTo>
                    <a:pt x="8630" y="14880"/>
                    <a:pt x="8672" y="14880"/>
                    <a:pt x="8672" y="14880"/>
                  </a:cubicBezTo>
                  <a:cubicBezTo>
                    <a:pt x="8757" y="14838"/>
                    <a:pt x="8799" y="14753"/>
                    <a:pt x="8799" y="14669"/>
                  </a:cubicBezTo>
                  <a:lnTo>
                    <a:pt x="8799" y="5024"/>
                  </a:lnTo>
                  <a:cubicBezTo>
                    <a:pt x="8799" y="4939"/>
                    <a:pt x="8757" y="4897"/>
                    <a:pt x="8672" y="4855"/>
                  </a:cubicBezTo>
                  <a:lnTo>
                    <a:pt x="339" y="32"/>
                  </a:lnTo>
                  <a:cubicBezTo>
                    <a:pt x="297" y="11"/>
                    <a:pt x="254" y="1"/>
                    <a:pt x="21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5892650" y="246150"/>
              <a:ext cx="417750" cy="241150"/>
            </a:xfrm>
            <a:custGeom>
              <a:avLst/>
              <a:gdLst/>
              <a:ahLst/>
              <a:cxnLst/>
              <a:rect l="l" t="t" r="r" b="b"/>
              <a:pathLst>
                <a:path w="16710" h="9646" extrusionOk="0">
                  <a:moveTo>
                    <a:pt x="8334" y="9645"/>
                  </a:moveTo>
                  <a:lnTo>
                    <a:pt x="0" y="4823"/>
                  </a:lnTo>
                  <a:lnTo>
                    <a:pt x="8334"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5887350" y="241125"/>
              <a:ext cx="428350" cy="252500"/>
            </a:xfrm>
            <a:custGeom>
              <a:avLst/>
              <a:gdLst/>
              <a:ahLst/>
              <a:cxnLst/>
              <a:rect l="l" t="t" r="r" b="b"/>
              <a:pathLst>
                <a:path w="17134" h="10100" extrusionOk="0">
                  <a:moveTo>
                    <a:pt x="8546" y="455"/>
                  </a:moveTo>
                  <a:lnTo>
                    <a:pt x="16499" y="5024"/>
                  </a:lnTo>
                  <a:lnTo>
                    <a:pt x="8546" y="9592"/>
                  </a:lnTo>
                  <a:lnTo>
                    <a:pt x="635" y="5024"/>
                  </a:lnTo>
                  <a:lnTo>
                    <a:pt x="8546" y="455"/>
                  </a:lnTo>
                  <a:close/>
                  <a:moveTo>
                    <a:pt x="8551" y="0"/>
                  </a:moveTo>
                  <a:cubicBezTo>
                    <a:pt x="8514" y="0"/>
                    <a:pt x="8482" y="11"/>
                    <a:pt x="8461" y="32"/>
                  </a:cubicBezTo>
                  <a:lnTo>
                    <a:pt x="86" y="4855"/>
                  </a:lnTo>
                  <a:cubicBezTo>
                    <a:pt x="43" y="4897"/>
                    <a:pt x="1" y="4939"/>
                    <a:pt x="1" y="5024"/>
                  </a:cubicBezTo>
                  <a:cubicBezTo>
                    <a:pt x="1" y="5108"/>
                    <a:pt x="43" y="5193"/>
                    <a:pt x="86" y="5235"/>
                  </a:cubicBezTo>
                  <a:lnTo>
                    <a:pt x="8461" y="10058"/>
                  </a:lnTo>
                  <a:cubicBezTo>
                    <a:pt x="8461" y="10058"/>
                    <a:pt x="8504" y="10100"/>
                    <a:pt x="8546" y="10100"/>
                  </a:cubicBezTo>
                  <a:cubicBezTo>
                    <a:pt x="8588" y="10100"/>
                    <a:pt x="8631" y="10058"/>
                    <a:pt x="8673" y="10058"/>
                  </a:cubicBezTo>
                  <a:lnTo>
                    <a:pt x="17006" y="5235"/>
                  </a:lnTo>
                  <a:cubicBezTo>
                    <a:pt x="17091" y="5193"/>
                    <a:pt x="17133" y="5108"/>
                    <a:pt x="17133" y="5024"/>
                  </a:cubicBezTo>
                  <a:cubicBezTo>
                    <a:pt x="17133" y="4939"/>
                    <a:pt x="17091" y="4897"/>
                    <a:pt x="17006" y="4855"/>
                  </a:cubicBezTo>
                  <a:lnTo>
                    <a:pt x="8673" y="32"/>
                  </a:lnTo>
                  <a:cubicBezTo>
                    <a:pt x="8631" y="11"/>
                    <a:pt x="8588" y="0"/>
                    <a:pt x="8551"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6310375" y="430150"/>
              <a:ext cx="209425" cy="241150"/>
            </a:xfrm>
            <a:custGeom>
              <a:avLst/>
              <a:gdLst/>
              <a:ahLst/>
              <a:cxnLst/>
              <a:rect l="l" t="t" r="r" b="b"/>
              <a:pathLst>
                <a:path w="8377" h="9646" extrusionOk="0">
                  <a:moveTo>
                    <a:pt x="1" y="1"/>
                  </a:moveTo>
                  <a:lnTo>
                    <a:pt x="1" y="9646"/>
                  </a:lnTo>
                  <a:lnTo>
                    <a:pt x="8376"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6304025" y="424075"/>
              <a:ext cx="221050" cy="252525"/>
            </a:xfrm>
            <a:custGeom>
              <a:avLst/>
              <a:gdLst/>
              <a:ahLst/>
              <a:cxnLst/>
              <a:rect l="l" t="t" r="r" b="b"/>
              <a:pathLst>
                <a:path w="8842" h="10101" extrusionOk="0">
                  <a:moveTo>
                    <a:pt x="465" y="625"/>
                  </a:moveTo>
                  <a:lnTo>
                    <a:pt x="8164" y="5066"/>
                  </a:lnTo>
                  <a:lnTo>
                    <a:pt x="465" y="9508"/>
                  </a:lnTo>
                  <a:lnTo>
                    <a:pt x="465" y="625"/>
                  </a:lnTo>
                  <a:close/>
                  <a:moveTo>
                    <a:pt x="217" y="1"/>
                  </a:moveTo>
                  <a:cubicBezTo>
                    <a:pt x="180" y="1"/>
                    <a:pt x="148" y="11"/>
                    <a:pt x="127" y="32"/>
                  </a:cubicBezTo>
                  <a:cubicBezTo>
                    <a:pt x="42" y="75"/>
                    <a:pt x="0" y="159"/>
                    <a:pt x="0" y="244"/>
                  </a:cubicBezTo>
                  <a:lnTo>
                    <a:pt x="0" y="9889"/>
                  </a:lnTo>
                  <a:cubicBezTo>
                    <a:pt x="0" y="9973"/>
                    <a:pt x="42" y="10058"/>
                    <a:pt x="127" y="10100"/>
                  </a:cubicBezTo>
                  <a:lnTo>
                    <a:pt x="339" y="10100"/>
                  </a:lnTo>
                  <a:lnTo>
                    <a:pt x="8714" y="5235"/>
                  </a:lnTo>
                  <a:cubicBezTo>
                    <a:pt x="8841" y="5151"/>
                    <a:pt x="8841" y="4939"/>
                    <a:pt x="8714" y="4855"/>
                  </a:cubicBezTo>
                  <a:lnTo>
                    <a:pt x="339" y="32"/>
                  </a:lnTo>
                  <a:cubicBezTo>
                    <a:pt x="296" y="11"/>
                    <a:pt x="254" y="1"/>
                    <a:pt x="217"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6310375" y="1635775"/>
              <a:ext cx="417750" cy="241125"/>
            </a:xfrm>
            <a:custGeom>
              <a:avLst/>
              <a:gdLst/>
              <a:ahLst/>
              <a:cxnLst/>
              <a:rect l="l" t="t" r="r" b="b"/>
              <a:pathLst>
                <a:path w="16710" h="9645" extrusionOk="0">
                  <a:moveTo>
                    <a:pt x="16709" y="4822"/>
                  </a:moveTo>
                  <a:lnTo>
                    <a:pt x="8334" y="9645"/>
                  </a:lnTo>
                  <a:lnTo>
                    <a:pt x="0" y="4822"/>
                  </a:lnTo>
                  <a:lnTo>
                    <a:pt x="8334"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6519775" y="1274075"/>
              <a:ext cx="417750" cy="241150"/>
            </a:xfrm>
            <a:custGeom>
              <a:avLst/>
              <a:gdLst/>
              <a:ahLst/>
              <a:cxnLst/>
              <a:rect l="l" t="t" r="r" b="b"/>
              <a:pathLst>
                <a:path w="16710" h="9646" extrusionOk="0">
                  <a:moveTo>
                    <a:pt x="0" y="4823"/>
                  </a:moveTo>
                  <a:lnTo>
                    <a:pt x="8376" y="1"/>
                  </a:lnTo>
                  <a:lnTo>
                    <a:pt x="16710" y="4823"/>
                  </a:lnTo>
                  <a:lnTo>
                    <a:pt x="8376" y="9646"/>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6512375" y="1269050"/>
              <a:ext cx="431500" cy="251475"/>
            </a:xfrm>
            <a:custGeom>
              <a:avLst/>
              <a:gdLst/>
              <a:ahLst/>
              <a:cxnLst/>
              <a:rect l="l" t="t" r="r" b="b"/>
              <a:pathLst>
                <a:path w="17260" h="10059" extrusionOk="0">
                  <a:moveTo>
                    <a:pt x="8630" y="456"/>
                  </a:moveTo>
                  <a:lnTo>
                    <a:pt x="16541" y="5024"/>
                  </a:lnTo>
                  <a:lnTo>
                    <a:pt x="8630" y="9593"/>
                  </a:lnTo>
                  <a:lnTo>
                    <a:pt x="677" y="5024"/>
                  </a:lnTo>
                  <a:lnTo>
                    <a:pt x="8630" y="456"/>
                  </a:lnTo>
                  <a:close/>
                  <a:moveTo>
                    <a:pt x="8635" y="1"/>
                  </a:moveTo>
                  <a:cubicBezTo>
                    <a:pt x="8598" y="1"/>
                    <a:pt x="8567" y="11"/>
                    <a:pt x="8546" y="33"/>
                  </a:cubicBezTo>
                  <a:lnTo>
                    <a:pt x="170" y="4855"/>
                  </a:lnTo>
                  <a:cubicBezTo>
                    <a:pt x="1" y="4940"/>
                    <a:pt x="1" y="5151"/>
                    <a:pt x="170" y="5236"/>
                  </a:cubicBezTo>
                  <a:lnTo>
                    <a:pt x="8503" y="10058"/>
                  </a:lnTo>
                  <a:lnTo>
                    <a:pt x="8757" y="10058"/>
                  </a:lnTo>
                  <a:lnTo>
                    <a:pt x="17091" y="5236"/>
                  </a:lnTo>
                  <a:cubicBezTo>
                    <a:pt x="17260" y="5151"/>
                    <a:pt x="17260" y="4940"/>
                    <a:pt x="17091" y="4855"/>
                  </a:cubicBezTo>
                  <a:lnTo>
                    <a:pt x="8757" y="33"/>
                  </a:lnTo>
                  <a:cubicBezTo>
                    <a:pt x="8715" y="11"/>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7145850" y="2814925"/>
              <a:ext cx="417750" cy="241150"/>
            </a:xfrm>
            <a:custGeom>
              <a:avLst/>
              <a:gdLst/>
              <a:ahLst/>
              <a:cxnLst/>
              <a:rect l="l" t="t" r="r" b="b"/>
              <a:pathLst>
                <a:path w="16710" h="9646" extrusionOk="0">
                  <a:moveTo>
                    <a:pt x="1" y="4823"/>
                  </a:moveTo>
                  <a:lnTo>
                    <a:pt x="8334" y="1"/>
                  </a:lnTo>
                  <a:lnTo>
                    <a:pt x="16710" y="4823"/>
                  </a:lnTo>
                  <a:lnTo>
                    <a:pt x="8334" y="9645"/>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7139500" y="3051025"/>
              <a:ext cx="431500" cy="252525"/>
            </a:xfrm>
            <a:custGeom>
              <a:avLst/>
              <a:gdLst/>
              <a:ahLst/>
              <a:cxnLst/>
              <a:rect l="l" t="t" r="r" b="b"/>
              <a:pathLst>
                <a:path w="17260" h="10101" extrusionOk="0">
                  <a:moveTo>
                    <a:pt x="8630" y="455"/>
                  </a:moveTo>
                  <a:lnTo>
                    <a:pt x="16583" y="5024"/>
                  </a:lnTo>
                  <a:lnTo>
                    <a:pt x="8630" y="9593"/>
                  </a:lnTo>
                  <a:lnTo>
                    <a:pt x="720" y="5024"/>
                  </a:lnTo>
                  <a:lnTo>
                    <a:pt x="8630" y="455"/>
                  </a:lnTo>
                  <a:close/>
                  <a:moveTo>
                    <a:pt x="8635" y="1"/>
                  </a:moveTo>
                  <a:cubicBezTo>
                    <a:pt x="8598" y="1"/>
                    <a:pt x="8567" y="11"/>
                    <a:pt x="8545" y="32"/>
                  </a:cubicBezTo>
                  <a:lnTo>
                    <a:pt x="170" y="4855"/>
                  </a:lnTo>
                  <a:cubicBezTo>
                    <a:pt x="0" y="4939"/>
                    <a:pt x="0" y="5151"/>
                    <a:pt x="170" y="5235"/>
                  </a:cubicBezTo>
                  <a:lnTo>
                    <a:pt x="8545" y="10058"/>
                  </a:lnTo>
                  <a:cubicBezTo>
                    <a:pt x="8545" y="10058"/>
                    <a:pt x="8588" y="10058"/>
                    <a:pt x="8630" y="10100"/>
                  </a:cubicBezTo>
                  <a:cubicBezTo>
                    <a:pt x="8672" y="10100"/>
                    <a:pt x="8715" y="10058"/>
                    <a:pt x="8757" y="10058"/>
                  </a:cubicBezTo>
                  <a:lnTo>
                    <a:pt x="17090" y="5235"/>
                  </a:lnTo>
                  <a:cubicBezTo>
                    <a:pt x="17260" y="5151"/>
                    <a:pt x="17260" y="4939"/>
                    <a:pt x="17090" y="4855"/>
                  </a:cubicBezTo>
                  <a:lnTo>
                    <a:pt x="8757" y="32"/>
                  </a:lnTo>
                  <a:cubicBezTo>
                    <a:pt x="8715" y="11"/>
                    <a:pt x="8672" y="1"/>
                    <a:pt x="863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6728100" y="2814925"/>
              <a:ext cx="417775" cy="482275"/>
            </a:xfrm>
            <a:custGeom>
              <a:avLst/>
              <a:gdLst/>
              <a:ahLst/>
              <a:cxnLst/>
              <a:rect l="l" t="t" r="r" b="b"/>
              <a:pathLst>
                <a:path w="16711" h="19291" extrusionOk="0">
                  <a:moveTo>
                    <a:pt x="16710" y="4823"/>
                  </a:moveTo>
                  <a:lnTo>
                    <a:pt x="16710" y="14468"/>
                  </a:lnTo>
                  <a:lnTo>
                    <a:pt x="8334" y="19290"/>
                  </a:lnTo>
                  <a:lnTo>
                    <a:pt x="1" y="14468"/>
                  </a:lnTo>
                  <a:lnTo>
                    <a:pt x="1" y="4823"/>
                  </a:lnTo>
                  <a:lnTo>
                    <a:pt x="8334"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6722825" y="2809900"/>
              <a:ext cx="429375" cy="493650"/>
            </a:xfrm>
            <a:custGeom>
              <a:avLst/>
              <a:gdLst/>
              <a:ahLst/>
              <a:cxnLst/>
              <a:rect l="l" t="t" r="r" b="b"/>
              <a:pathLst>
                <a:path w="17175" h="19746" extrusionOk="0">
                  <a:moveTo>
                    <a:pt x="8587" y="455"/>
                  </a:moveTo>
                  <a:lnTo>
                    <a:pt x="16752" y="5151"/>
                  </a:lnTo>
                  <a:lnTo>
                    <a:pt x="16752" y="14542"/>
                  </a:lnTo>
                  <a:lnTo>
                    <a:pt x="8587" y="19238"/>
                  </a:lnTo>
                  <a:lnTo>
                    <a:pt x="465" y="14542"/>
                  </a:lnTo>
                  <a:lnTo>
                    <a:pt x="465" y="5151"/>
                  </a:lnTo>
                  <a:lnTo>
                    <a:pt x="8587" y="455"/>
                  </a:lnTo>
                  <a:close/>
                  <a:moveTo>
                    <a:pt x="8593" y="1"/>
                  </a:moveTo>
                  <a:cubicBezTo>
                    <a:pt x="8556" y="1"/>
                    <a:pt x="8524" y="11"/>
                    <a:pt x="8503" y="32"/>
                  </a:cubicBezTo>
                  <a:lnTo>
                    <a:pt x="127" y="4855"/>
                  </a:lnTo>
                  <a:cubicBezTo>
                    <a:pt x="42" y="4897"/>
                    <a:pt x="0" y="4939"/>
                    <a:pt x="0" y="5024"/>
                  </a:cubicBezTo>
                  <a:lnTo>
                    <a:pt x="0" y="14669"/>
                  </a:lnTo>
                  <a:cubicBezTo>
                    <a:pt x="0" y="14754"/>
                    <a:pt x="42" y="14838"/>
                    <a:pt x="127" y="14880"/>
                  </a:cubicBezTo>
                  <a:lnTo>
                    <a:pt x="8503" y="19703"/>
                  </a:lnTo>
                  <a:cubicBezTo>
                    <a:pt x="8503" y="19703"/>
                    <a:pt x="8545" y="19703"/>
                    <a:pt x="8587" y="19745"/>
                  </a:cubicBezTo>
                  <a:cubicBezTo>
                    <a:pt x="8630" y="19745"/>
                    <a:pt x="8672" y="19703"/>
                    <a:pt x="8714" y="19703"/>
                  </a:cubicBezTo>
                  <a:lnTo>
                    <a:pt x="17048" y="14880"/>
                  </a:lnTo>
                  <a:cubicBezTo>
                    <a:pt x="17132" y="14838"/>
                    <a:pt x="17175" y="14754"/>
                    <a:pt x="17175" y="14669"/>
                  </a:cubicBezTo>
                  <a:lnTo>
                    <a:pt x="17175" y="5024"/>
                  </a:lnTo>
                  <a:cubicBezTo>
                    <a:pt x="17175" y="4939"/>
                    <a:pt x="17132" y="4897"/>
                    <a:pt x="17048" y="4855"/>
                  </a:cubicBezTo>
                  <a:lnTo>
                    <a:pt x="8714" y="32"/>
                  </a:lnTo>
                  <a:cubicBezTo>
                    <a:pt x="8672" y="11"/>
                    <a:pt x="8630" y="1"/>
                    <a:pt x="859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6722825" y="2327675"/>
              <a:ext cx="429375" cy="492575"/>
            </a:xfrm>
            <a:custGeom>
              <a:avLst/>
              <a:gdLst/>
              <a:ahLst/>
              <a:cxnLst/>
              <a:rect l="l" t="t" r="r" b="b"/>
              <a:pathLst>
                <a:path w="17175" h="19703" extrusionOk="0">
                  <a:moveTo>
                    <a:pt x="8587" y="455"/>
                  </a:moveTo>
                  <a:lnTo>
                    <a:pt x="16752" y="5150"/>
                  </a:lnTo>
                  <a:lnTo>
                    <a:pt x="16752" y="14541"/>
                  </a:lnTo>
                  <a:lnTo>
                    <a:pt x="8587" y="19237"/>
                  </a:lnTo>
                  <a:lnTo>
                    <a:pt x="465" y="14541"/>
                  </a:lnTo>
                  <a:lnTo>
                    <a:pt x="465" y="5150"/>
                  </a:lnTo>
                  <a:lnTo>
                    <a:pt x="8587" y="455"/>
                  </a:lnTo>
                  <a:close/>
                  <a:moveTo>
                    <a:pt x="8593" y="0"/>
                  </a:moveTo>
                  <a:cubicBezTo>
                    <a:pt x="8556" y="0"/>
                    <a:pt x="8524" y="11"/>
                    <a:pt x="8503" y="32"/>
                  </a:cubicBezTo>
                  <a:lnTo>
                    <a:pt x="127" y="4854"/>
                  </a:lnTo>
                  <a:cubicBezTo>
                    <a:pt x="42" y="4854"/>
                    <a:pt x="0" y="4939"/>
                    <a:pt x="0" y="5023"/>
                  </a:cubicBezTo>
                  <a:lnTo>
                    <a:pt x="0" y="14668"/>
                  </a:lnTo>
                  <a:cubicBezTo>
                    <a:pt x="0" y="14753"/>
                    <a:pt x="42" y="14837"/>
                    <a:pt x="127" y="14880"/>
                  </a:cubicBezTo>
                  <a:lnTo>
                    <a:pt x="8503" y="19702"/>
                  </a:lnTo>
                  <a:lnTo>
                    <a:pt x="8714" y="19702"/>
                  </a:lnTo>
                  <a:lnTo>
                    <a:pt x="17048" y="14880"/>
                  </a:lnTo>
                  <a:cubicBezTo>
                    <a:pt x="17132" y="14837"/>
                    <a:pt x="17175" y="14753"/>
                    <a:pt x="17175" y="14668"/>
                  </a:cubicBezTo>
                  <a:lnTo>
                    <a:pt x="17175" y="5023"/>
                  </a:lnTo>
                  <a:cubicBezTo>
                    <a:pt x="17175" y="4939"/>
                    <a:pt x="17132" y="4854"/>
                    <a:pt x="17048" y="4854"/>
                  </a:cubicBezTo>
                  <a:lnTo>
                    <a:pt x="8714" y="32"/>
                  </a:lnTo>
                  <a:cubicBezTo>
                    <a:pt x="8672"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7145850" y="3116325"/>
              <a:ext cx="417750" cy="482275"/>
            </a:xfrm>
            <a:custGeom>
              <a:avLst/>
              <a:gdLst/>
              <a:ahLst/>
              <a:cxnLst/>
              <a:rect l="l" t="t" r="r" b="b"/>
              <a:pathLst>
                <a:path w="16710" h="19291" extrusionOk="0">
                  <a:moveTo>
                    <a:pt x="16710" y="4823"/>
                  </a:moveTo>
                  <a:lnTo>
                    <a:pt x="16710" y="14468"/>
                  </a:lnTo>
                  <a:lnTo>
                    <a:pt x="8334" y="19290"/>
                  </a:lnTo>
                  <a:lnTo>
                    <a:pt x="1" y="14468"/>
                  </a:lnTo>
                  <a:lnTo>
                    <a:pt x="1" y="4823"/>
                  </a:lnTo>
                  <a:lnTo>
                    <a:pt x="8334"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7140550" y="3111050"/>
              <a:ext cx="429400" cy="492825"/>
            </a:xfrm>
            <a:custGeom>
              <a:avLst/>
              <a:gdLst/>
              <a:ahLst/>
              <a:cxnLst/>
              <a:rect l="l" t="t" r="r" b="b"/>
              <a:pathLst>
                <a:path w="17176" h="19713" extrusionOk="0">
                  <a:moveTo>
                    <a:pt x="8588" y="466"/>
                  </a:moveTo>
                  <a:lnTo>
                    <a:pt x="16710" y="5161"/>
                  </a:lnTo>
                  <a:lnTo>
                    <a:pt x="16710" y="14552"/>
                  </a:lnTo>
                  <a:lnTo>
                    <a:pt x="8588" y="19248"/>
                  </a:lnTo>
                  <a:lnTo>
                    <a:pt x="466" y="14552"/>
                  </a:lnTo>
                  <a:lnTo>
                    <a:pt x="466" y="5161"/>
                  </a:lnTo>
                  <a:lnTo>
                    <a:pt x="8588" y="466"/>
                  </a:lnTo>
                  <a:close/>
                  <a:moveTo>
                    <a:pt x="8503" y="0"/>
                  </a:moveTo>
                  <a:lnTo>
                    <a:pt x="128" y="4865"/>
                  </a:lnTo>
                  <a:cubicBezTo>
                    <a:pt x="43" y="4865"/>
                    <a:pt x="1" y="4950"/>
                    <a:pt x="1" y="5034"/>
                  </a:cubicBezTo>
                  <a:lnTo>
                    <a:pt x="1" y="14679"/>
                  </a:lnTo>
                  <a:cubicBezTo>
                    <a:pt x="1" y="14764"/>
                    <a:pt x="43" y="14848"/>
                    <a:pt x="128" y="14890"/>
                  </a:cubicBezTo>
                  <a:lnTo>
                    <a:pt x="8503" y="19713"/>
                  </a:lnTo>
                  <a:lnTo>
                    <a:pt x="8715" y="19713"/>
                  </a:lnTo>
                  <a:lnTo>
                    <a:pt x="17048" y="14890"/>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6519775" y="2694375"/>
              <a:ext cx="417750" cy="241150"/>
            </a:xfrm>
            <a:custGeom>
              <a:avLst/>
              <a:gdLst/>
              <a:ahLst/>
              <a:cxnLst/>
              <a:rect l="l" t="t" r="r" b="b"/>
              <a:pathLst>
                <a:path w="16710" h="9646" extrusionOk="0">
                  <a:moveTo>
                    <a:pt x="8376" y="9645"/>
                  </a:moveTo>
                  <a:lnTo>
                    <a:pt x="0" y="4823"/>
                  </a:lnTo>
                  <a:lnTo>
                    <a:pt x="8376" y="0"/>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6512375" y="2689350"/>
              <a:ext cx="431500" cy="251450"/>
            </a:xfrm>
            <a:custGeom>
              <a:avLst/>
              <a:gdLst/>
              <a:ahLst/>
              <a:cxnLst/>
              <a:rect l="l" t="t" r="r" b="b"/>
              <a:pathLst>
                <a:path w="17260" h="10058" extrusionOk="0">
                  <a:moveTo>
                    <a:pt x="8630" y="455"/>
                  </a:moveTo>
                  <a:lnTo>
                    <a:pt x="16541" y="5024"/>
                  </a:lnTo>
                  <a:lnTo>
                    <a:pt x="8630" y="9592"/>
                  </a:lnTo>
                  <a:lnTo>
                    <a:pt x="677" y="5024"/>
                  </a:lnTo>
                  <a:lnTo>
                    <a:pt x="8630" y="455"/>
                  </a:lnTo>
                  <a:close/>
                  <a:moveTo>
                    <a:pt x="8635" y="0"/>
                  </a:moveTo>
                  <a:cubicBezTo>
                    <a:pt x="8598" y="0"/>
                    <a:pt x="8567" y="11"/>
                    <a:pt x="8546" y="32"/>
                  </a:cubicBezTo>
                  <a:lnTo>
                    <a:pt x="170" y="4854"/>
                  </a:lnTo>
                  <a:cubicBezTo>
                    <a:pt x="1" y="4939"/>
                    <a:pt x="1" y="5151"/>
                    <a:pt x="170" y="5235"/>
                  </a:cubicBezTo>
                  <a:lnTo>
                    <a:pt x="8503" y="10058"/>
                  </a:lnTo>
                  <a:lnTo>
                    <a:pt x="8757" y="10058"/>
                  </a:lnTo>
                  <a:lnTo>
                    <a:pt x="17091" y="5235"/>
                  </a:lnTo>
                  <a:cubicBezTo>
                    <a:pt x="17260" y="5151"/>
                    <a:pt x="17260" y="4939"/>
                    <a:pt x="17091" y="4854"/>
                  </a:cubicBezTo>
                  <a:lnTo>
                    <a:pt x="8757" y="32"/>
                  </a:lnTo>
                  <a:cubicBezTo>
                    <a:pt x="8715" y="11"/>
                    <a:pt x="8672" y="0"/>
                    <a:pt x="8635"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6519775" y="2453250"/>
              <a:ext cx="417750" cy="241150"/>
            </a:xfrm>
            <a:custGeom>
              <a:avLst/>
              <a:gdLst/>
              <a:ahLst/>
              <a:cxnLst/>
              <a:rect l="l" t="t" r="r" b="b"/>
              <a:pathLst>
                <a:path w="16710" h="9646" extrusionOk="0">
                  <a:moveTo>
                    <a:pt x="8376" y="9645"/>
                  </a:moveTo>
                  <a:lnTo>
                    <a:pt x="0" y="4823"/>
                  </a:lnTo>
                  <a:lnTo>
                    <a:pt x="8376"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6513425" y="2448225"/>
              <a:ext cx="429400" cy="251450"/>
            </a:xfrm>
            <a:custGeom>
              <a:avLst/>
              <a:gdLst/>
              <a:ahLst/>
              <a:cxnLst/>
              <a:rect l="l" t="t" r="r" b="b"/>
              <a:pathLst>
                <a:path w="17176" h="10058" extrusionOk="0">
                  <a:moveTo>
                    <a:pt x="8588" y="455"/>
                  </a:moveTo>
                  <a:lnTo>
                    <a:pt x="16499" y="5024"/>
                  </a:lnTo>
                  <a:lnTo>
                    <a:pt x="8588" y="9592"/>
                  </a:lnTo>
                  <a:lnTo>
                    <a:pt x="635" y="5024"/>
                  </a:lnTo>
                  <a:lnTo>
                    <a:pt x="8588" y="455"/>
                  </a:lnTo>
                  <a:close/>
                  <a:moveTo>
                    <a:pt x="8593" y="0"/>
                  </a:moveTo>
                  <a:cubicBezTo>
                    <a:pt x="8556" y="0"/>
                    <a:pt x="8525" y="11"/>
                    <a:pt x="8504" y="32"/>
                  </a:cubicBezTo>
                  <a:lnTo>
                    <a:pt x="128" y="4812"/>
                  </a:lnTo>
                  <a:cubicBezTo>
                    <a:pt x="43" y="4897"/>
                    <a:pt x="1" y="4939"/>
                    <a:pt x="1" y="5024"/>
                  </a:cubicBezTo>
                  <a:cubicBezTo>
                    <a:pt x="1" y="5108"/>
                    <a:pt x="43" y="5193"/>
                    <a:pt x="128" y="5235"/>
                  </a:cubicBezTo>
                  <a:lnTo>
                    <a:pt x="8461" y="10058"/>
                  </a:lnTo>
                  <a:lnTo>
                    <a:pt x="8715" y="10058"/>
                  </a:lnTo>
                  <a:lnTo>
                    <a:pt x="17049" y="5235"/>
                  </a:lnTo>
                  <a:cubicBezTo>
                    <a:pt x="17133" y="5193"/>
                    <a:pt x="17175" y="5108"/>
                    <a:pt x="17175" y="5024"/>
                  </a:cubicBezTo>
                  <a:cubicBezTo>
                    <a:pt x="17175" y="4939"/>
                    <a:pt x="17133" y="4855"/>
                    <a:pt x="17049" y="4855"/>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6722825" y="2448225"/>
              <a:ext cx="220000" cy="372025"/>
            </a:xfrm>
            <a:custGeom>
              <a:avLst/>
              <a:gdLst/>
              <a:ahLst/>
              <a:cxnLst/>
              <a:rect l="l" t="t" r="r" b="b"/>
              <a:pathLst>
                <a:path w="8800" h="14881" extrusionOk="0">
                  <a:moveTo>
                    <a:pt x="8377" y="582"/>
                  </a:moveTo>
                  <a:lnTo>
                    <a:pt x="8377" y="9719"/>
                  </a:lnTo>
                  <a:lnTo>
                    <a:pt x="424" y="14288"/>
                  </a:lnTo>
                  <a:lnTo>
                    <a:pt x="424" y="5151"/>
                  </a:lnTo>
                  <a:lnTo>
                    <a:pt x="8377" y="582"/>
                  </a:lnTo>
                  <a:close/>
                  <a:moveTo>
                    <a:pt x="8593" y="0"/>
                  </a:moveTo>
                  <a:cubicBezTo>
                    <a:pt x="8556" y="0"/>
                    <a:pt x="8525" y="11"/>
                    <a:pt x="8504" y="32"/>
                  </a:cubicBezTo>
                  <a:lnTo>
                    <a:pt x="128" y="4855"/>
                  </a:lnTo>
                  <a:cubicBezTo>
                    <a:pt x="43" y="4897"/>
                    <a:pt x="1" y="4982"/>
                    <a:pt x="1" y="5066"/>
                  </a:cubicBezTo>
                  <a:lnTo>
                    <a:pt x="1" y="14669"/>
                  </a:lnTo>
                  <a:cubicBezTo>
                    <a:pt x="1" y="14796"/>
                    <a:pt x="85" y="14880"/>
                    <a:pt x="212" y="14880"/>
                  </a:cubicBezTo>
                  <a:lnTo>
                    <a:pt x="339" y="14880"/>
                  </a:lnTo>
                  <a:lnTo>
                    <a:pt x="8715" y="10058"/>
                  </a:lnTo>
                  <a:cubicBezTo>
                    <a:pt x="8757" y="10015"/>
                    <a:pt x="8800" y="9931"/>
                    <a:pt x="8800" y="9846"/>
                  </a:cubicBezTo>
                  <a:lnTo>
                    <a:pt x="8800" y="201"/>
                  </a:lnTo>
                  <a:cubicBezTo>
                    <a:pt x="8800" y="117"/>
                    <a:pt x="8757" y="32"/>
                    <a:pt x="8715" y="32"/>
                  </a:cubicBezTo>
                  <a:cubicBezTo>
                    <a:pt x="8673" y="11"/>
                    <a:pt x="8630" y="0"/>
                    <a:pt x="859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6513425" y="2448225"/>
              <a:ext cx="220000" cy="372025"/>
            </a:xfrm>
            <a:custGeom>
              <a:avLst/>
              <a:gdLst/>
              <a:ahLst/>
              <a:cxnLst/>
              <a:rect l="l" t="t" r="r" b="b"/>
              <a:pathLst>
                <a:path w="8800" h="14881" extrusionOk="0">
                  <a:moveTo>
                    <a:pt x="424" y="582"/>
                  </a:moveTo>
                  <a:lnTo>
                    <a:pt x="8376" y="5151"/>
                  </a:lnTo>
                  <a:lnTo>
                    <a:pt x="8376" y="14288"/>
                  </a:lnTo>
                  <a:lnTo>
                    <a:pt x="424" y="9719"/>
                  </a:lnTo>
                  <a:lnTo>
                    <a:pt x="424" y="582"/>
                  </a:lnTo>
                  <a:close/>
                  <a:moveTo>
                    <a:pt x="217" y="0"/>
                  </a:moveTo>
                  <a:cubicBezTo>
                    <a:pt x="180" y="0"/>
                    <a:pt x="149" y="11"/>
                    <a:pt x="128" y="32"/>
                  </a:cubicBezTo>
                  <a:cubicBezTo>
                    <a:pt x="43" y="32"/>
                    <a:pt x="1" y="117"/>
                    <a:pt x="1" y="201"/>
                  </a:cubicBezTo>
                  <a:lnTo>
                    <a:pt x="1" y="9846"/>
                  </a:lnTo>
                  <a:cubicBezTo>
                    <a:pt x="1" y="9931"/>
                    <a:pt x="43" y="10015"/>
                    <a:pt x="128" y="10058"/>
                  </a:cubicBezTo>
                  <a:lnTo>
                    <a:pt x="8461" y="14880"/>
                  </a:lnTo>
                  <a:lnTo>
                    <a:pt x="8673" y="14880"/>
                  </a:lnTo>
                  <a:cubicBezTo>
                    <a:pt x="8757" y="14838"/>
                    <a:pt x="8799" y="14753"/>
                    <a:pt x="8799" y="14669"/>
                  </a:cubicBezTo>
                  <a:lnTo>
                    <a:pt x="8799" y="5024"/>
                  </a:lnTo>
                  <a:cubicBezTo>
                    <a:pt x="8799" y="4939"/>
                    <a:pt x="8757" y="4855"/>
                    <a:pt x="8673" y="4855"/>
                  </a:cubicBezTo>
                  <a:lnTo>
                    <a:pt x="339" y="32"/>
                  </a:lnTo>
                  <a:cubicBezTo>
                    <a:pt x="297" y="11"/>
                    <a:pt x="254" y="0"/>
                    <a:pt x="21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7145850" y="2573800"/>
              <a:ext cx="417750" cy="241150"/>
            </a:xfrm>
            <a:custGeom>
              <a:avLst/>
              <a:gdLst/>
              <a:ahLst/>
              <a:cxnLst/>
              <a:rect l="l" t="t" r="r" b="b"/>
              <a:pathLst>
                <a:path w="16710" h="9646" extrusionOk="0">
                  <a:moveTo>
                    <a:pt x="8334" y="9646"/>
                  </a:moveTo>
                  <a:lnTo>
                    <a:pt x="1" y="4823"/>
                  </a:lnTo>
                  <a:lnTo>
                    <a:pt x="8334" y="1"/>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139500" y="2568775"/>
              <a:ext cx="431500" cy="251475"/>
            </a:xfrm>
            <a:custGeom>
              <a:avLst/>
              <a:gdLst/>
              <a:ahLst/>
              <a:cxnLst/>
              <a:rect l="l" t="t" r="r" b="b"/>
              <a:pathLst>
                <a:path w="17260" h="10059" extrusionOk="0">
                  <a:moveTo>
                    <a:pt x="8630" y="456"/>
                  </a:moveTo>
                  <a:lnTo>
                    <a:pt x="16583" y="5024"/>
                  </a:lnTo>
                  <a:lnTo>
                    <a:pt x="8630" y="9593"/>
                  </a:lnTo>
                  <a:lnTo>
                    <a:pt x="720" y="5024"/>
                  </a:lnTo>
                  <a:lnTo>
                    <a:pt x="8630" y="456"/>
                  </a:lnTo>
                  <a:close/>
                  <a:moveTo>
                    <a:pt x="8635" y="1"/>
                  </a:moveTo>
                  <a:cubicBezTo>
                    <a:pt x="8598" y="1"/>
                    <a:pt x="8567" y="11"/>
                    <a:pt x="8545" y="33"/>
                  </a:cubicBezTo>
                  <a:lnTo>
                    <a:pt x="170" y="4855"/>
                  </a:lnTo>
                  <a:cubicBezTo>
                    <a:pt x="0" y="4940"/>
                    <a:pt x="0" y="5151"/>
                    <a:pt x="170" y="5236"/>
                  </a:cubicBezTo>
                  <a:lnTo>
                    <a:pt x="8545" y="10058"/>
                  </a:lnTo>
                  <a:lnTo>
                    <a:pt x="8757" y="10058"/>
                  </a:lnTo>
                  <a:lnTo>
                    <a:pt x="17090" y="5236"/>
                  </a:lnTo>
                  <a:cubicBezTo>
                    <a:pt x="17260" y="5151"/>
                    <a:pt x="17260" y="4940"/>
                    <a:pt x="17090" y="4855"/>
                  </a:cubicBezTo>
                  <a:lnTo>
                    <a:pt x="8757" y="33"/>
                  </a:lnTo>
                  <a:cubicBezTo>
                    <a:pt x="8715" y="11"/>
                    <a:pt x="8672" y="1"/>
                    <a:pt x="863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7348900" y="2327675"/>
              <a:ext cx="219975" cy="372000"/>
            </a:xfrm>
            <a:custGeom>
              <a:avLst/>
              <a:gdLst/>
              <a:ahLst/>
              <a:cxnLst/>
              <a:rect l="l" t="t" r="r" b="b"/>
              <a:pathLst>
                <a:path w="8799" h="14880" extrusionOk="0">
                  <a:moveTo>
                    <a:pt x="8376" y="582"/>
                  </a:moveTo>
                  <a:lnTo>
                    <a:pt x="8376" y="9719"/>
                  </a:lnTo>
                  <a:lnTo>
                    <a:pt x="423" y="14288"/>
                  </a:lnTo>
                  <a:lnTo>
                    <a:pt x="423" y="5150"/>
                  </a:lnTo>
                  <a:lnTo>
                    <a:pt x="8376" y="582"/>
                  </a:lnTo>
                  <a:close/>
                  <a:moveTo>
                    <a:pt x="8566" y="0"/>
                  </a:moveTo>
                  <a:cubicBezTo>
                    <a:pt x="8524" y="0"/>
                    <a:pt x="8482" y="11"/>
                    <a:pt x="8460" y="32"/>
                  </a:cubicBezTo>
                  <a:lnTo>
                    <a:pt x="85" y="4854"/>
                  </a:lnTo>
                  <a:cubicBezTo>
                    <a:pt x="42" y="4854"/>
                    <a:pt x="0" y="4939"/>
                    <a:pt x="0" y="5023"/>
                  </a:cubicBezTo>
                  <a:lnTo>
                    <a:pt x="0" y="14668"/>
                  </a:lnTo>
                  <a:cubicBezTo>
                    <a:pt x="0" y="14753"/>
                    <a:pt x="42" y="14837"/>
                    <a:pt x="85" y="14880"/>
                  </a:cubicBezTo>
                  <a:lnTo>
                    <a:pt x="338" y="14880"/>
                  </a:lnTo>
                  <a:lnTo>
                    <a:pt x="8672" y="10057"/>
                  </a:lnTo>
                  <a:cubicBezTo>
                    <a:pt x="8757" y="10015"/>
                    <a:pt x="8799" y="9930"/>
                    <a:pt x="8799" y="9888"/>
                  </a:cubicBezTo>
                  <a:lnTo>
                    <a:pt x="8799" y="201"/>
                  </a:lnTo>
                  <a:cubicBezTo>
                    <a:pt x="8799" y="116"/>
                    <a:pt x="8757" y="32"/>
                    <a:pt x="8672" y="32"/>
                  </a:cubicBezTo>
                  <a:cubicBezTo>
                    <a:pt x="8651" y="11"/>
                    <a:pt x="8608" y="0"/>
                    <a:pt x="8566" y="0"/>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7140550" y="2327675"/>
              <a:ext cx="220000" cy="372000"/>
            </a:xfrm>
            <a:custGeom>
              <a:avLst/>
              <a:gdLst/>
              <a:ahLst/>
              <a:cxnLst/>
              <a:rect l="l" t="t" r="r" b="b"/>
              <a:pathLst>
                <a:path w="8800" h="14880" extrusionOk="0">
                  <a:moveTo>
                    <a:pt x="424" y="582"/>
                  </a:moveTo>
                  <a:lnTo>
                    <a:pt x="8376" y="5150"/>
                  </a:lnTo>
                  <a:lnTo>
                    <a:pt x="8376" y="14288"/>
                  </a:lnTo>
                  <a:lnTo>
                    <a:pt x="424" y="9719"/>
                  </a:lnTo>
                  <a:lnTo>
                    <a:pt x="424" y="582"/>
                  </a:lnTo>
                  <a:close/>
                  <a:moveTo>
                    <a:pt x="217" y="0"/>
                  </a:moveTo>
                  <a:cubicBezTo>
                    <a:pt x="180" y="0"/>
                    <a:pt x="149" y="11"/>
                    <a:pt x="127" y="32"/>
                  </a:cubicBezTo>
                  <a:cubicBezTo>
                    <a:pt x="43" y="32"/>
                    <a:pt x="1" y="116"/>
                    <a:pt x="1" y="201"/>
                  </a:cubicBezTo>
                  <a:lnTo>
                    <a:pt x="1" y="9846"/>
                  </a:lnTo>
                  <a:cubicBezTo>
                    <a:pt x="1" y="9930"/>
                    <a:pt x="43" y="10015"/>
                    <a:pt x="127" y="10057"/>
                  </a:cubicBezTo>
                  <a:lnTo>
                    <a:pt x="8461" y="14880"/>
                  </a:lnTo>
                  <a:lnTo>
                    <a:pt x="8672" y="14880"/>
                  </a:lnTo>
                  <a:cubicBezTo>
                    <a:pt x="8757" y="14837"/>
                    <a:pt x="8799" y="14753"/>
                    <a:pt x="8799" y="14668"/>
                  </a:cubicBezTo>
                  <a:lnTo>
                    <a:pt x="8799" y="5023"/>
                  </a:lnTo>
                  <a:cubicBezTo>
                    <a:pt x="8799" y="4939"/>
                    <a:pt x="8757" y="4854"/>
                    <a:pt x="8672" y="4854"/>
                  </a:cubicBezTo>
                  <a:lnTo>
                    <a:pt x="339" y="32"/>
                  </a:lnTo>
                  <a:cubicBezTo>
                    <a:pt x="297" y="11"/>
                    <a:pt x="254" y="0"/>
                    <a:pt x="21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7767675" y="1723800"/>
              <a:ext cx="220000" cy="373075"/>
            </a:xfrm>
            <a:custGeom>
              <a:avLst/>
              <a:gdLst/>
              <a:ahLst/>
              <a:cxnLst/>
              <a:rect l="l" t="t" r="r" b="b"/>
              <a:pathLst>
                <a:path w="8800" h="14923" extrusionOk="0">
                  <a:moveTo>
                    <a:pt x="466" y="625"/>
                  </a:moveTo>
                  <a:lnTo>
                    <a:pt x="8376" y="5193"/>
                  </a:lnTo>
                  <a:lnTo>
                    <a:pt x="8376" y="14330"/>
                  </a:lnTo>
                  <a:lnTo>
                    <a:pt x="466" y="9762"/>
                  </a:lnTo>
                  <a:lnTo>
                    <a:pt x="466" y="625"/>
                  </a:lnTo>
                  <a:close/>
                  <a:moveTo>
                    <a:pt x="249" y="1"/>
                  </a:moveTo>
                  <a:cubicBezTo>
                    <a:pt x="212" y="1"/>
                    <a:pt x="170" y="11"/>
                    <a:pt x="127" y="32"/>
                  </a:cubicBezTo>
                  <a:cubicBezTo>
                    <a:pt x="43" y="75"/>
                    <a:pt x="0" y="159"/>
                    <a:pt x="0" y="244"/>
                  </a:cubicBezTo>
                  <a:lnTo>
                    <a:pt x="0" y="9889"/>
                  </a:lnTo>
                  <a:cubicBezTo>
                    <a:pt x="0" y="9973"/>
                    <a:pt x="43" y="10058"/>
                    <a:pt x="127" y="10100"/>
                  </a:cubicBezTo>
                  <a:lnTo>
                    <a:pt x="8503" y="14923"/>
                  </a:lnTo>
                  <a:lnTo>
                    <a:pt x="8715" y="14923"/>
                  </a:lnTo>
                  <a:cubicBezTo>
                    <a:pt x="8757" y="14880"/>
                    <a:pt x="8799" y="14796"/>
                    <a:pt x="8799" y="14711"/>
                  </a:cubicBezTo>
                  <a:lnTo>
                    <a:pt x="8799" y="5066"/>
                  </a:lnTo>
                  <a:cubicBezTo>
                    <a:pt x="8799" y="4982"/>
                    <a:pt x="8757" y="4897"/>
                    <a:pt x="8715" y="4855"/>
                  </a:cubicBezTo>
                  <a:lnTo>
                    <a:pt x="339" y="32"/>
                  </a:lnTo>
                  <a:cubicBezTo>
                    <a:pt x="318" y="11"/>
                    <a:pt x="286" y="1"/>
                    <a:pt x="249"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563575" y="1609325"/>
              <a:ext cx="417750" cy="241150"/>
            </a:xfrm>
            <a:custGeom>
              <a:avLst/>
              <a:gdLst/>
              <a:ahLst/>
              <a:cxnLst/>
              <a:rect l="l" t="t" r="r" b="b"/>
              <a:pathLst>
                <a:path w="16710" h="9646" extrusionOk="0">
                  <a:moveTo>
                    <a:pt x="8334" y="0"/>
                  </a:moveTo>
                  <a:lnTo>
                    <a:pt x="16710" y="4823"/>
                  </a:lnTo>
                  <a:lnTo>
                    <a:pt x="8334"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557225" y="1603250"/>
              <a:ext cx="431500" cy="252500"/>
            </a:xfrm>
            <a:custGeom>
              <a:avLst/>
              <a:gdLst/>
              <a:ahLst/>
              <a:cxnLst/>
              <a:rect l="l" t="t" r="r" b="b"/>
              <a:pathLst>
                <a:path w="17260" h="10100" extrusionOk="0">
                  <a:moveTo>
                    <a:pt x="8630" y="497"/>
                  </a:moveTo>
                  <a:lnTo>
                    <a:pt x="16583" y="5066"/>
                  </a:lnTo>
                  <a:lnTo>
                    <a:pt x="8630" y="9635"/>
                  </a:lnTo>
                  <a:lnTo>
                    <a:pt x="719" y="5066"/>
                  </a:lnTo>
                  <a:lnTo>
                    <a:pt x="8630" y="497"/>
                  </a:lnTo>
                  <a:close/>
                  <a:moveTo>
                    <a:pt x="8667" y="0"/>
                  </a:moveTo>
                  <a:cubicBezTo>
                    <a:pt x="8630" y="0"/>
                    <a:pt x="8587" y="11"/>
                    <a:pt x="8545" y="32"/>
                  </a:cubicBezTo>
                  <a:lnTo>
                    <a:pt x="169" y="4854"/>
                  </a:lnTo>
                  <a:cubicBezTo>
                    <a:pt x="0" y="4939"/>
                    <a:pt x="0" y="5151"/>
                    <a:pt x="169" y="5235"/>
                  </a:cubicBezTo>
                  <a:lnTo>
                    <a:pt x="8545" y="10058"/>
                  </a:lnTo>
                  <a:cubicBezTo>
                    <a:pt x="8545" y="10100"/>
                    <a:pt x="8587" y="10100"/>
                    <a:pt x="8630" y="10100"/>
                  </a:cubicBezTo>
                  <a:cubicBezTo>
                    <a:pt x="8672" y="10100"/>
                    <a:pt x="8714" y="10100"/>
                    <a:pt x="8757" y="10058"/>
                  </a:cubicBezTo>
                  <a:lnTo>
                    <a:pt x="17132" y="5235"/>
                  </a:lnTo>
                  <a:cubicBezTo>
                    <a:pt x="17259" y="5151"/>
                    <a:pt x="17259" y="4939"/>
                    <a:pt x="17132" y="4854"/>
                  </a:cubicBezTo>
                  <a:lnTo>
                    <a:pt x="8757" y="32"/>
                  </a:lnTo>
                  <a:cubicBezTo>
                    <a:pt x="8736" y="11"/>
                    <a:pt x="8704" y="0"/>
                    <a:pt x="866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7558275" y="1723800"/>
              <a:ext cx="220000" cy="373075"/>
            </a:xfrm>
            <a:custGeom>
              <a:avLst/>
              <a:gdLst/>
              <a:ahLst/>
              <a:cxnLst/>
              <a:rect l="l" t="t" r="r" b="b"/>
              <a:pathLst>
                <a:path w="8800" h="14923" extrusionOk="0">
                  <a:moveTo>
                    <a:pt x="8376" y="625"/>
                  </a:moveTo>
                  <a:lnTo>
                    <a:pt x="8376" y="9762"/>
                  </a:lnTo>
                  <a:lnTo>
                    <a:pt x="423" y="14330"/>
                  </a:lnTo>
                  <a:lnTo>
                    <a:pt x="423" y="5193"/>
                  </a:lnTo>
                  <a:lnTo>
                    <a:pt x="8376" y="625"/>
                  </a:lnTo>
                  <a:close/>
                  <a:moveTo>
                    <a:pt x="8582" y="1"/>
                  </a:moveTo>
                  <a:cubicBezTo>
                    <a:pt x="8545" y="1"/>
                    <a:pt x="8503" y="11"/>
                    <a:pt x="8461" y="32"/>
                  </a:cubicBezTo>
                  <a:lnTo>
                    <a:pt x="127" y="4855"/>
                  </a:lnTo>
                  <a:cubicBezTo>
                    <a:pt x="43" y="4897"/>
                    <a:pt x="0" y="4982"/>
                    <a:pt x="0" y="5066"/>
                  </a:cubicBezTo>
                  <a:lnTo>
                    <a:pt x="0" y="14753"/>
                  </a:lnTo>
                  <a:cubicBezTo>
                    <a:pt x="0" y="14796"/>
                    <a:pt x="43" y="14880"/>
                    <a:pt x="127" y="14923"/>
                  </a:cubicBezTo>
                  <a:lnTo>
                    <a:pt x="339" y="14923"/>
                  </a:lnTo>
                  <a:lnTo>
                    <a:pt x="8672" y="10100"/>
                  </a:lnTo>
                  <a:cubicBezTo>
                    <a:pt x="8757" y="10058"/>
                    <a:pt x="8799" y="9973"/>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140550" y="1362125"/>
              <a:ext cx="429400" cy="252500"/>
            </a:xfrm>
            <a:custGeom>
              <a:avLst/>
              <a:gdLst/>
              <a:ahLst/>
              <a:cxnLst/>
              <a:rect l="l" t="t" r="r" b="b"/>
              <a:pathLst>
                <a:path w="17176" h="10100" extrusionOk="0">
                  <a:moveTo>
                    <a:pt x="8588" y="497"/>
                  </a:moveTo>
                  <a:lnTo>
                    <a:pt x="16541" y="5066"/>
                  </a:lnTo>
                  <a:lnTo>
                    <a:pt x="8588" y="9635"/>
                  </a:lnTo>
                  <a:lnTo>
                    <a:pt x="678" y="5066"/>
                  </a:lnTo>
                  <a:lnTo>
                    <a:pt x="8588" y="497"/>
                  </a:lnTo>
                  <a:close/>
                  <a:moveTo>
                    <a:pt x="8593" y="0"/>
                  </a:moveTo>
                  <a:cubicBezTo>
                    <a:pt x="8556" y="0"/>
                    <a:pt x="8525" y="11"/>
                    <a:pt x="8503" y="32"/>
                  </a:cubicBezTo>
                  <a:lnTo>
                    <a:pt x="128" y="4855"/>
                  </a:lnTo>
                  <a:cubicBezTo>
                    <a:pt x="43" y="4897"/>
                    <a:pt x="1" y="4981"/>
                    <a:pt x="1" y="5066"/>
                  </a:cubicBezTo>
                  <a:cubicBezTo>
                    <a:pt x="1" y="5151"/>
                    <a:pt x="43" y="5193"/>
                    <a:pt x="128" y="5235"/>
                  </a:cubicBezTo>
                  <a:lnTo>
                    <a:pt x="8503" y="10058"/>
                  </a:lnTo>
                  <a:cubicBezTo>
                    <a:pt x="8503" y="10100"/>
                    <a:pt x="8546" y="10100"/>
                    <a:pt x="8588" y="10100"/>
                  </a:cubicBezTo>
                  <a:cubicBezTo>
                    <a:pt x="8630" y="10100"/>
                    <a:pt x="8673" y="10100"/>
                    <a:pt x="8715" y="10058"/>
                  </a:cubicBezTo>
                  <a:lnTo>
                    <a:pt x="17048" y="5235"/>
                  </a:lnTo>
                  <a:cubicBezTo>
                    <a:pt x="17133" y="5193"/>
                    <a:pt x="17175" y="5151"/>
                    <a:pt x="17175" y="5066"/>
                  </a:cubicBezTo>
                  <a:cubicBezTo>
                    <a:pt x="17175" y="4981"/>
                    <a:pt x="17133" y="4897"/>
                    <a:pt x="17048" y="4855"/>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348900" y="1362125"/>
              <a:ext cx="219975" cy="373075"/>
            </a:xfrm>
            <a:custGeom>
              <a:avLst/>
              <a:gdLst/>
              <a:ahLst/>
              <a:cxnLst/>
              <a:rect l="l" t="t" r="r" b="b"/>
              <a:pathLst>
                <a:path w="8799" h="14923" extrusionOk="0">
                  <a:moveTo>
                    <a:pt x="8376" y="624"/>
                  </a:moveTo>
                  <a:lnTo>
                    <a:pt x="8376" y="9762"/>
                  </a:lnTo>
                  <a:lnTo>
                    <a:pt x="423" y="14330"/>
                  </a:lnTo>
                  <a:lnTo>
                    <a:pt x="423" y="5193"/>
                  </a:lnTo>
                  <a:lnTo>
                    <a:pt x="8376" y="624"/>
                  </a:lnTo>
                  <a:close/>
                  <a:moveTo>
                    <a:pt x="8566" y="0"/>
                  </a:moveTo>
                  <a:cubicBezTo>
                    <a:pt x="8524" y="0"/>
                    <a:pt x="8482" y="11"/>
                    <a:pt x="8460" y="32"/>
                  </a:cubicBezTo>
                  <a:lnTo>
                    <a:pt x="85" y="4855"/>
                  </a:lnTo>
                  <a:cubicBezTo>
                    <a:pt x="42" y="4897"/>
                    <a:pt x="0" y="4981"/>
                    <a:pt x="0" y="5066"/>
                  </a:cubicBezTo>
                  <a:lnTo>
                    <a:pt x="0" y="14711"/>
                  </a:lnTo>
                  <a:cubicBezTo>
                    <a:pt x="0" y="14796"/>
                    <a:pt x="42" y="14838"/>
                    <a:pt x="85" y="14880"/>
                  </a:cubicBezTo>
                  <a:cubicBezTo>
                    <a:pt x="127" y="14922"/>
                    <a:pt x="169" y="14922"/>
                    <a:pt x="212" y="14922"/>
                  </a:cubicBezTo>
                  <a:cubicBezTo>
                    <a:pt x="254" y="14922"/>
                    <a:pt x="296" y="14922"/>
                    <a:pt x="338" y="14880"/>
                  </a:cubicBezTo>
                  <a:lnTo>
                    <a:pt x="8672" y="10100"/>
                  </a:lnTo>
                  <a:cubicBezTo>
                    <a:pt x="8757" y="10058"/>
                    <a:pt x="8799" y="9973"/>
                    <a:pt x="8799" y="9888"/>
                  </a:cubicBezTo>
                  <a:lnTo>
                    <a:pt x="8799" y="244"/>
                  </a:lnTo>
                  <a:cubicBezTo>
                    <a:pt x="8799" y="159"/>
                    <a:pt x="8757" y="74"/>
                    <a:pt x="8672" y="32"/>
                  </a:cubicBezTo>
                  <a:cubicBezTo>
                    <a:pt x="8651" y="11"/>
                    <a:pt x="8608" y="0"/>
                    <a:pt x="8566"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140550" y="1362125"/>
              <a:ext cx="220000" cy="373075"/>
            </a:xfrm>
            <a:custGeom>
              <a:avLst/>
              <a:gdLst/>
              <a:ahLst/>
              <a:cxnLst/>
              <a:rect l="l" t="t" r="r" b="b"/>
              <a:pathLst>
                <a:path w="8800" h="14923" extrusionOk="0">
                  <a:moveTo>
                    <a:pt x="424" y="624"/>
                  </a:moveTo>
                  <a:lnTo>
                    <a:pt x="8376" y="5193"/>
                  </a:lnTo>
                  <a:lnTo>
                    <a:pt x="8376" y="14330"/>
                  </a:lnTo>
                  <a:lnTo>
                    <a:pt x="424" y="9762"/>
                  </a:lnTo>
                  <a:lnTo>
                    <a:pt x="424" y="624"/>
                  </a:lnTo>
                  <a:close/>
                  <a:moveTo>
                    <a:pt x="217" y="0"/>
                  </a:moveTo>
                  <a:cubicBezTo>
                    <a:pt x="180" y="0"/>
                    <a:pt x="149" y="11"/>
                    <a:pt x="127" y="32"/>
                  </a:cubicBezTo>
                  <a:cubicBezTo>
                    <a:pt x="43" y="74"/>
                    <a:pt x="1" y="159"/>
                    <a:pt x="1" y="244"/>
                  </a:cubicBezTo>
                  <a:lnTo>
                    <a:pt x="1" y="9888"/>
                  </a:lnTo>
                  <a:cubicBezTo>
                    <a:pt x="1" y="9973"/>
                    <a:pt x="43" y="10015"/>
                    <a:pt x="127" y="10058"/>
                  </a:cubicBezTo>
                  <a:lnTo>
                    <a:pt x="8461" y="14880"/>
                  </a:lnTo>
                  <a:cubicBezTo>
                    <a:pt x="8503" y="14922"/>
                    <a:pt x="8546" y="14922"/>
                    <a:pt x="8588" y="14922"/>
                  </a:cubicBezTo>
                  <a:cubicBezTo>
                    <a:pt x="8630" y="14922"/>
                    <a:pt x="8630" y="14922"/>
                    <a:pt x="8672" y="14880"/>
                  </a:cubicBezTo>
                  <a:cubicBezTo>
                    <a:pt x="8757" y="14838"/>
                    <a:pt x="8799" y="14796"/>
                    <a:pt x="8799" y="14711"/>
                  </a:cubicBezTo>
                  <a:lnTo>
                    <a:pt x="8799" y="5066"/>
                  </a:lnTo>
                  <a:cubicBezTo>
                    <a:pt x="8799" y="4981"/>
                    <a:pt x="8757" y="4897"/>
                    <a:pt x="8672" y="4855"/>
                  </a:cubicBezTo>
                  <a:lnTo>
                    <a:pt x="339" y="32"/>
                  </a:lnTo>
                  <a:cubicBezTo>
                    <a:pt x="297" y="11"/>
                    <a:pt x="254" y="0"/>
                    <a:pt x="217"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7145850" y="1609325"/>
              <a:ext cx="417750" cy="241150"/>
            </a:xfrm>
            <a:custGeom>
              <a:avLst/>
              <a:gdLst/>
              <a:ahLst/>
              <a:cxnLst/>
              <a:rect l="l" t="t" r="r" b="b"/>
              <a:pathLst>
                <a:path w="16710" h="9646" extrusionOk="0">
                  <a:moveTo>
                    <a:pt x="8334" y="9645"/>
                  </a:moveTo>
                  <a:lnTo>
                    <a:pt x="1" y="4823"/>
                  </a:lnTo>
                  <a:lnTo>
                    <a:pt x="8334"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flipH="1">
              <a:off x="7139500" y="1603250"/>
              <a:ext cx="431500" cy="252500"/>
            </a:xfrm>
            <a:custGeom>
              <a:avLst/>
              <a:gdLst/>
              <a:ahLst/>
              <a:cxnLst/>
              <a:rect l="l" t="t" r="r" b="b"/>
              <a:pathLst>
                <a:path w="17260" h="10100" extrusionOk="0">
                  <a:moveTo>
                    <a:pt x="8630" y="497"/>
                  </a:moveTo>
                  <a:lnTo>
                    <a:pt x="16583" y="5066"/>
                  </a:lnTo>
                  <a:lnTo>
                    <a:pt x="8630" y="9635"/>
                  </a:lnTo>
                  <a:lnTo>
                    <a:pt x="720" y="5066"/>
                  </a:lnTo>
                  <a:lnTo>
                    <a:pt x="8630" y="497"/>
                  </a:lnTo>
                  <a:close/>
                  <a:moveTo>
                    <a:pt x="8635" y="0"/>
                  </a:moveTo>
                  <a:cubicBezTo>
                    <a:pt x="8598" y="0"/>
                    <a:pt x="8567" y="11"/>
                    <a:pt x="8545" y="32"/>
                  </a:cubicBezTo>
                  <a:lnTo>
                    <a:pt x="170" y="4854"/>
                  </a:lnTo>
                  <a:cubicBezTo>
                    <a:pt x="0" y="4939"/>
                    <a:pt x="0" y="5151"/>
                    <a:pt x="170" y="5235"/>
                  </a:cubicBezTo>
                  <a:lnTo>
                    <a:pt x="8545" y="10058"/>
                  </a:lnTo>
                  <a:cubicBezTo>
                    <a:pt x="8545" y="10100"/>
                    <a:pt x="8588" y="10100"/>
                    <a:pt x="8630" y="10100"/>
                  </a:cubicBezTo>
                  <a:cubicBezTo>
                    <a:pt x="8672" y="10100"/>
                    <a:pt x="8715" y="10100"/>
                    <a:pt x="8757" y="10058"/>
                  </a:cubicBezTo>
                  <a:lnTo>
                    <a:pt x="17090" y="5235"/>
                  </a:lnTo>
                  <a:cubicBezTo>
                    <a:pt x="17260" y="5151"/>
                    <a:pt x="17260" y="4939"/>
                    <a:pt x="17090" y="4854"/>
                  </a:cubicBezTo>
                  <a:lnTo>
                    <a:pt x="8757" y="32"/>
                  </a:lnTo>
                  <a:cubicBezTo>
                    <a:pt x="8715" y="11"/>
                    <a:pt x="8672" y="0"/>
                    <a:pt x="8635"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flipH="1">
              <a:off x="7557225" y="2568775"/>
              <a:ext cx="431500" cy="251475"/>
            </a:xfrm>
            <a:custGeom>
              <a:avLst/>
              <a:gdLst/>
              <a:ahLst/>
              <a:cxnLst/>
              <a:rect l="l" t="t" r="r" b="b"/>
              <a:pathLst>
                <a:path w="17260" h="10059" extrusionOk="0">
                  <a:moveTo>
                    <a:pt x="8630" y="456"/>
                  </a:moveTo>
                  <a:lnTo>
                    <a:pt x="16583" y="5024"/>
                  </a:lnTo>
                  <a:lnTo>
                    <a:pt x="8630" y="9593"/>
                  </a:lnTo>
                  <a:lnTo>
                    <a:pt x="719" y="5024"/>
                  </a:lnTo>
                  <a:lnTo>
                    <a:pt x="8630" y="456"/>
                  </a:lnTo>
                  <a:close/>
                  <a:moveTo>
                    <a:pt x="8667" y="1"/>
                  </a:moveTo>
                  <a:cubicBezTo>
                    <a:pt x="8630" y="1"/>
                    <a:pt x="8587" y="11"/>
                    <a:pt x="8545" y="33"/>
                  </a:cubicBezTo>
                  <a:lnTo>
                    <a:pt x="169" y="4855"/>
                  </a:lnTo>
                  <a:cubicBezTo>
                    <a:pt x="0" y="4940"/>
                    <a:pt x="0" y="5151"/>
                    <a:pt x="169" y="5236"/>
                  </a:cubicBezTo>
                  <a:lnTo>
                    <a:pt x="8545" y="10058"/>
                  </a:lnTo>
                  <a:lnTo>
                    <a:pt x="8757" y="10058"/>
                  </a:lnTo>
                  <a:lnTo>
                    <a:pt x="17132" y="5236"/>
                  </a:lnTo>
                  <a:cubicBezTo>
                    <a:pt x="17259" y="5151"/>
                    <a:pt x="17259" y="4940"/>
                    <a:pt x="17132" y="4855"/>
                  </a:cubicBezTo>
                  <a:lnTo>
                    <a:pt x="8757" y="33"/>
                  </a:lnTo>
                  <a:cubicBezTo>
                    <a:pt x="8736" y="11"/>
                    <a:pt x="8704" y="1"/>
                    <a:pt x="866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flipH="1">
              <a:off x="7766625" y="2568775"/>
              <a:ext cx="221050" cy="372025"/>
            </a:xfrm>
            <a:custGeom>
              <a:avLst/>
              <a:gdLst/>
              <a:ahLst/>
              <a:cxnLst/>
              <a:rect l="l" t="t" r="r" b="b"/>
              <a:pathLst>
                <a:path w="8842" h="14881" extrusionOk="0">
                  <a:moveTo>
                    <a:pt x="8376" y="583"/>
                  </a:moveTo>
                  <a:lnTo>
                    <a:pt x="8376" y="9720"/>
                  </a:lnTo>
                  <a:lnTo>
                    <a:pt x="466" y="14288"/>
                  </a:lnTo>
                  <a:lnTo>
                    <a:pt x="466" y="5151"/>
                  </a:lnTo>
                  <a:lnTo>
                    <a:pt x="8376" y="583"/>
                  </a:lnTo>
                  <a:close/>
                  <a:moveTo>
                    <a:pt x="8625" y="1"/>
                  </a:moveTo>
                  <a:cubicBezTo>
                    <a:pt x="8588" y="1"/>
                    <a:pt x="8545" y="11"/>
                    <a:pt x="8503" y="33"/>
                  </a:cubicBezTo>
                  <a:lnTo>
                    <a:pt x="127" y="4855"/>
                  </a:lnTo>
                  <a:cubicBezTo>
                    <a:pt x="43" y="4897"/>
                    <a:pt x="0" y="4940"/>
                    <a:pt x="0" y="5024"/>
                  </a:cubicBezTo>
                  <a:lnTo>
                    <a:pt x="0" y="14669"/>
                  </a:lnTo>
                  <a:cubicBezTo>
                    <a:pt x="0" y="14754"/>
                    <a:pt x="43" y="14838"/>
                    <a:pt x="127" y="14881"/>
                  </a:cubicBezTo>
                  <a:lnTo>
                    <a:pt x="381" y="14881"/>
                  </a:lnTo>
                  <a:lnTo>
                    <a:pt x="8715" y="10058"/>
                  </a:lnTo>
                  <a:cubicBezTo>
                    <a:pt x="8799" y="10016"/>
                    <a:pt x="8842" y="9931"/>
                    <a:pt x="8842" y="9847"/>
                  </a:cubicBezTo>
                  <a:lnTo>
                    <a:pt x="8842" y="202"/>
                  </a:lnTo>
                  <a:cubicBezTo>
                    <a:pt x="8842" y="117"/>
                    <a:pt x="8799" y="33"/>
                    <a:pt x="8715" y="33"/>
                  </a:cubicBez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flipH="1">
              <a:off x="7558275" y="2568775"/>
              <a:ext cx="220000" cy="372025"/>
            </a:xfrm>
            <a:custGeom>
              <a:avLst/>
              <a:gdLst/>
              <a:ahLst/>
              <a:cxnLst/>
              <a:rect l="l" t="t" r="r" b="b"/>
              <a:pathLst>
                <a:path w="8800" h="14881" extrusionOk="0">
                  <a:moveTo>
                    <a:pt x="423" y="583"/>
                  </a:moveTo>
                  <a:lnTo>
                    <a:pt x="8376" y="5151"/>
                  </a:lnTo>
                  <a:lnTo>
                    <a:pt x="8376" y="14331"/>
                  </a:lnTo>
                  <a:lnTo>
                    <a:pt x="423" y="9762"/>
                  </a:lnTo>
                  <a:lnTo>
                    <a:pt x="423" y="583"/>
                  </a:lnTo>
                  <a:close/>
                  <a:moveTo>
                    <a:pt x="249" y="1"/>
                  </a:moveTo>
                  <a:cubicBezTo>
                    <a:pt x="212" y="1"/>
                    <a:pt x="169" y="11"/>
                    <a:pt x="127" y="33"/>
                  </a:cubicBezTo>
                  <a:cubicBezTo>
                    <a:pt x="43" y="75"/>
                    <a:pt x="0" y="160"/>
                    <a:pt x="0" y="244"/>
                  </a:cubicBezTo>
                  <a:lnTo>
                    <a:pt x="0" y="9847"/>
                  </a:lnTo>
                  <a:cubicBezTo>
                    <a:pt x="0" y="9931"/>
                    <a:pt x="43" y="10016"/>
                    <a:pt x="127" y="10058"/>
                  </a:cubicBezTo>
                  <a:lnTo>
                    <a:pt x="8461" y="14881"/>
                  </a:lnTo>
                  <a:lnTo>
                    <a:pt x="8714" y="14881"/>
                  </a:lnTo>
                  <a:cubicBezTo>
                    <a:pt x="8757" y="14838"/>
                    <a:pt x="8799" y="14754"/>
                    <a:pt x="8799" y="14711"/>
                  </a:cubicBezTo>
                  <a:lnTo>
                    <a:pt x="8799" y="5067"/>
                  </a:lnTo>
                  <a:cubicBezTo>
                    <a:pt x="8799" y="4982"/>
                    <a:pt x="8757" y="4897"/>
                    <a:pt x="8714" y="4855"/>
                  </a:cubicBezTo>
                  <a:lnTo>
                    <a:pt x="339" y="33"/>
                  </a:lnTo>
                  <a:cubicBezTo>
                    <a:pt x="318" y="11"/>
                    <a:pt x="286" y="1"/>
                    <a:pt x="249"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flipH="1">
              <a:off x="7563575" y="2814925"/>
              <a:ext cx="417750" cy="241150"/>
            </a:xfrm>
            <a:custGeom>
              <a:avLst/>
              <a:gdLst/>
              <a:ahLst/>
              <a:cxnLst/>
              <a:rect l="l" t="t" r="r" b="b"/>
              <a:pathLst>
                <a:path w="16710" h="9646" extrusionOk="0">
                  <a:moveTo>
                    <a:pt x="8334" y="9645"/>
                  </a:moveTo>
                  <a:lnTo>
                    <a:pt x="0" y="4823"/>
                  </a:lnTo>
                  <a:lnTo>
                    <a:pt x="8334" y="1"/>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flipH="1">
              <a:off x="7558275" y="2809900"/>
              <a:ext cx="429400" cy="251925"/>
            </a:xfrm>
            <a:custGeom>
              <a:avLst/>
              <a:gdLst/>
              <a:ahLst/>
              <a:cxnLst/>
              <a:rect l="l" t="t" r="r" b="b"/>
              <a:pathLst>
                <a:path w="17176" h="10077" extrusionOk="0">
                  <a:moveTo>
                    <a:pt x="8588" y="455"/>
                  </a:moveTo>
                  <a:lnTo>
                    <a:pt x="16541" y="5024"/>
                  </a:lnTo>
                  <a:lnTo>
                    <a:pt x="8588" y="9593"/>
                  </a:lnTo>
                  <a:lnTo>
                    <a:pt x="677" y="5024"/>
                  </a:lnTo>
                  <a:lnTo>
                    <a:pt x="8588" y="455"/>
                  </a:lnTo>
                  <a:close/>
                  <a:moveTo>
                    <a:pt x="8625" y="1"/>
                  </a:moveTo>
                  <a:cubicBezTo>
                    <a:pt x="8588" y="1"/>
                    <a:pt x="8545" y="11"/>
                    <a:pt x="8503" y="32"/>
                  </a:cubicBezTo>
                  <a:lnTo>
                    <a:pt x="127" y="4855"/>
                  </a:lnTo>
                  <a:cubicBezTo>
                    <a:pt x="43" y="4897"/>
                    <a:pt x="0" y="4939"/>
                    <a:pt x="0" y="5024"/>
                  </a:cubicBezTo>
                  <a:cubicBezTo>
                    <a:pt x="0" y="5109"/>
                    <a:pt x="43" y="5193"/>
                    <a:pt x="127" y="5236"/>
                  </a:cubicBezTo>
                  <a:lnTo>
                    <a:pt x="8503" y="10058"/>
                  </a:lnTo>
                  <a:lnTo>
                    <a:pt x="8588" y="10058"/>
                  </a:lnTo>
                  <a:cubicBezTo>
                    <a:pt x="8602" y="10072"/>
                    <a:pt x="8616" y="10077"/>
                    <a:pt x="8630" y="10077"/>
                  </a:cubicBezTo>
                  <a:cubicBezTo>
                    <a:pt x="8658" y="10077"/>
                    <a:pt x="8686" y="10058"/>
                    <a:pt x="8715" y="10058"/>
                  </a:cubicBezTo>
                  <a:lnTo>
                    <a:pt x="17048" y="5236"/>
                  </a:lnTo>
                  <a:cubicBezTo>
                    <a:pt x="17133" y="5193"/>
                    <a:pt x="17175" y="5109"/>
                    <a:pt x="17175" y="5066"/>
                  </a:cubicBezTo>
                  <a:cubicBezTo>
                    <a:pt x="17175" y="4982"/>
                    <a:pt x="17133" y="4897"/>
                    <a:pt x="17048" y="4855"/>
                  </a:cubicBezTo>
                  <a:lnTo>
                    <a:pt x="8715" y="32"/>
                  </a:ln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flipH="1">
              <a:off x="7563575" y="2091575"/>
              <a:ext cx="417750" cy="241125"/>
            </a:xfrm>
            <a:custGeom>
              <a:avLst/>
              <a:gdLst/>
              <a:ahLst/>
              <a:cxnLst/>
              <a:rect l="l" t="t" r="r" b="b"/>
              <a:pathLst>
                <a:path w="16710" h="9645" extrusionOk="0">
                  <a:moveTo>
                    <a:pt x="0" y="4823"/>
                  </a:moveTo>
                  <a:lnTo>
                    <a:pt x="8334" y="0"/>
                  </a:lnTo>
                  <a:lnTo>
                    <a:pt x="16710" y="4823"/>
                  </a:lnTo>
                  <a:lnTo>
                    <a:pt x="8334" y="9645"/>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flipH="1">
              <a:off x="7557225" y="2086275"/>
              <a:ext cx="431500" cy="251725"/>
            </a:xfrm>
            <a:custGeom>
              <a:avLst/>
              <a:gdLst/>
              <a:ahLst/>
              <a:cxnLst/>
              <a:rect l="l" t="t" r="r" b="b"/>
              <a:pathLst>
                <a:path w="17260" h="10069" extrusionOk="0">
                  <a:moveTo>
                    <a:pt x="8630" y="466"/>
                  </a:moveTo>
                  <a:lnTo>
                    <a:pt x="16583" y="5035"/>
                  </a:lnTo>
                  <a:lnTo>
                    <a:pt x="8630" y="9603"/>
                  </a:lnTo>
                  <a:lnTo>
                    <a:pt x="719" y="5035"/>
                  </a:lnTo>
                  <a:lnTo>
                    <a:pt x="8630" y="466"/>
                  </a:lnTo>
                  <a:close/>
                  <a:moveTo>
                    <a:pt x="8545" y="1"/>
                  </a:moveTo>
                  <a:lnTo>
                    <a:pt x="169" y="4865"/>
                  </a:lnTo>
                  <a:cubicBezTo>
                    <a:pt x="0" y="4950"/>
                    <a:pt x="0" y="5161"/>
                    <a:pt x="169" y="5246"/>
                  </a:cubicBezTo>
                  <a:lnTo>
                    <a:pt x="8545" y="10069"/>
                  </a:lnTo>
                  <a:lnTo>
                    <a:pt x="8757" y="10069"/>
                  </a:lnTo>
                  <a:lnTo>
                    <a:pt x="17132" y="5246"/>
                  </a:lnTo>
                  <a:cubicBezTo>
                    <a:pt x="17259" y="5161"/>
                    <a:pt x="17259" y="4908"/>
                    <a:pt x="17132" y="4865"/>
                  </a:cubicBezTo>
                  <a:lnTo>
                    <a:pt x="8757"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flipH="1">
              <a:off x="7557225" y="2207100"/>
              <a:ext cx="431500" cy="251450"/>
            </a:xfrm>
            <a:custGeom>
              <a:avLst/>
              <a:gdLst/>
              <a:ahLst/>
              <a:cxnLst/>
              <a:rect l="l" t="t" r="r" b="b"/>
              <a:pathLst>
                <a:path w="17260" h="10058" extrusionOk="0">
                  <a:moveTo>
                    <a:pt x="8630" y="455"/>
                  </a:moveTo>
                  <a:lnTo>
                    <a:pt x="16583" y="5024"/>
                  </a:lnTo>
                  <a:lnTo>
                    <a:pt x="8630" y="9593"/>
                  </a:lnTo>
                  <a:lnTo>
                    <a:pt x="719" y="5024"/>
                  </a:lnTo>
                  <a:lnTo>
                    <a:pt x="8630" y="455"/>
                  </a:lnTo>
                  <a:close/>
                  <a:moveTo>
                    <a:pt x="8667" y="1"/>
                  </a:moveTo>
                  <a:cubicBezTo>
                    <a:pt x="8630" y="1"/>
                    <a:pt x="8587" y="11"/>
                    <a:pt x="8545" y="32"/>
                  </a:cubicBezTo>
                  <a:lnTo>
                    <a:pt x="169" y="4855"/>
                  </a:lnTo>
                  <a:cubicBezTo>
                    <a:pt x="0" y="4939"/>
                    <a:pt x="0" y="5151"/>
                    <a:pt x="169" y="5236"/>
                  </a:cubicBezTo>
                  <a:lnTo>
                    <a:pt x="8545" y="10058"/>
                  </a:lnTo>
                  <a:lnTo>
                    <a:pt x="8757" y="10058"/>
                  </a:lnTo>
                  <a:lnTo>
                    <a:pt x="17132" y="5236"/>
                  </a:lnTo>
                  <a:cubicBezTo>
                    <a:pt x="17259" y="5151"/>
                    <a:pt x="17259" y="4897"/>
                    <a:pt x="17132" y="4855"/>
                  </a:cubicBezTo>
                  <a:lnTo>
                    <a:pt x="8757" y="32"/>
                  </a:lnTo>
                  <a:cubicBezTo>
                    <a:pt x="8736" y="11"/>
                    <a:pt x="8704" y="1"/>
                    <a:pt x="8667"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flipH="1">
              <a:off x="7140550" y="1723800"/>
              <a:ext cx="220000" cy="614200"/>
            </a:xfrm>
            <a:custGeom>
              <a:avLst/>
              <a:gdLst/>
              <a:ahLst/>
              <a:cxnLst/>
              <a:rect l="l" t="t" r="r" b="b"/>
              <a:pathLst>
                <a:path w="8800" h="24568" extrusionOk="0">
                  <a:moveTo>
                    <a:pt x="8376" y="625"/>
                  </a:moveTo>
                  <a:lnTo>
                    <a:pt x="8376" y="19407"/>
                  </a:lnTo>
                  <a:lnTo>
                    <a:pt x="424" y="23975"/>
                  </a:lnTo>
                  <a:lnTo>
                    <a:pt x="424" y="5193"/>
                  </a:lnTo>
                  <a:lnTo>
                    <a:pt x="8376" y="625"/>
                  </a:lnTo>
                  <a:close/>
                  <a:moveTo>
                    <a:pt x="8583" y="1"/>
                  </a:moveTo>
                  <a:cubicBezTo>
                    <a:pt x="8546" y="1"/>
                    <a:pt x="8503" y="11"/>
                    <a:pt x="8461" y="32"/>
                  </a:cubicBezTo>
                  <a:lnTo>
                    <a:pt x="127" y="4855"/>
                  </a:lnTo>
                  <a:cubicBezTo>
                    <a:pt x="43" y="4897"/>
                    <a:pt x="1" y="4982"/>
                    <a:pt x="1" y="5066"/>
                  </a:cubicBezTo>
                  <a:lnTo>
                    <a:pt x="1" y="24356"/>
                  </a:lnTo>
                  <a:cubicBezTo>
                    <a:pt x="1" y="24441"/>
                    <a:pt x="43" y="24525"/>
                    <a:pt x="127" y="24568"/>
                  </a:cubicBezTo>
                  <a:lnTo>
                    <a:pt x="339" y="24568"/>
                  </a:lnTo>
                  <a:lnTo>
                    <a:pt x="8672" y="19745"/>
                  </a:lnTo>
                  <a:cubicBezTo>
                    <a:pt x="8757" y="19703"/>
                    <a:pt x="8799" y="19618"/>
                    <a:pt x="8799" y="19534"/>
                  </a:cubicBezTo>
                  <a:lnTo>
                    <a:pt x="8799" y="244"/>
                  </a:lnTo>
                  <a:cubicBezTo>
                    <a:pt x="8799" y="159"/>
                    <a:pt x="8757" y="75"/>
                    <a:pt x="8672" y="32"/>
                  </a:cubicBezTo>
                  <a:cubicBezTo>
                    <a:pt x="8651" y="11"/>
                    <a:pt x="8620" y="1"/>
                    <a:pt x="858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flipH="1">
              <a:off x="6937500" y="2212125"/>
              <a:ext cx="417750" cy="241150"/>
            </a:xfrm>
            <a:custGeom>
              <a:avLst/>
              <a:gdLst/>
              <a:ahLst/>
              <a:cxnLst/>
              <a:rect l="l" t="t" r="r" b="b"/>
              <a:pathLst>
                <a:path w="16710" h="9646" extrusionOk="0">
                  <a:moveTo>
                    <a:pt x="0" y="4823"/>
                  </a:moveTo>
                  <a:lnTo>
                    <a:pt x="8376" y="1"/>
                  </a:lnTo>
                  <a:lnTo>
                    <a:pt x="16709" y="4823"/>
                  </a:lnTo>
                  <a:lnTo>
                    <a:pt x="8376" y="9645"/>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flipH="1">
              <a:off x="6931150" y="2207100"/>
              <a:ext cx="430450" cy="251450"/>
            </a:xfrm>
            <a:custGeom>
              <a:avLst/>
              <a:gdLst/>
              <a:ahLst/>
              <a:cxnLst/>
              <a:rect l="l" t="t" r="r" b="b"/>
              <a:pathLst>
                <a:path w="17218" h="10058" extrusionOk="0">
                  <a:moveTo>
                    <a:pt x="8630" y="455"/>
                  </a:moveTo>
                  <a:lnTo>
                    <a:pt x="16540" y="5024"/>
                  </a:lnTo>
                  <a:lnTo>
                    <a:pt x="8630" y="9593"/>
                  </a:lnTo>
                  <a:lnTo>
                    <a:pt x="677" y="5024"/>
                  </a:lnTo>
                  <a:lnTo>
                    <a:pt x="8630" y="455"/>
                  </a:lnTo>
                  <a:close/>
                  <a:moveTo>
                    <a:pt x="8625" y="1"/>
                  </a:moveTo>
                  <a:cubicBezTo>
                    <a:pt x="8588" y="1"/>
                    <a:pt x="8545" y="11"/>
                    <a:pt x="8503" y="32"/>
                  </a:cubicBezTo>
                  <a:lnTo>
                    <a:pt x="169" y="4855"/>
                  </a:lnTo>
                  <a:cubicBezTo>
                    <a:pt x="0" y="4939"/>
                    <a:pt x="0" y="5151"/>
                    <a:pt x="169" y="5236"/>
                  </a:cubicBezTo>
                  <a:lnTo>
                    <a:pt x="8503" y="10058"/>
                  </a:lnTo>
                  <a:lnTo>
                    <a:pt x="8714" y="10058"/>
                  </a:lnTo>
                  <a:lnTo>
                    <a:pt x="17090" y="5236"/>
                  </a:lnTo>
                  <a:cubicBezTo>
                    <a:pt x="17217" y="5151"/>
                    <a:pt x="17217" y="4939"/>
                    <a:pt x="17090" y="4855"/>
                  </a:cubicBezTo>
                  <a:lnTo>
                    <a:pt x="8714" y="32"/>
                  </a:lnTo>
                  <a:cubicBezTo>
                    <a:pt x="8693" y="11"/>
                    <a:pt x="8662" y="1"/>
                    <a:pt x="862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flipH="1">
              <a:off x="7139500" y="3475100"/>
              <a:ext cx="431500" cy="252525"/>
            </a:xfrm>
            <a:custGeom>
              <a:avLst/>
              <a:gdLst/>
              <a:ahLst/>
              <a:cxnLst/>
              <a:rect l="l" t="t" r="r" b="b"/>
              <a:pathLst>
                <a:path w="17260" h="10101" extrusionOk="0">
                  <a:moveTo>
                    <a:pt x="8630" y="498"/>
                  </a:moveTo>
                  <a:lnTo>
                    <a:pt x="16583" y="5066"/>
                  </a:lnTo>
                  <a:lnTo>
                    <a:pt x="8630" y="9635"/>
                  </a:lnTo>
                  <a:lnTo>
                    <a:pt x="720" y="5066"/>
                  </a:lnTo>
                  <a:lnTo>
                    <a:pt x="8630" y="498"/>
                  </a:lnTo>
                  <a:close/>
                  <a:moveTo>
                    <a:pt x="8635" y="1"/>
                  </a:moveTo>
                  <a:cubicBezTo>
                    <a:pt x="8598" y="1"/>
                    <a:pt x="8567" y="11"/>
                    <a:pt x="8545" y="32"/>
                  </a:cubicBezTo>
                  <a:lnTo>
                    <a:pt x="170" y="4855"/>
                  </a:lnTo>
                  <a:cubicBezTo>
                    <a:pt x="0" y="4939"/>
                    <a:pt x="0" y="5151"/>
                    <a:pt x="170" y="5235"/>
                  </a:cubicBezTo>
                  <a:lnTo>
                    <a:pt x="8545" y="10100"/>
                  </a:lnTo>
                  <a:lnTo>
                    <a:pt x="8757" y="10100"/>
                  </a:lnTo>
                  <a:lnTo>
                    <a:pt x="17090" y="5235"/>
                  </a:lnTo>
                  <a:cubicBezTo>
                    <a:pt x="17260" y="5151"/>
                    <a:pt x="17260" y="4939"/>
                    <a:pt x="17090" y="4855"/>
                  </a:cubicBezTo>
                  <a:lnTo>
                    <a:pt x="8757" y="32"/>
                  </a:lnTo>
                  <a:cubicBezTo>
                    <a:pt x="8715" y="11"/>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flipH="1">
              <a:off x="7140550" y="3354550"/>
              <a:ext cx="220000" cy="373075"/>
            </a:xfrm>
            <a:custGeom>
              <a:avLst/>
              <a:gdLst/>
              <a:ahLst/>
              <a:cxnLst/>
              <a:rect l="l" t="t" r="r" b="b"/>
              <a:pathLst>
                <a:path w="8800" h="14923" extrusionOk="0">
                  <a:moveTo>
                    <a:pt x="8376" y="624"/>
                  </a:moveTo>
                  <a:lnTo>
                    <a:pt x="8376" y="9761"/>
                  </a:lnTo>
                  <a:lnTo>
                    <a:pt x="424" y="14330"/>
                  </a:lnTo>
                  <a:lnTo>
                    <a:pt x="424" y="5193"/>
                  </a:lnTo>
                  <a:lnTo>
                    <a:pt x="8376" y="624"/>
                  </a:lnTo>
                  <a:close/>
                  <a:moveTo>
                    <a:pt x="8583" y="0"/>
                  </a:moveTo>
                  <a:cubicBezTo>
                    <a:pt x="8546" y="0"/>
                    <a:pt x="8503" y="11"/>
                    <a:pt x="8461" y="32"/>
                  </a:cubicBezTo>
                  <a:lnTo>
                    <a:pt x="127" y="4854"/>
                  </a:lnTo>
                  <a:cubicBezTo>
                    <a:pt x="43" y="4897"/>
                    <a:pt x="1" y="4981"/>
                    <a:pt x="1" y="5066"/>
                  </a:cubicBezTo>
                  <a:lnTo>
                    <a:pt x="1" y="14711"/>
                  </a:lnTo>
                  <a:cubicBezTo>
                    <a:pt x="1" y="14795"/>
                    <a:pt x="43" y="14880"/>
                    <a:pt x="127" y="14922"/>
                  </a:cubicBezTo>
                  <a:lnTo>
                    <a:pt x="339" y="14922"/>
                  </a:lnTo>
                  <a:lnTo>
                    <a:pt x="8672" y="10057"/>
                  </a:lnTo>
                  <a:cubicBezTo>
                    <a:pt x="8757" y="10015"/>
                    <a:pt x="8799" y="9973"/>
                    <a:pt x="8799" y="9888"/>
                  </a:cubicBezTo>
                  <a:lnTo>
                    <a:pt x="8799" y="243"/>
                  </a:lnTo>
                  <a:cubicBezTo>
                    <a:pt x="8799" y="159"/>
                    <a:pt x="8757" y="74"/>
                    <a:pt x="8672" y="32"/>
                  </a:cubicBezTo>
                  <a:cubicBezTo>
                    <a:pt x="8651"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flipH="1">
              <a:off x="7348900" y="3354550"/>
              <a:ext cx="221050" cy="373075"/>
            </a:xfrm>
            <a:custGeom>
              <a:avLst/>
              <a:gdLst/>
              <a:ahLst/>
              <a:cxnLst/>
              <a:rect l="l" t="t" r="r" b="b"/>
              <a:pathLst>
                <a:path w="8842" h="14923" extrusionOk="0">
                  <a:moveTo>
                    <a:pt x="466" y="624"/>
                  </a:moveTo>
                  <a:lnTo>
                    <a:pt x="8377" y="5193"/>
                  </a:lnTo>
                  <a:lnTo>
                    <a:pt x="8377" y="14330"/>
                  </a:lnTo>
                  <a:lnTo>
                    <a:pt x="466" y="9761"/>
                  </a:lnTo>
                  <a:lnTo>
                    <a:pt x="466" y="624"/>
                  </a:lnTo>
                  <a:close/>
                  <a:moveTo>
                    <a:pt x="249" y="0"/>
                  </a:moveTo>
                  <a:cubicBezTo>
                    <a:pt x="212" y="0"/>
                    <a:pt x="170" y="11"/>
                    <a:pt x="128" y="32"/>
                  </a:cubicBezTo>
                  <a:cubicBezTo>
                    <a:pt x="43" y="74"/>
                    <a:pt x="1" y="159"/>
                    <a:pt x="1" y="243"/>
                  </a:cubicBezTo>
                  <a:lnTo>
                    <a:pt x="1" y="9888"/>
                  </a:lnTo>
                  <a:cubicBezTo>
                    <a:pt x="1" y="9973"/>
                    <a:pt x="43" y="10015"/>
                    <a:pt x="128" y="10057"/>
                  </a:cubicBezTo>
                  <a:lnTo>
                    <a:pt x="8503" y="14922"/>
                  </a:lnTo>
                  <a:lnTo>
                    <a:pt x="8715" y="14922"/>
                  </a:lnTo>
                  <a:cubicBezTo>
                    <a:pt x="8800" y="14880"/>
                    <a:pt x="8842" y="14795"/>
                    <a:pt x="8842" y="14711"/>
                  </a:cubicBezTo>
                  <a:lnTo>
                    <a:pt x="8842" y="5066"/>
                  </a:lnTo>
                  <a:cubicBezTo>
                    <a:pt x="8842" y="4981"/>
                    <a:pt x="8800" y="4897"/>
                    <a:pt x="8715" y="4854"/>
                  </a:cubicBezTo>
                  <a:lnTo>
                    <a:pt x="339" y="32"/>
                  </a:lnTo>
                  <a:cubicBezTo>
                    <a:pt x="318" y="11"/>
                    <a:pt x="286" y="0"/>
                    <a:pt x="249"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flipH="1">
              <a:off x="7145850" y="3240075"/>
              <a:ext cx="417750" cy="241125"/>
            </a:xfrm>
            <a:custGeom>
              <a:avLst/>
              <a:gdLst/>
              <a:ahLst/>
              <a:cxnLst/>
              <a:rect l="l" t="t" r="r" b="b"/>
              <a:pathLst>
                <a:path w="16710" h="9645" extrusionOk="0">
                  <a:moveTo>
                    <a:pt x="8334" y="0"/>
                  </a:moveTo>
                  <a:lnTo>
                    <a:pt x="16710" y="4822"/>
                  </a:lnTo>
                  <a:lnTo>
                    <a:pt x="8334" y="9645"/>
                  </a:lnTo>
                  <a:lnTo>
                    <a:pt x="1" y="4822"/>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flipH="1">
              <a:off x="7140550" y="3235050"/>
              <a:ext cx="429400" cy="251450"/>
            </a:xfrm>
            <a:custGeom>
              <a:avLst/>
              <a:gdLst/>
              <a:ahLst/>
              <a:cxnLst/>
              <a:rect l="l" t="t" r="r" b="b"/>
              <a:pathLst>
                <a:path w="17176" h="10058" extrusionOk="0">
                  <a:moveTo>
                    <a:pt x="8588" y="455"/>
                  </a:moveTo>
                  <a:lnTo>
                    <a:pt x="16541" y="5023"/>
                  </a:lnTo>
                  <a:lnTo>
                    <a:pt x="8588" y="9592"/>
                  </a:lnTo>
                  <a:lnTo>
                    <a:pt x="678" y="5023"/>
                  </a:lnTo>
                  <a:lnTo>
                    <a:pt x="8588" y="455"/>
                  </a:lnTo>
                  <a:close/>
                  <a:moveTo>
                    <a:pt x="8593" y="0"/>
                  </a:moveTo>
                  <a:cubicBezTo>
                    <a:pt x="8556" y="0"/>
                    <a:pt x="8525" y="11"/>
                    <a:pt x="8503" y="32"/>
                  </a:cubicBezTo>
                  <a:lnTo>
                    <a:pt x="128" y="4812"/>
                  </a:lnTo>
                  <a:cubicBezTo>
                    <a:pt x="43" y="4854"/>
                    <a:pt x="1" y="4939"/>
                    <a:pt x="1" y="5023"/>
                  </a:cubicBezTo>
                  <a:cubicBezTo>
                    <a:pt x="1" y="5108"/>
                    <a:pt x="43" y="5150"/>
                    <a:pt x="128" y="5193"/>
                  </a:cubicBezTo>
                  <a:lnTo>
                    <a:pt x="8503" y="10015"/>
                  </a:lnTo>
                  <a:cubicBezTo>
                    <a:pt x="8503" y="10057"/>
                    <a:pt x="8546" y="10057"/>
                    <a:pt x="8588" y="10057"/>
                  </a:cubicBezTo>
                  <a:lnTo>
                    <a:pt x="8715" y="10057"/>
                  </a:lnTo>
                  <a:lnTo>
                    <a:pt x="17048" y="5235"/>
                  </a:lnTo>
                  <a:cubicBezTo>
                    <a:pt x="17133" y="5193"/>
                    <a:pt x="17175" y="5108"/>
                    <a:pt x="17175" y="5023"/>
                  </a:cubicBezTo>
                  <a:cubicBezTo>
                    <a:pt x="17175" y="4939"/>
                    <a:pt x="17133" y="4854"/>
                    <a:pt x="17048" y="4854"/>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flipH="1">
              <a:off x="6937500" y="3056050"/>
              <a:ext cx="208375" cy="241150"/>
            </a:xfrm>
            <a:custGeom>
              <a:avLst/>
              <a:gdLst/>
              <a:ahLst/>
              <a:cxnLst/>
              <a:rect l="l" t="t" r="r" b="b"/>
              <a:pathLst>
                <a:path w="8335" h="9646" extrusionOk="0">
                  <a:moveTo>
                    <a:pt x="8334" y="9645"/>
                  </a:moveTo>
                  <a:lnTo>
                    <a:pt x="8334" y="0"/>
                  </a:lnTo>
                  <a:lnTo>
                    <a:pt x="1"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flipH="1">
              <a:off x="6932225" y="3051025"/>
              <a:ext cx="221050" cy="252525"/>
            </a:xfrm>
            <a:custGeom>
              <a:avLst/>
              <a:gdLst/>
              <a:ahLst/>
              <a:cxnLst/>
              <a:rect l="l" t="t" r="r" b="b"/>
              <a:pathLst>
                <a:path w="8842" h="10101" extrusionOk="0">
                  <a:moveTo>
                    <a:pt x="8461" y="625"/>
                  </a:moveTo>
                  <a:lnTo>
                    <a:pt x="8461" y="9508"/>
                  </a:lnTo>
                  <a:lnTo>
                    <a:pt x="720" y="5024"/>
                  </a:lnTo>
                  <a:lnTo>
                    <a:pt x="8461" y="625"/>
                  </a:lnTo>
                  <a:close/>
                  <a:moveTo>
                    <a:pt x="8636" y="1"/>
                  </a:moveTo>
                  <a:cubicBezTo>
                    <a:pt x="8599" y="1"/>
                    <a:pt x="8567" y="11"/>
                    <a:pt x="8546" y="32"/>
                  </a:cubicBezTo>
                  <a:lnTo>
                    <a:pt x="170" y="4855"/>
                  </a:lnTo>
                  <a:cubicBezTo>
                    <a:pt x="1" y="4939"/>
                    <a:pt x="1" y="5151"/>
                    <a:pt x="170" y="5235"/>
                  </a:cubicBezTo>
                  <a:lnTo>
                    <a:pt x="8546" y="10058"/>
                  </a:lnTo>
                  <a:cubicBezTo>
                    <a:pt x="8546" y="10058"/>
                    <a:pt x="8588" y="10058"/>
                    <a:pt x="8630" y="10100"/>
                  </a:cubicBezTo>
                  <a:cubicBezTo>
                    <a:pt x="8673" y="10100"/>
                    <a:pt x="8715" y="10058"/>
                    <a:pt x="8757" y="10058"/>
                  </a:cubicBezTo>
                  <a:cubicBezTo>
                    <a:pt x="8800" y="10016"/>
                    <a:pt x="8842" y="9931"/>
                    <a:pt x="8842" y="9846"/>
                  </a:cubicBezTo>
                  <a:lnTo>
                    <a:pt x="8842" y="201"/>
                  </a:lnTo>
                  <a:cubicBezTo>
                    <a:pt x="8842" y="117"/>
                    <a:pt x="8800" y="75"/>
                    <a:pt x="8757" y="32"/>
                  </a:cubicBezTo>
                  <a:cubicBezTo>
                    <a:pt x="8715" y="11"/>
                    <a:pt x="8673" y="1"/>
                    <a:pt x="8636"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flipH="1">
              <a:off x="6728100" y="1850450"/>
              <a:ext cx="417775" cy="241150"/>
            </a:xfrm>
            <a:custGeom>
              <a:avLst/>
              <a:gdLst/>
              <a:ahLst/>
              <a:cxnLst/>
              <a:rect l="l" t="t" r="r" b="b"/>
              <a:pathLst>
                <a:path w="16711" h="9646" extrusionOk="0">
                  <a:moveTo>
                    <a:pt x="1" y="4823"/>
                  </a:moveTo>
                  <a:lnTo>
                    <a:pt x="8334" y="0"/>
                  </a:lnTo>
                  <a:lnTo>
                    <a:pt x="16710" y="4823"/>
                  </a:lnTo>
                  <a:lnTo>
                    <a:pt x="8334" y="9645"/>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flipH="1">
              <a:off x="6513425" y="1751300"/>
              <a:ext cx="220000" cy="586700"/>
            </a:xfrm>
            <a:custGeom>
              <a:avLst/>
              <a:gdLst/>
              <a:ahLst/>
              <a:cxnLst/>
              <a:rect l="l" t="t" r="r" b="b"/>
              <a:pathLst>
                <a:path w="8800" h="23468" extrusionOk="0">
                  <a:moveTo>
                    <a:pt x="424" y="582"/>
                  </a:moveTo>
                  <a:lnTo>
                    <a:pt x="8376" y="5151"/>
                  </a:lnTo>
                  <a:lnTo>
                    <a:pt x="8376" y="22875"/>
                  </a:lnTo>
                  <a:lnTo>
                    <a:pt x="424" y="18307"/>
                  </a:lnTo>
                  <a:lnTo>
                    <a:pt x="424" y="582"/>
                  </a:lnTo>
                  <a:close/>
                  <a:moveTo>
                    <a:pt x="217" y="1"/>
                  </a:moveTo>
                  <a:cubicBezTo>
                    <a:pt x="180" y="1"/>
                    <a:pt x="149" y="11"/>
                    <a:pt x="128" y="32"/>
                  </a:cubicBezTo>
                  <a:cubicBezTo>
                    <a:pt x="43" y="75"/>
                    <a:pt x="1" y="117"/>
                    <a:pt x="1" y="201"/>
                  </a:cubicBezTo>
                  <a:lnTo>
                    <a:pt x="1" y="18476"/>
                  </a:lnTo>
                  <a:cubicBezTo>
                    <a:pt x="1" y="18518"/>
                    <a:pt x="43" y="18603"/>
                    <a:pt x="128" y="18645"/>
                  </a:cubicBezTo>
                  <a:lnTo>
                    <a:pt x="8461" y="23468"/>
                  </a:lnTo>
                  <a:lnTo>
                    <a:pt x="8673" y="23468"/>
                  </a:lnTo>
                  <a:cubicBezTo>
                    <a:pt x="8757" y="23425"/>
                    <a:pt x="8799" y="23341"/>
                    <a:pt x="8799" y="23256"/>
                  </a:cubicBezTo>
                  <a:lnTo>
                    <a:pt x="8799" y="5024"/>
                  </a:lnTo>
                  <a:cubicBezTo>
                    <a:pt x="8799" y="4939"/>
                    <a:pt x="8757" y="4897"/>
                    <a:pt x="8673" y="4855"/>
                  </a:cubicBezTo>
                  <a:lnTo>
                    <a:pt x="339" y="32"/>
                  </a:lnTo>
                  <a:cubicBezTo>
                    <a:pt x="297" y="11"/>
                    <a:pt x="254" y="1"/>
                    <a:pt x="21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flipH="1">
              <a:off x="6512375" y="2206300"/>
              <a:ext cx="431500" cy="252250"/>
            </a:xfrm>
            <a:custGeom>
              <a:avLst/>
              <a:gdLst/>
              <a:ahLst/>
              <a:cxnLst/>
              <a:rect l="l" t="t" r="r" b="b"/>
              <a:pathLst>
                <a:path w="17260" h="10090" extrusionOk="0">
                  <a:moveTo>
                    <a:pt x="8630" y="487"/>
                  </a:moveTo>
                  <a:lnTo>
                    <a:pt x="16541" y="5056"/>
                  </a:lnTo>
                  <a:lnTo>
                    <a:pt x="8630" y="9625"/>
                  </a:lnTo>
                  <a:lnTo>
                    <a:pt x="677" y="5056"/>
                  </a:lnTo>
                  <a:lnTo>
                    <a:pt x="8630" y="487"/>
                  </a:lnTo>
                  <a:close/>
                  <a:moveTo>
                    <a:pt x="8635" y="1"/>
                  </a:moveTo>
                  <a:cubicBezTo>
                    <a:pt x="8598" y="1"/>
                    <a:pt x="8567" y="22"/>
                    <a:pt x="8546" y="64"/>
                  </a:cubicBezTo>
                  <a:lnTo>
                    <a:pt x="170" y="4887"/>
                  </a:lnTo>
                  <a:cubicBezTo>
                    <a:pt x="1" y="4971"/>
                    <a:pt x="1" y="5183"/>
                    <a:pt x="170" y="5268"/>
                  </a:cubicBezTo>
                  <a:lnTo>
                    <a:pt x="8503" y="10090"/>
                  </a:lnTo>
                  <a:lnTo>
                    <a:pt x="8757" y="10090"/>
                  </a:lnTo>
                  <a:lnTo>
                    <a:pt x="17091" y="5268"/>
                  </a:lnTo>
                  <a:cubicBezTo>
                    <a:pt x="17260" y="5183"/>
                    <a:pt x="17260" y="4929"/>
                    <a:pt x="17091" y="4887"/>
                  </a:cubicBezTo>
                  <a:lnTo>
                    <a:pt x="8757" y="64"/>
                  </a:lnTo>
                  <a:cubicBezTo>
                    <a:pt x="8715" y="22"/>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flipH="1">
              <a:off x="6722825" y="1389625"/>
              <a:ext cx="220000" cy="586700"/>
            </a:xfrm>
            <a:custGeom>
              <a:avLst/>
              <a:gdLst/>
              <a:ahLst/>
              <a:cxnLst/>
              <a:rect l="l" t="t" r="r" b="b"/>
              <a:pathLst>
                <a:path w="8800" h="23468" extrusionOk="0">
                  <a:moveTo>
                    <a:pt x="424" y="582"/>
                  </a:moveTo>
                  <a:lnTo>
                    <a:pt x="8377" y="5151"/>
                  </a:lnTo>
                  <a:lnTo>
                    <a:pt x="8377" y="22875"/>
                  </a:lnTo>
                  <a:lnTo>
                    <a:pt x="424" y="18306"/>
                  </a:lnTo>
                  <a:lnTo>
                    <a:pt x="424" y="582"/>
                  </a:lnTo>
                  <a:close/>
                  <a:moveTo>
                    <a:pt x="218" y="0"/>
                  </a:moveTo>
                  <a:cubicBezTo>
                    <a:pt x="181" y="0"/>
                    <a:pt x="149" y="11"/>
                    <a:pt x="128" y="32"/>
                  </a:cubicBezTo>
                  <a:cubicBezTo>
                    <a:pt x="43" y="74"/>
                    <a:pt x="1" y="117"/>
                    <a:pt x="1" y="201"/>
                  </a:cubicBezTo>
                  <a:lnTo>
                    <a:pt x="1" y="18433"/>
                  </a:lnTo>
                  <a:cubicBezTo>
                    <a:pt x="1" y="18518"/>
                    <a:pt x="43" y="18560"/>
                    <a:pt x="128" y="18603"/>
                  </a:cubicBezTo>
                  <a:lnTo>
                    <a:pt x="8461" y="23467"/>
                  </a:lnTo>
                  <a:lnTo>
                    <a:pt x="8673" y="23467"/>
                  </a:lnTo>
                  <a:cubicBezTo>
                    <a:pt x="8757" y="23425"/>
                    <a:pt x="8800" y="23340"/>
                    <a:pt x="8800" y="23256"/>
                  </a:cubicBezTo>
                  <a:lnTo>
                    <a:pt x="8800" y="5024"/>
                  </a:lnTo>
                  <a:cubicBezTo>
                    <a:pt x="8800" y="4939"/>
                    <a:pt x="8757" y="4897"/>
                    <a:pt x="8673" y="4854"/>
                  </a:cubicBezTo>
                  <a:lnTo>
                    <a:pt x="339" y="32"/>
                  </a:lnTo>
                  <a:cubicBezTo>
                    <a:pt x="297" y="11"/>
                    <a:pt x="255" y="0"/>
                    <a:pt x="218"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10800000" flipH="1">
            <a:off x="5442435" y="155995"/>
            <a:ext cx="6379508" cy="9436110"/>
            <a:chOff x="5468575" y="0"/>
            <a:chExt cx="2520150" cy="3727625"/>
          </a:xfrm>
        </p:grpSpPr>
        <p:sp>
          <p:nvSpPr>
            <p:cNvPr id="106" name="Google Shape;106;p2"/>
            <p:cNvSpPr/>
            <p:nvPr/>
          </p:nvSpPr>
          <p:spPr>
            <a:xfrm flipH="1">
              <a:off x="5892650" y="671275"/>
              <a:ext cx="417750" cy="241150"/>
            </a:xfrm>
            <a:custGeom>
              <a:avLst/>
              <a:gdLst/>
              <a:ahLst/>
              <a:cxnLst/>
              <a:rect l="l" t="t" r="r" b="b"/>
              <a:pathLst>
                <a:path w="16710" h="9646" extrusionOk="0">
                  <a:moveTo>
                    <a:pt x="16710" y="4823"/>
                  </a:moveTo>
                  <a:lnTo>
                    <a:pt x="8334" y="9646"/>
                  </a:lnTo>
                  <a:lnTo>
                    <a:pt x="0" y="4823"/>
                  </a:lnTo>
                  <a:lnTo>
                    <a:pt x="8334"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flipH="1">
              <a:off x="5886300" y="424075"/>
              <a:ext cx="430450" cy="252525"/>
            </a:xfrm>
            <a:custGeom>
              <a:avLst/>
              <a:gdLst/>
              <a:ahLst/>
              <a:cxnLst/>
              <a:rect l="l" t="t" r="r" b="b"/>
              <a:pathLst>
                <a:path w="17218" h="10101" extrusionOk="0">
                  <a:moveTo>
                    <a:pt x="8588" y="498"/>
                  </a:moveTo>
                  <a:lnTo>
                    <a:pt x="16541" y="5066"/>
                  </a:lnTo>
                  <a:lnTo>
                    <a:pt x="8588" y="9635"/>
                  </a:lnTo>
                  <a:lnTo>
                    <a:pt x="677" y="5066"/>
                  </a:lnTo>
                  <a:lnTo>
                    <a:pt x="8588" y="498"/>
                  </a:lnTo>
                  <a:close/>
                  <a:moveTo>
                    <a:pt x="8593" y="1"/>
                  </a:moveTo>
                  <a:cubicBezTo>
                    <a:pt x="8556" y="1"/>
                    <a:pt x="8524" y="11"/>
                    <a:pt x="8503" y="32"/>
                  </a:cubicBezTo>
                  <a:lnTo>
                    <a:pt x="128" y="4855"/>
                  </a:lnTo>
                  <a:cubicBezTo>
                    <a:pt x="1" y="4939"/>
                    <a:pt x="1" y="5151"/>
                    <a:pt x="128" y="5235"/>
                  </a:cubicBezTo>
                  <a:lnTo>
                    <a:pt x="8503" y="10100"/>
                  </a:lnTo>
                  <a:lnTo>
                    <a:pt x="8715" y="10100"/>
                  </a:lnTo>
                  <a:lnTo>
                    <a:pt x="17048" y="5235"/>
                  </a:lnTo>
                  <a:cubicBezTo>
                    <a:pt x="17218" y="5151"/>
                    <a:pt x="17218" y="4939"/>
                    <a:pt x="17048" y="4855"/>
                  </a:cubicBezTo>
                  <a:lnTo>
                    <a:pt x="8715" y="32"/>
                  </a:lnTo>
                  <a:cubicBezTo>
                    <a:pt x="8673" y="11"/>
                    <a:pt x="8630" y="1"/>
                    <a:pt x="859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flipH="1">
              <a:off x="6310375" y="430150"/>
              <a:ext cx="417750" cy="482275"/>
            </a:xfrm>
            <a:custGeom>
              <a:avLst/>
              <a:gdLst/>
              <a:ahLst/>
              <a:cxnLst/>
              <a:rect l="l" t="t" r="r" b="b"/>
              <a:pathLst>
                <a:path w="16710" h="19291" extrusionOk="0">
                  <a:moveTo>
                    <a:pt x="0" y="14468"/>
                  </a:moveTo>
                  <a:lnTo>
                    <a:pt x="0" y="4823"/>
                  </a:lnTo>
                  <a:lnTo>
                    <a:pt x="8334" y="1"/>
                  </a:lnTo>
                  <a:lnTo>
                    <a:pt x="16709" y="4823"/>
                  </a:lnTo>
                  <a:lnTo>
                    <a:pt x="16709" y="14468"/>
                  </a:lnTo>
                  <a:lnTo>
                    <a:pt x="8334" y="1929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flipH="1">
              <a:off x="6305100" y="424075"/>
              <a:ext cx="428325" cy="493650"/>
            </a:xfrm>
            <a:custGeom>
              <a:avLst/>
              <a:gdLst/>
              <a:ahLst/>
              <a:cxnLst/>
              <a:rect l="l" t="t" r="r" b="b"/>
              <a:pathLst>
                <a:path w="17133" h="19746" extrusionOk="0">
                  <a:moveTo>
                    <a:pt x="8588" y="498"/>
                  </a:moveTo>
                  <a:lnTo>
                    <a:pt x="16710" y="5193"/>
                  </a:lnTo>
                  <a:lnTo>
                    <a:pt x="16710" y="14584"/>
                  </a:lnTo>
                  <a:lnTo>
                    <a:pt x="8588" y="19280"/>
                  </a:lnTo>
                  <a:lnTo>
                    <a:pt x="424" y="14584"/>
                  </a:lnTo>
                  <a:lnTo>
                    <a:pt x="424" y="5193"/>
                  </a:lnTo>
                  <a:lnTo>
                    <a:pt x="8588" y="498"/>
                  </a:lnTo>
                  <a:close/>
                  <a:moveTo>
                    <a:pt x="8583" y="1"/>
                  </a:moveTo>
                  <a:cubicBezTo>
                    <a:pt x="8546" y="1"/>
                    <a:pt x="8503" y="11"/>
                    <a:pt x="8461" y="32"/>
                  </a:cubicBezTo>
                  <a:lnTo>
                    <a:pt x="128" y="4855"/>
                  </a:lnTo>
                  <a:cubicBezTo>
                    <a:pt x="43" y="4897"/>
                    <a:pt x="1" y="4982"/>
                    <a:pt x="1" y="5066"/>
                  </a:cubicBezTo>
                  <a:lnTo>
                    <a:pt x="1" y="14711"/>
                  </a:lnTo>
                  <a:cubicBezTo>
                    <a:pt x="1" y="14796"/>
                    <a:pt x="43" y="14880"/>
                    <a:pt x="128" y="14923"/>
                  </a:cubicBezTo>
                  <a:lnTo>
                    <a:pt x="8461" y="19745"/>
                  </a:lnTo>
                  <a:lnTo>
                    <a:pt x="8673" y="19745"/>
                  </a:lnTo>
                  <a:lnTo>
                    <a:pt x="17048" y="14923"/>
                  </a:lnTo>
                  <a:cubicBezTo>
                    <a:pt x="17091" y="14880"/>
                    <a:pt x="17133" y="14796"/>
                    <a:pt x="17133" y="14711"/>
                  </a:cubicBezTo>
                  <a:lnTo>
                    <a:pt x="17133" y="5066"/>
                  </a:lnTo>
                  <a:cubicBezTo>
                    <a:pt x="17133" y="4982"/>
                    <a:pt x="17091" y="4897"/>
                    <a:pt x="17048" y="4855"/>
                  </a:cubicBezTo>
                  <a:lnTo>
                    <a:pt x="8673" y="32"/>
                  </a:lnTo>
                  <a:cubicBezTo>
                    <a:pt x="8651" y="11"/>
                    <a:pt x="8620" y="1"/>
                    <a:pt x="858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flipH="1">
              <a:off x="6305100" y="906325"/>
              <a:ext cx="428325" cy="493625"/>
            </a:xfrm>
            <a:custGeom>
              <a:avLst/>
              <a:gdLst/>
              <a:ahLst/>
              <a:cxnLst/>
              <a:rect l="l" t="t" r="r" b="b"/>
              <a:pathLst>
                <a:path w="17133" h="19745" extrusionOk="0">
                  <a:moveTo>
                    <a:pt x="8588" y="497"/>
                  </a:moveTo>
                  <a:lnTo>
                    <a:pt x="16710" y="5193"/>
                  </a:lnTo>
                  <a:lnTo>
                    <a:pt x="16710" y="14584"/>
                  </a:lnTo>
                  <a:lnTo>
                    <a:pt x="8588" y="19279"/>
                  </a:lnTo>
                  <a:lnTo>
                    <a:pt x="424" y="14584"/>
                  </a:lnTo>
                  <a:lnTo>
                    <a:pt x="424" y="5193"/>
                  </a:lnTo>
                  <a:lnTo>
                    <a:pt x="8588" y="497"/>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8461" y="19745"/>
                  </a:lnTo>
                  <a:lnTo>
                    <a:pt x="8588" y="19745"/>
                  </a:lnTo>
                  <a:cubicBezTo>
                    <a:pt x="8588" y="19745"/>
                    <a:pt x="8630" y="19745"/>
                    <a:pt x="8673" y="19702"/>
                  </a:cubicBezTo>
                  <a:lnTo>
                    <a:pt x="17048" y="14880"/>
                  </a:lnTo>
                  <a:cubicBezTo>
                    <a:pt x="17091" y="14838"/>
                    <a:pt x="17133" y="14753"/>
                    <a:pt x="17133" y="14711"/>
                  </a:cubicBezTo>
                  <a:lnTo>
                    <a:pt x="17133" y="5066"/>
                  </a:lnTo>
                  <a:cubicBezTo>
                    <a:pt x="17133" y="4981"/>
                    <a:pt x="17091" y="4897"/>
                    <a:pt x="17048" y="4854"/>
                  </a:cubicBezTo>
                  <a:lnTo>
                    <a:pt x="8673" y="32"/>
                  </a:lnTo>
                  <a:cubicBezTo>
                    <a:pt x="8651"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flipH="1">
              <a:off x="5892650" y="128750"/>
              <a:ext cx="417750" cy="482275"/>
            </a:xfrm>
            <a:custGeom>
              <a:avLst/>
              <a:gdLst/>
              <a:ahLst/>
              <a:cxnLst/>
              <a:rect l="l" t="t" r="r" b="b"/>
              <a:pathLst>
                <a:path w="16710" h="19291" extrusionOk="0">
                  <a:moveTo>
                    <a:pt x="0" y="14468"/>
                  </a:moveTo>
                  <a:lnTo>
                    <a:pt x="0" y="4823"/>
                  </a:lnTo>
                  <a:lnTo>
                    <a:pt x="8334" y="1"/>
                  </a:lnTo>
                  <a:lnTo>
                    <a:pt x="16710" y="4823"/>
                  </a:lnTo>
                  <a:lnTo>
                    <a:pt x="16710" y="14468"/>
                  </a:lnTo>
                  <a:lnTo>
                    <a:pt x="8334" y="1929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flipH="1">
              <a:off x="5887350" y="123475"/>
              <a:ext cx="429400" cy="493625"/>
            </a:xfrm>
            <a:custGeom>
              <a:avLst/>
              <a:gdLst/>
              <a:ahLst/>
              <a:cxnLst/>
              <a:rect l="l" t="t" r="r" b="b"/>
              <a:pathLst>
                <a:path w="17176" h="19745" extrusionOk="0">
                  <a:moveTo>
                    <a:pt x="8630" y="466"/>
                  </a:moveTo>
                  <a:lnTo>
                    <a:pt x="16752" y="5161"/>
                  </a:lnTo>
                  <a:lnTo>
                    <a:pt x="16752" y="14552"/>
                  </a:lnTo>
                  <a:lnTo>
                    <a:pt x="8588" y="19248"/>
                  </a:lnTo>
                  <a:lnTo>
                    <a:pt x="466" y="14552"/>
                  </a:lnTo>
                  <a:lnTo>
                    <a:pt x="466" y="5161"/>
                  </a:lnTo>
                  <a:lnTo>
                    <a:pt x="8630" y="466"/>
                  </a:lnTo>
                  <a:close/>
                  <a:moveTo>
                    <a:pt x="8503" y="0"/>
                  </a:moveTo>
                  <a:lnTo>
                    <a:pt x="128" y="4865"/>
                  </a:lnTo>
                  <a:cubicBezTo>
                    <a:pt x="85" y="4865"/>
                    <a:pt x="43" y="4950"/>
                    <a:pt x="43" y="5034"/>
                  </a:cubicBezTo>
                  <a:lnTo>
                    <a:pt x="43" y="14721"/>
                  </a:lnTo>
                  <a:cubicBezTo>
                    <a:pt x="1" y="14806"/>
                    <a:pt x="43" y="14848"/>
                    <a:pt x="128" y="14891"/>
                  </a:cubicBezTo>
                  <a:lnTo>
                    <a:pt x="8503" y="19713"/>
                  </a:lnTo>
                  <a:cubicBezTo>
                    <a:pt x="8503" y="19734"/>
                    <a:pt x="8514" y="19745"/>
                    <a:pt x="8530" y="19745"/>
                  </a:cubicBezTo>
                  <a:cubicBezTo>
                    <a:pt x="8546" y="19745"/>
                    <a:pt x="8567" y="19734"/>
                    <a:pt x="8588" y="19713"/>
                  </a:cubicBezTo>
                  <a:lnTo>
                    <a:pt x="8715" y="19713"/>
                  </a:lnTo>
                  <a:lnTo>
                    <a:pt x="17048" y="14891"/>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flipH="1">
              <a:off x="6519775" y="791850"/>
              <a:ext cx="417750" cy="241125"/>
            </a:xfrm>
            <a:custGeom>
              <a:avLst/>
              <a:gdLst/>
              <a:ahLst/>
              <a:cxnLst/>
              <a:rect l="l" t="t" r="r" b="b"/>
              <a:pathLst>
                <a:path w="16710" h="9645" extrusionOk="0">
                  <a:moveTo>
                    <a:pt x="8376" y="0"/>
                  </a:moveTo>
                  <a:lnTo>
                    <a:pt x="16710" y="4823"/>
                  </a:lnTo>
                  <a:lnTo>
                    <a:pt x="8376"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flipH="1">
              <a:off x="6512375" y="786550"/>
              <a:ext cx="431500" cy="251725"/>
            </a:xfrm>
            <a:custGeom>
              <a:avLst/>
              <a:gdLst/>
              <a:ahLst/>
              <a:cxnLst/>
              <a:rect l="l" t="t" r="r" b="b"/>
              <a:pathLst>
                <a:path w="17260" h="10069" extrusionOk="0">
                  <a:moveTo>
                    <a:pt x="8630" y="466"/>
                  </a:moveTo>
                  <a:lnTo>
                    <a:pt x="16541" y="5035"/>
                  </a:lnTo>
                  <a:lnTo>
                    <a:pt x="8630" y="9603"/>
                  </a:lnTo>
                  <a:lnTo>
                    <a:pt x="677" y="5035"/>
                  </a:lnTo>
                  <a:lnTo>
                    <a:pt x="8630" y="466"/>
                  </a:lnTo>
                  <a:close/>
                  <a:moveTo>
                    <a:pt x="8546" y="1"/>
                  </a:moveTo>
                  <a:lnTo>
                    <a:pt x="170" y="4823"/>
                  </a:lnTo>
                  <a:cubicBezTo>
                    <a:pt x="1" y="4950"/>
                    <a:pt x="1" y="5119"/>
                    <a:pt x="170" y="5204"/>
                  </a:cubicBezTo>
                  <a:lnTo>
                    <a:pt x="8503" y="10068"/>
                  </a:lnTo>
                  <a:lnTo>
                    <a:pt x="8757" y="10068"/>
                  </a:lnTo>
                  <a:lnTo>
                    <a:pt x="17091" y="5246"/>
                  </a:lnTo>
                  <a:cubicBezTo>
                    <a:pt x="17260" y="5161"/>
                    <a:pt x="17260" y="4908"/>
                    <a:pt x="17091" y="4865"/>
                  </a:cubicBezTo>
                  <a:lnTo>
                    <a:pt x="8757"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flipH="1">
              <a:off x="6512375" y="1026875"/>
              <a:ext cx="431500" cy="252525"/>
            </a:xfrm>
            <a:custGeom>
              <a:avLst/>
              <a:gdLst/>
              <a:ahLst/>
              <a:cxnLst/>
              <a:rect l="l" t="t" r="r" b="b"/>
              <a:pathLst>
                <a:path w="17260" h="10101" extrusionOk="0">
                  <a:moveTo>
                    <a:pt x="8630" y="498"/>
                  </a:moveTo>
                  <a:lnTo>
                    <a:pt x="16541" y="5066"/>
                  </a:lnTo>
                  <a:lnTo>
                    <a:pt x="8630" y="9635"/>
                  </a:lnTo>
                  <a:lnTo>
                    <a:pt x="677" y="5066"/>
                  </a:lnTo>
                  <a:lnTo>
                    <a:pt x="8630" y="498"/>
                  </a:lnTo>
                  <a:close/>
                  <a:moveTo>
                    <a:pt x="8635" y="1"/>
                  </a:moveTo>
                  <a:cubicBezTo>
                    <a:pt x="8598" y="1"/>
                    <a:pt x="8567" y="11"/>
                    <a:pt x="8546" y="32"/>
                  </a:cubicBezTo>
                  <a:lnTo>
                    <a:pt x="170" y="4855"/>
                  </a:lnTo>
                  <a:cubicBezTo>
                    <a:pt x="1" y="4939"/>
                    <a:pt x="1" y="5151"/>
                    <a:pt x="170" y="5278"/>
                  </a:cubicBezTo>
                  <a:lnTo>
                    <a:pt x="8546" y="10100"/>
                  </a:lnTo>
                  <a:lnTo>
                    <a:pt x="8715" y="10100"/>
                  </a:lnTo>
                  <a:lnTo>
                    <a:pt x="17091" y="5236"/>
                  </a:lnTo>
                  <a:cubicBezTo>
                    <a:pt x="17260" y="5151"/>
                    <a:pt x="17260" y="4939"/>
                    <a:pt x="17091" y="4855"/>
                  </a:cubicBezTo>
                  <a:lnTo>
                    <a:pt x="8757" y="32"/>
                  </a:lnTo>
                  <a:cubicBezTo>
                    <a:pt x="8715" y="11"/>
                    <a:pt x="8672" y="1"/>
                    <a:pt x="863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flipH="1">
              <a:off x="6513425" y="906325"/>
              <a:ext cx="220000" cy="373075"/>
            </a:xfrm>
            <a:custGeom>
              <a:avLst/>
              <a:gdLst/>
              <a:ahLst/>
              <a:cxnLst/>
              <a:rect l="l" t="t" r="r" b="b"/>
              <a:pathLst>
                <a:path w="8800" h="14923" extrusionOk="0">
                  <a:moveTo>
                    <a:pt x="8334" y="624"/>
                  </a:moveTo>
                  <a:lnTo>
                    <a:pt x="8334" y="9761"/>
                  </a:lnTo>
                  <a:lnTo>
                    <a:pt x="424" y="14330"/>
                  </a:lnTo>
                  <a:lnTo>
                    <a:pt x="424" y="5193"/>
                  </a:lnTo>
                  <a:lnTo>
                    <a:pt x="8334" y="624"/>
                  </a:lnTo>
                  <a:close/>
                  <a:moveTo>
                    <a:pt x="8583" y="0"/>
                  </a:moveTo>
                  <a:cubicBezTo>
                    <a:pt x="8546" y="0"/>
                    <a:pt x="8503" y="11"/>
                    <a:pt x="8461" y="32"/>
                  </a:cubicBezTo>
                  <a:lnTo>
                    <a:pt x="128" y="4854"/>
                  </a:lnTo>
                  <a:cubicBezTo>
                    <a:pt x="43" y="4897"/>
                    <a:pt x="1" y="4981"/>
                    <a:pt x="1" y="5066"/>
                  </a:cubicBezTo>
                  <a:lnTo>
                    <a:pt x="1" y="14711"/>
                  </a:lnTo>
                  <a:cubicBezTo>
                    <a:pt x="1" y="14795"/>
                    <a:pt x="43" y="14880"/>
                    <a:pt x="128" y="14922"/>
                  </a:cubicBezTo>
                  <a:lnTo>
                    <a:pt x="297" y="14922"/>
                  </a:lnTo>
                  <a:lnTo>
                    <a:pt x="8673" y="10100"/>
                  </a:lnTo>
                  <a:cubicBezTo>
                    <a:pt x="8757" y="10058"/>
                    <a:pt x="8799" y="9973"/>
                    <a:pt x="8799" y="9888"/>
                  </a:cubicBezTo>
                  <a:lnTo>
                    <a:pt x="8799" y="201"/>
                  </a:lnTo>
                  <a:cubicBezTo>
                    <a:pt x="8799" y="159"/>
                    <a:pt x="8757" y="74"/>
                    <a:pt x="8673" y="32"/>
                  </a:cubicBezTo>
                  <a:cubicBezTo>
                    <a:pt x="8651" y="11"/>
                    <a:pt x="8620" y="0"/>
                    <a:pt x="858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flipH="1">
              <a:off x="6722825" y="907375"/>
              <a:ext cx="220000" cy="372025"/>
            </a:xfrm>
            <a:custGeom>
              <a:avLst/>
              <a:gdLst/>
              <a:ahLst/>
              <a:cxnLst/>
              <a:rect l="l" t="t" r="r" b="b"/>
              <a:pathLst>
                <a:path w="8800" h="14881" extrusionOk="0">
                  <a:moveTo>
                    <a:pt x="424" y="582"/>
                  </a:moveTo>
                  <a:lnTo>
                    <a:pt x="8377" y="5151"/>
                  </a:lnTo>
                  <a:lnTo>
                    <a:pt x="8377" y="14288"/>
                  </a:lnTo>
                  <a:lnTo>
                    <a:pt x="424" y="9719"/>
                  </a:lnTo>
                  <a:lnTo>
                    <a:pt x="424" y="582"/>
                  </a:lnTo>
                  <a:close/>
                  <a:moveTo>
                    <a:pt x="233" y="1"/>
                  </a:moveTo>
                  <a:cubicBezTo>
                    <a:pt x="191" y="1"/>
                    <a:pt x="149" y="11"/>
                    <a:pt x="128" y="32"/>
                  </a:cubicBezTo>
                  <a:cubicBezTo>
                    <a:pt x="43" y="32"/>
                    <a:pt x="1" y="117"/>
                    <a:pt x="1" y="202"/>
                  </a:cubicBezTo>
                  <a:lnTo>
                    <a:pt x="1" y="9846"/>
                  </a:lnTo>
                  <a:cubicBezTo>
                    <a:pt x="1" y="9931"/>
                    <a:pt x="43" y="9973"/>
                    <a:pt x="128" y="10058"/>
                  </a:cubicBezTo>
                  <a:lnTo>
                    <a:pt x="8504" y="14880"/>
                  </a:lnTo>
                  <a:lnTo>
                    <a:pt x="8588" y="14880"/>
                  </a:lnTo>
                  <a:cubicBezTo>
                    <a:pt x="8630" y="14880"/>
                    <a:pt x="8673" y="14880"/>
                    <a:pt x="8673" y="14838"/>
                  </a:cubicBezTo>
                  <a:cubicBezTo>
                    <a:pt x="8757" y="14796"/>
                    <a:pt x="8800" y="14711"/>
                    <a:pt x="8800" y="14669"/>
                  </a:cubicBezTo>
                  <a:lnTo>
                    <a:pt x="8800" y="5024"/>
                  </a:lnTo>
                  <a:cubicBezTo>
                    <a:pt x="8800" y="4939"/>
                    <a:pt x="8757" y="4855"/>
                    <a:pt x="8673" y="4812"/>
                  </a:cubicBezTo>
                  <a:lnTo>
                    <a:pt x="339" y="32"/>
                  </a:lnTo>
                  <a:cubicBezTo>
                    <a:pt x="318" y="11"/>
                    <a:pt x="276" y="1"/>
                    <a:pt x="23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flipH="1">
              <a:off x="5892650" y="912400"/>
              <a:ext cx="417750" cy="241150"/>
            </a:xfrm>
            <a:custGeom>
              <a:avLst/>
              <a:gdLst/>
              <a:ahLst/>
              <a:cxnLst/>
              <a:rect l="l" t="t" r="r" b="b"/>
              <a:pathLst>
                <a:path w="16710" h="9646" extrusionOk="0">
                  <a:moveTo>
                    <a:pt x="8334" y="1"/>
                  </a:moveTo>
                  <a:lnTo>
                    <a:pt x="16710" y="4823"/>
                  </a:lnTo>
                  <a:lnTo>
                    <a:pt x="8334"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flipH="1">
              <a:off x="5886300" y="907375"/>
              <a:ext cx="430450" cy="251450"/>
            </a:xfrm>
            <a:custGeom>
              <a:avLst/>
              <a:gdLst/>
              <a:ahLst/>
              <a:cxnLst/>
              <a:rect l="l" t="t" r="r" b="b"/>
              <a:pathLst>
                <a:path w="17218" h="10058" extrusionOk="0">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lnTo>
                    <a:pt x="8588" y="10058"/>
                  </a:lnTo>
                  <a:cubicBezTo>
                    <a:pt x="8630" y="10058"/>
                    <a:pt x="8673" y="10058"/>
                    <a:pt x="8715" y="10016"/>
                  </a:cubicBezTo>
                  <a:lnTo>
                    <a:pt x="17048" y="5193"/>
                  </a:lnTo>
                  <a:cubicBezTo>
                    <a:pt x="17218" y="5109"/>
                    <a:pt x="17218" y="4897"/>
                    <a:pt x="17048" y="4812"/>
                  </a:cubicBezTo>
                  <a:lnTo>
                    <a:pt x="8715" y="32"/>
                  </a:lnTo>
                  <a:cubicBezTo>
                    <a:pt x="8673" y="11"/>
                    <a:pt x="8630" y="1"/>
                    <a:pt x="859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flipH="1">
              <a:off x="5887350" y="1026875"/>
              <a:ext cx="220000" cy="373075"/>
            </a:xfrm>
            <a:custGeom>
              <a:avLst/>
              <a:gdLst/>
              <a:ahLst/>
              <a:cxnLst/>
              <a:rect l="l" t="t" r="r" b="b"/>
              <a:pathLst>
                <a:path w="8800" h="14923" extrusionOk="0">
                  <a:moveTo>
                    <a:pt x="8376" y="625"/>
                  </a:moveTo>
                  <a:lnTo>
                    <a:pt x="8376" y="9762"/>
                  </a:lnTo>
                  <a:lnTo>
                    <a:pt x="466" y="14330"/>
                  </a:lnTo>
                  <a:lnTo>
                    <a:pt x="466" y="5193"/>
                  </a:lnTo>
                  <a:lnTo>
                    <a:pt x="8376" y="625"/>
                  </a:lnTo>
                  <a:close/>
                  <a:moveTo>
                    <a:pt x="8582" y="1"/>
                  </a:moveTo>
                  <a:cubicBezTo>
                    <a:pt x="8545" y="1"/>
                    <a:pt x="8503" y="11"/>
                    <a:pt x="8461" y="32"/>
                  </a:cubicBezTo>
                  <a:lnTo>
                    <a:pt x="127" y="4897"/>
                  </a:lnTo>
                  <a:cubicBezTo>
                    <a:pt x="43" y="4897"/>
                    <a:pt x="0" y="4982"/>
                    <a:pt x="0" y="5066"/>
                  </a:cubicBezTo>
                  <a:lnTo>
                    <a:pt x="0" y="14711"/>
                  </a:lnTo>
                  <a:cubicBezTo>
                    <a:pt x="0" y="14796"/>
                    <a:pt x="43" y="14880"/>
                    <a:pt x="127" y="14923"/>
                  </a:cubicBezTo>
                  <a:lnTo>
                    <a:pt x="212" y="14923"/>
                  </a:lnTo>
                  <a:cubicBezTo>
                    <a:pt x="254" y="14923"/>
                    <a:pt x="297" y="14923"/>
                    <a:pt x="339" y="14880"/>
                  </a:cubicBezTo>
                  <a:lnTo>
                    <a:pt x="8672" y="10058"/>
                  </a:lnTo>
                  <a:cubicBezTo>
                    <a:pt x="8757" y="10016"/>
                    <a:pt x="8799" y="9931"/>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flipH="1">
              <a:off x="6095700" y="1027950"/>
              <a:ext cx="221050" cy="372000"/>
            </a:xfrm>
            <a:custGeom>
              <a:avLst/>
              <a:gdLst/>
              <a:ahLst/>
              <a:cxnLst/>
              <a:rect l="l" t="t" r="r" b="b"/>
              <a:pathLst>
                <a:path w="8842" h="14880" extrusionOk="0">
                  <a:moveTo>
                    <a:pt x="466" y="582"/>
                  </a:moveTo>
                  <a:lnTo>
                    <a:pt x="8376" y="5150"/>
                  </a:lnTo>
                  <a:lnTo>
                    <a:pt x="8376" y="14287"/>
                  </a:lnTo>
                  <a:lnTo>
                    <a:pt x="466" y="9719"/>
                  </a:lnTo>
                  <a:lnTo>
                    <a:pt x="466" y="582"/>
                  </a:lnTo>
                  <a:close/>
                  <a:moveTo>
                    <a:pt x="249" y="0"/>
                  </a:moveTo>
                  <a:cubicBezTo>
                    <a:pt x="212" y="0"/>
                    <a:pt x="170" y="11"/>
                    <a:pt x="128" y="32"/>
                  </a:cubicBezTo>
                  <a:cubicBezTo>
                    <a:pt x="43" y="32"/>
                    <a:pt x="1" y="116"/>
                    <a:pt x="43" y="201"/>
                  </a:cubicBezTo>
                  <a:lnTo>
                    <a:pt x="43" y="9846"/>
                  </a:lnTo>
                  <a:cubicBezTo>
                    <a:pt x="43" y="9930"/>
                    <a:pt x="85" y="10015"/>
                    <a:pt x="128" y="10057"/>
                  </a:cubicBezTo>
                  <a:lnTo>
                    <a:pt x="8503" y="14880"/>
                  </a:lnTo>
                  <a:lnTo>
                    <a:pt x="8715" y="14880"/>
                  </a:lnTo>
                  <a:cubicBezTo>
                    <a:pt x="8799" y="14837"/>
                    <a:pt x="8842" y="14753"/>
                    <a:pt x="8842" y="14668"/>
                  </a:cubicBezTo>
                  <a:lnTo>
                    <a:pt x="8842" y="5023"/>
                  </a:lnTo>
                  <a:cubicBezTo>
                    <a:pt x="8799" y="4939"/>
                    <a:pt x="8757" y="4854"/>
                    <a:pt x="8715" y="4854"/>
                  </a:cubicBezTo>
                  <a:lnTo>
                    <a:pt x="339" y="32"/>
                  </a:lnTo>
                  <a:cubicBezTo>
                    <a:pt x="318" y="11"/>
                    <a:pt x="286" y="0"/>
                    <a:pt x="249"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flipH="1">
              <a:off x="5469625" y="1630750"/>
              <a:ext cx="220000" cy="373075"/>
            </a:xfrm>
            <a:custGeom>
              <a:avLst/>
              <a:gdLst/>
              <a:ahLst/>
              <a:cxnLst/>
              <a:rect l="l" t="t" r="r" b="b"/>
              <a:pathLst>
                <a:path w="8800" h="14923" extrusionOk="0">
                  <a:moveTo>
                    <a:pt x="466" y="582"/>
                  </a:moveTo>
                  <a:lnTo>
                    <a:pt x="8376" y="5150"/>
                  </a:lnTo>
                  <a:lnTo>
                    <a:pt x="8376" y="14288"/>
                  </a:lnTo>
                  <a:lnTo>
                    <a:pt x="466" y="9719"/>
                  </a:lnTo>
                  <a:lnTo>
                    <a:pt x="466" y="582"/>
                  </a:lnTo>
                  <a:close/>
                  <a:moveTo>
                    <a:pt x="249" y="0"/>
                  </a:moveTo>
                  <a:cubicBezTo>
                    <a:pt x="212" y="0"/>
                    <a:pt x="170" y="11"/>
                    <a:pt x="128" y="32"/>
                  </a:cubicBezTo>
                  <a:cubicBezTo>
                    <a:pt x="43" y="32"/>
                    <a:pt x="1" y="116"/>
                    <a:pt x="1" y="201"/>
                  </a:cubicBezTo>
                  <a:lnTo>
                    <a:pt x="1" y="9846"/>
                  </a:lnTo>
                  <a:cubicBezTo>
                    <a:pt x="1" y="9930"/>
                    <a:pt x="43" y="10015"/>
                    <a:pt x="128" y="10057"/>
                  </a:cubicBezTo>
                  <a:lnTo>
                    <a:pt x="8461" y="14880"/>
                  </a:lnTo>
                  <a:cubicBezTo>
                    <a:pt x="8503" y="14880"/>
                    <a:pt x="8546" y="14922"/>
                    <a:pt x="8588" y="14922"/>
                  </a:cubicBezTo>
                  <a:cubicBezTo>
                    <a:pt x="8630" y="14880"/>
                    <a:pt x="8673" y="14880"/>
                    <a:pt x="8715" y="14880"/>
                  </a:cubicBezTo>
                  <a:cubicBezTo>
                    <a:pt x="8757" y="14837"/>
                    <a:pt x="8800" y="14753"/>
                    <a:pt x="8800" y="14668"/>
                  </a:cubicBezTo>
                  <a:lnTo>
                    <a:pt x="8800" y="5023"/>
                  </a:lnTo>
                  <a:cubicBezTo>
                    <a:pt x="8800" y="4939"/>
                    <a:pt x="8757" y="4854"/>
                    <a:pt x="8715" y="4854"/>
                  </a:cubicBezTo>
                  <a:lnTo>
                    <a:pt x="339" y="32"/>
                  </a:lnTo>
                  <a:cubicBezTo>
                    <a:pt x="318" y="11"/>
                    <a:pt x="286" y="0"/>
                    <a:pt x="249"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flipH="1">
              <a:off x="5474925" y="1876875"/>
              <a:ext cx="417750" cy="241150"/>
            </a:xfrm>
            <a:custGeom>
              <a:avLst/>
              <a:gdLst/>
              <a:ahLst/>
              <a:cxnLst/>
              <a:rect l="l" t="t" r="r" b="b"/>
              <a:pathLst>
                <a:path w="16710" h="9646" extrusionOk="0">
                  <a:moveTo>
                    <a:pt x="8334" y="9646"/>
                  </a:moveTo>
                  <a:lnTo>
                    <a:pt x="1" y="4823"/>
                  </a:lnTo>
                  <a:lnTo>
                    <a:pt x="8334" y="1"/>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flipH="1">
              <a:off x="5468575" y="1871850"/>
              <a:ext cx="430450" cy="252525"/>
            </a:xfrm>
            <a:custGeom>
              <a:avLst/>
              <a:gdLst/>
              <a:ahLst/>
              <a:cxnLst/>
              <a:rect l="l" t="t" r="r" b="b"/>
              <a:pathLst>
                <a:path w="17218" h="10101" extrusionOk="0">
                  <a:moveTo>
                    <a:pt x="8588" y="456"/>
                  </a:moveTo>
                  <a:lnTo>
                    <a:pt x="16541" y="5024"/>
                  </a:lnTo>
                  <a:lnTo>
                    <a:pt x="8588" y="9593"/>
                  </a:lnTo>
                  <a:lnTo>
                    <a:pt x="678" y="5024"/>
                  </a:lnTo>
                  <a:lnTo>
                    <a:pt x="8588" y="456"/>
                  </a:lnTo>
                  <a:close/>
                  <a:moveTo>
                    <a:pt x="8625" y="1"/>
                  </a:moveTo>
                  <a:cubicBezTo>
                    <a:pt x="8588" y="1"/>
                    <a:pt x="8546" y="12"/>
                    <a:pt x="8504" y="33"/>
                  </a:cubicBezTo>
                  <a:lnTo>
                    <a:pt x="128" y="4855"/>
                  </a:lnTo>
                  <a:cubicBezTo>
                    <a:pt x="1" y="4940"/>
                    <a:pt x="1" y="5151"/>
                    <a:pt x="128" y="5236"/>
                  </a:cubicBezTo>
                  <a:lnTo>
                    <a:pt x="8504" y="10101"/>
                  </a:lnTo>
                  <a:lnTo>
                    <a:pt x="8588" y="10101"/>
                  </a:lnTo>
                  <a:cubicBezTo>
                    <a:pt x="8631" y="10101"/>
                    <a:pt x="8673" y="10058"/>
                    <a:pt x="8715" y="10058"/>
                  </a:cubicBezTo>
                  <a:lnTo>
                    <a:pt x="17091" y="5236"/>
                  </a:lnTo>
                  <a:cubicBezTo>
                    <a:pt x="17218" y="5151"/>
                    <a:pt x="17218" y="4940"/>
                    <a:pt x="17091" y="4855"/>
                  </a:cubicBezTo>
                  <a:lnTo>
                    <a:pt x="8715" y="33"/>
                  </a:lnTo>
                  <a:cubicBezTo>
                    <a:pt x="8694" y="12"/>
                    <a:pt x="8662" y="1"/>
                    <a:pt x="862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flipH="1">
              <a:off x="5677950" y="1630750"/>
              <a:ext cx="221075" cy="373075"/>
            </a:xfrm>
            <a:custGeom>
              <a:avLst/>
              <a:gdLst/>
              <a:ahLst/>
              <a:cxnLst/>
              <a:rect l="l" t="t" r="r" b="b"/>
              <a:pathLst>
                <a:path w="8843" h="14923" extrusionOk="0">
                  <a:moveTo>
                    <a:pt x="8419" y="582"/>
                  </a:moveTo>
                  <a:lnTo>
                    <a:pt x="8419" y="9719"/>
                  </a:lnTo>
                  <a:lnTo>
                    <a:pt x="466" y="14288"/>
                  </a:lnTo>
                  <a:lnTo>
                    <a:pt x="466" y="5150"/>
                  </a:lnTo>
                  <a:lnTo>
                    <a:pt x="8419" y="582"/>
                  </a:lnTo>
                  <a:close/>
                  <a:moveTo>
                    <a:pt x="8593" y="0"/>
                  </a:moveTo>
                  <a:cubicBezTo>
                    <a:pt x="8556" y="0"/>
                    <a:pt x="8525" y="11"/>
                    <a:pt x="8504" y="32"/>
                  </a:cubicBezTo>
                  <a:lnTo>
                    <a:pt x="128" y="4854"/>
                  </a:lnTo>
                  <a:cubicBezTo>
                    <a:pt x="86" y="4897"/>
                    <a:pt x="43" y="4939"/>
                    <a:pt x="1" y="5023"/>
                  </a:cubicBezTo>
                  <a:lnTo>
                    <a:pt x="1" y="14668"/>
                  </a:lnTo>
                  <a:cubicBezTo>
                    <a:pt x="1" y="14753"/>
                    <a:pt x="43" y="14837"/>
                    <a:pt x="128" y="14880"/>
                  </a:cubicBezTo>
                  <a:cubicBezTo>
                    <a:pt x="170" y="14880"/>
                    <a:pt x="212" y="14922"/>
                    <a:pt x="255" y="14922"/>
                  </a:cubicBezTo>
                  <a:cubicBezTo>
                    <a:pt x="297" y="14880"/>
                    <a:pt x="339" y="14880"/>
                    <a:pt x="339" y="14880"/>
                  </a:cubicBezTo>
                  <a:lnTo>
                    <a:pt x="8715" y="10057"/>
                  </a:lnTo>
                  <a:cubicBezTo>
                    <a:pt x="8800" y="10015"/>
                    <a:pt x="8842" y="9930"/>
                    <a:pt x="8842" y="9846"/>
                  </a:cubicBezTo>
                  <a:lnTo>
                    <a:pt x="8842" y="201"/>
                  </a:lnTo>
                  <a:cubicBezTo>
                    <a:pt x="8800" y="116"/>
                    <a:pt x="8757" y="74"/>
                    <a:pt x="8715" y="32"/>
                  </a:cubicBezTo>
                  <a:cubicBezTo>
                    <a:pt x="8673" y="11"/>
                    <a:pt x="8631" y="0"/>
                    <a:pt x="8593" y="0"/>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flipH="1">
              <a:off x="5887350" y="2112975"/>
              <a:ext cx="429400" cy="252525"/>
            </a:xfrm>
            <a:custGeom>
              <a:avLst/>
              <a:gdLst/>
              <a:ahLst/>
              <a:cxnLst/>
              <a:rect l="l" t="t" r="r" b="b"/>
              <a:pathLst>
                <a:path w="17176" h="10101" extrusionOk="0">
                  <a:moveTo>
                    <a:pt x="8588" y="456"/>
                  </a:moveTo>
                  <a:lnTo>
                    <a:pt x="16541" y="5024"/>
                  </a:lnTo>
                  <a:lnTo>
                    <a:pt x="8588" y="9593"/>
                  </a:lnTo>
                  <a:lnTo>
                    <a:pt x="677" y="5024"/>
                  </a:lnTo>
                  <a:lnTo>
                    <a:pt x="8588" y="456"/>
                  </a:lnTo>
                  <a:close/>
                  <a:moveTo>
                    <a:pt x="8593" y="1"/>
                  </a:moveTo>
                  <a:cubicBezTo>
                    <a:pt x="8556" y="1"/>
                    <a:pt x="8524" y="11"/>
                    <a:pt x="8503" y="32"/>
                  </a:cubicBezTo>
                  <a:lnTo>
                    <a:pt x="128" y="4855"/>
                  </a:lnTo>
                  <a:cubicBezTo>
                    <a:pt x="85" y="4897"/>
                    <a:pt x="43" y="4982"/>
                    <a:pt x="43" y="5066"/>
                  </a:cubicBezTo>
                  <a:cubicBezTo>
                    <a:pt x="1" y="5109"/>
                    <a:pt x="43" y="5193"/>
                    <a:pt x="128" y="5236"/>
                  </a:cubicBezTo>
                  <a:lnTo>
                    <a:pt x="8503" y="10058"/>
                  </a:lnTo>
                  <a:cubicBezTo>
                    <a:pt x="8503" y="10058"/>
                    <a:pt x="8546" y="10100"/>
                    <a:pt x="8588" y="10100"/>
                  </a:cubicBezTo>
                  <a:cubicBezTo>
                    <a:pt x="8630" y="10100"/>
                    <a:pt x="8673" y="10058"/>
                    <a:pt x="8715" y="10058"/>
                  </a:cubicBezTo>
                  <a:lnTo>
                    <a:pt x="17048" y="5236"/>
                  </a:lnTo>
                  <a:cubicBezTo>
                    <a:pt x="17133" y="5193"/>
                    <a:pt x="17175" y="5109"/>
                    <a:pt x="17175" y="5066"/>
                  </a:cubicBezTo>
                  <a:cubicBezTo>
                    <a:pt x="17175" y="4982"/>
                    <a:pt x="17133" y="4897"/>
                    <a:pt x="17048" y="4855"/>
                  </a:cubicBezTo>
                  <a:lnTo>
                    <a:pt x="8715" y="32"/>
                  </a:ln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5887350" y="1992425"/>
              <a:ext cx="220000" cy="373075"/>
            </a:xfrm>
            <a:custGeom>
              <a:avLst/>
              <a:gdLst/>
              <a:ahLst/>
              <a:cxnLst/>
              <a:rect l="l" t="t" r="r" b="b"/>
              <a:pathLst>
                <a:path w="8800" h="14923" extrusionOk="0">
                  <a:moveTo>
                    <a:pt x="8376" y="582"/>
                  </a:moveTo>
                  <a:lnTo>
                    <a:pt x="8376" y="9719"/>
                  </a:lnTo>
                  <a:lnTo>
                    <a:pt x="466" y="14288"/>
                  </a:lnTo>
                  <a:lnTo>
                    <a:pt x="466" y="5151"/>
                  </a:lnTo>
                  <a:lnTo>
                    <a:pt x="8376" y="582"/>
                  </a:lnTo>
                  <a:close/>
                  <a:moveTo>
                    <a:pt x="8582" y="0"/>
                  </a:moveTo>
                  <a:cubicBezTo>
                    <a:pt x="8545" y="0"/>
                    <a:pt x="8503" y="11"/>
                    <a:pt x="8461" y="32"/>
                  </a:cubicBezTo>
                  <a:lnTo>
                    <a:pt x="127" y="4854"/>
                  </a:lnTo>
                  <a:cubicBezTo>
                    <a:pt x="43" y="4897"/>
                    <a:pt x="0" y="4939"/>
                    <a:pt x="0" y="5024"/>
                  </a:cubicBezTo>
                  <a:lnTo>
                    <a:pt x="0" y="14669"/>
                  </a:lnTo>
                  <a:cubicBezTo>
                    <a:pt x="0" y="14753"/>
                    <a:pt x="43" y="14838"/>
                    <a:pt x="127" y="14880"/>
                  </a:cubicBezTo>
                  <a:cubicBezTo>
                    <a:pt x="127" y="14880"/>
                    <a:pt x="170" y="14922"/>
                    <a:pt x="212" y="14922"/>
                  </a:cubicBezTo>
                  <a:cubicBezTo>
                    <a:pt x="254" y="14922"/>
                    <a:pt x="297" y="14880"/>
                    <a:pt x="339" y="14880"/>
                  </a:cubicBezTo>
                  <a:lnTo>
                    <a:pt x="8672" y="10058"/>
                  </a:lnTo>
                  <a:cubicBezTo>
                    <a:pt x="8757" y="10015"/>
                    <a:pt x="8799" y="9931"/>
                    <a:pt x="8799" y="9846"/>
                  </a:cubicBezTo>
                  <a:lnTo>
                    <a:pt x="8799" y="201"/>
                  </a:lnTo>
                  <a:cubicBezTo>
                    <a:pt x="8799" y="117"/>
                    <a:pt x="8757" y="74"/>
                    <a:pt x="8672" y="32"/>
                  </a:cubicBezTo>
                  <a:cubicBezTo>
                    <a:pt x="8651" y="11"/>
                    <a:pt x="8619" y="0"/>
                    <a:pt x="8582"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6095700" y="1992425"/>
              <a:ext cx="221050" cy="373075"/>
            </a:xfrm>
            <a:custGeom>
              <a:avLst/>
              <a:gdLst/>
              <a:ahLst/>
              <a:cxnLst/>
              <a:rect l="l" t="t" r="r" b="b"/>
              <a:pathLst>
                <a:path w="8842" h="14923" extrusionOk="0">
                  <a:moveTo>
                    <a:pt x="466" y="582"/>
                  </a:moveTo>
                  <a:lnTo>
                    <a:pt x="8376" y="5151"/>
                  </a:lnTo>
                  <a:lnTo>
                    <a:pt x="8376" y="14288"/>
                  </a:lnTo>
                  <a:lnTo>
                    <a:pt x="466" y="9719"/>
                  </a:lnTo>
                  <a:lnTo>
                    <a:pt x="466" y="582"/>
                  </a:lnTo>
                  <a:close/>
                  <a:moveTo>
                    <a:pt x="249" y="0"/>
                  </a:moveTo>
                  <a:cubicBezTo>
                    <a:pt x="212" y="0"/>
                    <a:pt x="170" y="11"/>
                    <a:pt x="128" y="32"/>
                  </a:cubicBezTo>
                  <a:cubicBezTo>
                    <a:pt x="43" y="74"/>
                    <a:pt x="1" y="117"/>
                    <a:pt x="43" y="201"/>
                  </a:cubicBezTo>
                  <a:lnTo>
                    <a:pt x="43" y="9888"/>
                  </a:lnTo>
                  <a:cubicBezTo>
                    <a:pt x="1" y="9931"/>
                    <a:pt x="43" y="10015"/>
                    <a:pt x="128" y="10058"/>
                  </a:cubicBezTo>
                  <a:lnTo>
                    <a:pt x="8503" y="14880"/>
                  </a:lnTo>
                  <a:cubicBezTo>
                    <a:pt x="8503" y="14880"/>
                    <a:pt x="8546" y="14922"/>
                    <a:pt x="8588" y="14922"/>
                  </a:cubicBezTo>
                  <a:cubicBezTo>
                    <a:pt x="8630" y="14922"/>
                    <a:pt x="8673" y="14880"/>
                    <a:pt x="8715" y="14880"/>
                  </a:cubicBezTo>
                  <a:cubicBezTo>
                    <a:pt x="8799" y="14838"/>
                    <a:pt x="8842" y="14753"/>
                    <a:pt x="8842" y="14669"/>
                  </a:cubicBezTo>
                  <a:lnTo>
                    <a:pt x="8842" y="5024"/>
                  </a:lnTo>
                  <a:cubicBezTo>
                    <a:pt x="8799" y="4939"/>
                    <a:pt x="8757" y="4897"/>
                    <a:pt x="8715" y="4854"/>
                  </a:cubicBezTo>
                  <a:lnTo>
                    <a:pt x="339" y="32"/>
                  </a:lnTo>
                  <a:cubicBezTo>
                    <a:pt x="318" y="11"/>
                    <a:pt x="286" y="0"/>
                    <a:pt x="249"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5892650" y="1876875"/>
              <a:ext cx="417750" cy="241150"/>
            </a:xfrm>
            <a:custGeom>
              <a:avLst/>
              <a:gdLst/>
              <a:ahLst/>
              <a:cxnLst/>
              <a:rect l="l" t="t" r="r" b="b"/>
              <a:pathLst>
                <a:path w="16710" h="9646" extrusionOk="0">
                  <a:moveTo>
                    <a:pt x="8334" y="1"/>
                  </a:moveTo>
                  <a:lnTo>
                    <a:pt x="16710" y="4823"/>
                  </a:lnTo>
                  <a:lnTo>
                    <a:pt x="8334" y="9646"/>
                  </a:lnTo>
                  <a:lnTo>
                    <a:pt x="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5886300" y="1871850"/>
              <a:ext cx="430450" cy="252525"/>
            </a:xfrm>
            <a:custGeom>
              <a:avLst/>
              <a:gdLst/>
              <a:ahLst/>
              <a:cxnLst/>
              <a:rect l="l" t="t" r="r" b="b"/>
              <a:pathLst>
                <a:path w="17218" h="10101" extrusionOk="0">
                  <a:moveTo>
                    <a:pt x="8588" y="456"/>
                  </a:moveTo>
                  <a:lnTo>
                    <a:pt x="16541" y="5024"/>
                  </a:lnTo>
                  <a:lnTo>
                    <a:pt x="8588" y="9593"/>
                  </a:lnTo>
                  <a:lnTo>
                    <a:pt x="677" y="5024"/>
                  </a:lnTo>
                  <a:lnTo>
                    <a:pt x="8588" y="456"/>
                  </a:lnTo>
                  <a:close/>
                  <a:moveTo>
                    <a:pt x="8593" y="1"/>
                  </a:moveTo>
                  <a:cubicBezTo>
                    <a:pt x="8556" y="1"/>
                    <a:pt x="8524" y="12"/>
                    <a:pt x="8503" y="33"/>
                  </a:cubicBezTo>
                  <a:lnTo>
                    <a:pt x="128" y="4855"/>
                  </a:lnTo>
                  <a:cubicBezTo>
                    <a:pt x="1" y="4940"/>
                    <a:pt x="1" y="5151"/>
                    <a:pt x="128" y="5236"/>
                  </a:cubicBezTo>
                  <a:lnTo>
                    <a:pt x="8503" y="10101"/>
                  </a:lnTo>
                  <a:lnTo>
                    <a:pt x="8715" y="10101"/>
                  </a:lnTo>
                  <a:lnTo>
                    <a:pt x="17048" y="5236"/>
                  </a:lnTo>
                  <a:cubicBezTo>
                    <a:pt x="17218" y="5151"/>
                    <a:pt x="17218" y="4940"/>
                    <a:pt x="17048" y="4855"/>
                  </a:cubicBezTo>
                  <a:lnTo>
                    <a:pt x="8715" y="33"/>
                  </a:lnTo>
                  <a:cubicBezTo>
                    <a:pt x="8673" y="12"/>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5468575" y="907375"/>
              <a:ext cx="430450" cy="251450"/>
            </a:xfrm>
            <a:custGeom>
              <a:avLst/>
              <a:gdLst/>
              <a:ahLst/>
              <a:cxnLst/>
              <a:rect l="l" t="t" r="r" b="b"/>
              <a:pathLst>
                <a:path w="17218" h="10058" extrusionOk="0">
                  <a:moveTo>
                    <a:pt x="8588" y="455"/>
                  </a:moveTo>
                  <a:lnTo>
                    <a:pt x="16541" y="5024"/>
                  </a:lnTo>
                  <a:lnTo>
                    <a:pt x="8588" y="9593"/>
                  </a:lnTo>
                  <a:lnTo>
                    <a:pt x="678" y="5024"/>
                  </a:lnTo>
                  <a:lnTo>
                    <a:pt x="8588" y="455"/>
                  </a:lnTo>
                  <a:close/>
                  <a:moveTo>
                    <a:pt x="8625" y="1"/>
                  </a:moveTo>
                  <a:cubicBezTo>
                    <a:pt x="8588" y="1"/>
                    <a:pt x="8546" y="11"/>
                    <a:pt x="8504" y="32"/>
                  </a:cubicBezTo>
                  <a:lnTo>
                    <a:pt x="128" y="4855"/>
                  </a:lnTo>
                  <a:cubicBezTo>
                    <a:pt x="1" y="4939"/>
                    <a:pt x="1" y="5151"/>
                    <a:pt x="128" y="5235"/>
                  </a:cubicBezTo>
                  <a:lnTo>
                    <a:pt x="8504" y="10058"/>
                  </a:lnTo>
                  <a:lnTo>
                    <a:pt x="8588" y="10058"/>
                  </a:lnTo>
                  <a:cubicBezTo>
                    <a:pt x="8631" y="10058"/>
                    <a:pt x="8673" y="10058"/>
                    <a:pt x="8715" y="10016"/>
                  </a:cubicBezTo>
                  <a:lnTo>
                    <a:pt x="17049" y="5193"/>
                  </a:lnTo>
                  <a:cubicBezTo>
                    <a:pt x="17218" y="5109"/>
                    <a:pt x="17218" y="4897"/>
                    <a:pt x="17049" y="4812"/>
                  </a:cubicBezTo>
                  <a:lnTo>
                    <a:pt x="8715" y="32"/>
                  </a:ln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5469625" y="786550"/>
              <a:ext cx="220000" cy="372275"/>
            </a:xfrm>
            <a:custGeom>
              <a:avLst/>
              <a:gdLst/>
              <a:ahLst/>
              <a:cxnLst/>
              <a:rect l="l" t="t" r="r" b="b"/>
              <a:pathLst>
                <a:path w="8800" h="14891" extrusionOk="0">
                  <a:moveTo>
                    <a:pt x="8376" y="593"/>
                  </a:moveTo>
                  <a:lnTo>
                    <a:pt x="8376" y="9730"/>
                  </a:lnTo>
                  <a:lnTo>
                    <a:pt x="466" y="14299"/>
                  </a:lnTo>
                  <a:lnTo>
                    <a:pt x="466" y="5161"/>
                  </a:lnTo>
                  <a:lnTo>
                    <a:pt x="8376" y="593"/>
                  </a:lnTo>
                  <a:close/>
                  <a:moveTo>
                    <a:pt x="8461" y="1"/>
                  </a:moveTo>
                  <a:lnTo>
                    <a:pt x="128" y="4865"/>
                  </a:lnTo>
                  <a:cubicBezTo>
                    <a:pt x="43" y="4865"/>
                    <a:pt x="1" y="4950"/>
                    <a:pt x="1" y="5035"/>
                  </a:cubicBezTo>
                  <a:lnTo>
                    <a:pt x="1" y="14722"/>
                  </a:lnTo>
                  <a:cubicBezTo>
                    <a:pt x="1" y="14806"/>
                    <a:pt x="43" y="14849"/>
                    <a:pt x="128" y="14891"/>
                  </a:cubicBezTo>
                  <a:lnTo>
                    <a:pt x="339" y="14891"/>
                  </a:lnTo>
                  <a:lnTo>
                    <a:pt x="8673" y="10068"/>
                  </a:lnTo>
                  <a:cubicBezTo>
                    <a:pt x="8757" y="10026"/>
                    <a:pt x="8800" y="9942"/>
                    <a:pt x="8800" y="9857"/>
                  </a:cubicBezTo>
                  <a:lnTo>
                    <a:pt x="8800" y="212"/>
                  </a:lnTo>
                  <a:cubicBezTo>
                    <a:pt x="8800" y="128"/>
                    <a:pt x="8757" y="43"/>
                    <a:pt x="867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5677950" y="786550"/>
              <a:ext cx="221075" cy="372275"/>
            </a:xfrm>
            <a:custGeom>
              <a:avLst/>
              <a:gdLst/>
              <a:ahLst/>
              <a:cxnLst/>
              <a:rect l="l" t="t" r="r" b="b"/>
              <a:pathLst>
                <a:path w="8843" h="14891" extrusionOk="0">
                  <a:moveTo>
                    <a:pt x="466" y="593"/>
                  </a:moveTo>
                  <a:lnTo>
                    <a:pt x="8419" y="5161"/>
                  </a:lnTo>
                  <a:lnTo>
                    <a:pt x="8419" y="14299"/>
                  </a:lnTo>
                  <a:lnTo>
                    <a:pt x="466" y="9730"/>
                  </a:lnTo>
                  <a:lnTo>
                    <a:pt x="466" y="593"/>
                  </a:lnTo>
                  <a:close/>
                  <a:moveTo>
                    <a:pt x="128" y="1"/>
                  </a:moveTo>
                  <a:cubicBezTo>
                    <a:pt x="86" y="43"/>
                    <a:pt x="43" y="128"/>
                    <a:pt x="1" y="212"/>
                  </a:cubicBezTo>
                  <a:lnTo>
                    <a:pt x="1" y="9899"/>
                  </a:lnTo>
                  <a:cubicBezTo>
                    <a:pt x="1" y="9942"/>
                    <a:pt x="43" y="10026"/>
                    <a:pt x="128" y="10068"/>
                  </a:cubicBezTo>
                  <a:lnTo>
                    <a:pt x="8504" y="14891"/>
                  </a:lnTo>
                  <a:lnTo>
                    <a:pt x="8715" y="14891"/>
                  </a:lnTo>
                  <a:cubicBezTo>
                    <a:pt x="8757" y="14849"/>
                    <a:pt x="8800" y="14764"/>
                    <a:pt x="8842" y="14679"/>
                  </a:cubicBezTo>
                  <a:lnTo>
                    <a:pt x="8842" y="5035"/>
                  </a:lnTo>
                  <a:cubicBezTo>
                    <a:pt x="8842" y="4950"/>
                    <a:pt x="8800" y="4865"/>
                    <a:pt x="8715" y="4865"/>
                  </a:cubicBezTo>
                  <a:lnTo>
                    <a:pt x="339" y="1"/>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5474925" y="671275"/>
              <a:ext cx="417750" cy="241150"/>
            </a:xfrm>
            <a:custGeom>
              <a:avLst/>
              <a:gdLst/>
              <a:ahLst/>
              <a:cxnLst/>
              <a:rect l="l" t="t" r="r" b="b"/>
              <a:pathLst>
                <a:path w="16710" h="9646" extrusionOk="0">
                  <a:moveTo>
                    <a:pt x="8334" y="1"/>
                  </a:moveTo>
                  <a:lnTo>
                    <a:pt x="16710" y="4823"/>
                  </a:lnTo>
                  <a:lnTo>
                    <a:pt x="8334" y="9646"/>
                  </a:lnTo>
                  <a:lnTo>
                    <a:pt x="1"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5469625" y="666000"/>
              <a:ext cx="429400" cy="251725"/>
            </a:xfrm>
            <a:custGeom>
              <a:avLst/>
              <a:gdLst/>
              <a:ahLst/>
              <a:cxnLst/>
              <a:rect l="l" t="t" r="r" b="b"/>
              <a:pathLst>
                <a:path w="17176" h="10069" extrusionOk="0">
                  <a:moveTo>
                    <a:pt x="8588" y="466"/>
                  </a:moveTo>
                  <a:lnTo>
                    <a:pt x="16541" y="5034"/>
                  </a:lnTo>
                  <a:lnTo>
                    <a:pt x="8588" y="9603"/>
                  </a:lnTo>
                  <a:lnTo>
                    <a:pt x="678" y="5034"/>
                  </a:lnTo>
                  <a:lnTo>
                    <a:pt x="8588" y="466"/>
                  </a:lnTo>
                  <a:close/>
                  <a:moveTo>
                    <a:pt x="8504" y="0"/>
                  </a:moveTo>
                  <a:lnTo>
                    <a:pt x="128" y="4823"/>
                  </a:lnTo>
                  <a:cubicBezTo>
                    <a:pt x="86" y="4865"/>
                    <a:pt x="43" y="4950"/>
                    <a:pt x="1" y="5034"/>
                  </a:cubicBezTo>
                  <a:cubicBezTo>
                    <a:pt x="1" y="5119"/>
                    <a:pt x="43" y="5203"/>
                    <a:pt x="128" y="5246"/>
                  </a:cubicBezTo>
                  <a:lnTo>
                    <a:pt x="8504" y="10068"/>
                  </a:lnTo>
                  <a:lnTo>
                    <a:pt x="8715" y="10068"/>
                  </a:lnTo>
                  <a:lnTo>
                    <a:pt x="17091" y="5246"/>
                  </a:lnTo>
                  <a:cubicBezTo>
                    <a:pt x="17133" y="5203"/>
                    <a:pt x="17176" y="5119"/>
                    <a:pt x="17176" y="5034"/>
                  </a:cubicBezTo>
                  <a:cubicBezTo>
                    <a:pt x="17176" y="4950"/>
                    <a:pt x="17133" y="4865"/>
                    <a:pt x="17091" y="4823"/>
                  </a:cubicBezTo>
                  <a:lnTo>
                    <a:pt x="8715" y="0"/>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flipH="1">
              <a:off x="5474925" y="1394650"/>
              <a:ext cx="417750" cy="241150"/>
            </a:xfrm>
            <a:custGeom>
              <a:avLst/>
              <a:gdLst/>
              <a:ahLst/>
              <a:cxnLst/>
              <a:rect l="l" t="t" r="r" b="b"/>
              <a:pathLst>
                <a:path w="16710" h="9646" extrusionOk="0">
                  <a:moveTo>
                    <a:pt x="16710" y="4823"/>
                  </a:moveTo>
                  <a:lnTo>
                    <a:pt x="8334" y="9645"/>
                  </a:lnTo>
                  <a:lnTo>
                    <a:pt x="1" y="4823"/>
                  </a:lnTo>
                  <a:lnTo>
                    <a:pt x="8334" y="0"/>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flipH="1">
              <a:off x="5468575" y="1269050"/>
              <a:ext cx="430450" cy="251475"/>
            </a:xfrm>
            <a:custGeom>
              <a:avLst/>
              <a:gdLst/>
              <a:ahLst/>
              <a:cxnLst/>
              <a:rect l="l" t="t" r="r" b="b"/>
              <a:pathLst>
                <a:path w="17218" h="10059" extrusionOk="0">
                  <a:moveTo>
                    <a:pt x="8588" y="456"/>
                  </a:moveTo>
                  <a:lnTo>
                    <a:pt x="16541" y="5024"/>
                  </a:lnTo>
                  <a:lnTo>
                    <a:pt x="8588" y="9593"/>
                  </a:lnTo>
                  <a:lnTo>
                    <a:pt x="678" y="5024"/>
                  </a:lnTo>
                  <a:lnTo>
                    <a:pt x="8588" y="456"/>
                  </a:lnTo>
                  <a:close/>
                  <a:moveTo>
                    <a:pt x="8593" y="1"/>
                  </a:moveTo>
                  <a:cubicBezTo>
                    <a:pt x="8556" y="1"/>
                    <a:pt x="8525" y="11"/>
                    <a:pt x="8504" y="33"/>
                  </a:cubicBezTo>
                  <a:lnTo>
                    <a:pt x="128" y="4855"/>
                  </a:lnTo>
                  <a:cubicBezTo>
                    <a:pt x="1" y="4940"/>
                    <a:pt x="1" y="5151"/>
                    <a:pt x="128" y="5236"/>
                  </a:cubicBezTo>
                  <a:lnTo>
                    <a:pt x="8504" y="10058"/>
                  </a:lnTo>
                  <a:lnTo>
                    <a:pt x="8715" y="10058"/>
                  </a:lnTo>
                  <a:lnTo>
                    <a:pt x="17049" y="5236"/>
                  </a:lnTo>
                  <a:cubicBezTo>
                    <a:pt x="17218" y="5151"/>
                    <a:pt x="17218" y="4940"/>
                    <a:pt x="17049" y="4855"/>
                  </a:cubicBezTo>
                  <a:lnTo>
                    <a:pt x="8715" y="33"/>
                  </a:lnTo>
                  <a:cubicBezTo>
                    <a:pt x="8673" y="11"/>
                    <a:pt x="8631" y="1"/>
                    <a:pt x="859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flipH="1">
              <a:off x="6095700" y="1389625"/>
              <a:ext cx="221050" cy="614200"/>
            </a:xfrm>
            <a:custGeom>
              <a:avLst/>
              <a:gdLst/>
              <a:ahLst/>
              <a:cxnLst/>
              <a:rect l="l" t="t" r="r" b="b"/>
              <a:pathLst>
                <a:path w="8842" h="24568" extrusionOk="0">
                  <a:moveTo>
                    <a:pt x="8376" y="582"/>
                  </a:moveTo>
                  <a:lnTo>
                    <a:pt x="8376" y="19364"/>
                  </a:lnTo>
                  <a:lnTo>
                    <a:pt x="466" y="23933"/>
                  </a:lnTo>
                  <a:lnTo>
                    <a:pt x="466" y="5151"/>
                  </a:lnTo>
                  <a:lnTo>
                    <a:pt x="8376" y="582"/>
                  </a:lnTo>
                  <a:close/>
                  <a:moveTo>
                    <a:pt x="8593" y="0"/>
                  </a:moveTo>
                  <a:cubicBezTo>
                    <a:pt x="8556" y="0"/>
                    <a:pt x="8524" y="11"/>
                    <a:pt x="8503" y="32"/>
                  </a:cubicBezTo>
                  <a:lnTo>
                    <a:pt x="128" y="4854"/>
                  </a:lnTo>
                  <a:cubicBezTo>
                    <a:pt x="43" y="4897"/>
                    <a:pt x="1" y="4939"/>
                    <a:pt x="43" y="5024"/>
                  </a:cubicBezTo>
                  <a:lnTo>
                    <a:pt x="43" y="24313"/>
                  </a:lnTo>
                  <a:cubicBezTo>
                    <a:pt x="1" y="24398"/>
                    <a:pt x="43" y="24482"/>
                    <a:pt x="128" y="24525"/>
                  </a:cubicBezTo>
                  <a:cubicBezTo>
                    <a:pt x="170" y="24525"/>
                    <a:pt x="212" y="24567"/>
                    <a:pt x="254" y="24567"/>
                  </a:cubicBezTo>
                  <a:cubicBezTo>
                    <a:pt x="297" y="24567"/>
                    <a:pt x="339" y="24525"/>
                    <a:pt x="381" y="24525"/>
                  </a:cubicBezTo>
                  <a:lnTo>
                    <a:pt x="8715" y="19702"/>
                  </a:lnTo>
                  <a:cubicBezTo>
                    <a:pt x="8799" y="19660"/>
                    <a:pt x="8842" y="19575"/>
                    <a:pt x="8842" y="19491"/>
                  </a:cubicBezTo>
                  <a:lnTo>
                    <a:pt x="8842" y="201"/>
                  </a:lnTo>
                  <a:cubicBezTo>
                    <a:pt x="8842" y="117"/>
                    <a:pt x="8799" y="74"/>
                    <a:pt x="8715" y="32"/>
                  </a:cubicBezTo>
                  <a:cubicBezTo>
                    <a:pt x="8673" y="11"/>
                    <a:pt x="8630" y="0"/>
                    <a:pt x="859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flipH="1">
              <a:off x="6102050" y="1274075"/>
              <a:ext cx="417750" cy="241150"/>
            </a:xfrm>
            <a:custGeom>
              <a:avLst/>
              <a:gdLst/>
              <a:ahLst/>
              <a:cxnLst/>
              <a:rect l="l" t="t" r="r" b="b"/>
              <a:pathLst>
                <a:path w="16710" h="9646" extrusionOk="0">
                  <a:moveTo>
                    <a:pt x="16710" y="4823"/>
                  </a:moveTo>
                  <a:lnTo>
                    <a:pt x="8376" y="9646"/>
                  </a:lnTo>
                  <a:lnTo>
                    <a:pt x="1" y="4823"/>
                  </a:lnTo>
                  <a:lnTo>
                    <a:pt x="8376"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flipH="1">
              <a:off x="6095700" y="1269050"/>
              <a:ext cx="430450" cy="251475"/>
            </a:xfrm>
            <a:custGeom>
              <a:avLst/>
              <a:gdLst/>
              <a:ahLst/>
              <a:cxnLst/>
              <a:rect l="l" t="t" r="r" b="b"/>
              <a:pathLst>
                <a:path w="17218" h="10059" extrusionOk="0">
                  <a:moveTo>
                    <a:pt x="8630" y="456"/>
                  </a:moveTo>
                  <a:lnTo>
                    <a:pt x="16541" y="5024"/>
                  </a:lnTo>
                  <a:lnTo>
                    <a:pt x="8630" y="9593"/>
                  </a:lnTo>
                  <a:lnTo>
                    <a:pt x="678" y="5024"/>
                  </a:lnTo>
                  <a:lnTo>
                    <a:pt x="8630" y="456"/>
                  </a:lnTo>
                  <a:close/>
                  <a:moveTo>
                    <a:pt x="8625" y="1"/>
                  </a:moveTo>
                  <a:cubicBezTo>
                    <a:pt x="8588" y="1"/>
                    <a:pt x="8546" y="11"/>
                    <a:pt x="8504" y="33"/>
                  </a:cubicBezTo>
                  <a:lnTo>
                    <a:pt x="170" y="4855"/>
                  </a:lnTo>
                  <a:cubicBezTo>
                    <a:pt x="1" y="4940"/>
                    <a:pt x="1" y="5151"/>
                    <a:pt x="170" y="5236"/>
                  </a:cubicBezTo>
                  <a:lnTo>
                    <a:pt x="8504" y="10058"/>
                  </a:lnTo>
                  <a:lnTo>
                    <a:pt x="8757" y="10058"/>
                  </a:lnTo>
                  <a:lnTo>
                    <a:pt x="17091" y="5236"/>
                  </a:lnTo>
                  <a:cubicBezTo>
                    <a:pt x="17218" y="5151"/>
                    <a:pt x="17218" y="4940"/>
                    <a:pt x="17091" y="4855"/>
                  </a:cubicBezTo>
                  <a:lnTo>
                    <a:pt x="8715" y="33"/>
                  </a:lnTo>
                  <a:cubicBezTo>
                    <a:pt x="8694" y="11"/>
                    <a:pt x="8662" y="1"/>
                    <a:pt x="862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flipH="1">
              <a:off x="5886300" y="0"/>
              <a:ext cx="430450" cy="252525"/>
            </a:xfrm>
            <a:custGeom>
              <a:avLst/>
              <a:gdLst/>
              <a:ahLst/>
              <a:cxnLst/>
              <a:rect l="l" t="t" r="r" b="b"/>
              <a:pathLst>
                <a:path w="17218" h="10101" extrusionOk="0">
                  <a:moveTo>
                    <a:pt x="8588" y="455"/>
                  </a:moveTo>
                  <a:lnTo>
                    <a:pt x="16541" y="5024"/>
                  </a:lnTo>
                  <a:lnTo>
                    <a:pt x="8588" y="9593"/>
                  </a:lnTo>
                  <a:lnTo>
                    <a:pt x="677" y="5024"/>
                  </a:lnTo>
                  <a:lnTo>
                    <a:pt x="8588" y="455"/>
                  </a:lnTo>
                  <a:close/>
                  <a:moveTo>
                    <a:pt x="8593" y="1"/>
                  </a:moveTo>
                  <a:cubicBezTo>
                    <a:pt x="8556" y="1"/>
                    <a:pt x="8524" y="11"/>
                    <a:pt x="8503" y="32"/>
                  </a:cubicBezTo>
                  <a:lnTo>
                    <a:pt x="128" y="4855"/>
                  </a:lnTo>
                  <a:cubicBezTo>
                    <a:pt x="1" y="4939"/>
                    <a:pt x="1" y="5151"/>
                    <a:pt x="128" y="5235"/>
                  </a:cubicBezTo>
                  <a:lnTo>
                    <a:pt x="8503" y="10058"/>
                  </a:lnTo>
                  <a:cubicBezTo>
                    <a:pt x="8503" y="10058"/>
                    <a:pt x="8546" y="10100"/>
                    <a:pt x="8588" y="10100"/>
                  </a:cubicBezTo>
                  <a:cubicBezTo>
                    <a:pt x="8630" y="10058"/>
                    <a:pt x="8673" y="10058"/>
                    <a:pt x="8715" y="10058"/>
                  </a:cubicBezTo>
                  <a:lnTo>
                    <a:pt x="17048" y="5235"/>
                  </a:lnTo>
                  <a:cubicBezTo>
                    <a:pt x="17218" y="5151"/>
                    <a:pt x="17218" y="4939"/>
                    <a:pt x="17048" y="4855"/>
                  </a:cubicBezTo>
                  <a:lnTo>
                    <a:pt x="8715" y="32"/>
                  </a:ln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flipH="1">
              <a:off x="6095700" y="0"/>
              <a:ext cx="221050" cy="373075"/>
            </a:xfrm>
            <a:custGeom>
              <a:avLst/>
              <a:gdLst/>
              <a:ahLst/>
              <a:cxnLst/>
              <a:rect l="l" t="t" r="r" b="b"/>
              <a:pathLst>
                <a:path w="8842" h="14923" extrusionOk="0">
                  <a:moveTo>
                    <a:pt x="8376" y="582"/>
                  </a:moveTo>
                  <a:lnTo>
                    <a:pt x="8376" y="9719"/>
                  </a:lnTo>
                  <a:lnTo>
                    <a:pt x="466" y="14288"/>
                  </a:lnTo>
                  <a:lnTo>
                    <a:pt x="466" y="5151"/>
                  </a:lnTo>
                  <a:lnTo>
                    <a:pt x="8376" y="582"/>
                  </a:lnTo>
                  <a:close/>
                  <a:moveTo>
                    <a:pt x="8593" y="1"/>
                  </a:moveTo>
                  <a:cubicBezTo>
                    <a:pt x="8556" y="1"/>
                    <a:pt x="8524" y="11"/>
                    <a:pt x="8503" y="32"/>
                  </a:cubicBezTo>
                  <a:lnTo>
                    <a:pt x="128" y="4855"/>
                  </a:lnTo>
                  <a:cubicBezTo>
                    <a:pt x="43" y="4897"/>
                    <a:pt x="1" y="4939"/>
                    <a:pt x="43" y="5024"/>
                  </a:cubicBezTo>
                  <a:lnTo>
                    <a:pt x="43" y="14711"/>
                  </a:lnTo>
                  <a:cubicBezTo>
                    <a:pt x="43" y="14796"/>
                    <a:pt x="85" y="14880"/>
                    <a:pt x="128" y="14923"/>
                  </a:cubicBezTo>
                  <a:lnTo>
                    <a:pt x="254" y="14923"/>
                  </a:lnTo>
                  <a:cubicBezTo>
                    <a:pt x="297" y="14880"/>
                    <a:pt x="339" y="14880"/>
                    <a:pt x="381" y="14880"/>
                  </a:cubicBezTo>
                  <a:lnTo>
                    <a:pt x="8715" y="10058"/>
                  </a:lnTo>
                  <a:cubicBezTo>
                    <a:pt x="8799" y="10016"/>
                    <a:pt x="8842" y="9931"/>
                    <a:pt x="8842" y="9846"/>
                  </a:cubicBezTo>
                  <a:lnTo>
                    <a:pt x="8842" y="202"/>
                  </a:lnTo>
                  <a:cubicBezTo>
                    <a:pt x="8799" y="117"/>
                    <a:pt x="8757" y="75"/>
                    <a:pt x="8715" y="32"/>
                  </a:cubicBezTo>
                  <a:cubicBezTo>
                    <a:pt x="8673" y="11"/>
                    <a:pt x="8630" y="1"/>
                    <a:pt x="8593"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flipH="1">
              <a:off x="5887350" y="0"/>
              <a:ext cx="220000" cy="373075"/>
            </a:xfrm>
            <a:custGeom>
              <a:avLst/>
              <a:gdLst/>
              <a:ahLst/>
              <a:cxnLst/>
              <a:rect l="l" t="t" r="r" b="b"/>
              <a:pathLst>
                <a:path w="8800" h="14923" extrusionOk="0">
                  <a:moveTo>
                    <a:pt x="466" y="582"/>
                  </a:moveTo>
                  <a:lnTo>
                    <a:pt x="8376" y="5151"/>
                  </a:lnTo>
                  <a:lnTo>
                    <a:pt x="8376" y="14288"/>
                  </a:lnTo>
                  <a:lnTo>
                    <a:pt x="466" y="9719"/>
                  </a:lnTo>
                  <a:lnTo>
                    <a:pt x="466" y="582"/>
                  </a:lnTo>
                  <a:close/>
                  <a:moveTo>
                    <a:pt x="217" y="1"/>
                  </a:moveTo>
                  <a:cubicBezTo>
                    <a:pt x="180" y="1"/>
                    <a:pt x="148" y="11"/>
                    <a:pt x="127" y="32"/>
                  </a:cubicBezTo>
                  <a:cubicBezTo>
                    <a:pt x="43" y="75"/>
                    <a:pt x="0" y="117"/>
                    <a:pt x="0" y="202"/>
                  </a:cubicBezTo>
                  <a:lnTo>
                    <a:pt x="0" y="9889"/>
                  </a:lnTo>
                  <a:cubicBezTo>
                    <a:pt x="0" y="9973"/>
                    <a:pt x="43" y="10016"/>
                    <a:pt x="127" y="10058"/>
                  </a:cubicBezTo>
                  <a:lnTo>
                    <a:pt x="8461" y="14923"/>
                  </a:lnTo>
                  <a:lnTo>
                    <a:pt x="8588" y="14923"/>
                  </a:lnTo>
                  <a:cubicBezTo>
                    <a:pt x="8630" y="14880"/>
                    <a:pt x="8672" y="14880"/>
                    <a:pt x="8672" y="14880"/>
                  </a:cubicBezTo>
                  <a:cubicBezTo>
                    <a:pt x="8757" y="14838"/>
                    <a:pt x="8799" y="14753"/>
                    <a:pt x="8799" y="14669"/>
                  </a:cubicBezTo>
                  <a:lnTo>
                    <a:pt x="8799" y="5024"/>
                  </a:lnTo>
                  <a:cubicBezTo>
                    <a:pt x="8799" y="4939"/>
                    <a:pt x="8757" y="4897"/>
                    <a:pt x="8672" y="4855"/>
                  </a:cubicBezTo>
                  <a:lnTo>
                    <a:pt x="339" y="32"/>
                  </a:lnTo>
                  <a:cubicBezTo>
                    <a:pt x="297" y="11"/>
                    <a:pt x="254" y="1"/>
                    <a:pt x="21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flipH="1">
              <a:off x="5892650" y="246150"/>
              <a:ext cx="417750" cy="241150"/>
            </a:xfrm>
            <a:custGeom>
              <a:avLst/>
              <a:gdLst/>
              <a:ahLst/>
              <a:cxnLst/>
              <a:rect l="l" t="t" r="r" b="b"/>
              <a:pathLst>
                <a:path w="16710" h="9646" extrusionOk="0">
                  <a:moveTo>
                    <a:pt x="8334" y="9645"/>
                  </a:moveTo>
                  <a:lnTo>
                    <a:pt x="0" y="4823"/>
                  </a:lnTo>
                  <a:lnTo>
                    <a:pt x="8334"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flipH="1">
              <a:off x="5887350" y="241125"/>
              <a:ext cx="428350" cy="252500"/>
            </a:xfrm>
            <a:custGeom>
              <a:avLst/>
              <a:gdLst/>
              <a:ahLst/>
              <a:cxnLst/>
              <a:rect l="l" t="t" r="r" b="b"/>
              <a:pathLst>
                <a:path w="17134" h="10100" extrusionOk="0">
                  <a:moveTo>
                    <a:pt x="8546" y="455"/>
                  </a:moveTo>
                  <a:lnTo>
                    <a:pt x="16499" y="5024"/>
                  </a:lnTo>
                  <a:lnTo>
                    <a:pt x="8546" y="9592"/>
                  </a:lnTo>
                  <a:lnTo>
                    <a:pt x="635" y="5024"/>
                  </a:lnTo>
                  <a:lnTo>
                    <a:pt x="8546" y="455"/>
                  </a:lnTo>
                  <a:close/>
                  <a:moveTo>
                    <a:pt x="8551" y="0"/>
                  </a:moveTo>
                  <a:cubicBezTo>
                    <a:pt x="8514" y="0"/>
                    <a:pt x="8482" y="11"/>
                    <a:pt x="8461" y="32"/>
                  </a:cubicBezTo>
                  <a:lnTo>
                    <a:pt x="86" y="4855"/>
                  </a:lnTo>
                  <a:cubicBezTo>
                    <a:pt x="43" y="4897"/>
                    <a:pt x="1" y="4939"/>
                    <a:pt x="1" y="5024"/>
                  </a:cubicBezTo>
                  <a:cubicBezTo>
                    <a:pt x="1" y="5108"/>
                    <a:pt x="43" y="5193"/>
                    <a:pt x="86" y="5235"/>
                  </a:cubicBezTo>
                  <a:lnTo>
                    <a:pt x="8461" y="10058"/>
                  </a:lnTo>
                  <a:cubicBezTo>
                    <a:pt x="8461" y="10058"/>
                    <a:pt x="8504" y="10100"/>
                    <a:pt x="8546" y="10100"/>
                  </a:cubicBezTo>
                  <a:cubicBezTo>
                    <a:pt x="8588" y="10100"/>
                    <a:pt x="8631" y="10058"/>
                    <a:pt x="8673" y="10058"/>
                  </a:cubicBezTo>
                  <a:lnTo>
                    <a:pt x="17006" y="5235"/>
                  </a:lnTo>
                  <a:cubicBezTo>
                    <a:pt x="17091" y="5193"/>
                    <a:pt x="17133" y="5108"/>
                    <a:pt x="17133" y="5024"/>
                  </a:cubicBezTo>
                  <a:cubicBezTo>
                    <a:pt x="17133" y="4939"/>
                    <a:pt x="17091" y="4897"/>
                    <a:pt x="17006" y="4855"/>
                  </a:cubicBezTo>
                  <a:lnTo>
                    <a:pt x="8673" y="32"/>
                  </a:lnTo>
                  <a:cubicBezTo>
                    <a:pt x="8631" y="11"/>
                    <a:pt x="8588" y="0"/>
                    <a:pt x="8551"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flipH="1">
              <a:off x="6310375" y="430150"/>
              <a:ext cx="209425" cy="241150"/>
            </a:xfrm>
            <a:custGeom>
              <a:avLst/>
              <a:gdLst/>
              <a:ahLst/>
              <a:cxnLst/>
              <a:rect l="l" t="t" r="r" b="b"/>
              <a:pathLst>
                <a:path w="8377" h="9646" extrusionOk="0">
                  <a:moveTo>
                    <a:pt x="1" y="1"/>
                  </a:moveTo>
                  <a:lnTo>
                    <a:pt x="1" y="9646"/>
                  </a:lnTo>
                  <a:lnTo>
                    <a:pt x="8376"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flipH="1">
              <a:off x="6304025" y="424075"/>
              <a:ext cx="221050" cy="252525"/>
            </a:xfrm>
            <a:custGeom>
              <a:avLst/>
              <a:gdLst/>
              <a:ahLst/>
              <a:cxnLst/>
              <a:rect l="l" t="t" r="r" b="b"/>
              <a:pathLst>
                <a:path w="8842" h="10101" extrusionOk="0">
                  <a:moveTo>
                    <a:pt x="465" y="625"/>
                  </a:moveTo>
                  <a:lnTo>
                    <a:pt x="8164" y="5066"/>
                  </a:lnTo>
                  <a:lnTo>
                    <a:pt x="465" y="9508"/>
                  </a:lnTo>
                  <a:lnTo>
                    <a:pt x="465" y="625"/>
                  </a:lnTo>
                  <a:close/>
                  <a:moveTo>
                    <a:pt x="217" y="1"/>
                  </a:moveTo>
                  <a:cubicBezTo>
                    <a:pt x="180" y="1"/>
                    <a:pt x="148" y="11"/>
                    <a:pt x="127" y="32"/>
                  </a:cubicBezTo>
                  <a:cubicBezTo>
                    <a:pt x="42" y="75"/>
                    <a:pt x="0" y="159"/>
                    <a:pt x="0" y="244"/>
                  </a:cubicBezTo>
                  <a:lnTo>
                    <a:pt x="0" y="9889"/>
                  </a:lnTo>
                  <a:cubicBezTo>
                    <a:pt x="0" y="9973"/>
                    <a:pt x="42" y="10058"/>
                    <a:pt x="127" y="10100"/>
                  </a:cubicBezTo>
                  <a:lnTo>
                    <a:pt x="339" y="10100"/>
                  </a:lnTo>
                  <a:lnTo>
                    <a:pt x="8714" y="5235"/>
                  </a:lnTo>
                  <a:cubicBezTo>
                    <a:pt x="8841" y="5151"/>
                    <a:pt x="8841" y="4939"/>
                    <a:pt x="8714" y="4855"/>
                  </a:cubicBezTo>
                  <a:lnTo>
                    <a:pt x="339" y="32"/>
                  </a:lnTo>
                  <a:cubicBezTo>
                    <a:pt x="296" y="11"/>
                    <a:pt x="254" y="1"/>
                    <a:pt x="217"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flipH="1">
              <a:off x="6310375" y="1635775"/>
              <a:ext cx="417750" cy="241125"/>
            </a:xfrm>
            <a:custGeom>
              <a:avLst/>
              <a:gdLst/>
              <a:ahLst/>
              <a:cxnLst/>
              <a:rect l="l" t="t" r="r" b="b"/>
              <a:pathLst>
                <a:path w="16710" h="9645" extrusionOk="0">
                  <a:moveTo>
                    <a:pt x="16709" y="4822"/>
                  </a:moveTo>
                  <a:lnTo>
                    <a:pt x="8334" y="9645"/>
                  </a:lnTo>
                  <a:lnTo>
                    <a:pt x="0" y="4822"/>
                  </a:lnTo>
                  <a:lnTo>
                    <a:pt x="8334"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flipH="1">
              <a:off x="6519775" y="1274075"/>
              <a:ext cx="417750" cy="241150"/>
            </a:xfrm>
            <a:custGeom>
              <a:avLst/>
              <a:gdLst/>
              <a:ahLst/>
              <a:cxnLst/>
              <a:rect l="l" t="t" r="r" b="b"/>
              <a:pathLst>
                <a:path w="16710" h="9646" extrusionOk="0">
                  <a:moveTo>
                    <a:pt x="0" y="4823"/>
                  </a:moveTo>
                  <a:lnTo>
                    <a:pt x="8376" y="1"/>
                  </a:lnTo>
                  <a:lnTo>
                    <a:pt x="16710" y="4823"/>
                  </a:lnTo>
                  <a:lnTo>
                    <a:pt x="8376" y="9646"/>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flipH="1">
              <a:off x="6512375" y="1269050"/>
              <a:ext cx="431500" cy="251475"/>
            </a:xfrm>
            <a:custGeom>
              <a:avLst/>
              <a:gdLst/>
              <a:ahLst/>
              <a:cxnLst/>
              <a:rect l="l" t="t" r="r" b="b"/>
              <a:pathLst>
                <a:path w="17260" h="10059" extrusionOk="0">
                  <a:moveTo>
                    <a:pt x="8630" y="456"/>
                  </a:moveTo>
                  <a:lnTo>
                    <a:pt x="16541" y="5024"/>
                  </a:lnTo>
                  <a:lnTo>
                    <a:pt x="8630" y="9593"/>
                  </a:lnTo>
                  <a:lnTo>
                    <a:pt x="677" y="5024"/>
                  </a:lnTo>
                  <a:lnTo>
                    <a:pt x="8630" y="456"/>
                  </a:lnTo>
                  <a:close/>
                  <a:moveTo>
                    <a:pt x="8635" y="1"/>
                  </a:moveTo>
                  <a:cubicBezTo>
                    <a:pt x="8598" y="1"/>
                    <a:pt x="8567" y="11"/>
                    <a:pt x="8546" y="33"/>
                  </a:cubicBezTo>
                  <a:lnTo>
                    <a:pt x="170" y="4855"/>
                  </a:lnTo>
                  <a:cubicBezTo>
                    <a:pt x="1" y="4940"/>
                    <a:pt x="1" y="5151"/>
                    <a:pt x="170" y="5236"/>
                  </a:cubicBezTo>
                  <a:lnTo>
                    <a:pt x="8503" y="10058"/>
                  </a:lnTo>
                  <a:lnTo>
                    <a:pt x="8757" y="10058"/>
                  </a:lnTo>
                  <a:lnTo>
                    <a:pt x="17091" y="5236"/>
                  </a:lnTo>
                  <a:cubicBezTo>
                    <a:pt x="17260" y="5151"/>
                    <a:pt x="17260" y="4940"/>
                    <a:pt x="17091" y="4855"/>
                  </a:cubicBezTo>
                  <a:lnTo>
                    <a:pt x="8757" y="33"/>
                  </a:lnTo>
                  <a:cubicBezTo>
                    <a:pt x="8715" y="11"/>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flipH="1">
              <a:off x="7145850" y="2814925"/>
              <a:ext cx="417750" cy="241150"/>
            </a:xfrm>
            <a:custGeom>
              <a:avLst/>
              <a:gdLst/>
              <a:ahLst/>
              <a:cxnLst/>
              <a:rect l="l" t="t" r="r" b="b"/>
              <a:pathLst>
                <a:path w="16710" h="9646" extrusionOk="0">
                  <a:moveTo>
                    <a:pt x="1" y="4823"/>
                  </a:moveTo>
                  <a:lnTo>
                    <a:pt x="8334" y="1"/>
                  </a:lnTo>
                  <a:lnTo>
                    <a:pt x="16710" y="4823"/>
                  </a:lnTo>
                  <a:lnTo>
                    <a:pt x="8334" y="9645"/>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flipH="1">
              <a:off x="7139500" y="3051025"/>
              <a:ext cx="431500" cy="252525"/>
            </a:xfrm>
            <a:custGeom>
              <a:avLst/>
              <a:gdLst/>
              <a:ahLst/>
              <a:cxnLst/>
              <a:rect l="l" t="t" r="r" b="b"/>
              <a:pathLst>
                <a:path w="17260" h="10101" extrusionOk="0">
                  <a:moveTo>
                    <a:pt x="8630" y="455"/>
                  </a:moveTo>
                  <a:lnTo>
                    <a:pt x="16583" y="5024"/>
                  </a:lnTo>
                  <a:lnTo>
                    <a:pt x="8630" y="9593"/>
                  </a:lnTo>
                  <a:lnTo>
                    <a:pt x="720" y="5024"/>
                  </a:lnTo>
                  <a:lnTo>
                    <a:pt x="8630" y="455"/>
                  </a:lnTo>
                  <a:close/>
                  <a:moveTo>
                    <a:pt x="8635" y="1"/>
                  </a:moveTo>
                  <a:cubicBezTo>
                    <a:pt x="8598" y="1"/>
                    <a:pt x="8567" y="11"/>
                    <a:pt x="8545" y="32"/>
                  </a:cubicBezTo>
                  <a:lnTo>
                    <a:pt x="170" y="4855"/>
                  </a:lnTo>
                  <a:cubicBezTo>
                    <a:pt x="0" y="4939"/>
                    <a:pt x="0" y="5151"/>
                    <a:pt x="170" y="5235"/>
                  </a:cubicBezTo>
                  <a:lnTo>
                    <a:pt x="8545" y="10058"/>
                  </a:lnTo>
                  <a:cubicBezTo>
                    <a:pt x="8545" y="10058"/>
                    <a:pt x="8588" y="10058"/>
                    <a:pt x="8630" y="10100"/>
                  </a:cubicBezTo>
                  <a:cubicBezTo>
                    <a:pt x="8672" y="10100"/>
                    <a:pt x="8715" y="10058"/>
                    <a:pt x="8757" y="10058"/>
                  </a:cubicBezTo>
                  <a:lnTo>
                    <a:pt x="17090" y="5235"/>
                  </a:lnTo>
                  <a:cubicBezTo>
                    <a:pt x="17260" y="5151"/>
                    <a:pt x="17260" y="4939"/>
                    <a:pt x="17090" y="4855"/>
                  </a:cubicBezTo>
                  <a:lnTo>
                    <a:pt x="8757" y="32"/>
                  </a:lnTo>
                  <a:cubicBezTo>
                    <a:pt x="8715" y="11"/>
                    <a:pt x="8672" y="1"/>
                    <a:pt x="863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flipH="1">
              <a:off x="6728100" y="2814925"/>
              <a:ext cx="417775" cy="482275"/>
            </a:xfrm>
            <a:custGeom>
              <a:avLst/>
              <a:gdLst/>
              <a:ahLst/>
              <a:cxnLst/>
              <a:rect l="l" t="t" r="r" b="b"/>
              <a:pathLst>
                <a:path w="16711" h="19291" extrusionOk="0">
                  <a:moveTo>
                    <a:pt x="16710" y="4823"/>
                  </a:moveTo>
                  <a:lnTo>
                    <a:pt x="16710" y="14468"/>
                  </a:lnTo>
                  <a:lnTo>
                    <a:pt x="8334" y="19290"/>
                  </a:lnTo>
                  <a:lnTo>
                    <a:pt x="1" y="14468"/>
                  </a:lnTo>
                  <a:lnTo>
                    <a:pt x="1" y="4823"/>
                  </a:lnTo>
                  <a:lnTo>
                    <a:pt x="8334"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flipH="1">
              <a:off x="6722825" y="2809900"/>
              <a:ext cx="429375" cy="493650"/>
            </a:xfrm>
            <a:custGeom>
              <a:avLst/>
              <a:gdLst/>
              <a:ahLst/>
              <a:cxnLst/>
              <a:rect l="l" t="t" r="r" b="b"/>
              <a:pathLst>
                <a:path w="17175" h="19746" extrusionOk="0">
                  <a:moveTo>
                    <a:pt x="8587" y="455"/>
                  </a:moveTo>
                  <a:lnTo>
                    <a:pt x="16752" y="5151"/>
                  </a:lnTo>
                  <a:lnTo>
                    <a:pt x="16752" y="14542"/>
                  </a:lnTo>
                  <a:lnTo>
                    <a:pt x="8587" y="19238"/>
                  </a:lnTo>
                  <a:lnTo>
                    <a:pt x="465" y="14542"/>
                  </a:lnTo>
                  <a:lnTo>
                    <a:pt x="465" y="5151"/>
                  </a:lnTo>
                  <a:lnTo>
                    <a:pt x="8587" y="455"/>
                  </a:lnTo>
                  <a:close/>
                  <a:moveTo>
                    <a:pt x="8593" y="1"/>
                  </a:moveTo>
                  <a:cubicBezTo>
                    <a:pt x="8556" y="1"/>
                    <a:pt x="8524" y="11"/>
                    <a:pt x="8503" y="32"/>
                  </a:cubicBezTo>
                  <a:lnTo>
                    <a:pt x="127" y="4855"/>
                  </a:lnTo>
                  <a:cubicBezTo>
                    <a:pt x="42" y="4897"/>
                    <a:pt x="0" y="4939"/>
                    <a:pt x="0" y="5024"/>
                  </a:cubicBezTo>
                  <a:lnTo>
                    <a:pt x="0" y="14669"/>
                  </a:lnTo>
                  <a:cubicBezTo>
                    <a:pt x="0" y="14754"/>
                    <a:pt x="42" y="14838"/>
                    <a:pt x="127" y="14880"/>
                  </a:cubicBezTo>
                  <a:lnTo>
                    <a:pt x="8503" y="19703"/>
                  </a:lnTo>
                  <a:cubicBezTo>
                    <a:pt x="8503" y="19703"/>
                    <a:pt x="8545" y="19703"/>
                    <a:pt x="8587" y="19745"/>
                  </a:cubicBezTo>
                  <a:cubicBezTo>
                    <a:pt x="8630" y="19745"/>
                    <a:pt x="8672" y="19703"/>
                    <a:pt x="8714" y="19703"/>
                  </a:cubicBezTo>
                  <a:lnTo>
                    <a:pt x="17048" y="14880"/>
                  </a:lnTo>
                  <a:cubicBezTo>
                    <a:pt x="17132" y="14838"/>
                    <a:pt x="17175" y="14754"/>
                    <a:pt x="17175" y="14669"/>
                  </a:cubicBezTo>
                  <a:lnTo>
                    <a:pt x="17175" y="5024"/>
                  </a:lnTo>
                  <a:cubicBezTo>
                    <a:pt x="17175" y="4939"/>
                    <a:pt x="17132" y="4897"/>
                    <a:pt x="17048" y="4855"/>
                  </a:cubicBezTo>
                  <a:lnTo>
                    <a:pt x="8714" y="32"/>
                  </a:lnTo>
                  <a:cubicBezTo>
                    <a:pt x="8672" y="11"/>
                    <a:pt x="8630" y="1"/>
                    <a:pt x="8593"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flipH="1">
              <a:off x="6722825" y="2327675"/>
              <a:ext cx="429375" cy="492575"/>
            </a:xfrm>
            <a:custGeom>
              <a:avLst/>
              <a:gdLst/>
              <a:ahLst/>
              <a:cxnLst/>
              <a:rect l="l" t="t" r="r" b="b"/>
              <a:pathLst>
                <a:path w="17175" h="19703" extrusionOk="0">
                  <a:moveTo>
                    <a:pt x="8587" y="455"/>
                  </a:moveTo>
                  <a:lnTo>
                    <a:pt x="16752" y="5150"/>
                  </a:lnTo>
                  <a:lnTo>
                    <a:pt x="16752" y="14541"/>
                  </a:lnTo>
                  <a:lnTo>
                    <a:pt x="8587" y="19237"/>
                  </a:lnTo>
                  <a:lnTo>
                    <a:pt x="465" y="14541"/>
                  </a:lnTo>
                  <a:lnTo>
                    <a:pt x="465" y="5150"/>
                  </a:lnTo>
                  <a:lnTo>
                    <a:pt x="8587" y="455"/>
                  </a:lnTo>
                  <a:close/>
                  <a:moveTo>
                    <a:pt x="8593" y="0"/>
                  </a:moveTo>
                  <a:cubicBezTo>
                    <a:pt x="8556" y="0"/>
                    <a:pt x="8524" y="11"/>
                    <a:pt x="8503" y="32"/>
                  </a:cubicBezTo>
                  <a:lnTo>
                    <a:pt x="127" y="4854"/>
                  </a:lnTo>
                  <a:cubicBezTo>
                    <a:pt x="42" y="4854"/>
                    <a:pt x="0" y="4939"/>
                    <a:pt x="0" y="5023"/>
                  </a:cubicBezTo>
                  <a:lnTo>
                    <a:pt x="0" y="14668"/>
                  </a:lnTo>
                  <a:cubicBezTo>
                    <a:pt x="0" y="14753"/>
                    <a:pt x="42" y="14837"/>
                    <a:pt x="127" y="14880"/>
                  </a:cubicBezTo>
                  <a:lnTo>
                    <a:pt x="8503" y="19702"/>
                  </a:lnTo>
                  <a:lnTo>
                    <a:pt x="8714" y="19702"/>
                  </a:lnTo>
                  <a:lnTo>
                    <a:pt x="17048" y="14880"/>
                  </a:lnTo>
                  <a:cubicBezTo>
                    <a:pt x="17132" y="14837"/>
                    <a:pt x="17175" y="14753"/>
                    <a:pt x="17175" y="14668"/>
                  </a:cubicBezTo>
                  <a:lnTo>
                    <a:pt x="17175" y="5023"/>
                  </a:lnTo>
                  <a:cubicBezTo>
                    <a:pt x="17175" y="4939"/>
                    <a:pt x="17132" y="4854"/>
                    <a:pt x="17048" y="4854"/>
                  </a:cubicBezTo>
                  <a:lnTo>
                    <a:pt x="8714" y="32"/>
                  </a:lnTo>
                  <a:cubicBezTo>
                    <a:pt x="8672"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flipH="1">
              <a:off x="7145850" y="3116325"/>
              <a:ext cx="417750" cy="482275"/>
            </a:xfrm>
            <a:custGeom>
              <a:avLst/>
              <a:gdLst/>
              <a:ahLst/>
              <a:cxnLst/>
              <a:rect l="l" t="t" r="r" b="b"/>
              <a:pathLst>
                <a:path w="16710" h="19291" extrusionOk="0">
                  <a:moveTo>
                    <a:pt x="16710" y="4823"/>
                  </a:moveTo>
                  <a:lnTo>
                    <a:pt x="16710" y="14468"/>
                  </a:lnTo>
                  <a:lnTo>
                    <a:pt x="8334" y="19290"/>
                  </a:lnTo>
                  <a:lnTo>
                    <a:pt x="1" y="14468"/>
                  </a:lnTo>
                  <a:lnTo>
                    <a:pt x="1" y="4823"/>
                  </a:lnTo>
                  <a:lnTo>
                    <a:pt x="8334" y="1"/>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flipH="1">
              <a:off x="7140550" y="3111050"/>
              <a:ext cx="429400" cy="492825"/>
            </a:xfrm>
            <a:custGeom>
              <a:avLst/>
              <a:gdLst/>
              <a:ahLst/>
              <a:cxnLst/>
              <a:rect l="l" t="t" r="r" b="b"/>
              <a:pathLst>
                <a:path w="17176" h="19713" extrusionOk="0">
                  <a:moveTo>
                    <a:pt x="8588" y="466"/>
                  </a:moveTo>
                  <a:lnTo>
                    <a:pt x="16710" y="5161"/>
                  </a:lnTo>
                  <a:lnTo>
                    <a:pt x="16710" y="14552"/>
                  </a:lnTo>
                  <a:lnTo>
                    <a:pt x="8588" y="19248"/>
                  </a:lnTo>
                  <a:lnTo>
                    <a:pt x="466" y="14552"/>
                  </a:lnTo>
                  <a:lnTo>
                    <a:pt x="466" y="5161"/>
                  </a:lnTo>
                  <a:lnTo>
                    <a:pt x="8588" y="466"/>
                  </a:lnTo>
                  <a:close/>
                  <a:moveTo>
                    <a:pt x="8503" y="0"/>
                  </a:moveTo>
                  <a:lnTo>
                    <a:pt x="128" y="4865"/>
                  </a:lnTo>
                  <a:cubicBezTo>
                    <a:pt x="43" y="4865"/>
                    <a:pt x="1" y="4950"/>
                    <a:pt x="1" y="5034"/>
                  </a:cubicBezTo>
                  <a:lnTo>
                    <a:pt x="1" y="14679"/>
                  </a:lnTo>
                  <a:cubicBezTo>
                    <a:pt x="1" y="14764"/>
                    <a:pt x="43" y="14848"/>
                    <a:pt x="128" y="14890"/>
                  </a:cubicBezTo>
                  <a:lnTo>
                    <a:pt x="8503" y="19713"/>
                  </a:lnTo>
                  <a:lnTo>
                    <a:pt x="8715" y="19713"/>
                  </a:lnTo>
                  <a:lnTo>
                    <a:pt x="17048" y="14890"/>
                  </a:lnTo>
                  <a:cubicBezTo>
                    <a:pt x="17133" y="14848"/>
                    <a:pt x="17175" y="14764"/>
                    <a:pt x="17175" y="14679"/>
                  </a:cubicBezTo>
                  <a:lnTo>
                    <a:pt x="17175" y="5034"/>
                  </a:lnTo>
                  <a:cubicBezTo>
                    <a:pt x="17175" y="4950"/>
                    <a:pt x="17133" y="4865"/>
                    <a:pt x="17048" y="4865"/>
                  </a:cubicBezTo>
                  <a:lnTo>
                    <a:pt x="8715" y="0"/>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flipH="1">
              <a:off x="6519775" y="2694375"/>
              <a:ext cx="417750" cy="241150"/>
            </a:xfrm>
            <a:custGeom>
              <a:avLst/>
              <a:gdLst/>
              <a:ahLst/>
              <a:cxnLst/>
              <a:rect l="l" t="t" r="r" b="b"/>
              <a:pathLst>
                <a:path w="16710" h="9646" extrusionOk="0">
                  <a:moveTo>
                    <a:pt x="8376" y="9645"/>
                  </a:moveTo>
                  <a:lnTo>
                    <a:pt x="0" y="4823"/>
                  </a:lnTo>
                  <a:lnTo>
                    <a:pt x="8376" y="0"/>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flipH="1">
              <a:off x="6512375" y="2689350"/>
              <a:ext cx="431500" cy="251450"/>
            </a:xfrm>
            <a:custGeom>
              <a:avLst/>
              <a:gdLst/>
              <a:ahLst/>
              <a:cxnLst/>
              <a:rect l="l" t="t" r="r" b="b"/>
              <a:pathLst>
                <a:path w="17260" h="10058" extrusionOk="0">
                  <a:moveTo>
                    <a:pt x="8630" y="455"/>
                  </a:moveTo>
                  <a:lnTo>
                    <a:pt x="16541" y="5024"/>
                  </a:lnTo>
                  <a:lnTo>
                    <a:pt x="8630" y="9592"/>
                  </a:lnTo>
                  <a:lnTo>
                    <a:pt x="677" y="5024"/>
                  </a:lnTo>
                  <a:lnTo>
                    <a:pt x="8630" y="455"/>
                  </a:lnTo>
                  <a:close/>
                  <a:moveTo>
                    <a:pt x="8635" y="0"/>
                  </a:moveTo>
                  <a:cubicBezTo>
                    <a:pt x="8598" y="0"/>
                    <a:pt x="8567" y="11"/>
                    <a:pt x="8546" y="32"/>
                  </a:cubicBezTo>
                  <a:lnTo>
                    <a:pt x="170" y="4854"/>
                  </a:lnTo>
                  <a:cubicBezTo>
                    <a:pt x="1" y="4939"/>
                    <a:pt x="1" y="5151"/>
                    <a:pt x="170" y="5235"/>
                  </a:cubicBezTo>
                  <a:lnTo>
                    <a:pt x="8503" y="10058"/>
                  </a:lnTo>
                  <a:lnTo>
                    <a:pt x="8757" y="10058"/>
                  </a:lnTo>
                  <a:lnTo>
                    <a:pt x="17091" y="5235"/>
                  </a:lnTo>
                  <a:cubicBezTo>
                    <a:pt x="17260" y="5151"/>
                    <a:pt x="17260" y="4939"/>
                    <a:pt x="17091" y="4854"/>
                  </a:cubicBezTo>
                  <a:lnTo>
                    <a:pt x="8757" y="32"/>
                  </a:lnTo>
                  <a:cubicBezTo>
                    <a:pt x="8715" y="11"/>
                    <a:pt x="8672" y="0"/>
                    <a:pt x="8635"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flipH="1">
              <a:off x="6519775" y="2453250"/>
              <a:ext cx="417750" cy="241150"/>
            </a:xfrm>
            <a:custGeom>
              <a:avLst/>
              <a:gdLst/>
              <a:ahLst/>
              <a:cxnLst/>
              <a:rect l="l" t="t" r="r" b="b"/>
              <a:pathLst>
                <a:path w="16710" h="9646" extrusionOk="0">
                  <a:moveTo>
                    <a:pt x="8376" y="9645"/>
                  </a:moveTo>
                  <a:lnTo>
                    <a:pt x="0" y="4823"/>
                  </a:lnTo>
                  <a:lnTo>
                    <a:pt x="8376"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flipH="1">
              <a:off x="6513425" y="2448225"/>
              <a:ext cx="429400" cy="251450"/>
            </a:xfrm>
            <a:custGeom>
              <a:avLst/>
              <a:gdLst/>
              <a:ahLst/>
              <a:cxnLst/>
              <a:rect l="l" t="t" r="r" b="b"/>
              <a:pathLst>
                <a:path w="17176" h="10058" extrusionOk="0">
                  <a:moveTo>
                    <a:pt x="8588" y="455"/>
                  </a:moveTo>
                  <a:lnTo>
                    <a:pt x="16499" y="5024"/>
                  </a:lnTo>
                  <a:lnTo>
                    <a:pt x="8588" y="9592"/>
                  </a:lnTo>
                  <a:lnTo>
                    <a:pt x="635" y="5024"/>
                  </a:lnTo>
                  <a:lnTo>
                    <a:pt x="8588" y="455"/>
                  </a:lnTo>
                  <a:close/>
                  <a:moveTo>
                    <a:pt x="8593" y="0"/>
                  </a:moveTo>
                  <a:cubicBezTo>
                    <a:pt x="8556" y="0"/>
                    <a:pt x="8525" y="11"/>
                    <a:pt x="8504" y="32"/>
                  </a:cubicBezTo>
                  <a:lnTo>
                    <a:pt x="128" y="4812"/>
                  </a:lnTo>
                  <a:cubicBezTo>
                    <a:pt x="43" y="4897"/>
                    <a:pt x="1" y="4939"/>
                    <a:pt x="1" y="5024"/>
                  </a:cubicBezTo>
                  <a:cubicBezTo>
                    <a:pt x="1" y="5108"/>
                    <a:pt x="43" y="5193"/>
                    <a:pt x="128" y="5235"/>
                  </a:cubicBezTo>
                  <a:lnTo>
                    <a:pt x="8461" y="10058"/>
                  </a:lnTo>
                  <a:lnTo>
                    <a:pt x="8715" y="10058"/>
                  </a:lnTo>
                  <a:lnTo>
                    <a:pt x="17049" y="5235"/>
                  </a:lnTo>
                  <a:cubicBezTo>
                    <a:pt x="17133" y="5193"/>
                    <a:pt x="17175" y="5108"/>
                    <a:pt x="17175" y="5024"/>
                  </a:cubicBezTo>
                  <a:cubicBezTo>
                    <a:pt x="17175" y="4939"/>
                    <a:pt x="17133" y="4855"/>
                    <a:pt x="17049" y="4855"/>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flipH="1">
              <a:off x="6722825" y="2448225"/>
              <a:ext cx="220000" cy="372025"/>
            </a:xfrm>
            <a:custGeom>
              <a:avLst/>
              <a:gdLst/>
              <a:ahLst/>
              <a:cxnLst/>
              <a:rect l="l" t="t" r="r" b="b"/>
              <a:pathLst>
                <a:path w="8800" h="14881" extrusionOk="0">
                  <a:moveTo>
                    <a:pt x="8377" y="582"/>
                  </a:moveTo>
                  <a:lnTo>
                    <a:pt x="8377" y="9719"/>
                  </a:lnTo>
                  <a:lnTo>
                    <a:pt x="424" y="14288"/>
                  </a:lnTo>
                  <a:lnTo>
                    <a:pt x="424" y="5151"/>
                  </a:lnTo>
                  <a:lnTo>
                    <a:pt x="8377" y="582"/>
                  </a:lnTo>
                  <a:close/>
                  <a:moveTo>
                    <a:pt x="8593" y="0"/>
                  </a:moveTo>
                  <a:cubicBezTo>
                    <a:pt x="8556" y="0"/>
                    <a:pt x="8525" y="11"/>
                    <a:pt x="8504" y="32"/>
                  </a:cubicBezTo>
                  <a:lnTo>
                    <a:pt x="128" y="4855"/>
                  </a:lnTo>
                  <a:cubicBezTo>
                    <a:pt x="43" y="4897"/>
                    <a:pt x="1" y="4982"/>
                    <a:pt x="1" y="5066"/>
                  </a:cubicBezTo>
                  <a:lnTo>
                    <a:pt x="1" y="14669"/>
                  </a:lnTo>
                  <a:cubicBezTo>
                    <a:pt x="1" y="14796"/>
                    <a:pt x="85" y="14880"/>
                    <a:pt x="212" y="14880"/>
                  </a:cubicBezTo>
                  <a:lnTo>
                    <a:pt x="339" y="14880"/>
                  </a:lnTo>
                  <a:lnTo>
                    <a:pt x="8715" y="10058"/>
                  </a:lnTo>
                  <a:cubicBezTo>
                    <a:pt x="8757" y="10015"/>
                    <a:pt x="8800" y="9931"/>
                    <a:pt x="8800" y="9846"/>
                  </a:cubicBezTo>
                  <a:lnTo>
                    <a:pt x="8800" y="201"/>
                  </a:lnTo>
                  <a:cubicBezTo>
                    <a:pt x="8800" y="117"/>
                    <a:pt x="8757" y="32"/>
                    <a:pt x="8715" y="32"/>
                  </a:cubicBezTo>
                  <a:cubicBezTo>
                    <a:pt x="8673" y="11"/>
                    <a:pt x="8630" y="0"/>
                    <a:pt x="859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flipH="1">
              <a:off x="6513425" y="2448225"/>
              <a:ext cx="220000" cy="372025"/>
            </a:xfrm>
            <a:custGeom>
              <a:avLst/>
              <a:gdLst/>
              <a:ahLst/>
              <a:cxnLst/>
              <a:rect l="l" t="t" r="r" b="b"/>
              <a:pathLst>
                <a:path w="8800" h="14881" extrusionOk="0">
                  <a:moveTo>
                    <a:pt x="424" y="582"/>
                  </a:moveTo>
                  <a:lnTo>
                    <a:pt x="8376" y="5151"/>
                  </a:lnTo>
                  <a:lnTo>
                    <a:pt x="8376" y="14288"/>
                  </a:lnTo>
                  <a:lnTo>
                    <a:pt x="424" y="9719"/>
                  </a:lnTo>
                  <a:lnTo>
                    <a:pt x="424" y="582"/>
                  </a:lnTo>
                  <a:close/>
                  <a:moveTo>
                    <a:pt x="217" y="0"/>
                  </a:moveTo>
                  <a:cubicBezTo>
                    <a:pt x="180" y="0"/>
                    <a:pt x="149" y="11"/>
                    <a:pt x="128" y="32"/>
                  </a:cubicBezTo>
                  <a:cubicBezTo>
                    <a:pt x="43" y="32"/>
                    <a:pt x="1" y="117"/>
                    <a:pt x="1" y="201"/>
                  </a:cubicBezTo>
                  <a:lnTo>
                    <a:pt x="1" y="9846"/>
                  </a:lnTo>
                  <a:cubicBezTo>
                    <a:pt x="1" y="9931"/>
                    <a:pt x="43" y="10015"/>
                    <a:pt x="128" y="10058"/>
                  </a:cubicBezTo>
                  <a:lnTo>
                    <a:pt x="8461" y="14880"/>
                  </a:lnTo>
                  <a:lnTo>
                    <a:pt x="8673" y="14880"/>
                  </a:lnTo>
                  <a:cubicBezTo>
                    <a:pt x="8757" y="14838"/>
                    <a:pt x="8799" y="14753"/>
                    <a:pt x="8799" y="14669"/>
                  </a:cubicBezTo>
                  <a:lnTo>
                    <a:pt x="8799" y="5024"/>
                  </a:lnTo>
                  <a:cubicBezTo>
                    <a:pt x="8799" y="4939"/>
                    <a:pt x="8757" y="4855"/>
                    <a:pt x="8673" y="4855"/>
                  </a:cubicBezTo>
                  <a:lnTo>
                    <a:pt x="339" y="32"/>
                  </a:lnTo>
                  <a:cubicBezTo>
                    <a:pt x="297" y="11"/>
                    <a:pt x="254" y="0"/>
                    <a:pt x="21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flipH="1">
              <a:off x="7145850" y="2573800"/>
              <a:ext cx="417750" cy="241150"/>
            </a:xfrm>
            <a:custGeom>
              <a:avLst/>
              <a:gdLst/>
              <a:ahLst/>
              <a:cxnLst/>
              <a:rect l="l" t="t" r="r" b="b"/>
              <a:pathLst>
                <a:path w="16710" h="9646" extrusionOk="0">
                  <a:moveTo>
                    <a:pt x="8334" y="9646"/>
                  </a:moveTo>
                  <a:lnTo>
                    <a:pt x="1" y="4823"/>
                  </a:lnTo>
                  <a:lnTo>
                    <a:pt x="8334" y="1"/>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flipH="1">
              <a:off x="7139500" y="2568775"/>
              <a:ext cx="431500" cy="251475"/>
            </a:xfrm>
            <a:custGeom>
              <a:avLst/>
              <a:gdLst/>
              <a:ahLst/>
              <a:cxnLst/>
              <a:rect l="l" t="t" r="r" b="b"/>
              <a:pathLst>
                <a:path w="17260" h="10059" extrusionOk="0">
                  <a:moveTo>
                    <a:pt x="8630" y="456"/>
                  </a:moveTo>
                  <a:lnTo>
                    <a:pt x="16583" y="5024"/>
                  </a:lnTo>
                  <a:lnTo>
                    <a:pt x="8630" y="9593"/>
                  </a:lnTo>
                  <a:lnTo>
                    <a:pt x="720" y="5024"/>
                  </a:lnTo>
                  <a:lnTo>
                    <a:pt x="8630" y="456"/>
                  </a:lnTo>
                  <a:close/>
                  <a:moveTo>
                    <a:pt x="8635" y="1"/>
                  </a:moveTo>
                  <a:cubicBezTo>
                    <a:pt x="8598" y="1"/>
                    <a:pt x="8567" y="11"/>
                    <a:pt x="8545" y="33"/>
                  </a:cubicBezTo>
                  <a:lnTo>
                    <a:pt x="170" y="4855"/>
                  </a:lnTo>
                  <a:cubicBezTo>
                    <a:pt x="0" y="4940"/>
                    <a:pt x="0" y="5151"/>
                    <a:pt x="170" y="5236"/>
                  </a:cubicBezTo>
                  <a:lnTo>
                    <a:pt x="8545" y="10058"/>
                  </a:lnTo>
                  <a:lnTo>
                    <a:pt x="8757" y="10058"/>
                  </a:lnTo>
                  <a:lnTo>
                    <a:pt x="17090" y="5236"/>
                  </a:lnTo>
                  <a:cubicBezTo>
                    <a:pt x="17260" y="5151"/>
                    <a:pt x="17260" y="4940"/>
                    <a:pt x="17090" y="4855"/>
                  </a:cubicBezTo>
                  <a:lnTo>
                    <a:pt x="8757" y="33"/>
                  </a:lnTo>
                  <a:cubicBezTo>
                    <a:pt x="8715" y="11"/>
                    <a:pt x="8672" y="1"/>
                    <a:pt x="863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flipH="1">
              <a:off x="7348900" y="2327675"/>
              <a:ext cx="219975" cy="372000"/>
            </a:xfrm>
            <a:custGeom>
              <a:avLst/>
              <a:gdLst/>
              <a:ahLst/>
              <a:cxnLst/>
              <a:rect l="l" t="t" r="r" b="b"/>
              <a:pathLst>
                <a:path w="8799" h="14880" extrusionOk="0">
                  <a:moveTo>
                    <a:pt x="8376" y="582"/>
                  </a:moveTo>
                  <a:lnTo>
                    <a:pt x="8376" y="9719"/>
                  </a:lnTo>
                  <a:lnTo>
                    <a:pt x="423" y="14288"/>
                  </a:lnTo>
                  <a:lnTo>
                    <a:pt x="423" y="5150"/>
                  </a:lnTo>
                  <a:lnTo>
                    <a:pt x="8376" y="582"/>
                  </a:lnTo>
                  <a:close/>
                  <a:moveTo>
                    <a:pt x="8566" y="0"/>
                  </a:moveTo>
                  <a:cubicBezTo>
                    <a:pt x="8524" y="0"/>
                    <a:pt x="8482" y="11"/>
                    <a:pt x="8460" y="32"/>
                  </a:cubicBezTo>
                  <a:lnTo>
                    <a:pt x="85" y="4854"/>
                  </a:lnTo>
                  <a:cubicBezTo>
                    <a:pt x="42" y="4854"/>
                    <a:pt x="0" y="4939"/>
                    <a:pt x="0" y="5023"/>
                  </a:cubicBezTo>
                  <a:lnTo>
                    <a:pt x="0" y="14668"/>
                  </a:lnTo>
                  <a:cubicBezTo>
                    <a:pt x="0" y="14753"/>
                    <a:pt x="42" y="14837"/>
                    <a:pt x="85" y="14880"/>
                  </a:cubicBezTo>
                  <a:lnTo>
                    <a:pt x="338" y="14880"/>
                  </a:lnTo>
                  <a:lnTo>
                    <a:pt x="8672" y="10057"/>
                  </a:lnTo>
                  <a:cubicBezTo>
                    <a:pt x="8757" y="10015"/>
                    <a:pt x="8799" y="9930"/>
                    <a:pt x="8799" y="9888"/>
                  </a:cubicBezTo>
                  <a:lnTo>
                    <a:pt x="8799" y="201"/>
                  </a:lnTo>
                  <a:cubicBezTo>
                    <a:pt x="8799" y="116"/>
                    <a:pt x="8757" y="32"/>
                    <a:pt x="8672" y="32"/>
                  </a:cubicBezTo>
                  <a:cubicBezTo>
                    <a:pt x="8651" y="11"/>
                    <a:pt x="8608" y="0"/>
                    <a:pt x="8566" y="0"/>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flipH="1">
              <a:off x="7140550" y="2327675"/>
              <a:ext cx="220000" cy="372000"/>
            </a:xfrm>
            <a:custGeom>
              <a:avLst/>
              <a:gdLst/>
              <a:ahLst/>
              <a:cxnLst/>
              <a:rect l="l" t="t" r="r" b="b"/>
              <a:pathLst>
                <a:path w="8800" h="14880" extrusionOk="0">
                  <a:moveTo>
                    <a:pt x="424" y="582"/>
                  </a:moveTo>
                  <a:lnTo>
                    <a:pt x="8376" y="5150"/>
                  </a:lnTo>
                  <a:lnTo>
                    <a:pt x="8376" y="14288"/>
                  </a:lnTo>
                  <a:lnTo>
                    <a:pt x="424" y="9719"/>
                  </a:lnTo>
                  <a:lnTo>
                    <a:pt x="424" y="582"/>
                  </a:lnTo>
                  <a:close/>
                  <a:moveTo>
                    <a:pt x="217" y="0"/>
                  </a:moveTo>
                  <a:cubicBezTo>
                    <a:pt x="180" y="0"/>
                    <a:pt x="149" y="11"/>
                    <a:pt x="127" y="32"/>
                  </a:cubicBezTo>
                  <a:cubicBezTo>
                    <a:pt x="43" y="32"/>
                    <a:pt x="1" y="116"/>
                    <a:pt x="1" y="201"/>
                  </a:cubicBezTo>
                  <a:lnTo>
                    <a:pt x="1" y="9846"/>
                  </a:lnTo>
                  <a:cubicBezTo>
                    <a:pt x="1" y="9930"/>
                    <a:pt x="43" y="10015"/>
                    <a:pt x="127" y="10057"/>
                  </a:cubicBezTo>
                  <a:lnTo>
                    <a:pt x="8461" y="14880"/>
                  </a:lnTo>
                  <a:lnTo>
                    <a:pt x="8672" y="14880"/>
                  </a:lnTo>
                  <a:cubicBezTo>
                    <a:pt x="8757" y="14837"/>
                    <a:pt x="8799" y="14753"/>
                    <a:pt x="8799" y="14668"/>
                  </a:cubicBezTo>
                  <a:lnTo>
                    <a:pt x="8799" y="5023"/>
                  </a:lnTo>
                  <a:cubicBezTo>
                    <a:pt x="8799" y="4939"/>
                    <a:pt x="8757" y="4854"/>
                    <a:pt x="8672" y="4854"/>
                  </a:cubicBezTo>
                  <a:lnTo>
                    <a:pt x="339" y="32"/>
                  </a:lnTo>
                  <a:cubicBezTo>
                    <a:pt x="297" y="11"/>
                    <a:pt x="254" y="0"/>
                    <a:pt x="21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flipH="1">
              <a:off x="7767675" y="1723800"/>
              <a:ext cx="220000" cy="373075"/>
            </a:xfrm>
            <a:custGeom>
              <a:avLst/>
              <a:gdLst/>
              <a:ahLst/>
              <a:cxnLst/>
              <a:rect l="l" t="t" r="r" b="b"/>
              <a:pathLst>
                <a:path w="8800" h="14923" extrusionOk="0">
                  <a:moveTo>
                    <a:pt x="466" y="625"/>
                  </a:moveTo>
                  <a:lnTo>
                    <a:pt x="8376" y="5193"/>
                  </a:lnTo>
                  <a:lnTo>
                    <a:pt x="8376" y="14330"/>
                  </a:lnTo>
                  <a:lnTo>
                    <a:pt x="466" y="9762"/>
                  </a:lnTo>
                  <a:lnTo>
                    <a:pt x="466" y="625"/>
                  </a:lnTo>
                  <a:close/>
                  <a:moveTo>
                    <a:pt x="249" y="1"/>
                  </a:moveTo>
                  <a:cubicBezTo>
                    <a:pt x="212" y="1"/>
                    <a:pt x="170" y="11"/>
                    <a:pt x="127" y="32"/>
                  </a:cubicBezTo>
                  <a:cubicBezTo>
                    <a:pt x="43" y="75"/>
                    <a:pt x="0" y="159"/>
                    <a:pt x="0" y="244"/>
                  </a:cubicBezTo>
                  <a:lnTo>
                    <a:pt x="0" y="9889"/>
                  </a:lnTo>
                  <a:cubicBezTo>
                    <a:pt x="0" y="9973"/>
                    <a:pt x="43" y="10058"/>
                    <a:pt x="127" y="10100"/>
                  </a:cubicBezTo>
                  <a:lnTo>
                    <a:pt x="8503" y="14923"/>
                  </a:lnTo>
                  <a:lnTo>
                    <a:pt x="8715" y="14923"/>
                  </a:lnTo>
                  <a:cubicBezTo>
                    <a:pt x="8757" y="14880"/>
                    <a:pt x="8799" y="14796"/>
                    <a:pt x="8799" y="14711"/>
                  </a:cubicBezTo>
                  <a:lnTo>
                    <a:pt x="8799" y="5066"/>
                  </a:lnTo>
                  <a:cubicBezTo>
                    <a:pt x="8799" y="4982"/>
                    <a:pt x="8757" y="4897"/>
                    <a:pt x="8715" y="4855"/>
                  </a:cubicBezTo>
                  <a:lnTo>
                    <a:pt x="339" y="32"/>
                  </a:lnTo>
                  <a:cubicBezTo>
                    <a:pt x="318" y="11"/>
                    <a:pt x="286" y="1"/>
                    <a:pt x="249"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flipH="1">
              <a:off x="7563575" y="1609325"/>
              <a:ext cx="417750" cy="241150"/>
            </a:xfrm>
            <a:custGeom>
              <a:avLst/>
              <a:gdLst/>
              <a:ahLst/>
              <a:cxnLst/>
              <a:rect l="l" t="t" r="r" b="b"/>
              <a:pathLst>
                <a:path w="16710" h="9646" extrusionOk="0">
                  <a:moveTo>
                    <a:pt x="8334" y="0"/>
                  </a:moveTo>
                  <a:lnTo>
                    <a:pt x="16710" y="4823"/>
                  </a:lnTo>
                  <a:lnTo>
                    <a:pt x="8334" y="9645"/>
                  </a:lnTo>
                  <a:lnTo>
                    <a:pt x="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flipH="1">
              <a:off x="7557225" y="1603250"/>
              <a:ext cx="431500" cy="252500"/>
            </a:xfrm>
            <a:custGeom>
              <a:avLst/>
              <a:gdLst/>
              <a:ahLst/>
              <a:cxnLst/>
              <a:rect l="l" t="t" r="r" b="b"/>
              <a:pathLst>
                <a:path w="17260" h="10100" extrusionOk="0">
                  <a:moveTo>
                    <a:pt x="8630" y="497"/>
                  </a:moveTo>
                  <a:lnTo>
                    <a:pt x="16583" y="5066"/>
                  </a:lnTo>
                  <a:lnTo>
                    <a:pt x="8630" y="9635"/>
                  </a:lnTo>
                  <a:lnTo>
                    <a:pt x="719" y="5066"/>
                  </a:lnTo>
                  <a:lnTo>
                    <a:pt x="8630" y="497"/>
                  </a:lnTo>
                  <a:close/>
                  <a:moveTo>
                    <a:pt x="8667" y="0"/>
                  </a:moveTo>
                  <a:cubicBezTo>
                    <a:pt x="8630" y="0"/>
                    <a:pt x="8587" y="11"/>
                    <a:pt x="8545" y="32"/>
                  </a:cubicBezTo>
                  <a:lnTo>
                    <a:pt x="169" y="4854"/>
                  </a:lnTo>
                  <a:cubicBezTo>
                    <a:pt x="0" y="4939"/>
                    <a:pt x="0" y="5151"/>
                    <a:pt x="169" y="5235"/>
                  </a:cubicBezTo>
                  <a:lnTo>
                    <a:pt x="8545" y="10058"/>
                  </a:lnTo>
                  <a:cubicBezTo>
                    <a:pt x="8545" y="10100"/>
                    <a:pt x="8587" y="10100"/>
                    <a:pt x="8630" y="10100"/>
                  </a:cubicBezTo>
                  <a:cubicBezTo>
                    <a:pt x="8672" y="10100"/>
                    <a:pt x="8714" y="10100"/>
                    <a:pt x="8757" y="10058"/>
                  </a:cubicBezTo>
                  <a:lnTo>
                    <a:pt x="17132" y="5235"/>
                  </a:lnTo>
                  <a:cubicBezTo>
                    <a:pt x="17259" y="5151"/>
                    <a:pt x="17259" y="4939"/>
                    <a:pt x="17132" y="4854"/>
                  </a:cubicBezTo>
                  <a:lnTo>
                    <a:pt x="8757" y="32"/>
                  </a:lnTo>
                  <a:cubicBezTo>
                    <a:pt x="8736" y="11"/>
                    <a:pt x="8704" y="0"/>
                    <a:pt x="866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flipH="1">
              <a:off x="7558275" y="1723800"/>
              <a:ext cx="220000" cy="373075"/>
            </a:xfrm>
            <a:custGeom>
              <a:avLst/>
              <a:gdLst/>
              <a:ahLst/>
              <a:cxnLst/>
              <a:rect l="l" t="t" r="r" b="b"/>
              <a:pathLst>
                <a:path w="8800" h="14923" extrusionOk="0">
                  <a:moveTo>
                    <a:pt x="8376" y="625"/>
                  </a:moveTo>
                  <a:lnTo>
                    <a:pt x="8376" y="9762"/>
                  </a:lnTo>
                  <a:lnTo>
                    <a:pt x="423" y="14330"/>
                  </a:lnTo>
                  <a:lnTo>
                    <a:pt x="423" y="5193"/>
                  </a:lnTo>
                  <a:lnTo>
                    <a:pt x="8376" y="625"/>
                  </a:lnTo>
                  <a:close/>
                  <a:moveTo>
                    <a:pt x="8582" y="1"/>
                  </a:moveTo>
                  <a:cubicBezTo>
                    <a:pt x="8545" y="1"/>
                    <a:pt x="8503" y="11"/>
                    <a:pt x="8461" y="32"/>
                  </a:cubicBezTo>
                  <a:lnTo>
                    <a:pt x="127" y="4855"/>
                  </a:lnTo>
                  <a:cubicBezTo>
                    <a:pt x="43" y="4897"/>
                    <a:pt x="0" y="4982"/>
                    <a:pt x="0" y="5066"/>
                  </a:cubicBezTo>
                  <a:lnTo>
                    <a:pt x="0" y="14753"/>
                  </a:lnTo>
                  <a:cubicBezTo>
                    <a:pt x="0" y="14796"/>
                    <a:pt x="43" y="14880"/>
                    <a:pt x="127" y="14923"/>
                  </a:cubicBezTo>
                  <a:lnTo>
                    <a:pt x="339" y="14923"/>
                  </a:lnTo>
                  <a:lnTo>
                    <a:pt x="8672" y="10100"/>
                  </a:lnTo>
                  <a:cubicBezTo>
                    <a:pt x="8757" y="10058"/>
                    <a:pt x="8799" y="9973"/>
                    <a:pt x="8799" y="9889"/>
                  </a:cubicBezTo>
                  <a:lnTo>
                    <a:pt x="8799" y="244"/>
                  </a:lnTo>
                  <a:cubicBezTo>
                    <a:pt x="8799" y="159"/>
                    <a:pt x="8757" y="75"/>
                    <a:pt x="8672" y="32"/>
                  </a:cubicBezTo>
                  <a:cubicBezTo>
                    <a:pt x="8651" y="11"/>
                    <a:pt x="8619" y="1"/>
                    <a:pt x="8582"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flipH="1">
              <a:off x="7140550" y="1362125"/>
              <a:ext cx="429400" cy="252500"/>
            </a:xfrm>
            <a:custGeom>
              <a:avLst/>
              <a:gdLst/>
              <a:ahLst/>
              <a:cxnLst/>
              <a:rect l="l" t="t" r="r" b="b"/>
              <a:pathLst>
                <a:path w="17176" h="10100" extrusionOk="0">
                  <a:moveTo>
                    <a:pt x="8588" y="497"/>
                  </a:moveTo>
                  <a:lnTo>
                    <a:pt x="16541" y="5066"/>
                  </a:lnTo>
                  <a:lnTo>
                    <a:pt x="8588" y="9635"/>
                  </a:lnTo>
                  <a:lnTo>
                    <a:pt x="678" y="5066"/>
                  </a:lnTo>
                  <a:lnTo>
                    <a:pt x="8588" y="497"/>
                  </a:lnTo>
                  <a:close/>
                  <a:moveTo>
                    <a:pt x="8593" y="0"/>
                  </a:moveTo>
                  <a:cubicBezTo>
                    <a:pt x="8556" y="0"/>
                    <a:pt x="8525" y="11"/>
                    <a:pt x="8503" y="32"/>
                  </a:cubicBezTo>
                  <a:lnTo>
                    <a:pt x="128" y="4855"/>
                  </a:lnTo>
                  <a:cubicBezTo>
                    <a:pt x="43" y="4897"/>
                    <a:pt x="1" y="4981"/>
                    <a:pt x="1" y="5066"/>
                  </a:cubicBezTo>
                  <a:cubicBezTo>
                    <a:pt x="1" y="5151"/>
                    <a:pt x="43" y="5193"/>
                    <a:pt x="128" y="5235"/>
                  </a:cubicBezTo>
                  <a:lnTo>
                    <a:pt x="8503" y="10058"/>
                  </a:lnTo>
                  <a:cubicBezTo>
                    <a:pt x="8503" y="10100"/>
                    <a:pt x="8546" y="10100"/>
                    <a:pt x="8588" y="10100"/>
                  </a:cubicBezTo>
                  <a:cubicBezTo>
                    <a:pt x="8630" y="10100"/>
                    <a:pt x="8673" y="10100"/>
                    <a:pt x="8715" y="10058"/>
                  </a:cubicBezTo>
                  <a:lnTo>
                    <a:pt x="17048" y="5235"/>
                  </a:lnTo>
                  <a:cubicBezTo>
                    <a:pt x="17133" y="5193"/>
                    <a:pt x="17175" y="5151"/>
                    <a:pt x="17175" y="5066"/>
                  </a:cubicBezTo>
                  <a:cubicBezTo>
                    <a:pt x="17175" y="4981"/>
                    <a:pt x="17133" y="4897"/>
                    <a:pt x="17048" y="4855"/>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flipH="1">
              <a:off x="7348900" y="1362125"/>
              <a:ext cx="219975" cy="373075"/>
            </a:xfrm>
            <a:custGeom>
              <a:avLst/>
              <a:gdLst/>
              <a:ahLst/>
              <a:cxnLst/>
              <a:rect l="l" t="t" r="r" b="b"/>
              <a:pathLst>
                <a:path w="8799" h="14923" extrusionOk="0">
                  <a:moveTo>
                    <a:pt x="8376" y="624"/>
                  </a:moveTo>
                  <a:lnTo>
                    <a:pt x="8376" y="9762"/>
                  </a:lnTo>
                  <a:lnTo>
                    <a:pt x="423" y="14330"/>
                  </a:lnTo>
                  <a:lnTo>
                    <a:pt x="423" y="5193"/>
                  </a:lnTo>
                  <a:lnTo>
                    <a:pt x="8376" y="624"/>
                  </a:lnTo>
                  <a:close/>
                  <a:moveTo>
                    <a:pt x="8566" y="0"/>
                  </a:moveTo>
                  <a:cubicBezTo>
                    <a:pt x="8524" y="0"/>
                    <a:pt x="8482" y="11"/>
                    <a:pt x="8460" y="32"/>
                  </a:cubicBezTo>
                  <a:lnTo>
                    <a:pt x="85" y="4855"/>
                  </a:lnTo>
                  <a:cubicBezTo>
                    <a:pt x="42" y="4897"/>
                    <a:pt x="0" y="4981"/>
                    <a:pt x="0" y="5066"/>
                  </a:cubicBezTo>
                  <a:lnTo>
                    <a:pt x="0" y="14711"/>
                  </a:lnTo>
                  <a:cubicBezTo>
                    <a:pt x="0" y="14796"/>
                    <a:pt x="42" y="14838"/>
                    <a:pt x="85" y="14880"/>
                  </a:cubicBezTo>
                  <a:cubicBezTo>
                    <a:pt x="127" y="14922"/>
                    <a:pt x="169" y="14922"/>
                    <a:pt x="212" y="14922"/>
                  </a:cubicBezTo>
                  <a:cubicBezTo>
                    <a:pt x="254" y="14922"/>
                    <a:pt x="296" y="14922"/>
                    <a:pt x="338" y="14880"/>
                  </a:cubicBezTo>
                  <a:lnTo>
                    <a:pt x="8672" y="10100"/>
                  </a:lnTo>
                  <a:cubicBezTo>
                    <a:pt x="8757" y="10058"/>
                    <a:pt x="8799" y="9973"/>
                    <a:pt x="8799" y="9888"/>
                  </a:cubicBezTo>
                  <a:lnTo>
                    <a:pt x="8799" y="244"/>
                  </a:lnTo>
                  <a:cubicBezTo>
                    <a:pt x="8799" y="159"/>
                    <a:pt x="8757" y="74"/>
                    <a:pt x="8672" y="32"/>
                  </a:cubicBezTo>
                  <a:cubicBezTo>
                    <a:pt x="8651" y="11"/>
                    <a:pt x="8608" y="0"/>
                    <a:pt x="8566"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flipH="1">
              <a:off x="7140550" y="1362125"/>
              <a:ext cx="220000" cy="373075"/>
            </a:xfrm>
            <a:custGeom>
              <a:avLst/>
              <a:gdLst/>
              <a:ahLst/>
              <a:cxnLst/>
              <a:rect l="l" t="t" r="r" b="b"/>
              <a:pathLst>
                <a:path w="8800" h="14923" extrusionOk="0">
                  <a:moveTo>
                    <a:pt x="424" y="624"/>
                  </a:moveTo>
                  <a:lnTo>
                    <a:pt x="8376" y="5193"/>
                  </a:lnTo>
                  <a:lnTo>
                    <a:pt x="8376" y="14330"/>
                  </a:lnTo>
                  <a:lnTo>
                    <a:pt x="424" y="9762"/>
                  </a:lnTo>
                  <a:lnTo>
                    <a:pt x="424" y="624"/>
                  </a:lnTo>
                  <a:close/>
                  <a:moveTo>
                    <a:pt x="217" y="0"/>
                  </a:moveTo>
                  <a:cubicBezTo>
                    <a:pt x="180" y="0"/>
                    <a:pt x="149" y="11"/>
                    <a:pt x="127" y="32"/>
                  </a:cubicBezTo>
                  <a:cubicBezTo>
                    <a:pt x="43" y="74"/>
                    <a:pt x="1" y="159"/>
                    <a:pt x="1" y="244"/>
                  </a:cubicBezTo>
                  <a:lnTo>
                    <a:pt x="1" y="9888"/>
                  </a:lnTo>
                  <a:cubicBezTo>
                    <a:pt x="1" y="9973"/>
                    <a:pt x="43" y="10015"/>
                    <a:pt x="127" y="10058"/>
                  </a:cubicBezTo>
                  <a:lnTo>
                    <a:pt x="8461" y="14880"/>
                  </a:lnTo>
                  <a:cubicBezTo>
                    <a:pt x="8503" y="14922"/>
                    <a:pt x="8546" y="14922"/>
                    <a:pt x="8588" y="14922"/>
                  </a:cubicBezTo>
                  <a:cubicBezTo>
                    <a:pt x="8630" y="14922"/>
                    <a:pt x="8630" y="14922"/>
                    <a:pt x="8672" y="14880"/>
                  </a:cubicBezTo>
                  <a:cubicBezTo>
                    <a:pt x="8757" y="14838"/>
                    <a:pt x="8799" y="14796"/>
                    <a:pt x="8799" y="14711"/>
                  </a:cubicBezTo>
                  <a:lnTo>
                    <a:pt x="8799" y="5066"/>
                  </a:lnTo>
                  <a:cubicBezTo>
                    <a:pt x="8799" y="4981"/>
                    <a:pt x="8757" y="4897"/>
                    <a:pt x="8672" y="4855"/>
                  </a:cubicBezTo>
                  <a:lnTo>
                    <a:pt x="339" y="32"/>
                  </a:lnTo>
                  <a:cubicBezTo>
                    <a:pt x="297" y="11"/>
                    <a:pt x="254" y="0"/>
                    <a:pt x="217"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flipH="1">
              <a:off x="7145850" y="1609325"/>
              <a:ext cx="417750" cy="241150"/>
            </a:xfrm>
            <a:custGeom>
              <a:avLst/>
              <a:gdLst/>
              <a:ahLst/>
              <a:cxnLst/>
              <a:rect l="l" t="t" r="r" b="b"/>
              <a:pathLst>
                <a:path w="16710" h="9646" extrusionOk="0">
                  <a:moveTo>
                    <a:pt x="8334" y="9645"/>
                  </a:moveTo>
                  <a:lnTo>
                    <a:pt x="1" y="4823"/>
                  </a:lnTo>
                  <a:lnTo>
                    <a:pt x="8334" y="0"/>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flipH="1">
              <a:off x="7139500" y="1603250"/>
              <a:ext cx="431500" cy="252500"/>
            </a:xfrm>
            <a:custGeom>
              <a:avLst/>
              <a:gdLst/>
              <a:ahLst/>
              <a:cxnLst/>
              <a:rect l="l" t="t" r="r" b="b"/>
              <a:pathLst>
                <a:path w="17260" h="10100" extrusionOk="0">
                  <a:moveTo>
                    <a:pt x="8630" y="497"/>
                  </a:moveTo>
                  <a:lnTo>
                    <a:pt x="16583" y="5066"/>
                  </a:lnTo>
                  <a:lnTo>
                    <a:pt x="8630" y="9635"/>
                  </a:lnTo>
                  <a:lnTo>
                    <a:pt x="720" y="5066"/>
                  </a:lnTo>
                  <a:lnTo>
                    <a:pt x="8630" y="497"/>
                  </a:lnTo>
                  <a:close/>
                  <a:moveTo>
                    <a:pt x="8635" y="0"/>
                  </a:moveTo>
                  <a:cubicBezTo>
                    <a:pt x="8598" y="0"/>
                    <a:pt x="8567" y="11"/>
                    <a:pt x="8545" y="32"/>
                  </a:cubicBezTo>
                  <a:lnTo>
                    <a:pt x="170" y="4854"/>
                  </a:lnTo>
                  <a:cubicBezTo>
                    <a:pt x="0" y="4939"/>
                    <a:pt x="0" y="5151"/>
                    <a:pt x="170" y="5235"/>
                  </a:cubicBezTo>
                  <a:lnTo>
                    <a:pt x="8545" y="10058"/>
                  </a:lnTo>
                  <a:cubicBezTo>
                    <a:pt x="8545" y="10100"/>
                    <a:pt x="8588" y="10100"/>
                    <a:pt x="8630" y="10100"/>
                  </a:cubicBezTo>
                  <a:cubicBezTo>
                    <a:pt x="8672" y="10100"/>
                    <a:pt x="8715" y="10100"/>
                    <a:pt x="8757" y="10058"/>
                  </a:cubicBezTo>
                  <a:lnTo>
                    <a:pt x="17090" y="5235"/>
                  </a:lnTo>
                  <a:cubicBezTo>
                    <a:pt x="17260" y="5151"/>
                    <a:pt x="17260" y="4939"/>
                    <a:pt x="17090" y="4854"/>
                  </a:cubicBezTo>
                  <a:lnTo>
                    <a:pt x="8757" y="32"/>
                  </a:lnTo>
                  <a:cubicBezTo>
                    <a:pt x="8715" y="11"/>
                    <a:pt x="8672" y="0"/>
                    <a:pt x="8635"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flipH="1">
              <a:off x="7557225" y="2568775"/>
              <a:ext cx="431500" cy="251475"/>
            </a:xfrm>
            <a:custGeom>
              <a:avLst/>
              <a:gdLst/>
              <a:ahLst/>
              <a:cxnLst/>
              <a:rect l="l" t="t" r="r" b="b"/>
              <a:pathLst>
                <a:path w="17260" h="10059" extrusionOk="0">
                  <a:moveTo>
                    <a:pt x="8630" y="456"/>
                  </a:moveTo>
                  <a:lnTo>
                    <a:pt x="16583" y="5024"/>
                  </a:lnTo>
                  <a:lnTo>
                    <a:pt x="8630" y="9593"/>
                  </a:lnTo>
                  <a:lnTo>
                    <a:pt x="719" y="5024"/>
                  </a:lnTo>
                  <a:lnTo>
                    <a:pt x="8630" y="456"/>
                  </a:lnTo>
                  <a:close/>
                  <a:moveTo>
                    <a:pt x="8667" y="1"/>
                  </a:moveTo>
                  <a:cubicBezTo>
                    <a:pt x="8630" y="1"/>
                    <a:pt x="8587" y="11"/>
                    <a:pt x="8545" y="33"/>
                  </a:cubicBezTo>
                  <a:lnTo>
                    <a:pt x="169" y="4855"/>
                  </a:lnTo>
                  <a:cubicBezTo>
                    <a:pt x="0" y="4940"/>
                    <a:pt x="0" y="5151"/>
                    <a:pt x="169" y="5236"/>
                  </a:cubicBezTo>
                  <a:lnTo>
                    <a:pt x="8545" y="10058"/>
                  </a:lnTo>
                  <a:lnTo>
                    <a:pt x="8757" y="10058"/>
                  </a:lnTo>
                  <a:lnTo>
                    <a:pt x="17132" y="5236"/>
                  </a:lnTo>
                  <a:cubicBezTo>
                    <a:pt x="17259" y="5151"/>
                    <a:pt x="17259" y="4940"/>
                    <a:pt x="17132" y="4855"/>
                  </a:cubicBezTo>
                  <a:lnTo>
                    <a:pt x="8757" y="33"/>
                  </a:lnTo>
                  <a:cubicBezTo>
                    <a:pt x="8736" y="11"/>
                    <a:pt x="8704" y="1"/>
                    <a:pt x="866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flipH="1">
              <a:off x="7766625" y="2568775"/>
              <a:ext cx="221050" cy="372025"/>
            </a:xfrm>
            <a:custGeom>
              <a:avLst/>
              <a:gdLst/>
              <a:ahLst/>
              <a:cxnLst/>
              <a:rect l="l" t="t" r="r" b="b"/>
              <a:pathLst>
                <a:path w="8842" h="14881" extrusionOk="0">
                  <a:moveTo>
                    <a:pt x="8376" y="583"/>
                  </a:moveTo>
                  <a:lnTo>
                    <a:pt x="8376" y="9720"/>
                  </a:lnTo>
                  <a:lnTo>
                    <a:pt x="466" y="14288"/>
                  </a:lnTo>
                  <a:lnTo>
                    <a:pt x="466" y="5151"/>
                  </a:lnTo>
                  <a:lnTo>
                    <a:pt x="8376" y="583"/>
                  </a:lnTo>
                  <a:close/>
                  <a:moveTo>
                    <a:pt x="8625" y="1"/>
                  </a:moveTo>
                  <a:cubicBezTo>
                    <a:pt x="8588" y="1"/>
                    <a:pt x="8545" y="11"/>
                    <a:pt x="8503" y="33"/>
                  </a:cubicBezTo>
                  <a:lnTo>
                    <a:pt x="127" y="4855"/>
                  </a:lnTo>
                  <a:cubicBezTo>
                    <a:pt x="43" y="4897"/>
                    <a:pt x="0" y="4940"/>
                    <a:pt x="0" y="5024"/>
                  </a:cubicBezTo>
                  <a:lnTo>
                    <a:pt x="0" y="14669"/>
                  </a:lnTo>
                  <a:cubicBezTo>
                    <a:pt x="0" y="14754"/>
                    <a:pt x="43" y="14838"/>
                    <a:pt x="127" y="14881"/>
                  </a:cubicBezTo>
                  <a:lnTo>
                    <a:pt x="381" y="14881"/>
                  </a:lnTo>
                  <a:lnTo>
                    <a:pt x="8715" y="10058"/>
                  </a:lnTo>
                  <a:cubicBezTo>
                    <a:pt x="8799" y="10016"/>
                    <a:pt x="8842" y="9931"/>
                    <a:pt x="8842" y="9847"/>
                  </a:cubicBezTo>
                  <a:lnTo>
                    <a:pt x="8842" y="202"/>
                  </a:lnTo>
                  <a:cubicBezTo>
                    <a:pt x="8842" y="117"/>
                    <a:pt x="8799" y="33"/>
                    <a:pt x="8715" y="33"/>
                  </a:cubicBez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flipH="1">
              <a:off x="7558275" y="2568775"/>
              <a:ext cx="220000" cy="372025"/>
            </a:xfrm>
            <a:custGeom>
              <a:avLst/>
              <a:gdLst/>
              <a:ahLst/>
              <a:cxnLst/>
              <a:rect l="l" t="t" r="r" b="b"/>
              <a:pathLst>
                <a:path w="8800" h="14881" extrusionOk="0">
                  <a:moveTo>
                    <a:pt x="423" y="583"/>
                  </a:moveTo>
                  <a:lnTo>
                    <a:pt x="8376" y="5151"/>
                  </a:lnTo>
                  <a:lnTo>
                    <a:pt x="8376" y="14331"/>
                  </a:lnTo>
                  <a:lnTo>
                    <a:pt x="423" y="9762"/>
                  </a:lnTo>
                  <a:lnTo>
                    <a:pt x="423" y="583"/>
                  </a:lnTo>
                  <a:close/>
                  <a:moveTo>
                    <a:pt x="249" y="1"/>
                  </a:moveTo>
                  <a:cubicBezTo>
                    <a:pt x="212" y="1"/>
                    <a:pt x="169" y="11"/>
                    <a:pt x="127" y="33"/>
                  </a:cubicBezTo>
                  <a:cubicBezTo>
                    <a:pt x="43" y="75"/>
                    <a:pt x="0" y="160"/>
                    <a:pt x="0" y="244"/>
                  </a:cubicBezTo>
                  <a:lnTo>
                    <a:pt x="0" y="9847"/>
                  </a:lnTo>
                  <a:cubicBezTo>
                    <a:pt x="0" y="9931"/>
                    <a:pt x="43" y="10016"/>
                    <a:pt x="127" y="10058"/>
                  </a:cubicBezTo>
                  <a:lnTo>
                    <a:pt x="8461" y="14881"/>
                  </a:lnTo>
                  <a:lnTo>
                    <a:pt x="8714" y="14881"/>
                  </a:lnTo>
                  <a:cubicBezTo>
                    <a:pt x="8757" y="14838"/>
                    <a:pt x="8799" y="14754"/>
                    <a:pt x="8799" y="14711"/>
                  </a:cubicBezTo>
                  <a:lnTo>
                    <a:pt x="8799" y="5067"/>
                  </a:lnTo>
                  <a:cubicBezTo>
                    <a:pt x="8799" y="4982"/>
                    <a:pt x="8757" y="4897"/>
                    <a:pt x="8714" y="4855"/>
                  </a:cubicBezTo>
                  <a:lnTo>
                    <a:pt x="339" y="33"/>
                  </a:lnTo>
                  <a:cubicBezTo>
                    <a:pt x="318" y="11"/>
                    <a:pt x="286" y="1"/>
                    <a:pt x="249"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flipH="1">
              <a:off x="7563575" y="2814925"/>
              <a:ext cx="417750" cy="241150"/>
            </a:xfrm>
            <a:custGeom>
              <a:avLst/>
              <a:gdLst/>
              <a:ahLst/>
              <a:cxnLst/>
              <a:rect l="l" t="t" r="r" b="b"/>
              <a:pathLst>
                <a:path w="16710" h="9646" extrusionOk="0">
                  <a:moveTo>
                    <a:pt x="8334" y="9645"/>
                  </a:moveTo>
                  <a:lnTo>
                    <a:pt x="0" y="4823"/>
                  </a:lnTo>
                  <a:lnTo>
                    <a:pt x="8334" y="1"/>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flipH="1">
              <a:off x="7558275" y="2809900"/>
              <a:ext cx="429400" cy="251925"/>
            </a:xfrm>
            <a:custGeom>
              <a:avLst/>
              <a:gdLst/>
              <a:ahLst/>
              <a:cxnLst/>
              <a:rect l="l" t="t" r="r" b="b"/>
              <a:pathLst>
                <a:path w="17176" h="10077" extrusionOk="0">
                  <a:moveTo>
                    <a:pt x="8588" y="455"/>
                  </a:moveTo>
                  <a:lnTo>
                    <a:pt x="16541" y="5024"/>
                  </a:lnTo>
                  <a:lnTo>
                    <a:pt x="8588" y="9593"/>
                  </a:lnTo>
                  <a:lnTo>
                    <a:pt x="677" y="5024"/>
                  </a:lnTo>
                  <a:lnTo>
                    <a:pt x="8588" y="455"/>
                  </a:lnTo>
                  <a:close/>
                  <a:moveTo>
                    <a:pt x="8625" y="1"/>
                  </a:moveTo>
                  <a:cubicBezTo>
                    <a:pt x="8588" y="1"/>
                    <a:pt x="8545" y="11"/>
                    <a:pt x="8503" y="32"/>
                  </a:cubicBezTo>
                  <a:lnTo>
                    <a:pt x="127" y="4855"/>
                  </a:lnTo>
                  <a:cubicBezTo>
                    <a:pt x="43" y="4897"/>
                    <a:pt x="0" y="4939"/>
                    <a:pt x="0" y="5024"/>
                  </a:cubicBezTo>
                  <a:cubicBezTo>
                    <a:pt x="0" y="5109"/>
                    <a:pt x="43" y="5193"/>
                    <a:pt x="127" y="5236"/>
                  </a:cubicBezTo>
                  <a:lnTo>
                    <a:pt x="8503" y="10058"/>
                  </a:lnTo>
                  <a:lnTo>
                    <a:pt x="8588" y="10058"/>
                  </a:lnTo>
                  <a:cubicBezTo>
                    <a:pt x="8602" y="10072"/>
                    <a:pt x="8616" y="10077"/>
                    <a:pt x="8630" y="10077"/>
                  </a:cubicBezTo>
                  <a:cubicBezTo>
                    <a:pt x="8658" y="10077"/>
                    <a:pt x="8686" y="10058"/>
                    <a:pt x="8715" y="10058"/>
                  </a:cubicBezTo>
                  <a:lnTo>
                    <a:pt x="17048" y="5236"/>
                  </a:lnTo>
                  <a:cubicBezTo>
                    <a:pt x="17133" y="5193"/>
                    <a:pt x="17175" y="5109"/>
                    <a:pt x="17175" y="5066"/>
                  </a:cubicBezTo>
                  <a:cubicBezTo>
                    <a:pt x="17175" y="4982"/>
                    <a:pt x="17133" y="4897"/>
                    <a:pt x="17048" y="4855"/>
                  </a:cubicBezTo>
                  <a:lnTo>
                    <a:pt x="8715" y="32"/>
                  </a:lnTo>
                  <a:cubicBezTo>
                    <a:pt x="8694" y="11"/>
                    <a:pt x="8662" y="1"/>
                    <a:pt x="862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flipH="1">
              <a:off x="7563575" y="2091575"/>
              <a:ext cx="417750" cy="241125"/>
            </a:xfrm>
            <a:custGeom>
              <a:avLst/>
              <a:gdLst/>
              <a:ahLst/>
              <a:cxnLst/>
              <a:rect l="l" t="t" r="r" b="b"/>
              <a:pathLst>
                <a:path w="16710" h="9645" extrusionOk="0">
                  <a:moveTo>
                    <a:pt x="0" y="4823"/>
                  </a:moveTo>
                  <a:lnTo>
                    <a:pt x="8334" y="0"/>
                  </a:lnTo>
                  <a:lnTo>
                    <a:pt x="16710" y="4823"/>
                  </a:lnTo>
                  <a:lnTo>
                    <a:pt x="8334" y="9645"/>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flipH="1">
              <a:off x="7557225" y="2086275"/>
              <a:ext cx="431500" cy="251725"/>
            </a:xfrm>
            <a:custGeom>
              <a:avLst/>
              <a:gdLst/>
              <a:ahLst/>
              <a:cxnLst/>
              <a:rect l="l" t="t" r="r" b="b"/>
              <a:pathLst>
                <a:path w="17260" h="10069" extrusionOk="0">
                  <a:moveTo>
                    <a:pt x="8630" y="466"/>
                  </a:moveTo>
                  <a:lnTo>
                    <a:pt x="16583" y="5035"/>
                  </a:lnTo>
                  <a:lnTo>
                    <a:pt x="8630" y="9603"/>
                  </a:lnTo>
                  <a:lnTo>
                    <a:pt x="719" y="5035"/>
                  </a:lnTo>
                  <a:lnTo>
                    <a:pt x="8630" y="466"/>
                  </a:lnTo>
                  <a:close/>
                  <a:moveTo>
                    <a:pt x="8545" y="1"/>
                  </a:moveTo>
                  <a:lnTo>
                    <a:pt x="169" y="4865"/>
                  </a:lnTo>
                  <a:cubicBezTo>
                    <a:pt x="0" y="4950"/>
                    <a:pt x="0" y="5161"/>
                    <a:pt x="169" y="5246"/>
                  </a:cubicBezTo>
                  <a:lnTo>
                    <a:pt x="8545" y="10069"/>
                  </a:lnTo>
                  <a:lnTo>
                    <a:pt x="8757" y="10069"/>
                  </a:lnTo>
                  <a:lnTo>
                    <a:pt x="17132" y="5246"/>
                  </a:lnTo>
                  <a:cubicBezTo>
                    <a:pt x="17259" y="5161"/>
                    <a:pt x="17259" y="4908"/>
                    <a:pt x="17132" y="4865"/>
                  </a:cubicBezTo>
                  <a:lnTo>
                    <a:pt x="8757" y="1"/>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flipH="1">
              <a:off x="7557225" y="2207100"/>
              <a:ext cx="431500" cy="251450"/>
            </a:xfrm>
            <a:custGeom>
              <a:avLst/>
              <a:gdLst/>
              <a:ahLst/>
              <a:cxnLst/>
              <a:rect l="l" t="t" r="r" b="b"/>
              <a:pathLst>
                <a:path w="17260" h="10058" extrusionOk="0">
                  <a:moveTo>
                    <a:pt x="8630" y="455"/>
                  </a:moveTo>
                  <a:lnTo>
                    <a:pt x="16583" y="5024"/>
                  </a:lnTo>
                  <a:lnTo>
                    <a:pt x="8630" y="9593"/>
                  </a:lnTo>
                  <a:lnTo>
                    <a:pt x="719" y="5024"/>
                  </a:lnTo>
                  <a:lnTo>
                    <a:pt x="8630" y="455"/>
                  </a:lnTo>
                  <a:close/>
                  <a:moveTo>
                    <a:pt x="8667" y="1"/>
                  </a:moveTo>
                  <a:cubicBezTo>
                    <a:pt x="8630" y="1"/>
                    <a:pt x="8587" y="11"/>
                    <a:pt x="8545" y="32"/>
                  </a:cubicBezTo>
                  <a:lnTo>
                    <a:pt x="169" y="4855"/>
                  </a:lnTo>
                  <a:cubicBezTo>
                    <a:pt x="0" y="4939"/>
                    <a:pt x="0" y="5151"/>
                    <a:pt x="169" y="5236"/>
                  </a:cubicBezTo>
                  <a:lnTo>
                    <a:pt x="8545" y="10058"/>
                  </a:lnTo>
                  <a:lnTo>
                    <a:pt x="8757" y="10058"/>
                  </a:lnTo>
                  <a:lnTo>
                    <a:pt x="17132" y="5236"/>
                  </a:lnTo>
                  <a:cubicBezTo>
                    <a:pt x="17259" y="5151"/>
                    <a:pt x="17259" y="4897"/>
                    <a:pt x="17132" y="4855"/>
                  </a:cubicBezTo>
                  <a:lnTo>
                    <a:pt x="8757" y="32"/>
                  </a:lnTo>
                  <a:cubicBezTo>
                    <a:pt x="8736" y="11"/>
                    <a:pt x="8704" y="1"/>
                    <a:pt x="8667"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flipH="1">
              <a:off x="7140550" y="1723800"/>
              <a:ext cx="220000" cy="614200"/>
            </a:xfrm>
            <a:custGeom>
              <a:avLst/>
              <a:gdLst/>
              <a:ahLst/>
              <a:cxnLst/>
              <a:rect l="l" t="t" r="r" b="b"/>
              <a:pathLst>
                <a:path w="8800" h="24568" extrusionOk="0">
                  <a:moveTo>
                    <a:pt x="8376" y="625"/>
                  </a:moveTo>
                  <a:lnTo>
                    <a:pt x="8376" y="19407"/>
                  </a:lnTo>
                  <a:lnTo>
                    <a:pt x="424" y="23975"/>
                  </a:lnTo>
                  <a:lnTo>
                    <a:pt x="424" y="5193"/>
                  </a:lnTo>
                  <a:lnTo>
                    <a:pt x="8376" y="625"/>
                  </a:lnTo>
                  <a:close/>
                  <a:moveTo>
                    <a:pt x="8583" y="1"/>
                  </a:moveTo>
                  <a:cubicBezTo>
                    <a:pt x="8546" y="1"/>
                    <a:pt x="8503" y="11"/>
                    <a:pt x="8461" y="32"/>
                  </a:cubicBezTo>
                  <a:lnTo>
                    <a:pt x="127" y="4855"/>
                  </a:lnTo>
                  <a:cubicBezTo>
                    <a:pt x="43" y="4897"/>
                    <a:pt x="1" y="4982"/>
                    <a:pt x="1" y="5066"/>
                  </a:cubicBezTo>
                  <a:lnTo>
                    <a:pt x="1" y="24356"/>
                  </a:lnTo>
                  <a:cubicBezTo>
                    <a:pt x="1" y="24441"/>
                    <a:pt x="43" y="24525"/>
                    <a:pt x="127" y="24568"/>
                  </a:cubicBezTo>
                  <a:lnTo>
                    <a:pt x="339" y="24568"/>
                  </a:lnTo>
                  <a:lnTo>
                    <a:pt x="8672" y="19745"/>
                  </a:lnTo>
                  <a:cubicBezTo>
                    <a:pt x="8757" y="19703"/>
                    <a:pt x="8799" y="19618"/>
                    <a:pt x="8799" y="19534"/>
                  </a:cubicBezTo>
                  <a:lnTo>
                    <a:pt x="8799" y="244"/>
                  </a:lnTo>
                  <a:cubicBezTo>
                    <a:pt x="8799" y="159"/>
                    <a:pt x="8757" y="75"/>
                    <a:pt x="8672" y="32"/>
                  </a:cubicBezTo>
                  <a:cubicBezTo>
                    <a:pt x="8651" y="11"/>
                    <a:pt x="8620" y="1"/>
                    <a:pt x="858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flipH="1">
              <a:off x="6937500" y="2212125"/>
              <a:ext cx="417750" cy="241150"/>
            </a:xfrm>
            <a:custGeom>
              <a:avLst/>
              <a:gdLst/>
              <a:ahLst/>
              <a:cxnLst/>
              <a:rect l="l" t="t" r="r" b="b"/>
              <a:pathLst>
                <a:path w="16710" h="9646" extrusionOk="0">
                  <a:moveTo>
                    <a:pt x="0" y="4823"/>
                  </a:moveTo>
                  <a:lnTo>
                    <a:pt x="8376" y="1"/>
                  </a:lnTo>
                  <a:lnTo>
                    <a:pt x="16709" y="4823"/>
                  </a:lnTo>
                  <a:lnTo>
                    <a:pt x="8376" y="9645"/>
                  </a:ln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flipH="1">
              <a:off x="6931150" y="2207100"/>
              <a:ext cx="430450" cy="251450"/>
            </a:xfrm>
            <a:custGeom>
              <a:avLst/>
              <a:gdLst/>
              <a:ahLst/>
              <a:cxnLst/>
              <a:rect l="l" t="t" r="r" b="b"/>
              <a:pathLst>
                <a:path w="17218" h="10058" extrusionOk="0">
                  <a:moveTo>
                    <a:pt x="8630" y="455"/>
                  </a:moveTo>
                  <a:lnTo>
                    <a:pt x="16540" y="5024"/>
                  </a:lnTo>
                  <a:lnTo>
                    <a:pt x="8630" y="9593"/>
                  </a:lnTo>
                  <a:lnTo>
                    <a:pt x="677" y="5024"/>
                  </a:lnTo>
                  <a:lnTo>
                    <a:pt x="8630" y="455"/>
                  </a:lnTo>
                  <a:close/>
                  <a:moveTo>
                    <a:pt x="8625" y="1"/>
                  </a:moveTo>
                  <a:cubicBezTo>
                    <a:pt x="8588" y="1"/>
                    <a:pt x="8545" y="11"/>
                    <a:pt x="8503" y="32"/>
                  </a:cubicBezTo>
                  <a:lnTo>
                    <a:pt x="169" y="4855"/>
                  </a:lnTo>
                  <a:cubicBezTo>
                    <a:pt x="0" y="4939"/>
                    <a:pt x="0" y="5151"/>
                    <a:pt x="169" y="5236"/>
                  </a:cubicBezTo>
                  <a:lnTo>
                    <a:pt x="8503" y="10058"/>
                  </a:lnTo>
                  <a:lnTo>
                    <a:pt x="8714" y="10058"/>
                  </a:lnTo>
                  <a:lnTo>
                    <a:pt x="17090" y="5236"/>
                  </a:lnTo>
                  <a:cubicBezTo>
                    <a:pt x="17217" y="5151"/>
                    <a:pt x="17217" y="4939"/>
                    <a:pt x="17090" y="4855"/>
                  </a:cubicBezTo>
                  <a:lnTo>
                    <a:pt x="8714" y="32"/>
                  </a:lnTo>
                  <a:cubicBezTo>
                    <a:pt x="8693" y="11"/>
                    <a:pt x="8662" y="1"/>
                    <a:pt x="8625" y="1"/>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flipH="1">
              <a:off x="7139500" y="3475100"/>
              <a:ext cx="431500" cy="252525"/>
            </a:xfrm>
            <a:custGeom>
              <a:avLst/>
              <a:gdLst/>
              <a:ahLst/>
              <a:cxnLst/>
              <a:rect l="l" t="t" r="r" b="b"/>
              <a:pathLst>
                <a:path w="17260" h="10101" extrusionOk="0">
                  <a:moveTo>
                    <a:pt x="8630" y="498"/>
                  </a:moveTo>
                  <a:lnTo>
                    <a:pt x="16583" y="5066"/>
                  </a:lnTo>
                  <a:lnTo>
                    <a:pt x="8630" y="9635"/>
                  </a:lnTo>
                  <a:lnTo>
                    <a:pt x="720" y="5066"/>
                  </a:lnTo>
                  <a:lnTo>
                    <a:pt x="8630" y="498"/>
                  </a:lnTo>
                  <a:close/>
                  <a:moveTo>
                    <a:pt x="8635" y="1"/>
                  </a:moveTo>
                  <a:cubicBezTo>
                    <a:pt x="8598" y="1"/>
                    <a:pt x="8567" y="11"/>
                    <a:pt x="8545" y="32"/>
                  </a:cubicBezTo>
                  <a:lnTo>
                    <a:pt x="170" y="4855"/>
                  </a:lnTo>
                  <a:cubicBezTo>
                    <a:pt x="0" y="4939"/>
                    <a:pt x="0" y="5151"/>
                    <a:pt x="170" y="5235"/>
                  </a:cubicBezTo>
                  <a:lnTo>
                    <a:pt x="8545" y="10100"/>
                  </a:lnTo>
                  <a:lnTo>
                    <a:pt x="8757" y="10100"/>
                  </a:lnTo>
                  <a:lnTo>
                    <a:pt x="17090" y="5235"/>
                  </a:lnTo>
                  <a:cubicBezTo>
                    <a:pt x="17260" y="5151"/>
                    <a:pt x="17260" y="4939"/>
                    <a:pt x="17090" y="4855"/>
                  </a:cubicBezTo>
                  <a:lnTo>
                    <a:pt x="8757" y="32"/>
                  </a:lnTo>
                  <a:cubicBezTo>
                    <a:pt x="8715" y="11"/>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flipH="1">
              <a:off x="7140550" y="3354550"/>
              <a:ext cx="220000" cy="373075"/>
            </a:xfrm>
            <a:custGeom>
              <a:avLst/>
              <a:gdLst/>
              <a:ahLst/>
              <a:cxnLst/>
              <a:rect l="l" t="t" r="r" b="b"/>
              <a:pathLst>
                <a:path w="8800" h="14923" extrusionOk="0">
                  <a:moveTo>
                    <a:pt x="8376" y="624"/>
                  </a:moveTo>
                  <a:lnTo>
                    <a:pt x="8376" y="9761"/>
                  </a:lnTo>
                  <a:lnTo>
                    <a:pt x="424" y="14330"/>
                  </a:lnTo>
                  <a:lnTo>
                    <a:pt x="424" y="5193"/>
                  </a:lnTo>
                  <a:lnTo>
                    <a:pt x="8376" y="624"/>
                  </a:lnTo>
                  <a:close/>
                  <a:moveTo>
                    <a:pt x="8583" y="0"/>
                  </a:moveTo>
                  <a:cubicBezTo>
                    <a:pt x="8546" y="0"/>
                    <a:pt x="8503" y="11"/>
                    <a:pt x="8461" y="32"/>
                  </a:cubicBezTo>
                  <a:lnTo>
                    <a:pt x="127" y="4854"/>
                  </a:lnTo>
                  <a:cubicBezTo>
                    <a:pt x="43" y="4897"/>
                    <a:pt x="1" y="4981"/>
                    <a:pt x="1" y="5066"/>
                  </a:cubicBezTo>
                  <a:lnTo>
                    <a:pt x="1" y="14711"/>
                  </a:lnTo>
                  <a:cubicBezTo>
                    <a:pt x="1" y="14795"/>
                    <a:pt x="43" y="14880"/>
                    <a:pt x="127" y="14922"/>
                  </a:cubicBezTo>
                  <a:lnTo>
                    <a:pt x="339" y="14922"/>
                  </a:lnTo>
                  <a:lnTo>
                    <a:pt x="8672" y="10057"/>
                  </a:lnTo>
                  <a:cubicBezTo>
                    <a:pt x="8757" y="10015"/>
                    <a:pt x="8799" y="9973"/>
                    <a:pt x="8799" y="9888"/>
                  </a:cubicBezTo>
                  <a:lnTo>
                    <a:pt x="8799" y="243"/>
                  </a:lnTo>
                  <a:cubicBezTo>
                    <a:pt x="8799" y="159"/>
                    <a:pt x="8757" y="74"/>
                    <a:pt x="8672" y="32"/>
                  </a:cubicBezTo>
                  <a:cubicBezTo>
                    <a:pt x="8651"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flipH="1">
              <a:off x="7348900" y="3354550"/>
              <a:ext cx="221050" cy="373075"/>
            </a:xfrm>
            <a:custGeom>
              <a:avLst/>
              <a:gdLst/>
              <a:ahLst/>
              <a:cxnLst/>
              <a:rect l="l" t="t" r="r" b="b"/>
              <a:pathLst>
                <a:path w="8842" h="14923" extrusionOk="0">
                  <a:moveTo>
                    <a:pt x="466" y="624"/>
                  </a:moveTo>
                  <a:lnTo>
                    <a:pt x="8377" y="5193"/>
                  </a:lnTo>
                  <a:lnTo>
                    <a:pt x="8377" y="14330"/>
                  </a:lnTo>
                  <a:lnTo>
                    <a:pt x="466" y="9761"/>
                  </a:lnTo>
                  <a:lnTo>
                    <a:pt x="466" y="624"/>
                  </a:lnTo>
                  <a:close/>
                  <a:moveTo>
                    <a:pt x="249" y="0"/>
                  </a:moveTo>
                  <a:cubicBezTo>
                    <a:pt x="212" y="0"/>
                    <a:pt x="170" y="11"/>
                    <a:pt x="128" y="32"/>
                  </a:cubicBezTo>
                  <a:cubicBezTo>
                    <a:pt x="43" y="74"/>
                    <a:pt x="1" y="159"/>
                    <a:pt x="1" y="243"/>
                  </a:cubicBezTo>
                  <a:lnTo>
                    <a:pt x="1" y="9888"/>
                  </a:lnTo>
                  <a:cubicBezTo>
                    <a:pt x="1" y="9973"/>
                    <a:pt x="43" y="10015"/>
                    <a:pt x="128" y="10057"/>
                  </a:cubicBezTo>
                  <a:lnTo>
                    <a:pt x="8503" y="14922"/>
                  </a:lnTo>
                  <a:lnTo>
                    <a:pt x="8715" y="14922"/>
                  </a:lnTo>
                  <a:cubicBezTo>
                    <a:pt x="8800" y="14880"/>
                    <a:pt x="8842" y="14795"/>
                    <a:pt x="8842" y="14711"/>
                  </a:cubicBezTo>
                  <a:lnTo>
                    <a:pt x="8842" y="5066"/>
                  </a:lnTo>
                  <a:cubicBezTo>
                    <a:pt x="8842" y="4981"/>
                    <a:pt x="8800" y="4897"/>
                    <a:pt x="8715" y="4854"/>
                  </a:cubicBezTo>
                  <a:lnTo>
                    <a:pt x="339" y="32"/>
                  </a:lnTo>
                  <a:cubicBezTo>
                    <a:pt x="318" y="11"/>
                    <a:pt x="286" y="0"/>
                    <a:pt x="249"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flipH="1">
              <a:off x="7145850" y="3240075"/>
              <a:ext cx="417750" cy="241125"/>
            </a:xfrm>
            <a:custGeom>
              <a:avLst/>
              <a:gdLst/>
              <a:ahLst/>
              <a:cxnLst/>
              <a:rect l="l" t="t" r="r" b="b"/>
              <a:pathLst>
                <a:path w="16710" h="9645" extrusionOk="0">
                  <a:moveTo>
                    <a:pt x="8334" y="0"/>
                  </a:moveTo>
                  <a:lnTo>
                    <a:pt x="16710" y="4822"/>
                  </a:lnTo>
                  <a:lnTo>
                    <a:pt x="8334" y="9645"/>
                  </a:lnTo>
                  <a:lnTo>
                    <a:pt x="1" y="4822"/>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flipH="1">
              <a:off x="7140550" y="3235050"/>
              <a:ext cx="429400" cy="251450"/>
            </a:xfrm>
            <a:custGeom>
              <a:avLst/>
              <a:gdLst/>
              <a:ahLst/>
              <a:cxnLst/>
              <a:rect l="l" t="t" r="r" b="b"/>
              <a:pathLst>
                <a:path w="17176" h="10058" extrusionOk="0">
                  <a:moveTo>
                    <a:pt x="8588" y="455"/>
                  </a:moveTo>
                  <a:lnTo>
                    <a:pt x="16541" y="5023"/>
                  </a:lnTo>
                  <a:lnTo>
                    <a:pt x="8588" y="9592"/>
                  </a:lnTo>
                  <a:lnTo>
                    <a:pt x="678" y="5023"/>
                  </a:lnTo>
                  <a:lnTo>
                    <a:pt x="8588" y="455"/>
                  </a:lnTo>
                  <a:close/>
                  <a:moveTo>
                    <a:pt x="8593" y="0"/>
                  </a:moveTo>
                  <a:cubicBezTo>
                    <a:pt x="8556" y="0"/>
                    <a:pt x="8525" y="11"/>
                    <a:pt x="8503" y="32"/>
                  </a:cubicBezTo>
                  <a:lnTo>
                    <a:pt x="128" y="4812"/>
                  </a:lnTo>
                  <a:cubicBezTo>
                    <a:pt x="43" y="4854"/>
                    <a:pt x="1" y="4939"/>
                    <a:pt x="1" y="5023"/>
                  </a:cubicBezTo>
                  <a:cubicBezTo>
                    <a:pt x="1" y="5108"/>
                    <a:pt x="43" y="5150"/>
                    <a:pt x="128" y="5193"/>
                  </a:cubicBezTo>
                  <a:lnTo>
                    <a:pt x="8503" y="10015"/>
                  </a:lnTo>
                  <a:cubicBezTo>
                    <a:pt x="8503" y="10057"/>
                    <a:pt x="8546" y="10057"/>
                    <a:pt x="8588" y="10057"/>
                  </a:cubicBezTo>
                  <a:lnTo>
                    <a:pt x="8715" y="10057"/>
                  </a:lnTo>
                  <a:lnTo>
                    <a:pt x="17048" y="5235"/>
                  </a:lnTo>
                  <a:cubicBezTo>
                    <a:pt x="17133" y="5193"/>
                    <a:pt x="17175" y="5108"/>
                    <a:pt x="17175" y="5023"/>
                  </a:cubicBezTo>
                  <a:cubicBezTo>
                    <a:pt x="17175" y="4939"/>
                    <a:pt x="17133" y="4854"/>
                    <a:pt x="17048" y="4854"/>
                  </a:cubicBezTo>
                  <a:lnTo>
                    <a:pt x="8715" y="32"/>
                  </a:lnTo>
                  <a:cubicBezTo>
                    <a:pt x="8673"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flipH="1">
              <a:off x="6937500" y="3056050"/>
              <a:ext cx="208375" cy="241150"/>
            </a:xfrm>
            <a:custGeom>
              <a:avLst/>
              <a:gdLst/>
              <a:ahLst/>
              <a:cxnLst/>
              <a:rect l="l" t="t" r="r" b="b"/>
              <a:pathLst>
                <a:path w="8335" h="9646" extrusionOk="0">
                  <a:moveTo>
                    <a:pt x="8334" y="9645"/>
                  </a:moveTo>
                  <a:lnTo>
                    <a:pt x="8334" y="0"/>
                  </a:lnTo>
                  <a:lnTo>
                    <a:pt x="1"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flipH="1">
              <a:off x="6932225" y="3051025"/>
              <a:ext cx="221050" cy="252525"/>
            </a:xfrm>
            <a:custGeom>
              <a:avLst/>
              <a:gdLst/>
              <a:ahLst/>
              <a:cxnLst/>
              <a:rect l="l" t="t" r="r" b="b"/>
              <a:pathLst>
                <a:path w="8842" h="10101" extrusionOk="0">
                  <a:moveTo>
                    <a:pt x="8461" y="625"/>
                  </a:moveTo>
                  <a:lnTo>
                    <a:pt x="8461" y="9508"/>
                  </a:lnTo>
                  <a:lnTo>
                    <a:pt x="720" y="5024"/>
                  </a:lnTo>
                  <a:lnTo>
                    <a:pt x="8461" y="625"/>
                  </a:lnTo>
                  <a:close/>
                  <a:moveTo>
                    <a:pt x="8636" y="1"/>
                  </a:moveTo>
                  <a:cubicBezTo>
                    <a:pt x="8599" y="1"/>
                    <a:pt x="8567" y="11"/>
                    <a:pt x="8546" y="32"/>
                  </a:cubicBezTo>
                  <a:lnTo>
                    <a:pt x="170" y="4855"/>
                  </a:lnTo>
                  <a:cubicBezTo>
                    <a:pt x="1" y="4939"/>
                    <a:pt x="1" y="5151"/>
                    <a:pt x="170" y="5235"/>
                  </a:cubicBezTo>
                  <a:lnTo>
                    <a:pt x="8546" y="10058"/>
                  </a:lnTo>
                  <a:cubicBezTo>
                    <a:pt x="8546" y="10058"/>
                    <a:pt x="8588" y="10058"/>
                    <a:pt x="8630" y="10100"/>
                  </a:cubicBezTo>
                  <a:cubicBezTo>
                    <a:pt x="8673" y="10100"/>
                    <a:pt x="8715" y="10058"/>
                    <a:pt x="8757" y="10058"/>
                  </a:cubicBezTo>
                  <a:cubicBezTo>
                    <a:pt x="8800" y="10016"/>
                    <a:pt x="8842" y="9931"/>
                    <a:pt x="8842" y="9846"/>
                  </a:cubicBezTo>
                  <a:lnTo>
                    <a:pt x="8842" y="201"/>
                  </a:lnTo>
                  <a:cubicBezTo>
                    <a:pt x="8842" y="117"/>
                    <a:pt x="8800" y="75"/>
                    <a:pt x="8757" y="32"/>
                  </a:cubicBezTo>
                  <a:cubicBezTo>
                    <a:pt x="8715" y="11"/>
                    <a:pt x="8673" y="1"/>
                    <a:pt x="8636"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flipH="1">
              <a:off x="6728100" y="1850450"/>
              <a:ext cx="417775" cy="241150"/>
            </a:xfrm>
            <a:custGeom>
              <a:avLst/>
              <a:gdLst/>
              <a:ahLst/>
              <a:cxnLst/>
              <a:rect l="l" t="t" r="r" b="b"/>
              <a:pathLst>
                <a:path w="16711" h="9646" extrusionOk="0">
                  <a:moveTo>
                    <a:pt x="1" y="4823"/>
                  </a:moveTo>
                  <a:lnTo>
                    <a:pt x="8334" y="0"/>
                  </a:lnTo>
                  <a:lnTo>
                    <a:pt x="16710" y="4823"/>
                  </a:lnTo>
                  <a:lnTo>
                    <a:pt x="8334" y="9645"/>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flipH="1">
              <a:off x="6513425" y="1751300"/>
              <a:ext cx="220000" cy="586700"/>
            </a:xfrm>
            <a:custGeom>
              <a:avLst/>
              <a:gdLst/>
              <a:ahLst/>
              <a:cxnLst/>
              <a:rect l="l" t="t" r="r" b="b"/>
              <a:pathLst>
                <a:path w="8800" h="23468" extrusionOk="0">
                  <a:moveTo>
                    <a:pt x="424" y="582"/>
                  </a:moveTo>
                  <a:lnTo>
                    <a:pt x="8376" y="5151"/>
                  </a:lnTo>
                  <a:lnTo>
                    <a:pt x="8376" y="22875"/>
                  </a:lnTo>
                  <a:lnTo>
                    <a:pt x="424" y="18307"/>
                  </a:lnTo>
                  <a:lnTo>
                    <a:pt x="424" y="582"/>
                  </a:lnTo>
                  <a:close/>
                  <a:moveTo>
                    <a:pt x="217" y="1"/>
                  </a:moveTo>
                  <a:cubicBezTo>
                    <a:pt x="180" y="1"/>
                    <a:pt x="149" y="11"/>
                    <a:pt x="128" y="32"/>
                  </a:cubicBezTo>
                  <a:cubicBezTo>
                    <a:pt x="43" y="75"/>
                    <a:pt x="1" y="117"/>
                    <a:pt x="1" y="201"/>
                  </a:cubicBezTo>
                  <a:lnTo>
                    <a:pt x="1" y="18476"/>
                  </a:lnTo>
                  <a:cubicBezTo>
                    <a:pt x="1" y="18518"/>
                    <a:pt x="43" y="18603"/>
                    <a:pt x="128" y="18645"/>
                  </a:cubicBezTo>
                  <a:lnTo>
                    <a:pt x="8461" y="23468"/>
                  </a:lnTo>
                  <a:lnTo>
                    <a:pt x="8673" y="23468"/>
                  </a:lnTo>
                  <a:cubicBezTo>
                    <a:pt x="8757" y="23425"/>
                    <a:pt x="8799" y="23341"/>
                    <a:pt x="8799" y="23256"/>
                  </a:cubicBezTo>
                  <a:lnTo>
                    <a:pt x="8799" y="5024"/>
                  </a:lnTo>
                  <a:cubicBezTo>
                    <a:pt x="8799" y="4939"/>
                    <a:pt x="8757" y="4897"/>
                    <a:pt x="8673" y="4855"/>
                  </a:cubicBezTo>
                  <a:lnTo>
                    <a:pt x="339" y="32"/>
                  </a:lnTo>
                  <a:cubicBezTo>
                    <a:pt x="297" y="11"/>
                    <a:pt x="254" y="1"/>
                    <a:pt x="217"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flipH="1">
              <a:off x="6512375" y="2206300"/>
              <a:ext cx="431500" cy="252250"/>
            </a:xfrm>
            <a:custGeom>
              <a:avLst/>
              <a:gdLst/>
              <a:ahLst/>
              <a:cxnLst/>
              <a:rect l="l" t="t" r="r" b="b"/>
              <a:pathLst>
                <a:path w="17260" h="10090" extrusionOk="0">
                  <a:moveTo>
                    <a:pt x="8630" y="487"/>
                  </a:moveTo>
                  <a:lnTo>
                    <a:pt x="16541" y="5056"/>
                  </a:lnTo>
                  <a:lnTo>
                    <a:pt x="8630" y="9625"/>
                  </a:lnTo>
                  <a:lnTo>
                    <a:pt x="677" y="5056"/>
                  </a:lnTo>
                  <a:lnTo>
                    <a:pt x="8630" y="487"/>
                  </a:lnTo>
                  <a:close/>
                  <a:moveTo>
                    <a:pt x="8635" y="1"/>
                  </a:moveTo>
                  <a:cubicBezTo>
                    <a:pt x="8598" y="1"/>
                    <a:pt x="8567" y="22"/>
                    <a:pt x="8546" y="64"/>
                  </a:cubicBezTo>
                  <a:lnTo>
                    <a:pt x="170" y="4887"/>
                  </a:lnTo>
                  <a:cubicBezTo>
                    <a:pt x="1" y="4971"/>
                    <a:pt x="1" y="5183"/>
                    <a:pt x="170" y="5268"/>
                  </a:cubicBezTo>
                  <a:lnTo>
                    <a:pt x="8503" y="10090"/>
                  </a:lnTo>
                  <a:lnTo>
                    <a:pt x="8757" y="10090"/>
                  </a:lnTo>
                  <a:lnTo>
                    <a:pt x="17091" y="5268"/>
                  </a:lnTo>
                  <a:cubicBezTo>
                    <a:pt x="17260" y="5183"/>
                    <a:pt x="17260" y="4929"/>
                    <a:pt x="17091" y="4887"/>
                  </a:cubicBezTo>
                  <a:lnTo>
                    <a:pt x="8757" y="64"/>
                  </a:lnTo>
                  <a:cubicBezTo>
                    <a:pt x="8715" y="22"/>
                    <a:pt x="8672" y="1"/>
                    <a:pt x="8635" y="1"/>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flipH="1">
              <a:off x="6722825" y="1389625"/>
              <a:ext cx="220000" cy="586700"/>
            </a:xfrm>
            <a:custGeom>
              <a:avLst/>
              <a:gdLst/>
              <a:ahLst/>
              <a:cxnLst/>
              <a:rect l="l" t="t" r="r" b="b"/>
              <a:pathLst>
                <a:path w="8800" h="23468" extrusionOk="0">
                  <a:moveTo>
                    <a:pt x="424" y="582"/>
                  </a:moveTo>
                  <a:lnTo>
                    <a:pt x="8377" y="5151"/>
                  </a:lnTo>
                  <a:lnTo>
                    <a:pt x="8377" y="22875"/>
                  </a:lnTo>
                  <a:lnTo>
                    <a:pt x="424" y="18306"/>
                  </a:lnTo>
                  <a:lnTo>
                    <a:pt x="424" y="582"/>
                  </a:lnTo>
                  <a:close/>
                  <a:moveTo>
                    <a:pt x="218" y="0"/>
                  </a:moveTo>
                  <a:cubicBezTo>
                    <a:pt x="181" y="0"/>
                    <a:pt x="149" y="11"/>
                    <a:pt x="128" y="32"/>
                  </a:cubicBezTo>
                  <a:cubicBezTo>
                    <a:pt x="43" y="74"/>
                    <a:pt x="1" y="117"/>
                    <a:pt x="1" y="201"/>
                  </a:cubicBezTo>
                  <a:lnTo>
                    <a:pt x="1" y="18433"/>
                  </a:lnTo>
                  <a:cubicBezTo>
                    <a:pt x="1" y="18518"/>
                    <a:pt x="43" y="18560"/>
                    <a:pt x="128" y="18603"/>
                  </a:cubicBezTo>
                  <a:lnTo>
                    <a:pt x="8461" y="23467"/>
                  </a:lnTo>
                  <a:lnTo>
                    <a:pt x="8673" y="23467"/>
                  </a:lnTo>
                  <a:cubicBezTo>
                    <a:pt x="8757" y="23425"/>
                    <a:pt x="8800" y="23340"/>
                    <a:pt x="8800" y="23256"/>
                  </a:cubicBezTo>
                  <a:lnTo>
                    <a:pt x="8800" y="5024"/>
                  </a:lnTo>
                  <a:cubicBezTo>
                    <a:pt x="8800" y="4939"/>
                    <a:pt x="8757" y="4897"/>
                    <a:pt x="8673" y="4854"/>
                  </a:cubicBezTo>
                  <a:lnTo>
                    <a:pt x="339" y="32"/>
                  </a:lnTo>
                  <a:cubicBezTo>
                    <a:pt x="297" y="11"/>
                    <a:pt x="255" y="0"/>
                    <a:pt x="218"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461"/>
        <p:cNvGrpSpPr/>
        <p:nvPr/>
      </p:nvGrpSpPr>
      <p:grpSpPr>
        <a:xfrm>
          <a:off x="0" y="0"/>
          <a:ext cx="0" cy="0"/>
          <a:chOff x="0" y="0"/>
          <a:chExt cx="0" cy="0"/>
        </a:xfrm>
      </p:grpSpPr>
      <p:sp>
        <p:nvSpPr>
          <p:cNvPr id="462" name="Google Shape;462;p20"/>
          <p:cNvSpPr txBox="1">
            <a:spLocks noGrp="1"/>
          </p:cNvSpPr>
          <p:nvPr>
            <p:ph type="subTitle" idx="1"/>
          </p:nvPr>
        </p:nvSpPr>
        <p:spPr>
          <a:xfrm>
            <a:off x="4598895" y="3622474"/>
            <a:ext cx="18861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3" name="Google Shape;463;p20"/>
          <p:cNvSpPr txBox="1">
            <a:spLocks noGrp="1"/>
          </p:cNvSpPr>
          <p:nvPr>
            <p:ph type="subTitle" idx="2"/>
          </p:nvPr>
        </p:nvSpPr>
        <p:spPr>
          <a:xfrm>
            <a:off x="6546600" y="3620674"/>
            <a:ext cx="18861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64" name="Google Shape;464;p20"/>
          <p:cNvSpPr txBox="1">
            <a:spLocks noGrp="1"/>
          </p:cNvSpPr>
          <p:nvPr>
            <p:ph type="title" hasCustomPrompt="1"/>
          </p:nvPr>
        </p:nvSpPr>
        <p:spPr>
          <a:xfrm>
            <a:off x="880975" y="2280181"/>
            <a:ext cx="1549800" cy="7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5" name="Google Shape;465;p20"/>
          <p:cNvSpPr txBox="1">
            <a:spLocks noGrp="1"/>
          </p:cNvSpPr>
          <p:nvPr>
            <p:ph type="title" idx="3" hasCustomPrompt="1"/>
          </p:nvPr>
        </p:nvSpPr>
        <p:spPr>
          <a:xfrm>
            <a:off x="2822163" y="2280181"/>
            <a:ext cx="1549800" cy="7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6" name="Google Shape;466;p20"/>
          <p:cNvSpPr txBox="1">
            <a:spLocks noGrp="1"/>
          </p:cNvSpPr>
          <p:nvPr>
            <p:ph type="title" idx="4" hasCustomPrompt="1"/>
          </p:nvPr>
        </p:nvSpPr>
        <p:spPr>
          <a:xfrm>
            <a:off x="4767045" y="2280181"/>
            <a:ext cx="1549800" cy="7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7" name="Google Shape;467;p20"/>
          <p:cNvSpPr txBox="1">
            <a:spLocks noGrp="1"/>
          </p:cNvSpPr>
          <p:nvPr>
            <p:ph type="title" idx="5" hasCustomPrompt="1"/>
          </p:nvPr>
        </p:nvSpPr>
        <p:spPr>
          <a:xfrm>
            <a:off x="6714750" y="2280181"/>
            <a:ext cx="1549800" cy="74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8" name="Google Shape;468;p20"/>
          <p:cNvSpPr txBox="1">
            <a:spLocks noGrp="1"/>
          </p:cNvSpPr>
          <p:nvPr>
            <p:ph type="subTitle" idx="6"/>
          </p:nvPr>
        </p:nvSpPr>
        <p:spPr>
          <a:xfrm>
            <a:off x="711300" y="3275245"/>
            <a:ext cx="18894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accent2"/>
                </a:solidFill>
                <a:latin typeface="Share"/>
                <a:ea typeface="Share"/>
                <a:cs typeface="Share"/>
                <a:sym typeface="Share"/>
              </a:defRPr>
            </a:lvl1pPr>
            <a:lvl2pPr lvl="1" algn="ctr" rtl="0">
              <a:lnSpc>
                <a:spcPct val="100000"/>
              </a:lnSpc>
              <a:spcBef>
                <a:spcPts val="0"/>
              </a:spcBef>
              <a:spcAft>
                <a:spcPts val="0"/>
              </a:spcAft>
              <a:buNone/>
              <a:defRPr sz="1800" b="1">
                <a:solidFill>
                  <a:schemeClr val="accent2"/>
                </a:solidFill>
                <a:latin typeface="Share"/>
                <a:ea typeface="Share"/>
                <a:cs typeface="Share"/>
                <a:sym typeface="Share"/>
              </a:defRPr>
            </a:lvl2pPr>
            <a:lvl3pPr lvl="2" algn="ctr" rtl="0">
              <a:lnSpc>
                <a:spcPct val="100000"/>
              </a:lnSpc>
              <a:spcBef>
                <a:spcPts val="0"/>
              </a:spcBef>
              <a:spcAft>
                <a:spcPts val="0"/>
              </a:spcAft>
              <a:buNone/>
              <a:defRPr sz="1800" b="1">
                <a:solidFill>
                  <a:schemeClr val="accent2"/>
                </a:solidFill>
                <a:latin typeface="Share"/>
                <a:ea typeface="Share"/>
                <a:cs typeface="Share"/>
                <a:sym typeface="Share"/>
              </a:defRPr>
            </a:lvl3pPr>
            <a:lvl4pPr lvl="3" algn="ctr" rtl="0">
              <a:lnSpc>
                <a:spcPct val="100000"/>
              </a:lnSpc>
              <a:spcBef>
                <a:spcPts val="0"/>
              </a:spcBef>
              <a:spcAft>
                <a:spcPts val="0"/>
              </a:spcAft>
              <a:buNone/>
              <a:defRPr sz="1800" b="1">
                <a:solidFill>
                  <a:schemeClr val="accent2"/>
                </a:solidFill>
                <a:latin typeface="Share"/>
                <a:ea typeface="Share"/>
                <a:cs typeface="Share"/>
                <a:sym typeface="Share"/>
              </a:defRPr>
            </a:lvl4pPr>
            <a:lvl5pPr lvl="4" algn="ctr" rtl="0">
              <a:lnSpc>
                <a:spcPct val="100000"/>
              </a:lnSpc>
              <a:spcBef>
                <a:spcPts val="0"/>
              </a:spcBef>
              <a:spcAft>
                <a:spcPts val="0"/>
              </a:spcAft>
              <a:buNone/>
              <a:defRPr sz="1800" b="1">
                <a:solidFill>
                  <a:schemeClr val="accent2"/>
                </a:solidFill>
                <a:latin typeface="Share"/>
                <a:ea typeface="Share"/>
                <a:cs typeface="Share"/>
                <a:sym typeface="Share"/>
              </a:defRPr>
            </a:lvl5pPr>
            <a:lvl6pPr lvl="5" algn="ctr" rtl="0">
              <a:lnSpc>
                <a:spcPct val="100000"/>
              </a:lnSpc>
              <a:spcBef>
                <a:spcPts val="0"/>
              </a:spcBef>
              <a:spcAft>
                <a:spcPts val="0"/>
              </a:spcAft>
              <a:buNone/>
              <a:defRPr sz="1800" b="1">
                <a:solidFill>
                  <a:schemeClr val="accent2"/>
                </a:solidFill>
                <a:latin typeface="Share"/>
                <a:ea typeface="Share"/>
                <a:cs typeface="Share"/>
                <a:sym typeface="Share"/>
              </a:defRPr>
            </a:lvl6pPr>
            <a:lvl7pPr lvl="6" algn="ctr" rtl="0">
              <a:lnSpc>
                <a:spcPct val="100000"/>
              </a:lnSpc>
              <a:spcBef>
                <a:spcPts val="0"/>
              </a:spcBef>
              <a:spcAft>
                <a:spcPts val="0"/>
              </a:spcAft>
              <a:buNone/>
              <a:defRPr sz="1800" b="1">
                <a:solidFill>
                  <a:schemeClr val="accent2"/>
                </a:solidFill>
                <a:latin typeface="Share"/>
                <a:ea typeface="Share"/>
                <a:cs typeface="Share"/>
                <a:sym typeface="Share"/>
              </a:defRPr>
            </a:lvl7pPr>
            <a:lvl8pPr lvl="7" algn="ctr" rtl="0">
              <a:lnSpc>
                <a:spcPct val="100000"/>
              </a:lnSpc>
              <a:spcBef>
                <a:spcPts val="0"/>
              </a:spcBef>
              <a:spcAft>
                <a:spcPts val="0"/>
              </a:spcAft>
              <a:buNone/>
              <a:defRPr sz="1800" b="1">
                <a:solidFill>
                  <a:schemeClr val="accent2"/>
                </a:solidFill>
                <a:latin typeface="Share"/>
                <a:ea typeface="Share"/>
                <a:cs typeface="Share"/>
                <a:sym typeface="Share"/>
              </a:defRPr>
            </a:lvl8pPr>
            <a:lvl9pPr lvl="8" algn="ctr" rtl="0">
              <a:lnSpc>
                <a:spcPct val="100000"/>
              </a:lnSpc>
              <a:spcBef>
                <a:spcPts val="0"/>
              </a:spcBef>
              <a:spcAft>
                <a:spcPts val="0"/>
              </a:spcAft>
              <a:buNone/>
              <a:defRPr sz="1800" b="1">
                <a:solidFill>
                  <a:schemeClr val="accent2"/>
                </a:solidFill>
                <a:latin typeface="Share"/>
                <a:ea typeface="Share"/>
                <a:cs typeface="Share"/>
                <a:sym typeface="Share"/>
              </a:defRPr>
            </a:lvl9pPr>
          </a:lstStyle>
          <a:p>
            <a:endParaRPr/>
          </a:p>
        </p:txBody>
      </p:sp>
      <p:sp>
        <p:nvSpPr>
          <p:cNvPr id="469" name="Google Shape;469;p20"/>
          <p:cNvSpPr txBox="1">
            <a:spLocks noGrp="1"/>
          </p:cNvSpPr>
          <p:nvPr>
            <p:ph type="subTitle" idx="7"/>
          </p:nvPr>
        </p:nvSpPr>
        <p:spPr>
          <a:xfrm>
            <a:off x="2658213" y="3277645"/>
            <a:ext cx="18777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accent2"/>
                </a:solidFill>
                <a:latin typeface="Share"/>
                <a:ea typeface="Share"/>
                <a:cs typeface="Share"/>
                <a:sym typeface="Share"/>
              </a:defRPr>
            </a:lvl1pPr>
            <a:lvl2pPr lvl="1" algn="ctr" rtl="0">
              <a:lnSpc>
                <a:spcPct val="100000"/>
              </a:lnSpc>
              <a:spcBef>
                <a:spcPts val="0"/>
              </a:spcBef>
              <a:spcAft>
                <a:spcPts val="0"/>
              </a:spcAft>
              <a:buNone/>
              <a:defRPr sz="1800" b="1">
                <a:solidFill>
                  <a:schemeClr val="accent2"/>
                </a:solidFill>
                <a:latin typeface="Share"/>
                <a:ea typeface="Share"/>
                <a:cs typeface="Share"/>
                <a:sym typeface="Share"/>
              </a:defRPr>
            </a:lvl2pPr>
            <a:lvl3pPr lvl="2" algn="ctr" rtl="0">
              <a:lnSpc>
                <a:spcPct val="100000"/>
              </a:lnSpc>
              <a:spcBef>
                <a:spcPts val="0"/>
              </a:spcBef>
              <a:spcAft>
                <a:spcPts val="0"/>
              </a:spcAft>
              <a:buNone/>
              <a:defRPr sz="1800" b="1">
                <a:solidFill>
                  <a:schemeClr val="accent2"/>
                </a:solidFill>
                <a:latin typeface="Share"/>
                <a:ea typeface="Share"/>
                <a:cs typeface="Share"/>
                <a:sym typeface="Share"/>
              </a:defRPr>
            </a:lvl3pPr>
            <a:lvl4pPr lvl="3" algn="ctr" rtl="0">
              <a:lnSpc>
                <a:spcPct val="100000"/>
              </a:lnSpc>
              <a:spcBef>
                <a:spcPts val="0"/>
              </a:spcBef>
              <a:spcAft>
                <a:spcPts val="0"/>
              </a:spcAft>
              <a:buNone/>
              <a:defRPr sz="1800" b="1">
                <a:solidFill>
                  <a:schemeClr val="accent2"/>
                </a:solidFill>
                <a:latin typeface="Share"/>
                <a:ea typeface="Share"/>
                <a:cs typeface="Share"/>
                <a:sym typeface="Share"/>
              </a:defRPr>
            </a:lvl4pPr>
            <a:lvl5pPr lvl="4" algn="ctr" rtl="0">
              <a:lnSpc>
                <a:spcPct val="100000"/>
              </a:lnSpc>
              <a:spcBef>
                <a:spcPts val="0"/>
              </a:spcBef>
              <a:spcAft>
                <a:spcPts val="0"/>
              </a:spcAft>
              <a:buNone/>
              <a:defRPr sz="1800" b="1">
                <a:solidFill>
                  <a:schemeClr val="accent2"/>
                </a:solidFill>
                <a:latin typeface="Share"/>
                <a:ea typeface="Share"/>
                <a:cs typeface="Share"/>
                <a:sym typeface="Share"/>
              </a:defRPr>
            </a:lvl5pPr>
            <a:lvl6pPr lvl="5" algn="ctr" rtl="0">
              <a:lnSpc>
                <a:spcPct val="100000"/>
              </a:lnSpc>
              <a:spcBef>
                <a:spcPts val="0"/>
              </a:spcBef>
              <a:spcAft>
                <a:spcPts val="0"/>
              </a:spcAft>
              <a:buNone/>
              <a:defRPr sz="1800" b="1">
                <a:solidFill>
                  <a:schemeClr val="accent2"/>
                </a:solidFill>
                <a:latin typeface="Share"/>
                <a:ea typeface="Share"/>
                <a:cs typeface="Share"/>
                <a:sym typeface="Share"/>
              </a:defRPr>
            </a:lvl6pPr>
            <a:lvl7pPr lvl="6" algn="ctr" rtl="0">
              <a:lnSpc>
                <a:spcPct val="100000"/>
              </a:lnSpc>
              <a:spcBef>
                <a:spcPts val="0"/>
              </a:spcBef>
              <a:spcAft>
                <a:spcPts val="0"/>
              </a:spcAft>
              <a:buNone/>
              <a:defRPr sz="1800" b="1">
                <a:solidFill>
                  <a:schemeClr val="accent2"/>
                </a:solidFill>
                <a:latin typeface="Share"/>
                <a:ea typeface="Share"/>
                <a:cs typeface="Share"/>
                <a:sym typeface="Share"/>
              </a:defRPr>
            </a:lvl7pPr>
            <a:lvl8pPr lvl="7" algn="ctr" rtl="0">
              <a:lnSpc>
                <a:spcPct val="100000"/>
              </a:lnSpc>
              <a:spcBef>
                <a:spcPts val="0"/>
              </a:spcBef>
              <a:spcAft>
                <a:spcPts val="0"/>
              </a:spcAft>
              <a:buNone/>
              <a:defRPr sz="1800" b="1">
                <a:solidFill>
                  <a:schemeClr val="accent2"/>
                </a:solidFill>
                <a:latin typeface="Share"/>
                <a:ea typeface="Share"/>
                <a:cs typeface="Share"/>
                <a:sym typeface="Share"/>
              </a:defRPr>
            </a:lvl8pPr>
            <a:lvl9pPr lvl="8" algn="ctr" rtl="0">
              <a:lnSpc>
                <a:spcPct val="100000"/>
              </a:lnSpc>
              <a:spcBef>
                <a:spcPts val="0"/>
              </a:spcBef>
              <a:spcAft>
                <a:spcPts val="0"/>
              </a:spcAft>
              <a:buNone/>
              <a:defRPr sz="1800" b="1">
                <a:solidFill>
                  <a:schemeClr val="accent2"/>
                </a:solidFill>
                <a:latin typeface="Share"/>
                <a:ea typeface="Share"/>
                <a:cs typeface="Share"/>
                <a:sym typeface="Share"/>
              </a:defRPr>
            </a:lvl9pPr>
          </a:lstStyle>
          <a:p>
            <a:endParaRPr/>
          </a:p>
        </p:txBody>
      </p:sp>
      <p:sp>
        <p:nvSpPr>
          <p:cNvPr id="470" name="Google Shape;470;p20"/>
          <p:cNvSpPr txBox="1">
            <a:spLocks noGrp="1"/>
          </p:cNvSpPr>
          <p:nvPr>
            <p:ph type="subTitle" idx="8"/>
          </p:nvPr>
        </p:nvSpPr>
        <p:spPr>
          <a:xfrm>
            <a:off x="6550800" y="3278070"/>
            <a:ext cx="18777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accent2"/>
                </a:solidFill>
                <a:latin typeface="Share"/>
                <a:ea typeface="Share"/>
                <a:cs typeface="Share"/>
                <a:sym typeface="Share"/>
              </a:defRPr>
            </a:lvl1pPr>
            <a:lvl2pPr lvl="1" algn="ctr" rtl="0">
              <a:lnSpc>
                <a:spcPct val="100000"/>
              </a:lnSpc>
              <a:spcBef>
                <a:spcPts val="0"/>
              </a:spcBef>
              <a:spcAft>
                <a:spcPts val="0"/>
              </a:spcAft>
              <a:buNone/>
              <a:defRPr sz="1800" b="1">
                <a:solidFill>
                  <a:schemeClr val="accent2"/>
                </a:solidFill>
                <a:latin typeface="Share"/>
                <a:ea typeface="Share"/>
                <a:cs typeface="Share"/>
                <a:sym typeface="Share"/>
              </a:defRPr>
            </a:lvl2pPr>
            <a:lvl3pPr lvl="2" algn="ctr" rtl="0">
              <a:lnSpc>
                <a:spcPct val="100000"/>
              </a:lnSpc>
              <a:spcBef>
                <a:spcPts val="0"/>
              </a:spcBef>
              <a:spcAft>
                <a:spcPts val="0"/>
              </a:spcAft>
              <a:buNone/>
              <a:defRPr sz="1800" b="1">
                <a:solidFill>
                  <a:schemeClr val="accent2"/>
                </a:solidFill>
                <a:latin typeface="Share"/>
                <a:ea typeface="Share"/>
                <a:cs typeface="Share"/>
                <a:sym typeface="Share"/>
              </a:defRPr>
            </a:lvl3pPr>
            <a:lvl4pPr lvl="3" algn="ctr" rtl="0">
              <a:lnSpc>
                <a:spcPct val="100000"/>
              </a:lnSpc>
              <a:spcBef>
                <a:spcPts val="0"/>
              </a:spcBef>
              <a:spcAft>
                <a:spcPts val="0"/>
              </a:spcAft>
              <a:buNone/>
              <a:defRPr sz="1800" b="1">
                <a:solidFill>
                  <a:schemeClr val="accent2"/>
                </a:solidFill>
                <a:latin typeface="Share"/>
                <a:ea typeface="Share"/>
                <a:cs typeface="Share"/>
                <a:sym typeface="Share"/>
              </a:defRPr>
            </a:lvl4pPr>
            <a:lvl5pPr lvl="4" algn="ctr" rtl="0">
              <a:lnSpc>
                <a:spcPct val="100000"/>
              </a:lnSpc>
              <a:spcBef>
                <a:spcPts val="0"/>
              </a:spcBef>
              <a:spcAft>
                <a:spcPts val="0"/>
              </a:spcAft>
              <a:buNone/>
              <a:defRPr sz="1800" b="1">
                <a:solidFill>
                  <a:schemeClr val="accent2"/>
                </a:solidFill>
                <a:latin typeface="Share"/>
                <a:ea typeface="Share"/>
                <a:cs typeface="Share"/>
                <a:sym typeface="Share"/>
              </a:defRPr>
            </a:lvl5pPr>
            <a:lvl6pPr lvl="5" algn="ctr" rtl="0">
              <a:lnSpc>
                <a:spcPct val="100000"/>
              </a:lnSpc>
              <a:spcBef>
                <a:spcPts val="0"/>
              </a:spcBef>
              <a:spcAft>
                <a:spcPts val="0"/>
              </a:spcAft>
              <a:buNone/>
              <a:defRPr sz="1800" b="1">
                <a:solidFill>
                  <a:schemeClr val="accent2"/>
                </a:solidFill>
                <a:latin typeface="Share"/>
                <a:ea typeface="Share"/>
                <a:cs typeface="Share"/>
                <a:sym typeface="Share"/>
              </a:defRPr>
            </a:lvl6pPr>
            <a:lvl7pPr lvl="6" algn="ctr" rtl="0">
              <a:lnSpc>
                <a:spcPct val="100000"/>
              </a:lnSpc>
              <a:spcBef>
                <a:spcPts val="0"/>
              </a:spcBef>
              <a:spcAft>
                <a:spcPts val="0"/>
              </a:spcAft>
              <a:buNone/>
              <a:defRPr sz="1800" b="1">
                <a:solidFill>
                  <a:schemeClr val="accent2"/>
                </a:solidFill>
                <a:latin typeface="Share"/>
                <a:ea typeface="Share"/>
                <a:cs typeface="Share"/>
                <a:sym typeface="Share"/>
              </a:defRPr>
            </a:lvl7pPr>
            <a:lvl8pPr lvl="7" algn="ctr" rtl="0">
              <a:lnSpc>
                <a:spcPct val="100000"/>
              </a:lnSpc>
              <a:spcBef>
                <a:spcPts val="0"/>
              </a:spcBef>
              <a:spcAft>
                <a:spcPts val="0"/>
              </a:spcAft>
              <a:buNone/>
              <a:defRPr sz="1800" b="1">
                <a:solidFill>
                  <a:schemeClr val="accent2"/>
                </a:solidFill>
                <a:latin typeface="Share"/>
                <a:ea typeface="Share"/>
                <a:cs typeface="Share"/>
                <a:sym typeface="Share"/>
              </a:defRPr>
            </a:lvl8pPr>
            <a:lvl9pPr lvl="8" algn="ctr" rtl="0">
              <a:lnSpc>
                <a:spcPct val="100000"/>
              </a:lnSpc>
              <a:spcBef>
                <a:spcPts val="0"/>
              </a:spcBef>
              <a:spcAft>
                <a:spcPts val="0"/>
              </a:spcAft>
              <a:buNone/>
              <a:defRPr sz="1800" b="1">
                <a:solidFill>
                  <a:schemeClr val="accent2"/>
                </a:solidFill>
                <a:latin typeface="Share"/>
                <a:ea typeface="Share"/>
                <a:cs typeface="Share"/>
                <a:sym typeface="Share"/>
              </a:defRPr>
            </a:lvl9pPr>
          </a:lstStyle>
          <a:p>
            <a:endParaRPr/>
          </a:p>
        </p:txBody>
      </p:sp>
      <p:sp>
        <p:nvSpPr>
          <p:cNvPr id="471" name="Google Shape;471;p20"/>
          <p:cNvSpPr txBox="1">
            <a:spLocks noGrp="1"/>
          </p:cNvSpPr>
          <p:nvPr>
            <p:ph type="subTitle" idx="9"/>
          </p:nvPr>
        </p:nvSpPr>
        <p:spPr>
          <a:xfrm>
            <a:off x="712950" y="3616125"/>
            <a:ext cx="18861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2" name="Google Shape;472;p20"/>
          <p:cNvSpPr txBox="1">
            <a:spLocks noGrp="1"/>
          </p:cNvSpPr>
          <p:nvPr>
            <p:ph type="subTitle" idx="13"/>
          </p:nvPr>
        </p:nvSpPr>
        <p:spPr>
          <a:xfrm>
            <a:off x="2654013" y="3616125"/>
            <a:ext cx="1886100" cy="60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3" name="Google Shape;473;p20"/>
          <p:cNvSpPr txBox="1">
            <a:spLocks noGrp="1"/>
          </p:cNvSpPr>
          <p:nvPr>
            <p:ph type="subTitle" idx="14"/>
          </p:nvPr>
        </p:nvSpPr>
        <p:spPr>
          <a:xfrm>
            <a:off x="4597245" y="3273424"/>
            <a:ext cx="1889400" cy="36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00" b="1">
                <a:solidFill>
                  <a:schemeClr val="accent2"/>
                </a:solidFill>
                <a:latin typeface="Share"/>
                <a:ea typeface="Share"/>
                <a:cs typeface="Share"/>
                <a:sym typeface="Share"/>
              </a:defRPr>
            </a:lvl1pPr>
            <a:lvl2pPr lvl="1" algn="ctr" rtl="0">
              <a:lnSpc>
                <a:spcPct val="100000"/>
              </a:lnSpc>
              <a:spcBef>
                <a:spcPts val="0"/>
              </a:spcBef>
              <a:spcAft>
                <a:spcPts val="0"/>
              </a:spcAft>
              <a:buNone/>
              <a:defRPr sz="1800" b="1">
                <a:solidFill>
                  <a:schemeClr val="accent2"/>
                </a:solidFill>
                <a:latin typeface="Share"/>
                <a:ea typeface="Share"/>
                <a:cs typeface="Share"/>
                <a:sym typeface="Share"/>
              </a:defRPr>
            </a:lvl2pPr>
            <a:lvl3pPr lvl="2" algn="ctr" rtl="0">
              <a:lnSpc>
                <a:spcPct val="100000"/>
              </a:lnSpc>
              <a:spcBef>
                <a:spcPts val="0"/>
              </a:spcBef>
              <a:spcAft>
                <a:spcPts val="0"/>
              </a:spcAft>
              <a:buNone/>
              <a:defRPr sz="1800" b="1">
                <a:solidFill>
                  <a:schemeClr val="accent2"/>
                </a:solidFill>
                <a:latin typeface="Share"/>
                <a:ea typeface="Share"/>
                <a:cs typeface="Share"/>
                <a:sym typeface="Share"/>
              </a:defRPr>
            </a:lvl3pPr>
            <a:lvl4pPr lvl="3" algn="ctr" rtl="0">
              <a:lnSpc>
                <a:spcPct val="100000"/>
              </a:lnSpc>
              <a:spcBef>
                <a:spcPts val="0"/>
              </a:spcBef>
              <a:spcAft>
                <a:spcPts val="0"/>
              </a:spcAft>
              <a:buNone/>
              <a:defRPr sz="1800" b="1">
                <a:solidFill>
                  <a:schemeClr val="accent2"/>
                </a:solidFill>
                <a:latin typeface="Share"/>
                <a:ea typeface="Share"/>
                <a:cs typeface="Share"/>
                <a:sym typeface="Share"/>
              </a:defRPr>
            </a:lvl4pPr>
            <a:lvl5pPr lvl="4" algn="ctr" rtl="0">
              <a:lnSpc>
                <a:spcPct val="100000"/>
              </a:lnSpc>
              <a:spcBef>
                <a:spcPts val="0"/>
              </a:spcBef>
              <a:spcAft>
                <a:spcPts val="0"/>
              </a:spcAft>
              <a:buNone/>
              <a:defRPr sz="1800" b="1">
                <a:solidFill>
                  <a:schemeClr val="accent2"/>
                </a:solidFill>
                <a:latin typeface="Share"/>
                <a:ea typeface="Share"/>
                <a:cs typeface="Share"/>
                <a:sym typeface="Share"/>
              </a:defRPr>
            </a:lvl5pPr>
            <a:lvl6pPr lvl="5" algn="ctr" rtl="0">
              <a:lnSpc>
                <a:spcPct val="100000"/>
              </a:lnSpc>
              <a:spcBef>
                <a:spcPts val="0"/>
              </a:spcBef>
              <a:spcAft>
                <a:spcPts val="0"/>
              </a:spcAft>
              <a:buNone/>
              <a:defRPr sz="1800" b="1">
                <a:solidFill>
                  <a:schemeClr val="accent2"/>
                </a:solidFill>
                <a:latin typeface="Share"/>
                <a:ea typeface="Share"/>
                <a:cs typeface="Share"/>
                <a:sym typeface="Share"/>
              </a:defRPr>
            </a:lvl6pPr>
            <a:lvl7pPr lvl="6" algn="ctr" rtl="0">
              <a:lnSpc>
                <a:spcPct val="100000"/>
              </a:lnSpc>
              <a:spcBef>
                <a:spcPts val="0"/>
              </a:spcBef>
              <a:spcAft>
                <a:spcPts val="0"/>
              </a:spcAft>
              <a:buNone/>
              <a:defRPr sz="1800" b="1">
                <a:solidFill>
                  <a:schemeClr val="accent2"/>
                </a:solidFill>
                <a:latin typeface="Share"/>
                <a:ea typeface="Share"/>
                <a:cs typeface="Share"/>
                <a:sym typeface="Share"/>
              </a:defRPr>
            </a:lvl7pPr>
            <a:lvl8pPr lvl="7" algn="ctr" rtl="0">
              <a:lnSpc>
                <a:spcPct val="100000"/>
              </a:lnSpc>
              <a:spcBef>
                <a:spcPts val="0"/>
              </a:spcBef>
              <a:spcAft>
                <a:spcPts val="0"/>
              </a:spcAft>
              <a:buNone/>
              <a:defRPr sz="1800" b="1">
                <a:solidFill>
                  <a:schemeClr val="accent2"/>
                </a:solidFill>
                <a:latin typeface="Share"/>
                <a:ea typeface="Share"/>
                <a:cs typeface="Share"/>
                <a:sym typeface="Share"/>
              </a:defRPr>
            </a:lvl8pPr>
            <a:lvl9pPr lvl="8" algn="ctr" rtl="0">
              <a:lnSpc>
                <a:spcPct val="100000"/>
              </a:lnSpc>
              <a:spcBef>
                <a:spcPts val="0"/>
              </a:spcBef>
              <a:spcAft>
                <a:spcPts val="0"/>
              </a:spcAft>
              <a:buNone/>
              <a:defRPr sz="1800" b="1">
                <a:solidFill>
                  <a:schemeClr val="accent2"/>
                </a:solidFill>
                <a:latin typeface="Share"/>
                <a:ea typeface="Share"/>
                <a:cs typeface="Share"/>
                <a:sym typeface="Share"/>
              </a:defRPr>
            </a:lvl9pPr>
          </a:lstStyle>
          <a:p>
            <a:endParaRPr/>
          </a:p>
        </p:txBody>
      </p:sp>
      <p:sp>
        <p:nvSpPr>
          <p:cNvPr id="474" name="Google Shape;474;p20"/>
          <p:cNvSpPr txBox="1">
            <a:spLocks noGrp="1"/>
          </p:cNvSpPr>
          <p:nvPr>
            <p:ph type="title" idx="15"/>
          </p:nvPr>
        </p:nvSpPr>
        <p:spPr>
          <a:xfrm>
            <a:off x="615900" y="590150"/>
            <a:ext cx="79122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p:cSld name="CUSTOM_13">
    <p:spTree>
      <p:nvGrpSpPr>
        <p:cNvPr id="1" name="Shape 563"/>
        <p:cNvGrpSpPr/>
        <p:nvPr/>
      </p:nvGrpSpPr>
      <p:grpSpPr>
        <a:xfrm>
          <a:off x="0" y="0"/>
          <a:ext cx="0" cy="0"/>
          <a:chOff x="0" y="0"/>
          <a:chExt cx="0" cy="0"/>
        </a:xfrm>
      </p:grpSpPr>
      <p:sp>
        <p:nvSpPr>
          <p:cNvPr id="564" name="Google Shape;564;p24"/>
          <p:cNvSpPr txBox="1">
            <a:spLocks noGrp="1"/>
          </p:cNvSpPr>
          <p:nvPr>
            <p:ph type="title"/>
          </p:nvPr>
        </p:nvSpPr>
        <p:spPr>
          <a:xfrm>
            <a:off x="2080525" y="1708975"/>
            <a:ext cx="4983000" cy="80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500"/>
              <a:buNone/>
              <a:defRPr sz="8000">
                <a:solidFill>
                  <a:schemeClr val="dk1"/>
                </a:solidFill>
              </a:defRPr>
            </a:lvl1pPr>
            <a:lvl2pPr lvl="1" rtl="0">
              <a:spcBef>
                <a:spcPts val="0"/>
              </a:spcBef>
              <a:spcAft>
                <a:spcPts val="0"/>
              </a:spcAft>
              <a:buClr>
                <a:srgbClr val="000000"/>
              </a:buClr>
              <a:buSzPts val="4500"/>
              <a:buNone/>
              <a:defRPr sz="4500">
                <a:solidFill>
                  <a:srgbClr val="000000"/>
                </a:solidFill>
              </a:defRPr>
            </a:lvl2pPr>
            <a:lvl3pPr lvl="2" rtl="0">
              <a:spcBef>
                <a:spcPts val="0"/>
              </a:spcBef>
              <a:spcAft>
                <a:spcPts val="0"/>
              </a:spcAft>
              <a:buClr>
                <a:srgbClr val="000000"/>
              </a:buClr>
              <a:buSzPts val="4500"/>
              <a:buNone/>
              <a:defRPr sz="4500">
                <a:solidFill>
                  <a:srgbClr val="000000"/>
                </a:solidFill>
              </a:defRPr>
            </a:lvl3pPr>
            <a:lvl4pPr lvl="3" rtl="0">
              <a:spcBef>
                <a:spcPts val="0"/>
              </a:spcBef>
              <a:spcAft>
                <a:spcPts val="0"/>
              </a:spcAft>
              <a:buClr>
                <a:srgbClr val="000000"/>
              </a:buClr>
              <a:buSzPts val="4500"/>
              <a:buNone/>
              <a:defRPr sz="4500">
                <a:solidFill>
                  <a:srgbClr val="000000"/>
                </a:solidFill>
              </a:defRPr>
            </a:lvl4pPr>
            <a:lvl5pPr lvl="4" rtl="0">
              <a:spcBef>
                <a:spcPts val="0"/>
              </a:spcBef>
              <a:spcAft>
                <a:spcPts val="0"/>
              </a:spcAft>
              <a:buClr>
                <a:srgbClr val="000000"/>
              </a:buClr>
              <a:buSzPts val="4500"/>
              <a:buNone/>
              <a:defRPr sz="4500">
                <a:solidFill>
                  <a:srgbClr val="000000"/>
                </a:solidFill>
              </a:defRPr>
            </a:lvl5pPr>
            <a:lvl6pPr lvl="5" rtl="0">
              <a:spcBef>
                <a:spcPts val="0"/>
              </a:spcBef>
              <a:spcAft>
                <a:spcPts val="0"/>
              </a:spcAft>
              <a:buClr>
                <a:srgbClr val="000000"/>
              </a:buClr>
              <a:buSzPts val="4500"/>
              <a:buNone/>
              <a:defRPr sz="4500">
                <a:solidFill>
                  <a:srgbClr val="000000"/>
                </a:solidFill>
              </a:defRPr>
            </a:lvl6pPr>
            <a:lvl7pPr lvl="6" rtl="0">
              <a:spcBef>
                <a:spcPts val="0"/>
              </a:spcBef>
              <a:spcAft>
                <a:spcPts val="0"/>
              </a:spcAft>
              <a:buClr>
                <a:srgbClr val="000000"/>
              </a:buClr>
              <a:buSzPts val="4500"/>
              <a:buNone/>
              <a:defRPr sz="4500">
                <a:solidFill>
                  <a:srgbClr val="000000"/>
                </a:solidFill>
              </a:defRPr>
            </a:lvl7pPr>
            <a:lvl8pPr lvl="7" rtl="0">
              <a:spcBef>
                <a:spcPts val="0"/>
              </a:spcBef>
              <a:spcAft>
                <a:spcPts val="0"/>
              </a:spcAft>
              <a:buClr>
                <a:srgbClr val="000000"/>
              </a:buClr>
              <a:buSzPts val="4500"/>
              <a:buNone/>
              <a:defRPr sz="4500">
                <a:solidFill>
                  <a:srgbClr val="000000"/>
                </a:solidFill>
              </a:defRPr>
            </a:lvl8pPr>
            <a:lvl9pPr lvl="8" rtl="0">
              <a:spcBef>
                <a:spcPts val="0"/>
              </a:spcBef>
              <a:spcAft>
                <a:spcPts val="0"/>
              </a:spcAft>
              <a:buClr>
                <a:srgbClr val="000000"/>
              </a:buClr>
              <a:buSzPts val="4500"/>
              <a:buNone/>
              <a:defRPr sz="4500">
                <a:solidFill>
                  <a:srgbClr val="000000"/>
                </a:solidFill>
              </a:defRPr>
            </a:lvl9pPr>
          </a:lstStyle>
          <a:p>
            <a:endParaRPr/>
          </a:p>
        </p:txBody>
      </p:sp>
      <p:sp>
        <p:nvSpPr>
          <p:cNvPr id="565" name="Google Shape;565;p24"/>
          <p:cNvSpPr txBox="1">
            <a:spLocks noGrp="1"/>
          </p:cNvSpPr>
          <p:nvPr>
            <p:ph type="subTitle" idx="1"/>
          </p:nvPr>
        </p:nvSpPr>
        <p:spPr>
          <a:xfrm>
            <a:off x="2500400" y="2848100"/>
            <a:ext cx="4143300" cy="6303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a:solidFill>
                  <a:schemeClr val="dk1"/>
                </a:solidFill>
              </a:defRPr>
            </a:lvl1pPr>
            <a:lvl2pPr lvl="1" algn="ctr" rtl="0">
              <a:lnSpc>
                <a:spcPct val="100000"/>
              </a:lnSpc>
              <a:spcBef>
                <a:spcPts val="160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endParaRPr/>
          </a:p>
        </p:txBody>
      </p:sp>
      <p:grpSp>
        <p:nvGrpSpPr>
          <p:cNvPr id="566" name="Google Shape;566;p24"/>
          <p:cNvGrpSpPr/>
          <p:nvPr/>
        </p:nvGrpSpPr>
        <p:grpSpPr>
          <a:xfrm>
            <a:off x="8335004" y="673707"/>
            <a:ext cx="1363156" cy="3796104"/>
            <a:chOff x="8335004" y="673707"/>
            <a:chExt cx="1363156" cy="3796104"/>
          </a:xfrm>
        </p:grpSpPr>
        <p:sp>
          <p:nvSpPr>
            <p:cNvPr id="567" name="Google Shape;567;p24"/>
            <p:cNvSpPr/>
            <p:nvPr/>
          </p:nvSpPr>
          <p:spPr>
            <a:xfrm rot="3599928">
              <a:off x="8334968" y="1165216"/>
              <a:ext cx="1076001" cy="621132"/>
            </a:xfrm>
            <a:custGeom>
              <a:avLst/>
              <a:gdLst/>
              <a:ahLst/>
              <a:cxnLst/>
              <a:rect l="l" t="t" r="r" b="b"/>
              <a:pathLst>
                <a:path w="16710" h="9646" extrusionOk="0">
                  <a:moveTo>
                    <a:pt x="8376" y="0"/>
                  </a:moveTo>
                  <a:lnTo>
                    <a:pt x="0" y="4823"/>
                  </a:lnTo>
                  <a:lnTo>
                    <a:pt x="8376" y="9645"/>
                  </a:lnTo>
                  <a:lnTo>
                    <a:pt x="16710" y="482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8595560" y="3211260"/>
              <a:ext cx="1075999" cy="621130"/>
            </a:xfrm>
            <a:custGeom>
              <a:avLst/>
              <a:gdLst/>
              <a:ahLst/>
              <a:cxnLst/>
              <a:rect l="l" t="t" r="r" b="b"/>
              <a:pathLst>
                <a:path w="16710" h="9646" extrusionOk="0">
                  <a:moveTo>
                    <a:pt x="8376" y="1"/>
                  </a:moveTo>
                  <a:lnTo>
                    <a:pt x="0" y="4823"/>
                  </a:lnTo>
                  <a:lnTo>
                    <a:pt x="8376" y="9645"/>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8594886" y="2245655"/>
              <a:ext cx="566654" cy="960929"/>
            </a:xfrm>
            <a:custGeom>
              <a:avLst/>
              <a:gdLst/>
              <a:ahLst/>
              <a:cxnLst/>
              <a:rect l="l" t="t" r="r" b="b"/>
              <a:pathLst>
                <a:path w="8800" h="14923" extrusionOk="0">
                  <a:moveTo>
                    <a:pt x="424" y="624"/>
                  </a:moveTo>
                  <a:lnTo>
                    <a:pt x="8377" y="5193"/>
                  </a:lnTo>
                  <a:lnTo>
                    <a:pt x="8377" y="14330"/>
                  </a:lnTo>
                  <a:lnTo>
                    <a:pt x="424" y="9762"/>
                  </a:lnTo>
                  <a:lnTo>
                    <a:pt x="424" y="624"/>
                  </a:lnTo>
                  <a:close/>
                  <a:moveTo>
                    <a:pt x="218" y="0"/>
                  </a:moveTo>
                  <a:cubicBezTo>
                    <a:pt x="181" y="0"/>
                    <a:pt x="149" y="11"/>
                    <a:pt x="128" y="32"/>
                  </a:cubicBezTo>
                  <a:cubicBezTo>
                    <a:pt x="43" y="74"/>
                    <a:pt x="1" y="159"/>
                    <a:pt x="1" y="244"/>
                  </a:cubicBezTo>
                  <a:lnTo>
                    <a:pt x="1" y="9888"/>
                  </a:lnTo>
                  <a:cubicBezTo>
                    <a:pt x="1" y="9973"/>
                    <a:pt x="43" y="10058"/>
                    <a:pt x="128" y="10100"/>
                  </a:cubicBezTo>
                  <a:lnTo>
                    <a:pt x="8461" y="14922"/>
                  </a:lnTo>
                  <a:lnTo>
                    <a:pt x="8588" y="14922"/>
                  </a:lnTo>
                  <a:cubicBezTo>
                    <a:pt x="8630" y="14922"/>
                    <a:pt x="8673" y="14922"/>
                    <a:pt x="8673" y="14880"/>
                  </a:cubicBezTo>
                  <a:cubicBezTo>
                    <a:pt x="8757" y="14838"/>
                    <a:pt x="8800" y="14796"/>
                    <a:pt x="8800" y="14711"/>
                  </a:cubicBezTo>
                  <a:lnTo>
                    <a:pt x="8800" y="5066"/>
                  </a:lnTo>
                  <a:cubicBezTo>
                    <a:pt x="8800" y="4981"/>
                    <a:pt x="8757" y="4897"/>
                    <a:pt x="8673" y="4855"/>
                  </a:cubicBezTo>
                  <a:lnTo>
                    <a:pt x="339" y="32"/>
                  </a:lnTo>
                  <a:cubicBezTo>
                    <a:pt x="297" y="11"/>
                    <a:pt x="255" y="0"/>
                    <a:pt x="218"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a:off x="8594923" y="673707"/>
              <a:ext cx="1103237" cy="650429"/>
            </a:xfrm>
            <a:custGeom>
              <a:avLst/>
              <a:gdLst/>
              <a:ahLst/>
              <a:cxnLst/>
              <a:rect l="l" t="t" r="r" b="b"/>
              <a:pathLst>
                <a:path w="17133" h="10101" extrusionOk="0">
                  <a:moveTo>
                    <a:pt x="8588" y="498"/>
                  </a:moveTo>
                  <a:lnTo>
                    <a:pt x="16498" y="5067"/>
                  </a:lnTo>
                  <a:lnTo>
                    <a:pt x="8588" y="9635"/>
                  </a:lnTo>
                  <a:lnTo>
                    <a:pt x="635" y="5067"/>
                  </a:lnTo>
                  <a:lnTo>
                    <a:pt x="8588" y="498"/>
                  </a:lnTo>
                  <a:close/>
                  <a:moveTo>
                    <a:pt x="8583" y="1"/>
                  </a:moveTo>
                  <a:cubicBezTo>
                    <a:pt x="8546" y="1"/>
                    <a:pt x="8503" y="11"/>
                    <a:pt x="8461" y="33"/>
                  </a:cubicBezTo>
                  <a:lnTo>
                    <a:pt x="127" y="4855"/>
                  </a:lnTo>
                  <a:cubicBezTo>
                    <a:pt x="43" y="4897"/>
                    <a:pt x="1" y="4982"/>
                    <a:pt x="1" y="5067"/>
                  </a:cubicBezTo>
                  <a:cubicBezTo>
                    <a:pt x="1" y="5109"/>
                    <a:pt x="43" y="5193"/>
                    <a:pt x="127" y="5236"/>
                  </a:cubicBezTo>
                  <a:lnTo>
                    <a:pt x="8461" y="10058"/>
                  </a:lnTo>
                  <a:cubicBezTo>
                    <a:pt x="8503" y="10101"/>
                    <a:pt x="8546" y="10101"/>
                    <a:pt x="8588" y="10101"/>
                  </a:cubicBezTo>
                  <a:cubicBezTo>
                    <a:pt x="8630" y="10101"/>
                    <a:pt x="8630" y="10101"/>
                    <a:pt x="8672" y="10058"/>
                  </a:cubicBezTo>
                  <a:lnTo>
                    <a:pt x="17048" y="5236"/>
                  </a:lnTo>
                  <a:cubicBezTo>
                    <a:pt x="17091" y="5193"/>
                    <a:pt x="17133" y="5109"/>
                    <a:pt x="17133" y="5067"/>
                  </a:cubicBezTo>
                  <a:cubicBezTo>
                    <a:pt x="17133" y="4982"/>
                    <a:pt x="17091" y="4897"/>
                    <a:pt x="17048" y="4855"/>
                  </a:cubicBezTo>
                  <a:lnTo>
                    <a:pt x="8672" y="33"/>
                  </a:lnTo>
                  <a:cubicBezTo>
                    <a:pt x="8651" y="11"/>
                    <a:pt x="8620" y="1"/>
                    <a:pt x="858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a:off x="8589638" y="3508882"/>
              <a:ext cx="566654" cy="960929"/>
            </a:xfrm>
            <a:custGeom>
              <a:avLst/>
              <a:gdLst/>
              <a:ahLst/>
              <a:cxnLst/>
              <a:rect l="l" t="t" r="r" b="b"/>
              <a:pathLst>
                <a:path w="8800" h="14923" extrusionOk="0">
                  <a:moveTo>
                    <a:pt x="466" y="582"/>
                  </a:moveTo>
                  <a:lnTo>
                    <a:pt x="8377" y="5150"/>
                  </a:lnTo>
                  <a:lnTo>
                    <a:pt x="8377" y="14288"/>
                  </a:lnTo>
                  <a:lnTo>
                    <a:pt x="466" y="9719"/>
                  </a:lnTo>
                  <a:lnTo>
                    <a:pt x="466" y="582"/>
                  </a:lnTo>
                  <a:close/>
                  <a:moveTo>
                    <a:pt x="218" y="0"/>
                  </a:moveTo>
                  <a:cubicBezTo>
                    <a:pt x="181" y="0"/>
                    <a:pt x="149" y="11"/>
                    <a:pt x="128" y="32"/>
                  </a:cubicBezTo>
                  <a:cubicBezTo>
                    <a:pt x="43" y="74"/>
                    <a:pt x="1" y="116"/>
                    <a:pt x="1" y="201"/>
                  </a:cubicBezTo>
                  <a:lnTo>
                    <a:pt x="1" y="9846"/>
                  </a:lnTo>
                  <a:cubicBezTo>
                    <a:pt x="1" y="9930"/>
                    <a:pt x="43" y="10015"/>
                    <a:pt x="128" y="10057"/>
                  </a:cubicBezTo>
                  <a:lnTo>
                    <a:pt x="8461" y="14880"/>
                  </a:lnTo>
                  <a:cubicBezTo>
                    <a:pt x="8504" y="14880"/>
                    <a:pt x="8546" y="14922"/>
                    <a:pt x="8588" y="14922"/>
                  </a:cubicBezTo>
                  <a:cubicBezTo>
                    <a:pt x="8631" y="14922"/>
                    <a:pt x="8673" y="14880"/>
                    <a:pt x="8673" y="14880"/>
                  </a:cubicBezTo>
                  <a:cubicBezTo>
                    <a:pt x="8757" y="14837"/>
                    <a:pt x="8800" y="14753"/>
                    <a:pt x="8800" y="14668"/>
                  </a:cubicBezTo>
                  <a:lnTo>
                    <a:pt x="8800" y="5023"/>
                  </a:lnTo>
                  <a:cubicBezTo>
                    <a:pt x="8800" y="4939"/>
                    <a:pt x="8757" y="4896"/>
                    <a:pt x="8673" y="4854"/>
                  </a:cubicBezTo>
                  <a:lnTo>
                    <a:pt x="339" y="32"/>
                  </a:lnTo>
                  <a:cubicBezTo>
                    <a:pt x="297" y="11"/>
                    <a:pt x="255" y="0"/>
                    <a:pt x="218" y="0"/>
                  </a:cubicBezTo>
                  <a:close/>
                </a:path>
              </a:pathLst>
            </a:custGeom>
            <a:solidFill>
              <a:srgbClr val="FDBC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8600268" y="1942532"/>
              <a:ext cx="1075999" cy="621130"/>
            </a:xfrm>
            <a:custGeom>
              <a:avLst/>
              <a:gdLst/>
              <a:ahLst/>
              <a:cxnLst/>
              <a:rect l="l" t="t" r="r" b="b"/>
              <a:pathLst>
                <a:path w="16710" h="9646" extrusionOk="0">
                  <a:moveTo>
                    <a:pt x="8376" y="0"/>
                  </a:moveTo>
                  <a:lnTo>
                    <a:pt x="0" y="4823"/>
                  </a:lnTo>
                  <a:lnTo>
                    <a:pt x="8376" y="9645"/>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24"/>
          <p:cNvGrpSpPr/>
          <p:nvPr/>
        </p:nvGrpSpPr>
        <p:grpSpPr>
          <a:xfrm flipH="1">
            <a:off x="-562771" y="673707"/>
            <a:ext cx="1363156" cy="3796104"/>
            <a:chOff x="8335004" y="673707"/>
            <a:chExt cx="1363156" cy="3796104"/>
          </a:xfrm>
        </p:grpSpPr>
        <p:sp>
          <p:nvSpPr>
            <p:cNvPr id="574" name="Google Shape;574;p24"/>
            <p:cNvSpPr/>
            <p:nvPr/>
          </p:nvSpPr>
          <p:spPr>
            <a:xfrm rot="3599928">
              <a:off x="8334968" y="1165216"/>
              <a:ext cx="1076001" cy="621132"/>
            </a:xfrm>
            <a:custGeom>
              <a:avLst/>
              <a:gdLst/>
              <a:ahLst/>
              <a:cxnLst/>
              <a:rect l="l" t="t" r="r" b="b"/>
              <a:pathLst>
                <a:path w="16710" h="9646" extrusionOk="0">
                  <a:moveTo>
                    <a:pt x="8376" y="0"/>
                  </a:moveTo>
                  <a:lnTo>
                    <a:pt x="0" y="4823"/>
                  </a:lnTo>
                  <a:lnTo>
                    <a:pt x="8376" y="9645"/>
                  </a:lnTo>
                  <a:lnTo>
                    <a:pt x="16710" y="482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8595560" y="3211260"/>
              <a:ext cx="1075999" cy="621130"/>
            </a:xfrm>
            <a:custGeom>
              <a:avLst/>
              <a:gdLst/>
              <a:ahLst/>
              <a:cxnLst/>
              <a:rect l="l" t="t" r="r" b="b"/>
              <a:pathLst>
                <a:path w="16710" h="9646" extrusionOk="0">
                  <a:moveTo>
                    <a:pt x="8376" y="1"/>
                  </a:moveTo>
                  <a:lnTo>
                    <a:pt x="0" y="4823"/>
                  </a:lnTo>
                  <a:lnTo>
                    <a:pt x="8376" y="9645"/>
                  </a:lnTo>
                  <a:lnTo>
                    <a:pt x="16710" y="482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8594886" y="2245655"/>
              <a:ext cx="566654" cy="960929"/>
            </a:xfrm>
            <a:custGeom>
              <a:avLst/>
              <a:gdLst/>
              <a:ahLst/>
              <a:cxnLst/>
              <a:rect l="l" t="t" r="r" b="b"/>
              <a:pathLst>
                <a:path w="8800" h="14923" extrusionOk="0">
                  <a:moveTo>
                    <a:pt x="424" y="624"/>
                  </a:moveTo>
                  <a:lnTo>
                    <a:pt x="8377" y="5193"/>
                  </a:lnTo>
                  <a:lnTo>
                    <a:pt x="8377" y="14330"/>
                  </a:lnTo>
                  <a:lnTo>
                    <a:pt x="424" y="9762"/>
                  </a:lnTo>
                  <a:lnTo>
                    <a:pt x="424" y="624"/>
                  </a:lnTo>
                  <a:close/>
                  <a:moveTo>
                    <a:pt x="218" y="0"/>
                  </a:moveTo>
                  <a:cubicBezTo>
                    <a:pt x="181" y="0"/>
                    <a:pt x="149" y="11"/>
                    <a:pt x="128" y="32"/>
                  </a:cubicBezTo>
                  <a:cubicBezTo>
                    <a:pt x="43" y="74"/>
                    <a:pt x="1" y="159"/>
                    <a:pt x="1" y="244"/>
                  </a:cubicBezTo>
                  <a:lnTo>
                    <a:pt x="1" y="9888"/>
                  </a:lnTo>
                  <a:cubicBezTo>
                    <a:pt x="1" y="9973"/>
                    <a:pt x="43" y="10058"/>
                    <a:pt x="128" y="10100"/>
                  </a:cubicBezTo>
                  <a:lnTo>
                    <a:pt x="8461" y="14922"/>
                  </a:lnTo>
                  <a:lnTo>
                    <a:pt x="8588" y="14922"/>
                  </a:lnTo>
                  <a:cubicBezTo>
                    <a:pt x="8630" y="14922"/>
                    <a:pt x="8673" y="14922"/>
                    <a:pt x="8673" y="14880"/>
                  </a:cubicBezTo>
                  <a:cubicBezTo>
                    <a:pt x="8757" y="14838"/>
                    <a:pt x="8800" y="14796"/>
                    <a:pt x="8800" y="14711"/>
                  </a:cubicBezTo>
                  <a:lnTo>
                    <a:pt x="8800" y="5066"/>
                  </a:lnTo>
                  <a:cubicBezTo>
                    <a:pt x="8800" y="4981"/>
                    <a:pt x="8757" y="4897"/>
                    <a:pt x="8673" y="4855"/>
                  </a:cubicBezTo>
                  <a:lnTo>
                    <a:pt x="339" y="32"/>
                  </a:lnTo>
                  <a:cubicBezTo>
                    <a:pt x="297" y="11"/>
                    <a:pt x="255" y="0"/>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8594923" y="673707"/>
              <a:ext cx="1103237" cy="650429"/>
            </a:xfrm>
            <a:custGeom>
              <a:avLst/>
              <a:gdLst/>
              <a:ahLst/>
              <a:cxnLst/>
              <a:rect l="l" t="t" r="r" b="b"/>
              <a:pathLst>
                <a:path w="17133" h="10101" extrusionOk="0">
                  <a:moveTo>
                    <a:pt x="8588" y="498"/>
                  </a:moveTo>
                  <a:lnTo>
                    <a:pt x="16498" y="5067"/>
                  </a:lnTo>
                  <a:lnTo>
                    <a:pt x="8588" y="9635"/>
                  </a:lnTo>
                  <a:lnTo>
                    <a:pt x="635" y="5067"/>
                  </a:lnTo>
                  <a:lnTo>
                    <a:pt x="8588" y="498"/>
                  </a:lnTo>
                  <a:close/>
                  <a:moveTo>
                    <a:pt x="8583" y="1"/>
                  </a:moveTo>
                  <a:cubicBezTo>
                    <a:pt x="8546" y="1"/>
                    <a:pt x="8503" y="11"/>
                    <a:pt x="8461" y="33"/>
                  </a:cubicBezTo>
                  <a:lnTo>
                    <a:pt x="127" y="4855"/>
                  </a:lnTo>
                  <a:cubicBezTo>
                    <a:pt x="43" y="4897"/>
                    <a:pt x="1" y="4982"/>
                    <a:pt x="1" y="5067"/>
                  </a:cubicBezTo>
                  <a:cubicBezTo>
                    <a:pt x="1" y="5109"/>
                    <a:pt x="43" y="5193"/>
                    <a:pt x="127" y="5236"/>
                  </a:cubicBezTo>
                  <a:lnTo>
                    <a:pt x="8461" y="10058"/>
                  </a:lnTo>
                  <a:cubicBezTo>
                    <a:pt x="8503" y="10101"/>
                    <a:pt x="8546" y="10101"/>
                    <a:pt x="8588" y="10101"/>
                  </a:cubicBezTo>
                  <a:cubicBezTo>
                    <a:pt x="8630" y="10101"/>
                    <a:pt x="8630" y="10101"/>
                    <a:pt x="8672" y="10058"/>
                  </a:cubicBezTo>
                  <a:lnTo>
                    <a:pt x="17048" y="5236"/>
                  </a:lnTo>
                  <a:cubicBezTo>
                    <a:pt x="17091" y="5193"/>
                    <a:pt x="17133" y="5109"/>
                    <a:pt x="17133" y="5067"/>
                  </a:cubicBezTo>
                  <a:cubicBezTo>
                    <a:pt x="17133" y="4982"/>
                    <a:pt x="17091" y="4897"/>
                    <a:pt x="17048" y="4855"/>
                  </a:cubicBezTo>
                  <a:lnTo>
                    <a:pt x="8672" y="33"/>
                  </a:lnTo>
                  <a:cubicBezTo>
                    <a:pt x="8651" y="11"/>
                    <a:pt x="8620" y="1"/>
                    <a:pt x="858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8589638" y="3508882"/>
              <a:ext cx="566654" cy="960929"/>
            </a:xfrm>
            <a:custGeom>
              <a:avLst/>
              <a:gdLst/>
              <a:ahLst/>
              <a:cxnLst/>
              <a:rect l="l" t="t" r="r" b="b"/>
              <a:pathLst>
                <a:path w="8800" h="14923" extrusionOk="0">
                  <a:moveTo>
                    <a:pt x="466" y="582"/>
                  </a:moveTo>
                  <a:lnTo>
                    <a:pt x="8377" y="5150"/>
                  </a:lnTo>
                  <a:lnTo>
                    <a:pt x="8377" y="14288"/>
                  </a:lnTo>
                  <a:lnTo>
                    <a:pt x="466" y="9719"/>
                  </a:lnTo>
                  <a:lnTo>
                    <a:pt x="466" y="582"/>
                  </a:lnTo>
                  <a:close/>
                  <a:moveTo>
                    <a:pt x="218" y="0"/>
                  </a:moveTo>
                  <a:cubicBezTo>
                    <a:pt x="181" y="0"/>
                    <a:pt x="149" y="11"/>
                    <a:pt x="128" y="32"/>
                  </a:cubicBezTo>
                  <a:cubicBezTo>
                    <a:pt x="43" y="74"/>
                    <a:pt x="1" y="116"/>
                    <a:pt x="1" y="201"/>
                  </a:cubicBezTo>
                  <a:lnTo>
                    <a:pt x="1" y="9846"/>
                  </a:lnTo>
                  <a:cubicBezTo>
                    <a:pt x="1" y="9930"/>
                    <a:pt x="43" y="10015"/>
                    <a:pt x="128" y="10057"/>
                  </a:cubicBezTo>
                  <a:lnTo>
                    <a:pt x="8461" y="14880"/>
                  </a:lnTo>
                  <a:cubicBezTo>
                    <a:pt x="8504" y="14880"/>
                    <a:pt x="8546" y="14922"/>
                    <a:pt x="8588" y="14922"/>
                  </a:cubicBezTo>
                  <a:cubicBezTo>
                    <a:pt x="8631" y="14922"/>
                    <a:pt x="8673" y="14880"/>
                    <a:pt x="8673" y="14880"/>
                  </a:cubicBezTo>
                  <a:cubicBezTo>
                    <a:pt x="8757" y="14837"/>
                    <a:pt x="8800" y="14753"/>
                    <a:pt x="8800" y="14668"/>
                  </a:cubicBezTo>
                  <a:lnTo>
                    <a:pt x="8800" y="5023"/>
                  </a:lnTo>
                  <a:cubicBezTo>
                    <a:pt x="8800" y="4939"/>
                    <a:pt x="8757" y="4896"/>
                    <a:pt x="8673" y="4854"/>
                  </a:cubicBezTo>
                  <a:lnTo>
                    <a:pt x="339" y="32"/>
                  </a:lnTo>
                  <a:cubicBezTo>
                    <a:pt x="297" y="11"/>
                    <a:pt x="255" y="0"/>
                    <a:pt x="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8600268" y="1942532"/>
              <a:ext cx="1075999" cy="621130"/>
            </a:xfrm>
            <a:custGeom>
              <a:avLst/>
              <a:gdLst/>
              <a:ahLst/>
              <a:cxnLst/>
              <a:rect l="l" t="t" r="r" b="b"/>
              <a:pathLst>
                <a:path w="16710" h="9646" extrusionOk="0">
                  <a:moveTo>
                    <a:pt x="8376" y="0"/>
                  </a:moveTo>
                  <a:lnTo>
                    <a:pt x="0" y="4823"/>
                  </a:lnTo>
                  <a:lnTo>
                    <a:pt x="8376" y="9645"/>
                  </a:lnTo>
                  <a:lnTo>
                    <a:pt x="16710" y="482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9"/>
        <p:cNvGrpSpPr/>
        <p:nvPr/>
      </p:nvGrpSpPr>
      <p:grpSpPr>
        <a:xfrm>
          <a:off x="0" y="0"/>
          <a:ext cx="0" cy="0"/>
          <a:chOff x="0" y="0"/>
          <a:chExt cx="0" cy="0"/>
        </a:xfrm>
      </p:grpSpPr>
      <p:sp>
        <p:nvSpPr>
          <p:cNvPr id="200" name="Google Shape;200;p3"/>
          <p:cNvSpPr/>
          <p:nvPr/>
        </p:nvSpPr>
        <p:spPr>
          <a:xfrm>
            <a:off x="-1691450" y="2568388"/>
            <a:ext cx="12526800" cy="63324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214125" y="1195590"/>
            <a:ext cx="2715600" cy="13728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214125" y="1882556"/>
            <a:ext cx="2715600" cy="13728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txBox="1">
            <a:spLocks noGrp="1"/>
          </p:cNvSpPr>
          <p:nvPr>
            <p:ph type="title"/>
          </p:nvPr>
        </p:nvSpPr>
        <p:spPr>
          <a:xfrm>
            <a:off x="2470500" y="3479231"/>
            <a:ext cx="4203000" cy="69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200"/>
              <a:buNone/>
              <a:defRPr sz="5000"/>
            </a:lvl1pPr>
            <a:lvl2pPr lvl="1" algn="ctr" rtl="0">
              <a:spcBef>
                <a:spcPts val="0"/>
              </a:spcBef>
              <a:spcAft>
                <a:spcPts val="0"/>
              </a:spcAft>
              <a:buClr>
                <a:srgbClr val="000000"/>
              </a:buClr>
              <a:buSzPts val="4200"/>
              <a:buNone/>
              <a:defRPr sz="4200">
                <a:solidFill>
                  <a:srgbClr val="000000"/>
                </a:solidFill>
              </a:defRPr>
            </a:lvl2pPr>
            <a:lvl3pPr lvl="2" algn="ctr" rtl="0">
              <a:spcBef>
                <a:spcPts val="0"/>
              </a:spcBef>
              <a:spcAft>
                <a:spcPts val="0"/>
              </a:spcAft>
              <a:buClr>
                <a:srgbClr val="000000"/>
              </a:buClr>
              <a:buSzPts val="4200"/>
              <a:buNone/>
              <a:defRPr sz="4200">
                <a:solidFill>
                  <a:srgbClr val="000000"/>
                </a:solidFill>
              </a:defRPr>
            </a:lvl3pPr>
            <a:lvl4pPr lvl="3" algn="ctr" rtl="0">
              <a:spcBef>
                <a:spcPts val="0"/>
              </a:spcBef>
              <a:spcAft>
                <a:spcPts val="0"/>
              </a:spcAft>
              <a:buClr>
                <a:srgbClr val="000000"/>
              </a:buClr>
              <a:buSzPts val="4200"/>
              <a:buNone/>
              <a:defRPr sz="4200">
                <a:solidFill>
                  <a:srgbClr val="000000"/>
                </a:solidFill>
              </a:defRPr>
            </a:lvl4pPr>
            <a:lvl5pPr lvl="4" algn="ctr" rtl="0">
              <a:spcBef>
                <a:spcPts val="0"/>
              </a:spcBef>
              <a:spcAft>
                <a:spcPts val="0"/>
              </a:spcAft>
              <a:buClr>
                <a:srgbClr val="000000"/>
              </a:buClr>
              <a:buSzPts val="4200"/>
              <a:buNone/>
              <a:defRPr sz="4200">
                <a:solidFill>
                  <a:srgbClr val="000000"/>
                </a:solidFill>
              </a:defRPr>
            </a:lvl5pPr>
            <a:lvl6pPr lvl="5" algn="ctr" rtl="0">
              <a:spcBef>
                <a:spcPts val="0"/>
              </a:spcBef>
              <a:spcAft>
                <a:spcPts val="0"/>
              </a:spcAft>
              <a:buClr>
                <a:srgbClr val="000000"/>
              </a:buClr>
              <a:buSzPts val="4200"/>
              <a:buNone/>
              <a:defRPr sz="4200">
                <a:solidFill>
                  <a:srgbClr val="000000"/>
                </a:solidFill>
              </a:defRPr>
            </a:lvl6pPr>
            <a:lvl7pPr lvl="6" algn="ctr" rtl="0">
              <a:spcBef>
                <a:spcPts val="0"/>
              </a:spcBef>
              <a:spcAft>
                <a:spcPts val="0"/>
              </a:spcAft>
              <a:buClr>
                <a:srgbClr val="000000"/>
              </a:buClr>
              <a:buSzPts val="4200"/>
              <a:buNone/>
              <a:defRPr sz="4200">
                <a:solidFill>
                  <a:srgbClr val="000000"/>
                </a:solidFill>
              </a:defRPr>
            </a:lvl7pPr>
            <a:lvl8pPr lvl="7" algn="ctr" rtl="0">
              <a:spcBef>
                <a:spcPts val="0"/>
              </a:spcBef>
              <a:spcAft>
                <a:spcPts val="0"/>
              </a:spcAft>
              <a:buClr>
                <a:srgbClr val="000000"/>
              </a:buClr>
              <a:buSzPts val="4200"/>
              <a:buNone/>
              <a:defRPr sz="4200">
                <a:solidFill>
                  <a:srgbClr val="000000"/>
                </a:solidFill>
              </a:defRPr>
            </a:lvl8pPr>
            <a:lvl9pPr lvl="8" algn="ctr" rtl="0">
              <a:spcBef>
                <a:spcPts val="0"/>
              </a:spcBef>
              <a:spcAft>
                <a:spcPts val="0"/>
              </a:spcAft>
              <a:buClr>
                <a:srgbClr val="000000"/>
              </a:buClr>
              <a:buSzPts val="4200"/>
              <a:buNone/>
              <a:defRPr sz="4200">
                <a:solidFill>
                  <a:srgbClr val="000000"/>
                </a:solidFill>
              </a:defRPr>
            </a:lvl9pPr>
          </a:lstStyle>
          <a:p>
            <a:endParaRPr/>
          </a:p>
        </p:txBody>
      </p:sp>
      <p:sp>
        <p:nvSpPr>
          <p:cNvPr id="204" name="Google Shape;204;p3"/>
          <p:cNvSpPr txBox="1">
            <a:spLocks noGrp="1"/>
          </p:cNvSpPr>
          <p:nvPr>
            <p:ph type="title" idx="2" hasCustomPrompt="1"/>
          </p:nvPr>
        </p:nvSpPr>
        <p:spPr>
          <a:xfrm flipH="1">
            <a:off x="2528525" y="2109648"/>
            <a:ext cx="4086900" cy="918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3600"/>
              <a:buNone/>
              <a:defRPr sz="8000"/>
            </a:lvl1pPr>
            <a:lvl2pPr lvl="1"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3600"/>
              <a:buFont typeface="Fira Sans Extra Condensed Medium"/>
              <a:buNone/>
              <a:defRPr sz="3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05" name="Google Shape;205;p3"/>
          <p:cNvSpPr txBox="1">
            <a:spLocks noGrp="1"/>
          </p:cNvSpPr>
          <p:nvPr>
            <p:ph type="subTitle" idx="1"/>
          </p:nvPr>
        </p:nvSpPr>
        <p:spPr>
          <a:xfrm>
            <a:off x="2578025" y="4167873"/>
            <a:ext cx="39879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None/>
              <a:defRPr sz="1400"/>
            </a:lvl1pPr>
            <a:lvl2pPr lvl="1" algn="ctr" rtl="0">
              <a:lnSpc>
                <a:spcPct val="100000"/>
              </a:lnSpc>
              <a:spcBef>
                <a:spcPts val="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6"/>
        <p:cNvGrpSpPr/>
        <p:nvPr/>
      </p:nvGrpSpPr>
      <p:grpSpPr>
        <a:xfrm>
          <a:off x="0" y="0"/>
          <a:ext cx="0" cy="0"/>
          <a:chOff x="0" y="0"/>
          <a:chExt cx="0" cy="0"/>
        </a:xfrm>
      </p:grpSpPr>
      <p:sp>
        <p:nvSpPr>
          <p:cNvPr id="207" name="Google Shape;207;p4"/>
          <p:cNvSpPr txBox="1">
            <a:spLocks noGrp="1"/>
          </p:cNvSpPr>
          <p:nvPr>
            <p:ph type="title"/>
          </p:nvPr>
        </p:nvSpPr>
        <p:spPr>
          <a:xfrm>
            <a:off x="599025" y="573073"/>
            <a:ext cx="7946100" cy="623400"/>
          </a:xfrm>
          <a:prstGeom prst="rect">
            <a:avLst/>
          </a:prstGeom>
        </p:spPr>
        <p:txBody>
          <a:bodyPr spcFirstLastPara="1" wrap="square" lIns="91425" tIns="91425" rIns="91425" bIns="91425" anchor="b"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8" name="Google Shape;208;p4"/>
          <p:cNvSpPr txBox="1">
            <a:spLocks noGrp="1"/>
          </p:cNvSpPr>
          <p:nvPr>
            <p:ph type="body" idx="1"/>
          </p:nvPr>
        </p:nvSpPr>
        <p:spPr>
          <a:xfrm>
            <a:off x="599025" y="1392875"/>
            <a:ext cx="7946100" cy="2754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000000"/>
              </a:buClr>
              <a:buSzPts val="1400"/>
              <a:buChar char="●"/>
              <a:defRPr>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209" name="Google Shape;209;p4"/>
          <p:cNvSpPr/>
          <p:nvPr/>
        </p:nvSpPr>
        <p:spPr>
          <a:xfrm>
            <a:off x="6979132" y="4816579"/>
            <a:ext cx="1103237" cy="650364"/>
          </a:xfrm>
          <a:custGeom>
            <a:avLst/>
            <a:gdLst/>
            <a:ahLst/>
            <a:cxnLst/>
            <a:rect l="l" t="t" r="r" b="b"/>
            <a:pathLst>
              <a:path w="17133" h="10100" extrusionOk="0">
                <a:moveTo>
                  <a:pt x="8588" y="497"/>
                </a:moveTo>
                <a:lnTo>
                  <a:pt x="16498" y="5066"/>
                </a:lnTo>
                <a:lnTo>
                  <a:pt x="8588" y="9634"/>
                </a:lnTo>
                <a:lnTo>
                  <a:pt x="635" y="5066"/>
                </a:lnTo>
                <a:lnTo>
                  <a:pt x="8588" y="497"/>
                </a:lnTo>
                <a:close/>
                <a:moveTo>
                  <a:pt x="8583" y="0"/>
                </a:moveTo>
                <a:cubicBezTo>
                  <a:pt x="8546" y="0"/>
                  <a:pt x="8503" y="11"/>
                  <a:pt x="8461" y="32"/>
                </a:cubicBezTo>
                <a:lnTo>
                  <a:pt x="127" y="4854"/>
                </a:lnTo>
                <a:cubicBezTo>
                  <a:pt x="43" y="4896"/>
                  <a:pt x="1" y="4981"/>
                  <a:pt x="1" y="5066"/>
                </a:cubicBezTo>
                <a:cubicBezTo>
                  <a:pt x="1" y="5150"/>
                  <a:pt x="43" y="5193"/>
                  <a:pt x="127" y="5235"/>
                </a:cubicBezTo>
                <a:lnTo>
                  <a:pt x="8461" y="10057"/>
                </a:lnTo>
                <a:cubicBezTo>
                  <a:pt x="8503" y="10100"/>
                  <a:pt x="8546" y="10100"/>
                  <a:pt x="8588" y="10100"/>
                </a:cubicBezTo>
                <a:cubicBezTo>
                  <a:pt x="8630" y="10100"/>
                  <a:pt x="8630" y="10100"/>
                  <a:pt x="8672" y="10057"/>
                </a:cubicBezTo>
                <a:lnTo>
                  <a:pt x="17048" y="5235"/>
                </a:lnTo>
                <a:cubicBezTo>
                  <a:pt x="17091" y="5193"/>
                  <a:pt x="17133" y="5150"/>
                  <a:pt x="17133" y="5066"/>
                </a:cubicBezTo>
                <a:cubicBezTo>
                  <a:pt x="17133" y="4981"/>
                  <a:pt x="17091" y="4896"/>
                  <a:pt x="17048" y="4854"/>
                </a:cubicBezTo>
                <a:lnTo>
                  <a:pt x="8672" y="32"/>
                </a:lnTo>
                <a:cubicBezTo>
                  <a:pt x="8651" y="11"/>
                  <a:pt x="8620" y="0"/>
                  <a:pt x="858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502238" y="619737"/>
            <a:ext cx="1108710" cy="647660"/>
          </a:xfrm>
          <a:custGeom>
            <a:avLst/>
            <a:gdLst/>
            <a:ahLst/>
            <a:cxnLst/>
            <a:rect l="l" t="t" r="r" b="b"/>
            <a:pathLst>
              <a:path w="17218" h="10058" extrusionOk="0">
                <a:moveTo>
                  <a:pt x="8630" y="455"/>
                </a:moveTo>
                <a:lnTo>
                  <a:pt x="16541" y="5023"/>
                </a:lnTo>
                <a:lnTo>
                  <a:pt x="8630" y="9592"/>
                </a:lnTo>
                <a:lnTo>
                  <a:pt x="677" y="5023"/>
                </a:lnTo>
                <a:lnTo>
                  <a:pt x="8630" y="455"/>
                </a:lnTo>
                <a:close/>
                <a:moveTo>
                  <a:pt x="8625" y="0"/>
                </a:moveTo>
                <a:cubicBezTo>
                  <a:pt x="8588" y="0"/>
                  <a:pt x="8546" y="11"/>
                  <a:pt x="8503" y="32"/>
                </a:cubicBezTo>
                <a:lnTo>
                  <a:pt x="170" y="4854"/>
                </a:lnTo>
                <a:cubicBezTo>
                  <a:pt x="1" y="4939"/>
                  <a:pt x="1" y="5150"/>
                  <a:pt x="170" y="5235"/>
                </a:cubicBezTo>
                <a:lnTo>
                  <a:pt x="8503" y="10057"/>
                </a:lnTo>
                <a:lnTo>
                  <a:pt x="8715" y="10057"/>
                </a:lnTo>
                <a:lnTo>
                  <a:pt x="17091" y="5235"/>
                </a:lnTo>
                <a:cubicBezTo>
                  <a:pt x="17217" y="5150"/>
                  <a:pt x="17217" y="4939"/>
                  <a:pt x="17091" y="4854"/>
                </a:cubicBezTo>
                <a:lnTo>
                  <a:pt x="8715" y="32"/>
                </a:lnTo>
                <a:cubicBezTo>
                  <a:pt x="8694" y="11"/>
                  <a:pt x="8662" y="0"/>
                  <a:pt x="8625"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504943" y="306467"/>
            <a:ext cx="566654" cy="960929"/>
          </a:xfrm>
          <a:custGeom>
            <a:avLst/>
            <a:gdLst/>
            <a:ahLst/>
            <a:cxnLst/>
            <a:rect l="l" t="t" r="r" b="b"/>
            <a:pathLst>
              <a:path w="8800" h="14923" extrusionOk="0">
                <a:moveTo>
                  <a:pt x="424" y="624"/>
                </a:moveTo>
                <a:lnTo>
                  <a:pt x="8377" y="5193"/>
                </a:lnTo>
                <a:lnTo>
                  <a:pt x="8377" y="14330"/>
                </a:lnTo>
                <a:lnTo>
                  <a:pt x="424" y="9762"/>
                </a:lnTo>
                <a:lnTo>
                  <a:pt x="424" y="624"/>
                </a:lnTo>
                <a:close/>
                <a:moveTo>
                  <a:pt x="218" y="0"/>
                </a:moveTo>
                <a:cubicBezTo>
                  <a:pt x="181" y="0"/>
                  <a:pt x="149" y="11"/>
                  <a:pt x="128" y="32"/>
                </a:cubicBezTo>
                <a:cubicBezTo>
                  <a:pt x="43" y="74"/>
                  <a:pt x="1" y="159"/>
                  <a:pt x="1" y="244"/>
                </a:cubicBezTo>
                <a:lnTo>
                  <a:pt x="1" y="9888"/>
                </a:lnTo>
                <a:cubicBezTo>
                  <a:pt x="1" y="9973"/>
                  <a:pt x="43" y="10058"/>
                  <a:pt x="128" y="10100"/>
                </a:cubicBezTo>
                <a:lnTo>
                  <a:pt x="8461" y="14922"/>
                </a:lnTo>
                <a:lnTo>
                  <a:pt x="8588" y="14922"/>
                </a:lnTo>
                <a:cubicBezTo>
                  <a:pt x="8630" y="14922"/>
                  <a:pt x="8673" y="14922"/>
                  <a:pt x="8673" y="14880"/>
                </a:cubicBezTo>
                <a:cubicBezTo>
                  <a:pt x="8757" y="14838"/>
                  <a:pt x="8800" y="14796"/>
                  <a:pt x="8800" y="14711"/>
                </a:cubicBezTo>
                <a:lnTo>
                  <a:pt x="8800" y="5066"/>
                </a:lnTo>
                <a:cubicBezTo>
                  <a:pt x="8800" y="4981"/>
                  <a:pt x="8757" y="4897"/>
                  <a:pt x="8673" y="4855"/>
                </a:cubicBezTo>
                <a:lnTo>
                  <a:pt x="339" y="32"/>
                </a:lnTo>
                <a:cubicBezTo>
                  <a:pt x="297" y="11"/>
                  <a:pt x="255" y="0"/>
                  <a:pt x="218"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8041590" y="306467"/>
            <a:ext cx="566654" cy="960929"/>
          </a:xfrm>
          <a:custGeom>
            <a:avLst/>
            <a:gdLst/>
            <a:ahLst/>
            <a:cxnLst/>
            <a:rect l="l" t="t" r="r" b="b"/>
            <a:pathLst>
              <a:path w="8800" h="14923" extrusionOk="0">
                <a:moveTo>
                  <a:pt x="8376" y="624"/>
                </a:moveTo>
                <a:lnTo>
                  <a:pt x="8376" y="9762"/>
                </a:lnTo>
                <a:lnTo>
                  <a:pt x="466" y="14330"/>
                </a:lnTo>
                <a:lnTo>
                  <a:pt x="466" y="5193"/>
                </a:lnTo>
                <a:lnTo>
                  <a:pt x="8376" y="624"/>
                </a:lnTo>
                <a:close/>
                <a:moveTo>
                  <a:pt x="8593" y="0"/>
                </a:moveTo>
                <a:cubicBezTo>
                  <a:pt x="8556" y="0"/>
                  <a:pt x="8524" y="11"/>
                  <a:pt x="8503" y="32"/>
                </a:cubicBezTo>
                <a:lnTo>
                  <a:pt x="127" y="4855"/>
                </a:lnTo>
                <a:cubicBezTo>
                  <a:pt x="43" y="4897"/>
                  <a:pt x="0" y="4981"/>
                  <a:pt x="43" y="5066"/>
                </a:cubicBezTo>
                <a:lnTo>
                  <a:pt x="43" y="14711"/>
                </a:lnTo>
                <a:cubicBezTo>
                  <a:pt x="43" y="14796"/>
                  <a:pt x="85" y="14880"/>
                  <a:pt x="127" y="14922"/>
                </a:cubicBezTo>
                <a:lnTo>
                  <a:pt x="254" y="14922"/>
                </a:lnTo>
                <a:cubicBezTo>
                  <a:pt x="296" y="14922"/>
                  <a:pt x="339" y="14922"/>
                  <a:pt x="339" y="14880"/>
                </a:cubicBezTo>
                <a:lnTo>
                  <a:pt x="8715" y="10058"/>
                </a:lnTo>
                <a:cubicBezTo>
                  <a:pt x="8757" y="10015"/>
                  <a:pt x="8799" y="9931"/>
                  <a:pt x="8799" y="9888"/>
                </a:cubicBezTo>
                <a:lnTo>
                  <a:pt x="8799" y="244"/>
                </a:lnTo>
                <a:cubicBezTo>
                  <a:pt x="8799" y="159"/>
                  <a:pt x="8757" y="74"/>
                  <a:pt x="8715" y="32"/>
                </a:cubicBezTo>
                <a:cubicBezTo>
                  <a:pt x="8672"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7518594" y="11614"/>
            <a:ext cx="1075999" cy="621130"/>
          </a:xfrm>
          <a:custGeom>
            <a:avLst/>
            <a:gdLst/>
            <a:ahLst/>
            <a:cxnLst/>
            <a:rect l="l" t="t" r="r" b="b"/>
            <a:pathLst>
              <a:path w="16710" h="9646" extrusionOk="0">
                <a:moveTo>
                  <a:pt x="8376" y="0"/>
                </a:moveTo>
                <a:lnTo>
                  <a:pt x="0" y="4823"/>
                </a:lnTo>
                <a:lnTo>
                  <a:pt x="8376" y="9645"/>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7504943" y="-4033"/>
            <a:ext cx="1103301" cy="650364"/>
          </a:xfrm>
          <a:custGeom>
            <a:avLst/>
            <a:gdLst/>
            <a:ahLst/>
            <a:cxnLst/>
            <a:rect l="l" t="t" r="r" b="b"/>
            <a:pathLst>
              <a:path w="17134" h="10100" extrusionOk="0">
                <a:moveTo>
                  <a:pt x="8588" y="497"/>
                </a:moveTo>
                <a:lnTo>
                  <a:pt x="16499" y="5066"/>
                </a:lnTo>
                <a:lnTo>
                  <a:pt x="8588" y="9634"/>
                </a:lnTo>
                <a:lnTo>
                  <a:pt x="635" y="5066"/>
                </a:lnTo>
                <a:lnTo>
                  <a:pt x="8588" y="497"/>
                </a:lnTo>
                <a:close/>
                <a:moveTo>
                  <a:pt x="8583" y="0"/>
                </a:moveTo>
                <a:cubicBezTo>
                  <a:pt x="8546" y="0"/>
                  <a:pt x="8504" y="11"/>
                  <a:pt x="8461" y="32"/>
                </a:cubicBezTo>
                <a:lnTo>
                  <a:pt x="128" y="4854"/>
                </a:lnTo>
                <a:cubicBezTo>
                  <a:pt x="43" y="4896"/>
                  <a:pt x="1" y="4981"/>
                  <a:pt x="1" y="5066"/>
                </a:cubicBezTo>
                <a:cubicBezTo>
                  <a:pt x="1" y="5150"/>
                  <a:pt x="43" y="5193"/>
                  <a:pt x="128" y="5235"/>
                </a:cubicBezTo>
                <a:lnTo>
                  <a:pt x="8461" y="10057"/>
                </a:lnTo>
                <a:cubicBezTo>
                  <a:pt x="8504" y="10100"/>
                  <a:pt x="8546" y="10100"/>
                  <a:pt x="8588" y="10100"/>
                </a:cubicBezTo>
                <a:cubicBezTo>
                  <a:pt x="8630" y="10100"/>
                  <a:pt x="8673" y="10100"/>
                  <a:pt x="8673" y="10057"/>
                </a:cubicBezTo>
                <a:lnTo>
                  <a:pt x="17049" y="5235"/>
                </a:lnTo>
                <a:cubicBezTo>
                  <a:pt x="17091" y="5193"/>
                  <a:pt x="17133" y="5150"/>
                  <a:pt x="17133" y="5066"/>
                </a:cubicBezTo>
                <a:cubicBezTo>
                  <a:pt x="17133" y="4981"/>
                  <a:pt x="17091" y="4896"/>
                  <a:pt x="17049" y="4854"/>
                </a:cubicBezTo>
                <a:lnTo>
                  <a:pt x="8673" y="32"/>
                </a:lnTo>
                <a:cubicBezTo>
                  <a:pt x="8652"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flipH="1">
            <a:off x="8610945" y="633005"/>
            <a:ext cx="1075999" cy="621130"/>
          </a:xfrm>
          <a:custGeom>
            <a:avLst/>
            <a:gdLst/>
            <a:ahLst/>
            <a:cxnLst/>
            <a:rect l="l" t="t" r="r" b="b"/>
            <a:pathLst>
              <a:path w="16710" h="9646" extrusionOk="0">
                <a:moveTo>
                  <a:pt x="8376" y="1"/>
                </a:moveTo>
                <a:lnTo>
                  <a:pt x="0" y="4823"/>
                </a:lnTo>
                <a:lnTo>
                  <a:pt x="8376" y="9645"/>
                </a:lnTo>
                <a:lnTo>
                  <a:pt x="16710" y="4823"/>
                </a:ln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flipH="1">
            <a:off x="8580856" y="-1663"/>
            <a:ext cx="1108710" cy="647660"/>
          </a:xfrm>
          <a:custGeom>
            <a:avLst/>
            <a:gdLst/>
            <a:ahLst/>
            <a:cxnLst/>
            <a:rect l="l" t="t" r="r" b="b"/>
            <a:pathLst>
              <a:path w="17218" h="10058" extrusionOk="0">
                <a:moveTo>
                  <a:pt x="8630" y="455"/>
                </a:moveTo>
                <a:lnTo>
                  <a:pt x="16541" y="5024"/>
                </a:lnTo>
                <a:lnTo>
                  <a:pt x="8630" y="9593"/>
                </a:lnTo>
                <a:lnTo>
                  <a:pt x="677" y="5024"/>
                </a:lnTo>
                <a:lnTo>
                  <a:pt x="8630" y="455"/>
                </a:lnTo>
                <a:close/>
                <a:moveTo>
                  <a:pt x="8625" y="1"/>
                </a:moveTo>
                <a:cubicBezTo>
                  <a:pt x="8588" y="1"/>
                  <a:pt x="8546" y="11"/>
                  <a:pt x="8503" y="32"/>
                </a:cubicBezTo>
                <a:lnTo>
                  <a:pt x="170" y="4812"/>
                </a:lnTo>
                <a:cubicBezTo>
                  <a:pt x="1" y="4897"/>
                  <a:pt x="1" y="5109"/>
                  <a:pt x="170" y="5193"/>
                </a:cubicBezTo>
                <a:lnTo>
                  <a:pt x="8503" y="10016"/>
                </a:lnTo>
                <a:cubicBezTo>
                  <a:pt x="8546" y="10058"/>
                  <a:pt x="8588" y="10058"/>
                  <a:pt x="8630" y="10058"/>
                </a:cubicBezTo>
                <a:lnTo>
                  <a:pt x="8715" y="10058"/>
                </a:lnTo>
                <a:lnTo>
                  <a:pt x="17091" y="5235"/>
                </a:lnTo>
                <a:cubicBezTo>
                  <a:pt x="17218" y="5151"/>
                  <a:pt x="17218" y="4897"/>
                  <a:pt x="17091" y="4855"/>
                </a:cubicBezTo>
                <a:lnTo>
                  <a:pt x="8715" y="32"/>
                </a:lnTo>
                <a:cubicBezTo>
                  <a:pt x="8694" y="11"/>
                  <a:pt x="8662" y="1"/>
                  <a:pt x="8625"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flipH="1">
            <a:off x="8064725" y="4196863"/>
            <a:ext cx="1106006" cy="650429"/>
          </a:xfrm>
          <a:custGeom>
            <a:avLst/>
            <a:gdLst/>
            <a:ahLst/>
            <a:cxnLst/>
            <a:rect l="l" t="t" r="r" b="b"/>
            <a:pathLst>
              <a:path w="17176" h="10101" extrusionOk="0">
                <a:moveTo>
                  <a:pt x="8588" y="456"/>
                </a:moveTo>
                <a:lnTo>
                  <a:pt x="16498" y="5024"/>
                </a:lnTo>
                <a:lnTo>
                  <a:pt x="8588" y="9593"/>
                </a:lnTo>
                <a:lnTo>
                  <a:pt x="635" y="5024"/>
                </a:lnTo>
                <a:lnTo>
                  <a:pt x="8588" y="456"/>
                </a:lnTo>
                <a:close/>
                <a:moveTo>
                  <a:pt x="8583" y="1"/>
                </a:moveTo>
                <a:cubicBezTo>
                  <a:pt x="8546" y="1"/>
                  <a:pt x="8503" y="11"/>
                  <a:pt x="8461" y="33"/>
                </a:cubicBezTo>
                <a:lnTo>
                  <a:pt x="128" y="4855"/>
                </a:lnTo>
                <a:cubicBezTo>
                  <a:pt x="43" y="4897"/>
                  <a:pt x="1" y="4940"/>
                  <a:pt x="1" y="5024"/>
                </a:cubicBezTo>
                <a:cubicBezTo>
                  <a:pt x="1" y="5109"/>
                  <a:pt x="43" y="5193"/>
                  <a:pt x="128" y="5236"/>
                </a:cubicBezTo>
                <a:lnTo>
                  <a:pt x="8461" y="10058"/>
                </a:lnTo>
                <a:cubicBezTo>
                  <a:pt x="8503" y="10058"/>
                  <a:pt x="8546" y="10100"/>
                  <a:pt x="8588" y="10100"/>
                </a:cubicBezTo>
                <a:cubicBezTo>
                  <a:pt x="8630" y="10058"/>
                  <a:pt x="8673" y="10058"/>
                  <a:pt x="8673" y="10058"/>
                </a:cubicBezTo>
                <a:lnTo>
                  <a:pt x="17048" y="5236"/>
                </a:lnTo>
                <a:cubicBezTo>
                  <a:pt x="17091" y="5193"/>
                  <a:pt x="17133" y="5109"/>
                  <a:pt x="17175" y="5024"/>
                </a:cubicBezTo>
                <a:cubicBezTo>
                  <a:pt x="17133" y="4940"/>
                  <a:pt x="17091" y="4897"/>
                  <a:pt x="17048" y="4855"/>
                </a:cubicBezTo>
                <a:lnTo>
                  <a:pt x="8673" y="33"/>
                </a:lnTo>
                <a:cubicBezTo>
                  <a:pt x="8651" y="11"/>
                  <a:pt x="8620"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flipH="1">
            <a:off x="8064725" y="4196863"/>
            <a:ext cx="569358" cy="960929"/>
          </a:xfrm>
          <a:custGeom>
            <a:avLst/>
            <a:gdLst/>
            <a:ahLst/>
            <a:cxnLst/>
            <a:rect l="l" t="t" r="r" b="b"/>
            <a:pathLst>
              <a:path w="8842" h="14923" extrusionOk="0">
                <a:moveTo>
                  <a:pt x="465" y="582"/>
                </a:moveTo>
                <a:lnTo>
                  <a:pt x="8418" y="5151"/>
                </a:lnTo>
                <a:lnTo>
                  <a:pt x="8418" y="14288"/>
                </a:lnTo>
                <a:lnTo>
                  <a:pt x="465" y="9720"/>
                </a:lnTo>
                <a:lnTo>
                  <a:pt x="465" y="582"/>
                </a:lnTo>
                <a:close/>
                <a:moveTo>
                  <a:pt x="249" y="1"/>
                </a:moveTo>
                <a:cubicBezTo>
                  <a:pt x="212" y="1"/>
                  <a:pt x="169" y="11"/>
                  <a:pt x="127" y="33"/>
                </a:cubicBezTo>
                <a:cubicBezTo>
                  <a:pt x="85" y="75"/>
                  <a:pt x="42" y="117"/>
                  <a:pt x="42" y="202"/>
                </a:cubicBezTo>
                <a:lnTo>
                  <a:pt x="42" y="9847"/>
                </a:lnTo>
                <a:cubicBezTo>
                  <a:pt x="0" y="9931"/>
                  <a:pt x="42" y="10016"/>
                  <a:pt x="127" y="10058"/>
                </a:cubicBezTo>
                <a:lnTo>
                  <a:pt x="8503" y="14880"/>
                </a:lnTo>
                <a:cubicBezTo>
                  <a:pt x="8503" y="14880"/>
                  <a:pt x="8545" y="14880"/>
                  <a:pt x="8587" y="14923"/>
                </a:cubicBezTo>
                <a:cubicBezTo>
                  <a:pt x="8630" y="14880"/>
                  <a:pt x="8672" y="14880"/>
                  <a:pt x="8714" y="14880"/>
                </a:cubicBezTo>
                <a:cubicBezTo>
                  <a:pt x="8799" y="14838"/>
                  <a:pt x="8841" y="14754"/>
                  <a:pt x="8841" y="14669"/>
                </a:cubicBezTo>
                <a:lnTo>
                  <a:pt x="8841" y="5024"/>
                </a:lnTo>
                <a:cubicBezTo>
                  <a:pt x="8799" y="4940"/>
                  <a:pt x="8757" y="4897"/>
                  <a:pt x="8714" y="4855"/>
                </a:cubicBezTo>
                <a:lnTo>
                  <a:pt x="339" y="33"/>
                </a:lnTo>
                <a:cubicBezTo>
                  <a:pt x="317" y="11"/>
                  <a:pt x="286" y="1"/>
                  <a:pt x="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flipH="1">
            <a:off x="8604076" y="4196863"/>
            <a:ext cx="566654" cy="960929"/>
          </a:xfrm>
          <a:custGeom>
            <a:avLst/>
            <a:gdLst/>
            <a:ahLst/>
            <a:cxnLst/>
            <a:rect l="l" t="t" r="r" b="b"/>
            <a:pathLst>
              <a:path w="8800" h="14923" extrusionOk="0">
                <a:moveTo>
                  <a:pt x="8376" y="582"/>
                </a:moveTo>
                <a:lnTo>
                  <a:pt x="8376" y="9720"/>
                </a:lnTo>
                <a:lnTo>
                  <a:pt x="466" y="14288"/>
                </a:lnTo>
                <a:lnTo>
                  <a:pt x="466" y="5151"/>
                </a:lnTo>
                <a:lnTo>
                  <a:pt x="8376" y="582"/>
                </a:lnTo>
                <a:close/>
                <a:moveTo>
                  <a:pt x="8583" y="1"/>
                </a:moveTo>
                <a:cubicBezTo>
                  <a:pt x="8546" y="1"/>
                  <a:pt x="8503" y="11"/>
                  <a:pt x="8461" y="33"/>
                </a:cubicBezTo>
                <a:lnTo>
                  <a:pt x="128" y="4855"/>
                </a:lnTo>
                <a:cubicBezTo>
                  <a:pt x="43" y="4897"/>
                  <a:pt x="1" y="4940"/>
                  <a:pt x="1" y="5024"/>
                </a:cubicBezTo>
                <a:lnTo>
                  <a:pt x="1" y="14669"/>
                </a:lnTo>
                <a:cubicBezTo>
                  <a:pt x="1" y="14754"/>
                  <a:pt x="43" y="14838"/>
                  <a:pt x="128" y="14880"/>
                </a:cubicBezTo>
                <a:cubicBezTo>
                  <a:pt x="128" y="14880"/>
                  <a:pt x="170" y="14923"/>
                  <a:pt x="212" y="14923"/>
                </a:cubicBezTo>
                <a:cubicBezTo>
                  <a:pt x="254" y="14880"/>
                  <a:pt x="297" y="14880"/>
                  <a:pt x="339" y="14880"/>
                </a:cubicBezTo>
                <a:lnTo>
                  <a:pt x="8673" y="10058"/>
                </a:lnTo>
                <a:cubicBezTo>
                  <a:pt x="8757" y="10016"/>
                  <a:pt x="8799" y="9931"/>
                  <a:pt x="8799" y="9847"/>
                </a:cubicBezTo>
                <a:lnTo>
                  <a:pt x="8799" y="202"/>
                </a:lnTo>
                <a:cubicBezTo>
                  <a:pt x="8799" y="117"/>
                  <a:pt x="8757" y="75"/>
                  <a:pt x="8673" y="33"/>
                </a:cubicBezTo>
                <a:cubicBezTo>
                  <a:pt x="8651" y="11"/>
                  <a:pt x="8620"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flipH="1">
            <a:off x="8081080" y="4830871"/>
            <a:ext cx="1075999" cy="621130"/>
          </a:xfrm>
          <a:custGeom>
            <a:avLst/>
            <a:gdLst/>
            <a:ahLst/>
            <a:cxnLst/>
            <a:rect l="l" t="t" r="r" b="b"/>
            <a:pathLst>
              <a:path w="16710" h="9646" extrusionOk="0">
                <a:moveTo>
                  <a:pt x="8376" y="9645"/>
                </a:moveTo>
                <a:lnTo>
                  <a:pt x="16709" y="4823"/>
                </a:lnTo>
                <a:lnTo>
                  <a:pt x="8376" y="1"/>
                </a:lnTo>
                <a:lnTo>
                  <a:pt x="0" y="482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flipH="1">
            <a:off x="8064725" y="4817928"/>
            <a:ext cx="1108710" cy="647660"/>
          </a:xfrm>
          <a:custGeom>
            <a:avLst/>
            <a:gdLst/>
            <a:ahLst/>
            <a:cxnLst/>
            <a:rect l="l" t="t" r="r" b="b"/>
            <a:pathLst>
              <a:path w="17218" h="10058" extrusionOk="0">
                <a:moveTo>
                  <a:pt x="8630" y="455"/>
                </a:moveTo>
                <a:lnTo>
                  <a:pt x="16540" y="5024"/>
                </a:lnTo>
                <a:lnTo>
                  <a:pt x="8630" y="9593"/>
                </a:lnTo>
                <a:lnTo>
                  <a:pt x="677" y="5024"/>
                </a:lnTo>
                <a:lnTo>
                  <a:pt x="8630" y="455"/>
                </a:lnTo>
                <a:close/>
                <a:moveTo>
                  <a:pt x="8625" y="1"/>
                </a:moveTo>
                <a:cubicBezTo>
                  <a:pt x="8588" y="1"/>
                  <a:pt x="8545" y="11"/>
                  <a:pt x="8503" y="32"/>
                </a:cubicBezTo>
                <a:lnTo>
                  <a:pt x="170" y="4812"/>
                </a:lnTo>
                <a:cubicBezTo>
                  <a:pt x="0" y="4897"/>
                  <a:pt x="0" y="5109"/>
                  <a:pt x="170" y="5193"/>
                </a:cubicBezTo>
                <a:lnTo>
                  <a:pt x="8503" y="10016"/>
                </a:lnTo>
                <a:cubicBezTo>
                  <a:pt x="8545" y="10058"/>
                  <a:pt x="8588" y="10058"/>
                  <a:pt x="8630" y="10058"/>
                </a:cubicBezTo>
                <a:lnTo>
                  <a:pt x="8715" y="10058"/>
                </a:lnTo>
                <a:lnTo>
                  <a:pt x="17090" y="5235"/>
                </a:lnTo>
                <a:cubicBezTo>
                  <a:pt x="17217" y="5151"/>
                  <a:pt x="17217" y="4897"/>
                  <a:pt x="17090" y="4855"/>
                </a:cubicBezTo>
                <a:lnTo>
                  <a:pt x="8715" y="32"/>
                </a:lnTo>
                <a:cubicBezTo>
                  <a:pt x="8693" y="11"/>
                  <a:pt x="8662" y="1"/>
                  <a:pt x="8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2"/>
        <p:cNvGrpSpPr/>
        <p:nvPr/>
      </p:nvGrpSpPr>
      <p:grpSpPr>
        <a:xfrm>
          <a:off x="0" y="0"/>
          <a:ext cx="0" cy="0"/>
          <a:chOff x="0" y="0"/>
          <a:chExt cx="0" cy="0"/>
        </a:xfrm>
      </p:grpSpPr>
      <p:sp>
        <p:nvSpPr>
          <p:cNvPr id="223" name="Google Shape;223;p5"/>
          <p:cNvSpPr/>
          <p:nvPr/>
        </p:nvSpPr>
        <p:spPr>
          <a:xfrm flipH="1">
            <a:off x="0" y="4196379"/>
            <a:ext cx="1118700" cy="5655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txBox="1">
            <a:spLocks noGrp="1"/>
          </p:cNvSpPr>
          <p:nvPr>
            <p:ph type="title"/>
          </p:nvPr>
        </p:nvSpPr>
        <p:spPr>
          <a:xfrm>
            <a:off x="1616412" y="2682296"/>
            <a:ext cx="20586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solidFill>
                  <a:schemeClr val="accent2"/>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25" name="Google Shape;225;p5"/>
          <p:cNvSpPr txBox="1">
            <a:spLocks noGrp="1"/>
          </p:cNvSpPr>
          <p:nvPr>
            <p:ph type="title" idx="2"/>
          </p:nvPr>
        </p:nvSpPr>
        <p:spPr>
          <a:xfrm>
            <a:off x="5478188" y="2682296"/>
            <a:ext cx="20586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solidFill>
                  <a:schemeClr val="accent2"/>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226" name="Google Shape;226;p5"/>
          <p:cNvSpPr txBox="1">
            <a:spLocks noGrp="1"/>
          </p:cNvSpPr>
          <p:nvPr>
            <p:ph type="subTitle" idx="1"/>
          </p:nvPr>
        </p:nvSpPr>
        <p:spPr>
          <a:xfrm>
            <a:off x="1281750" y="3084600"/>
            <a:ext cx="2727900" cy="10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27" name="Google Shape;227;p5"/>
          <p:cNvSpPr txBox="1">
            <a:spLocks noGrp="1"/>
          </p:cNvSpPr>
          <p:nvPr>
            <p:ph type="subTitle" idx="3"/>
          </p:nvPr>
        </p:nvSpPr>
        <p:spPr>
          <a:xfrm>
            <a:off x="5143552" y="3084600"/>
            <a:ext cx="2727900" cy="10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28" name="Google Shape;228;p5"/>
          <p:cNvSpPr txBox="1">
            <a:spLocks noGrp="1"/>
          </p:cNvSpPr>
          <p:nvPr>
            <p:ph type="title" idx="4"/>
          </p:nvPr>
        </p:nvSpPr>
        <p:spPr>
          <a:xfrm>
            <a:off x="2778475" y="594132"/>
            <a:ext cx="3587100" cy="60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229" name="Google Shape;229;p5"/>
          <p:cNvCxnSpPr/>
          <p:nvPr/>
        </p:nvCxnSpPr>
        <p:spPr>
          <a:xfrm>
            <a:off x="3284575" y="1227400"/>
            <a:ext cx="2574900" cy="0"/>
          </a:xfrm>
          <a:prstGeom prst="straightConnector1">
            <a:avLst/>
          </a:prstGeom>
          <a:noFill/>
          <a:ln w="28575" cap="flat" cmpd="sng">
            <a:solidFill>
              <a:schemeClr val="accent3"/>
            </a:solidFill>
            <a:prstDash val="solid"/>
            <a:round/>
            <a:headEnd type="none" w="med" len="med"/>
            <a:tailEnd type="none" w="med" len="med"/>
          </a:ln>
        </p:spPr>
      </p:cxnSp>
      <p:sp>
        <p:nvSpPr>
          <p:cNvPr id="230" name="Google Shape;230;p5"/>
          <p:cNvSpPr/>
          <p:nvPr/>
        </p:nvSpPr>
        <p:spPr>
          <a:xfrm>
            <a:off x="8054775" y="381654"/>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5400000">
            <a:off x="7622925" y="-597422"/>
            <a:ext cx="1982400" cy="1106700"/>
          </a:xfrm>
          <a:prstGeom prst="hexagon">
            <a:avLst>
              <a:gd name="adj" fmla="val 25000"/>
              <a:gd name="vf" fmla="val 11547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2"/>
        <p:cNvGrpSpPr/>
        <p:nvPr/>
      </p:nvGrpSpPr>
      <p:grpSpPr>
        <a:xfrm>
          <a:off x="0" y="0"/>
          <a:ext cx="0" cy="0"/>
          <a:chOff x="0" y="0"/>
          <a:chExt cx="0" cy="0"/>
        </a:xfrm>
      </p:grpSpPr>
      <p:sp>
        <p:nvSpPr>
          <p:cNvPr id="233" name="Google Shape;233;p6"/>
          <p:cNvSpPr txBox="1">
            <a:spLocks noGrp="1"/>
          </p:cNvSpPr>
          <p:nvPr>
            <p:ph type="title"/>
          </p:nvPr>
        </p:nvSpPr>
        <p:spPr>
          <a:xfrm>
            <a:off x="599025" y="624336"/>
            <a:ext cx="79461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a:endParaRPr/>
          </a:p>
        </p:txBody>
      </p:sp>
      <p:sp>
        <p:nvSpPr>
          <p:cNvPr id="234" name="Google Shape;234;p6"/>
          <p:cNvSpPr/>
          <p:nvPr/>
        </p:nvSpPr>
        <p:spPr>
          <a:xfrm rot="-5400000">
            <a:off x="7243800" y="-832689"/>
            <a:ext cx="1982400" cy="1106700"/>
          </a:xfrm>
          <a:prstGeom prst="hexagon">
            <a:avLst>
              <a:gd name="adj" fmla="val 25000"/>
              <a:gd name="vf" fmla="val 11547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559350" y="711838"/>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flipH="1">
            <a:off x="4572006" y="4819675"/>
            <a:ext cx="1108710" cy="647660"/>
          </a:xfrm>
          <a:custGeom>
            <a:avLst/>
            <a:gdLst/>
            <a:ahLst/>
            <a:cxnLst/>
            <a:rect l="l" t="t" r="r" b="b"/>
            <a:pathLst>
              <a:path w="17218" h="10058" extrusionOk="0">
                <a:moveTo>
                  <a:pt x="8630" y="455"/>
                </a:moveTo>
                <a:lnTo>
                  <a:pt x="16541" y="5024"/>
                </a:lnTo>
                <a:lnTo>
                  <a:pt x="8630" y="9593"/>
                </a:lnTo>
                <a:lnTo>
                  <a:pt x="677" y="5024"/>
                </a:lnTo>
                <a:lnTo>
                  <a:pt x="8630" y="455"/>
                </a:lnTo>
                <a:close/>
                <a:moveTo>
                  <a:pt x="8625" y="1"/>
                </a:moveTo>
                <a:cubicBezTo>
                  <a:pt x="8588" y="1"/>
                  <a:pt x="8546" y="11"/>
                  <a:pt x="8503" y="32"/>
                </a:cubicBezTo>
                <a:lnTo>
                  <a:pt x="170" y="4812"/>
                </a:lnTo>
                <a:cubicBezTo>
                  <a:pt x="1" y="4897"/>
                  <a:pt x="1" y="5109"/>
                  <a:pt x="170" y="5193"/>
                </a:cubicBezTo>
                <a:lnTo>
                  <a:pt x="8503" y="10016"/>
                </a:lnTo>
                <a:cubicBezTo>
                  <a:pt x="8546" y="10058"/>
                  <a:pt x="8588" y="10058"/>
                  <a:pt x="8630" y="10058"/>
                </a:cubicBezTo>
                <a:lnTo>
                  <a:pt x="8715" y="10058"/>
                </a:lnTo>
                <a:lnTo>
                  <a:pt x="17091" y="5235"/>
                </a:lnTo>
                <a:cubicBezTo>
                  <a:pt x="17218" y="5151"/>
                  <a:pt x="17218" y="4897"/>
                  <a:pt x="17091" y="4855"/>
                </a:cubicBezTo>
                <a:lnTo>
                  <a:pt x="8715" y="32"/>
                </a:lnTo>
                <a:cubicBezTo>
                  <a:pt x="8694" y="11"/>
                  <a:pt x="8662" y="1"/>
                  <a:pt x="8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sp>
        <p:nvSpPr>
          <p:cNvPr id="258" name="Google Shape;258;p9"/>
          <p:cNvSpPr txBox="1">
            <a:spLocks noGrp="1"/>
          </p:cNvSpPr>
          <p:nvPr>
            <p:ph type="subTitle" idx="1"/>
          </p:nvPr>
        </p:nvSpPr>
        <p:spPr>
          <a:xfrm>
            <a:off x="616264" y="1493625"/>
            <a:ext cx="3153600" cy="193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9" name="Google Shape;259;p9"/>
          <p:cNvSpPr txBox="1">
            <a:spLocks noGrp="1"/>
          </p:cNvSpPr>
          <p:nvPr>
            <p:ph type="title"/>
          </p:nvPr>
        </p:nvSpPr>
        <p:spPr>
          <a:xfrm>
            <a:off x="616239" y="586481"/>
            <a:ext cx="3153600" cy="610800"/>
          </a:xfrm>
          <a:prstGeom prst="rect">
            <a:avLst/>
          </a:prstGeom>
        </p:spPr>
        <p:txBody>
          <a:bodyPr spcFirstLastPara="1" wrap="square" lIns="91425" tIns="91425" rIns="91425" bIns="91425" anchor="b" anchorCtr="0">
            <a:noAutofit/>
          </a:bodyPr>
          <a:lstStyle>
            <a:lvl1pPr lvl="0">
              <a:spcBef>
                <a:spcPts val="0"/>
              </a:spcBef>
              <a:spcAft>
                <a:spcPts val="0"/>
              </a:spcAft>
              <a:buSzPts val="33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0" name="Google Shape;260;p9"/>
          <p:cNvSpPr/>
          <p:nvPr/>
        </p:nvSpPr>
        <p:spPr>
          <a:xfrm rot="10800000">
            <a:off x="1090798" y="4495110"/>
            <a:ext cx="1129022" cy="665514"/>
          </a:xfrm>
          <a:custGeom>
            <a:avLst/>
            <a:gdLst/>
            <a:ahLst/>
            <a:cxnLst/>
            <a:rect l="l" t="t" r="r" b="b"/>
            <a:pathLst>
              <a:path w="17133" h="10100" extrusionOk="0">
                <a:moveTo>
                  <a:pt x="8588" y="497"/>
                </a:moveTo>
                <a:lnTo>
                  <a:pt x="16498" y="5066"/>
                </a:lnTo>
                <a:lnTo>
                  <a:pt x="8588" y="9634"/>
                </a:lnTo>
                <a:lnTo>
                  <a:pt x="635" y="5066"/>
                </a:lnTo>
                <a:lnTo>
                  <a:pt x="8588" y="497"/>
                </a:lnTo>
                <a:close/>
                <a:moveTo>
                  <a:pt x="8583" y="0"/>
                </a:moveTo>
                <a:cubicBezTo>
                  <a:pt x="8546" y="0"/>
                  <a:pt x="8503" y="11"/>
                  <a:pt x="8461" y="32"/>
                </a:cubicBezTo>
                <a:lnTo>
                  <a:pt x="127" y="4854"/>
                </a:lnTo>
                <a:cubicBezTo>
                  <a:pt x="43" y="4896"/>
                  <a:pt x="1" y="4981"/>
                  <a:pt x="1" y="5066"/>
                </a:cubicBezTo>
                <a:cubicBezTo>
                  <a:pt x="1" y="5150"/>
                  <a:pt x="43" y="5193"/>
                  <a:pt x="127" y="5235"/>
                </a:cubicBezTo>
                <a:lnTo>
                  <a:pt x="8461" y="10057"/>
                </a:lnTo>
                <a:cubicBezTo>
                  <a:pt x="8503" y="10100"/>
                  <a:pt x="8546" y="10100"/>
                  <a:pt x="8588" y="10100"/>
                </a:cubicBezTo>
                <a:cubicBezTo>
                  <a:pt x="8630" y="10100"/>
                  <a:pt x="8630" y="10100"/>
                  <a:pt x="8672" y="10057"/>
                </a:cubicBezTo>
                <a:lnTo>
                  <a:pt x="17048" y="5235"/>
                </a:lnTo>
                <a:cubicBezTo>
                  <a:pt x="17091" y="5193"/>
                  <a:pt x="17133" y="5150"/>
                  <a:pt x="17133" y="5066"/>
                </a:cubicBezTo>
                <a:cubicBezTo>
                  <a:pt x="17133" y="4981"/>
                  <a:pt x="17091" y="4896"/>
                  <a:pt x="17048" y="4854"/>
                </a:cubicBezTo>
                <a:lnTo>
                  <a:pt x="8672" y="32"/>
                </a:lnTo>
                <a:cubicBezTo>
                  <a:pt x="8651" y="11"/>
                  <a:pt x="8620" y="0"/>
                  <a:pt x="8583"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10800000">
            <a:off x="538837" y="3859587"/>
            <a:ext cx="579898" cy="983314"/>
          </a:xfrm>
          <a:custGeom>
            <a:avLst/>
            <a:gdLst/>
            <a:ahLst/>
            <a:cxnLst/>
            <a:rect l="l" t="t" r="r" b="b"/>
            <a:pathLst>
              <a:path w="8800" h="14923" extrusionOk="0">
                <a:moveTo>
                  <a:pt x="424" y="624"/>
                </a:moveTo>
                <a:lnTo>
                  <a:pt x="8377" y="5193"/>
                </a:lnTo>
                <a:lnTo>
                  <a:pt x="8377" y="14330"/>
                </a:lnTo>
                <a:lnTo>
                  <a:pt x="424" y="9762"/>
                </a:lnTo>
                <a:lnTo>
                  <a:pt x="424" y="624"/>
                </a:lnTo>
                <a:close/>
                <a:moveTo>
                  <a:pt x="218" y="0"/>
                </a:moveTo>
                <a:cubicBezTo>
                  <a:pt x="181" y="0"/>
                  <a:pt x="149" y="11"/>
                  <a:pt x="128" y="32"/>
                </a:cubicBezTo>
                <a:cubicBezTo>
                  <a:pt x="43" y="74"/>
                  <a:pt x="1" y="159"/>
                  <a:pt x="1" y="244"/>
                </a:cubicBezTo>
                <a:lnTo>
                  <a:pt x="1" y="9888"/>
                </a:lnTo>
                <a:cubicBezTo>
                  <a:pt x="1" y="9973"/>
                  <a:pt x="43" y="10058"/>
                  <a:pt x="128" y="10100"/>
                </a:cubicBezTo>
                <a:lnTo>
                  <a:pt x="8461" y="14922"/>
                </a:lnTo>
                <a:lnTo>
                  <a:pt x="8588" y="14922"/>
                </a:lnTo>
                <a:cubicBezTo>
                  <a:pt x="8630" y="14922"/>
                  <a:pt x="8673" y="14922"/>
                  <a:pt x="8673" y="14880"/>
                </a:cubicBezTo>
                <a:cubicBezTo>
                  <a:pt x="8757" y="14838"/>
                  <a:pt x="8800" y="14796"/>
                  <a:pt x="8800" y="14711"/>
                </a:cubicBezTo>
                <a:lnTo>
                  <a:pt x="8800" y="5066"/>
                </a:lnTo>
                <a:cubicBezTo>
                  <a:pt x="8800" y="4981"/>
                  <a:pt x="8757" y="4897"/>
                  <a:pt x="8673" y="4855"/>
                </a:cubicBezTo>
                <a:lnTo>
                  <a:pt x="339" y="32"/>
                </a:lnTo>
                <a:cubicBezTo>
                  <a:pt x="297" y="11"/>
                  <a:pt x="255" y="0"/>
                  <a:pt x="218"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10800000">
            <a:off x="-10355" y="3859587"/>
            <a:ext cx="579898" cy="983314"/>
          </a:xfrm>
          <a:custGeom>
            <a:avLst/>
            <a:gdLst/>
            <a:ahLst/>
            <a:cxnLst/>
            <a:rect l="l" t="t" r="r" b="b"/>
            <a:pathLst>
              <a:path w="8800" h="14923" extrusionOk="0">
                <a:moveTo>
                  <a:pt x="8376" y="624"/>
                </a:moveTo>
                <a:lnTo>
                  <a:pt x="8376" y="9762"/>
                </a:lnTo>
                <a:lnTo>
                  <a:pt x="466" y="14330"/>
                </a:lnTo>
                <a:lnTo>
                  <a:pt x="466" y="5193"/>
                </a:lnTo>
                <a:lnTo>
                  <a:pt x="8376" y="624"/>
                </a:lnTo>
                <a:close/>
                <a:moveTo>
                  <a:pt x="8593" y="0"/>
                </a:moveTo>
                <a:cubicBezTo>
                  <a:pt x="8556" y="0"/>
                  <a:pt x="8524" y="11"/>
                  <a:pt x="8503" y="32"/>
                </a:cubicBezTo>
                <a:lnTo>
                  <a:pt x="127" y="4855"/>
                </a:lnTo>
                <a:cubicBezTo>
                  <a:pt x="43" y="4897"/>
                  <a:pt x="0" y="4981"/>
                  <a:pt x="43" y="5066"/>
                </a:cubicBezTo>
                <a:lnTo>
                  <a:pt x="43" y="14711"/>
                </a:lnTo>
                <a:cubicBezTo>
                  <a:pt x="43" y="14796"/>
                  <a:pt x="85" y="14880"/>
                  <a:pt x="127" y="14922"/>
                </a:cubicBezTo>
                <a:lnTo>
                  <a:pt x="254" y="14922"/>
                </a:lnTo>
                <a:cubicBezTo>
                  <a:pt x="296" y="14922"/>
                  <a:pt x="339" y="14922"/>
                  <a:pt x="339" y="14880"/>
                </a:cubicBezTo>
                <a:lnTo>
                  <a:pt x="8715" y="10058"/>
                </a:lnTo>
                <a:cubicBezTo>
                  <a:pt x="8757" y="10015"/>
                  <a:pt x="8799" y="9931"/>
                  <a:pt x="8799" y="9888"/>
                </a:cubicBezTo>
                <a:lnTo>
                  <a:pt x="8799" y="244"/>
                </a:lnTo>
                <a:cubicBezTo>
                  <a:pt x="8799" y="159"/>
                  <a:pt x="8757" y="74"/>
                  <a:pt x="8715" y="32"/>
                </a:cubicBezTo>
                <a:cubicBezTo>
                  <a:pt x="8672" y="11"/>
                  <a:pt x="8630" y="0"/>
                  <a:pt x="859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10800000">
            <a:off x="3617" y="4509014"/>
            <a:ext cx="1101147" cy="635599"/>
          </a:xfrm>
          <a:custGeom>
            <a:avLst/>
            <a:gdLst/>
            <a:ahLst/>
            <a:cxnLst/>
            <a:rect l="l" t="t" r="r" b="b"/>
            <a:pathLst>
              <a:path w="16710" h="9646" extrusionOk="0">
                <a:moveTo>
                  <a:pt x="8376" y="0"/>
                </a:moveTo>
                <a:lnTo>
                  <a:pt x="0" y="4823"/>
                </a:lnTo>
                <a:lnTo>
                  <a:pt x="8376" y="9645"/>
                </a:lnTo>
                <a:lnTo>
                  <a:pt x="16710" y="4823"/>
                </a:ln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10800000">
            <a:off x="-10353" y="4495110"/>
            <a:ext cx="1129088" cy="665514"/>
          </a:xfrm>
          <a:custGeom>
            <a:avLst/>
            <a:gdLst/>
            <a:ahLst/>
            <a:cxnLst/>
            <a:rect l="l" t="t" r="r" b="b"/>
            <a:pathLst>
              <a:path w="17134" h="10100" extrusionOk="0">
                <a:moveTo>
                  <a:pt x="8588" y="497"/>
                </a:moveTo>
                <a:lnTo>
                  <a:pt x="16499" y="5066"/>
                </a:lnTo>
                <a:lnTo>
                  <a:pt x="8588" y="9634"/>
                </a:lnTo>
                <a:lnTo>
                  <a:pt x="635" y="5066"/>
                </a:lnTo>
                <a:lnTo>
                  <a:pt x="8588" y="497"/>
                </a:lnTo>
                <a:close/>
                <a:moveTo>
                  <a:pt x="8583" y="0"/>
                </a:moveTo>
                <a:cubicBezTo>
                  <a:pt x="8546" y="0"/>
                  <a:pt x="8504" y="11"/>
                  <a:pt x="8461" y="32"/>
                </a:cubicBezTo>
                <a:lnTo>
                  <a:pt x="128" y="4854"/>
                </a:lnTo>
                <a:cubicBezTo>
                  <a:pt x="43" y="4896"/>
                  <a:pt x="1" y="4981"/>
                  <a:pt x="1" y="5066"/>
                </a:cubicBezTo>
                <a:cubicBezTo>
                  <a:pt x="1" y="5150"/>
                  <a:pt x="43" y="5193"/>
                  <a:pt x="128" y="5235"/>
                </a:cubicBezTo>
                <a:lnTo>
                  <a:pt x="8461" y="10057"/>
                </a:lnTo>
                <a:cubicBezTo>
                  <a:pt x="8504" y="10100"/>
                  <a:pt x="8546" y="10100"/>
                  <a:pt x="8588" y="10100"/>
                </a:cubicBezTo>
                <a:cubicBezTo>
                  <a:pt x="8630" y="10100"/>
                  <a:pt x="8673" y="10100"/>
                  <a:pt x="8673" y="10057"/>
                </a:cubicBezTo>
                <a:lnTo>
                  <a:pt x="17049" y="5235"/>
                </a:lnTo>
                <a:cubicBezTo>
                  <a:pt x="17091" y="5193"/>
                  <a:pt x="17133" y="5150"/>
                  <a:pt x="17133" y="5066"/>
                </a:cubicBezTo>
                <a:cubicBezTo>
                  <a:pt x="17133" y="4981"/>
                  <a:pt x="17091" y="4896"/>
                  <a:pt x="17049" y="4854"/>
                </a:cubicBezTo>
                <a:lnTo>
                  <a:pt x="8673" y="32"/>
                </a:lnTo>
                <a:cubicBezTo>
                  <a:pt x="8652" y="11"/>
                  <a:pt x="8620" y="0"/>
                  <a:pt x="8583" y="0"/>
                </a:cubicBezTo>
                <a:close/>
              </a:path>
            </a:pathLst>
          </a:custGeom>
          <a:solidFill>
            <a:srgbClr val="31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rot="10800000">
            <a:off x="2233733" y="4521238"/>
            <a:ext cx="1101147" cy="635599"/>
          </a:xfrm>
          <a:custGeom>
            <a:avLst/>
            <a:gdLst/>
            <a:ahLst/>
            <a:cxnLst/>
            <a:rect l="l" t="t" r="r" b="b"/>
            <a:pathLst>
              <a:path w="16710" h="9646" extrusionOk="0">
                <a:moveTo>
                  <a:pt x="0" y="4823"/>
                </a:moveTo>
                <a:lnTo>
                  <a:pt x="8376" y="9645"/>
                </a:lnTo>
                <a:lnTo>
                  <a:pt x="16709" y="4823"/>
                </a:lnTo>
                <a:lnTo>
                  <a:pt x="83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rot="10800000">
            <a:off x="2219829" y="4825057"/>
            <a:ext cx="1129022" cy="665580"/>
          </a:xfrm>
          <a:custGeom>
            <a:avLst/>
            <a:gdLst/>
            <a:ahLst/>
            <a:cxnLst/>
            <a:rect l="l" t="t" r="r" b="b"/>
            <a:pathLst>
              <a:path w="17133" h="10101" extrusionOk="0">
                <a:moveTo>
                  <a:pt x="8588" y="498"/>
                </a:moveTo>
                <a:lnTo>
                  <a:pt x="16498" y="5067"/>
                </a:lnTo>
                <a:lnTo>
                  <a:pt x="8588" y="9635"/>
                </a:lnTo>
                <a:lnTo>
                  <a:pt x="635" y="5067"/>
                </a:lnTo>
                <a:lnTo>
                  <a:pt x="8588" y="498"/>
                </a:lnTo>
                <a:close/>
                <a:moveTo>
                  <a:pt x="8583" y="1"/>
                </a:moveTo>
                <a:cubicBezTo>
                  <a:pt x="8546" y="1"/>
                  <a:pt x="8503" y="11"/>
                  <a:pt x="8461" y="33"/>
                </a:cubicBezTo>
                <a:lnTo>
                  <a:pt x="127" y="4855"/>
                </a:lnTo>
                <a:cubicBezTo>
                  <a:pt x="43" y="4897"/>
                  <a:pt x="1" y="4982"/>
                  <a:pt x="1" y="5067"/>
                </a:cubicBezTo>
                <a:cubicBezTo>
                  <a:pt x="1" y="5109"/>
                  <a:pt x="43" y="5193"/>
                  <a:pt x="127" y="5236"/>
                </a:cubicBezTo>
                <a:lnTo>
                  <a:pt x="8461" y="10058"/>
                </a:lnTo>
                <a:cubicBezTo>
                  <a:pt x="8503" y="10101"/>
                  <a:pt x="8546" y="10101"/>
                  <a:pt x="8588" y="10101"/>
                </a:cubicBezTo>
                <a:cubicBezTo>
                  <a:pt x="8630" y="10101"/>
                  <a:pt x="8630" y="10101"/>
                  <a:pt x="8672" y="10058"/>
                </a:cubicBezTo>
                <a:lnTo>
                  <a:pt x="17048" y="5236"/>
                </a:lnTo>
                <a:cubicBezTo>
                  <a:pt x="17091" y="5193"/>
                  <a:pt x="17133" y="5109"/>
                  <a:pt x="17133" y="5067"/>
                </a:cubicBezTo>
                <a:cubicBezTo>
                  <a:pt x="17133" y="4982"/>
                  <a:pt x="17091" y="4897"/>
                  <a:pt x="17048" y="4855"/>
                </a:cubicBezTo>
                <a:lnTo>
                  <a:pt x="8672" y="33"/>
                </a:lnTo>
                <a:cubicBezTo>
                  <a:pt x="8651" y="11"/>
                  <a:pt x="8620" y="1"/>
                  <a:pt x="8583" y="1"/>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rot="10800000">
            <a:off x="-10355" y="4812802"/>
            <a:ext cx="577130" cy="1618847"/>
          </a:xfrm>
          <a:custGeom>
            <a:avLst/>
            <a:gdLst/>
            <a:ahLst/>
            <a:cxnLst/>
            <a:rect l="l" t="t" r="r" b="b"/>
            <a:pathLst>
              <a:path w="8758" h="24568" extrusionOk="0">
                <a:moveTo>
                  <a:pt x="424" y="624"/>
                </a:moveTo>
                <a:lnTo>
                  <a:pt x="8334" y="5193"/>
                </a:lnTo>
                <a:lnTo>
                  <a:pt x="8334" y="23975"/>
                </a:lnTo>
                <a:lnTo>
                  <a:pt x="424" y="19406"/>
                </a:lnTo>
                <a:lnTo>
                  <a:pt x="424" y="624"/>
                </a:lnTo>
                <a:close/>
                <a:moveTo>
                  <a:pt x="207" y="0"/>
                </a:moveTo>
                <a:cubicBezTo>
                  <a:pt x="170" y="0"/>
                  <a:pt x="128" y="11"/>
                  <a:pt x="85" y="32"/>
                </a:cubicBezTo>
                <a:cubicBezTo>
                  <a:pt x="43" y="74"/>
                  <a:pt x="1" y="159"/>
                  <a:pt x="1" y="244"/>
                </a:cubicBezTo>
                <a:lnTo>
                  <a:pt x="1" y="19491"/>
                </a:lnTo>
                <a:cubicBezTo>
                  <a:pt x="1" y="19576"/>
                  <a:pt x="43" y="19660"/>
                  <a:pt x="85" y="19702"/>
                </a:cubicBezTo>
                <a:lnTo>
                  <a:pt x="8461" y="24567"/>
                </a:lnTo>
                <a:lnTo>
                  <a:pt x="8546" y="24567"/>
                </a:lnTo>
                <a:cubicBezTo>
                  <a:pt x="8588" y="24567"/>
                  <a:pt x="8630" y="24567"/>
                  <a:pt x="8673" y="24525"/>
                </a:cubicBezTo>
                <a:cubicBezTo>
                  <a:pt x="8715" y="24483"/>
                  <a:pt x="8757" y="24440"/>
                  <a:pt x="8757" y="24356"/>
                </a:cubicBezTo>
                <a:lnTo>
                  <a:pt x="8757" y="5066"/>
                </a:lnTo>
                <a:cubicBezTo>
                  <a:pt x="8757" y="4981"/>
                  <a:pt x="8715" y="4897"/>
                  <a:pt x="8673" y="4854"/>
                </a:cubicBezTo>
                <a:lnTo>
                  <a:pt x="297" y="32"/>
                </a:lnTo>
                <a:cubicBezTo>
                  <a:pt x="276" y="11"/>
                  <a:pt x="244" y="0"/>
                  <a:pt x="207" y="0"/>
                </a:cubicBezTo>
                <a:close/>
              </a:path>
            </a:pathLst>
          </a:custGeom>
          <a:solidFill>
            <a:srgbClr val="1A1B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9"/>
        <p:cNvGrpSpPr/>
        <p:nvPr/>
      </p:nvGrpSpPr>
      <p:grpSpPr>
        <a:xfrm>
          <a:off x="0" y="0"/>
          <a:ext cx="0" cy="0"/>
          <a:chOff x="0" y="0"/>
          <a:chExt cx="0" cy="0"/>
        </a:xfrm>
      </p:grpSpPr>
      <p:sp>
        <p:nvSpPr>
          <p:cNvPr id="370" name="Google Shape;37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ree Columns">
  <p:cSld name="CUSTOM_4">
    <p:spTree>
      <p:nvGrpSpPr>
        <p:cNvPr id="1" name="Shape 418"/>
        <p:cNvGrpSpPr/>
        <p:nvPr/>
      </p:nvGrpSpPr>
      <p:grpSpPr>
        <a:xfrm>
          <a:off x="0" y="0"/>
          <a:ext cx="0" cy="0"/>
          <a:chOff x="0" y="0"/>
          <a:chExt cx="0" cy="0"/>
        </a:xfrm>
      </p:grpSpPr>
      <p:grpSp>
        <p:nvGrpSpPr>
          <p:cNvPr id="419" name="Google Shape;419;p16"/>
          <p:cNvGrpSpPr/>
          <p:nvPr/>
        </p:nvGrpSpPr>
        <p:grpSpPr>
          <a:xfrm>
            <a:off x="1453825" y="-686806"/>
            <a:ext cx="1118700" cy="1982401"/>
            <a:chOff x="1453825" y="-278500"/>
            <a:chExt cx="1118700" cy="1982401"/>
          </a:xfrm>
        </p:grpSpPr>
        <p:sp>
          <p:nvSpPr>
            <p:cNvPr id="420" name="Google Shape;420;p16"/>
            <p:cNvSpPr/>
            <p:nvPr/>
          </p:nvSpPr>
          <p:spPr>
            <a:xfrm rot="5400000">
              <a:off x="1021950" y="159350"/>
              <a:ext cx="1982400" cy="1106700"/>
            </a:xfrm>
            <a:prstGeom prst="hexagon">
              <a:avLst>
                <a:gd name="adj" fmla="val 25000"/>
                <a:gd name="vf" fmla="val 11547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1453825" y="1138401"/>
              <a:ext cx="1118700" cy="5655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16"/>
          <p:cNvSpPr/>
          <p:nvPr/>
        </p:nvSpPr>
        <p:spPr>
          <a:xfrm>
            <a:off x="354300" y="-282749"/>
            <a:ext cx="1118700" cy="5655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txBox="1">
            <a:spLocks noGrp="1"/>
          </p:cNvSpPr>
          <p:nvPr>
            <p:ph type="title"/>
          </p:nvPr>
        </p:nvSpPr>
        <p:spPr>
          <a:xfrm>
            <a:off x="612475" y="623361"/>
            <a:ext cx="7919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24" name="Google Shape;424;p16"/>
          <p:cNvSpPr txBox="1">
            <a:spLocks noGrp="1"/>
          </p:cNvSpPr>
          <p:nvPr>
            <p:ph type="title" idx="2"/>
          </p:nvPr>
        </p:nvSpPr>
        <p:spPr>
          <a:xfrm>
            <a:off x="852688" y="2852470"/>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4"/>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25" name="Google Shape;425;p16"/>
          <p:cNvSpPr txBox="1">
            <a:spLocks noGrp="1"/>
          </p:cNvSpPr>
          <p:nvPr>
            <p:ph type="subTitle" idx="1"/>
          </p:nvPr>
        </p:nvSpPr>
        <p:spPr>
          <a:xfrm>
            <a:off x="896225" y="3329475"/>
            <a:ext cx="2233800" cy="10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6" name="Google Shape;426;p16"/>
          <p:cNvSpPr txBox="1">
            <a:spLocks noGrp="1"/>
          </p:cNvSpPr>
          <p:nvPr>
            <p:ph type="title" idx="3"/>
          </p:nvPr>
        </p:nvSpPr>
        <p:spPr>
          <a:xfrm>
            <a:off x="3411589" y="2852470"/>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4"/>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27" name="Google Shape;427;p16"/>
          <p:cNvSpPr txBox="1">
            <a:spLocks noGrp="1"/>
          </p:cNvSpPr>
          <p:nvPr>
            <p:ph type="subTitle" idx="4"/>
          </p:nvPr>
        </p:nvSpPr>
        <p:spPr>
          <a:xfrm>
            <a:off x="3466375" y="3329475"/>
            <a:ext cx="2211300" cy="10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8" name="Google Shape;428;p16"/>
          <p:cNvSpPr txBox="1">
            <a:spLocks noGrp="1"/>
          </p:cNvSpPr>
          <p:nvPr>
            <p:ph type="title" idx="5"/>
          </p:nvPr>
        </p:nvSpPr>
        <p:spPr>
          <a:xfrm>
            <a:off x="5970500" y="2852470"/>
            <a:ext cx="2320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accent4"/>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29" name="Google Shape;429;p16"/>
          <p:cNvSpPr txBox="1">
            <a:spLocks noGrp="1"/>
          </p:cNvSpPr>
          <p:nvPr>
            <p:ph type="subTitle" idx="6"/>
          </p:nvPr>
        </p:nvSpPr>
        <p:spPr>
          <a:xfrm>
            <a:off x="6025950" y="3329475"/>
            <a:ext cx="2209800" cy="103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0" name="Google Shape;430;p16"/>
          <p:cNvSpPr txBox="1">
            <a:spLocks noGrp="1"/>
          </p:cNvSpPr>
          <p:nvPr>
            <p:ph type="title" idx="7"/>
          </p:nvPr>
        </p:nvSpPr>
        <p:spPr>
          <a:xfrm>
            <a:off x="983887" y="2918173"/>
            <a:ext cx="20586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solidFill>
                  <a:schemeClr val="accent2"/>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31" name="Google Shape;431;p16"/>
          <p:cNvSpPr txBox="1">
            <a:spLocks noGrp="1"/>
          </p:cNvSpPr>
          <p:nvPr>
            <p:ph type="title" idx="8"/>
          </p:nvPr>
        </p:nvSpPr>
        <p:spPr>
          <a:xfrm>
            <a:off x="3543450" y="2918173"/>
            <a:ext cx="20586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solidFill>
                  <a:schemeClr val="accent2"/>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32" name="Google Shape;432;p16"/>
          <p:cNvSpPr txBox="1">
            <a:spLocks noGrp="1"/>
          </p:cNvSpPr>
          <p:nvPr>
            <p:ph type="title" idx="9"/>
          </p:nvPr>
        </p:nvSpPr>
        <p:spPr>
          <a:xfrm>
            <a:off x="6103037" y="2918173"/>
            <a:ext cx="20586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solidFill>
                  <a:schemeClr val="accent2"/>
                </a:solidFill>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33" name="Google Shape;433;p16"/>
          <p:cNvSpPr/>
          <p:nvPr/>
        </p:nvSpPr>
        <p:spPr>
          <a:xfrm>
            <a:off x="7314000" y="-282749"/>
            <a:ext cx="1118700" cy="5655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CUSTOM_6_1">
    <p:spTree>
      <p:nvGrpSpPr>
        <p:cNvPr id="1" name="Shape 442"/>
        <p:cNvGrpSpPr/>
        <p:nvPr/>
      </p:nvGrpSpPr>
      <p:grpSpPr>
        <a:xfrm>
          <a:off x="0" y="0"/>
          <a:ext cx="0" cy="0"/>
          <a:chOff x="0" y="0"/>
          <a:chExt cx="0" cy="0"/>
        </a:xfrm>
      </p:grpSpPr>
      <p:sp>
        <p:nvSpPr>
          <p:cNvPr id="443" name="Google Shape;443;p18"/>
          <p:cNvSpPr txBox="1">
            <a:spLocks noGrp="1"/>
          </p:cNvSpPr>
          <p:nvPr>
            <p:ph type="title"/>
          </p:nvPr>
        </p:nvSpPr>
        <p:spPr>
          <a:xfrm>
            <a:off x="718550" y="2426125"/>
            <a:ext cx="38544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4" name="Google Shape;444;p18"/>
          <p:cNvSpPr txBox="1">
            <a:spLocks noGrp="1"/>
          </p:cNvSpPr>
          <p:nvPr>
            <p:ph type="title" idx="2"/>
          </p:nvPr>
        </p:nvSpPr>
        <p:spPr>
          <a:xfrm>
            <a:off x="4572025" y="2426114"/>
            <a:ext cx="3870900" cy="46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1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5" name="Google Shape;445;p18"/>
          <p:cNvSpPr txBox="1">
            <a:spLocks noGrp="1"/>
          </p:cNvSpPr>
          <p:nvPr>
            <p:ph type="subTitle" idx="1"/>
          </p:nvPr>
        </p:nvSpPr>
        <p:spPr>
          <a:xfrm>
            <a:off x="1001425" y="3501294"/>
            <a:ext cx="3288600" cy="89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18"/>
          <p:cNvSpPr txBox="1">
            <a:spLocks noGrp="1"/>
          </p:cNvSpPr>
          <p:nvPr>
            <p:ph type="subTitle" idx="3"/>
          </p:nvPr>
        </p:nvSpPr>
        <p:spPr>
          <a:xfrm>
            <a:off x="4863200" y="3501294"/>
            <a:ext cx="3288600" cy="891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18"/>
          <p:cNvSpPr txBox="1">
            <a:spLocks noGrp="1"/>
          </p:cNvSpPr>
          <p:nvPr>
            <p:ph type="title" idx="4"/>
          </p:nvPr>
        </p:nvSpPr>
        <p:spPr>
          <a:xfrm>
            <a:off x="3073075" y="547621"/>
            <a:ext cx="2997900" cy="64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448" name="Google Shape;448;p18"/>
          <p:cNvSpPr/>
          <p:nvPr/>
        </p:nvSpPr>
        <p:spPr>
          <a:xfrm rot="10800000" flipH="1">
            <a:off x="396850" y="325745"/>
            <a:ext cx="1118700" cy="5655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rot="10800000">
            <a:off x="8025302" y="4199418"/>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rot="-5400000">
            <a:off x="7593452" y="4637294"/>
            <a:ext cx="1982400" cy="1106700"/>
          </a:xfrm>
          <a:prstGeom prst="hexagon">
            <a:avLst>
              <a:gd name="adj" fmla="val 25000"/>
              <a:gd name="vf" fmla="val 11547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933375" y="320051"/>
            <a:ext cx="1118700" cy="5655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9025" y="445025"/>
            <a:ext cx="79461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300"/>
              <a:buFont typeface="Share"/>
              <a:buNone/>
              <a:defRPr sz="3300" b="1">
                <a:solidFill>
                  <a:schemeClr val="accent3"/>
                </a:solidFill>
                <a:latin typeface="Share"/>
                <a:ea typeface="Share"/>
                <a:cs typeface="Share"/>
                <a:sym typeface="Share"/>
              </a:defRPr>
            </a:lvl1pPr>
            <a:lvl2pPr lvl="1">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2pPr>
            <a:lvl3pPr lvl="2">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3pPr>
            <a:lvl4pPr lvl="3">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4pPr>
            <a:lvl5pPr lvl="4">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5pPr>
            <a:lvl6pPr lvl="5">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6pPr>
            <a:lvl7pPr lvl="6">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7pPr>
            <a:lvl8pPr lvl="7">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8pPr>
            <a:lvl9pPr lvl="8">
              <a:spcBef>
                <a:spcPts val="0"/>
              </a:spcBef>
              <a:spcAft>
                <a:spcPts val="0"/>
              </a:spcAft>
              <a:buClr>
                <a:schemeClr val="accent3"/>
              </a:buClr>
              <a:buSzPts val="3300"/>
              <a:buFont typeface="Montserrat"/>
              <a:buNone/>
              <a:defRPr sz="3300" b="1">
                <a:solidFill>
                  <a:schemeClr val="accent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599025" y="1152475"/>
            <a:ext cx="79461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3"/>
              </a:buClr>
              <a:buSzPts val="1400"/>
              <a:buFont typeface="Arimo"/>
              <a:buChar char="●"/>
              <a:defRPr>
                <a:solidFill>
                  <a:schemeClr val="accent3"/>
                </a:solidFill>
                <a:latin typeface="Arimo"/>
                <a:ea typeface="Arimo"/>
                <a:cs typeface="Arimo"/>
                <a:sym typeface="Arimo"/>
              </a:defRPr>
            </a:lvl1pPr>
            <a:lvl2pPr marL="914400" lvl="1"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2pPr>
            <a:lvl3pPr marL="1371600" lvl="2"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3pPr>
            <a:lvl4pPr marL="1828800" lvl="3"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4pPr>
            <a:lvl5pPr marL="2286000" lvl="4"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5pPr>
            <a:lvl6pPr marL="2743200" lvl="5"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6pPr>
            <a:lvl7pPr marL="3200400" lvl="6"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7pPr>
            <a:lvl8pPr marL="3657600" lvl="7" indent="-317500">
              <a:lnSpc>
                <a:spcPct val="115000"/>
              </a:lnSpc>
              <a:spcBef>
                <a:spcPts val="1600"/>
              </a:spcBef>
              <a:spcAft>
                <a:spcPts val="0"/>
              </a:spcAft>
              <a:buClr>
                <a:schemeClr val="accent3"/>
              </a:buClr>
              <a:buSzPts val="1400"/>
              <a:buFont typeface="Arimo"/>
              <a:buChar char="○"/>
              <a:defRPr>
                <a:solidFill>
                  <a:schemeClr val="accent3"/>
                </a:solidFill>
                <a:latin typeface="Arimo"/>
                <a:ea typeface="Arimo"/>
                <a:cs typeface="Arimo"/>
                <a:sym typeface="Arimo"/>
              </a:defRPr>
            </a:lvl8pPr>
            <a:lvl9pPr marL="4114800" lvl="8" indent="-317500">
              <a:lnSpc>
                <a:spcPct val="115000"/>
              </a:lnSpc>
              <a:spcBef>
                <a:spcPts val="1600"/>
              </a:spcBef>
              <a:spcAft>
                <a:spcPts val="1600"/>
              </a:spcAft>
              <a:buClr>
                <a:schemeClr val="accent3"/>
              </a:buClr>
              <a:buSzPts val="1400"/>
              <a:buFont typeface="Arimo"/>
              <a:buChar char="■"/>
              <a:defRPr>
                <a:solidFill>
                  <a:schemeClr val="accent3"/>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62" r:id="rId8"/>
    <p:sldLayoutId id="2147483664" r:id="rId9"/>
    <p:sldLayoutId id="2147483666"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95"/>
        <p:cNvGrpSpPr/>
        <p:nvPr/>
      </p:nvGrpSpPr>
      <p:grpSpPr>
        <a:xfrm>
          <a:off x="0" y="0"/>
          <a:ext cx="0" cy="0"/>
          <a:chOff x="0" y="0"/>
          <a:chExt cx="0" cy="0"/>
        </a:xfrm>
      </p:grpSpPr>
      <p:sp>
        <p:nvSpPr>
          <p:cNvPr id="596" name="Google Shape;596;p29"/>
          <p:cNvSpPr txBox="1">
            <a:spLocks noGrp="1"/>
          </p:cNvSpPr>
          <p:nvPr>
            <p:ph type="ctrTitle"/>
          </p:nvPr>
        </p:nvSpPr>
        <p:spPr>
          <a:xfrm>
            <a:off x="2478415" y="857842"/>
            <a:ext cx="4241700" cy="27073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 DATAGRAM PROTOCOL (UDP)</a:t>
            </a:r>
            <a:endParaRPr dirty="0"/>
          </a:p>
        </p:txBody>
      </p:sp>
      <p:sp>
        <p:nvSpPr>
          <p:cNvPr id="597" name="Google Shape;597;p29"/>
          <p:cNvSpPr txBox="1">
            <a:spLocks noGrp="1"/>
          </p:cNvSpPr>
          <p:nvPr>
            <p:ph type="subTitle" idx="1"/>
          </p:nvPr>
        </p:nvSpPr>
        <p:spPr>
          <a:xfrm>
            <a:off x="2235225" y="3527391"/>
            <a:ext cx="4567200" cy="43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GV: TS.Lê Văn Minh</a:t>
            </a:r>
            <a:endParaRPr sz="2800"/>
          </a:p>
        </p:txBody>
      </p:sp>
      <p:cxnSp>
        <p:nvCxnSpPr>
          <p:cNvPr id="598" name="Google Shape;598;p29"/>
          <p:cNvCxnSpPr/>
          <p:nvPr/>
        </p:nvCxnSpPr>
        <p:spPr>
          <a:xfrm rot="10800000">
            <a:off x="2680089" y="2887449"/>
            <a:ext cx="995700" cy="0"/>
          </a:xfrm>
          <a:prstGeom prst="straightConnector1">
            <a:avLst/>
          </a:prstGeom>
          <a:noFill/>
          <a:ln w="28575" cap="flat" cmpd="sng">
            <a:solidFill>
              <a:schemeClr val="accent2"/>
            </a:solidFill>
            <a:prstDash val="solid"/>
            <a:round/>
            <a:headEnd type="none" w="med" len="med"/>
            <a:tailEnd type="none" w="med" len="med"/>
          </a:ln>
        </p:spPr>
      </p:cxnSp>
      <p:cxnSp>
        <p:nvCxnSpPr>
          <p:cNvPr id="599" name="Google Shape;599;p29"/>
          <p:cNvCxnSpPr/>
          <p:nvPr/>
        </p:nvCxnSpPr>
        <p:spPr>
          <a:xfrm rot="10800000">
            <a:off x="5426693" y="2887449"/>
            <a:ext cx="995700" cy="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9"/>
          <p:cNvSpPr txBox="1">
            <a:spLocks noGrp="1"/>
          </p:cNvSpPr>
          <p:nvPr>
            <p:ph type="title"/>
          </p:nvPr>
        </p:nvSpPr>
        <p:spPr>
          <a:xfrm>
            <a:off x="598950" y="454675"/>
            <a:ext cx="79461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ỨNG DỤNG UDP</a:t>
            </a:r>
            <a:endParaRPr dirty="0"/>
          </a:p>
        </p:txBody>
      </p:sp>
      <p:cxnSp>
        <p:nvCxnSpPr>
          <p:cNvPr id="753" name="Google Shape;753;p39"/>
          <p:cNvCxnSpPr/>
          <p:nvPr/>
        </p:nvCxnSpPr>
        <p:spPr>
          <a:xfrm>
            <a:off x="3284550" y="963082"/>
            <a:ext cx="2574900" cy="0"/>
          </a:xfrm>
          <a:prstGeom prst="straightConnector1">
            <a:avLst/>
          </a:prstGeom>
          <a:noFill/>
          <a:ln w="28575" cap="flat" cmpd="sng">
            <a:solidFill>
              <a:schemeClr val="accent3"/>
            </a:solidFill>
            <a:prstDash val="solid"/>
            <a:round/>
            <a:headEnd type="none" w="med" len="med"/>
            <a:tailEnd type="none" w="med" len="med"/>
          </a:ln>
        </p:spPr>
      </p:cxnSp>
      <p:sp>
        <p:nvSpPr>
          <p:cNvPr id="11" name="Rectangle 10"/>
          <p:cNvSpPr/>
          <p:nvPr/>
        </p:nvSpPr>
        <p:spPr>
          <a:xfrm>
            <a:off x="598950" y="1150403"/>
            <a:ext cx="7546500" cy="2246769"/>
          </a:xfrm>
          <a:prstGeom prst="rect">
            <a:avLst/>
          </a:prstGeom>
        </p:spPr>
        <p:txBody>
          <a:bodyPr wrap="square">
            <a:spAutoFit/>
          </a:bodyPr>
          <a:lstStyle/>
          <a:p>
            <a:pPr marL="342900" indent="-342900">
              <a:buFont typeface="Wingdings" panose="05000000000000000000" pitchFamily="2" charset="2"/>
              <a:buChar char="q"/>
            </a:pPr>
            <a:r>
              <a:rPr lang="vi-VN" sz="2000" dirty="0" err="1">
                <a:latin typeface="Times New Roman" panose="02020603050405020304" pitchFamily="18" charset="0"/>
                <a:cs typeface="Times New Roman" panose="02020603050405020304" pitchFamily="18" charset="0"/>
              </a:rPr>
              <a:t>Truyền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phát</a:t>
            </a:r>
            <a:r>
              <a:rPr lang="vi-VN" sz="2000" dirty="0">
                <a:latin typeface="Times New Roman" panose="02020603050405020304" pitchFamily="18" charset="0"/>
                <a:cs typeface="Times New Roman" panose="02020603050405020304" pitchFamily="18" charset="0"/>
              </a:rPr>
              <a:t> đa phương </a:t>
            </a:r>
            <a:r>
              <a:rPr lang="vi-VN" sz="2000" dirty="0" err="1">
                <a:latin typeface="Times New Roman" panose="02020603050405020304" pitchFamily="18" charset="0"/>
                <a:cs typeface="Times New Roman" panose="02020603050405020304" pitchFamily="18" charset="0"/>
              </a:rPr>
              <a:t>tiện</a:t>
            </a:r>
            <a:endParaRPr lang="vi-VN" sz="2000" dirty="0">
              <a:latin typeface="Times New Roman" panose="02020603050405020304" pitchFamily="18" charset="0"/>
              <a:cs typeface="Times New Roman" panose="02020603050405020304" pitchFamily="18" charset="0"/>
            </a:endParaRPr>
          </a:p>
          <a:p>
            <a:pPr marL="342900" lvl="3" indent="-342900">
              <a:buFont typeface="Wingdings" panose="05000000000000000000" pitchFamily="2" charset="2"/>
              <a:buChar char="§"/>
            </a:pPr>
            <a:r>
              <a:rPr lang="vi-VN" sz="2000" dirty="0" err="1">
                <a:latin typeface="Times New Roman" panose="02020603050405020304" pitchFamily="18" charset="0"/>
                <a:cs typeface="Times New Roman" panose="02020603050405020304" pitchFamily="18" charset="0"/>
              </a:rPr>
              <a:t>Truyền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lại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gói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mất</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bị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hỏng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là</a:t>
            </a:r>
            <a:r>
              <a:rPr lang="vi-VN" sz="2000" dirty="0">
                <a:latin typeface="Times New Roman" panose="02020603050405020304" pitchFamily="18" charset="0"/>
                <a:cs typeface="Times New Roman" panose="02020603050405020304" pitchFamily="18" charset="0"/>
              </a:rPr>
              <a:t> không </a:t>
            </a:r>
            <a:r>
              <a:rPr lang="vi-VN" sz="2000" dirty="0" err="1">
                <a:latin typeface="Times New Roman" panose="02020603050405020304" pitchFamily="18" charset="0"/>
                <a:cs typeface="Times New Roman" panose="02020603050405020304" pitchFamily="18" charset="0"/>
              </a:rPr>
              <a:t>đáng</a:t>
            </a:r>
            <a:endParaRPr lang="vi-V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000" dirty="0" err="1">
                <a:latin typeface="Times New Roman" panose="02020603050405020304" pitchFamily="18" charset="0"/>
                <a:cs typeface="Times New Roman" panose="02020603050405020304" pitchFamily="18" charset="0"/>
              </a:rPr>
              <a:t>Đến</a:t>
            </a:r>
            <a:r>
              <a:rPr lang="vi-VN" sz="2000" dirty="0">
                <a:latin typeface="Times New Roman" panose="02020603050405020304" pitchFamily="18" charset="0"/>
                <a:cs typeface="Times New Roman" panose="02020603050405020304" pitchFamily="18" charset="0"/>
              </a:rPr>
              <a:t> khi </a:t>
            </a:r>
            <a:r>
              <a:rPr lang="vi-VN" sz="2000" dirty="0" err="1">
                <a:latin typeface="Times New Roman" panose="02020603050405020304" pitchFamily="18" charset="0"/>
                <a:cs typeface="Times New Roman" panose="02020603050405020304" pitchFamily="18" charset="0"/>
              </a:rPr>
              <a:t>gói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truyền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lại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thì</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quá</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muộn</a:t>
            </a:r>
            <a:endParaRPr lang="vi-V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000" dirty="0" err="1">
                <a:latin typeface="Times New Roman" panose="02020603050405020304" pitchFamily="18" charset="0"/>
                <a:cs typeface="Times New Roman" panose="02020603050405020304" pitchFamily="18" charset="0"/>
              </a:rPr>
              <a:t>Ex</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Một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cuộc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gọi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điện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thoại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hội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nghị</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video</a:t>
            </a:r>
            <a:r>
              <a:rPr lang="vi-VN" sz="2000" dirty="0">
                <a:latin typeface="Times New Roman" panose="02020603050405020304" pitchFamily="18" charset="0"/>
                <a:cs typeface="Times New Roman" panose="02020603050405020304" pitchFamily="18" charset="0"/>
              </a:rPr>
              <a:t>, chơi </a:t>
            </a:r>
            <a:r>
              <a:rPr lang="vi-VN" sz="2000" dirty="0" err="1">
                <a:latin typeface="Times New Roman" panose="02020603050405020304" pitchFamily="18" charset="0"/>
                <a:cs typeface="Times New Roman" panose="02020603050405020304" pitchFamily="18" charset="0"/>
              </a:rPr>
              <a:t>game</a:t>
            </a:r>
            <a:endParaRPr lang="vi-V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giao </a:t>
            </a:r>
            <a:r>
              <a:rPr lang="vi-VN" sz="2000" dirty="0" err="1">
                <a:latin typeface="Times New Roman" panose="02020603050405020304" pitchFamily="18" charset="0"/>
                <a:cs typeface="Times New Roman" panose="02020603050405020304" pitchFamily="18" charset="0"/>
              </a:rPr>
              <a:t>thức</a:t>
            </a:r>
            <a:r>
              <a:rPr lang="vi-VN" sz="2000" dirty="0">
                <a:latin typeface="Times New Roman" panose="02020603050405020304" pitchFamily="18" charset="0"/>
                <a:cs typeface="Times New Roman" panose="02020603050405020304" pitchFamily="18" charset="0"/>
              </a:rPr>
              <a:t> truy </a:t>
            </a:r>
            <a:r>
              <a:rPr lang="vi-VN" sz="2000" dirty="0" err="1">
                <a:latin typeface="Times New Roman" panose="02020603050405020304" pitchFamily="18" charset="0"/>
                <a:cs typeface="Times New Roman" panose="02020603050405020304" pitchFamily="18" charset="0"/>
              </a:rPr>
              <a:t>vấn</a:t>
            </a:r>
            <a:r>
              <a:rPr lang="vi-VN" sz="2000" dirty="0">
                <a:latin typeface="Times New Roman" panose="02020603050405020304" pitchFamily="18" charset="0"/>
                <a:cs typeface="Times New Roman" panose="02020603050405020304" pitchFamily="18" charset="0"/>
              </a:rPr>
              <a:t> đơn </a:t>
            </a:r>
            <a:r>
              <a:rPr lang="vi-VN" sz="2000" dirty="0" err="1">
                <a:latin typeface="Times New Roman" panose="02020603050405020304" pitchFamily="18" charset="0"/>
                <a:cs typeface="Times New Roman" panose="02020603050405020304" pitchFamily="18" charset="0"/>
              </a:rPr>
              <a:t>giản</a:t>
            </a:r>
            <a:r>
              <a:rPr lang="vi-VN" sz="2000" dirty="0">
                <a:latin typeface="Times New Roman" panose="02020603050405020304" pitchFamily="18" charset="0"/>
                <a:cs typeface="Times New Roman" panose="02020603050405020304" pitchFamily="18" charset="0"/>
              </a:rPr>
              <a:t> như </a:t>
            </a:r>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tên </a:t>
            </a:r>
            <a:r>
              <a:rPr lang="vi-VN" sz="2000" dirty="0" err="1">
                <a:latin typeface="Times New Roman" panose="02020603050405020304" pitchFamily="18" charset="0"/>
                <a:cs typeface="Times New Roman" panose="02020603050405020304" pitchFamily="18" charset="0"/>
              </a:rPr>
              <a:t>miền</a:t>
            </a:r>
            <a:endParaRPr lang="vi-V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000" dirty="0">
                <a:latin typeface="Times New Roman" panose="02020603050405020304" pitchFamily="18" charset="0"/>
                <a:cs typeface="Times New Roman" panose="02020603050405020304" pitchFamily="18" charset="0"/>
              </a:rPr>
              <a:t>Chi </a:t>
            </a:r>
            <a:r>
              <a:rPr lang="vi-VN" sz="2000" dirty="0" err="1">
                <a:latin typeface="Times New Roman" panose="02020603050405020304" pitchFamily="18" charset="0"/>
                <a:cs typeface="Times New Roman" panose="02020603050405020304" pitchFamily="18" charset="0"/>
              </a:rPr>
              <a:t>phí</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thiết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lập</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kết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nối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quá</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mức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cần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thiết</a:t>
            </a:r>
            <a:endParaRPr lang="vi-V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000" dirty="0" err="1">
                <a:latin typeface="Times New Roman" panose="02020603050405020304" pitchFamily="18" charset="0"/>
                <a:cs typeface="Times New Roman" panose="02020603050405020304" pitchFamily="18" charset="0"/>
              </a:rPr>
              <a:t>Dễ</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dàng</a:t>
            </a:r>
            <a:r>
              <a:rPr lang="vi-VN" sz="2000" dirty="0">
                <a:latin typeface="Times New Roman" panose="02020603050405020304" pitchFamily="18" charset="0"/>
                <a:cs typeface="Times New Roman" panose="02020603050405020304" pitchFamily="18" charset="0"/>
              </a:rPr>
              <a:t> hơn </a:t>
            </a:r>
            <a:r>
              <a:rPr lang="vi-VN" sz="2000" dirty="0" err="1">
                <a:latin typeface="Times New Roman" panose="02020603050405020304" pitchFamily="18" charset="0"/>
                <a:cs typeface="Times New Roman" panose="02020603050405020304" pitchFamily="18" charset="0"/>
              </a:rPr>
              <a:t>để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truyền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lại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ứng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dụng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nếu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cần</a:t>
            </a:r>
            <a:endParaRPr lang="vi-VN" sz="20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3889847" y="3404728"/>
            <a:ext cx="4500235" cy="1551379"/>
          </a:xfrm>
          <a:prstGeom prst="rect">
            <a:avLst/>
          </a:prstGeo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691"/>
        <p:cNvGrpSpPr/>
        <p:nvPr/>
      </p:nvGrpSpPr>
      <p:grpSpPr>
        <a:xfrm>
          <a:off x="0" y="0"/>
          <a:ext cx="0" cy="0"/>
          <a:chOff x="0" y="0"/>
          <a:chExt cx="0" cy="0"/>
        </a:xfrm>
      </p:grpSpPr>
      <p:grpSp>
        <p:nvGrpSpPr>
          <p:cNvPr id="693" name="Google Shape;693;p36"/>
          <p:cNvGrpSpPr/>
          <p:nvPr/>
        </p:nvGrpSpPr>
        <p:grpSpPr>
          <a:xfrm>
            <a:off x="312188" y="184555"/>
            <a:ext cx="1118700" cy="855299"/>
            <a:chOff x="5948147" y="2006251"/>
            <a:chExt cx="1118700" cy="855299"/>
          </a:xfrm>
        </p:grpSpPr>
        <p:sp>
          <p:nvSpPr>
            <p:cNvPr id="694" name="Google Shape;694;p36"/>
            <p:cNvSpPr/>
            <p:nvPr/>
          </p:nvSpPr>
          <p:spPr>
            <a:xfrm rot="10800000" flipH="1">
              <a:off x="5948147" y="2006251"/>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rot="10800000" flipH="1">
              <a:off x="5948147" y="2296050"/>
              <a:ext cx="1118700" cy="5655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36"/>
          <p:cNvGrpSpPr/>
          <p:nvPr/>
        </p:nvGrpSpPr>
        <p:grpSpPr>
          <a:xfrm>
            <a:off x="6757799" y="113672"/>
            <a:ext cx="1118700" cy="855299"/>
            <a:chOff x="2086372" y="2006251"/>
            <a:chExt cx="1118700" cy="855299"/>
          </a:xfrm>
        </p:grpSpPr>
        <p:sp>
          <p:nvSpPr>
            <p:cNvPr id="697" name="Google Shape;697;p36"/>
            <p:cNvSpPr/>
            <p:nvPr/>
          </p:nvSpPr>
          <p:spPr>
            <a:xfrm>
              <a:off x="2086372" y="2296050"/>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86372" y="2006251"/>
              <a:ext cx="1118700" cy="5655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262244" y="2328236"/>
            <a:ext cx="4572000" cy="1631216"/>
          </a:xfrm>
          <a:prstGeom prst="rect">
            <a:avLst/>
          </a:prstGeom>
        </p:spPr>
        <p:txBody>
          <a:bodyPr>
            <a:spAutoFit/>
          </a:bodyPr>
          <a:lstStyle/>
          <a:p>
            <a:pPr marL="342900" indent="-342900">
              <a:buFont typeface="Times New Roman" panose="02020603050405020304" pitchFamily="18" charset="0"/>
              <a:buChar char="×"/>
            </a:pP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a:t>
            </a:r>
          </a:p>
          <a:p>
            <a:pPr marL="342900" indent="-342900">
              <a:buFont typeface="Times New Roman" panose="02020603050405020304" pitchFamily="18" charset="0"/>
              <a:buChar char="×"/>
            </a:pP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endParaRPr lang="en-US" sz="2000" dirty="0">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lặp</a:t>
            </a:r>
            <a:r>
              <a:rPr lang="en-US" sz="2000" dirty="0">
                <a:latin typeface="Times New Roman" panose="02020603050405020304" pitchFamily="18" charset="0"/>
                <a:cs typeface="Times New Roman" panose="02020603050405020304" pitchFamily="18" charset="0"/>
              </a:rPr>
              <a:t>.</a:t>
            </a:r>
          </a:p>
          <a:p>
            <a:pPr marL="342900" indent="-342900">
              <a:buFont typeface="Times New Roman" panose="02020603050405020304" pitchFamily="18" charset="0"/>
              <a:buChar char="×"/>
            </a:pP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luồng</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00" y="2254126"/>
            <a:ext cx="4572000" cy="2246769"/>
          </a:xfrm>
          <a:prstGeom prst="rect">
            <a:avLst/>
          </a:prstGeom>
        </p:spPr>
        <p:txBody>
          <a:bodyPr>
            <a:spAutoFit/>
          </a:bodyPr>
          <a:lstStyle/>
          <a:p>
            <a:pPr marL="342900" indent="-342900">
              <a:buFont typeface="Wingdings" panose="05000000000000000000" pitchFamily="2" charset="2"/>
              <a:buChar char="ü"/>
            </a:pPr>
            <a:r>
              <a:rPr lang="vi-VN" sz="2000" dirty="0">
                <a:latin typeface="Times New Roman" panose="02020603050405020304" pitchFamily="18" charset="0"/>
                <a:cs typeface="Times New Roman" panose="02020603050405020304" pitchFamily="18" charset="0"/>
              </a:rPr>
              <a:t>Không </a:t>
            </a:r>
            <a:r>
              <a:rPr lang="vi-VN" sz="2000" dirty="0" err="1">
                <a:latin typeface="Times New Roman" panose="02020603050405020304" pitchFamily="18" charset="0"/>
                <a:cs typeface="Times New Roman" panose="02020603050405020304" pitchFamily="18" charset="0"/>
              </a:rPr>
              <a:t>cần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cài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đặt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mối</a:t>
            </a:r>
            <a:r>
              <a:rPr lang="vi-VN" sz="2000" dirty="0">
                <a:latin typeface="Times New Roman" panose="02020603050405020304" pitchFamily="18" charset="0"/>
                <a:cs typeface="Times New Roman" panose="02020603050405020304" pitchFamily="18" charset="0"/>
              </a:rPr>
              <a:t> liên quan.</a:t>
            </a:r>
          </a:p>
          <a:p>
            <a:pPr marL="342900" indent="-342900">
              <a:buFont typeface="Wingdings" panose="05000000000000000000" pitchFamily="2" charset="2"/>
              <a:buChar char="ü"/>
            </a:pPr>
            <a:r>
              <a:rPr lang="vi-VN" sz="2000" dirty="0" err="1">
                <a:latin typeface="Times New Roman" panose="02020603050405020304" pitchFamily="18" charset="0"/>
                <a:cs typeface="Times New Roman" panose="02020603050405020304" pitchFamily="18" charset="0"/>
              </a:rPr>
              <a:t>Tốc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độ</a:t>
            </a:r>
            <a:r>
              <a:rPr lang="vi-VN" sz="2000" dirty="0">
                <a:latin typeface="Times New Roman" panose="02020603050405020304" pitchFamily="18" charset="0"/>
                <a:cs typeface="Times New Roman" panose="02020603050405020304" pitchFamily="18" charset="0"/>
              </a:rPr>
              <a:t>. UDP nhanh </a:t>
            </a:r>
            <a:r>
              <a:rPr lang="vi-VN" sz="2000" dirty="0" err="1">
                <a:latin typeface="Times New Roman" panose="02020603050405020304" pitchFamily="18" charset="0"/>
                <a:cs typeface="Times New Roman" panose="02020603050405020304" pitchFamily="18" charset="0"/>
              </a:rPr>
              <a:t>chóng</a:t>
            </a:r>
            <a:r>
              <a:rPr lang="vi-VN" sz="2000" dirty="0">
                <a:latin typeface="Times New Roman" panose="02020603050405020304" pitchFamily="18" charset="0"/>
                <a:cs typeface="Times New Roman" panose="02020603050405020304" pitchFamily="18" charset="0"/>
              </a:rPr>
              <a:t> so </a:t>
            </a:r>
            <a:r>
              <a:rPr lang="vi-VN" sz="2000" dirty="0" err="1">
                <a:latin typeface="Times New Roman" panose="02020603050405020304" pitchFamily="18" charset="0"/>
                <a:cs typeface="Times New Roman" panose="02020603050405020304" pitchFamily="18" charset="0"/>
              </a:rPr>
              <a:t>với</a:t>
            </a:r>
            <a:r>
              <a:rPr lang="vi-VN" sz="2000" dirty="0">
                <a:latin typeface="Times New Roman" panose="02020603050405020304" pitchFamily="18" charset="0"/>
                <a:cs typeface="Times New Roman" panose="02020603050405020304" pitchFamily="18" charset="0"/>
              </a:rPr>
              <a:t> TCP.</a:t>
            </a:r>
          </a:p>
          <a:p>
            <a:pPr marL="342900" indent="-342900">
              <a:buFont typeface="Wingdings" panose="05000000000000000000" pitchFamily="2" charset="2"/>
              <a:buChar char="ü"/>
            </a:pPr>
            <a:r>
              <a:rPr lang="vi-VN" sz="2000" dirty="0" err="1">
                <a:latin typeface="Times New Roman" panose="02020603050405020304" pitchFamily="18" charset="0"/>
                <a:cs typeface="Times New Roman" panose="02020603050405020304" pitchFamily="18" charset="0"/>
              </a:rPr>
              <a:t>Hỗ</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hình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trạng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Topology</a:t>
            </a:r>
            <a:r>
              <a:rPr lang="vi-VN" sz="2000" dirty="0">
                <a:latin typeface="Times New Roman" panose="02020603050405020304" pitchFamily="18" charset="0"/>
                <a:cs typeface="Times New Roman" panose="02020603050405020304" pitchFamily="18" charset="0"/>
              </a:rPr>
              <a:t>). UDP </a:t>
            </a:r>
            <a:r>
              <a:rPr lang="vi-VN" sz="2000" dirty="0" err="1">
                <a:latin typeface="Times New Roman" panose="02020603050405020304" pitchFamily="18" charset="0"/>
                <a:cs typeface="Times New Roman" panose="02020603050405020304" pitchFamily="18" charset="0"/>
              </a:rPr>
              <a:t>hỗ</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trợ</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mối</a:t>
            </a:r>
            <a:r>
              <a:rPr lang="vi-VN" sz="2000" dirty="0">
                <a:latin typeface="Times New Roman" panose="02020603050405020304" pitchFamily="18" charset="0"/>
                <a:cs typeface="Times New Roman" panose="02020603050405020304" pitchFamily="18" charset="0"/>
              </a:rPr>
              <a:t> liên quan 1-1, 1-n</a:t>
            </a:r>
          </a:p>
          <a:p>
            <a:pPr marL="342900" indent="-342900">
              <a:buFont typeface="Wingdings" panose="05000000000000000000" pitchFamily="2" charset="2"/>
              <a:buChar char="ü"/>
            </a:pPr>
            <a:r>
              <a:rPr lang="vi-VN" sz="2000" dirty="0" err="1">
                <a:latin typeface="Times New Roman" panose="02020603050405020304" pitchFamily="18" charset="0"/>
                <a:cs typeface="Times New Roman" panose="02020603050405020304" pitchFamily="18" charset="0"/>
              </a:rPr>
              <a:t>Kích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thước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header</a:t>
            </a:r>
            <a:r>
              <a:rPr lang="vi-VN" sz="2000" dirty="0">
                <a:latin typeface="Times New Roman" panose="02020603050405020304" pitchFamily="18" charset="0"/>
                <a:cs typeface="Times New Roman" panose="02020603050405020304" pitchFamily="18" charset="0"/>
              </a:rPr>
              <a:t>. UDP </a:t>
            </a:r>
            <a:r>
              <a:rPr lang="vi-VN" sz="2000" dirty="0" err="1">
                <a:latin typeface="Times New Roman" panose="02020603050405020304" pitchFamily="18" charset="0"/>
                <a:cs typeface="Times New Roman" panose="02020603050405020304" pitchFamily="18" charset="0"/>
              </a:rPr>
              <a:t>chỉ</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có</a:t>
            </a:r>
            <a:r>
              <a:rPr lang="vi-VN" sz="2000" dirty="0">
                <a:latin typeface="Times New Roman" panose="02020603050405020304" pitchFamily="18" charset="0"/>
                <a:cs typeface="Times New Roman" panose="02020603050405020304" pitchFamily="18" charset="0"/>
              </a:rPr>
              <a:t> 8 </a:t>
            </a:r>
            <a:r>
              <a:rPr lang="vi-VN" sz="2000" dirty="0" err="1">
                <a:latin typeface="Times New Roman" panose="02020603050405020304" pitchFamily="18" charset="0"/>
                <a:cs typeface="Times New Roman" panose="02020603050405020304" pitchFamily="18" charset="0"/>
              </a:rPr>
              <a:t>byte</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header</a:t>
            </a:r>
            <a:r>
              <a:rPr lang="vi-VN" sz="2000" dirty="0">
                <a:latin typeface="Times New Roman" panose="02020603050405020304" pitchFamily="18" charset="0"/>
                <a:cs typeface="Times New Roman" panose="02020603050405020304" pitchFamily="18" charset="0"/>
              </a:rPr>
              <a:t> cho </a:t>
            </a:r>
            <a:r>
              <a:rPr lang="vi-VN" sz="2000" dirty="0" err="1">
                <a:latin typeface="Times New Roman" panose="02020603050405020304" pitchFamily="18" charset="0"/>
                <a:cs typeface="Times New Roman" panose="02020603050405020304" pitchFamily="18" charset="0"/>
              </a:rPr>
              <a:t>mỗi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đoạn</a:t>
            </a:r>
            <a:r>
              <a:rPr lang="vi-VN" sz="2000" dirty="0">
                <a:latin typeface="Times New Roman" panose="02020603050405020304" pitchFamily="18" charset="0"/>
                <a:cs typeface="Times New Roman" panose="02020603050405020304" pitchFamily="18" charset="0"/>
              </a:rPr>
              <a:t> -&gt; </a:t>
            </a:r>
            <a:r>
              <a:rPr lang="vi-VN" sz="2000" dirty="0" err="1">
                <a:latin typeface="Times New Roman" panose="02020603050405020304" pitchFamily="18" charset="0"/>
                <a:cs typeface="Times New Roman" panose="02020603050405020304" pitchFamily="18" charset="0"/>
              </a:rPr>
              <a:t>dùng</a:t>
            </a:r>
            <a:r>
              <a:rPr lang="vi-VN" sz="2000" dirty="0">
                <a:latin typeface="Times New Roman" panose="02020603050405020304" pitchFamily="18" charset="0"/>
                <a:cs typeface="Times New Roman" panose="02020603050405020304" pitchFamily="18" charset="0"/>
              </a:rPr>
              <a:t> băng thông </a:t>
            </a:r>
            <a:r>
              <a:rPr lang="vi-VN" sz="2000" dirty="0" err="1">
                <a:latin typeface="Times New Roman" panose="02020603050405020304" pitchFamily="18" charset="0"/>
                <a:cs typeface="Times New Roman" panose="02020603050405020304" pitchFamily="18" charset="0"/>
              </a:rPr>
              <a:t>ít</a:t>
            </a:r>
            <a:r>
              <a:rPr lang="vi-VN" sz="2000" dirty="0">
                <a:latin typeface="Times New Roman" panose="02020603050405020304" pitchFamily="18" charset="0"/>
                <a:cs typeface="Times New Roman" panose="02020603050405020304" pitchFamily="18" charset="0"/>
              </a:rPr>
              <a:t>.</a:t>
            </a:r>
          </a:p>
        </p:txBody>
      </p:sp>
      <p:sp>
        <p:nvSpPr>
          <p:cNvPr id="4" name="Callout: Down Arrow 3">
            <a:extLst>
              <a:ext uri="{FF2B5EF4-FFF2-40B4-BE49-F238E27FC236}">
                <a16:creationId xmlns:a16="http://schemas.microsoft.com/office/drawing/2014/main" id="{192DD609-7C9D-42BB-8E32-02AE244E5F54}"/>
              </a:ext>
            </a:extLst>
          </p:cNvPr>
          <p:cNvSpPr/>
          <p:nvPr/>
        </p:nvSpPr>
        <p:spPr>
          <a:xfrm>
            <a:off x="871538" y="1504558"/>
            <a:ext cx="2434670" cy="82367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vi-VN" sz="2000" b="1" dirty="0">
                <a:solidFill>
                  <a:schemeClr val="tx1"/>
                </a:solidFill>
              </a:rPr>
              <a:t>NHƯỢC ĐIỂM</a:t>
            </a:r>
          </a:p>
          <a:p>
            <a:pPr algn="ctr"/>
            <a:endParaRPr lang="en-US" dirty="0"/>
          </a:p>
        </p:txBody>
      </p:sp>
      <p:sp>
        <p:nvSpPr>
          <p:cNvPr id="9" name="Callout: Down Arrow 8">
            <a:extLst>
              <a:ext uri="{FF2B5EF4-FFF2-40B4-BE49-F238E27FC236}">
                <a16:creationId xmlns:a16="http://schemas.microsoft.com/office/drawing/2014/main" id="{D6D0DABF-7E1C-4929-8968-7DF5F1B3A944}"/>
              </a:ext>
            </a:extLst>
          </p:cNvPr>
          <p:cNvSpPr/>
          <p:nvPr/>
        </p:nvSpPr>
        <p:spPr>
          <a:xfrm>
            <a:off x="5837794" y="1504558"/>
            <a:ext cx="2298937" cy="823678"/>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b="1" dirty="0">
                <a:solidFill>
                  <a:schemeClr val="tx1"/>
                </a:solidFill>
              </a:rPr>
              <a:t>ƯU ĐIỂM</a:t>
            </a:r>
            <a:endParaRPr lang="en-US" sz="2000" b="1" dirty="0">
              <a:solidFill>
                <a:schemeClr val="tx1"/>
              </a:solidFil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47057" y="1293768"/>
            <a:ext cx="6773263" cy="3477875"/>
          </a:xfrm>
          <a:prstGeom prst="rect">
            <a:avLst/>
          </a:prstGeom>
        </p:spPr>
        <p:txBody>
          <a:bodyPr wrap="square">
            <a:spAutoFit/>
          </a:bodyPr>
          <a:lstStyle/>
          <a:p>
            <a:pPr marL="342900" indent="-342900">
              <a:buFont typeface="Wingdings" panose="05000000000000000000" pitchFamily="2" charset="2"/>
              <a:buChar char="Ø"/>
            </a:pPr>
            <a:r>
              <a:rPr lang="vi-VN" sz="2000" dirty="0" err="1">
                <a:latin typeface="+mj-lt"/>
              </a:rPr>
              <a:t>Là</a:t>
            </a:r>
            <a:r>
              <a:rPr lang="vi-VN" sz="2000" dirty="0">
                <a:latin typeface="+mj-lt"/>
              </a:rPr>
              <a:t> giao </a:t>
            </a:r>
            <a:r>
              <a:rPr lang="vi-VN" sz="2000" dirty="0" err="1">
                <a:latin typeface="+mj-lt"/>
              </a:rPr>
              <a:t>thức</a:t>
            </a:r>
            <a:r>
              <a:rPr lang="vi-VN" sz="2000" dirty="0">
                <a:latin typeface="+mj-lt"/>
              </a:rPr>
              <a:t> không </a:t>
            </a:r>
            <a:r>
              <a:rPr lang="vi-VN" sz="2000" dirty="0" err="1">
                <a:latin typeface="+mj-lt"/>
              </a:rPr>
              <a:t>kết</a:t>
            </a:r>
            <a:r>
              <a:rPr lang="vi-VN" sz="2000" dirty="0">
                <a:latin typeface="+mj-lt"/>
              </a:rPr>
              <a:t> </a:t>
            </a:r>
            <a:r>
              <a:rPr lang="vi-VN" sz="2000" dirty="0" err="1">
                <a:latin typeface="+mj-lt"/>
              </a:rPr>
              <a:t>nối</a:t>
            </a:r>
            <a:endParaRPr lang="vi-VN" sz="2000" dirty="0">
              <a:latin typeface="+mj-lt"/>
            </a:endParaRPr>
          </a:p>
          <a:p>
            <a:pPr marL="342900" indent="-342900">
              <a:buFont typeface="Wingdings" panose="05000000000000000000" pitchFamily="2" charset="2"/>
              <a:buChar char="Ø"/>
            </a:pPr>
            <a:r>
              <a:rPr lang="vi-VN" sz="2000" dirty="0">
                <a:latin typeface="+mj-lt"/>
              </a:rPr>
              <a:t>Không </a:t>
            </a:r>
            <a:r>
              <a:rPr lang="vi-VN" sz="2000" dirty="0" err="1">
                <a:latin typeface="+mj-lt"/>
              </a:rPr>
              <a:t>thành</a:t>
            </a:r>
            <a:r>
              <a:rPr lang="vi-VN" sz="2000" dirty="0">
                <a:latin typeface="+mj-lt"/>
              </a:rPr>
              <a:t> </a:t>
            </a:r>
            <a:r>
              <a:rPr lang="vi-VN" sz="2000" dirty="0" err="1">
                <a:latin typeface="+mj-lt"/>
              </a:rPr>
              <a:t>lập</a:t>
            </a:r>
            <a:r>
              <a:rPr lang="vi-VN" sz="2000" dirty="0">
                <a:latin typeface="+mj-lt"/>
              </a:rPr>
              <a:t> phiên</a:t>
            </a:r>
          </a:p>
          <a:p>
            <a:pPr marL="342900" indent="-342900">
              <a:buFont typeface="Wingdings" panose="05000000000000000000" pitchFamily="2" charset="2"/>
              <a:buChar char="Ø"/>
            </a:pPr>
            <a:r>
              <a:rPr lang="vi-VN" sz="2000" dirty="0">
                <a:latin typeface="+mj-lt"/>
              </a:rPr>
              <a:t>Không </a:t>
            </a:r>
            <a:r>
              <a:rPr lang="vi-VN" sz="2000" dirty="0" err="1">
                <a:latin typeface="+mj-lt"/>
              </a:rPr>
              <a:t>đảm</a:t>
            </a:r>
            <a:r>
              <a:rPr lang="vi-VN" sz="2000" dirty="0">
                <a:latin typeface="+mj-lt"/>
              </a:rPr>
              <a:t> </a:t>
            </a:r>
            <a:r>
              <a:rPr lang="vi-VN" sz="2000" dirty="0" err="1">
                <a:latin typeface="+mj-lt"/>
              </a:rPr>
              <a:t>bảo</a:t>
            </a:r>
            <a:r>
              <a:rPr lang="vi-VN" sz="2000" dirty="0">
                <a:latin typeface="+mj-lt"/>
              </a:rPr>
              <a:t>:</a:t>
            </a:r>
          </a:p>
          <a:p>
            <a:pPr marL="342900" lvl="1" indent="-342900">
              <a:buFont typeface="Courier New" panose="02070309020205020404" pitchFamily="49" charset="0"/>
              <a:buChar char="o"/>
            </a:pPr>
            <a:r>
              <a:rPr lang="vi-VN" sz="2000" dirty="0">
                <a:latin typeface="+mj-lt"/>
              </a:rPr>
              <a:t>Cung </a:t>
            </a:r>
            <a:r>
              <a:rPr lang="vi-VN" sz="2000" dirty="0" err="1">
                <a:latin typeface="+mj-lt"/>
              </a:rPr>
              <a:t>cấp</a:t>
            </a:r>
            <a:r>
              <a:rPr lang="vi-VN" sz="2000" dirty="0">
                <a:latin typeface="+mj-lt"/>
              </a:rPr>
              <a:t> </a:t>
            </a:r>
            <a:r>
              <a:rPr lang="vi-VN" sz="2000" dirty="0" err="1">
                <a:latin typeface="+mj-lt"/>
              </a:rPr>
              <a:t>dữ</a:t>
            </a:r>
            <a:r>
              <a:rPr lang="vi-VN" sz="2000" dirty="0">
                <a:latin typeface="+mj-lt"/>
              </a:rPr>
              <a:t> </a:t>
            </a:r>
            <a:r>
              <a:rPr lang="vi-VN" sz="2000" dirty="0" err="1">
                <a:latin typeface="+mj-lt"/>
              </a:rPr>
              <a:t>liệu</a:t>
            </a:r>
            <a:endParaRPr lang="vi-VN" sz="2000" dirty="0">
              <a:latin typeface="+mj-lt"/>
            </a:endParaRPr>
          </a:p>
          <a:p>
            <a:pPr marL="342900" indent="-342900">
              <a:buFont typeface="Courier New" panose="02070309020205020404" pitchFamily="49" charset="0"/>
              <a:buChar char="o"/>
            </a:pPr>
            <a:r>
              <a:rPr lang="vi-VN" sz="2000" dirty="0" err="1">
                <a:latin typeface="+mj-lt"/>
              </a:rPr>
              <a:t>Chuỗi</a:t>
            </a:r>
            <a:r>
              <a:rPr lang="vi-VN" sz="2000" dirty="0">
                <a:latin typeface="+mj-lt"/>
              </a:rPr>
              <a:t> </a:t>
            </a:r>
            <a:r>
              <a:rPr lang="vi-VN" sz="2000" dirty="0" err="1">
                <a:latin typeface="+mj-lt"/>
              </a:rPr>
              <a:t>dữ</a:t>
            </a:r>
            <a:r>
              <a:rPr lang="vi-VN" sz="2000" dirty="0">
                <a:latin typeface="+mj-lt"/>
              </a:rPr>
              <a:t> </a:t>
            </a:r>
            <a:r>
              <a:rPr lang="vi-VN" sz="2000" dirty="0" err="1">
                <a:latin typeface="+mj-lt"/>
              </a:rPr>
              <a:t>liệu</a:t>
            </a:r>
            <a:endParaRPr lang="vi-VN" sz="2000" dirty="0">
              <a:latin typeface="+mj-lt"/>
            </a:endParaRPr>
          </a:p>
          <a:p>
            <a:pPr marL="342900" indent="-342900">
              <a:buFont typeface="Wingdings" panose="05000000000000000000" pitchFamily="2" charset="2"/>
              <a:buChar char="Ø"/>
            </a:pPr>
            <a:r>
              <a:rPr lang="vi-VN" sz="2000" dirty="0">
                <a:latin typeface="+mj-lt"/>
              </a:rPr>
              <a:t>Nhanh</a:t>
            </a:r>
          </a:p>
          <a:p>
            <a:pPr marL="342900" indent="-342900">
              <a:buFont typeface="Wingdings" panose="05000000000000000000" pitchFamily="2" charset="2"/>
              <a:buChar char="Ø"/>
            </a:pPr>
            <a:r>
              <a:rPr lang="vi-VN" sz="2000" dirty="0">
                <a:latin typeface="+mj-lt"/>
              </a:rPr>
              <a:t>Chi </a:t>
            </a:r>
            <a:r>
              <a:rPr lang="vi-VN" sz="2000" dirty="0" err="1">
                <a:latin typeface="+mj-lt"/>
              </a:rPr>
              <a:t>phí</a:t>
            </a:r>
            <a:r>
              <a:rPr lang="vi-VN" sz="2000" dirty="0">
                <a:latin typeface="+mj-lt"/>
              </a:rPr>
              <a:t> </a:t>
            </a:r>
            <a:r>
              <a:rPr lang="vi-VN" sz="2000" dirty="0" err="1">
                <a:latin typeface="+mj-lt"/>
              </a:rPr>
              <a:t>thấp</a:t>
            </a:r>
            <a:endParaRPr lang="vi-VN" sz="2000" dirty="0">
              <a:latin typeface="+mj-lt"/>
            </a:endParaRPr>
          </a:p>
          <a:p>
            <a:pPr marL="342900" indent="-342900">
              <a:buFont typeface="Wingdings" panose="05000000000000000000" pitchFamily="2" charset="2"/>
              <a:buChar char="Ø"/>
            </a:pPr>
            <a:r>
              <a:rPr lang="vi-VN" sz="2000" dirty="0">
                <a:latin typeface="+mj-lt"/>
              </a:rPr>
              <a:t>Cung </a:t>
            </a:r>
            <a:r>
              <a:rPr lang="vi-VN" sz="2000" dirty="0" err="1">
                <a:latin typeface="+mj-lt"/>
              </a:rPr>
              <a:t>cấp</a:t>
            </a:r>
            <a:r>
              <a:rPr lang="vi-VN" sz="2000" dirty="0">
                <a:latin typeface="+mj-lt"/>
              </a:rPr>
              <a:t> </a:t>
            </a:r>
            <a:r>
              <a:rPr lang="vi-VN" sz="2000" dirty="0" err="1">
                <a:latin typeface="+mj-lt"/>
              </a:rPr>
              <a:t>hỗ</a:t>
            </a:r>
            <a:r>
              <a:rPr lang="vi-VN" sz="2000" dirty="0">
                <a:latin typeface="+mj-lt"/>
              </a:rPr>
              <a:t> </a:t>
            </a:r>
            <a:r>
              <a:rPr lang="vi-VN" sz="2000" dirty="0" err="1">
                <a:latin typeface="+mj-lt"/>
              </a:rPr>
              <a:t>trợ</a:t>
            </a:r>
            <a:r>
              <a:rPr lang="vi-VN" sz="2000" dirty="0">
                <a:latin typeface="+mj-lt"/>
              </a:rPr>
              <a:t> </a:t>
            </a:r>
            <a:r>
              <a:rPr lang="vi-VN" sz="2000" dirty="0" err="1">
                <a:latin typeface="+mj-lt"/>
              </a:rPr>
              <a:t>phát</a:t>
            </a:r>
            <a:r>
              <a:rPr lang="vi-VN" sz="2000" dirty="0">
                <a:latin typeface="+mj-lt"/>
              </a:rPr>
              <a:t> đa </a:t>
            </a:r>
            <a:r>
              <a:rPr lang="vi-VN" sz="2000" dirty="0" err="1">
                <a:latin typeface="+mj-lt"/>
              </a:rPr>
              <a:t>hướng</a:t>
            </a:r>
            <a:endParaRPr lang="vi-VN" sz="2000" dirty="0">
              <a:latin typeface="+mj-lt"/>
            </a:endParaRPr>
          </a:p>
          <a:p>
            <a:pPr marL="342900" indent="-342900">
              <a:buFont typeface="Wingdings" panose="05000000000000000000" pitchFamily="2" charset="2"/>
              <a:buChar char="Ø"/>
            </a:pPr>
            <a:r>
              <a:rPr lang="vi-VN" sz="2000" dirty="0" err="1">
                <a:latin typeface="+mj-lt"/>
              </a:rPr>
              <a:t>Hỗ</a:t>
            </a:r>
            <a:r>
              <a:rPr lang="vi-VN" sz="2000" dirty="0">
                <a:latin typeface="+mj-lt"/>
              </a:rPr>
              <a:t> </a:t>
            </a:r>
            <a:r>
              <a:rPr lang="vi-VN" sz="2000" dirty="0" err="1">
                <a:latin typeface="+mj-lt"/>
              </a:rPr>
              <a:t>trợ</a:t>
            </a:r>
            <a:r>
              <a:rPr lang="vi-VN" sz="2000" dirty="0">
                <a:latin typeface="+mj-lt"/>
              </a:rPr>
              <a:t>:</a:t>
            </a:r>
          </a:p>
          <a:p>
            <a:pPr marL="342900" indent="-342900">
              <a:buFont typeface="Courier New" panose="02070309020205020404" pitchFamily="49" charset="0"/>
              <a:buChar char="o"/>
            </a:pPr>
            <a:r>
              <a:rPr lang="vi-VN" sz="2000" dirty="0">
                <a:latin typeface="+mj-lt"/>
              </a:rPr>
              <a:t>Giao </a:t>
            </a:r>
            <a:r>
              <a:rPr lang="vi-VN" sz="2000" dirty="0" err="1">
                <a:latin typeface="+mj-lt"/>
              </a:rPr>
              <a:t>tiếp</a:t>
            </a:r>
            <a:r>
              <a:rPr lang="vi-VN" sz="2000" dirty="0">
                <a:latin typeface="+mj-lt"/>
              </a:rPr>
              <a:t> </a:t>
            </a:r>
            <a:r>
              <a:rPr lang="vi-VN" sz="2000" dirty="0" err="1">
                <a:latin typeface="+mj-lt"/>
              </a:rPr>
              <a:t>điểm</a:t>
            </a:r>
            <a:endParaRPr lang="vi-VN" sz="2000" dirty="0">
              <a:latin typeface="+mj-lt"/>
            </a:endParaRPr>
          </a:p>
          <a:p>
            <a:pPr marL="342900" indent="-342900">
              <a:buFont typeface="Courier New" panose="02070309020205020404" pitchFamily="49" charset="0"/>
              <a:buChar char="o"/>
            </a:pPr>
            <a:r>
              <a:rPr lang="vi-VN" sz="2000" dirty="0">
                <a:latin typeface="+mj-lt"/>
              </a:rPr>
              <a:t>Giao </a:t>
            </a:r>
            <a:r>
              <a:rPr lang="vi-VN" sz="2000" dirty="0" err="1">
                <a:latin typeface="+mj-lt"/>
              </a:rPr>
              <a:t>tiếp</a:t>
            </a:r>
            <a:r>
              <a:rPr lang="vi-VN" sz="2000" dirty="0">
                <a:latin typeface="+mj-lt"/>
              </a:rPr>
              <a:t> đa </a:t>
            </a:r>
            <a:r>
              <a:rPr lang="vi-VN" sz="2000" dirty="0" err="1">
                <a:latin typeface="+mj-lt"/>
              </a:rPr>
              <a:t>điểm</a:t>
            </a:r>
            <a:endParaRPr lang="vi-VN" sz="2000" dirty="0">
              <a:latin typeface="+mj-lt"/>
            </a:endParaRPr>
          </a:p>
        </p:txBody>
      </p:sp>
      <p:sp>
        <p:nvSpPr>
          <p:cNvPr id="11" name="Arrow: Striped Right 10">
            <a:extLst>
              <a:ext uri="{FF2B5EF4-FFF2-40B4-BE49-F238E27FC236}">
                <a16:creationId xmlns:a16="http://schemas.microsoft.com/office/drawing/2014/main" id="{51A3A62C-FD2F-4C1A-A791-4A46C49D2BD5}"/>
              </a:ext>
            </a:extLst>
          </p:cNvPr>
          <p:cNvSpPr/>
          <p:nvPr/>
        </p:nvSpPr>
        <p:spPr>
          <a:xfrm>
            <a:off x="328612" y="129337"/>
            <a:ext cx="2014538" cy="1078706"/>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TÓM TẮT</a:t>
            </a:r>
          </a:p>
        </p:txBody>
      </p:sp>
    </p:spTree>
    <p:extLst>
      <p:ext uri="{BB962C8B-B14F-4D97-AF65-F5344CB8AC3E}">
        <p14:creationId xmlns:p14="http://schemas.microsoft.com/office/powerpoint/2010/main" val="1924576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45"/>
          <p:cNvSpPr txBox="1">
            <a:spLocks noGrp="1"/>
          </p:cNvSpPr>
          <p:nvPr>
            <p:ph type="title"/>
          </p:nvPr>
        </p:nvSpPr>
        <p:spPr>
          <a:xfrm>
            <a:off x="2470500" y="3479231"/>
            <a:ext cx="4203000" cy="6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THANHS !</a:t>
            </a:r>
            <a:endParaRPr sz="6000"/>
          </a:p>
        </p:txBody>
      </p:sp>
      <p:sp>
        <p:nvSpPr>
          <p:cNvPr id="809" name="Google Shape;809;p45"/>
          <p:cNvSpPr txBox="1">
            <a:spLocks noGrp="1"/>
          </p:cNvSpPr>
          <p:nvPr>
            <p:ph type="subTitle" idx="1"/>
          </p:nvPr>
        </p:nvSpPr>
        <p:spPr>
          <a:xfrm>
            <a:off x="2578025" y="4167873"/>
            <a:ext cx="39879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BY </a:t>
            </a:r>
            <a:r>
              <a:rPr lang="en" sz="2400"/>
              <a:t>NHÓM 9</a:t>
            </a:r>
            <a:endParaRPr sz="240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0"/>
          <p:cNvSpPr txBox="1">
            <a:spLocks noGrp="1"/>
          </p:cNvSpPr>
          <p:nvPr>
            <p:ph type="title"/>
          </p:nvPr>
        </p:nvSpPr>
        <p:spPr>
          <a:xfrm>
            <a:off x="599025" y="573073"/>
            <a:ext cx="7946100" cy="62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THÀNH VIÊN NHÓM</a:t>
            </a:r>
            <a:endParaRPr dirty="0"/>
          </a:p>
        </p:txBody>
      </p:sp>
      <p:cxnSp>
        <p:nvCxnSpPr>
          <p:cNvPr id="607" name="Google Shape;607;p30"/>
          <p:cNvCxnSpPr>
            <a:cxnSpLocks/>
          </p:cNvCxnSpPr>
          <p:nvPr/>
        </p:nvCxnSpPr>
        <p:spPr>
          <a:xfrm>
            <a:off x="711300" y="1227400"/>
            <a:ext cx="3177948" cy="0"/>
          </a:xfrm>
          <a:prstGeom prst="straightConnector1">
            <a:avLst/>
          </a:prstGeom>
          <a:noFill/>
          <a:ln w="28575" cap="flat" cmpd="sng">
            <a:solidFill>
              <a:schemeClr val="accent3"/>
            </a:solidFill>
            <a:prstDash val="solid"/>
            <a:round/>
            <a:headEnd type="none" w="med" len="med"/>
            <a:tailEnd type="none" w="med" len="med"/>
          </a:ln>
        </p:spPr>
      </p:cxnSp>
      <p:sp>
        <p:nvSpPr>
          <p:cNvPr id="2" name="Text Placeholder 1"/>
          <p:cNvSpPr>
            <a:spLocks noGrp="1"/>
          </p:cNvSpPr>
          <p:nvPr>
            <p:ph type="body" idx="1"/>
          </p:nvPr>
        </p:nvSpPr>
        <p:spPr>
          <a:xfrm>
            <a:off x="599025" y="1450851"/>
            <a:ext cx="7946100" cy="3325650"/>
          </a:xfrm>
        </p:spPr>
        <p:txBody>
          <a:bodyPr/>
          <a:lstStyle/>
          <a:p>
            <a:pPr>
              <a:lnSpc>
                <a:spcPct val="200000"/>
              </a:lnSpc>
              <a:buFont typeface="Wingdings" panose="05000000000000000000" pitchFamily="2" charset="2"/>
              <a:buChar char="q"/>
            </a:pPr>
            <a:r>
              <a:rPr lang="en-US" sz="1800" dirty="0"/>
              <a:t>HÀ HUY SƠN</a:t>
            </a:r>
          </a:p>
          <a:p>
            <a:pPr>
              <a:lnSpc>
                <a:spcPct val="200000"/>
              </a:lnSpc>
              <a:buFont typeface="Wingdings" panose="05000000000000000000" pitchFamily="2" charset="2"/>
              <a:buChar char="q"/>
            </a:pPr>
            <a:r>
              <a:rPr lang="en-US" sz="1800" dirty="0"/>
              <a:t>ĐẶNG QUANG SANG</a:t>
            </a:r>
          </a:p>
          <a:p>
            <a:pPr>
              <a:lnSpc>
                <a:spcPct val="200000"/>
              </a:lnSpc>
              <a:buFont typeface="Wingdings" panose="05000000000000000000" pitchFamily="2" charset="2"/>
              <a:buChar char="q"/>
            </a:pPr>
            <a:r>
              <a:rPr lang="en-US" sz="1800" dirty="0"/>
              <a:t>LƯƠNG HỮU QUYẾT</a:t>
            </a:r>
          </a:p>
          <a:p>
            <a:pPr>
              <a:lnSpc>
                <a:spcPct val="200000"/>
              </a:lnSpc>
              <a:buFont typeface="Wingdings" panose="05000000000000000000" pitchFamily="2" charset="2"/>
              <a:buChar char="q"/>
            </a:pPr>
            <a:r>
              <a:rPr lang="en-US" sz="1800" dirty="0"/>
              <a:t>NGUYỄN HỒNG SƠN</a:t>
            </a:r>
          </a:p>
          <a:p>
            <a:pPr>
              <a:lnSpc>
                <a:spcPct val="200000"/>
              </a:lnSpc>
              <a:buFont typeface="Wingdings" panose="05000000000000000000" pitchFamily="2" charset="2"/>
              <a:buChar char="q"/>
            </a:pPr>
            <a:r>
              <a:rPr lang="en-US" sz="1800" dirty="0"/>
              <a:t>KITSADA SYBOUNSOUK</a:t>
            </a:r>
            <a:br>
              <a:rPr lang="en-US" dirty="0"/>
            </a:br>
            <a:endParaRPr lang="en-US"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2"/>
          <p:cNvSpPr/>
          <p:nvPr/>
        </p:nvSpPr>
        <p:spPr>
          <a:xfrm>
            <a:off x="8054775" y="790114"/>
            <a:ext cx="1118700" cy="5655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39616" y="559506"/>
            <a:ext cx="1118700" cy="5655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8301" y="-5994"/>
            <a:ext cx="1118700" cy="565500"/>
          </a:xfrm>
          <a:prstGeom prst="diamond">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0" y="1189536"/>
            <a:ext cx="1118700" cy="565500"/>
          </a:xfrm>
          <a:prstGeom prst="diamond">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rot="5400000">
            <a:off x="7622925" y="-188962"/>
            <a:ext cx="1982400" cy="1106700"/>
          </a:xfrm>
          <a:prstGeom prst="hexagon">
            <a:avLst>
              <a:gd name="adj" fmla="val 25000"/>
              <a:gd name="vf" fmla="val 115470"/>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8025300" y="1993662"/>
            <a:ext cx="1118700" cy="565500"/>
          </a:xfrm>
          <a:prstGeom prst="diamond">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8025300" y="1391888"/>
            <a:ext cx="1118700" cy="565500"/>
          </a:xfrm>
          <a:prstGeom prst="diamond">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useBgFill="1">
        <p:nvSpPr>
          <p:cNvPr id="10" name="Flowchart: Connector 9">
            <a:extLst>
              <a:ext uri="{FF2B5EF4-FFF2-40B4-BE49-F238E27FC236}">
                <a16:creationId xmlns:a16="http://schemas.microsoft.com/office/drawing/2014/main" id="{FBCB59DD-0E56-4A6A-8582-1EE047D0C0B6}"/>
              </a:ext>
            </a:extLst>
          </p:cNvPr>
          <p:cNvSpPr/>
          <p:nvPr/>
        </p:nvSpPr>
        <p:spPr>
          <a:xfrm>
            <a:off x="3843337" y="1914481"/>
            <a:ext cx="1457325" cy="128936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NỘI DUNG</a:t>
            </a:r>
          </a:p>
        </p:txBody>
      </p:sp>
      <p:sp>
        <p:nvSpPr>
          <p:cNvPr id="11" name="Flowchart: Terminator 10">
            <a:extLst>
              <a:ext uri="{FF2B5EF4-FFF2-40B4-BE49-F238E27FC236}">
                <a16:creationId xmlns:a16="http://schemas.microsoft.com/office/drawing/2014/main" id="{5D145EA1-ECD4-4A18-BD9F-2A3348982113}"/>
              </a:ext>
            </a:extLst>
          </p:cNvPr>
          <p:cNvSpPr/>
          <p:nvPr/>
        </p:nvSpPr>
        <p:spPr>
          <a:xfrm>
            <a:off x="5603679" y="683781"/>
            <a:ext cx="2225871" cy="69770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vi-VN" sz="1800" b="1" dirty="0">
                <a:solidFill>
                  <a:schemeClr val="tx1"/>
                </a:solidFill>
              </a:rPr>
              <a:t>ĐẶC TRƯNG UDP</a:t>
            </a:r>
          </a:p>
          <a:p>
            <a:pPr algn="ctr"/>
            <a:endParaRPr lang="en-US" dirty="0"/>
          </a:p>
        </p:txBody>
      </p:sp>
      <p:sp>
        <p:nvSpPr>
          <p:cNvPr id="12" name="Flowchart: Terminator 11">
            <a:extLst>
              <a:ext uri="{FF2B5EF4-FFF2-40B4-BE49-F238E27FC236}">
                <a16:creationId xmlns:a16="http://schemas.microsoft.com/office/drawing/2014/main" id="{71179B3F-D95D-4977-970B-7F3DECE186AC}"/>
              </a:ext>
            </a:extLst>
          </p:cNvPr>
          <p:cNvSpPr/>
          <p:nvPr/>
        </p:nvSpPr>
        <p:spPr>
          <a:xfrm>
            <a:off x="1487716" y="683781"/>
            <a:ext cx="2007987" cy="69770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rtl="0">
              <a:spcBef>
                <a:spcPts val="0"/>
              </a:spcBef>
              <a:spcAft>
                <a:spcPts val="0"/>
              </a:spcAft>
              <a:buNone/>
            </a:pPr>
            <a:r>
              <a:rPr lang="en-US" sz="1800" b="1" dirty="0">
                <a:solidFill>
                  <a:schemeClr val="tx1"/>
                </a:solidFill>
              </a:rPr>
              <a:t>TIÊU ĐỀ UDP</a:t>
            </a:r>
          </a:p>
        </p:txBody>
      </p:sp>
      <p:sp>
        <p:nvSpPr>
          <p:cNvPr id="13" name="Flowchart: Terminator 12">
            <a:extLst>
              <a:ext uri="{FF2B5EF4-FFF2-40B4-BE49-F238E27FC236}">
                <a16:creationId xmlns:a16="http://schemas.microsoft.com/office/drawing/2014/main" id="{27D29A7C-962F-431D-B237-7EAABA2CA157}"/>
              </a:ext>
            </a:extLst>
          </p:cNvPr>
          <p:cNvSpPr/>
          <p:nvPr/>
        </p:nvSpPr>
        <p:spPr>
          <a:xfrm>
            <a:off x="1487716" y="3762010"/>
            <a:ext cx="1966940" cy="69770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800" b="1" dirty="0">
                <a:solidFill>
                  <a:schemeClr val="tx1"/>
                </a:solidFill>
              </a:rPr>
              <a:t>ỨNG DỤNG UDP</a:t>
            </a:r>
          </a:p>
          <a:p>
            <a:pPr algn="ctr"/>
            <a:endParaRPr lang="en-US" dirty="0"/>
          </a:p>
        </p:txBody>
      </p:sp>
      <p:sp>
        <p:nvSpPr>
          <p:cNvPr id="14" name="Flowchart: Terminator 13">
            <a:extLst>
              <a:ext uri="{FF2B5EF4-FFF2-40B4-BE49-F238E27FC236}">
                <a16:creationId xmlns:a16="http://schemas.microsoft.com/office/drawing/2014/main" id="{A2719EC5-01F4-4338-9700-0EAEEB9BC551}"/>
              </a:ext>
            </a:extLst>
          </p:cNvPr>
          <p:cNvSpPr/>
          <p:nvPr/>
        </p:nvSpPr>
        <p:spPr>
          <a:xfrm>
            <a:off x="5541351" y="3854877"/>
            <a:ext cx="2350525" cy="69771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vi-VN" sz="1800" b="1" dirty="0">
                <a:solidFill>
                  <a:schemeClr val="tx1"/>
                </a:solidFill>
              </a:rPr>
              <a:t>ƯU, NHƯỢC ĐIỂM</a:t>
            </a:r>
            <a:r>
              <a:rPr lang="en-US" sz="1800" b="1" dirty="0">
                <a:solidFill>
                  <a:schemeClr val="tx1"/>
                </a:solidFill>
              </a:rPr>
              <a:t> </a:t>
            </a:r>
            <a:endParaRPr lang="vi-VN" sz="1800" b="1" dirty="0">
              <a:solidFill>
                <a:schemeClr val="tx1"/>
              </a:solidFill>
            </a:endParaRPr>
          </a:p>
          <a:p>
            <a:pPr algn="ctr"/>
            <a:endParaRPr lang="en-US" dirty="0"/>
          </a:p>
        </p:txBody>
      </p:sp>
      <p:cxnSp>
        <p:nvCxnSpPr>
          <p:cNvPr id="18" name="Straight Arrow Connector 17">
            <a:extLst>
              <a:ext uri="{FF2B5EF4-FFF2-40B4-BE49-F238E27FC236}">
                <a16:creationId xmlns:a16="http://schemas.microsoft.com/office/drawing/2014/main" id="{E3FE6AD8-CCC4-4A12-8339-581435D415B1}"/>
              </a:ext>
            </a:extLst>
          </p:cNvPr>
          <p:cNvCxnSpPr>
            <a:cxnSpLocks/>
            <a:stCxn id="10" idx="1"/>
            <a:endCxn id="12" idx="3"/>
          </p:cNvCxnSpPr>
          <p:nvPr/>
        </p:nvCxnSpPr>
        <p:spPr>
          <a:xfrm flipH="1" flipV="1">
            <a:off x="3495703" y="1032636"/>
            <a:ext cx="561054" cy="10706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516023D0-1E17-476F-B1D1-60FEF0DA70B2}"/>
              </a:ext>
            </a:extLst>
          </p:cNvPr>
          <p:cNvCxnSpPr>
            <a:cxnSpLocks/>
            <a:stCxn id="10" idx="7"/>
            <a:endCxn id="11" idx="1"/>
          </p:cNvCxnSpPr>
          <p:nvPr/>
        </p:nvCxnSpPr>
        <p:spPr>
          <a:xfrm flipV="1">
            <a:off x="5087242" y="1032636"/>
            <a:ext cx="516437" cy="10706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E214AF6B-901D-4F1E-B413-F43F6807923C}"/>
              </a:ext>
            </a:extLst>
          </p:cNvPr>
          <p:cNvCxnSpPr>
            <a:cxnSpLocks/>
            <a:stCxn id="10" idx="3"/>
            <a:endCxn id="13" idx="3"/>
          </p:cNvCxnSpPr>
          <p:nvPr/>
        </p:nvCxnSpPr>
        <p:spPr>
          <a:xfrm flipH="1">
            <a:off x="3454656" y="3015020"/>
            <a:ext cx="602101" cy="109584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2" name="Straight Arrow Connector 31">
            <a:extLst>
              <a:ext uri="{FF2B5EF4-FFF2-40B4-BE49-F238E27FC236}">
                <a16:creationId xmlns:a16="http://schemas.microsoft.com/office/drawing/2014/main" id="{F9538330-0D2A-49DF-A89E-242B7B82EC85}"/>
              </a:ext>
            </a:extLst>
          </p:cNvPr>
          <p:cNvCxnSpPr>
            <a:cxnSpLocks/>
            <a:stCxn id="10" idx="5"/>
            <a:endCxn id="14" idx="1"/>
          </p:cNvCxnSpPr>
          <p:nvPr/>
        </p:nvCxnSpPr>
        <p:spPr>
          <a:xfrm>
            <a:off x="5087242" y="3015020"/>
            <a:ext cx="454109" cy="11887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grpSp>
        <p:nvGrpSpPr>
          <p:cNvPr id="6" name="Group 5"/>
          <p:cNvGrpSpPr/>
          <p:nvPr/>
        </p:nvGrpSpPr>
        <p:grpSpPr>
          <a:xfrm>
            <a:off x="2593745" y="2339046"/>
            <a:ext cx="6212923" cy="465408"/>
            <a:chOff x="1841678" y="1625543"/>
            <a:chExt cx="7753082" cy="465408"/>
          </a:xfrm>
        </p:grpSpPr>
        <p:cxnSp>
          <p:nvCxnSpPr>
            <p:cNvPr id="7" name="Straight Arrow Connector 6"/>
            <p:cNvCxnSpPr/>
            <p:nvPr/>
          </p:nvCxnSpPr>
          <p:spPr>
            <a:xfrm>
              <a:off x="1841678" y="2087208"/>
              <a:ext cx="7753082" cy="3743"/>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4657952" y="1625543"/>
              <a:ext cx="174928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32 bits</a:t>
              </a:r>
            </a:p>
          </p:txBody>
        </p:sp>
      </p:grpSp>
      <p:graphicFrame>
        <p:nvGraphicFramePr>
          <p:cNvPr id="9" name="Table 8"/>
          <p:cNvGraphicFramePr>
            <a:graphicFrameLocks noGrp="1"/>
          </p:cNvGraphicFramePr>
          <p:nvPr>
            <p:extLst>
              <p:ext uri="{D42A27DB-BD31-4B8C-83A1-F6EECF244321}">
                <p14:modId xmlns:p14="http://schemas.microsoft.com/office/powerpoint/2010/main" val="176457571"/>
              </p:ext>
            </p:extLst>
          </p:nvPr>
        </p:nvGraphicFramePr>
        <p:xfrm>
          <a:off x="2355131" y="2870475"/>
          <a:ext cx="6690152" cy="2217513"/>
        </p:xfrm>
        <a:graphic>
          <a:graphicData uri="http://schemas.openxmlformats.org/drawingml/2006/table">
            <a:tbl>
              <a:tblPr firstRow="1" bandRow="1">
                <a:tableStyleId>{5940675A-B579-460E-94D1-54222C63F5DA}</a:tableStyleId>
              </a:tblPr>
              <a:tblGrid>
                <a:gridCol w="3345076">
                  <a:extLst>
                    <a:ext uri="{9D8B030D-6E8A-4147-A177-3AD203B41FA5}">
                      <a16:colId xmlns:a16="http://schemas.microsoft.com/office/drawing/2014/main" val="20000"/>
                    </a:ext>
                  </a:extLst>
                </a:gridCol>
                <a:gridCol w="3345076">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Source Port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Destination</a:t>
                      </a:r>
                      <a:r>
                        <a:rPr lang="en-US" sz="2400" baseline="0" dirty="0">
                          <a:latin typeface="Times New Roman" panose="02020603050405020304" pitchFamily="18" charset="0"/>
                          <a:cs typeface="Times New Roman" panose="02020603050405020304" pitchFamily="18" charset="0"/>
                        </a:rPr>
                        <a:t> Port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571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UDP Length</a:t>
                      </a:r>
                    </a:p>
                    <a:p>
                      <a:endParaRPr lang="en-US" sz="240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UDP Checksum</a:t>
                      </a:r>
                    </a:p>
                    <a:p>
                      <a:endParaRPr lang="en-US" sz="2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71593">
                <a:tc gridSpan="2">
                  <a:txBody>
                    <a:bodyPr/>
                    <a:lstStyle/>
                    <a:p>
                      <a:pPr algn="ctr"/>
                      <a:r>
                        <a:rPr lang="en-US" sz="2400" dirty="0">
                          <a:latin typeface="Times New Roman" panose="02020603050405020304" pitchFamily="18" charset="0"/>
                          <a:cs typeface="Times New Roman" panose="02020603050405020304" pitchFamily="18" charset="0"/>
                        </a:rPr>
                        <a:t>Data</a:t>
                      </a:r>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2" name="Arrow: Right 1">
            <a:extLst>
              <a:ext uri="{FF2B5EF4-FFF2-40B4-BE49-F238E27FC236}">
                <a16:creationId xmlns:a16="http://schemas.microsoft.com/office/drawing/2014/main" id="{88844770-7FB9-4C0B-BEF8-5D4CCD903D80}"/>
              </a:ext>
            </a:extLst>
          </p:cNvPr>
          <p:cNvSpPr/>
          <p:nvPr/>
        </p:nvSpPr>
        <p:spPr>
          <a:xfrm>
            <a:off x="212351" y="452665"/>
            <a:ext cx="1845049" cy="1446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b="1" dirty="0">
                <a:solidFill>
                  <a:schemeClr val="tx1"/>
                </a:solidFill>
              </a:rPr>
              <a:t>TIÊU ĐỀ UDP</a:t>
            </a:r>
            <a:endParaRPr lang="en-US" sz="2000" b="1" dirty="0">
              <a:solidFill>
                <a:schemeClr val="tx1"/>
              </a:solidFill>
            </a:endParaRPr>
          </a:p>
        </p:txBody>
      </p:sp>
      <p:sp>
        <p:nvSpPr>
          <p:cNvPr id="3" name="Rectangle 2">
            <a:extLst>
              <a:ext uri="{FF2B5EF4-FFF2-40B4-BE49-F238E27FC236}">
                <a16:creationId xmlns:a16="http://schemas.microsoft.com/office/drawing/2014/main" id="{B80CDD5C-CA3C-450E-9E79-5D451EC38559}"/>
              </a:ext>
            </a:extLst>
          </p:cNvPr>
          <p:cNvSpPr/>
          <p:nvPr/>
        </p:nvSpPr>
        <p:spPr>
          <a:xfrm>
            <a:off x="2355131" y="55512"/>
            <a:ext cx="6641140" cy="2217513"/>
          </a:xfrm>
          <a:prstGeom prst="rect">
            <a:avLst/>
          </a:prstGeom>
          <a:noFill/>
          <a:effectLst>
            <a:outerShdw blurRad="50800" dist="50800" dir="5400000" algn="ctr" rotWithShape="0">
              <a:schemeClr val="bg2"/>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6F41BC-8BB8-4779-880F-FA609223DBB4}"/>
              </a:ext>
            </a:extLst>
          </p:cNvPr>
          <p:cNvSpPr txBox="1"/>
          <p:nvPr/>
        </p:nvSpPr>
        <p:spPr>
          <a:xfrm>
            <a:off x="2433283" y="303215"/>
            <a:ext cx="3650304" cy="58477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vi-VN" altLang="en-US" sz="3200" b="1" i="0" u="none" strike="noStrike" kern="1200" cap="none" spc="0" normalizeH="0" baseline="0" noProof="0" dirty="0" err="1">
                <a:ln>
                  <a:noFill/>
                </a:ln>
                <a:solidFill>
                  <a:schemeClr val="tx1"/>
                </a:solidFill>
                <a:effectLst/>
                <a:uLnTx/>
                <a:uFillTx/>
                <a:latin typeface="Arial" panose="020B0604020202020204" pitchFamily="34" charset="0"/>
                <a:ea typeface="+mn-ea"/>
                <a:cs typeface="+mn-cs"/>
              </a:rPr>
              <a:t>Giới</a:t>
            </a:r>
            <a:r>
              <a:rPr kumimoji="0" lang="vi-VN"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a:t>
            </a:r>
            <a:r>
              <a:rPr kumimoji="0" lang="vi-VN" altLang="en-US" sz="3200" b="1" i="0" u="none" strike="noStrike" kern="1200" cap="none" spc="0" normalizeH="0" baseline="0" noProof="0" dirty="0" err="1">
                <a:ln>
                  <a:noFill/>
                </a:ln>
                <a:solidFill>
                  <a:schemeClr val="tx1"/>
                </a:solidFill>
                <a:effectLst/>
                <a:uLnTx/>
                <a:uFillTx/>
                <a:latin typeface="Arial" panose="020B0604020202020204" pitchFamily="34" charset="0"/>
                <a:ea typeface="+mn-ea"/>
                <a:cs typeface="+mn-cs"/>
              </a:rPr>
              <a:t>thiệu</a:t>
            </a:r>
            <a:r>
              <a:rPr kumimoji="0" lang="vi-VN"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 UDP</a:t>
            </a:r>
            <a:r>
              <a:rPr kumimoji="0" lang="en-US" alt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a:t>
            </a:r>
            <a:endParaRPr kumimoji="0" lang="en-US" altLang="en-US" sz="3200" b="1"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D082678-7076-4423-8E9E-9D0A4AB4572A}"/>
              </a:ext>
            </a:extLst>
          </p:cNvPr>
          <p:cNvSpPr txBox="1"/>
          <p:nvPr/>
        </p:nvSpPr>
        <p:spPr>
          <a:xfrm>
            <a:off x="2746460" y="1031487"/>
            <a:ext cx="5858483" cy="1061829"/>
          </a:xfrm>
          <a:prstGeom prst="rect">
            <a:avLst/>
          </a:prstGeom>
          <a:noFill/>
        </p:spPr>
        <p:txBody>
          <a:bodyPr wrap="square">
            <a:spAutoFit/>
          </a:bodyPr>
          <a:lstStyle/>
          <a:p>
            <a:r>
              <a:rPr lang="vi-VN" sz="2100" dirty="0"/>
              <a:t>Giao </a:t>
            </a:r>
            <a:r>
              <a:rPr lang="vi-VN" sz="2100" dirty="0" err="1"/>
              <a:t>thức</a:t>
            </a:r>
            <a:r>
              <a:rPr lang="vi-VN" sz="2100" dirty="0"/>
              <a:t> UDP cung </a:t>
            </a:r>
            <a:r>
              <a:rPr lang="vi-VN" sz="2100" dirty="0" err="1"/>
              <a:t>cấp</a:t>
            </a:r>
            <a:r>
              <a:rPr lang="vi-VN" sz="2100" dirty="0"/>
              <a:t> cho </a:t>
            </a:r>
            <a:r>
              <a:rPr lang="vi-VN" sz="2100" dirty="0" err="1"/>
              <a:t>các</a:t>
            </a:r>
            <a:r>
              <a:rPr lang="vi-VN" sz="2100" dirty="0"/>
              <a:t> </a:t>
            </a:r>
            <a:r>
              <a:rPr lang="vi-VN" sz="2100" dirty="0" err="1"/>
              <a:t>ứng</a:t>
            </a:r>
            <a:r>
              <a:rPr lang="vi-VN" sz="2100" dirty="0"/>
              <a:t> </a:t>
            </a:r>
            <a:r>
              <a:rPr lang="vi-VN" sz="2100" dirty="0" err="1"/>
              <a:t>dụng</a:t>
            </a:r>
            <a:r>
              <a:rPr lang="vi-VN" sz="2100" dirty="0"/>
              <a:t> </a:t>
            </a:r>
            <a:r>
              <a:rPr lang="vi-VN" sz="2100" dirty="0" err="1"/>
              <a:t>một</a:t>
            </a:r>
            <a:r>
              <a:rPr lang="vi-VN" sz="2100" dirty="0"/>
              <a:t> phương </a:t>
            </a:r>
            <a:r>
              <a:rPr lang="vi-VN" sz="2100" dirty="0" err="1"/>
              <a:t>thức</a:t>
            </a:r>
            <a:r>
              <a:rPr lang="vi-VN" sz="2100" dirty="0"/>
              <a:t> </a:t>
            </a:r>
            <a:r>
              <a:rPr lang="vi-VN" sz="2100" dirty="0" err="1"/>
              <a:t>để</a:t>
            </a:r>
            <a:r>
              <a:rPr lang="vi-VN" sz="2100" dirty="0"/>
              <a:t> </a:t>
            </a:r>
            <a:r>
              <a:rPr lang="vi-VN" sz="2100" dirty="0" err="1"/>
              <a:t>gửi</a:t>
            </a:r>
            <a:r>
              <a:rPr lang="vi-VN" sz="2100" dirty="0"/>
              <a:t> </a:t>
            </a:r>
            <a:r>
              <a:rPr lang="vi-VN" sz="2100" dirty="0" err="1"/>
              <a:t>datagram</a:t>
            </a:r>
            <a:r>
              <a:rPr lang="vi-VN" sz="2100" dirty="0"/>
              <a:t> IP </a:t>
            </a:r>
            <a:r>
              <a:rPr lang="vi-VN" sz="2100" dirty="0" err="1"/>
              <a:t>đã</a:t>
            </a:r>
            <a:r>
              <a:rPr lang="vi-VN" sz="2100" dirty="0"/>
              <a:t> </a:t>
            </a:r>
            <a:r>
              <a:rPr lang="vi-VN" sz="2100" dirty="0" err="1"/>
              <a:t>đóng</a:t>
            </a:r>
            <a:r>
              <a:rPr lang="vi-VN" sz="2100" dirty="0"/>
              <a:t> </a:t>
            </a:r>
            <a:r>
              <a:rPr lang="vi-VN" sz="2100" dirty="0" err="1"/>
              <a:t>gói</a:t>
            </a:r>
            <a:r>
              <a:rPr lang="vi-VN" sz="2100" dirty="0"/>
              <a:t> </a:t>
            </a:r>
            <a:r>
              <a:rPr lang="vi-VN" sz="2100" dirty="0" err="1"/>
              <a:t>mà</a:t>
            </a:r>
            <a:r>
              <a:rPr lang="vi-VN" sz="2100" dirty="0"/>
              <a:t>  không </a:t>
            </a:r>
            <a:r>
              <a:rPr lang="vi-VN" sz="2100" dirty="0" err="1"/>
              <a:t>cần</a:t>
            </a:r>
            <a:r>
              <a:rPr lang="vi-VN" sz="2100" dirty="0"/>
              <a:t> </a:t>
            </a:r>
            <a:r>
              <a:rPr lang="vi-VN" sz="2100" dirty="0" err="1"/>
              <a:t>thiết</a:t>
            </a:r>
            <a:r>
              <a:rPr lang="vi-VN" sz="2100" dirty="0"/>
              <a:t> </a:t>
            </a:r>
            <a:r>
              <a:rPr lang="vi-VN" sz="2100" dirty="0" err="1"/>
              <a:t>lập</a:t>
            </a:r>
            <a:r>
              <a:rPr lang="vi-VN" sz="2100" dirty="0"/>
              <a:t> </a:t>
            </a:r>
            <a:r>
              <a:rPr lang="vi-VN" sz="2100" dirty="0" err="1"/>
              <a:t>kết</a:t>
            </a:r>
            <a:r>
              <a:rPr lang="vi-VN" sz="2100" dirty="0"/>
              <a:t> </a:t>
            </a:r>
            <a:r>
              <a:rPr lang="vi-VN" sz="2100" dirty="0" err="1"/>
              <a:t>nối</a:t>
            </a:r>
            <a:r>
              <a:rPr lang="vi-VN" sz="2100" dirty="0"/>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4" name="Rectangle 3"/>
          <p:cNvSpPr/>
          <p:nvPr/>
        </p:nvSpPr>
        <p:spPr>
          <a:xfrm>
            <a:off x="955497" y="529614"/>
            <a:ext cx="7366570" cy="4247317"/>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Destination Port</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xác định cổng nguồn của gói.</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Source Port </a:t>
            </a:r>
            <a:r>
              <a:rPr lang="en-US" sz="2000">
                <a:latin typeface="Times New Roman" panose="02020603050405020304" pitchFamily="18" charset="0"/>
                <a:cs typeface="Times New Roman" panose="02020603050405020304" pitchFamily="18" charset="0"/>
              </a:rPr>
              <a:t>: xác định dịch vụ cấp ứng dụng trên máy đích..</a:t>
            </a:r>
          </a:p>
          <a:p>
            <a:pPr marL="342900" indent="-342900">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UDP Length</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độ dài tổng </a:t>
            </a:r>
            <a:r>
              <a:rPr lang="en-US" sz="2000">
                <a:latin typeface="Times New Roman" panose="02020603050405020304" pitchFamily="18" charset="0"/>
                <a:cs typeface="Times New Roman" panose="02020603050405020304" pitchFamily="18" charset="0"/>
              </a:rPr>
              <a:t>cộng</a:t>
            </a:r>
            <a:r>
              <a:rPr lang="vi-VN" sz="2000">
                <a:latin typeface="Times New Roman" panose="02020603050405020304" pitchFamily="18" charset="0"/>
                <a:cs typeface="Times New Roman" panose="02020603050405020304" pitchFamily="18" charset="0"/>
              </a:rPr>
              <a:t> kể cả phần header của gói UDP datagram</a:t>
            </a:r>
            <a:r>
              <a:rPr lang="en-US" sz="2000">
                <a:latin typeface="Times New Roman" panose="02020603050405020304" pitchFamily="18" charset="0"/>
                <a:cs typeface="Times New Roman" panose="02020603050405020304" pitchFamily="18" charset="0"/>
              </a:rPr>
              <a:t> (16 bit thì có tổng cộng 2^16 byte = 65536 giá trị (từ 0 -&gt; 65535 byte)).</a:t>
            </a:r>
          </a:p>
          <a:p>
            <a:pPr marL="342900" indent="-342900">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UDP Checksum</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kiểm tra - Trường này lưu trữ giá trị tổng kiểm tra được tạo bởi người gửi trước khi gửi. IPv4 có trường này là tùy chọn, vì vậy khi trường tổng kiểm tra không chứa bất kỳ giá trị nào, nó được tạo thành 0 và tất cả các bit của nó được đặt thành 0.</a:t>
            </a:r>
            <a:endParaRPr lang="en-US" sz="200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3" name="Rectangle 2"/>
          <p:cNvSpPr/>
          <p:nvPr/>
        </p:nvSpPr>
        <p:spPr>
          <a:xfrm>
            <a:off x="315404" y="1123217"/>
            <a:ext cx="8041461" cy="3662541"/>
          </a:xfrm>
          <a:prstGeom prst="rect">
            <a:avLst/>
          </a:prstGeom>
        </p:spPr>
        <p:txBody>
          <a:bodyPr wrap="square">
            <a:spAutoFit/>
          </a:bodyPr>
          <a:lstStyle/>
          <a:p>
            <a:r>
              <a:rPr lang="vi-VN" sz="2000" b="1" u="sng" dirty="0" err="1">
                <a:latin typeface="+mj-lt"/>
              </a:rPr>
              <a:t>Layer</a:t>
            </a:r>
            <a:r>
              <a:rPr lang="vi-VN" sz="2000" b="1" u="sng" dirty="0">
                <a:latin typeface="+mj-lt"/>
              </a:rPr>
              <a:t> 4( </a:t>
            </a:r>
            <a:r>
              <a:rPr lang="vi-VN" sz="2000" b="1" u="sng" dirty="0" err="1">
                <a:latin typeface="+mj-lt"/>
              </a:rPr>
              <a:t>Transport</a:t>
            </a:r>
            <a:r>
              <a:rPr lang="vi-VN" sz="2000" b="1" u="sng" dirty="0">
                <a:latin typeface="+mj-lt"/>
              </a:rPr>
              <a:t> </a:t>
            </a:r>
            <a:r>
              <a:rPr lang="vi-VN" sz="2000" b="1" u="sng" dirty="0" err="1">
                <a:latin typeface="+mj-lt"/>
              </a:rPr>
              <a:t>layer</a:t>
            </a:r>
            <a:r>
              <a:rPr lang="vi-VN" sz="2000" b="1" u="sng" dirty="0">
                <a:latin typeface="+mj-lt"/>
              </a:rPr>
              <a:t>) </a:t>
            </a:r>
            <a:r>
              <a:rPr lang="vi-VN" sz="2000" b="1" u="sng" dirty="0" err="1">
                <a:latin typeface="+mj-lt"/>
              </a:rPr>
              <a:t>protocol</a:t>
            </a:r>
            <a:endParaRPr lang="vi-VN" sz="2000" b="1" u="sng" dirty="0">
              <a:latin typeface="+mj-lt"/>
            </a:endParaRPr>
          </a:p>
          <a:p>
            <a:pPr marL="342900" indent="-342900">
              <a:buFont typeface="Courier New" panose="02070309020205020404" pitchFamily="49" charset="0"/>
              <a:buChar char="o"/>
            </a:pPr>
            <a:r>
              <a:rPr lang="vi-VN" sz="2000" dirty="0">
                <a:latin typeface="+mj-lt"/>
              </a:rPr>
              <a:t>Không </a:t>
            </a:r>
            <a:r>
              <a:rPr lang="vi-VN" sz="2000" dirty="0" err="1">
                <a:latin typeface="+mj-lt"/>
              </a:rPr>
              <a:t>kết</a:t>
            </a:r>
            <a:r>
              <a:rPr lang="vi-VN" sz="2000" dirty="0">
                <a:latin typeface="+mj-lt"/>
              </a:rPr>
              <a:t> </a:t>
            </a:r>
            <a:r>
              <a:rPr lang="vi-VN" sz="2000" dirty="0" err="1">
                <a:latin typeface="+mj-lt"/>
              </a:rPr>
              <a:t>nối</a:t>
            </a:r>
            <a:r>
              <a:rPr lang="vi-VN" sz="2000" dirty="0">
                <a:latin typeface="+mj-lt"/>
              </a:rPr>
              <a:t>.</a:t>
            </a:r>
          </a:p>
          <a:p>
            <a:pPr lvl="3"/>
            <a:r>
              <a:rPr lang="en-US" sz="2000" dirty="0">
                <a:latin typeface="+mj-lt"/>
              </a:rPr>
              <a:t>	- </a:t>
            </a:r>
            <a:r>
              <a:rPr lang="vi-VN" sz="2000" dirty="0">
                <a:latin typeface="+mj-lt"/>
              </a:rPr>
              <a:t>Không </a:t>
            </a:r>
            <a:r>
              <a:rPr lang="vi-VN" sz="2000" dirty="0" err="1">
                <a:latin typeface="+mj-lt"/>
              </a:rPr>
              <a:t>bắt</a:t>
            </a:r>
            <a:r>
              <a:rPr lang="vi-VN" sz="2000" dirty="0">
                <a:latin typeface="+mj-lt"/>
              </a:rPr>
              <a:t> tay </a:t>
            </a:r>
            <a:r>
              <a:rPr lang="vi-VN" sz="2000" dirty="0" err="1">
                <a:latin typeface="+mj-lt"/>
              </a:rPr>
              <a:t>giữa</a:t>
            </a:r>
            <a:r>
              <a:rPr lang="vi-VN" sz="2000" dirty="0">
                <a:latin typeface="+mj-lt"/>
              </a:rPr>
              <a:t> </a:t>
            </a:r>
            <a:r>
              <a:rPr lang="vi-VN" sz="2000" dirty="0" err="1">
                <a:latin typeface="+mj-lt"/>
              </a:rPr>
              <a:t>người</a:t>
            </a:r>
            <a:r>
              <a:rPr lang="vi-VN" sz="2000" dirty="0">
                <a:latin typeface="+mj-lt"/>
              </a:rPr>
              <a:t> </a:t>
            </a:r>
            <a:r>
              <a:rPr lang="vi-VN" sz="2000" dirty="0" err="1">
                <a:latin typeface="+mj-lt"/>
              </a:rPr>
              <a:t>gửi</a:t>
            </a:r>
            <a:r>
              <a:rPr lang="vi-VN" sz="2000" dirty="0">
                <a:latin typeface="+mj-lt"/>
              </a:rPr>
              <a:t>, </a:t>
            </a:r>
            <a:r>
              <a:rPr lang="vi-VN" sz="2000" dirty="0" err="1">
                <a:latin typeface="+mj-lt"/>
              </a:rPr>
              <a:t>người</a:t>
            </a:r>
            <a:r>
              <a:rPr lang="vi-VN" sz="2000" dirty="0">
                <a:latin typeface="+mj-lt"/>
              </a:rPr>
              <a:t> </a:t>
            </a:r>
            <a:r>
              <a:rPr lang="vi-VN" sz="2000" dirty="0" err="1">
                <a:latin typeface="+mj-lt"/>
              </a:rPr>
              <a:t>nhận</a:t>
            </a:r>
            <a:r>
              <a:rPr lang="vi-VN" sz="2000" dirty="0">
                <a:latin typeface="+mj-lt"/>
              </a:rPr>
              <a:t> UDP</a:t>
            </a:r>
          </a:p>
          <a:p>
            <a:pPr lvl="3"/>
            <a:r>
              <a:rPr lang="en-US" sz="2000" dirty="0">
                <a:latin typeface="+mj-lt"/>
              </a:rPr>
              <a:t>	- </a:t>
            </a:r>
            <a:r>
              <a:rPr lang="vi-VN" sz="2000" dirty="0" err="1">
                <a:latin typeface="+mj-lt"/>
              </a:rPr>
              <a:t>Mỗi</a:t>
            </a:r>
            <a:r>
              <a:rPr lang="vi-VN" sz="2000" dirty="0">
                <a:latin typeface="+mj-lt"/>
              </a:rPr>
              <a:t> phân </a:t>
            </a:r>
            <a:r>
              <a:rPr lang="vi-VN" sz="2000" dirty="0" err="1">
                <a:latin typeface="+mj-lt"/>
              </a:rPr>
              <a:t>đoạn</a:t>
            </a:r>
            <a:r>
              <a:rPr lang="vi-VN" sz="2000" dirty="0">
                <a:latin typeface="+mj-lt"/>
              </a:rPr>
              <a:t> UDP </a:t>
            </a:r>
            <a:r>
              <a:rPr lang="vi-VN" sz="2000" dirty="0" err="1">
                <a:latin typeface="+mj-lt"/>
              </a:rPr>
              <a:t>được</a:t>
            </a:r>
            <a:r>
              <a:rPr lang="vi-VN" sz="2000" dirty="0">
                <a:latin typeface="+mj-lt"/>
              </a:rPr>
              <a:t> </a:t>
            </a:r>
            <a:r>
              <a:rPr lang="vi-VN" sz="2000" dirty="0" err="1">
                <a:latin typeface="+mj-lt"/>
              </a:rPr>
              <a:t>xử</a:t>
            </a:r>
            <a:r>
              <a:rPr lang="vi-VN" sz="2000" dirty="0">
                <a:latin typeface="+mj-lt"/>
              </a:rPr>
              <a:t> </a:t>
            </a:r>
            <a:r>
              <a:rPr lang="vi-VN" sz="2000" dirty="0" err="1">
                <a:latin typeface="+mj-lt"/>
              </a:rPr>
              <a:t>lý</a:t>
            </a:r>
            <a:r>
              <a:rPr lang="vi-VN" sz="2000" dirty="0">
                <a:latin typeface="+mj-lt"/>
              </a:rPr>
              <a:t> </a:t>
            </a:r>
            <a:r>
              <a:rPr lang="vi-VN" sz="2000" dirty="0" err="1">
                <a:latin typeface="+mj-lt"/>
              </a:rPr>
              <a:t>độc</a:t>
            </a:r>
            <a:r>
              <a:rPr lang="vi-VN" sz="2000" dirty="0">
                <a:latin typeface="+mj-lt"/>
              </a:rPr>
              <a:t> </a:t>
            </a:r>
            <a:r>
              <a:rPr lang="vi-VN" sz="2000" dirty="0" err="1">
                <a:latin typeface="+mj-lt"/>
              </a:rPr>
              <a:t>lập</a:t>
            </a:r>
            <a:r>
              <a:rPr lang="vi-VN" sz="2000" dirty="0">
                <a:latin typeface="+mj-lt"/>
              </a:rPr>
              <a:t> </a:t>
            </a:r>
            <a:r>
              <a:rPr lang="vi-VN" sz="2000" dirty="0" err="1">
                <a:latin typeface="+mj-lt"/>
              </a:rPr>
              <a:t>với</a:t>
            </a:r>
            <a:r>
              <a:rPr lang="vi-VN" sz="2000" dirty="0">
                <a:latin typeface="+mj-lt"/>
              </a:rPr>
              <a:t> </a:t>
            </a:r>
            <a:r>
              <a:rPr lang="vi-VN" sz="2000" dirty="0" err="1">
                <a:latin typeface="+mj-lt"/>
              </a:rPr>
              <a:t>các</a:t>
            </a:r>
            <a:r>
              <a:rPr lang="vi-VN" sz="2000" dirty="0">
                <a:latin typeface="+mj-lt"/>
              </a:rPr>
              <a:t> phân </a:t>
            </a:r>
            <a:r>
              <a:rPr lang="vi-VN" sz="2000" dirty="0" err="1">
                <a:latin typeface="+mj-lt"/>
              </a:rPr>
              <a:t>khúc</a:t>
            </a:r>
            <a:r>
              <a:rPr lang="vi-VN" sz="2000" dirty="0">
                <a:latin typeface="+mj-lt"/>
              </a:rPr>
              <a:t> </a:t>
            </a:r>
            <a:r>
              <a:rPr lang="vi-VN" sz="2000" dirty="0" err="1">
                <a:latin typeface="+mj-lt"/>
              </a:rPr>
              <a:t>khác</a:t>
            </a:r>
            <a:r>
              <a:rPr lang="vi-VN" sz="2000" dirty="0">
                <a:latin typeface="+mj-lt"/>
              </a:rPr>
              <a:t>.</a:t>
            </a:r>
          </a:p>
          <a:p>
            <a:pPr marL="342900" indent="-342900">
              <a:buFont typeface="Courier New" panose="02070309020205020404" pitchFamily="49" charset="0"/>
              <a:buChar char="o"/>
            </a:pPr>
            <a:r>
              <a:rPr lang="vi-VN" sz="2000" dirty="0" err="1">
                <a:latin typeface="+mj-lt"/>
              </a:rPr>
              <a:t>Các</a:t>
            </a:r>
            <a:r>
              <a:rPr lang="vi-VN" sz="2000" dirty="0">
                <a:latin typeface="+mj-lt"/>
              </a:rPr>
              <a:t> </a:t>
            </a:r>
            <a:r>
              <a:rPr lang="vi-VN" sz="2000" dirty="0" err="1">
                <a:latin typeface="+mj-lt"/>
              </a:rPr>
              <a:t>gói</a:t>
            </a:r>
            <a:r>
              <a:rPr lang="vi-VN" sz="2000" dirty="0">
                <a:latin typeface="+mj-lt"/>
              </a:rPr>
              <a:t> không </a:t>
            </a:r>
            <a:r>
              <a:rPr lang="vi-VN" sz="2000" dirty="0" err="1">
                <a:latin typeface="+mj-lt"/>
              </a:rPr>
              <a:t>nhất</a:t>
            </a:r>
            <a:r>
              <a:rPr lang="vi-VN" sz="2000" dirty="0">
                <a:latin typeface="+mj-lt"/>
              </a:rPr>
              <a:t> </a:t>
            </a:r>
            <a:r>
              <a:rPr lang="vi-VN" sz="2000" dirty="0" err="1">
                <a:latin typeface="+mj-lt"/>
              </a:rPr>
              <a:t>thiết</a:t>
            </a:r>
            <a:r>
              <a:rPr lang="vi-VN" sz="2000" dirty="0">
                <a:latin typeface="+mj-lt"/>
              </a:rPr>
              <a:t> </a:t>
            </a:r>
            <a:r>
              <a:rPr lang="vi-VN" sz="2000" dirty="0" err="1">
                <a:latin typeface="+mj-lt"/>
              </a:rPr>
              <a:t>phải</a:t>
            </a:r>
            <a:r>
              <a:rPr lang="vi-VN" sz="2000" dirty="0">
                <a:latin typeface="+mj-lt"/>
              </a:rPr>
              <a:t> </a:t>
            </a:r>
            <a:r>
              <a:rPr lang="vi-VN" sz="2000" dirty="0" err="1">
                <a:latin typeface="+mj-lt"/>
              </a:rPr>
              <a:t>đến</a:t>
            </a:r>
            <a:r>
              <a:rPr lang="vi-VN" sz="2000" dirty="0">
                <a:latin typeface="+mj-lt"/>
              </a:rPr>
              <a:t> theo </a:t>
            </a:r>
            <a:r>
              <a:rPr lang="vi-VN" sz="2000" dirty="0" err="1">
                <a:latin typeface="+mj-lt"/>
              </a:rPr>
              <a:t>thứ</a:t>
            </a:r>
            <a:r>
              <a:rPr lang="vi-VN" sz="2000" dirty="0">
                <a:latin typeface="+mj-lt"/>
              </a:rPr>
              <a:t> </a:t>
            </a:r>
            <a:r>
              <a:rPr lang="vi-VN" sz="2000" dirty="0" err="1">
                <a:latin typeface="+mj-lt"/>
              </a:rPr>
              <a:t>tự</a:t>
            </a:r>
            <a:r>
              <a:rPr lang="vi-VN" sz="2000" dirty="0">
                <a:latin typeface="+mj-lt"/>
              </a:rPr>
              <a:t>.</a:t>
            </a:r>
          </a:p>
          <a:p>
            <a:pPr marL="342900" indent="-342900">
              <a:buFont typeface="Courier New" panose="02070309020205020404" pitchFamily="49" charset="0"/>
              <a:buChar char="o"/>
            </a:pPr>
            <a:r>
              <a:rPr lang="vi-VN" sz="2000" dirty="0">
                <a:latin typeface="+mj-lt"/>
              </a:rPr>
              <a:t>Đơn </a:t>
            </a:r>
            <a:r>
              <a:rPr lang="vi-VN" sz="2000" dirty="0" err="1">
                <a:latin typeface="+mj-lt"/>
              </a:rPr>
              <a:t>giản</a:t>
            </a:r>
            <a:r>
              <a:rPr lang="vi-VN" sz="2000" dirty="0">
                <a:latin typeface="+mj-lt"/>
              </a:rPr>
              <a:t> </a:t>
            </a:r>
            <a:r>
              <a:rPr lang="vi-VN" sz="2000" dirty="0" err="1">
                <a:latin typeface="+mj-lt"/>
              </a:rPr>
              <a:t>và</a:t>
            </a:r>
            <a:r>
              <a:rPr lang="vi-VN" sz="2000" dirty="0">
                <a:latin typeface="+mj-lt"/>
              </a:rPr>
              <a:t> </a:t>
            </a:r>
            <a:r>
              <a:rPr lang="vi-VN" sz="2000" dirty="0" err="1">
                <a:latin typeface="+mj-lt"/>
              </a:rPr>
              <a:t>phù</a:t>
            </a:r>
            <a:r>
              <a:rPr lang="vi-VN" sz="2000" dirty="0">
                <a:latin typeface="+mj-lt"/>
              </a:rPr>
              <a:t> </a:t>
            </a:r>
            <a:r>
              <a:rPr lang="vi-VN" sz="2000" dirty="0" err="1">
                <a:latin typeface="+mj-lt"/>
              </a:rPr>
              <a:t>hợp</a:t>
            </a:r>
            <a:r>
              <a:rPr lang="vi-VN" sz="2000" dirty="0">
                <a:latin typeface="+mj-lt"/>
              </a:rPr>
              <a:t> cho </a:t>
            </a:r>
            <a:r>
              <a:rPr lang="vi-VN" sz="2000" dirty="0" err="1">
                <a:latin typeface="+mj-lt"/>
              </a:rPr>
              <a:t>truyền</a:t>
            </a:r>
            <a:r>
              <a:rPr lang="vi-VN" sz="2000" dirty="0">
                <a:latin typeface="+mj-lt"/>
              </a:rPr>
              <a:t> thông </a:t>
            </a:r>
            <a:r>
              <a:rPr lang="vi-VN" sz="2000" dirty="0" err="1">
                <a:latin typeface="+mj-lt"/>
              </a:rPr>
              <a:t>dựa</a:t>
            </a:r>
            <a:r>
              <a:rPr lang="vi-VN" sz="2000" dirty="0">
                <a:latin typeface="+mj-lt"/>
              </a:rPr>
              <a:t> trên truy </a:t>
            </a:r>
            <a:r>
              <a:rPr lang="vi-VN" sz="2000" dirty="0" err="1">
                <a:latin typeface="+mj-lt"/>
              </a:rPr>
              <a:t>vấn</a:t>
            </a:r>
            <a:r>
              <a:rPr lang="vi-VN" sz="2000" dirty="0">
                <a:latin typeface="+mj-lt"/>
              </a:rPr>
              <a:t>.</a:t>
            </a:r>
          </a:p>
          <a:p>
            <a:pPr marL="342900" indent="-342900">
              <a:buFont typeface="Courier New" panose="02070309020205020404" pitchFamily="49" charset="0"/>
              <a:buChar char="o"/>
            </a:pPr>
            <a:r>
              <a:rPr lang="vi-VN" sz="2000" dirty="0">
                <a:latin typeface="+mj-lt"/>
              </a:rPr>
              <a:t>Nhanh hơn </a:t>
            </a:r>
            <a:r>
              <a:rPr lang="vi-VN" sz="2000" dirty="0" err="1">
                <a:latin typeface="+mj-lt"/>
              </a:rPr>
              <a:t>và</a:t>
            </a:r>
            <a:r>
              <a:rPr lang="vi-VN" sz="2000" dirty="0">
                <a:latin typeface="+mj-lt"/>
              </a:rPr>
              <a:t> </a:t>
            </a:r>
            <a:r>
              <a:rPr lang="vi-VN" sz="2000" dirty="0" err="1">
                <a:latin typeface="+mj-lt"/>
              </a:rPr>
              <a:t>cần</a:t>
            </a:r>
            <a:r>
              <a:rPr lang="vi-VN" sz="2000" dirty="0">
                <a:latin typeface="+mj-lt"/>
              </a:rPr>
              <a:t> </a:t>
            </a:r>
            <a:r>
              <a:rPr lang="vi-VN" sz="2000" dirty="0" err="1">
                <a:latin typeface="+mj-lt"/>
              </a:rPr>
              <a:t>ít</a:t>
            </a:r>
            <a:r>
              <a:rPr lang="vi-VN" sz="2000" dirty="0">
                <a:latin typeface="+mj-lt"/>
              </a:rPr>
              <a:t> </a:t>
            </a:r>
            <a:r>
              <a:rPr lang="vi-VN" sz="2000" dirty="0" err="1">
                <a:latin typeface="+mj-lt"/>
              </a:rPr>
              <a:t>tài</a:t>
            </a:r>
            <a:r>
              <a:rPr lang="vi-VN" sz="2000" dirty="0">
                <a:latin typeface="+mj-lt"/>
              </a:rPr>
              <a:t> nguyên hơn.</a:t>
            </a:r>
          </a:p>
          <a:p>
            <a:pPr marL="342900" indent="-342900">
              <a:buFont typeface="Courier New" panose="02070309020205020404" pitchFamily="49" charset="0"/>
              <a:buChar char="o"/>
            </a:pPr>
            <a:r>
              <a:rPr lang="vi-VN" sz="2000" dirty="0">
                <a:latin typeface="+mj-lt"/>
              </a:rPr>
              <a:t>Không cung </a:t>
            </a:r>
            <a:r>
              <a:rPr lang="vi-VN" sz="2000" dirty="0" err="1">
                <a:latin typeface="+mj-lt"/>
              </a:rPr>
              <a:t>cấp</a:t>
            </a:r>
            <a:r>
              <a:rPr lang="vi-VN" sz="2000" dirty="0">
                <a:latin typeface="+mj-lt"/>
              </a:rPr>
              <a:t> cơ </a:t>
            </a:r>
            <a:r>
              <a:rPr lang="vi-VN" sz="2000" dirty="0" err="1">
                <a:latin typeface="+mj-lt"/>
              </a:rPr>
              <a:t>chế</a:t>
            </a:r>
            <a:r>
              <a:rPr lang="vi-VN" sz="2000" dirty="0">
                <a:latin typeface="+mj-lt"/>
              </a:rPr>
              <a:t> </a:t>
            </a:r>
            <a:r>
              <a:rPr lang="vi-VN" sz="2000" dirty="0" err="1">
                <a:latin typeface="+mj-lt"/>
              </a:rPr>
              <a:t>kiểm</a:t>
            </a:r>
            <a:r>
              <a:rPr lang="vi-VN" sz="2000" dirty="0">
                <a:latin typeface="+mj-lt"/>
              </a:rPr>
              <a:t> </a:t>
            </a:r>
            <a:r>
              <a:rPr lang="vi-VN" sz="2000" dirty="0" err="1">
                <a:latin typeface="+mj-lt"/>
              </a:rPr>
              <a:t>soát</a:t>
            </a:r>
            <a:r>
              <a:rPr lang="vi-VN" sz="2000" dirty="0">
                <a:latin typeface="+mj-lt"/>
              </a:rPr>
              <a:t> </a:t>
            </a:r>
            <a:r>
              <a:rPr lang="vi-VN" sz="2000" dirty="0" err="1">
                <a:latin typeface="+mj-lt"/>
              </a:rPr>
              <a:t>tắc</a:t>
            </a:r>
            <a:r>
              <a:rPr lang="vi-VN" sz="2000" dirty="0">
                <a:latin typeface="+mj-lt"/>
              </a:rPr>
              <a:t> </a:t>
            </a:r>
            <a:r>
              <a:rPr lang="vi-VN" sz="2000" dirty="0" err="1">
                <a:latin typeface="+mj-lt"/>
              </a:rPr>
              <a:t>nghẽn</a:t>
            </a:r>
            <a:r>
              <a:rPr lang="vi-VN" sz="2000" dirty="0">
                <a:latin typeface="+mj-lt"/>
              </a:rPr>
              <a:t>.</a:t>
            </a:r>
          </a:p>
          <a:p>
            <a:pPr marL="342900" indent="-342900">
              <a:buFont typeface="Courier New" panose="02070309020205020404" pitchFamily="49" charset="0"/>
              <a:buChar char="o"/>
            </a:pPr>
            <a:r>
              <a:rPr lang="vi-VN" sz="2000" dirty="0">
                <a:latin typeface="+mj-lt"/>
              </a:rPr>
              <a:t>Không </a:t>
            </a:r>
            <a:r>
              <a:rPr lang="vi-VN" sz="2000" dirty="0" err="1">
                <a:latin typeface="+mj-lt"/>
              </a:rPr>
              <a:t>đảm</a:t>
            </a:r>
            <a:r>
              <a:rPr lang="vi-VN" sz="2000" dirty="0">
                <a:latin typeface="+mj-lt"/>
              </a:rPr>
              <a:t> </a:t>
            </a:r>
            <a:r>
              <a:rPr lang="vi-VN" sz="2000" dirty="0" err="1">
                <a:latin typeface="+mj-lt"/>
              </a:rPr>
              <a:t>bảo</a:t>
            </a:r>
            <a:r>
              <a:rPr lang="vi-VN" sz="2000" dirty="0">
                <a:latin typeface="+mj-lt"/>
              </a:rPr>
              <a:t> </a:t>
            </a:r>
            <a:r>
              <a:rPr lang="vi-VN" sz="2000" dirty="0" err="1">
                <a:latin typeface="+mj-lt"/>
              </a:rPr>
              <a:t>việc</a:t>
            </a:r>
            <a:r>
              <a:rPr lang="vi-VN" sz="2000" dirty="0">
                <a:latin typeface="+mj-lt"/>
              </a:rPr>
              <a:t> giao </a:t>
            </a:r>
            <a:r>
              <a:rPr lang="vi-VN" sz="2000" dirty="0" err="1">
                <a:latin typeface="+mj-lt"/>
              </a:rPr>
              <a:t>dữ</a:t>
            </a:r>
            <a:r>
              <a:rPr lang="vi-VN" sz="2000" dirty="0">
                <a:latin typeface="+mj-lt"/>
              </a:rPr>
              <a:t> </a:t>
            </a:r>
            <a:r>
              <a:rPr lang="vi-VN" sz="2000" dirty="0" err="1">
                <a:latin typeface="+mj-lt"/>
              </a:rPr>
              <a:t>liệu</a:t>
            </a:r>
            <a:r>
              <a:rPr lang="vi-VN" sz="2000" dirty="0">
                <a:latin typeface="+mj-lt"/>
              </a:rPr>
              <a:t> theo </a:t>
            </a:r>
            <a:r>
              <a:rPr lang="vi-VN" sz="2000" dirty="0" err="1">
                <a:latin typeface="+mj-lt"/>
              </a:rPr>
              <a:t>lệnh</a:t>
            </a:r>
            <a:r>
              <a:rPr lang="vi-VN" sz="2000" dirty="0">
                <a:latin typeface="+mj-lt"/>
              </a:rPr>
              <a:t>.</a:t>
            </a:r>
          </a:p>
          <a:p>
            <a:pPr marL="342900" indent="-342900">
              <a:buFont typeface="Courier New" panose="02070309020205020404" pitchFamily="49" charset="0"/>
              <a:buChar char="o"/>
            </a:pPr>
            <a:r>
              <a:rPr lang="vi-VN" sz="2000" dirty="0" err="1">
                <a:latin typeface="+mj-lt"/>
              </a:rPr>
              <a:t>Phù</a:t>
            </a:r>
            <a:r>
              <a:rPr lang="vi-VN" sz="2000" dirty="0">
                <a:latin typeface="+mj-lt"/>
              </a:rPr>
              <a:t> </a:t>
            </a:r>
            <a:r>
              <a:rPr lang="vi-VN" sz="2000" dirty="0" err="1">
                <a:latin typeface="+mj-lt"/>
              </a:rPr>
              <a:t>hợp</a:t>
            </a:r>
            <a:r>
              <a:rPr lang="vi-VN" sz="2000" dirty="0">
                <a:latin typeface="+mj-lt"/>
              </a:rPr>
              <a:t> cho </a:t>
            </a:r>
            <a:r>
              <a:rPr lang="vi-VN" sz="2000" dirty="0" err="1">
                <a:latin typeface="+mj-lt"/>
              </a:rPr>
              <a:t>các</a:t>
            </a:r>
            <a:r>
              <a:rPr lang="vi-VN" sz="2000" dirty="0">
                <a:latin typeface="+mj-lt"/>
              </a:rPr>
              <a:t> </a:t>
            </a:r>
            <a:r>
              <a:rPr lang="vi-VN" sz="2000" dirty="0" err="1">
                <a:latin typeface="+mj-lt"/>
              </a:rPr>
              <a:t>ứng</a:t>
            </a:r>
            <a:r>
              <a:rPr lang="vi-VN" sz="2000" dirty="0">
                <a:latin typeface="+mj-lt"/>
              </a:rPr>
              <a:t> </a:t>
            </a:r>
            <a:r>
              <a:rPr lang="vi-VN" sz="2000" dirty="0" err="1">
                <a:latin typeface="+mj-lt"/>
              </a:rPr>
              <a:t>dụng</a:t>
            </a:r>
            <a:r>
              <a:rPr lang="vi-VN" sz="2000" dirty="0">
                <a:latin typeface="+mj-lt"/>
              </a:rPr>
              <a:t> </a:t>
            </a:r>
            <a:r>
              <a:rPr lang="vi-VN" sz="2000" dirty="0" err="1">
                <a:latin typeface="+mj-lt"/>
              </a:rPr>
              <a:t>phát</a:t>
            </a:r>
            <a:r>
              <a:rPr lang="vi-VN" sz="2000" dirty="0">
                <a:latin typeface="+mj-lt"/>
              </a:rPr>
              <a:t> </a:t>
            </a:r>
            <a:r>
              <a:rPr lang="vi-VN" sz="2000" dirty="0" err="1">
                <a:latin typeface="+mj-lt"/>
              </a:rPr>
              <a:t>trực</a:t>
            </a:r>
            <a:r>
              <a:rPr lang="vi-VN" sz="2000" dirty="0">
                <a:latin typeface="+mj-lt"/>
              </a:rPr>
              <a:t> </a:t>
            </a:r>
            <a:r>
              <a:rPr lang="vi-VN" sz="2000" dirty="0" err="1">
                <a:latin typeface="+mj-lt"/>
              </a:rPr>
              <a:t>tuyến</a:t>
            </a:r>
            <a:r>
              <a:rPr lang="vi-VN" sz="2000" dirty="0">
                <a:latin typeface="+mj-lt"/>
              </a:rPr>
              <a:t> như </a:t>
            </a:r>
            <a:r>
              <a:rPr lang="vi-VN" sz="2000" dirty="0" err="1">
                <a:latin typeface="+mj-lt"/>
              </a:rPr>
              <a:t>VoIP</a:t>
            </a:r>
            <a:r>
              <a:rPr lang="vi-VN" sz="2000" dirty="0">
                <a:latin typeface="+mj-lt"/>
              </a:rPr>
              <a:t>, </a:t>
            </a:r>
            <a:r>
              <a:rPr lang="vi-VN" sz="2000" dirty="0" err="1">
                <a:latin typeface="+mj-lt"/>
              </a:rPr>
              <a:t>phát</a:t>
            </a:r>
            <a:r>
              <a:rPr lang="vi-VN" sz="2000" dirty="0">
                <a:latin typeface="+mj-lt"/>
              </a:rPr>
              <a:t> </a:t>
            </a:r>
            <a:r>
              <a:rPr lang="vi-VN" sz="2000" dirty="0" err="1">
                <a:latin typeface="+mj-lt"/>
              </a:rPr>
              <a:t>sóng</a:t>
            </a:r>
            <a:r>
              <a:rPr lang="vi-VN" sz="2000" dirty="0">
                <a:latin typeface="+mj-lt"/>
              </a:rPr>
              <a:t> </a:t>
            </a:r>
            <a:r>
              <a:rPr lang="vi-VN" sz="2000" dirty="0" err="1">
                <a:latin typeface="+mj-lt"/>
              </a:rPr>
              <a:t>trực</a:t>
            </a:r>
            <a:r>
              <a:rPr lang="vi-VN" sz="2000" dirty="0">
                <a:latin typeface="+mj-lt"/>
              </a:rPr>
              <a:t> </a:t>
            </a:r>
            <a:r>
              <a:rPr lang="vi-VN" sz="2000" dirty="0" err="1">
                <a:latin typeface="+mj-lt"/>
              </a:rPr>
              <a:t>tiếp</a:t>
            </a:r>
            <a:r>
              <a:rPr lang="vi-VN" sz="2000" dirty="0">
                <a:latin typeface="+mj-lt"/>
              </a:rPr>
              <a:t>….</a:t>
            </a:r>
          </a:p>
          <a:p>
            <a:endParaRPr lang="vi-VN" sz="1200" dirty="0"/>
          </a:p>
        </p:txBody>
      </p:sp>
      <p:sp>
        <p:nvSpPr>
          <p:cNvPr id="5" name="Arrow: Left 4">
            <a:extLst>
              <a:ext uri="{FF2B5EF4-FFF2-40B4-BE49-F238E27FC236}">
                <a16:creationId xmlns:a16="http://schemas.microsoft.com/office/drawing/2014/main" id="{54ACE874-11AE-433A-AD54-8E036FD508B2}"/>
              </a:ext>
            </a:extLst>
          </p:cNvPr>
          <p:cNvSpPr/>
          <p:nvPr/>
        </p:nvSpPr>
        <p:spPr>
          <a:xfrm>
            <a:off x="6100763" y="248204"/>
            <a:ext cx="2381357" cy="13443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b="1" dirty="0">
                <a:solidFill>
                  <a:schemeClr val="tx1"/>
                </a:solidFill>
              </a:rPr>
              <a:t>ĐẶC TRƯNG</a:t>
            </a:r>
            <a:endParaRPr lang="en-US" sz="2000" b="1"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83" name="Google Shape;683;p35"/>
          <p:cNvSpPr/>
          <p:nvPr/>
        </p:nvSpPr>
        <p:spPr>
          <a:xfrm>
            <a:off x="354300" y="-282749"/>
            <a:ext cx="1118700" cy="5655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2370148" y="411618"/>
            <a:ext cx="7012271" cy="2246769"/>
          </a:xfrm>
          <a:prstGeom prst="rect">
            <a:avLst/>
          </a:prstGeom>
        </p:spPr>
        <p:txBody>
          <a:bodyPr wrap="square">
            <a:spAutoFit/>
          </a:bodyPr>
          <a:lstStyle/>
          <a:p>
            <a:pPr marL="342900" indent="-342900">
              <a:buFont typeface="Courier New" panose="02070309020205020404" pitchFamily="49" charset="0"/>
              <a:buChar char="o"/>
            </a:pPr>
            <a:r>
              <a:rPr lang="vi-VN" sz="2000" dirty="0">
                <a:latin typeface="+mj-lt"/>
              </a:rPr>
              <a:t>Không </a:t>
            </a:r>
            <a:r>
              <a:rPr lang="vi-VN" sz="2000" dirty="0" err="1">
                <a:latin typeface="+mj-lt"/>
              </a:rPr>
              <a:t>có</a:t>
            </a:r>
            <a:r>
              <a:rPr lang="vi-VN" sz="2000" dirty="0">
                <a:latin typeface="+mj-lt"/>
              </a:rPr>
              <a:t> cơ </a:t>
            </a:r>
            <a:r>
              <a:rPr lang="vi-VN" sz="2000" dirty="0" err="1">
                <a:latin typeface="+mj-lt"/>
              </a:rPr>
              <a:t>chế</a:t>
            </a:r>
            <a:r>
              <a:rPr lang="vi-VN" sz="2000" dirty="0">
                <a:latin typeface="+mj-lt"/>
              </a:rPr>
              <a:t> </a:t>
            </a:r>
            <a:r>
              <a:rPr lang="vi-VN" sz="2000" dirty="0" err="1">
                <a:latin typeface="+mj-lt"/>
              </a:rPr>
              <a:t>phục</a:t>
            </a:r>
            <a:r>
              <a:rPr lang="vi-VN" sz="2000" dirty="0">
                <a:latin typeface="+mj-lt"/>
              </a:rPr>
              <a:t> </a:t>
            </a:r>
            <a:r>
              <a:rPr lang="vi-VN" sz="2000" dirty="0" err="1">
                <a:latin typeface="+mj-lt"/>
              </a:rPr>
              <a:t>hồi</a:t>
            </a:r>
            <a:r>
              <a:rPr lang="vi-VN" sz="2000" dirty="0">
                <a:latin typeface="+mj-lt"/>
              </a:rPr>
              <a:t> </a:t>
            </a:r>
            <a:r>
              <a:rPr lang="vi-VN" sz="2000" dirty="0" err="1">
                <a:latin typeface="+mj-lt"/>
              </a:rPr>
              <a:t>dữ</a:t>
            </a:r>
            <a:r>
              <a:rPr lang="vi-VN" sz="2000" dirty="0">
                <a:latin typeface="+mj-lt"/>
              </a:rPr>
              <a:t> </a:t>
            </a:r>
            <a:r>
              <a:rPr lang="vi-VN" sz="2000" dirty="0" err="1">
                <a:latin typeface="+mj-lt"/>
              </a:rPr>
              <a:t>liệu</a:t>
            </a:r>
            <a:endParaRPr lang="vi-VN" sz="2000" dirty="0">
              <a:latin typeface="+mj-lt"/>
            </a:endParaRPr>
          </a:p>
          <a:p>
            <a:pPr marL="342900" indent="-342900">
              <a:buFont typeface="Courier New" panose="02070309020205020404" pitchFamily="49" charset="0"/>
              <a:buChar char="o"/>
            </a:pPr>
            <a:r>
              <a:rPr lang="vi-VN" sz="2000" dirty="0">
                <a:latin typeface="+mj-lt"/>
              </a:rPr>
              <a:t>UDP </a:t>
            </a:r>
            <a:r>
              <a:rPr lang="vi-VN" sz="2000" dirty="0" err="1">
                <a:latin typeface="+mj-lt"/>
              </a:rPr>
              <a:t>có</a:t>
            </a:r>
            <a:r>
              <a:rPr lang="vi-VN" sz="2000" dirty="0">
                <a:latin typeface="+mj-lt"/>
              </a:rPr>
              <a:t> </a:t>
            </a:r>
            <a:r>
              <a:rPr lang="vi-VN" sz="2000" dirty="0" err="1">
                <a:latin typeface="+mj-lt"/>
              </a:rPr>
              <a:t>thể</a:t>
            </a:r>
            <a:r>
              <a:rPr lang="vi-VN" sz="2000" dirty="0">
                <a:latin typeface="+mj-lt"/>
              </a:rPr>
              <a:t> </a:t>
            </a:r>
            <a:r>
              <a:rPr lang="vi-VN" sz="2000" dirty="0" err="1">
                <a:latin typeface="+mj-lt"/>
              </a:rPr>
              <a:t>hỗ</a:t>
            </a:r>
            <a:r>
              <a:rPr lang="vi-VN" sz="2000" dirty="0">
                <a:latin typeface="+mj-lt"/>
              </a:rPr>
              <a:t> </a:t>
            </a:r>
            <a:r>
              <a:rPr lang="vi-VN" sz="2000" dirty="0" err="1">
                <a:latin typeface="+mj-lt"/>
              </a:rPr>
              <a:t>trợ</a:t>
            </a:r>
            <a:r>
              <a:rPr lang="vi-VN" sz="2000" dirty="0">
                <a:latin typeface="+mj-lt"/>
              </a:rPr>
              <a:t> </a:t>
            </a:r>
            <a:r>
              <a:rPr lang="vi-VN" sz="2000" dirty="0" err="1">
                <a:latin typeface="+mj-lt"/>
              </a:rPr>
              <a:t>nhiều</a:t>
            </a:r>
            <a:r>
              <a:rPr lang="vi-VN" sz="2000" dirty="0">
                <a:latin typeface="+mj-lt"/>
              </a:rPr>
              <a:t> </a:t>
            </a:r>
            <a:r>
              <a:rPr lang="vi-VN" sz="2000" dirty="0" err="1">
                <a:latin typeface="+mj-lt"/>
              </a:rPr>
              <a:t>ứng</a:t>
            </a:r>
            <a:r>
              <a:rPr lang="vi-VN" sz="2000" dirty="0">
                <a:latin typeface="+mj-lt"/>
              </a:rPr>
              <a:t> </a:t>
            </a:r>
            <a:r>
              <a:rPr lang="vi-VN" sz="2000" dirty="0" err="1">
                <a:latin typeface="+mj-lt"/>
              </a:rPr>
              <a:t>dụng</a:t>
            </a:r>
            <a:r>
              <a:rPr lang="vi-VN" sz="2000" dirty="0">
                <a:latin typeface="+mj-lt"/>
              </a:rPr>
              <a:t> trong </a:t>
            </a:r>
            <a:r>
              <a:rPr lang="vi-VN" sz="2000" dirty="0" err="1">
                <a:latin typeface="+mj-lt"/>
              </a:rPr>
              <a:t>cùng</a:t>
            </a:r>
            <a:r>
              <a:rPr lang="vi-VN" sz="2000" dirty="0">
                <a:latin typeface="+mj-lt"/>
              </a:rPr>
              <a:t> </a:t>
            </a:r>
            <a:r>
              <a:rPr lang="vi-VN" sz="2000" dirty="0" err="1">
                <a:latin typeface="+mj-lt"/>
              </a:rPr>
              <a:t>một</a:t>
            </a:r>
            <a:r>
              <a:rPr lang="vi-VN" sz="2000" dirty="0">
                <a:latin typeface="+mj-lt"/>
              </a:rPr>
              <a:t> </a:t>
            </a:r>
            <a:r>
              <a:rPr lang="vi-VN" sz="2000" dirty="0" err="1">
                <a:latin typeface="+mj-lt"/>
              </a:rPr>
              <a:t>hệ</a:t>
            </a:r>
            <a:r>
              <a:rPr lang="vi-VN" sz="2000" dirty="0">
                <a:latin typeface="+mj-lt"/>
              </a:rPr>
              <a:t> </a:t>
            </a:r>
            <a:r>
              <a:rPr lang="vi-VN" sz="2000" dirty="0" err="1">
                <a:latin typeface="+mj-lt"/>
              </a:rPr>
              <a:t>thống</a:t>
            </a:r>
            <a:r>
              <a:rPr lang="vi-VN" sz="2000" dirty="0">
                <a:latin typeface="+mj-lt"/>
              </a:rPr>
              <a:t> như:</a:t>
            </a:r>
          </a:p>
          <a:p>
            <a:r>
              <a:rPr lang="vi-VN" sz="2000" dirty="0">
                <a:latin typeface="+mj-lt"/>
              </a:rPr>
              <a:t>  - DNS</a:t>
            </a:r>
          </a:p>
          <a:p>
            <a:r>
              <a:rPr lang="vi-VN" sz="2000" dirty="0">
                <a:latin typeface="+mj-lt"/>
              </a:rPr>
              <a:t>  - </a:t>
            </a:r>
            <a:r>
              <a:rPr lang="vi-VN" sz="2000" dirty="0" err="1">
                <a:latin typeface="+mj-lt"/>
              </a:rPr>
              <a:t>Quản</a:t>
            </a:r>
            <a:r>
              <a:rPr lang="vi-VN" sz="2000" dirty="0">
                <a:latin typeface="+mj-lt"/>
              </a:rPr>
              <a:t> </a:t>
            </a:r>
            <a:r>
              <a:rPr lang="vi-VN" sz="2000" dirty="0" err="1">
                <a:latin typeface="+mj-lt"/>
              </a:rPr>
              <a:t>lý</a:t>
            </a:r>
            <a:r>
              <a:rPr lang="vi-VN" sz="2000" dirty="0">
                <a:latin typeface="+mj-lt"/>
              </a:rPr>
              <a:t> (SNNP)</a:t>
            </a:r>
          </a:p>
          <a:p>
            <a:r>
              <a:rPr lang="vi-VN" sz="2000" dirty="0">
                <a:latin typeface="+mj-lt"/>
              </a:rPr>
              <a:t>  - </a:t>
            </a:r>
            <a:r>
              <a:rPr lang="vi-VN" sz="2000" dirty="0" err="1">
                <a:latin typeface="+mj-lt"/>
              </a:rPr>
              <a:t>Hỗ</a:t>
            </a:r>
            <a:r>
              <a:rPr lang="vi-VN" sz="2000" dirty="0">
                <a:latin typeface="+mj-lt"/>
              </a:rPr>
              <a:t> </a:t>
            </a:r>
            <a:r>
              <a:rPr lang="vi-VN" sz="2000" dirty="0" err="1">
                <a:latin typeface="+mj-lt"/>
              </a:rPr>
              <a:t>trợ</a:t>
            </a:r>
            <a:r>
              <a:rPr lang="vi-VN" sz="2000" dirty="0">
                <a:latin typeface="+mj-lt"/>
              </a:rPr>
              <a:t> </a:t>
            </a:r>
            <a:r>
              <a:rPr lang="vi-VN" sz="2000" dirty="0" err="1">
                <a:latin typeface="+mj-lt"/>
              </a:rPr>
              <a:t>hệ</a:t>
            </a:r>
            <a:r>
              <a:rPr lang="vi-VN" sz="2000" dirty="0">
                <a:latin typeface="+mj-lt"/>
              </a:rPr>
              <a:t> </a:t>
            </a:r>
            <a:r>
              <a:rPr lang="vi-VN" sz="2000" dirty="0" err="1">
                <a:latin typeface="+mj-lt"/>
              </a:rPr>
              <a:t>thống</a:t>
            </a:r>
            <a:r>
              <a:rPr lang="vi-VN" sz="2000" dirty="0">
                <a:latin typeface="+mj-lt"/>
              </a:rPr>
              <a:t> </a:t>
            </a:r>
            <a:r>
              <a:rPr lang="vi-VN" sz="2000" dirty="0" err="1">
                <a:latin typeface="+mj-lt"/>
              </a:rPr>
              <a:t>tệp</a:t>
            </a:r>
            <a:r>
              <a:rPr lang="vi-VN" sz="2000" dirty="0">
                <a:latin typeface="+mj-lt"/>
              </a:rPr>
              <a:t> phân </a:t>
            </a:r>
            <a:r>
              <a:rPr lang="vi-VN" sz="2000" dirty="0" err="1">
                <a:latin typeface="+mj-lt"/>
              </a:rPr>
              <a:t>tán</a:t>
            </a:r>
            <a:r>
              <a:rPr lang="vi-VN" sz="2000" dirty="0">
                <a:latin typeface="+mj-lt"/>
              </a:rPr>
              <a:t> (NFS)</a:t>
            </a:r>
          </a:p>
          <a:p>
            <a:r>
              <a:rPr lang="en-US" sz="2000" dirty="0">
                <a:latin typeface="+mj-lt"/>
              </a:rPr>
              <a:t>    </a:t>
            </a:r>
            <a:r>
              <a:rPr lang="vi-VN" sz="2000" dirty="0">
                <a:latin typeface="+mj-lt"/>
              </a:rPr>
              <a:t>=&gt; UDP </a:t>
            </a:r>
            <a:r>
              <a:rPr lang="vi-VN" sz="2000" dirty="0" err="1">
                <a:latin typeface="+mj-lt"/>
              </a:rPr>
              <a:t>dành</a:t>
            </a:r>
            <a:r>
              <a:rPr lang="vi-VN" sz="2000" dirty="0">
                <a:latin typeface="+mj-lt"/>
              </a:rPr>
              <a:t> cho </a:t>
            </a:r>
            <a:r>
              <a:rPr lang="vi-VN" sz="2000" dirty="0" err="1">
                <a:latin typeface="+mj-lt"/>
              </a:rPr>
              <a:t>các</a:t>
            </a:r>
            <a:r>
              <a:rPr lang="vi-VN" sz="2000" dirty="0">
                <a:latin typeface="+mj-lt"/>
              </a:rPr>
              <a:t> </a:t>
            </a:r>
            <a:r>
              <a:rPr lang="vi-VN" sz="2000" dirty="0" err="1">
                <a:latin typeface="+mj-lt"/>
              </a:rPr>
              <a:t>ứng</a:t>
            </a:r>
            <a:r>
              <a:rPr lang="vi-VN" sz="2000" dirty="0">
                <a:latin typeface="+mj-lt"/>
              </a:rPr>
              <a:t> </a:t>
            </a:r>
            <a:r>
              <a:rPr lang="vi-VN" sz="2000" dirty="0" err="1">
                <a:latin typeface="+mj-lt"/>
              </a:rPr>
              <a:t>dụng</a:t>
            </a:r>
            <a:r>
              <a:rPr lang="vi-VN" sz="2000" dirty="0">
                <a:latin typeface="+mj-lt"/>
              </a:rPr>
              <a:t> đơn </a:t>
            </a:r>
            <a:r>
              <a:rPr lang="vi-VN" sz="2000" dirty="0" err="1">
                <a:latin typeface="+mj-lt"/>
              </a:rPr>
              <a:t>giản</a:t>
            </a:r>
            <a:endParaRPr lang="vi-VN" sz="2000" dirty="0">
              <a:latin typeface="+mj-lt"/>
            </a:endParaRPr>
          </a:p>
        </p:txBody>
      </p:sp>
      <p:grpSp>
        <p:nvGrpSpPr>
          <p:cNvPr id="29" name="Group 28"/>
          <p:cNvGrpSpPr/>
          <p:nvPr/>
        </p:nvGrpSpPr>
        <p:grpSpPr>
          <a:xfrm>
            <a:off x="562866" y="2981448"/>
            <a:ext cx="8281116" cy="1387011"/>
            <a:chOff x="1815920" y="2066621"/>
            <a:chExt cx="8281116" cy="2788714"/>
          </a:xfrm>
        </p:grpSpPr>
        <p:sp>
          <p:nvSpPr>
            <p:cNvPr id="30" name="Oval 29"/>
            <p:cNvSpPr/>
            <p:nvPr/>
          </p:nvSpPr>
          <p:spPr>
            <a:xfrm>
              <a:off x="1815920" y="2794716"/>
              <a:ext cx="8281116" cy="2060619"/>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31" name="Group 30"/>
            <p:cNvGrpSpPr/>
            <p:nvPr/>
          </p:nvGrpSpPr>
          <p:grpSpPr>
            <a:xfrm>
              <a:off x="2026382" y="2066621"/>
              <a:ext cx="6879035" cy="2392275"/>
              <a:chOff x="2026382" y="2066621"/>
              <a:chExt cx="6879035" cy="2392275"/>
            </a:xfrm>
          </p:grpSpPr>
          <p:grpSp>
            <p:nvGrpSpPr>
              <p:cNvPr id="32" name="Group 31"/>
              <p:cNvGrpSpPr/>
              <p:nvPr/>
            </p:nvGrpSpPr>
            <p:grpSpPr>
              <a:xfrm>
                <a:off x="2026382" y="2066621"/>
                <a:ext cx="991673" cy="1506828"/>
                <a:chOff x="2026382" y="2066621"/>
                <a:chExt cx="991673" cy="1506828"/>
              </a:xfrm>
            </p:grpSpPr>
            <p:sp>
              <p:nvSpPr>
                <p:cNvPr id="45" name="Rectangle 44"/>
                <p:cNvSpPr/>
                <p:nvPr/>
              </p:nvSpPr>
              <p:spPr>
                <a:xfrm>
                  <a:off x="2026382" y="2066621"/>
                  <a:ext cx="991673" cy="502276"/>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a:t>
                  </a:r>
                </a:p>
              </p:txBody>
            </p:sp>
            <p:sp>
              <p:nvSpPr>
                <p:cNvPr id="46" name="Rectangle 45"/>
                <p:cNvSpPr/>
                <p:nvPr/>
              </p:nvSpPr>
              <p:spPr>
                <a:xfrm>
                  <a:off x="2026382" y="2568897"/>
                  <a:ext cx="991673" cy="502276"/>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UDP</a:t>
                  </a:r>
                </a:p>
              </p:txBody>
            </p:sp>
            <p:sp>
              <p:nvSpPr>
                <p:cNvPr id="47" name="Rectangle 46"/>
                <p:cNvSpPr/>
                <p:nvPr/>
              </p:nvSpPr>
              <p:spPr>
                <a:xfrm>
                  <a:off x="2026382" y="3071173"/>
                  <a:ext cx="991673" cy="502276"/>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IP</a:t>
                  </a:r>
                </a:p>
              </p:txBody>
            </p:sp>
          </p:grpSp>
          <p:sp>
            <p:nvSpPr>
              <p:cNvPr id="33" name="Rectangle 32"/>
              <p:cNvSpPr/>
              <p:nvPr/>
            </p:nvSpPr>
            <p:spPr>
              <a:xfrm>
                <a:off x="3943160" y="3091514"/>
                <a:ext cx="991673" cy="502276"/>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IP</a:t>
                </a:r>
              </a:p>
            </p:txBody>
          </p:sp>
          <p:sp>
            <p:nvSpPr>
              <p:cNvPr id="34" name="Rectangle 33"/>
              <p:cNvSpPr/>
              <p:nvPr/>
            </p:nvSpPr>
            <p:spPr>
              <a:xfrm>
                <a:off x="3623202" y="3956620"/>
                <a:ext cx="991673" cy="502276"/>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IP</a:t>
                </a:r>
              </a:p>
            </p:txBody>
          </p:sp>
          <p:sp>
            <p:nvSpPr>
              <p:cNvPr id="35" name="Rectangle 34"/>
              <p:cNvSpPr/>
              <p:nvPr/>
            </p:nvSpPr>
            <p:spPr>
              <a:xfrm>
                <a:off x="5677216" y="3736894"/>
                <a:ext cx="991673" cy="502276"/>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IP</a:t>
                </a:r>
              </a:p>
            </p:txBody>
          </p:sp>
          <p:cxnSp>
            <p:nvCxnSpPr>
              <p:cNvPr id="36" name="Straight Connector 35"/>
              <p:cNvCxnSpPr/>
              <p:nvPr/>
            </p:nvCxnSpPr>
            <p:spPr>
              <a:xfrm flipV="1">
                <a:off x="3018055" y="3438659"/>
                <a:ext cx="916947" cy="13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18055" y="3573449"/>
                <a:ext cx="596989" cy="440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34833" y="3459029"/>
                <a:ext cx="734225" cy="52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4614875" y="3988032"/>
                <a:ext cx="1054183" cy="268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668889" y="3646617"/>
                <a:ext cx="1236697" cy="341415"/>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7913744" y="2139789"/>
                <a:ext cx="991673" cy="1506828"/>
                <a:chOff x="2026382" y="2066621"/>
                <a:chExt cx="991673" cy="1506828"/>
              </a:xfrm>
            </p:grpSpPr>
            <p:sp>
              <p:nvSpPr>
                <p:cNvPr id="42" name="Rectangle 41"/>
                <p:cNvSpPr/>
                <p:nvPr/>
              </p:nvSpPr>
              <p:spPr>
                <a:xfrm>
                  <a:off x="2026382" y="2066621"/>
                  <a:ext cx="991673" cy="502276"/>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Proc</a:t>
                  </a:r>
                </a:p>
              </p:txBody>
            </p:sp>
            <p:sp>
              <p:nvSpPr>
                <p:cNvPr id="43" name="Rectangle 42"/>
                <p:cNvSpPr/>
                <p:nvPr/>
              </p:nvSpPr>
              <p:spPr>
                <a:xfrm>
                  <a:off x="2026382" y="2568897"/>
                  <a:ext cx="991673" cy="502276"/>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UDP</a:t>
                  </a:r>
                </a:p>
              </p:txBody>
            </p:sp>
            <p:sp>
              <p:nvSpPr>
                <p:cNvPr id="44" name="Rectangle 43"/>
                <p:cNvSpPr/>
                <p:nvPr/>
              </p:nvSpPr>
              <p:spPr>
                <a:xfrm>
                  <a:off x="2026382" y="3071173"/>
                  <a:ext cx="991673" cy="502276"/>
                </a:xfrm>
                <a:prstGeom prst="rect">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IP</a:t>
                  </a:r>
                </a:p>
              </p:txBody>
            </p:sp>
          </p:grpSp>
        </p:grpSp>
      </p:grpSp>
      <p:sp>
        <p:nvSpPr>
          <p:cNvPr id="2" name="Arrow: Right 1">
            <a:extLst>
              <a:ext uri="{FF2B5EF4-FFF2-40B4-BE49-F238E27FC236}">
                <a16:creationId xmlns:a16="http://schemas.microsoft.com/office/drawing/2014/main" id="{0F65D383-2FD1-447B-A131-0BB73A7F653A}"/>
              </a:ext>
            </a:extLst>
          </p:cNvPr>
          <p:cNvSpPr/>
          <p:nvPr/>
        </p:nvSpPr>
        <p:spPr>
          <a:xfrm>
            <a:off x="95548" y="371276"/>
            <a:ext cx="2274600" cy="1193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b="1" dirty="0">
                <a:solidFill>
                  <a:schemeClr val="tx1"/>
                </a:solidFill>
              </a:rPr>
              <a:t>ĐẶC TRƯNG</a:t>
            </a:r>
            <a:endParaRPr lang="en-US"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8"/>
          <p:cNvSpPr txBox="1">
            <a:spLocks noGrp="1"/>
          </p:cNvSpPr>
          <p:nvPr>
            <p:ph type="title"/>
          </p:nvPr>
        </p:nvSpPr>
        <p:spPr>
          <a:xfrm>
            <a:off x="599025" y="573073"/>
            <a:ext cx="7946100" cy="62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TẠI SAO NÊN DÙNG UDP ?</a:t>
            </a:r>
            <a:endParaRPr/>
          </a:p>
        </p:txBody>
      </p:sp>
      <p:sp>
        <p:nvSpPr>
          <p:cNvPr id="724" name="Google Shape;724;p38"/>
          <p:cNvSpPr txBox="1">
            <a:spLocks noGrp="1"/>
          </p:cNvSpPr>
          <p:nvPr>
            <p:ph type="body" idx="1"/>
          </p:nvPr>
        </p:nvSpPr>
        <p:spPr>
          <a:xfrm>
            <a:off x="158834" y="1084649"/>
            <a:ext cx="8741365" cy="3970235"/>
          </a:xfrm>
          <a:prstGeom prst="rect">
            <a:avLst/>
          </a:prstGeom>
        </p:spPr>
        <p:txBody>
          <a:bodyPr spcFirstLastPara="1" wrap="square" lIns="0" tIns="91425" rIns="0" bIns="91425" anchor="t" anchorCtr="0">
            <a:noAutofit/>
          </a:bodyPr>
          <a:lstStyle/>
          <a:p>
            <a:pPr marL="285750" lvl="0" indent="-285750">
              <a:lnSpc>
                <a:spcPct val="115000"/>
              </a:lnSpc>
              <a:spcBef>
                <a:spcPts val="1200"/>
              </a:spcBef>
              <a:buFont typeface="Arial" panose="020B0604020202020204" pitchFamily="34" charset="0"/>
              <a:buChar char="•"/>
            </a:pPr>
            <a:r>
              <a:rPr lang="vi-VN" sz="2000">
                <a:solidFill>
                  <a:schemeClr val="dk1"/>
                </a:solidFill>
                <a:latin typeface="Times New Roman" panose="02020603050405020304" pitchFamily="18" charset="0"/>
                <a:cs typeface="Times New Roman" panose="02020603050405020304" pitchFamily="18" charset="0"/>
              </a:rPr>
              <a:t>UDP là một giao thức trọng lượng nhẹ</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Không chậm trễ cho việc thiết lập kết nối</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Không có trạng thái kết nối</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Không phân bổ bộ đệm, tham số, trình tự</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Dễ dàng hơn để xử lý bất kỳ khách hàng hoạt động cùng một lúc </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Chi phí tiêu đề gói nhỏ</a:t>
            </a:r>
          </a:p>
          <a:p>
            <a:pPr marL="0" lvl="0" indent="0">
              <a:lnSpc>
                <a:spcPct val="115000"/>
              </a:lnSpc>
              <a:spcBef>
                <a:spcPts val="1200"/>
              </a:spcBef>
              <a:buNone/>
            </a:pPr>
            <a:r>
              <a:rPr lang="en-US" sz="2000">
                <a:solidFill>
                  <a:schemeClr val="dk1"/>
                </a:solidFill>
                <a:latin typeface="Times New Roman" panose="02020603050405020304" pitchFamily="18" charset="0"/>
                <a:cs typeface="Times New Roman" panose="02020603050405020304" pitchFamily="18" charset="0"/>
              </a:rPr>
              <a:t>		+ </a:t>
            </a:r>
            <a:r>
              <a:rPr lang="vi-VN" sz="2000">
                <a:solidFill>
                  <a:schemeClr val="dk1"/>
                </a:solidFill>
                <a:latin typeface="Times New Roman" panose="02020603050405020304" pitchFamily="18" charset="0"/>
                <a:cs typeface="Times New Roman" panose="02020603050405020304" pitchFamily="18" charset="0"/>
              </a:rPr>
              <a:t>Tiêu đề UDP chỉ dài tám byte</a:t>
            </a:r>
          </a:p>
          <a:p>
            <a:pPr marL="0" lvl="0" indent="0" algn="l" rtl="0">
              <a:lnSpc>
                <a:spcPct val="115000"/>
              </a:lnSpc>
              <a:spcBef>
                <a:spcPts val="1200"/>
              </a:spcBef>
              <a:spcAft>
                <a:spcPts val="0"/>
              </a:spcAft>
              <a:buNone/>
            </a:pPr>
            <a:endParaRPr>
              <a:solidFill>
                <a:schemeClr val="dk1"/>
              </a:solidFill>
            </a:endParaRPr>
          </a:p>
        </p:txBody>
      </p:sp>
      <p:cxnSp>
        <p:nvCxnSpPr>
          <p:cNvPr id="725" name="Google Shape;725;p38"/>
          <p:cNvCxnSpPr>
            <a:cxnSpLocks/>
          </p:cNvCxnSpPr>
          <p:nvPr/>
        </p:nvCxnSpPr>
        <p:spPr>
          <a:xfrm>
            <a:off x="711300" y="1227400"/>
            <a:ext cx="3970428" cy="0"/>
          </a:xfrm>
          <a:prstGeom prst="straightConnector1">
            <a:avLst/>
          </a:prstGeom>
          <a:noFill/>
          <a:ln w="28575" cap="flat" cmpd="sng">
            <a:solidFill>
              <a:schemeClr val="accent3"/>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706"/>
        <p:cNvGrpSpPr/>
        <p:nvPr/>
      </p:nvGrpSpPr>
      <p:grpSpPr>
        <a:xfrm>
          <a:off x="0" y="0"/>
          <a:ext cx="0" cy="0"/>
          <a:chOff x="0" y="0"/>
          <a:chExt cx="0" cy="0"/>
        </a:xfrm>
      </p:grpSpPr>
      <p:sp>
        <p:nvSpPr>
          <p:cNvPr id="11" name="Rectangle 10"/>
          <p:cNvSpPr/>
          <p:nvPr/>
        </p:nvSpPr>
        <p:spPr>
          <a:xfrm>
            <a:off x="724328" y="1450314"/>
            <a:ext cx="8060077" cy="1538883"/>
          </a:xfrm>
          <a:prstGeom prst="rect">
            <a:avLst/>
          </a:prstGeom>
        </p:spPr>
        <p:txBody>
          <a:bodyPr wrap="square">
            <a:spAutoFit/>
          </a:bodyPr>
          <a:lstStyle/>
          <a:p>
            <a:pPr marL="285750" indent="-28575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Giảm yêu cầu về tài nguyên máy tính.</a:t>
            </a:r>
          </a:p>
          <a:p>
            <a:pPr marL="285750" indent="-28575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Đề án kiểm tra đã được cung cấp hoàn toàn bởi chương trình ứng dụng.</a:t>
            </a:r>
          </a:p>
          <a:p>
            <a:pPr marL="285750" indent="-28575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Khi sử dụng Multicast hoặc Broadcast để truyền</a:t>
            </a:r>
          </a:p>
          <a:p>
            <a:pPr marL="285750" indent="-285750">
              <a:buFont typeface="Courier New" panose="02070309020205020404" pitchFamily="49" charset="0"/>
              <a:buChar char="o"/>
            </a:pPr>
            <a:r>
              <a:rPr lang="vi-VN" sz="2000">
                <a:latin typeface="Times New Roman" panose="02020603050405020304" pitchFamily="18" charset="0"/>
                <a:cs typeface="Times New Roman" panose="02020603050405020304" pitchFamily="18" charset="0"/>
              </a:rPr>
              <a:t>Không cần truyền lại các gói tin.</a:t>
            </a:r>
          </a:p>
          <a:p>
            <a:endParaRPr lang="vi-VN"/>
          </a:p>
        </p:txBody>
      </p:sp>
      <p:sp>
        <p:nvSpPr>
          <p:cNvPr id="12" name="Rectangle 11"/>
          <p:cNvSpPr/>
          <p:nvPr/>
        </p:nvSpPr>
        <p:spPr>
          <a:xfrm>
            <a:off x="816796" y="2989198"/>
            <a:ext cx="5265506" cy="1938992"/>
          </a:xfrm>
          <a:prstGeom prst="rect">
            <a:avLst/>
          </a:prstGeom>
        </p:spPr>
        <p:txBody>
          <a:bodyPr wrap="square">
            <a:spAutoFit/>
          </a:bodyPr>
          <a:lstStyle/>
          <a:p>
            <a:r>
              <a:rPr lang="vi-VN" sz="2000" b="1" u="sng">
                <a:latin typeface="Times New Roman" panose="02020603050405020304" pitchFamily="18" charset="0"/>
                <a:cs typeface="Times New Roman" panose="02020603050405020304" pitchFamily="18" charset="0"/>
              </a:rPr>
              <a:t>Ví dụ</a:t>
            </a:r>
          </a:p>
          <a:p>
            <a:r>
              <a:rPr lang="vi-VN" sz="2000">
                <a:latin typeface="Times New Roman" panose="02020603050405020304" pitchFamily="18" charset="0"/>
                <a:cs typeface="Times New Roman" panose="02020603050405020304" pitchFamily="18" charset="0"/>
              </a:rPr>
              <a:t>- Giao thức truyền tệp tầm thường : TFTP.</a:t>
            </a:r>
          </a:p>
          <a:p>
            <a:r>
              <a:rPr lang="vi-VN" sz="2000">
                <a:latin typeface="Times New Roman" panose="02020603050405020304" pitchFamily="18" charset="0"/>
                <a:cs typeface="Times New Roman" panose="02020603050405020304" pitchFamily="18" charset="0"/>
              </a:rPr>
              <a:t>- Giao thức cấu hình máy chủ động :  DHCP</a:t>
            </a:r>
          </a:p>
          <a:p>
            <a:r>
              <a:rPr lang="vi-VN" sz="2000">
                <a:latin typeface="Times New Roman" panose="02020603050405020304" pitchFamily="18" charset="0"/>
                <a:cs typeface="Times New Roman" panose="02020603050405020304" pitchFamily="18" charset="0"/>
              </a:rPr>
              <a:t>- Hệ thống tên miền : DNS</a:t>
            </a:r>
          </a:p>
          <a:p>
            <a:r>
              <a:rPr lang="vi-VN" sz="2000">
                <a:latin typeface="Times New Roman" panose="02020603050405020304" pitchFamily="18" charset="0"/>
                <a:cs typeface="Times New Roman" panose="02020603050405020304" pitchFamily="18" charset="0"/>
              </a:rPr>
              <a:t>- Giao thức định tuyến thông tin : RIP</a:t>
            </a:r>
          </a:p>
          <a:p>
            <a:r>
              <a:rPr lang="vi-VN" sz="2000">
                <a:latin typeface="Times New Roman" panose="02020603050405020304" pitchFamily="18" charset="0"/>
                <a:cs typeface="Times New Roman" panose="02020603050405020304" pitchFamily="18" charset="0"/>
              </a:rPr>
              <a:t>- Giao thức truyền tải thời gian thực : RTP</a:t>
            </a:r>
          </a:p>
        </p:txBody>
      </p:sp>
      <p:sp>
        <p:nvSpPr>
          <p:cNvPr id="2" name="Speech Bubble: Oval 1">
            <a:extLst>
              <a:ext uri="{FF2B5EF4-FFF2-40B4-BE49-F238E27FC236}">
                <a16:creationId xmlns:a16="http://schemas.microsoft.com/office/drawing/2014/main" id="{BCD8ECC5-3B0F-49AF-B538-5A9636094275}"/>
              </a:ext>
            </a:extLst>
          </p:cNvPr>
          <p:cNvSpPr/>
          <p:nvPr/>
        </p:nvSpPr>
        <p:spPr>
          <a:xfrm>
            <a:off x="35719" y="185605"/>
            <a:ext cx="5822156" cy="9072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2000" b="1" dirty="0">
                <a:solidFill>
                  <a:schemeClr val="tx1"/>
                </a:solidFill>
              </a:rPr>
              <a:t>KHI NÀO NÊN SỬ DỤNG UDP?</a:t>
            </a:r>
            <a:endParaRPr lang="en-US" sz="20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Teleworking Tips by Slidesgo">
  <a:themeElements>
    <a:clrScheme name="Simple Light">
      <a:dk1>
        <a:srgbClr val="1A1B36"/>
      </a:dk1>
      <a:lt1>
        <a:srgbClr val="FFFFFF"/>
      </a:lt1>
      <a:dk2>
        <a:srgbClr val="FDBC4A"/>
      </a:dk2>
      <a:lt2>
        <a:srgbClr val="31BEBE"/>
      </a:lt2>
      <a:accent1>
        <a:srgbClr val="FDBC4A"/>
      </a:accent1>
      <a:accent2>
        <a:srgbClr val="31BEBE"/>
      </a:accent2>
      <a:accent3>
        <a:srgbClr val="1A1B36"/>
      </a:accent3>
      <a:accent4>
        <a:srgbClr val="FDE0AC"/>
      </a:accent4>
      <a:accent5>
        <a:srgbClr val="1A1B36"/>
      </a:accent5>
      <a:accent6>
        <a:srgbClr val="1A1B36"/>
      </a:accent6>
      <a:hlink>
        <a:srgbClr val="1A1B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785</Words>
  <Application>Microsoft Office PowerPoint</Application>
  <PresentationFormat>On-screen Show (16:9)</PresentationFormat>
  <Paragraphs>108</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Arimo</vt:lpstr>
      <vt:lpstr>Wingdings</vt:lpstr>
      <vt:lpstr>Times New Roman</vt:lpstr>
      <vt:lpstr>Arial</vt:lpstr>
      <vt:lpstr>Courier New</vt:lpstr>
      <vt:lpstr>Share</vt:lpstr>
      <vt:lpstr>Fira Sans Extra Condensed Medium</vt:lpstr>
      <vt:lpstr>Montserrat</vt:lpstr>
      <vt:lpstr>Calibri</vt:lpstr>
      <vt:lpstr>Roboto Condensed</vt:lpstr>
      <vt:lpstr>Teleworking Tips by Slidesgo</vt:lpstr>
      <vt:lpstr>USER DATAGRAM PROTOCOL (UDP)</vt:lpstr>
      <vt:lpstr>THÀNH VIÊN NHÓM</vt:lpstr>
      <vt:lpstr>PowerPoint Presentation</vt:lpstr>
      <vt:lpstr>PowerPoint Presentation</vt:lpstr>
      <vt:lpstr>PowerPoint Presentation</vt:lpstr>
      <vt:lpstr>PowerPoint Presentation</vt:lpstr>
      <vt:lpstr>PowerPoint Presentation</vt:lpstr>
      <vt:lpstr>TẠI SAO NÊN DÙNG UDP ?</vt:lpstr>
      <vt:lpstr>PowerPoint Presentation</vt:lpstr>
      <vt:lpstr>ỨNG DỤNG UDP</vt:lpstr>
      <vt:lpstr>PowerPoint Presentation</vt:lpstr>
      <vt:lpstr>PowerPoint Presentation</vt:lpstr>
      <vt:lpstr>THANHS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DATAGRAM PROTOCOL (UDP)</dc:title>
  <dc:creator>XV</dc:creator>
  <cp:lastModifiedBy>Sơn Huy</cp:lastModifiedBy>
  <cp:revision>19</cp:revision>
  <dcterms:modified xsi:type="dcterms:W3CDTF">2021-04-14T10:55:25Z</dcterms:modified>
</cp:coreProperties>
</file>