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7"/>
  </p:notesMasterIdLst>
  <p:sldIdLst>
    <p:sldId id="256" r:id="rId2"/>
    <p:sldId id="257" r:id="rId3"/>
    <p:sldId id="309" r:id="rId4"/>
    <p:sldId id="312" r:id="rId5"/>
    <p:sldId id="310" r:id="rId6"/>
    <p:sldId id="258" r:id="rId7"/>
    <p:sldId id="259" r:id="rId8"/>
    <p:sldId id="260" r:id="rId9"/>
    <p:sldId id="313" r:id="rId10"/>
    <p:sldId id="261" r:id="rId11"/>
    <p:sldId id="311" r:id="rId12"/>
    <p:sldId id="315" r:id="rId13"/>
    <p:sldId id="317" r:id="rId14"/>
    <p:sldId id="318" r:id="rId15"/>
    <p:sldId id="306"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EC35A7-8EA9-4F7D-9394-4E9C1933C41F}">
  <a:tblStyle styleId="{0FEC35A7-8EA9-4F7D-9394-4E9C1933C41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46B7C8-3E52-4AD2-BBEB-A02B13ABEA5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90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820a19fc0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820a19fc0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820a19fc0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820a19fc0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9261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820a19fc0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820a19fc0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047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820a19fc0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820a19fc0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444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820a19fc0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820a19fc0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4676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1CADC3-140B-4C65-A2BD-3C8C48AF963E}" type="slidenum">
              <a:rPr lang="en-PH" smtClean="0"/>
              <a:t>15</a:t>
            </a:fld>
            <a:endParaRPr lang="en-PH"/>
          </a:p>
        </p:txBody>
      </p:sp>
    </p:spTree>
    <p:extLst>
      <p:ext uri="{BB962C8B-B14F-4D97-AF65-F5344CB8AC3E}">
        <p14:creationId xmlns:p14="http://schemas.microsoft.com/office/powerpoint/2010/main" val="2422820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52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25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820a19fc0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820a19fc0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0233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8aa71422c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8aa71422c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8aa71422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8aa71422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820a19fc0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820a19fc0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820a19fc0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820a19fc0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745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4"/>
        </a:solidFill>
        <a:effectLst/>
      </p:bgPr>
    </p:bg>
    <p:spTree>
      <p:nvGrpSpPr>
        <p:cNvPr id="1" name="Shape 8"/>
        <p:cNvGrpSpPr/>
        <p:nvPr/>
      </p:nvGrpSpPr>
      <p:grpSpPr>
        <a:xfrm>
          <a:off x="0" y="0"/>
          <a:ext cx="0" cy="0"/>
          <a:chOff x="0" y="0"/>
          <a:chExt cx="0" cy="0"/>
        </a:xfrm>
      </p:grpSpPr>
      <p:sp>
        <p:nvSpPr>
          <p:cNvPr id="9" name="Google Shape;9;p2"/>
          <p:cNvSpPr/>
          <p:nvPr/>
        </p:nvSpPr>
        <p:spPr>
          <a:xfrm>
            <a:off x="72001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264682"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15365"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1398867">
            <a:off x="6900227" y="3490847"/>
            <a:ext cx="151728" cy="149457"/>
            <a:chOff x="8639698" y="2706690"/>
            <a:chExt cx="151720" cy="149448"/>
          </a:xfrm>
        </p:grpSpPr>
        <p:sp>
          <p:nvSpPr>
            <p:cNvPr id="13" name="Google Shape;13;p2"/>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575454">
            <a:off x="995505" y="4331492"/>
            <a:ext cx="142655" cy="149446"/>
            <a:chOff x="1160468" y="31374"/>
            <a:chExt cx="142658" cy="149448"/>
          </a:xfrm>
        </p:grpSpPr>
        <p:sp>
          <p:nvSpPr>
            <p:cNvPr id="16" name="Google Shape;16;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035561">
            <a:off x="807311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649642">
            <a:off x="119010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08325">
            <a:off x="82651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74287"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588355"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80099"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8011826"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537472">
            <a:off x="5335216"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841165"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638780"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rot="1307765">
            <a:off x="6373801" y="626827"/>
            <a:ext cx="142656" cy="149447"/>
            <a:chOff x="1160468" y="31374"/>
            <a:chExt cx="142658" cy="149448"/>
          </a:xfrm>
        </p:grpSpPr>
        <p:sp>
          <p:nvSpPr>
            <p:cNvPr id="30" name="Google Shape;30;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rot="5400000">
            <a:off x="6925090"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20003"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486428"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01955"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06540"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rot="1575454" flipH="1">
            <a:off x="3510655" y="1888992"/>
            <a:ext cx="142655" cy="149446"/>
            <a:chOff x="1160468" y="31374"/>
            <a:chExt cx="142658" cy="149448"/>
          </a:xfrm>
        </p:grpSpPr>
        <p:sp>
          <p:nvSpPr>
            <p:cNvPr id="38" name="Google Shape;38;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1299750" y="1303075"/>
            <a:ext cx="6531000" cy="3300300"/>
          </a:xfrm>
          <a:prstGeom prst="roundRect">
            <a:avLst>
              <a:gd name="adj" fmla="val 23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txBox="1">
            <a:spLocks noGrp="1"/>
          </p:cNvSpPr>
          <p:nvPr>
            <p:ph type="ctrTitle"/>
          </p:nvPr>
        </p:nvSpPr>
        <p:spPr>
          <a:xfrm>
            <a:off x="2267250" y="870680"/>
            <a:ext cx="4609500" cy="1355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2" name="Google Shape;42;p2"/>
          <p:cNvSpPr txBox="1">
            <a:spLocks noGrp="1"/>
          </p:cNvSpPr>
          <p:nvPr>
            <p:ph type="subTitle" idx="1"/>
          </p:nvPr>
        </p:nvSpPr>
        <p:spPr>
          <a:xfrm>
            <a:off x="3831650" y="2675076"/>
            <a:ext cx="2284500" cy="761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6_1">
    <p:bg>
      <p:bgPr>
        <a:solidFill>
          <a:schemeClr val="accent4"/>
        </a:solidFill>
        <a:effectLst/>
      </p:bgPr>
    </p:bg>
    <p:spTree>
      <p:nvGrpSpPr>
        <p:cNvPr id="1" name="Shape 685"/>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
    <p:bg>
      <p:bgPr>
        <a:solidFill>
          <a:schemeClr val="accent3"/>
        </a:solidFill>
        <a:effectLst/>
      </p:bgPr>
    </p:bg>
    <p:spTree>
      <p:nvGrpSpPr>
        <p:cNvPr id="1" name="Shape 68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A5B5F-5F87-46C0-B973-26C07E69681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2F45F4F4-C460-4D27-A15D-E780FC86BA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91B064F-C065-4688-8FDC-E2561CA2C889}"/>
              </a:ext>
            </a:extLst>
          </p:cNvPr>
          <p:cNvSpPr>
            <a:spLocks noGrp="1"/>
          </p:cNvSpPr>
          <p:nvPr>
            <p:ph type="dt" sz="half" idx="10"/>
          </p:nvPr>
        </p:nvSpPr>
        <p:spPr/>
        <p:txBody>
          <a:bodyPr/>
          <a:lstStyle/>
          <a:p>
            <a:fld id="{B8C61CAE-338D-4BA6-8C5C-3EA0E2786824}" type="datetimeFigureOut">
              <a:rPr lang="en-PH" smtClean="0"/>
              <a:t>26/11/2022</a:t>
            </a:fld>
            <a:endParaRPr lang="en-PH"/>
          </a:p>
        </p:txBody>
      </p:sp>
      <p:sp>
        <p:nvSpPr>
          <p:cNvPr id="5" name="Footer Placeholder 4">
            <a:extLst>
              <a:ext uri="{FF2B5EF4-FFF2-40B4-BE49-F238E27FC236}">
                <a16:creationId xmlns:a16="http://schemas.microsoft.com/office/drawing/2014/main" id="{AF603947-AC31-4EDD-94DF-AB3858526E4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C506AD1-7C70-4C93-8E6A-64A1E1264E5E}"/>
              </a:ext>
            </a:extLst>
          </p:cNvPr>
          <p:cNvSpPr>
            <a:spLocks noGrp="1"/>
          </p:cNvSpPr>
          <p:nvPr>
            <p:ph type="sldNum" sz="quarter" idx="12"/>
          </p:nvPr>
        </p:nvSpPr>
        <p:spPr/>
        <p:txBody>
          <a:bodyPr/>
          <a:lstStyle/>
          <a:p>
            <a:fld id="{E70FB624-565F-40F7-88A8-B9BFB7E81303}" type="slidenum">
              <a:rPr lang="en-PH" smtClean="0"/>
              <a:t>‹#›</a:t>
            </a:fld>
            <a:endParaRPr lang="en-PH"/>
          </a:p>
        </p:txBody>
      </p:sp>
    </p:spTree>
    <p:extLst>
      <p:ext uri="{BB962C8B-B14F-4D97-AF65-F5344CB8AC3E}">
        <p14:creationId xmlns:p14="http://schemas.microsoft.com/office/powerpoint/2010/main" val="253324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3"/>
        </a:solidFill>
        <a:effectLst/>
      </p:bgPr>
    </p:bg>
    <p:spTree>
      <p:nvGrpSpPr>
        <p:cNvPr id="1" name="Shape 74"/>
        <p:cNvGrpSpPr/>
        <p:nvPr/>
      </p:nvGrpSpPr>
      <p:grpSpPr>
        <a:xfrm>
          <a:off x="0" y="0"/>
          <a:ext cx="0" cy="0"/>
          <a:chOff x="0" y="0"/>
          <a:chExt cx="0" cy="0"/>
        </a:xfrm>
      </p:grpSpPr>
      <p:sp>
        <p:nvSpPr>
          <p:cNvPr id="75" name="Google Shape;75;p4"/>
          <p:cNvSpPr/>
          <p:nvPr/>
        </p:nvSpPr>
        <p:spPr>
          <a:xfrm rot="10800000" flipH="1">
            <a:off x="445761" y="202098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flipH="1">
            <a:off x="8096032" y="42998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10800000" flipH="1">
            <a:off x="560428" y="434026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4"/>
          <p:cNvGrpSpPr/>
          <p:nvPr/>
        </p:nvGrpSpPr>
        <p:grpSpPr>
          <a:xfrm rot="-9401133" flipH="1">
            <a:off x="6852702" y="1305663"/>
            <a:ext cx="151728" cy="149457"/>
            <a:chOff x="8639698" y="2706690"/>
            <a:chExt cx="151720" cy="149448"/>
          </a:xfrm>
        </p:grpSpPr>
        <p:sp>
          <p:nvSpPr>
            <p:cNvPr id="79" name="Google Shape;79;p4"/>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rot="-9224546" flipH="1">
            <a:off x="947980" y="465028"/>
            <a:ext cx="142655" cy="149446"/>
            <a:chOff x="1160468" y="31374"/>
            <a:chExt cx="142658" cy="149448"/>
          </a:xfrm>
        </p:grpSpPr>
        <p:sp>
          <p:nvSpPr>
            <p:cNvPr id="82" name="Google Shape;82;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4"/>
          <p:cNvSpPr/>
          <p:nvPr/>
        </p:nvSpPr>
        <p:spPr>
          <a:xfrm rot="10800000" flipH="1">
            <a:off x="7783281" y="345293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rot="8764439" flipH="1">
            <a:off x="8025594" y="966846"/>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rot="9150358" flipH="1">
            <a:off x="1142582" y="3508688"/>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9791675" flipH="1">
            <a:off x="778986" y="1336107"/>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rot="10800000" flipH="1">
            <a:off x="1426762" y="705172"/>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0800000" flipH="1">
            <a:off x="5540830" y="507757"/>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rot="10800000" flipH="1">
            <a:off x="3332575" y="1957098"/>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5400000" flipH="1">
            <a:off x="8335151" y="3652005"/>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9262528" flipH="1">
            <a:off x="5287692" y="256476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5704040" y="2992861"/>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1591255" y="389436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rot="9492235" flipH="1">
            <a:off x="6326276" y="4169693"/>
            <a:ext cx="142656" cy="149447"/>
            <a:chOff x="1160468" y="31374"/>
            <a:chExt cx="142658" cy="149448"/>
          </a:xfrm>
        </p:grpSpPr>
        <p:sp>
          <p:nvSpPr>
            <p:cNvPr id="96" name="Google Shape;96;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p:nvPr/>
        </p:nvSpPr>
        <p:spPr>
          <a:xfrm rot="5400000" flipH="1">
            <a:off x="6877565" y="397001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10800000" flipH="1">
            <a:off x="2090053" y="113079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10800000" flipH="1">
            <a:off x="7438903" y="2374205"/>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10800000" flipH="1">
            <a:off x="4354430" y="3433032"/>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rot="10800000" flipH="1">
            <a:off x="1959015" y="2653280"/>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4"/>
          <p:cNvGrpSpPr/>
          <p:nvPr/>
        </p:nvGrpSpPr>
        <p:grpSpPr>
          <a:xfrm rot="9224546">
            <a:off x="3463130" y="2907528"/>
            <a:ext cx="142655" cy="149446"/>
            <a:chOff x="1160468" y="31374"/>
            <a:chExt cx="142658" cy="149448"/>
          </a:xfrm>
        </p:grpSpPr>
        <p:sp>
          <p:nvSpPr>
            <p:cNvPr id="104" name="Google Shape;104;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4"/>
          <p:cNvSpPr/>
          <p:nvPr/>
        </p:nvSpPr>
        <p:spPr>
          <a:xfrm>
            <a:off x="642350" y="714550"/>
            <a:ext cx="7884000" cy="4099500"/>
          </a:xfrm>
          <a:prstGeom prst="roundRect">
            <a:avLst>
              <a:gd name="adj" fmla="val 1734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txBox="1">
            <a:spLocks noGrp="1"/>
          </p:cNvSpPr>
          <p:nvPr>
            <p:ph type="body" idx="1"/>
          </p:nvPr>
        </p:nvSpPr>
        <p:spPr>
          <a:xfrm>
            <a:off x="836700" y="1372550"/>
            <a:ext cx="7470600" cy="32307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Clr>
                <a:schemeClr val="dk1"/>
              </a:buClr>
              <a:buSzPts val="1600"/>
              <a:buAutoNum type="arabicPeriod"/>
              <a:defRPr sz="1200">
                <a:solidFill>
                  <a:schemeClr val="dk1"/>
                </a:solidFill>
              </a:defRPr>
            </a:lvl1pPr>
            <a:lvl2pPr marL="914400" lvl="1" indent="-330200">
              <a:spcBef>
                <a:spcPts val="1600"/>
              </a:spcBef>
              <a:spcAft>
                <a:spcPts val="0"/>
              </a:spcAft>
              <a:buClr>
                <a:schemeClr val="dk1"/>
              </a:buClr>
              <a:buSzPts val="1600"/>
              <a:buFont typeface="Montserrat"/>
              <a:buChar char="○"/>
              <a:defRPr sz="1200">
                <a:solidFill>
                  <a:schemeClr val="dk1"/>
                </a:solidFill>
              </a:defRPr>
            </a:lvl2pPr>
            <a:lvl3pPr marL="1371600" lvl="2" indent="-330200">
              <a:spcBef>
                <a:spcPts val="1600"/>
              </a:spcBef>
              <a:spcAft>
                <a:spcPts val="0"/>
              </a:spcAft>
              <a:buClr>
                <a:schemeClr val="dk1"/>
              </a:buClr>
              <a:buSzPts val="1600"/>
              <a:buFont typeface="Montserrat"/>
              <a:buChar char="■"/>
              <a:defRPr sz="1200">
                <a:solidFill>
                  <a:schemeClr val="dk1"/>
                </a:solidFill>
              </a:defRPr>
            </a:lvl3pPr>
            <a:lvl4pPr marL="1828800" lvl="3" indent="-330200">
              <a:spcBef>
                <a:spcPts val="1600"/>
              </a:spcBef>
              <a:spcAft>
                <a:spcPts val="0"/>
              </a:spcAft>
              <a:buClr>
                <a:schemeClr val="dk1"/>
              </a:buClr>
              <a:buSzPts val="1600"/>
              <a:buFont typeface="Montserrat"/>
              <a:buChar char="●"/>
              <a:defRPr sz="1200">
                <a:solidFill>
                  <a:schemeClr val="dk1"/>
                </a:solidFill>
              </a:defRPr>
            </a:lvl4pPr>
            <a:lvl5pPr marL="2286000" lvl="4" indent="-330200">
              <a:spcBef>
                <a:spcPts val="1600"/>
              </a:spcBef>
              <a:spcAft>
                <a:spcPts val="0"/>
              </a:spcAft>
              <a:buClr>
                <a:schemeClr val="dk1"/>
              </a:buClr>
              <a:buSzPts val="1600"/>
              <a:buFont typeface="Montserrat"/>
              <a:buChar char="○"/>
              <a:defRPr sz="1200">
                <a:solidFill>
                  <a:schemeClr val="dk1"/>
                </a:solidFill>
              </a:defRPr>
            </a:lvl5pPr>
            <a:lvl6pPr marL="2743200" lvl="5" indent="-330200">
              <a:spcBef>
                <a:spcPts val="1600"/>
              </a:spcBef>
              <a:spcAft>
                <a:spcPts val="0"/>
              </a:spcAft>
              <a:buClr>
                <a:schemeClr val="dk1"/>
              </a:buClr>
              <a:buSzPts val="1600"/>
              <a:buFont typeface="Montserrat"/>
              <a:buChar char="■"/>
              <a:defRPr sz="1200">
                <a:solidFill>
                  <a:schemeClr val="dk1"/>
                </a:solidFill>
              </a:defRPr>
            </a:lvl6pPr>
            <a:lvl7pPr marL="3200400" lvl="6" indent="-330200">
              <a:spcBef>
                <a:spcPts val="1600"/>
              </a:spcBef>
              <a:spcAft>
                <a:spcPts val="0"/>
              </a:spcAft>
              <a:buClr>
                <a:schemeClr val="dk1"/>
              </a:buClr>
              <a:buSzPts val="1600"/>
              <a:buFont typeface="Montserrat"/>
              <a:buChar char="●"/>
              <a:defRPr sz="1200">
                <a:solidFill>
                  <a:schemeClr val="dk1"/>
                </a:solidFill>
              </a:defRPr>
            </a:lvl7pPr>
            <a:lvl8pPr marL="3657600" lvl="7" indent="-330200">
              <a:spcBef>
                <a:spcPts val="1600"/>
              </a:spcBef>
              <a:spcAft>
                <a:spcPts val="0"/>
              </a:spcAft>
              <a:buClr>
                <a:schemeClr val="dk1"/>
              </a:buClr>
              <a:buSzPts val="1600"/>
              <a:buFont typeface="Montserrat"/>
              <a:buChar char="○"/>
              <a:defRPr sz="1200">
                <a:solidFill>
                  <a:schemeClr val="dk1"/>
                </a:solidFill>
              </a:defRPr>
            </a:lvl8pPr>
            <a:lvl9pPr marL="4114800" lvl="8" indent="-330200">
              <a:spcBef>
                <a:spcPts val="1600"/>
              </a:spcBef>
              <a:spcAft>
                <a:spcPts val="1600"/>
              </a:spcAft>
              <a:buClr>
                <a:schemeClr val="dk1"/>
              </a:buClr>
              <a:buSzPts val="1600"/>
              <a:buFont typeface="Montserrat"/>
              <a:buChar char="■"/>
              <a:defRPr sz="1200">
                <a:solidFill>
                  <a:schemeClr val="dk1"/>
                </a:solidFill>
              </a:defRPr>
            </a:lvl9pPr>
          </a:lstStyle>
          <a:p>
            <a:endParaRPr/>
          </a:p>
        </p:txBody>
      </p:sp>
      <p:sp>
        <p:nvSpPr>
          <p:cNvPr id="108" name="Google Shape;108;p4"/>
          <p:cNvSpPr txBox="1">
            <a:spLocks noGrp="1"/>
          </p:cNvSpPr>
          <p:nvPr>
            <p:ph type="title"/>
          </p:nvPr>
        </p:nvSpPr>
        <p:spPr>
          <a:xfrm>
            <a:off x="1396950" y="652200"/>
            <a:ext cx="6350100" cy="526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p5"/>
          <p:cNvSpPr/>
          <p:nvPr/>
        </p:nvSpPr>
        <p:spPr>
          <a:xfrm flipH="1">
            <a:off x="860626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flipH="1">
            <a:off x="2630000"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flipH="1">
            <a:off x="6579356"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5"/>
          <p:cNvGrpSpPr/>
          <p:nvPr/>
        </p:nvGrpSpPr>
        <p:grpSpPr>
          <a:xfrm rot="1398867" flipH="1">
            <a:off x="2363264" y="3490847"/>
            <a:ext cx="151728" cy="149457"/>
            <a:chOff x="8639698" y="2706690"/>
            <a:chExt cx="151720" cy="149448"/>
          </a:xfrm>
        </p:grpSpPr>
        <p:sp>
          <p:nvSpPr>
            <p:cNvPr id="114" name="Google Shape;114;p5"/>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5"/>
          <p:cNvGrpSpPr/>
          <p:nvPr/>
        </p:nvGrpSpPr>
        <p:grpSpPr>
          <a:xfrm rot="1575454" flipH="1">
            <a:off x="8277060" y="4331492"/>
            <a:ext cx="142655" cy="149446"/>
            <a:chOff x="1160468" y="31374"/>
            <a:chExt cx="142658" cy="149448"/>
          </a:xfrm>
        </p:grpSpPr>
        <p:sp>
          <p:nvSpPr>
            <p:cNvPr id="117" name="Google Shape;117;p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5"/>
          <p:cNvSpPr/>
          <p:nvPr/>
        </p:nvSpPr>
        <p:spPr>
          <a:xfrm flipH="1">
            <a:off x="1501028"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2035561" flipH="1">
            <a:off x="125917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rot="-1649642" flipH="1">
            <a:off x="814172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rot="1008325" flipH="1">
            <a:off x="850532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flipH="1">
            <a:off x="6990983"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flipH="1">
            <a:off x="3041430"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5249725"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5400000" flipH="1">
            <a:off x="619398"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rot="-1537472" flipH="1">
            <a:off x="3997084"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flipH="1">
            <a:off x="448778"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flipH="1">
            <a:off x="6991005"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5"/>
          <p:cNvGrpSpPr/>
          <p:nvPr/>
        </p:nvGrpSpPr>
        <p:grpSpPr>
          <a:xfrm rot="-1307765" flipH="1">
            <a:off x="2898762" y="626827"/>
            <a:ext cx="142656" cy="149447"/>
            <a:chOff x="1160468" y="31374"/>
            <a:chExt cx="142658" cy="149448"/>
          </a:xfrm>
        </p:grpSpPr>
        <p:sp>
          <p:nvSpPr>
            <p:cNvPr id="131" name="Google Shape;131;p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5"/>
          <p:cNvSpPr/>
          <p:nvPr/>
        </p:nvSpPr>
        <p:spPr>
          <a:xfrm rot="-5400000" flipH="1">
            <a:off x="1969631"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flipH="1">
            <a:off x="7569940"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flipH="1">
            <a:off x="672486"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flipH="1">
            <a:off x="4227830"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flipH="1">
            <a:off x="6152374"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5"/>
          <p:cNvGrpSpPr/>
          <p:nvPr/>
        </p:nvGrpSpPr>
        <p:grpSpPr>
          <a:xfrm rot="-1575454">
            <a:off x="5761910" y="1888992"/>
            <a:ext cx="142655" cy="149446"/>
            <a:chOff x="1160468" y="31374"/>
            <a:chExt cx="142658" cy="149448"/>
          </a:xfrm>
        </p:grpSpPr>
        <p:sp>
          <p:nvSpPr>
            <p:cNvPr id="139" name="Google Shape;139;p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p:nvPr/>
        </p:nvSpPr>
        <p:spPr>
          <a:xfrm>
            <a:off x="4848575" y="1840450"/>
            <a:ext cx="2617800" cy="27630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680250" y="1840450"/>
            <a:ext cx="2617800" cy="27630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txBox="1">
            <a:spLocks noGrp="1"/>
          </p:cNvSpPr>
          <p:nvPr>
            <p:ph type="subTitle" idx="1"/>
          </p:nvPr>
        </p:nvSpPr>
        <p:spPr>
          <a:xfrm>
            <a:off x="1833438" y="2696250"/>
            <a:ext cx="2311500" cy="457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000" b="1">
                <a:latin typeface="Spartan"/>
                <a:ea typeface="Spartan"/>
                <a:cs typeface="Spartan"/>
                <a:sym typeface="Spartan"/>
              </a:defRPr>
            </a:lvl1pPr>
            <a:lvl2pPr lvl="1" algn="ctr">
              <a:spcBef>
                <a:spcPts val="0"/>
              </a:spcBef>
              <a:spcAft>
                <a:spcPts val="0"/>
              </a:spcAft>
              <a:buNone/>
              <a:defRPr>
                <a:latin typeface="Spartan"/>
                <a:ea typeface="Spartan"/>
                <a:cs typeface="Spartan"/>
                <a:sym typeface="Spartan"/>
              </a:defRPr>
            </a:lvl2pPr>
            <a:lvl3pPr lvl="2" algn="ctr">
              <a:spcBef>
                <a:spcPts val="0"/>
              </a:spcBef>
              <a:spcAft>
                <a:spcPts val="0"/>
              </a:spcAft>
              <a:buNone/>
              <a:defRPr>
                <a:latin typeface="Spartan"/>
                <a:ea typeface="Spartan"/>
                <a:cs typeface="Spartan"/>
                <a:sym typeface="Spartan"/>
              </a:defRPr>
            </a:lvl3pPr>
            <a:lvl4pPr lvl="3" algn="ctr">
              <a:spcBef>
                <a:spcPts val="0"/>
              </a:spcBef>
              <a:spcAft>
                <a:spcPts val="0"/>
              </a:spcAft>
              <a:buNone/>
              <a:defRPr>
                <a:latin typeface="Spartan"/>
                <a:ea typeface="Spartan"/>
                <a:cs typeface="Spartan"/>
                <a:sym typeface="Spartan"/>
              </a:defRPr>
            </a:lvl4pPr>
            <a:lvl5pPr lvl="4" algn="ctr">
              <a:spcBef>
                <a:spcPts val="0"/>
              </a:spcBef>
              <a:spcAft>
                <a:spcPts val="0"/>
              </a:spcAft>
              <a:buNone/>
              <a:defRPr>
                <a:latin typeface="Spartan"/>
                <a:ea typeface="Spartan"/>
                <a:cs typeface="Spartan"/>
                <a:sym typeface="Spartan"/>
              </a:defRPr>
            </a:lvl5pPr>
            <a:lvl6pPr lvl="5" algn="ctr">
              <a:spcBef>
                <a:spcPts val="0"/>
              </a:spcBef>
              <a:spcAft>
                <a:spcPts val="0"/>
              </a:spcAft>
              <a:buNone/>
              <a:defRPr>
                <a:latin typeface="Spartan"/>
                <a:ea typeface="Spartan"/>
                <a:cs typeface="Spartan"/>
                <a:sym typeface="Spartan"/>
              </a:defRPr>
            </a:lvl6pPr>
            <a:lvl7pPr lvl="6" algn="ctr">
              <a:spcBef>
                <a:spcPts val="0"/>
              </a:spcBef>
              <a:spcAft>
                <a:spcPts val="0"/>
              </a:spcAft>
              <a:buNone/>
              <a:defRPr>
                <a:latin typeface="Spartan"/>
                <a:ea typeface="Spartan"/>
                <a:cs typeface="Spartan"/>
                <a:sym typeface="Spartan"/>
              </a:defRPr>
            </a:lvl7pPr>
            <a:lvl8pPr lvl="7" algn="ctr">
              <a:spcBef>
                <a:spcPts val="0"/>
              </a:spcBef>
              <a:spcAft>
                <a:spcPts val="0"/>
              </a:spcAft>
              <a:buNone/>
              <a:defRPr>
                <a:latin typeface="Spartan"/>
                <a:ea typeface="Spartan"/>
                <a:cs typeface="Spartan"/>
                <a:sym typeface="Spartan"/>
              </a:defRPr>
            </a:lvl8pPr>
            <a:lvl9pPr lvl="8" algn="ctr">
              <a:spcBef>
                <a:spcPts val="0"/>
              </a:spcBef>
              <a:spcAft>
                <a:spcPts val="0"/>
              </a:spcAft>
              <a:buNone/>
              <a:defRPr>
                <a:latin typeface="Spartan"/>
                <a:ea typeface="Spartan"/>
                <a:cs typeface="Spartan"/>
                <a:sym typeface="Spartan"/>
              </a:defRPr>
            </a:lvl9pPr>
          </a:lstStyle>
          <a:p>
            <a:endParaRPr/>
          </a:p>
        </p:txBody>
      </p:sp>
      <p:sp>
        <p:nvSpPr>
          <p:cNvPr id="144" name="Google Shape;144;p5"/>
          <p:cNvSpPr txBox="1">
            <a:spLocks noGrp="1"/>
          </p:cNvSpPr>
          <p:nvPr>
            <p:ph type="subTitle" idx="2"/>
          </p:nvPr>
        </p:nvSpPr>
        <p:spPr>
          <a:xfrm>
            <a:off x="1832550" y="3153450"/>
            <a:ext cx="2313300" cy="1073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145" name="Google Shape;145;p5"/>
          <p:cNvSpPr txBox="1">
            <a:spLocks noGrp="1"/>
          </p:cNvSpPr>
          <p:nvPr>
            <p:ph type="subTitle" idx="3"/>
          </p:nvPr>
        </p:nvSpPr>
        <p:spPr>
          <a:xfrm>
            <a:off x="5001714" y="2696250"/>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146" name="Google Shape;146;p5"/>
          <p:cNvSpPr txBox="1">
            <a:spLocks noGrp="1"/>
          </p:cNvSpPr>
          <p:nvPr>
            <p:ph type="subTitle" idx="4"/>
          </p:nvPr>
        </p:nvSpPr>
        <p:spPr>
          <a:xfrm>
            <a:off x="5000820" y="3153450"/>
            <a:ext cx="2313300" cy="1073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47" name="Google Shape;147;p5"/>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8"/>
        <p:cNvGrpSpPr/>
        <p:nvPr/>
      </p:nvGrpSpPr>
      <p:grpSpPr>
        <a:xfrm>
          <a:off x="0" y="0"/>
          <a:ext cx="0" cy="0"/>
          <a:chOff x="0" y="0"/>
          <a:chExt cx="0" cy="0"/>
        </a:xfrm>
      </p:grpSpPr>
      <p:sp>
        <p:nvSpPr>
          <p:cNvPr id="149" name="Google Shape;149;p6"/>
          <p:cNvSpPr/>
          <p:nvPr/>
        </p:nvSpPr>
        <p:spPr>
          <a:xfrm>
            <a:off x="717925" y="699850"/>
            <a:ext cx="7706100" cy="38886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txBox="1">
            <a:spLocks noGrp="1"/>
          </p:cNvSpPr>
          <p:nvPr>
            <p:ph type="title"/>
          </p:nvPr>
        </p:nvSpPr>
        <p:spPr>
          <a:xfrm>
            <a:off x="2330850" y="649224"/>
            <a:ext cx="44805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6"/>
          <p:cNvSpPr/>
          <p:nvPr/>
        </p:nvSpPr>
        <p:spPr>
          <a:xfrm rot="10800000">
            <a:off x="8568249" y="1673407"/>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rot="10800000">
            <a:off x="7078025" y="20104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rot="10800000">
            <a:off x="6858506" y="14063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54;p6"/>
          <p:cNvGrpSpPr/>
          <p:nvPr/>
        </p:nvGrpSpPr>
        <p:grpSpPr>
          <a:xfrm rot="9401133">
            <a:off x="5820639" y="3418911"/>
            <a:ext cx="151728" cy="149457"/>
            <a:chOff x="8639698" y="2706690"/>
            <a:chExt cx="151720" cy="149448"/>
          </a:xfrm>
        </p:grpSpPr>
        <p:sp>
          <p:nvSpPr>
            <p:cNvPr id="155" name="Google Shape;155;p6"/>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6"/>
          <p:cNvSpPr/>
          <p:nvPr/>
        </p:nvSpPr>
        <p:spPr>
          <a:xfrm rot="10800000">
            <a:off x="6062766" y="191467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rot="-8764439">
            <a:off x="153040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rot="-9150358">
            <a:off x="7962002" y="46748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rot="9791675">
            <a:off x="7834796" y="24395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rot="10800000">
            <a:off x="4703458" y="1187344"/>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rot="10800000">
            <a:off x="2330838" y="482807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rot="10800000">
            <a:off x="1891036" y="23950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6"/>
          <p:cNvGrpSpPr/>
          <p:nvPr/>
        </p:nvGrpSpPr>
        <p:grpSpPr>
          <a:xfrm rot="-9224546" flipH="1">
            <a:off x="900510" y="563851"/>
            <a:ext cx="142655" cy="149446"/>
            <a:chOff x="1160468" y="31374"/>
            <a:chExt cx="142658" cy="149448"/>
          </a:xfrm>
        </p:grpSpPr>
        <p:sp>
          <p:nvSpPr>
            <p:cNvPr id="167" name="Google Shape;167;p6"/>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6"/>
          <p:cNvSpPr/>
          <p:nvPr/>
        </p:nvSpPr>
        <p:spPr>
          <a:xfrm rot="5400000">
            <a:off x="203431" y="246173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rot="-9150358">
            <a:off x="421990" y="41730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7"/>
          <p:cNvSpPr/>
          <p:nvPr/>
        </p:nvSpPr>
        <p:spPr>
          <a:xfrm>
            <a:off x="932800" y="714850"/>
            <a:ext cx="3008700" cy="38886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5620503" y="29856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273511" y="193406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5563065" y="4269757"/>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7392607" y="35694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905740" y="33807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7"/>
          <p:cNvGrpSpPr/>
          <p:nvPr/>
        </p:nvGrpSpPr>
        <p:grpSpPr>
          <a:xfrm>
            <a:off x="6819373" y="3604465"/>
            <a:ext cx="151720" cy="149448"/>
            <a:chOff x="8639698" y="2706690"/>
            <a:chExt cx="151720" cy="149448"/>
          </a:xfrm>
        </p:grpSpPr>
        <p:sp>
          <p:nvSpPr>
            <p:cNvPr id="179" name="Google Shape;179;p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7"/>
          <p:cNvGrpSpPr/>
          <p:nvPr/>
        </p:nvGrpSpPr>
        <p:grpSpPr>
          <a:xfrm>
            <a:off x="1720268" y="1106949"/>
            <a:ext cx="142658" cy="149448"/>
            <a:chOff x="1160468" y="31374"/>
            <a:chExt cx="142658" cy="149448"/>
          </a:xfrm>
        </p:grpSpPr>
        <p:sp>
          <p:nvSpPr>
            <p:cNvPr id="182" name="Google Shape;182;p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7"/>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8073117" y="384488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1190105" y="1303082"/>
            <a:ext cx="83386" cy="134198"/>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722788" y="3986726"/>
            <a:ext cx="83386" cy="133737"/>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047761" y="408811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7384518" y="22480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905349" y="29856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rot="5400000">
            <a:off x="7722575" y="1154514"/>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4929292" y="356943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7"/>
          <p:cNvGrpSpPr/>
          <p:nvPr/>
        </p:nvGrpSpPr>
        <p:grpSpPr>
          <a:xfrm>
            <a:off x="5046068" y="957499"/>
            <a:ext cx="142658" cy="149448"/>
            <a:chOff x="1160468" y="31374"/>
            <a:chExt cx="142658" cy="149448"/>
          </a:xfrm>
        </p:grpSpPr>
        <p:sp>
          <p:nvSpPr>
            <p:cNvPr id="194" name="Google Shape;194;p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7"/>
          <p:cNvSpPr/>
          <p:nvPr/>
        </p:nvSpPr>
        <p:spPr>
          <a:xfrm>
            <a:off x="5343515" y="12338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46853" y="8321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2652140" y="2155732"/>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txBox="1">
            <a:spLocks noGrp="1"/>
          </p:cNvSpPr>
          <p:nvPr>
            <p:ph type="body" idx="1"/>
          </p:nvPr>
        </p:nvSpPr>
        <p:spPr>
          <a:xfrm>
            <a:off x="1145800" y="1884550"/>
            <a:ext cx="2582700" cy="19476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00" name="Google Shape;200;p7"/>
          <p:cNvSpPr txBox="1">
            <a:spLocks noGrp="1"/>
          </p:cNvSpPr>
          <p:nvPr>
            <p:ph type="title"/>
          </p:nvPr>
        </p:nvSpPr>
        <p:spPr>
          <a:xfrm>
            <a:off x="1202650" y="649224"/>
            <a:ext cx="24690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itle">
  <p:cSld name="CUSTOM_11">
    <p:bg>
      <p:bgPr>
        <a:solidFill>
          <a:schemeClr val="accent3"/>
        </a:solidFill>
        <a:effectLst/>
      </p:bgPr>
    </p:bg>
    <p:spTree>
      <p:nvGrpSpPr>
        <p:cNvPr id="1" name="Shape 297"/>
        <p:cNvGrpSpPr/>
        <p:nvPr/>
      </p:nvGrpSpPr>
      <p:grpSpPr>
        <a:xfrm>
          <a:off x="0" y="0"/>
          <a:ext cx="0" cy="0"/>
          <a:chOff x="0" y="0"/>
          <a:chExt cx="0" cy="0"/>
        </a:xfrm>
      </p:grpSpPr>
      <p:sp>
        <p:nvSpPr>
          <p:cNvPr id="298" name="Google Shape;298;p13"/>
          <p:cNvSpPr txBox="1">
            <a:spLocks noGrp="1"/>
          </p:cNvSpPr>
          <p:nvPr>
            <p:ph type="title"/>
          </p:nvPr>
        </p:nvSpPr>
        <p:spPr>
          <a:xfrm>
            <a:off x="3851900" y="1390275"/>
            <a:ext cx="42393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99"/>
        <p:cNvGrpSpPr/>
        <p:nvPr/>
      </p:nvGrpSpPr>
      <p:grpSpPr>
        <a:xfrm>
          <a:off x="0" y="0"/>
          <a:ext cx="0" cy="0"/>
          <a:chOff x="0" y="0"/>
          <a:chExt cx="0" cy="0"/>
        </a:xfrm>
      </p:grpSpPr>
      <p:sp>
        <p:nvSpPr>
          <p:cNvPr id="300" name="Google Shape;300;p14"/>
          <p:cNvSpPr/>
          <p:nvPr/>
        </p:nvSpPr>
        <p:spPr>
          <a:xfrm flipH="1">
            <a:off x="860626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flipH="1">
            <a:off x="2630000"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flipH="1">
            <a:off x="6579356"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4"/>
          <p:cNvGrpSpPr/>
          <p:nvPr/>
        </p:nvGrpSpPr>
        <p:grpSpPr>
          <a:xfrm rot="1398867" flipH="1">
            <a:off x="2363264" y="3490847"/>
            <a:ext cx="151728" cy="149457"/>
            <a:chOff x="8639698" y="2706690"/>
            <a:chExt cx="151720" cy="149448"/>
          </a:xfrm>
        </p:grpSpPr>
        <p:sp>
          <p:nvSpPr>
            <p:cNvPr id="304" name="Google Shape;304;p14"/>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4"/>
          <p:cNvGrpSpPr/>
          <p:nvPr/>
        </p:nvGrpSpPr>
        <p:grpSpPr>
          <a:xfrm rot="1575454" flipH="1">
            <a:off x="8277060" y="4331492"/>
            <a:ext cx="142655" cy="149446"/>
            <a:chOff x="1160468" y="31374"/>
            <a:chExt cx="142658" cy="149448"/>
          </a:xfrm>
        </p:grpSpPr>
        <p:sp>
          <p:nvSpPr>
            <p:cNvPr id="307" name="Google Shape;307;p1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4"/>
          <p:cNvSpPr/>
          <p:nvPr/>
        </p:nvSpPr>
        <p:spPr>
          <a:xfrm flipH="1">
            <a:off x="1501028"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rot="-2035561" flipH="1">
            <a:off x="125917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4"/>
          <p:cNvSpPr/>
          <p:nvPr/>
        </p:nvSpPr>
        <p:spPr>
          <a:xfrm rot="-1649642" flipH="1">
            <a:off x="814172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4"/>
          <p:cNvSpPr/>
          <p:nvPr/>
        </p:nvSpPr>
        <p:spPr>
          <a:xfrm rot="1008325" flipH="1">
            <a:off x="850532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flipH="1">
            <a:off x="6990983"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flipH="1">
            <a:off x="3041430"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flipH="1">
            <a:off x="5249725"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rot="-5400000" flipH="1">
            <a:off x="619398"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rot="-1537472" flipH="1">
            <a:off x="3997084"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flipH="1">
            <a:off x="448778"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flipH="1">
            <a:off x="6991005"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14"/>
          <p:cNvGrpSpPr/>
          <p:nvPr/>
        </p:nvGrpSpPr>
        <p:grpSpPr>
          <a:xfrm rot="-1307765" flipH="1">
            <a:off x="2898762" y="626827"/>
            <a:ext cx="142656" cy="149447"/>
            <a:chOff x="1160468" y="31374"/>
            <a:chExt cx="142658" cy="149448"/>
          </a:xfrm>
        </p:grpSpPr>
        <p:sp>
          <p:nvSpPr>
            <p:cNvPr id="321" name="Google Shape;321;p1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14"/>
          <p:cNvSpPr/>
          <p:nvPr/>
        </p:nvSpPr>
        <p:spPr>
          <a:xfrm rot="-5400000" flipH="1">
            <a:off x="1969631"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flipH="1">
            <a:off x="7569940"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flipH="1">
            <a:off x="672486"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flipH="1">
            <a:off x="4227830"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flipH="1">
            <a:off x="6152374"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14"/>
          <p:cNvGrpSpPr/>
          <p:nvPr/>
        </p:nvGrpSpPr>
        <p:grpSpPr>
          <a:xfrm rot="-1575454">
            <a:off x="5761910" y="1888992"/>
            <a:ext cx="142655" cy="149446"/>
            <a:chOff x="1160468" y="31374"/>
            <a:chExt cx="142658" cy="149448"/>
          </a:xfrm>
        </p:grpSpPr>
        <p:sp>
          <p:nvSpPr>
            <p:cNvPr id="329" name="Google Shape;329;p1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4"/>
          <p:cNvSpPr/>
          <p:nvPr/>
        </p:nvSpPr>
        <p:spPr>
          <a:xfrm>
            <a:off x="1738125" y="714575"/>
            <a:ext cx="5665800" cy="38886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txBox="1">
            <a:spLocks noGrp="1"/>
          </p:cNvSpPr>
          <p:nvPr>
            <p:ph type="title"/>
          </p:nvPr>
        </p:nvSpPr>
        <p:spPr>
          <a:xfrm>
            <a:off x="2095375" y="649224"/>
            <a:ext cx="49512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3" name="Google Shape;333;p14"/>
          <p:cNvSpPr txBox="1">
            <a:spLocks noGrp="1"/>
          </p:cNvSpPr>
          <p:nvPr>
            <p:ph type="subTitle" idx="1"/>
          </p:nvPr>
        </p:nvSpPr>
        <p:spPr>
          <a:xfrm>
            <a:off x="2059525" y="1896613"/>
            <a:ext cx="2359200" cy="3108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None/>
              <a:defRPr sz="1800" b="1">
                <a:latin typeface="Spartan"/>
                <a:ea typeface="Spartan"/>
                <a:cs typeface="Spartan"/>
                <a:sym typeface="Spartan"/>
              </a:defRPr>
            </a:lvl1pPr>
            <a:lvl2pPr lvl="1" algn="r">
              <a:lnSpc>
                <a:spcPct val="115000"/>
              </a:lnSpc>
              <a:spcBef>
                <a:spcPts val="0"/>
              </a:spcBef>
              <a:spcAft>
                <a:spcPts val="0"/>
              </a:spcAft>
              <a:buNone/>
              <a:defRPr sz="1800">
                <a:latin typeface="Spartan"/>
                <a:ea typeface="Spartan"/>
                <a:cs typeface="Spartan"/>
                <a:sym typeface="Spartan"/>
              </a:defRPr>
            </a:lvl2pPr>
            <a:lvl3pPr lvl="2" algn="r">
              <a:lnSpc>
                <a:spcPct val="115000"/>
              </a:lnSpc>
              <a:spcBef>
                <a:spcPts val="0"/>
              </a:spcBef>
              <a:spcAft>
                <a:spcPts val="0"/>
              </a:spcAft>
              <a:buNone/>
              <a:defRPr sz="1800">
                <a:latin typeface="Spartan"/>
                <a:ea typeface="Spartan"/>
                <a:cs typeface="Spartan"/>
                <a:sym typeface="Spartan"/>
              </a:defRPr>
            </a:lvl3pPr>
            <a:lvl4pPr lvl="3" algn="r">
              <a:lnSpc>
                <a:spcPct val="115000"/>
              </a:lnSpc>
              <a:spcBef>
                <a:spcPts val="0"/>
              </a:spcBef>
              <a:spcAft>
                <a:spcPts val="0"/>
              </a:spcAft>
              <a:buNone/>
              <a:defRPr sz="1800">
                <a:latin typeface="Spartan"/>
                <a:ea typeface="Spartan"/>
                <a:cs typeface="Spartan"/>
                <a:sym typeface="Spartan"/>
              </a:defRPr>
            </a:lvl4pPr>
            <a:lvl5pPr lvl="4" algn="r">
              <a:lnSpc>
                <a:spcPct val="115000"/>
              </a:lnSpc>
              <a:spcBef>
                <a:spcPts val="0"/>
              </a:spcBef>
              <a:spcAft>
                <a:spcPts val="0"/>
              </a:spcAft>
              <a:buNone/>
              <a:defRPr sz="1800">
                <a:latin typeface="Spartan"/>
                <a:ea typeface="Spartan"/>
                <a:cs typeface="Spartan"/>
                <a:sym typeface="Spartan"/>
              </a:defRPr>
            </a:lvl5pPr>
            <a:lvl6pPr lvl="5" algn="r">
              <a:lnSpc>
                <a:spcPct val="115000"/>
              </a:lnSpc>
              <a:spcBef>
                <a:spcPts val="0"/>
              </a:spcBef>
              <a:spcAft>
                <a:spcPts val="0"/>
              </a:spcAft>
              <a:buNone/>
              <a:defRPr sz="1800">
                <a:latin typeface="Spartan"/>
                <a:ea typeface="Spartan"/>
                <a:cs typeface="Spartan"/>
                <a:sym typeface="Spartan"/>
              </a:defRPr>
            </a:lvl6pPr>
            <a:lvl7pPr lvl="6" algn="r">
              <a:lnSpc>
                <a:spcPct val="115000"/>
              </a:lnSpc>
              <a:spcBef>
                <a:spcPts val="0"/>
              </a:spcBef>
              <a:spcAft>
                <a:spcPts val="0"/>
              </a:spcAft>
              <a:buNone/>
              <a:defRPr sz="1800">
                <a:latin typeface="Spartan"/>
                <a:ea typeface="Spartan"/>
                <a:cs typeface="Spartan"/>
                <a:sym typeface="Spartan"/>
              </a:defRPr>
            </a:lvl7pPr>
            <a:lvl8pPr lvl="7" algn="r">
              <a:lnSpc>
                <a:spcPct val="115000"/>
              </a:lnSpc>
              <a:spcBef>
                <a:spcPts val="0"/>
              </a:spcBef>
              <a:spcAft>
                <a:spcPts val="0"/>
              </a:spcAft>
              <a:buNone/>
              <a:defRPr sz="1800">
                <a:latin typeface="Spartan"/>
                <a:ea typeface="Spartan"/>
                <a:cs typeface="Spartan"/>
                <a:sym typeface="Spartan"/>
              </a:defRPr>
            </a:lvl8pPr>
            <a:lvl9pPr lvl="8" algn="r">
              <a:lnSpc>
                <a:spcPct val="115000"/>
              </a:lnSpc>
              <a:spcBef>
                <a:spcPts val="0"/>
              </a:spcBef>
              <a:spcAft>
                <a:spcPts val="0"/>
              </a:spcAft>
              <a:buNone/>
              <a:defRPr sz="1800">
                <a:latin typeface="Spartan"/>
                <a:ea typeface="Spartan"/>
                <a:cs typeface="Spartan"/>
                <a:sym typeface="Spartan"/>
              </a:defRPr>
            </a:lvl9pPr>
          </a:lstStyle>
          <a:p>
            <a:endParaRPr/>
          </a:p>
        </p:txBody>
      </p:sp>
      <p:sp>
        <p:nvSpPr>
          <p:cNvPr id="334" name="Google Shape;334;p14"/>
          <p:cNvSpPr txBox="1">
            <a:spLocks noGrp="1"/>
          </p:cNvSpPr>
          <p:nvPr>
            <p:ph type="subTitle" idx="2"/>
          </p:nvPr>
        </p:nvSpPr>
        <p:spPr>
          <a:xfrm>
            <a:off x="2059525" y="2205025"/>
            <a:ext cx="2359200" cy="7065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335" name="Google Shape;335;p14"/>
          <p:cNvSpPr txBox="1">
            <a:spLocks noGrp="1"/>
          </p:cNvSpPr>
          <p:nvPr>
            <p:ph type="subTitle" idx="3"/>
          </p:nvPr>
        </p:nvSpPr>
        <p:spPr>
          <a:xfrm>
            <a:off x="2059525" y="3345200"/>
            <a:ext cx="2359200" cy="310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None/>
              <a:defRPr sz="1800" b="1">
                <a:latin typeface="Spartan"/>
                <a:ea typeface="Spartan"/>
                <a:cs typeface="Spartan"/>
                <a:sym typeface="Spartan"/>
              </a:defRPr>
            </a:lvl1pPr>
            <a:lvl2pPr lvl="1" algn="r" rtl="0">
              <a:lnSpc>
                <a:spcPct val="115000"/>
              </a:lnSpc>
              <a:spcBef>
                <a:spcPts val="0"/>
              </a:spcBef>
              <a:spcAft>
                <a:spcPts val="0"/>
              </a:spcAft>
              <a:buNone/>
              <a:defRPr sz="1800">
                <a:latin typeface="Spartan"/>
                <a:ea typeface="Spartan"/>
                <a:cs typeface="Spartan"/>
                <a:sym typeface="Spartan"/>
              </a:defRPr>
            </a:lvl2pPr>
            <a:lvl3pPr lvl="2" algn="r" rtl="0">
              <a:lnSpc>
                <a:spcPct val="115000"/>
              </a:lnSpc>
              <a:spcBef>
                <a:spcPts val="0"/>
              </a:spcBef>
              <a:spcAft>
                <a:spcPts val="0"/>
              </a:spcAft>
              <a:buNone/>
              <a:defRPr sz="1800">
                <a:latin typeface="Spartan"/>
                <a:ea typeface="Spartan"/>
                <a:cs typeface="Spartan"/>
                <a:sym typeface="Spartan"/>
              </a:defRPr>
            </a:lvl3pPr>
            <a:lvl4pPr lvl="3" algn="r" rtl="0">
              <a:lnSpc>
                <a:spcPct val="115000"/>
              </a:lnSpc>
              <a:spcBef>
                <a:spcPts val="0"/>
              </a:spcBef>
              <a:spcAft>
                <a:spcPts val="0"/>
              </a:spcAft>
              <a:buNone/>
              <a:defRPr sz="1800">
                <a:latin typeface="Spartan"/>
                <a:ea typeface="Spartan"/>
                <a:cs typeface="Spartan"/>
                <a:sym typeface="Spartan"/>
              </a:defRPr>
            </a:lvl4pPr>
            <a:lvl5pPr lvl="4" algn="r" rtl="0">
              <a:lnSpc>
                <a:spcPct val="115000"/>
              </a:lnSpc>
              <a:spcBef>
                <a:spcPts val="0"/>
              </a:spcBef>
              <a:spcAft>
                <a:spcPts val="0"/>
              </a:spcAft>
              <a:buNone/>
              <a:defRPr sz="1800">
                <a:latin typeface="Spartan"/>
                <a:ea typeface="Spartan"/>
                <a:cs typeface="Spartan"/>
                <a:sym typeface="Spartan"/>
              </a:defRPr>
            </a:lvl5pPr>
            <a:lvl6pPr lvl="5" algn="r" rtl="0">
              <a:lnSpc>
                <a:spcPct val="115000"/>
              </a:lnSpc>
              <a:spcBef>
                <a:spcPts val="0"/>
              </a:spcBef>
              <a:spcAft>
                <a:spcPts val="0"/>
              </a:spcAft>
              <a:buNone/>
              <a:defRPr sz="1800">
                <a:latin typeface="Spartan"/>
                <a:ea typeface="Spartan"/>
                <a:cs typeface="Spartan"/>
                <a:sym typeface="Spartan"/>
              </a:defRPr>
            </a:lvl6pPr>
            <a:lvl7pPr lvl="6" algn="r" rtl="0">
              <a:lnSpc>
                <a:spcPct val="115000"/>
              </a:lnSpc>
              <a:spcBef>
                <a:spcPts val="0"/>
              </a:spcBef>
              <a:spcAft>
                <a:spcPts val="0"/>
              </a:spcAft>
              <a:buNone/>
              <a:defRPr sz="1800">
                <a:latin typeface="Spartan"/>
                <a:ea typeface="Spartan"/>
                <a:cs typeface="Spartan"/>
                <a:sym typeface="Spartan"/>
              </a:defRPr>
            </a:lvl7pPr>
            <a:lvl8pPr lvl="7" algn="r" rtl="0">
              <a:lnSpc>
                <a:spcPct val="115000"/>
              </a:lnSpc>
              <a:spcBef>
                <a:spcPts val="0"/>
              </a:spcBef>
              <a:spcAft>
                <a:spcPts val="0"/>
              </a:spcAft>
              <a:buNone/>
              <a:defRPr sz="1800">
                <a:latin typeface="Spartan"/>
                <a:ea typeface="Spartan"/>
                <a:cs typeface="Spartan"/>
                <a:sym typeface="Spartan"/>
              </a:defRPr>
            </a:lvl8pPr>
            <a:lvl9pPr lvl="8" algn="r"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336" name="Google Shape;336;p14"/>
          <p:cNvSpPr txBox="1">
            <a:spLocks noGrp="1"/>
          </p:cNvSpPr>
          <p:nvPr>
            <p:ph type="subTitle" idx="4"/>
          </p:nvPr>
        </p:nvSpPr>
        <p:spPr>
          <a:xfrm>
            <a:off x="2059525" y="3656125"/>
            <a:ext cx="2359200" cy="704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337" name="Google Shape;337;p14"/>
          <p:cNvSpPr txBox="1">
            <a:spLocks noGrp="1"/>
          </p:cNvSpPr>
          <p:nvPr>
            <p:ph type="subTitle" idx="5"/>
          </p:nvPr>
        </p:nvSpPr>
        <p:spPr>
          <a:xfrm>
            <a:off x="4743075" y="1896613"/>
            <a:ext cx="2359200" cy="310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800" b="1">
                <a:latin typeface="Spartan"/>
                <a:ea typeface="Spartan"/>
                <a:cs typeface="Spartan"/>
                <a:sym typeface="Spartan"/>
              </a:defRPr>
            </a:lvl1pPr>
            <a:lvl2pPr lvl="1" rtl="0">
              <a:lnSpc>
                <a:spcPct val="115000"/>
              </a:lnSpc>
              <a:spcBef>
                <a:spcPts val="0"/>
              </a:spcBef>
              <a:spcAft>
                <a:spcPts val="0"/>
              </a:spcAft>
              <a:buNone/>
              <a:defRPr sz="1800">
                <a:latin typeface="Spartan"/>
                <a:ea typeface="Spartan"/>
                <a:cs typeface="Spartan"/>
                <a:sym typeface="Spartan"/>
              </a:defRPr>
            </a:lvl2pPr>
            <a:lvl3pPr lvl="2" rtl="0">
              <a:lnSpc>
                <a:spcPct val="115000"/>
              </a:lnSpc>
              <a:spcBef>
                <a:spcPts val="0"/>
              </a:spcBef>
              <a:spcAft>
                <a:spcPts val="0"/>
              </a:spcAft>
              <a:buNone/>
              <a:defRPr sz="1800">
                <a:latin typeface="Spartan"/>
                <a:ea typeface="Spartan"/>
                <a:cs typeface="Spartan"/>
                <a:sym typeface="Spartan"/>
              </a:defRPr>
            </a:lvl3pPr>
            <a:lvl4pPr lvl="3" rtl="0">
              <a:lnSpc>
                <a:spcPct val="115000"/>
              </a:lnSpc>
              <a:spcBef>
                <a:spcPts val="0"/>
              </a:spcBef>
              <a:spcAft>
                <a:spcPts val="0"/>
              </a:spcAft>
              <a:buNone/>
              <a:defRPr sz="1800">
                <a:latin typeface="Spartan"/>
                <a:ea typeface="Spartan"/>
                <a:cs typeface="Spartan"/>
                <a:sym typeface="Spartan"/>
              </a:defRPr>
            </a:lvl4pPr>
            <a:lvl5pPr lvl="4" rtl="0">
              <a:lnSpc>
                <a:spcPct val="115000"/>
              </a:lnSpc>
              <a:spcBef>
                <a:spcPts val="0"/>
              </a:spcBef>
              <a:spcAft>
                <a:spcPts val="0"/>
              </a:spcAft>
              <a:buNone/>
              <a:defRPr sz="1800">
                <a:latin typeface="Spartan"/>
                <a:ea typeface="Spartan"/>
                <a:cs typeface="Spartan"/>
                <a:sym typeface="Spartan"/>
              </a:defRPr>
            </a:lvl5pPr>
            <a:lvl6pPr lvl="5" rtl="0">
              <a:lnSpc>
                <a:spcPct val="115000"/>
              </a:lnSpc>
              <a:spcBef>
                <a:spcPts val="0"/>
              </a:spcBef>
              <a:spcAft>
                <a:spcPts val="0"/>
              </a:spcAft>
              <a:buNone/>
              <a:defRPr sz="1800">
                <a:latin typeface="Spartan"/>
                <a:ea typeface="Spartan"/>
                <a:cs typeface="Spartan"/>
                <a:sym typeface="Spartan"/>
              </a:defRPr>
            </a:lvl6pPr>
            <a:lvl7pPr lvl="6" rtl="0">
              <a:lnSpc>
                <a:spcPct val="115000"/>
              </a:lnSpc>
              <a:spcBef>
                <a:spcPts val="0"/>
              </a:spcBef>
              <a:spcAft>
                <a:spcPts val="0"/>
              </a:spcAft>
              <a:buNone/>
              <a:defRPr sz="1800">
                <a:latin typeface="Spartan"/>
                <a:ea typeface="Spartan"/>
                <a:cs typeface="Spartan"/>
                <a:sym typeface="Spartan"/>
              </a:defRPr>
            </a:lvl7pPr>
            <a:lvl8pPr lvl="7" rtl="0">
              <a:lnSpc>
                <a:spcPct val="115000"/>
              </a:lnSpc>
              <a:spcBef>
                <a:spcPts val="0"/>
              </a:spcBef>
              <a:spcAft>
                <a:spcPts val="0"/>
              </a:spcAft>
              <a:buNone/>
              <a:defRPr sz="1800">
                <a:latin typeface="Spartan"/>
                <a:ea typeface="Spartan"/>
                <a:cs typeface="Spartan"/>
                <a:sym typeface="Spartan"/>
              </a:defRPr>
            </a:lvl8pPr>
            <a:lvl9pPr lvl="8"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338" name="Google Shape;338;p14"/>
          <p:cNvSpPr txBox="1">
            <a:spLocks noGrp="1"/>
          </p:cNvSpPr>
          <p:nvPr>
            <p:ph type="subTitle" idx="6"/>
          </p:nvPr>
        </p:nvSpPr>
        <p:spPr>
          <a:xfrm>
            <a:off x="4743075" y="2207425"/>
            <a:ext cx="23592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39" name="Google Shape;339;p14"/>
          <p:cNvSpPr txBox="1">
            <a:spLocks noGrp="1"/>
          </p:cNvSpPr>
          <p:nvPr>
            <p:ph type="subTitle" idx="7"/>
          </p:nvPr>
        </p:nvSpPr>
        <p:spPr>
          <a:xfrm>
            <a:off x="4743075" y="3347300"/>
            <a:ext cx="2359200" cy="30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800" b="1">
                <a:latin typeface="Spartan"/>
                <a:ea typeface="Spartan"/>
                <a:cs typeface="Spartan"/>
                <a:sym typeface="Spartan"/>
              </a:defRPr>
            </a:lvl1pPr>
            <a:lvl2pPr lvl="1" rtl="0">
              <a:lnSpc>
                <a:spcPct val="115000"/>
              </a:lnSpc>
              <a:spcBef>
                <a:spcPts val="0"/>
              </a:spcBef>
              <a:spcAft>
                <a:spcPts val="0"/>
              </a:spcAft>
              <a:buNone/>
              <a:defRPr sz="1800">
                <a:latin typeface="Spartan"/>
                <a:ea typeface="Spartan"/>
                <a:cs typeface="Spartan"/>
                <a:sym typeface="Spartan"/>
              </a:defRPr>
            </a:lvl2pPr>
            <a:lvl3pPr lvl="2" rtl="0">
              <a:lnSpc>
                <a:spcPct val="115000"/>
              </a:lnSpc>
              <a:spcBef>
                <a:spcPts val="0"/>
              </a:spcBef>
              <a:spcAft>
                <a:spcPts val="0"/>
              </a:spcAft>
              <a:buNone/>
              <a:defRPr sz="1800">
                <a:latin typeface="Spartan"/>
                <a:ea typeface="Spartan"/>
                <a:cs typeface="Spartan"/>
                <a:sym typeface="Spartan"/>
              </a:defRPr>
            </a:lvl3pPr>
            <a:lvl4pPr lvl="3" rtl="0">
              <a:lnSpc>
                <a:spcPct val="115000"/>
              </a:lnSpc>
              <a:spcBef>
                <a:spcPts val="0"/>
              </a:spcBef>
              <a:spcAft>
                <a:spcPts val="0"/>
              </a:spcAft>
              <a:buNone/>
              <a:defRPr sz="1800">
                <a:latin typeface="Spartan"/>
                <a:ea typeface="Spartan"/>
                <a:cs typeface="Spartan"/>
                <a:sym typeface="Spartan"/>
              </a:defRPr>
            </a:lvl4pPr>
            <a:lvl5pPr lvl="4" rtl="0">
              <a:lnSpc>
                <a:spcPct val="115000"/>
              </a:lnSpc>
              <a:spcBef>
                <a:spcPts val="0"/>
              </a:spcBef>
              <a:spcAft>
                <a:spcPts val="0"/>
              </a:spcAft>
              <a:buNone/>
              <a:defRPr sz="1800">
                <a:latin typeface="Spartan"/>
                <a:ea typeface="Spartan"/>
                <a:cs typeface="Spartan"/>
                <a:sym typeface="Spartan"/>
              </a:defRPr>
            </a:lvl5pPr>
            <a:lvl6pPr lvl="5" rtl="0">
              <a:lnSpc>
                <a:spcPct val="115000"/>
              </a:lnSpc>
              <a:spcBef>
                <a:spcPts val="0"/>
              </a:spcBef>
              <a:spcAft>
                <a:spcPts val="0"/>
              </a:spcAft>
              <a:buNone/>
              <a:defRPr sz="1800">
                <a:latin typeface="Spartan"/>
                <a:ea typeface="Spartan"/>
                <a:cs typeface="Spartan"/>
                <a:sym typeface="Spartan"/>
              </a:defRPr>
            </a:lvl6pPr>
            <a:lvl7pPr lvl="6" rtl="0">
              <a:lnSpc>
                <a:spcPct val="115000"/>
              </a:lnSpc>
              <a:spcBef>
                <a:spcPts val="0"/>
              </a:spcBef>
              <a:spcAft>
                <a:spcPts val="0"/>
              </a:spcAft>
              <a:buNone/>
              <a:defRPr sz="1800">
                <a:latin typeface="Spartan"/>
                <a:ea typeface="Spartan"/>
                <a:cs typeface="Spartan"/>
                <a:sym typeface="Spartan"/>
              </a:defRPr>
            </a:lvl7pPr>
            <a:lvl8pPr lvl="7" rtl="0">
              <a:lnSpc>
                <a:spcPct val="115000"/>
              </a:lnSpc>
              <a:spcBef>
                <a:spcPts val="0"/>
              </a:spcBef>
              <a:spcAft>
                <a:spcPts val="0"/>
              </a:spcAft>
              <a:buNone/>
              <a:defRPr sz="1800">
                <a:latin typeface="Spartan"/>
                <a:ea typeface="Spartan"/>
                <a:cs typeface="Spartan"/>
                <a:sym typeface="Spartan"/>
              </a:defRPr>
            </a:lvl8pPr>
            <a:lvl9pPr lvl="8"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340" name="Google Shape;340;p14"/>
          <p:cNvSpPr txBox="1">
            <a:spLocks noGrp="1"/>
          </p:cNvSpPr>
          <p:nvPr>
            <p:ph type="subTitle" idx="8"/>
          </p:nvPr>
        </p:nvSpPr>
        <p:spPr>
          <a:xfrm>
            <a:off x="4743075" y="3656125"/>
            <a:ext cx="23592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41" name="Google Shape;341;p14"/>
          <p:cNvSpPr txBox="1">
            <a:spLocks noGrp="1"/>
          </p:cNvSpPr>
          <p:nvPr>
            <p:ph type="title" idx="9" hasCustomPrompt="1"/>
          </p:nvPr>
        </p:nvSpPr>
        <p:spPr>
          <a:xfrm>
            <a:off x="4743075" y="1503325"/>
            <a:ext cx="2359200" cy="39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42" name="Google Shape;342;p14"/>
          <p:cNvSpPr txBox="1">
            <a:spLocks noGrp="1"/>
          </p:cNvSpPr>
          <p:nvPr>
            <p:ph type="title" idx="13" hasCustomPrompt="1"/>
          </p:nvPr>
        </p:nvSpPr>
        <p:spPr>
          <a:xfrm>
            <a:off x="2059525" y="1503325"/>
            <a:ext cx="2359200" cy="39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43" name="Google Shape;343;p14"/>
          <p:cNvSpPr txBox="1">
            <a:spLocks noGrp="1"/>
          </p:cNvSpPr>
          <p:nvPr>
            <p:ph type="title" idx="14" hasCustomPrompt="1"/>
          </p:nvPr>
        </p:nvSpPr>
        <p:spPr>
          <a:xfrm>
            <a:off x="2059525" y="2951900"/>
            <a:ext cx="2359200" cy="3933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44" name="Google Shape;344;p14"/>
          <p:cNvSpPr txBox="1">
            <a:spLocks noGrp="1"/>
          </p:cNvSpPr>
          <p:nvPr>
            <p:ph type="title" idx="15" hasCustomPrompt="1"/>
          </p:nvPr>
        </p:nvSpPr>
        <p:spPr>
          <a:xfrm>
            <a:off x="4743075" y="2951900"/>
            <a:ext cx="2359200" cy="395400"/>
          </a:xfrm>
          <a:prstGeom prst="rect">
            <a:avLst/>
          </a:prstGeom>
        </p:spPr>
        <p:txBody>
          <a:bodyPr spcFirstLastPara="1" wrap="square" lIns="91425" tIns="91425" rIns="91425" bIns="91425" anchor="t" anchorCtr="0">
            <a:noAutofit/>
          </a:bodyPr>
          <a:lstStyle>
            <a:lvl1pPr lvl="0" algn="l" rtl="0">
              <a:lnSpc>
                <a:spcPct val="115000"/>
              </a:lnSpc>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four columns">
  <p:cSld name="CUSTOM_12">
    <p:spTree>
      <p:nvGrpSpPr>
        <p:cNvPr id="1" name="Shape 392"/>
        <p:cNvGrpSpPr/>
        <p:nvPr/>
      </p:nvGrpSpPr>
      <p:grpSpPr>
        <a:xfrm>
          <a:off x="0" y="0"/>
          <a:ext cx="0" cy="0"/>
          <a:chOff x="0" y="0"/>
          <a:chExt cx="0" cy="0"/>
        </a:xfrm>
      </p:grpSpPr>
      <p:sp>
        <p:nvSpPr>
          <p:cNvPr id="393" name="Google Shape;393;p16"/>
          <p:cNvSpPr/>
          <p:nvPr/>
        </p:nvSpPr>
        <p:spPr>
          <a:xfrm>
            <a:off x="717925" y="699850"/>
            <a:ext cx="7706100" cy="38886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6"/>
          <p:cNvSpPr txBox="1">
            <a:spLocks noGrp="1"/>
          </p:cNvSpPr>
          <p:nvPr>
            <p:ph type="title"/>
          </p:nvPr>
        </p:nvSpPr>
        <p:spPr>
          <a:xfrm>
            <a:off x="2014200" y="649224"/>
            <a:ext cx="51138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5" name="Google Shape;395;p16"/>
          <p:cNvSpPr/>
          <p:nvPr/>
        </p:nvSpPr>
        <p:spPr>
          <a:xfrm rot="10800000">
            <a:off x="8568249" y="1673407"/>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rot="10800000">
            <a:off x="7078025" y="20104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rot="10800000">
            <a:off x="6858506" y="14063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16"/>
          <p:cNvGrpSpPr/>
          <p:nvPr/>
        </p:nvGrpSpPr>
        <p:grpSpPr>
          <a:xfrm rot="9401133">
            <a:off x="5820639" y="3418911"/>
            <a:ext cx="151728" cy="149457"/>
            <a:chOff x="8639698" y="2706690"/>
            <a:chExt cx="151720" cy="149448"/>
          </a:xfrm>
        </p:grpSpPr>
        <p:sp>
          <p:nvSpPr>
            <p:cNvPr id="399" name="Google Shape;399;p16"/>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6"/>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16"/>
          <p:cNvSpPr/>
          <p:nvPr/>
        </p:nvSpPr>
        <p:spPr>
          <a:xfrm rot="10800000">
            <a:off x="6062766" y="191467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rot="-8764439">
            <a:off x="153040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rot="-9150358">
            <a:off x="7962002" y="46748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rot="9791675">
            <a:off x="7834796" y="24395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6"/>
          <p:cNvSpPr/>
          <p:nvPr/>
        </p:nvSpPr>
        <p:spPr>
          <a:xfrm rot="10800000">
            <a:off x="4703458" y="1187344"/>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rot="10800000">
            <a:off x="3312655"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6"/>
          <p:cNvSpPr/>
          <p:nvPr/>
        </p:nvSpPr>
        <p:spPr>
          <a:xfrm rot="10800000">
            <a:off x="2330838" y="482807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6"/>
          <p:cNvSpPr/>
          <p:nvPr/>
        </p:nvSpPr>
        <p:spPr>
          <a:xfrm rot="-9262528">
            <a:off x="4391184" y="237562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6"/>
          <p:cNvSpPr/>
          <p:nvPr/>
        </p:nvSpPr>
        <p:spPr>
          <a:xfrm rot="10800000">
            <a:off x="1891036" y="23950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6"/>
          <p:cNvSpPr/>
          <p:nvPr/>
        </p:nvSpPr>
        <p:spPr>
          <a:xfrm rot="10800000">
            <a:off x="6423599"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1" name="Google Shape;411;p16"/>
          <p:cNvGrpSpPr/>
          <p:nvPr/>
        </p:nvGrpSpPr>
        <p:grpSpPr>
          <a:xfrm rot="-9224546" flipH="1">
            <a:off x="900510" y="563851"/>
            <a:ext cx="142655" cy="149446"/>
            <a:chOff x="1160468" y="31374"/>
            <a:chExt cx="142658" cy="149448"/>
          </a:xfrm>
        </p:grpSpPr>
        <p:sp>
          <p:nvSpPr>
            <p:cNvPr id="412" name="Google Shape;412;p16"/>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6"/>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 name="Google Shape;414;p16"/>
          <p:cNvSpPr/>
          <p:nvPr/>
        </p:nvSpPr>
        <p:spPr>
          <a:xfrm rot="5400000">
            <a:off x="203431" y="246173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rot="-9150358">
            <a:off x="421990" y="41730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16"/>
          <p:cNvGrpSpPr/>
          <p:nvPr/>
        </p:nvGrpSpPr>
        <p:grpSpPr>
          <a:xfrm>
            <a:off x="1951132" y="1146246"/>
            <a:ext cx="5697201" cy="3076591"/>
            <a:chOff x="2430225" y="1086122"/>
            <a:chExt cx="4738979" cy="3076591"/>
          </a:xfrm>
        </p:grpSpPr>
        <p:sp>
          <p:nvSpPr>
            <p:cNvPr id="417" name="Google Shape;417;p16"/>
            <p:cNvSpPr/>
            <p:nvPr/>
          </p:nvSpPr>
          <p:spPr>
            <a:xfrm>
              <a:off x="2430225" y="1539850"/>
              <a:ext cx="4738979" cy="2622864"/>
            </a:xfrm>
            <a:custGeom>
              <a:avLst/>
              <a:gdLst/>
              <a:ahLst/>
              <a:cxnLst/>
              <a:rect l="l" t="t" r="r" b="b"/>
              <a:pathLst>
                <a:path w="258996" h="172642" extrusionOk="0">
                  <a:moveTo>
                    <a:pt x="0" y="1"/>
                  </a:moveTo>
                  <a:lnTo>
                    <a:pt x="0" y="172642"/>
                  </a:lnTo>
                  <a:lnTo>
                    <a:pt x="258996" y="172642"/>
                  </a:lnTo>
                  <a:lnTo>
                    <a:pt x="258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a:off x="2535401" y="1667201"/>
              <a:ext cx="4527237" cy="2368177"/>
            </a:xfrm>
            <a:custGeom>
              <a:avLst/>
              <a:gdLst/>
              <a:ahLst/>
              <a:cxnLst/>
              <a:rect l="l" t="t" r="r" b="b"/>
              <a:pathLst>
                <a:path w="242163" h="155878" extrusionOk="0">
                  <a:moveTo>
                    <a:pt x="1" y="1"/>
                  </a:moveTo>
                  <a:lnTo>
                    <a:pt x="1" y="155878"/>
                  </a:lnTo>
                  <a:lnTo>
                    <a:pt x="242163" y="155878"/>
                  </a:lnTo>
                  <a:lnTo>
                    <a:pt x="24216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a:off x="6418301" y="1086122"/>
              <a:ext cx="15" cy="453739"/>
            </a:xfrm>
            <a:custGeom>
              <a:avLst/>
              <a:gdLst/>
              <a:ahLst/>
              <a:cxnLst/>
              <a:rect l="l" t="t" r="r" b="b"/>
              <a:pathLst>
                <a:path w="1" h="29866" fill="none" extrusionOk="0">
                  <a:moveTo>
                    <a:pt x="1" y="29866"/>
                  </a:moveTo>
                  <a:lnTo>
                    <a:pt x="1" y="0"/>
                  </a:lnTo>
                </a:path>
              </a:pathLst>
            </a:custGeom>
            <a:noFill/>
            <a:ln w="22900" cap="flat" cmpd="sng">
              <a:solidFill>
                <a:schemeClr val="dk1"/>
              </a:solidFill>
              <a:prstDash val="solid"/>
              <a:miter lim="70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a:off x="3180145" y="1086122"/>
              <a:ext cx="15" cy="453739"/>
            </a:xfrm>
            <a:custGeom>
              <a:avLst/>
              <a:gdLst/>
              <a:ahLst/>
              <a:cxnLst/>
              <a:rect l="l" t="t" r="r" b="b"/>
              <a:pathLst>
                <a:path w="1" h="29866" fill="none" extrusionOk="0">
                  <a:moveTo>
                    <a:pt x="1" y="29866"/>
                  </a:moveTo>
                  <a:lnTo>
                    <a:pt x="1" y="0"/>
                  </a:lnTo>
                </a:path>
              </a:pathLst>
            </a:custGeom>
            <a:noFill/>
            <a:ln w="22900" cap="flat" cmpd="sng">
              <a:solidFill>
                <a:schemeClr val="dk1"/>
              </a:solidFill>
              <a:prstDash val="solid"/>
              <a:miter lim="7043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1" name="Google Shape;421;p16"/>
          <p:cNvSpPr txBox="1">
            <a:spLocks noGrp="1"/>
          </p:cNvSpPr>
          <p:nvPr>
            <p:ph type="subTitle" idx="1"/>
          </p:nvPr>
        </p:nvSpPr>
        <p:spPr>
          <a:xfrm>
            <a:off x="2240400" y="1907675"/>
            <a:ext cx="23316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2" name="Google Shape;422;p16"/>
          <p:cNvSpPr txBox="1">
            <a:spLocks noGrp="1"/>
          </p:cNvSpPr>
          <p:nvPr>
            <p:ph type="subTitle" idx="2"/>
          </p:nvPr>
        </p:nvSpPr>
        <p:spPr>
          <a:xfrm>
            <a:off x="2452650" y="2215800"/>
            <a:ext cx="19071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3" name="Google Shape;423;p16"/>
          <p:cNvSpPr txBox="1">
            <a:spLocks noGrp="1"/>
          </p:cNvSpPr>
          <p:nvPr>
            <p:ph type="subTitle" idx="3"/>
          </p:nvPr>
        </p:nvSpPr>
        <p:spPr>
          <a:xfrm>
            <a:off x="4572000" y="1907675"/>
            <a:ext cx="2331300" cy="30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4" name="Google Shape;424;p16"/>
          <p:cNvSpPr txBox="1">
            <a:spLocks noGrp="1"/>
          </p:cNvSpPr>
          <p:nvPr>
            <p:ph type="subTitle" idx="4"/>
          </p:nvPr>
        </p:nvSpPr>
        <p:spPr>
          <a:xfrm>
            <a:off x="4782150" y="2215800"/>
            <a:ext cx="19110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5" name="Google Shape;425;p16"/>
          <p:cNvSpPr txBox="1">
            <a:spLocks noGrp="1"/>
          </p:cNvSpPr>
          <p:nvPr>
            <p:ph type="subTitle" idx="5"/>
          </p:nvPr>
        </p:nvSpPr>
        <p:spPr>
          <a:xfrm>
            <a:off x="4571850" y="3021175"/>
            <a:ext cx="23316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6" name="Google Shape;426;p16"/>
          <p:cNvSpPr txBox="1">
            <a:spLocks noGrp="1"/>
          </p:cNvSpPr>
          <p:nvPr>
            <p:ph type="subTitle" idx="6"/>
          </p:nvPr>
        </p:nvSpPr>
        <p:spPr>
          <a:xfrm>
            <a:off x="4784098" y="3331975"/>
            <a:ext cx="19071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7" name="Google Shape;427;p16"/>
          <p:cNvSpPr txBox="1">
            <a:spLocks noGrp="1"/>
          </p:cNvSpPr>
          <p:nvPr>
            <p:ph type="subTitle" idx="7"/>
          </p:nvPr>
        </p:nvSpPr>
        <p:spPr>
          <a:xfrm>
            <a:off x="2240400" y="3021175"/>
            <a:ext cx="2331600" cy="3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Spartan"/>
              <a:buNone/>
              <a:defRPr sz="1800" b="1">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428" name="Google Shape;428;p16"/>
          <p:cNvSpPr txBox="1">
            <a:spLocks noGrp="1"/>
          </p:cNvSpPr>
          <p:nvPr>
            <p:ph type="subTitle" idx="8"/>
          </p:nvPr>
        </p:nvSpPr>
        <p:spPr>
          <a:xfrm>
            <a:off x="2452638" y="3331975"/>
            <a:ext cx="1907100" cy="61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68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67075" y="718350"/>
            <a:ext cx="5409600" cy="48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3000"/>
              <a:buFont typeface="Spartan"/>
              <a:buNone/>
              <a:defRPr sz="3000" b="1">
                <a:solidFill>
                  <a:schemeClr val="dk1"/>
                </a:solidFill>
                <a:latin typeface="Spartan"/>
                <a:ea typeface="Spartan"/>
                <a:cs typeface="Spartan"/>
                <a:sym typeface="Spartan"/>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7925" y="1454725"/>
            <a:ext cx="7708200" cy="3148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9" r:id="rId6"/>
    <p:sldLayoutId id="2147483660" r:id="rId7"/>
    <p:sldLayoutId id="2147483662" r:id="rId8"/>
    <p:sldLayoutId id="2147483671" r:id="rId9"/>
    <p:sldLayoutId id="2147483672" r:id="rId10"/>
    <p:sldLayoutId id="2147483673"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grpSp>
        <p:nvGrpSpPr>
          <p:cNvPr id="707" name="Google Shape;707;p36"/>
          <p:cNvGrpSpPr/>
          <p:nvPr/>
        </p:nvGrpSpPr>
        <p:grpSpPr>
          <a:xfrm>
            <a:off x="4613213" y="3647099"/>
            <a:ext cx="2634182" cy="909600"/>
            <a:chOff x="3608791" y="2601118"/>
            <a:chExt cx="2634182" cy="909600"/>
          </a:xfrm>
        </p:grpSpPr>
        <p:sp>
          <p:nvSpPr>
            <p:cNvPr id="708" name="Google Shape;708;p36"/>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09" name="Google Shape;709;p36"/>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36"/>
          <p:cNvGrpSpPr/>
          <p:nvPr/>
        </p:nvGrpSpPr>
        <p:grpSpPr>
          <a:xfrm>
            <a:off x="2887228" y="1854712"/>
            <a:ext cx="4852895" cy="1717638"/>
            <a:chOff x="2012200" y="789786"/>
            <a:chExt cx="5119800" cy="1717638"/>
          </a:xfrm>
        </p:grpSpPr>
        <p:sp>
          <p:nvSpPr>
            <p:cNvPr id="711" name="Google Shape;711;p36"/>
            <p:cNvSpPr/>
            <p:nvPr/>
          </p:nvSpPr>
          <p:spPr>
            <a:xfrm>
              <a:off x="2012200" y="789786"/>
              <a:ext cx="5119800" cy="164002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12" name="Google Shape;712;p36"/>
            <p:cNvSpPr/>
            <p:nvPr/>
          </p:nvSpPr>
          <p:spPr>
            <a:xfrm rot="-1797253" flipH="1">
              <a:off x="2392918" y="2147074"/>
              <a:ext cx="417578" cy="36035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3" name="Google Shape;713;p36"/>
          <p:cNvSpPr txBox="1">
            <a:spLocks noGrp="1"/>
          </p:cNvSpPr>
          <p:nvPr>
            <p:ph type="ctrTitle"/>
          </p:nvPr>
        </p:nvSpPr>
        <p:spPr>
          <a:xfrm>
            <a:off x="2187136" y="2040020"/>
            <a:ext cx="5873921" cy="1355100"/>
          </a:xfrm>
          <a:prstGeom prst="rect">
            <a:avLst/>
          </a:prstGeom>
        </p:spPr>
        <p:txBody>
          <a:bodyPr spcFirstLastPara="1" wrap="square" lIns="91425" tIns="91425" rIns="91425" bIns="91425" anchor="ctr" anchorCtr="0">
            <a:noAutofit/>
          </a:bodyPr>
          <a:lstStyle/>
          <a:p>
            <a:pPr marL="1070610" marR="743585" algn="ctr">
              <a:spcBef>
                <a:spcPts val="1030"/>
              </a:spcBef>
              <a:spcAft>
                <a:spcPts val="0"/>
              </a:spcAft>
            </a:pPr>
            <a:br>
              <a:rPr lang="en-US" dirty="0"/>
            </a:br>
            <a:r>
              <a:rPr lang="vi-VN" sz="1800" b="0" dirty="0">
                <a:effectLst/>
                <a:latin typeface="Tahoma" panose="020B0604030504040204" pitchFamily="34" charset="0"/>
                <a:ea typeface="Tahoma" panose="020B0604030504040204" pitchFamily="34" charset="0"/>
                <a:cs typeface="Tahoma" panose="020B0604030504040204" pitchFamily="34" charset="0"/>
              </a:rPr>
              <a:t>ĐỒ</a:t>
            </a:r>
            <a:r>
              <a:rPr lang="en-US" sz="1800" b="0" dirty="0">
                <a:effectLst/>
                <a:latin typeface="Tahoma" panose="020B0604030504040204" pitchFamily="34" charset="0"/>
                <a:ea typeface="Tahoma" panose="020B0604030504040204" pitchFamily="34" charset="0"/>
                <a:cs typeface="Tahoma" panose="020B0604030504040204" pitchFamily="34" charset="0"/>
              </a:rPr>
              <a:t> BÁO CÁO ĐỒ</a:t>
            </a:r>
            <a:r>
              <a:rPr lang="vi-VN" sz="1800" b="0" dirty="0">
                <a:effectLst/>
                <a:latin typeface="Tahoma" panose="020B0604030504040204" pitchFamily="34" charset="0"/>
                <a:ea typeface="Tahoma" panose="020B0604030504040204" pitchFamily="34" charset="0"/>
                <a:cs typeface="Tahoma" panose="020B0604030504040204" pitchFamily="34" charset="0"/>
              </a:rPr>
              <a:t> ÁN</a:t>
            </a:r>
            <a:r>
              <a:rPr lang="en-US" sz="1800" b="0" dirty="0">
                <a:effectLst/>
                <a:latin typeface="Tahoma" panose="020B0604030504040204" pitchFamily="34" charset="0"/>
                <a:ea typeface="Tahoma" panose="020B0604030504040204" pitchFamily="34" charset="0"/>
                <a:cs typeface="Tahoma" panose="020B0604030504040204" pitchFamily="34" charset="0"/>
              </a:rPr>
              <a:t> </a:t>
            </a:r>
            <a:r>
              <a:rPr lang="vi-VN" sz="1800" b="0" dirty="0">
                <a:effectLst/>
                <a:latin typeface="Tahoma" panose="020B0604030504040204" pitchFamily="34" charset="0"/>
                <a:ea typeface="Tahoma" panose="020B0604030504040204" pitchFamily="34" charset="0"/>
                <a:cs typeface="Tahoma" panose="020B0604030504040204" pitchFamily="34" charset="0"/>
              </a:rPr>
              <a:t>HỌC PHẦN </a:t>
            </a:r>
            <a:br>
              <a:rPr lang="en-US" sz="1800" b="0" dirty="0">
                <a:effectLst/>
                <a:latin typeface="Tahoma" panose="020B0604030504040204" pitchFamily="34" charset="0"/>
                <a:ea typeface="Tahoma" panose="020B0604030504040204" pitchFamily="34" charset="0"/>
                <a:cs typeface="Tahoma" panose="020B0604030504040204" pitchFamily="34" charset="0"/>
              </a:rPr>
            </a:br>
            <a:r>
              <a:rPr lang="vi-VN" sz="1800" b="0" dirty="0">
                <a:effectLst/>
                <a:latin typeface="Tahoma" panose="020B0604030504040204" pitchFamily="34" charset="0"/>
                <a:ea typeface="Tahoma" panose="020B0604030504040204" pitchFamily="34" charset="0"/>
                <a:cs typeface="Tahoma" panose="020B0604030504040204" pitchFamily="34" charset="0"/>
              </a:rPr>
              <a:t>CÔNG NGHỆ PHẦN MỀM </a:t>
            </a:r>
            <a:br>
              <a:rPr lang="en-US" sz="1800" b="0" dirty="0">
                <a:effectLst/>
                <a:latin typeface="Tahoma" panose="020B0604030504040204" pitchFamily="34" charset="0"/>
                <a:ea typeface="Tahoma" panose="020B0604030504040204" pitchFamily="34" charset="0"/>
                <a:cs typeface="Tahoma" panose="020B0604030504040204" pitchFamily="34" charset="0"/>
              </a:rPr>
            </a:br>
            <a:br>
              <a:rPr lang="en-US" sz="1800" b="1" dirty="0">
                <a:effectLst/>
                <a:latin typeface="Times New Roman" panose="02020603050405020304" pitchFamily="18" charset="0"/>
                <a:ea typeface="Times New Roman" panose="02020603050405020304" pitchFamily="18" charset="0"/>
              </a:rPr>
            </a:br>
            <a:endParaRPr dirty="0"/>
          </a:p>
        </p:txBody>
      </p:sp>
      <p:sp>
        <p:nvSpPr>
          <p:cNvPr id="714" name="Google Shape;714;p36"/>
          <p:cNvSpPr txBox="1">
            <a:spLocks noGrp="1"/>
          </p:cNvSpPr>
          <p:nvPr>
            <p:ph type="subTitle" idx="1"/>
          </p:nvPr>
        </p:nvSpPr>
        <p:spPr>
          <a:xfrm>
            <a:off x="4735903" y="3805149"/>
            <a:ext cx="2411323" cy="606955"/>
          </a:xfrm>
          <a:prstGeom prst="rect">
            <a:avLst/>
          </a:prstGeom>
        </p:spPr>
        <p:txBody>
          <a:bodyPr spcFirstLastPara="1" wrap="square" lIns="91425" tIns="91425" rIns="91425" bIns="91425" anchor="ctr" anchorCtr="0">
            <a:noAutofit/>
          </a:bodyPr>
          <a:lstStyle/>
          <a:p>
            <a:pPr marL="0" indent="0"/>
            <a:endParaRPr lang="en-US" sz="1800" dirty="0">
              <a:effectLst/>
              <a:latin typeface="Tahoma" panose="020B0604030504040204" pitchFamily="34" charset="0"/>
              <a:ea typeface="Tahoma" panose="020B0604030504040204" pitchFamily="34" charset="0"/>
              <a:cs typeface="Tahoma" panose="020B0604030504040204" pitchFamily="34" charset="0"/>
            </a:endParaRPr>
          </a:p>
          <a:p>
            <a:pPr marL="0" indent="0"/>
            <a:r>
              <a:rPr lang="vi-VN" sz="1800" dirty="0">
                <a:effectLst/>
                <a:latin typeface="Tahoma" panose="020B0604030504040204" pitchFamily="34" charset="0"/>
                <a:ea typeface="Tahoma" panose="020B0604030504040204" pitchFamily="34" charset="0"/>
                <a:cs typeface="Tahoma" panose="020B0604030504040204" pitchFamily="34" charset="0"/>
              </a:rPr>
              <a:t>Chuyên ngành: </a:t>
            </a:r>
            <a:endParaRPr lang="en-US" sz="1800" dirty="0">
              <a:effectLst/>
              <a:latin typeface="Tahoma" panose="020B0604030504040204" pitchFamily="34" charset="0"/>
              <a:ea typeface="Tahoma" panose="020B0604030504040204" pitchFamily="34" charset="0"/>
              <a:cs typeface="Tahoma" panose="020B0604030504040204" pitchFamily="34" charset="0"/>
            </a:endParaRPr>
          </a:p>
          <a:p>
            <a:pPr marL="0" indent="0"/>
            <a:r>
              <a:rPr lang="vi-VN" sz="1800" dirty="0">
                <a:effectLst/>
                <a:latin typeface="Tahoma" panose="020B0604030504040204" pitchFamily="34" charset="0"/>
                <a:ea typeface="Tahoma" panose="020B0604030504040204" pitchFamily="34" charset="0"/>
                <a:cs typeface="Tahoma" panose="020B0604030504040204" pitchFamily="34" charset="0"/>
              </a:rPr>
              <a:t>Công nghệ thông tin</a:t>
            </a:r>
            <a:endParaRPr lang="en-US" sz="1800" dirty="0">
              <a:effectLst/>
              <a:latin typeface="Tahoma" panose="020B0604030504040204" pitchFamily="34" charset="0"/>
              <a:ea typeface="Tahoma" panose="020B0604030504040204" pitchFamily="34" charset="0"/>
              <a:cs typeface="Tahoma" panose="020B0604030504040204" pitchFamily="34" charset="0"/>
            </a:endParaRPr>
          </a:p>
          <a:p>
            <a:pPr marL="0" lvl="0" indent="0" algn="ctr" rtl="0">
              <a:spcBef>
                <a:spcPts val="0"/>
              </a:spcBef>
              <a:spcAft>
                <a:spcPts val="0"/>
              </a:spcAft>
              <a:buNone/>
            </a:pPr>
            <a:endParaRPr dirty="0"/>
          </a:p>
        </p:txBody>
      </p:sp>
      <p:grpSp>
        <p:nvGrpSpPr>
          <p:cNvPr id="715" name="Google Shape;715;p36"/>
          <p:cNvGrpSpPr/>
          <p:nvPr/>
        </p:nvGrpSpPr>
        <p:grpSpPr>
          <a:xfrm>
            <a:off x="841101" y="2299450"/>
            <a:ext cx="3722286" cy="2310600"/>
            <a:chOff x="841101" y="2299450"/>
            <a:chExt cx="3722286" cy="2310600"/>
          </a:xfrm>
        </p:grpSpPr>
        <p:cxnSp>
          <p:nvCxnSpPr>
            <p:cNvPr id="716" name="Google Shape;716;p36"/>
            <p:cNvCxnSpPr/>
            <p:nvPr/>
          </p:nvCxnSpPr>
          <p:spPr>
            <a:xfrm>
              <a:off x="1119388" y="4610050"/>
              <a:ext cx="3444000" cy="0"/>
            </a:xfrm>
            <a:prstGeom prst="straightConnector1">
              <a:avLst/>
            </a:prstGeom>
            <a:noFill/>
            <a:ln w="9525" cap="flat" cmpd="sng">
              <a:solidFill>
                <a:schemeClr val="accent5"/>
              </a:solidFill>
              <a:prstDash val="solid"/>
              <a:round/>
              <a:headEnd type="none" w="med" len="med"/>
              <a:tailEnd type="none" w="med" len="med"/>
            </a:ln>
          </p:spPr>
        </p:cxnSp>
        <p:grpSp>
          <p:nvGrpSpPr>
            <p:cNvPr id="717" name="Google Shape;717;p36"/>
            <p:cNvGrpSpPr/>
            <p:nvPr/>
          </p:nvGrpSpPr>
          <p:grpSpPr>
            <a:xfrm>
              <a:off x="841101" y="2299450"/>
              <a:ext cx="3192968" cy="2304043"/>
              <a:chOff x="238125" y="256450"/>
              <a:chExt cx="7135125" cy="5148700"/>
            </a:xfrm>
          </p:grpSpPr>
          <p:sp>
            <p:nvSpPr>
              <p:cNvPr id="718" name="Google Shape;718;p36"/>
              <p:cNvSpPr/>
              <p:nvPr/>
            </p:nvSpPr>
            <p:spPr>
              <a:xfrm>
                <a:off x="238125" y="464675"/>
                <a:ext cx="6076300" cy="4940475"/>
              </a:xfrm>
              <a:custGeom>
                <a:avLst/>
                <a:gdLst/>
                <a:ahLst/>
                <a:cxnLst/>
                <a:rect l="l" t="t" r="r" b="b"/>
                <a:pathLst>
                  <a:path w="243052" h="197619" extrusionOk="0">
                    <a:moveTo>
                      <a:pt x="72790" y="1"/>
                    </a:moveTo>
                    <a:cubicBezTo>
                      <a:pt x="51865" y="1"/>
                      <a:pt x="33710" y="17542"/>
                      <a:pt x="22559" y="35382"/>
                    </a:cubicBezTo>
                    <a:cubicBezTo>
                      <a:pt x="5272" y="63041"/>
                      <a:pt x="0" y="90700"/>
                      <a:pt x="0" y="123199"/>
                    </a:cubicBezTo>
                    <a:cubicBezTo>
                      <a:pt x="0" y="149475"/>
                      <a:pt x="6742" y="197618"/>
                      <a:pt x="89805" y="197618"/>
                    </a:cubicBezTo>
                    <a:lnTo>
                      <a:pt x="188512" y="197618"/>
                    </a:lnTo>
                    <a:cubicBezTo>
                      <a:pt x="243052" y="197618"/>
                      <a:pt x="234495" y="164946"/>
                      <a:pt x="200267" y="154574"/>
                    </a:cubicBezTo>
                    <a:cubicBezTo>
                      <a:pt x="176411" y="147314"/>
                      <a:pt x="160594" y="139189"/>
                      <a:pt x="147542" y="126224"/>
                    </a:cubicBezTo>
                    <a:cubicBezTo>
                      <a:pt x="133627" y="112395"/>
                      <a:pt x="128786" y="98997"/>
                      <a:pt x="124983" y="80241"/>
                    </a:cubicBezTo>
                    <a:cubicBezTo>
                      <a:pt x="119797" y="54052"/>
                      <a:pt x="114093" y="12305"/>
                      <a:pt x="85742" y="2278"/>
                    </a:cubicBezTo>
                    <a:cubicBezTo>
                      <a:pt x="81336" y="713"/>
                      <a:pt x="77007" y="1"/>
                      <a:pt x="727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763200" y="768450"/>
                <a:ext cx="4550750" cy="4169625"/>
              </a:xfrm>
              <a:custGeom>
                <a:avLst/>
                <a:gdLst/>
                <a:ahLst/>
                <a:cxnLst/>
                <a:rect l="l" t="t" r="r" b="b"/>
                <a:pathLst>
                  <a:path w="182030" h="166785" extrusionOk="0">
                    <a:moveTo>
                      <a:pt x="61320" y="1"/>
                    </a:moveTo>
                    <a:cubicBezTo>
                      <a:pt x="54609" y="1"/>
                      <a:pt x="47965" y="1315"/>
                      <a:pt x="42094" y="4562"/>
                    </a:cubicBezTo>
                    <a:cubicBezTo>
                      <a:pt x="31981" y="10093"/>
                      <a:pt x="24029" y="19255"/>
                      <a:pt x="18411" y="29455"/>
                    </a:cubicBezTo>
                    <a:cubicBezTo>
                      <a:pt x="12793" y="39567"/>
                      <a:pt x="9422" y="50804"/>
                      <a:pt x="6569" y="62040"/>
                    </a:cubicBezTo>
                    <a:cubicBezTo>
                      <a:pt x="2766" y="77685"/>
                      <a:pt x="0" y="88748"/>
                      <a:pt x="1988" y="104825"/>
                    </a:cubicBezTo>
                    <a:cubicBezTo>
                      <a:pt x="5273" y="131965"/>
                      <a:pt x="22387" y="155993"/>
                      <a:pt x="48922" y="162303"/>
                    </a:cubicBezTo>
                    <a:cubicBezTo>
                      <a:pt x="64129" y="165945"/>
                      <a:pt x="78523" y="166784"/>
                      <a:pt x="93940" y="166784"/>
                    </a:cubicBezTo>
                    <a:cubicBezTo>
                      <a:pt x="105599" y="166784"/>
                      <a:pt x="117843" y="166304"/>
                      <a:pt x="131466" y="166192"/>
                    </a:cubicBezTo>
                    <a:cubicBezTo>
                      <a:pt x="143567" y="166020"/>
                      <a:pt x="182030" y="161352"/>
                      <a:pt x="171917" y="140608"/>
                    </a:cubicBezTo>
                    <a:cubicBezTo>
                      <a:pt x="166990" y="130582"/>
                      <a:pt x="146246" y="133607"/>
                      <a:pt x="123860" y="110097"/>
                    </a:cubicBezTo>
                    <a:cubicBezTo>
                      <a:pt x="110895" y="96527"/>
                      <a:pt x="105450" y="84772"/>
                      <a:pt x="101819" y="67140"/>
                    </a:cubicBezTo>
                    <a:cubicBezTo>
                      <a:pt x="98708" y="52187"/>
                      <a:pt x="87039" y="2228"/>
                      <a:pt x="66382" y="240"/>
                    </a:cubicBezTo>
                    <a:cubicBezTo>
                      <a:pt x="64698" y="84"/>
                      <a:pt x="63007" y="1"/>
                      <a:pt x="61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2083475" y="450300"/>
                <a:ext cx="693650" cy="647500"/>
              </a:xfrm>
              <a:custGeom>
                <a:avLst/>
                <a:gdLst/>
                <a:ahLst/>
                <a:cxnLst/>
                <a:rect l="l" t="t" r="r" b="b"/>
                <a:pathLst>
                  <a:path w="27746" h="25900" extrusionOk="0">
                    <a:moveTo>
                      <a:pt x="18104" y="1"/>
                    </a:moveTo>
                    <a:cubicBezTo>
                      <a:pt x="17227" y="1"/>
                      <a:pt x="4453" y="162"/>
                      <a:pt x="865" y="9509"/>
                    </a:cubicBezTo>
                    <a:cubicBezTo>
                      <a:pt x="0" y="12015"/>
                      <a:pt x="6569" y="23684"/>
                      <a:pt x="9508" y="25153"/>
                    </a:cubicBezTo>
                    <a:cubicBezTo>
                      <a:pt x="10562" y="25669"/>
                      <a:pt x="11872" y="25900"/>
                      <a:pt x="13271" y="25900"/>
                    </a:cubicBezTo>
                    <a:cubicBezTo>
                      <a:pt x="17267" y="25900"/>
                      <a:pt x="21997" y="24019"/>
                      <a:pt x="23597" y="21523"/>
                    </a:cubicBezTo>
                    <a:cubicBezTo>
                      <a:pt x="27746" y="15040"/>
                      <a:pt x="18152" y="1"/>
                      <a:pt x="18152" y="1"/>
                    </a:cubicBezTo>
                    <a:cubicBezTo>
                      <a:pt x="18152" y="1"/>
                      <a:pt x="18135" y="1"/>
                      <a:pt x="1810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2066175" y="977550"/>
                <a:ext cx="520800" cy="511400"/>
              </a:xfrm>
              <a:custGeom>
                <a:avLst/>
                <a:gdLst/>
                <a:ahLst/>
                <a:cxnLst/>
                <a:rect l="l" t="t" r="r" b="b"/>
                <a:pathLst>
                  <a:path w="20832" h="20456" extrusionOk="0">
                    <a:moveTo>
                      <a:pt x="865" y="1"/>
                    </a:moveTo>
                    <a:lnTo>
                      <a:pt x="1" y="11669"/>
                    </a:lnTo>
                    <a:cubicBezTo>
                      <a:pt x="1" y="11669"/>
                      <a:pt x="3491" y="20456"/>
                      <a:pt x="10074" y="20456"/>
                    </a:cubicBezTo>
                    <a:cubicBezTo>
                      <a:pt x="13043" y="20456"/>
                      <a:pt x="16641" y="18669"/>
                      <a:pt x="20831" y="13484"/>
                    </a:cubicBezTo>
                    <a:lnTo>
                      <a:pt x="20226" y="606"/>
                    </a:lnTo>
                    <a:lnTo>
                      <a:pt x="865"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895550" y="256450"/>
                <a:ext cx="790825" cy="819125"/>
              </a:xfrm>
              <a:custGeom>
                <a:avLst/>
                <a:gdLst/>
                <a:ahLst/>
                <a:cxnLst/>
                <a:rect l="l" t="t" r="r" b="b"/>
                <a:pathLst>
                  <a:path w="31633" h="32765" extrusionOk="0">
                    <a:moveTo>
                      <a:pt x="28515" y="1"/>
                    </a:moveTo>
                    <a:cubicBezTo>
                      <a:pt x="25168" y="1"/>
                      <a:pt x="19800" y="2884"/>
                      <a:pt x="15988" y="3520"/>
                    </a:cubicBezTo>
                    <a:cubicBezTo>
                      <a:pt x="12358" y="4038"/>
                      <a:pt x="6394" y="3952"/>
                      <a:pt x="4665" y="7409"/>
                    </a:cubicBezTo>
                    <a:cubicBezTo>
                      <a:pt x="3122" y="10425"/>
                      <a:pt x="3230" y="10709"/>
                      <a:pt x="3325" y="10709"/>
                    </a:cubicBezTo>
                    <a:cubicBezTo>
                      <a:pt x="3327" y="10709"/>
                      <a:pt x="3329" y="10709"/>
                      <a:pt x="3332" y="10709"/>
                    </a:cubicBezTo>
                    <a:lnTo>
                      <a:pt x="3332" y="10709"/>
                    </a:lnTo>
                    <a:cubicBezTo>
                      <a:pt x="1194" y="11585"/>
                      <a:pt x="1" y="13905"/>
                      <a:pt x="516" y="16226"/>
                    </a:cubicBezTo>
                    <a:cubicBezTo>
                      <a:pt x="1035" y="20288"/>
                      <a:pt x="2245" y="22017"/>
                      <a:pt x="3628" y="25387"/>
                    </a:cubicBezTo>
                    <a:cubicBezTo>
                      <a:pt x="5097" y="29018"/>
                      <a:pt x="6394" y="31438"/>
                      <a:pt x="8209" y="32302"/>
                    </a:cubicBezTo>
                    <a:cubicBezTo>
                      <a:pt x="8912" y="32622"/>
                      <a:pt x="9639" y="32764"/>
                      <a:pt x="10284" y="32764"/>
                    </a:cubicBezTo>
                    <a:cubicBezTo>
                      <a:pt x="11385" y="32764"/>
                      <a:pt x="12249" y="32351"/>
                      <a:pt x="12358" y="31697"/>
                    </a:cubicBezTo>
                    <a:cubicBezTo>
                      <a:pt x="12790" y="29623"/>
                      <a:pt x="7604" y="25474"/>
                      <a:pt x="9938" y="23832"/>
                    </a:cubicBezTo>
                    <a:lnTo>
                      <a:pt x="11839" y="22535"/>
                    </a:lnTo>
                    <a:cubicBezTo>
                      <a:pt x="11753" y="22017"/>
                      <a:pt x="11580" y="21584"/>
                      <a:pt x="11407" y="21152"/>
                    </a:cubicBezTo>
                    <a:cubicBezTo>
                      <a:pt x="9678" y="17695"/>
                      <a:pt x="12790" y="18041"/>
                      <a:pt x="13049" y="16312"/>
                    </a:cubicBezTo>
                    <a:cubicBezTo>
                      <a:pt x="13654" y="13287"/>
                      <a:pt x="14778" y="12336"/>
                      <a:pt x="19445" y="11558"/>
                    </a:cubicBezTo>
                    <a:cubicBezTo>
                      <a:pt x="20186" y="11459"/>
                      <a:pt x="21012" y="11445"/>
                      <a:pt x="21863" y="11445"/>
                    </a:cubicBezTo>
                    <a:cubicBezTo>
                      <a:pt x="22204" y="11445"/>
                      <a:pt x="22549" y="11447"/>
                      <a:pt x="22894" y="11447"/>
                    </a:cubicBezTo>
                    <a:cubicBezTo>
                      <a:pt x="24707" y="11447"/>
                      <a:pt x="26533" y="11385"/>
                      <a:pt x="27829" y="10607"/>
                    </a:cubicBezTo>
                    <a:cubicBezTo>
                      <a:pt x="31632" y="8533"/>
                      <a:pt x="31632" y="1273"/>
                      <a:pt x="30422" y="495"/>
                    </a:cubicBezTo>
                    <a:cubicBezTo>
                      <a:pt x="29915" y="146"/>
                      <a:pt x="29266" y="1"/>
                      <a:pt x="28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2044575" y="822200"/>
                <a:ext cx="188025" cy="188900"/>
              </a:xfrm>
              <a:custGeom>
                <a:avLst/>
                <a:gdLst/>
                <a:ahLst/>
                <a:cxnLst/>
                <a:rect l="l" t="t" r="r" b="b"/>
                <a:pathLst>
                  <a:path w="7521" h="7556" extrusionOk="0">
                    <a:moveTo>
                      <a:pt x="2585" y="1"/>
                    </a:moveTo>
                    <a:cubicBezTo>
                      <a:pt x="1833" y="1"/>
                      <a:pt x="1268" y="485"/>
                      <a:pt x="865" y="1202"/>
                    </a:cubicBezTo>
                    <a:cubicBezTo>
                      <a:pt x="1" y="3017"/>
                      <a:pt x="2594" y="6388"/>
                      <a:pt x="3631" y="6906"/>
                    </a:cubicBezTo>
                    <a:cubicBezTo>
                      <a:pt x="4500" y="7341"/>
                      <a:pt x="5279" y="7556"/>
                      <a:pt x="5907" y="7556"/>
                    </a:cubicBezTo>
                    <a:cubicBezTo>
                      <a:pt x="6903" y="7556"/>
                      <a:pt x="7520" y="7016"/>
                      <a:pt x="7520" y="5956"/>
                    </a:cubicBezTo>
                    <a:lnTo>
                      <a:pt x="5187" y="1461"/>
                    </a:lnTo>
                    <a:cubicBezTo>
                      <a:pt x="4145" y="420"/>
                      <a:pt x="3285" y="1"/>
                      <a:pt x="2585"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2303875" y="1066150"/>
                <a:ext cx="272300" cy="54050"/>
              </a:xfrm>
              <a:custGeom>
                <a:avLst/>
                <a:gdLst/>
                <a:ahLst/>
                <a:cxnLst/>
                <a:rect l="l" t="t" r="r" b="b"/>
                <a:pathLst>
                  <a:path w="10892" h="2162" fill="none" extrusionOk="0">
                    <a:moveTo>
                      <a:pt x="10891" y="519"/>
                    </a:moveTo>
                    <a:cubicBezTo>
                      <a:pt x="3631" y="2161"/>
                      <a:pt x="1" y="1"/>
                      <a:pt x="1" y="1"/>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2513475" y="677200"/>
                <a:ext cx="86475" cy="168575"/>
              </a:xfrm>
              <a:custGeom>
                <a:avLst/>
                <a:gdLst/>
                <a:ahLst/>
                <a:cxnLst/>
                <a:rect l="l" t="t" r="r" b="b"/>
                <a:pathLst>
                  <a:path w="3459" h="6743" fill="none" extrusionOk="0">
                    <a:moveTo>
                      <a:pt x="1" y="1"/>
                    </a:moveTo>
                    <a:cubicBezTo>
                      <a:pt x="1" y="1"/>
                      <a:pt x="3458" y="3717"/>
                      <a:pt x="3458" y="4927"/>
                    </a:cubicBezTo>
                    <a:cubicBezTo>
                      <a:pt x="3372" y="6137"/>
                      <a:pt x="606" y="6742"/>
                      <a:pt x="606" y="6742"/>
                    </a:cubicBezTo>
                  </a:path>
                </a:pathLst>
              </a:custGeom>
              <a:noFill/>
              <a:ln w="19450" cap="flat" cmpd="sng">
                <a:solidFill>
                  <a:srgbClr val="6D221D"/>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2448650" y="856550"/>
                <a:ext cx="222600" cy="119825"/>
              </a:xfrm>
              <a:custGeom>
                <a:avLst/>
                <a:gdLst/>
                <a:ahLst/>
                <a:cxnLst/>
                <a:rect l="l" t="t" r="r" b="b"/>
                <a:pathLst>
                  <a:path w="8904" h="4793" extrusionOk="0">
                    <a:moveTo>
                      <a:pt x="7348" y="1"/>
                    </a:moveTo>
                    <a:lnTo>
                      <a:pt x="1" y="2334"/>
                    </a:lnTo>
                    <a:cubicBezTo>
                      <a:pt x="881" y="3906"/>
                      <a:pt x="2493" y="4792"/>
                      <a:pt x="4172" y="4792"/>
                    </a:cubicBezTo>
                    <a:cubicBezTo>
                      <a:pt x="4801" y="4792"/>
                      <a:pt x="5439" y="4668"/>
                      <a:pt x="6051" y="4409"/>
                    </a:cubicBezTo>
                    <a:cubicBezTo>
                      <a:pt x="8903" y="3285"/>
                      <a:pt x="7348" y="1"/>
                      <a:pt x="7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2567500" y="626075"/>
                <a:ext cx="30275" cy="44125"/>
              </a:xfrm>
              <a:custGeom>
                <a:avLst/>
                <a:gdLst/>
                <a:ahLst/>
                <a:cxnLst/>
                <a:rect l="l" t="t" r="r" b="b"/>
                <a:pathLst>
                  <a:path w="1211" h="1765" extrusionOk="0">
                    <a:moveTo>
                      <a:pt x="414" y="1"/>
                    </a:moveTo>
                    <a:cubicBezTo>
                      <a:pt x="331" y="1"/>
                      <a:pt x="245" y="22"/>
                      <a:pt x="173" y="58"/>
                    </a:cubicBezTo>
                    <a:cubicBezTo>
                      <a:pt x="87" y="58"/>
                      <a:pt x="1" y="317"/>
                      <a:pt x="1" y="490"/>
                    </a:cubicBezTo>
                    <a:cubicBezTo>
                      <a:pt x="1" y="663"/>
                      <a:pt x="87" y="749"/>
                      <a:pt x="173" y="922"/>
                    </a:cubicBezTo>
                    <a:cubicBezTo>
                      <a:pt x="260" y="1095"/>
                      <a:pt x="346" y="1354"/>
                      <a:pt x="433" y="1527"/>
                    </a:cubicBezTo>
                    <a:cubicBezTo>
                      <a:pt x="433" y="1613"/>
                      <a:pt x="519" y="1700"/>
                      <a:pt x="606" y="1700"/>
                    </a:cubicBezTo>
                    <a:cubicBezTo>
                      <a:pt x="692" y="1743"/>
                      <a:pt x="757" y="1765"/>
                      <a:pt x="811" y="1765"/>
                    </a:cubicBezTo>
                    <a:cubicBezTo>
                      <a:pt x="865" y="1765"/>
                      <a:pt x="908" y="1743"/>
                      <a:pt x="951" y="1700"/>
                    </a:cubicBezTo>
                    <a:cubicBezTo>
                      <a:pt x="1038" y="1613"/>
                      <a:pt x="1124" y="1527"/>
                      <a:pt x="1211" y="1441"/>
                    </a:cubicBezTo>
                    <a:lnTo>
                      <a:pt x="1211" y="1268"/>
                    </a:lnTo>
                    <a:cubicBezTo>
                      <a:pt x="1211" y="1181"/>
                      <a:pt x="1211" y="1181"/>
                      <a:pt x="1211" y="1095"/>
                    </a:cubicBezTo>
                    <a:lnTo>
                      <a:pt x="951" y="663"/>
                    </a:lnTo>
                    <a:cubicBezTo>
                      <a:pt x="865" y="490"/>
                      <a:pt x="778" y="317"/>
                      <a:pt x="692" y="144"/>
                    </a:cubicBezTo>
                    <a:cubicBezTo>
                      <a:pt x="641" y="43"/>
                      <a:pt x="531"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2517800" y="560525"/>
                <a:ext cx="71325" cy="34600"/>
              </a:xfrm>
              <a:custGeom>
                <a:avLst/>
                <a:gdLst/>
                <a:ahLst/>
                <a:cxnLst/>
                <a:rect l="l" t="t" r="r" b="b"/>
                <a:pathLst>
                  <a:path w="2853" h="1384" fill="none" extrusionOk="0">
                    <a:moveTo>
                      <a:pt x="1" y="1383"/>
                    </a:moveTo>
                    <a:cubicBezTo>
                      <a:pt x="519" y="346"/>
                      <a:pt x="1816" y="0"/>
                      <a:pt x="2853" y="605"/>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2357900" y="713100"/>
                <a:ext cx="30275" cy="44075"/>
              </a:xfrm>
              <a:custGeom>
                <a:avLst/>
                <a:gdLst/>
                <a:ahLst/>
                <a:cxnLst/>
                <a:rect l="l" t="t" r="r" b="b"/>
                <a:pathLst>
                  <a:path w="1211" h="1763" extrusionOk="0">
                    <a:moveTo>
                      <a:pt x="397" y="0"/>
                    </a:moveTo>
                    <a:cubicBezTo>
                      <a:pt x="352" y="0"/>
                      <a:pt x="306" y="11"/>
                      <a:pt x="260" y="34"/>
                    </a:cubicBezTo>
                    <a:cubicBezTo>
                      <a:pt x="87" y="120"/>
                      <a:pt x="1" y="293"/>
                      <a:pt x="1" y="466"/>
                    </a:cubicBezTo>
                    <a:lnTo>
                      <a:pt x="87" y="466"/>
                    </a:lnTo>
                    <a:cubicBezTo>
                      <a:pt x="173" y="812"/>
                      <a:pt x="346" y="1158"/>
                      <a:pt x="433" y="1590"/>
                    </a:cubicBezTo>
                    <a:cubicBezTo>
                      <a:pt x="519" y="1676"/>
                      <a:pt x="606" y="1676"/>
                      <a:pt x="692" y="1763"/>
                    </a:cubicBezTo>
                    <a:lnTo>
                      <a:pt x="951" y="1763"/>
                    </a:lnTo>
                    <a:cubicBezTo>
                      <a:pt x="1038" y="1676"/>
                      <a:pt x="1124" y="1676"/>
                      <a:pt x="1211" y="1590"/>
                    </a:cubicBezTo>
                    <a:cubicBezTo>
                      <a:pt x="1211" y="1503"/>
                      <a:pt x="1211" y="1330"/>
                      <a:pt x="1211" y="1244"/>
                    </a:cubicBezTo>
                    <a:cubicBezTo>
                      <a:pt x="1124" y="1071"/>
                      <a:pt x="1038" y="812"/>
                      <a:pt x="951" y="639"/>
                    </a:cubicBezTo>
                    <a:cubicBezTo>
                      <a:pt x="865" y="553"/>
                      <a:pt x="778" y="380"/>
                      <a:pt x="692" y="207"/>
                    </a:cubicBezTo>
                    <a:cubicBezTo>
                      <a:pt x="629" y="80"/>
                      <a:pt x="519"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2288750" y="633975"/>
                <a:ext cx="86450" cy="62700"/>
              </a:xfrm>
              <a:custGeom>
                <a:avLst/>
                <a:gdLst/>
                <a:ahLst/>
                <a:cxnLst/>
                <a:rect l="l" t="t" r="r" b="b"/>
                <a:pathLst>
                  <a:path w="3458" h="2508" fill="none" extrusionOk="0">
                    <a:moveTo>
                      <a:pt x="3458" y="347"/>
                    </a:moveTo>
                    <a:cubicBezTo>
                      <a:pt x="3458" y="347"/>
                      <a:pt x="1556" y="1"/>
                      <a:pt x="1" y="2507"/>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2828975" y="1893750"/>
                <a:ext cx="2195425" cy="1285725"/>
              </a:xfrm>
              <a:custGeom>
                <a:avLst/>
                <a:gdLst/>
                <a:ahLst/>
                <a:cxnLst/>
                <a:rect l="l" t="t" r="r" b="b"/>
                <a:pathLst>
                  <a:path w="87817" h="51429" extrusionOk="0">
                    <a:moveTo>
                      <a:pt x="75111" y="1"/>
                    </a:moveTo>
                    <a:cubicBezTo>
                      <a:pt x="75111" y="1"/>
                      <a:pt x="44168" y="22828"/>
                      <a:pt x="39641" y="22828"/>
                    </a:cubicBezTo>
                    <a:cubicBezTo>
                      <a:pt x="39591" y="22828"/>
                      <a:pt x="39544" y="22825"/>
                      <a:pt x="39500" y="22819"/>
                    </a:cubicBezTo>
                    <a:cubicBezTo>
                      <a:pt x="36216" y="22387"/>
                      <a:pt x="24807" y="433"/>
                      <a:pt x="24807" y="433"/>
                    </a:cubicBezTo>
                    <a:lnTo>
                      <a:pt x="0" y="15559"/>
                    </a:lnTo>
                    <a:cubicBezTo>
                      <a:pt x="0" y="15559"/>
                      <a:pt x="18497" y="51429"/>
                      <a:pt x="38377" y="51429"/>
                    </a:cubicBezTo>
                    <a:cubicBezTo>
                      <a:pt x="58256" y="51429"/>
                      <a:pt x="87817" y="15559"/>
                      <a:pt x="87817" y="15559"/>
                    </a:cubicBezTo>
                    <a:lnTo>
                      <a:pt x="75111"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1495725" y="1269275"/>
                <a:ext cx="1869150" cy="2549800"/>
              </a:xfrm>
              <a:custGeom>
                <a:avLst/>
                <a:gdLst/>
                <a:ahLst/>
                <a:cxnLst/>
                <a:rect l="l" t="t" r="r" b="b"/>
                <a:pathLst>
                  <a:path w="74766" h="101992" extrusionOk="0">
                    <a:moveTo>
                      <a:pt x="22819" y="0"/>
                    </a:moveTo>
                    <a:cubicBezTo>
                      <a:pt x="22819" y="0"/>
                      <a:pt x="3976" y="20831"/>
                      <a:pt x="1902" y="44081"/>
                    </a:cubicBezTo>
                    <a:cubicBezTo>
                      <a:pt x="260" y="63356"/>
                      <a:pt x="0" y="82717"/>
                      <a:pt x="951" y="101992"/>
                    </a:cubicBezTo>
                    <a:lnTo>
                      <a:pt x="74766" y="97065"/>
                    </a:lnTo>
                    <a:cubicBezTo>
                      <a:pt x="74766" y="97065"/>
                      <a:pt x="70358" y="56355"/>
                      <a:pt x="66814" y="32499"/>
                    </a:cubicBezTo>
                    <a:cubicBezTo>
                      <a:pt x="63011" y="6915"/>
                      <a:pt x="43563" y="1815"/>
                      <a:pt x="43563" y="1815"/>
                    </a:cubicBezTo>
                    <a:cubicBezTo>
                      <a:pt x="43563" y="1815"/>
                      <a:pt x="40711" y="4581"/>
                      <a:pt x="34228" y="4841"/>
                    </a:cubicBezTo>
                    <a:cubicBezTo>
                      <a:pt x="33952" y="4852"/>
                      <a:pt x="33682" y="4857"/>
                      <a:pt x="33418" y="4857"/>
                    </a:cubicBezTo>
                    <a:cubicBezTo>
                      <a:pt x="25490" y="4857"/>
                      <a:pt x="22819" y="0"/>
                      <a:pt x="2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1966800" y="3281000"/>
                <a:ext cx="1048025" cy="75675"/>
              </a:xfrm>
              <a:custGeom>
                <a:avLst/>
                <a:gdLst/>
                <a:ahLst/>
                <a:cxnLst/>
                <a:rect l="l" t="t" r="r" b="b"/>
                <a:pathLst>
                  <a:path w="41921" h="3027" extrusionOk="0">
                    <a:moveTo>
                      <a:pt x="2161" y="1"/>
                    </a:moveTo>
                    <a:cubicBezTo>
                      <a:pt x="951" y="87"/>
                      <a:pt x="0" y="1125"/>
                      <a:pt x="0" y="2421"/>
                    </a:cubicBezTo>
                    <a:lnTo>
                      <a:pt x="41920" y="3026"/>
                    </a:lnTo>
                    <a:lnTo>
                      <a:pt x="41920" y="606"/>
                    </a:lnTo>
                    <a:lnTo>
                      <a:pt x="2161" y="1"/>
                    </a:ln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2828975" y="2341050"/>
                <a:ext cx="1689800" cy="1030750"/>
              </a:xfrm>
              <a:custGeom>
                <a:avLst/>
                <a:gdLst/>
                <a:ahLst/>
                <a:cxnLst/>
                <a:rect l="l" t="t" r="r" b="b"/>
                <a:pathLst>
                  <a:path w="67592" h="41230" extrusionOk="0">
                    <a:moveTo>
                      <a:pt x="15212" y="0"/>
                    </a:moveTo>
                    <a:cubicBezTo>
                      <a:pt x="13311" y="87"/>
                      <a:pt x="11669" y="1383"/>
                      <a:pt x="11150" y="3198"/>
                    </a:cubicBezTo>
                    <a:lnTo>
                      <a:pt x="0" y="40451"/>
                    </a:lnTo>
                    <a:lnTo>
                      <a:pt x="55836" y="41229"/>
                    </a:lnTo>
                    <a:lnTo>
                      <a:pt x="67246" y="3112"/>
                    </a:lnTo>
                    <a:cubicBezTo>
                      <a:pt x="67591" y="1988"/>
                      <a:pt x="66813" y="778"/>
                      <a:pt x="65690" y="692"/>
                    </a:cubicBezTo>
                    <a:lnTo>
                      <a:pt x="15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2891625" y="2343200"/>
                <a:ext cx="1691975" cy="1030750"/>
              </a:xfrm>
              <a:custGeom>
                <a:avLst/>
                <a:gdLst/>
                <a:ahLst/>
                <a:cxnLst/>
                <a:rect l="l" t="t" r="r" b="b"/>
                <a:pathLst>
                  <a:path w="67679" h="41230" extrusionOk="0">
                    <a:moveTo>
                      <a:pt x="15299" y="1"/>
                    </a:moveTo>
                    <a:cubicBezTo>
                      <a:pt x="13311" y="1"/>
                      <a:pt x="11669" y="1297"/>
                      <a:pt x="11237" y="3112"/>
                    </a:cubicBezTo>
                    <a:lnTo>
                      <a:pt x="1" y="40452"/>
                    </a:lnTo>
                    <a:lnTo>
                      <a:pt x="55837" y="41230"/>
                    </a:lnTo>
                    <a:lnTo>
                      <a:pt x="67246" y="3026"/>
                    </a:lnTo>
                    <a:cubicBezTo>
                      <a:pt x="67678" y="1902"/>
                      <a:pt x="66900" y="779"/>
                      <a:pt x="65690" y="692"/>
                    </a:cubicBezTo>
                    <a:lnTo>
                      <a:pt x="1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686825" y="2734325"/>
                <a:ext cx="203150" cy="159925"/>
              </a:xfrm>
              <a:custGeom>
                <a:avLst/>
                <a:gdLst/>
                <a:ahLst/>
                <a:cxnLst/>
                <a:rect l="l" t="t" r="r" b="b"/>
                <a:pathLst>
                  <a:path w="8126" h="6397" extrusionOk="0">
                    <a:moveTo>
                      <a:pt x="4754" y="0"/>
                    </a:moveTo>
                    <a:cubicBezTo>
                      <a:pt x="2766" y="0"/>
                      <a:pt x="951" y="1210"/>
                      <a:pt x="432" y="3112"/>
                    </a:cubicBezTo>
                    <a:cubicBezTo>
                      <a:pt x="0" y="4927"/>
                      <a:pt x="1470" y="6396"/>
                      <a:pt x="3458" y="6396"/>
                    </a:cubicBezTo>
                    <a:cubicBezTo>
                      <a:pt x="5446" y="6396"/>
                      <a:pt x="7261" y="5186"/>
                      <a:pt x="7779" y="3285"/>
                    </a:cubicBezTo>
                    <a:cubicBezTo>
                      <a:pt x="8125" y="1556"/>
                      <a:pt x="6829" y="87"/>
                      <a:pt x="4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2586950" y="1313075"/>
                <a:ext cx="1039400" cy="945875"/>
              </a:xfrm>
              <a:custGeom>
                <a:avLst/>
                <a:gdLst/>
                <a:ahLst/>
                <a:cxnLst/>
                <a:rect l="l" t="t" r="r" b="b"/>
                <a:pathLst>
                  <a:path w="41576" h="37835" extrusionOk="0">
                    <a:moveTo>
                      <a:pt x="2206" y="0"/>
                    </a:moveTo>
                    <a:cubicBezTo>
                      <a:pt x="1455" y="0"/>
                      <a:pt x="718" y="21"/>
                      <a:pt x="0" y="63"/>
                    </a:cubicBezTo>
                    <a:lnTo>
                      <a:pt x="22560" y="37835"/>
                    </a:lnTo>
                    <a:lnTo>
                      <a:pt x="41575" y="32995"/>
                    </a:lnTo>
                    <a:cubicBezTo>
                      <a:pt x="41575" y="32995"/>
                      <a:pt x="35784" y="13806"/>
                      <a:pt x="21955" y="4817"/>
                    </a:cubicBezTo>
                    <a:cubicBezTo>
                      <a:pt x="17275" y="1775"/>
                      <a:pt x="9146" y="0"/>
                      <a:pt x="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886375" y="2215725"/>
                <a:ext cx="1672500" cy="1404075"/>
              </a:xfrm>
              <a:custGeom>
                <a:avLst/>
                <a:gdLst/>
                <a:ahLst/>
                <a:cxnLst/>
                <a:rect l="l" t="t" r="r" b="b"/>
                <a:pathLst>
                  <a:path w="66900" h="56163" extrusionOk="0">
                    <a:moveTo>
                      <a:pt x="11237" y="0"/>
                    </a:moveTo>
                    <a:cubicBezTo>
                      <a:pt x="11237" y="0"/>
                      <a:pt x="0" y="37512"/>
                      <a:pt x="9854" y="49872"/>
                    </a:cubicBezTo>
                    <a:cubicBezTo>
                      <a:pt x="14048" y="55066"/>
                      <a:pt x="32440" y="56163"/>
                      <a:pt x="47222" y="56163"/>
                    </a:cubicBezTo>
                    <a:cubicBezTo>
                      <a:pt x="58024" y="56163"/>
                      <a:pt x="66900" y="55577"/>
                      <a:pt x="66900" y="55577"/>
                    </a:cubicBezTo>
                    <a:lnTo>
                      <a:pt x="65430" y="36907"/>
                    </a:lnTo>
                    <a:cubicBezTo>
                      <a:pt x="65430" y="36907"/>
                      <a:pt x="37253" y="32931"/>
                      <a:pt x="36302" y="29647"/>
                    </a:cubicBezTo>
                    <a:cubicBezTo>
                      <a:pt x="35006" y="25325"/>
                      <a:pt x="40538" y="5705"/>
                      <a:pt x="40538" y="5705"/>
                    </a:cubicBezTo>
                    <a:lnTo>
                      <a:pt x="11237"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2375175" y="3131925"/>
                <a:ext cx="900575" cy="472625"/>
              </a:xfrm>
              <a:custGeom>
                <a:avLst/>
                <a:gdLst/>
                <a:ahLst/>
                <a:cxnLst/>
                <a:rect l="l" t="t" r="r" b="b"/>
                <a:pathLst>
                  <a:path w="36023" h="18905" extrusionOk="0">
                    <a:moveTo>
                      <a:pt x="21319" y="13187"/>
                    </a:moveTo>
                    <a:lnTo>
                      <a:pt x="21319" y="13187"/>
                    </a:lnTo>
                    <a:cubicBezTo>
                      <a:pt x="21008" y="13320"/>
                      <a:pt x="20832" y="13397"/>
                      <a:pt x="20832" y="13397"/>
                    </a:cubicBezTo>
                    <a:cubicBezTo>
                      <a:pt x="20872" y="13340"/>
                      <a:pt x="21043" y="13270"/>
                      <a:pt x="21319" y="13187"/>
                    </a:cubicBezTo>
                    <a:close/>
                    <a:moveTo>
                      <a:pt x="1" y="0"/>
                    </a:moveTo>
                    <a:lnTo>
                      <a:pt x="2594" y="18756"/>
                    </a:lnTo>
                    <a:cubicBezTo>
                      <a:pt x="4142" y="18855"/>
                      <a:pt x="5695" y="18905"/>
                      <a:pt x="7249" y="18905"/>
                    </a:cubicBezTo>
                    <a:cubicBezTo>
                      <a:pt x="12459" y="18905"/>
                      <a:pt x="17673" y="18352"/>
                      <a:pt x="22733" y="17287"/>
                    </a:cubicBezTo>
                    <a:cubicBezTo>
                      <a:pt x="23951" y="16962"/>
                      <a:pt x="30665" y="13889"/>
                      <a:pt x="31255" y="12157"/>
                    </a:cubicBezTo>
                    <a:lnTo>
                      <a:pt x="31255" y="12157"/>
                    </a:lnTo>
                    <a:cubicBezTo>
                      <a:pt x="32582" y="11346"/>
                      <a:pt x="33549" y="10579"/>
                      <a:pt x="33819" y="10001"/>
                    </a:cubicBezTo>
                    <a:lnTo>
                      <a:pt x="33819" y="10001"/>
                    </a:lnTo>
                    <a:cubicBezTo>
                      <a:pt x="35177" y="9459"/>
                      <a:pt x="36023" y="8884"/>
                      <a:pt x="35871" y="8298"/>
                    </a:cubicBezTo>
                    <a:cubicBezTo>
                      <a:pt x="35797" y="7944"/>
                      <a:pt x="35076" y="7783"/>
                      <a:pt x="33992" y="7747"/>
                    </a:cubicBezTo>
                    <a:lnTo>
                      <a:pt x="33992" y="7747"/>
                    </a:lnTo>
                    <a:cubicBezTo>
                      <a:pt x="34167" y="7601"/>
                      <a:pt x="34252" y="7439"/>
                      <a:pt x="34229" y="7260"/>
                    </a:cubicBezTo>
                    <a:cubicBezTo>
                      <a:pt x="34056" y="6223"/>
                      <a:pt x="30166" y="5878"/>
                      <a:pt x="27746" y="5878"/>
                    </a:cubicBezTo>
                    <a:cubicBezTo>
                      <a:pt x="25067" y="5878"/>
                      <a:pt x="20226" y="5445"/>
                      <a:pt x="19881" y="4667"/>
                    </a:cubicBezTo>
                    <a:cubicBezTo>
                      <a:pt x="19621" y="4062"/>
                      <a:pt x="25845" y="3371"/>
                      <a:pt x="25931" y="2247"/>
                    </a:cubicBezTo>
                    <a:cubicBezTo>
                      <a:pt x="26018" y="1210"/>
                      <a:pt x="4150" y="86"/>
                      <a:pt x="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2941325" y="3339350"/>
                <a:ext cx="255000" cy="23800"/>
              </a:xfrm>
              <a:custGeom>
                <a:avLst/>
                <a:gdLst/>
                <a:ahLst/>
                <a:cxnLst/>
                <a:rect l="l" t="t" r="r" b="b"/>
                <a:pathLst>
                  <a:path w="10200" h="952" extrusionOk="0">
                    <a:moveTo>
                      <a:pt x="10200" y="1"/>
                    </a:moveTo>
                    <a:cubicBezTo>
                      <a:pt x="8471" y="1"/>
                      <a:pt x="6742" y="87"/>
                      <a:pt x="5100" y="260"/>
                    </a:cubicBezTo>
                    <a:cubicBezTo>
                      <a:pt x="3372" y="433"/>
                      <a:pt x="1643" y="606"/>
                      <a:pt x="1" y="951"/>
                    </a:cubicBezTo>
                    <a:lnTo>
                      <a:pt x="2507" y="951"/>
                    </a:lnTo>
                    <a:cubicBezTo>
                      <a:pt x="3372" y="865"/>
                      <a:pt x="4236" y="865"/>
                      <a:pt x="5100" y="779"/>
                    </a:cubicBezTo>
                    <a:cubicBezTo>
                      <a:pt x="6829" y="606"/>
                      <a:pt x="8558" y="346"/>
                      <a:pt x="10200"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891625" y="3399850"/>
                <a:ext cx="274450" cy="54950"/>
              </a:xfrm>
              <a:custGeom>
                <a:avLst/>
                <a:gdLst/>
                <a:ahLst/>
                <a:cxnLst/>
                <a:rect l="l" t="t" r="r" b="b"/>
                <a:pathLst>
                  <a:path w="10978" h="2198" extrusionOk="0">
                    <a:moveTo>
                      <a:pt x="10978" y="1"/>
                    </a:moveTo>
                    <a:lnTo>
                      <a:pt x="10978" y="1"/>
                    </a:lnTo>
                    <a:cubicBezTo>
                      <a:pt x="9163" y="260"/>
                      <a:pt x="7175" y="779"/>
                      <a:pt x="5446" y="1124"/>
                    </a:cubicBezTo>
                    <a:cubicBezTo>
                      <a:pt x="3631" y="1470"/>
                      <a:pt x="1902" y="1902"/>
                      <a:pt x="1" y="2162"/>
                    </a:cubicBezTo>
                    <a:cubicBezTo>
                      <a:pt x="279" y="2187"/>
                      <a:pt x="558" y="2197"/>
                      <a:pt x="836" y="2197"/>
                    </a:cubicBezTo>
                    <a:cubicBezTo>
                      <a:pt x="1508" y="2197"/>
                      <a:pt x="2181" y="2136"/>
                      <a:pt x="2853" y="2075"/>
                    </a:cubicBezTo>
                    <a:cubicBezTo>
                      <a:pt x="3804" y="1989"/>
                      <a:pt x="4668" y="1816"/>
                      <a:pt x="5619" y="1643"/>
                    </a:cubicBezTo>
                    <a:cubicBezTo>
                      <a:pt x="7434" y="1211"/>
                      <a:pt x="9249" y="692"/>
                      <a:pt x="10978"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876500" y="3460350"/>
                <a:ext cx="239875" cy="67025"/>
              </a:xfrm>
              <a:custGeom>
                <a:avLst/>
                <a:gdLst/>
                <a:ahLst/>
                <a:cxnLst/>
                <a:rect l="l" t="t" r="r" b="b"/>
                <a:pathLst>
                  <a:path w="9595" h="2681" extrusionOk="0">
                    <a:moveTo>
                      <a:pt x="9595" y="1"/>
                    </a:moveTo>
                    <a:lnTo>
                      <a:pt x="9595" y="1"/>
                    </a:lnTo>
                    <a:cubicBezTo>
                      <a:pt x="7953" y="433"/>
                      <a:pt x="6310" y="779"/>
                      <a:pt x="4754" y="1211"/>
                    </a:cubicBezTo>
                    <a:cubicBezTo>
                      <a:pt x="3112" y="1730"/>
                      <a:pt x="1556" y="2162"/>
                      <a:pt x="1" y="2680"/>
                    </a:cubicBezTo>
                    <a:cubicBezTo>
                      <a:pt x="779" y="2594"/>
                      <a:pt x="1643" y="2508"/>
                      <a:pt x="2421" y="2335"/>
                    </a:cubicBezTo>
                    <a:cubicBezTo>
                      <a:pt x="3285" y="2162"/>
                      <a:pt x="4063" y="1989"/>
                      <a:pt x="4927" y="1730"/>
                    </a:cubicBezTo>
                    <a:cubicBezTo>
                      <a:pt x="6483" y="1297"/>
                      <a:pt x="8039" y="779"/>
                      <a:pt x="9595"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1083000" y="1269275"/>
                <a:ext cx="983200" cy="1194975"/>
              </a:xfrm>
              <a:custGeom>
                <a:avLst/>
                <a:gdLst/>
                <a:ahLst/>
                <a:cxnLst/>
                <a:rect l="l" t="t" r="r" b="b"/>
                <a:pathLst>
                  <a:path w="39328" h="47799" extrusionOk="0">
                    <a:moveTo>
                      <a:pt x="39328" y="0"/>
                    </a:moveTo>
                    <a:cubicBezTo>
                      <a:pt x="39328" y="0"/>
                      <a:pt x="24375" y="1038"/>
                      <a:pt x="18670" y="5273"/>
                    </a:cubicBezTo>
                    <a:cubicBezTo>
                      <a:pt x="3458" y="16768"/>
                      <a:pt x="1" y="39155"/>
                      <a:pt x="1" y="39155"/>
                    </a:cubicBezTo>
                    <a:lnTo>
                      <a:pt x="33364" y="47798"/>
                    </a:lnTo>
                    <a:lnTo>
                      <a:pt x="39328" y="29388"/>
                    </a:lnTo>
                    <a:lnTo>
                      <a:pt x="39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1882525" y="2081750"/>
                <a:ext cx="114550" cy="384650"/>
              </a:xfrm>
              <a:custGeom>
                <a:avLst/>
                <a:gdLst/>
                <a:ahLst/>
                <a:cxnLst/>
                <a:rect l="l" t="t" r="r" b="b"/>
                <a:pathLst>
                  <a:path w="4582" h="15386" fill="none" extrusionOk="0">
                    <a:moveTo>
                      <a:pt x="0" y="15386"/>
                    </a:moveTo>
                    <a:cubicBezTo>
                      <a:pt x="1124" y="10113"/>
                      <a:pt x="2593" y="5014"/>
                      <a:pt x="458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055850" y="1727375"/>
                <a:ext cx="138325" cy="516450"/>
              </a:xfrm>
              <a:custGeom>
                <a:avLst/>
                <a:gdLst/>
                <a:ahLst/>
                <a:cxnLst/>
                <a:rect l="l" t="t" r="r" b="b"/>
                <a:pathLst>
                  <a:path w="5533" h="20658" fill="none" extrusionOk="0">
                    <a:moveTo>
                      <a:pt x="5532" y="20658"/>
                    </a:moveTo>
                    <a:cubicBezTo>
                      <a:pt x="4236" y="13657"/>
                      <a:pt x="2421" y="6742"/>
                      <a:pt x="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1111100" y="2116325"/>
                <a:ext cx="797375" cy="237700"/>
              </a:xfrm>
              <a:custGeom>
                <a:avLst/>
                <a:gdLst/>
                <a:ahLst/>
                <a:cxnLst/>
                <a:rect l="l" t="t" r="r" b="b"/>
                <a:pathLst>
                  <a:path w="31895" h="9508" fill="none" extrusionOk="0">
                    <a:moveTo>
                      <a:pt x="0" y="0"/>
                    </a:moveTo>
                    <a:lnTo>
                      <a:pt x="31894" y="9508"/>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3170375" y="2023400"/>
                <a:ext cx="412750" cy="112400"/>
              </a:xfrm>
              <a:custGeom>
                <a:avLst/>
                <a:gdLst/>
                <a:ahLst/>
                <a:cxnLst/>
                <a:rect l="l" t="t" r="r" b="b"/>
                <a:pathLst>
                  <a:path w="16510" h="4496" fill="none" extrusionOk="0">
                    <a:moveTo>
                      <a:pt x="16509" y="1"/>
                    </a:moveTo>
                    <a:lnTo>
                      <a:pt x="1" y="4495"/>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1986225" y="1275750"/>
                <a:ext cx="695825" cy="196675"/>
              </a:xfrm>
              <a:custGeom>
                <a:avLst/>
                <a:gdLst/>
                <a:ahLst/>
                <a:cxnLst/>
                <a:rect l="l" t="t" r="r" b="b"/>
                <a:pathLst>
                  <a:path w="27833" h="7867" fill="none" extrusionOk="0">
                    <a:moveTo>
                      <a:pt x="1" y="1"/>
                    </a:moveTo>
                    <a:cubicBezTo>
                      <a:pt x="1" y="1"/>
                      <a:pt x="3977" y="7866"/>
                      <a:pt x="15645" y="7088"/>
                    </a:cubicBezTo>
                    <a:cubicBezTo>
                      <a:pt x="27314" y="6397"/>
                      <a:pt x="27833" y="1470"/>
                      <a:pt x="27833" y="147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494975" y="1568450"/>
                <a:ext cx="927025" cy="895800"/>
              </a:xfrm>
              <a:custGeom>
                <a:avLst/>
                <a:gdLst/>
                <a:ahLst/>
                <a:cxnLst/>
                <a:rect l="l" t="t" r="r" b="b"/>
                <a:pathLst>
                  <a:path w="37081" h="35832" extrusionOk="0">
                    <a:moveTo>
                      <a:pt x="30937" y="1"/>
                    </a:moveTo>
                    <a:cubicBezTo>
                      <a:pt x="29458" y="1"/>
                      <a:pt x="23115" y="6444"/>
                      <a:pt x="22145" y="6444"/>
                    </a:cubicBezTo>
                    <a:cubicBezTo>
                      <a:pt x="22139" y="6444"/>
                      <a:pt x="22133" y="6444"/>
                      <a:pt x="22128" y="6444"/>
                    </a:cubicBezTo>
                    <a:cubicBezTo>
                      <a:pt x="21177" y="6357"/>
                      <a:pt x="24202" y="3073"/>
                      <a:pt x="23165" y="2727"/>
                    </a:cubicBezTo>
                    <a:cubicBezTo>
                      <a:pt x="23154" y="2724"/>
                      <a:pt x="23140" y="2722"/>
                      <a:pt x="23125" y="2722"/>
                    </a:cubicBezTo>
                    <a:cubicBezTo>
                      <a:pt x="21603" y="2722"/>
                      <a:pt x="1" y="19495"/>
                      <a:pt x="1" y="19495"/>
                    </a:cubicBezTo>
                    <a:lnTo>
                      <a:pt x="14262" y="35831"/>
                    </a:lnTo>
                    <a:cubicBezTo>
                      <a:pt x="24893" y="25286"/>
                      <a:pt x="37081" y="9642"/>
                      <a:pt x="36130" y="8864"/>
                    </a:cubicBezTo>
                    <a:cubicBezTo>
                      <a:pt x="36054" y="8795"/>
                      <a:pt x="35949" y="8764"/>
                      <a:pt x="35819" y="8764"/>
                    </a:cubicBezTo>
                    <a:cubicBezTo>
                      <a:pt x="34309" y="8764"/>
                      <a:pt x="29474" y="13013"/>
                      <a:pt x="29474" y="13013"/>
                    </a:cubicBezTo>
                    <a:cubicBezTo>
                      <a:pt x="29474" y="13013"/>
                      <a:pt x="36821" y="6098"/>
                      <a:pt x="36130" y="5234"/>
                    </a:cubicBezTo>
                    <a:cubicBezTo>
                      <a:pt x="36088" y="5187"/>
                      <a:pt x="36019" y="5165"/>
                      <a:pt x="35925" y="5165"/>
                    </a:cubicBezTo>
                    <a:cubicBezTo>
                      <a:pt x="34466" y="5165"/>
                      <a:pt x="27141" y="10506"/>
                      <a:pt x="27141" y="10506"/>
                    </a:cubicBezTo>
                    <a:cubicBezTo>
                      <a:pt x="27141" y="10506"/>
                      <a:pt x="35265" y="2641"/>
                      <a:pt x="34660" y="1863"/>
                    </a:cubicBezTo>
                    <a:cubicBezTo>
                      <a:pt x="34583" y="1779"/>
                      <a:pt x="34466" y="1741"/>
                      <a:pt x="34315" y="1741"/>
                    </a:cubicBezTo>
                    <a:cubicBezTo>
                      <a:pt x="32436" y="1741"/>
                      <a:pt x="25326" y="7740"/>
                      <a:pt x="25326" y="7740"/>
                    </a:cubicBezTo>
                    <a:cubicBezTo>
                      <a:pt x="25326" y="7740"/>
                      <a:pt x="32500" y="912"/>
                      <a:pt x="31117" y="48"/>
                    </a:cubicBezTo>
                    <a:cubicBezTo>
                      <a:pt x="31069" y="16"/>
                      <a:pt x="31009" y="1"/>
                      <a:pt x="30937"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4920650" y="1753300"/>
                <a:ext cx="90800" cy="177225"/>
              </a:xfrm>
              <a:custGeom>
                <a:avLst/>
                <a:gdLst/>
                <a:ahLst/>
                <a:cxnLst/>
                <a:rect l="l" t="t" r="r" b="b"/>
                <a:pathLst>
                  <a:path w="3632" h="7089" fill="none" extrusionOk="0">
                    <a:moveTo>
                      <a:pt x="3631" y="0"/>
                    </a:moveTo>
                    <a:cubicBezTo>
                      <a:pt x="2594" y="2421"/>
                      <a:pt x="1384" y="4841"/>
                      <a:pt x="1" y="7088"/>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4987650" y="1906725"/>
                <a:ext cx="209625" cy="69175"/>
              </a:xfrm>
              <a:custGeom>
                <a:avLst/>
                <a:gdLst/>
                <a:ahLst/>
                <a:cxnLst/>
                <a:rect l="l" t="t" r="r" b="b"/>
                <a:pathLst>
                  <a:path w="8385" h="2767" fill="none" extrusionOk="0">
                    <a:moveTo>
                      <a:pt x="0" y="2766"/>
                    </a:moveTo>
                    <a:cubicBezTo>
                      <a:pt x="2334" y="432"/>
                      <a:pt x="5446" y="0"/>
                      <a:pt x="8384" y="87"/>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5313925" y="3976800"/>
                <a:ext cx="1929675" cy="1307325"/>
              </a:xfrm>
              <a:custGeom>
                <a:avLst/>
                <a:gdLst/>
                <a:ahLst/>
                <a:cxnLst/>
                <a:rect l="l" t="t" r="r" b="b"/>
                <a:pathLst>
                  <a:path w="77187" h="52293" extrusionOk="0">
                    <a:moveTo>
                      <a:pt x="20659" y="1"/>
                    </a:moveTo>
                    <a:lnTo>
                      <a:pt x="1" y="17547"/>
                    </a:lnTo>
                    <a:lnTo>
                      <a:pt x="33624" y="42612"/>
                    </a:lnTo>
                    <a:lnTo>
                      <a:pt x="39933" y="52293"/>
                    </a:lnTo>
                    <a:lnTo>
                      <a:pt x="76063" y="27659"/>
                    </a:lnTo>
                    <a:cubicBezTo>
                      <a:pt x="76927" y="27054"/>
                      <a:pt x="77186" y="25844"/>
                      <a:pt x="76581" y="24980"/>
                    </a:cubicBezTo>
                    <a:cubicBezTo>
                      <a:pt x="76153" y="24480"/>
                      <a:pt x="75548" y="24157"/>
                      <a:pt x="74912" y="24157"/>
                    </a:cubicBezTo>
                    <a:cubicBezTo>
                      <a:pt x="74778" y="24157"/>
                      <a:pt x="74642" y="24172"/>
                      <a:pt x="74507" y="24202"/>
                    </a:cubicBezTo>
                    <a:lnTo>
                      <a:pt x="54022" y="27573"/>
                    </a:lnTo>
                    <a:lnTo>
                      <a:pt x="20659"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6154500" y="4564000"/>
                <a:ext cx="1218750" cy="833975"/>
              </a:xfrm>
              <a:custGeom>
                <a:avLst/>
                <a:gdLst/>
                <a:ahLst/>
                <a:cxnLst/>
                <a:rect l="l" t="t" r="r" b="b"/>
                <a:pathLst>
                  <a:path w="48750" h="33359" extrusionOk="0">
                    <a:moveTo>
                      <a:pt x="41988" y="0"/>
                    </a:moveTo>
                    <a:cubicBezTo>
                      <a:pt x="41903" y="0"/>
                      <a:pt x="41823" y="8"/>
                      <a:pt x="41748" y="23"/>
                    </a:cubicBezTo>
                    <a:lnTo>
                      <a:pt x="20313" y="4085"/>
                    </a:lnTo>
                    <a:cubicBezTo>
                      <a:pt x="13744" y="13938"/>
                      <a:pt x="1" y="19124"/>
                      <a:pt x="1" y="19124"/>
                    </a:cubicBezTo>
                    <a:lnTo>
                      <a:pt x="6310" y="32954"/>
                    </a:lnTo>
                    <a:cubicBezTo>
                      <a:pt x="6472" y="33224"/>
                      <a:pt x="6736" y="33359"/>
                      <a:pt x="7016" y="33359"/>
                    </a:cubicBezTo>
                    <a:cubicBezTo>
                      <a:pt x="7184" y="33359"/>
                      <a:pt x="7358" y="33310"/>
                      <a:pt x="7520" y="33213"/>
                    </a:cubicBezTo>
                    <a:lnTo>
                      <a:pt x="47885" y="5986"/>
                    </a:lnTo>
                    <a:cubicBezTo>
                      <a:pt x="48749" y="5468"/>
                      <a:pt x="45465" y="1665"/>
                      <a:pt x="45378" y="1665"/>
                    </a:cubicBezTo>
                    <a:cubicBezTo>
                      <a:pt x="44273" y="796"/>
                      <a:pt x="42880" y="0"/>
                      <a:pt x="41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6763850" y="4622900"/>
                <a:ext cx="10850" cy="138300"/>
              </a:xfrm>
              <a:custGeom>
                <a:avLst/>
                <a:gdLst/>
                <a:ahLst/>
                <a:cxnLst/>
                <a:rect l="l" t="t" r="r" b="b"/>
                <a:pathLst>
                  <a:path w="434" h="5532" fill="none" extrusionOk="0">
                    <a:moveTo>
                      <a:pt x="87" y="0"/>
                    </a:moveTo>
                    <a:cubicBezTo>
                      <a:pt x="1" y="1902"/>
                      <a:pt x="87" y="3717"/>
                      <a:pt x="433" y="553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6837325" y="4620725"/>
                <a:ext cx="10825" cy="114550"/>
              </a:xfrm>
              <a:custGeom>
                <a:avLst/>
                <a:gdLst/>
                <a:ahLst/>
                <a:cxnLst/>
                <a:rect l="l" t="t" r="r" b="b"/>
                <a:pathLst>
                  <a:path w="433" h="4582" fill="none" extrusionOk="0">
                    <a:moveTo>
                      <a:pt x="87" y="1"/>
                    </a:moveTo>
                    <a:cubicBezTo>
                      <a:pt x="1" y="1470"/>
                      <a:pt x="87" y="3026"/>
                      <a:pt x="433" y="458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6897825" y="4612100"/>
                <a:ext cx="6525" cy="108050"/>
              </a:xfrm>
              <a:custGeom>
                <a:avLst/>
                <a:gdLst/>
                <a:ahLst/>
                <a:cxnLst/>
                <a:rect l="l" t="t" r="r" b="b"/>
                <a:pathLst>
                  <a:path w="261" h="4322" fill="none" extrusionOk="0">
                    <a:moveTo>
                      <a:pt x="1" y="0"/>
                    </a:moveTo>
                    <a:cubicBezTo>
                      <a:pt x="1" y="1469"/>
                      <a:pt x="87" y="2939"/>
                      <a:pt x="260" y="432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6284150" y="4633700"/>
                <a:ext cx="1030750" cy="702300"/>
              </a:xfrm>
              <a:custGeom>
                <a:avLst/>
                <a:gdLst/>
                <a:ahLst/>
                <a:cxnLst/>
                <a:rect l="l" t="t" r="r" b="b"/>
                <a:pathLst>
                  <a:path w="41230" h="28092" fill="none" extrusionOk="0">
                    <a:moveTo>
                      <a:pt x="1" y="28091"/>
                    </a:moveTo>
                    <a:lnTo>
                      <a:pt x="41230" y="0"/>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6210675" y="5005350"/>
                <a:ext cx="365225" cy="159950"/>
              </a:xfrm>
              <a:custGeom>
                <a:avLst/>
                <a:gdLst/>
                <a:ahLst/>
                <a:cxnLst/>
                <a:rect l="l" t="t" r="r" b="b"/>
                <a:pathLst>
                  <a:path w="14609" h="6398" fill="none" extrusionOk="0">
                    <a:moveTo>
                      <a:pt x="1" y="6397"/>
                    </a:moveTo>
                    <a:cubicBezTo>
                      <a:pt x="1" y="6397"/>
                      <a:pt x="9854" y="1"/>
                      <a:pt x="14608" y="527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7085825" y="4586150"/>
                <a:ext cx="17325" cy="192350"/>
              </a:xfrm>
              <a:custGeom>
                <a:avLst/>
                <a:gdLst/>
                <a:ahLst/>
                <a:cxnLst/>
                <a:rect l="l" t="t" r="r" b="b"/>
                <a:pathLst>
                  <a:path w="693" h="7694" fill="none" extrusionOk="0">
                    <a:moveTo>
                      <a:pt x="173" y="1"/>
                    </a:moveTo>
                    <a:cubicBezTo>
                      <a:pt x="173" y="1"/>
                      <a:pt x="1" y="5619"/>
                      <a:pt x="692" y="769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097375" y="4052425"/>
                <a:ext cx="1495325" cy="1238200"/>
              </a:xfrm>
              <a:custGeom>
                <a:avLst/>
                <a:gdLst/>
                <a:ahLst/>
                <a:cxnLst/>
                <a:rect l="l" t="t" r="r" b="b"/>
                <a:pathLst>
                  <a:path w="59813" h="49528" extrusionOk="0">
                    <a:moveTo>
                      <a:pt x="26968" y="1"/>
                    </a:moveTo>
                    <a:lnTo>
                      <a:pt x="1" y="2853"/>
                    </a:lnTo>
                    <a:lnTo>
                      <a:pt x="14349" y="37945"/>
                    </a:lnTo>
                    <a:lnTo>
                      <a:pt x="14176" y="49527"/>
                    </a:lnTo>
                    <a:lnTo>
                      <a:pt x="57911" y="49268"/>
                    </a:lnTo>
                    <a:cubicBezTo>
                      <a:pt x="58949" y="49268"/>
                      <a:pt x="59813" y="48404"/>
                      <a:pt x="59813" y="47366"/>
                    </a:cubicBezTo>
                    <a:cubicBezTo>
                      <a:pt x="59813" y="46502"/>
                      <a:pt x="59294" y="45811"/>
                      <a:pt x="58603" y="45551"/>
                    </a:cubicBezTo>
                    <a:lnTo>
                      <a:pt x="39760" y="36908"/>
                    </a:lnTo>
                    <a:lnTo>
                      <a:pt x="26968"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4391250" y="4972950"/>
                <a:ext cx="1266275" cy="425700"/>
              </a:xfrm>
              <a:custGeom>
                <a:avLst/>
                <a:gdLst/>
                <a:ahLst/>
                <a:cxnLst/>
                <a:rect l="l" t="t" r="r" b="b"/>
                <a:pathLst>
                  <a:path w="50651" h="17028" extrusionOk="0">
                    <a:moveTo>
                      <a:pt x="27832" y="0"/>
                    </a:moveTo>
                    <a:cubicBezTo>
                      <a:pt x="23442" y="1798"/>
                      <a:pt x="18525" y="2338"/>
                      <a:pt x="14206" y="2338"/>
                    </a:cubicBezTo>
                    <a:cubicBezTo>
                      <a:pt x="7728" y="2338"/>
                      <a:pt x="2594" y="1124"/>
                      <a:pt x="2594" y="1124"/>
                    </a:cubicBezTo>
                    <a:lnTo>
                      <a:pt x="1" y="16164"/>
                    </a:lnTo>
                    <a:cubicBezTo>
                      <a:pt x="1" y="16596"/>
                      <a:pt x="433" y="17028"/>
                      <a:pt x="951" y="17028"/>
                    </a:cubicBezTo>
                    <a:lnTo>
                      <a:pt x="49614" y="17028"/>
                    </a:lnTo>
                    <a:cubicBezTo>
                      <a:pt x="50651" y="17028"/>
                      <a:pt x="50046" y="12015"/>
                      <a:pt x="49959" y="12015"/>
                    </a:cubicBezTo>
                    <a:cubicBezTo>
                      <a:pt x="49527" y="10545"/>
                      <a:pt x="48663" y="8990"/>
                      <a:pt x="47885" y="8644"/>
                    </a:cubicBezTo>
                    <a:lnTo>
                      <a:pt x="278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5125950" y="4994550"/>
                <a:ext cx="71325" cy="118875"/>
              </a:xfrm>
              <a:custGeom>
                <a:avLst/>
                <a:gdLst/>
                <a:ahLst/>
                <a:cxnLst/>
                <a:rect l="l" t="t" r="r" b="b"/>
                <a:pathLst>
                  <a:path w="2853" h="4755" fill="none" extrusionOk="0">
                    <a:moveTo>
                      <a:pt x="2852" y="1"/>
                    </a:moveTo>
                    <a:cubicBezTo>
                      <a:pt x="1729" y="1470"/>
                      <a:pt x="778" y="3112"/>
                      <a:pt x="0" y="4755"/>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201575" y="5033450"/>
                <a:ext cx="58375" cy="99425"/>
              </a:xfrm>
              <a:custGeom>
                <a:avLst/>
                <a:gdLst/>
                <a:ahLst/>
                <a:cxnLst/>
                <a:rect l="l" t="t" r="r" b="b"/>
                <a:pathLst>
                  <a:path w="2335" h="3977" fill="none" extrusionOk="0">
                    <a:moveTo>
                      <a:pt x="2334" y="1"/>
                    </a:moveTo>
                    <a:cubicBezTo>
                      <a:pt x="1470" y="1211"/>
                      <a:pt x="692" y="2594"/>
                      <a:pt x="0" y="397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5259925" y="5061550"/>
                <a:ext cx="54025" cy="90775"/>
              </a:xfrm>
              <a:custGeom>
                <a:avLst/>
                <a:gdLst/>
                <a:ahLst/>
                <a:cxnLst/>
                <a:rect l="l" t="t" r="r" b="b"/>
                <a:pathLst>
                  <a:path w="2161" h="3631" fill="none" extrusionOk="0">
                    <a:moveTo>
                      <a:pt x="2161" y="0"/>
                    </a:moveTo>
                    <a:cubicBezTo>
                      <a:pt x="1297" y="1124"/>
                      <a:pt x="605" y="2334"/>
                      <a:pt x="0" y="363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399900" y="5312200"/>
                <a:ext cx="1246825" cy="6500"/>
              </a:xfrm>
              <a:custGeom>
                <a:avLst/>
                <a:gdLst/>
                <a:ahLst/>
                <a:cxnLst/>
                <a:rect l="l" t="t" r="r" b="b"/>
                <a:pathLst>
                  <a:path w="49873" h="260" fill="none" extrusionOk="0">
                    <a:moveTo>
                      <a:pt x="0" y="260"/>
                    </a:moveTo>
                    <a:lnTo>
                      <a:pt x="4987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4434475" y="5132850"/>
                <a:ext cx="317675" cy="183700"/>
              </a:xfrm>
              <a:custGeom>
                <a:avLst/>
                <a:gdLst/>
                <a:ahLst/>
                <a:cxnLst/>
                <a:rect l="l" t="t" r="r" b="b"/>
                <a:pathLst>
                  <a:path w="12707" h="7348" fill="none" extrusionOk="0">
                    <a:moveTo>
                      <a:pt x="0" y="1"/>
                    </a:moveTo>
                    <a:cubicBezTo>
                      <a:pt x="0" y="1"/>
                      <a:pt x="11669" y="260"/>
                      <a:pt x="12706" y="734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389575" y="5145825"/>
                <a:ext cx="97250" cy="166400"/>
              </a:xfrm>
              <a:custGeom>
                <a:avLst/>
                <a:gdLst/>
                <a:ahLst/>
                <a:cxnLst/>
                <a:rect l="l" t="t" r="r" b="b"/>
                <a:pathLst>
                  <a:path w="3890" h="6656" fill="none" extrusionOk="0">
                    <a:moveTo>
                      <a:pt x="3890" y="0"/>
                    </a:moveTo>
                    <a:cubicBezTo>
                      <a:pt x="3890" y="0"/>
                      <a:pt x="605" y="4581"/>
                      <a:pt x="0" y="6656"/>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279175" y="3055250"/>
                <a:ext cx="4231900" cy="1932850"/>
              </a:xfrm>
              <a:custGeom>
                <a:avLst/>
                <a:gdLst/>
                <a:ahLst/>
                <a:cxnLst/>
                <a:rect l="l" t="t" r="r" b="b"/>
                <a:pathLst>
                  <a:path w="169276" h="77314" extrusionOk="0">
                    <a:moveTo>
                      <a:pt x="94959" y="1"/>
                    </a:moveTo>
                    <a:cubicBezTo>
                      <a:pt x="94523" y="1"/>
                      <a:pt x="94085" y="14"/>
                      <a:pt x="93646" y="42"/>
                    </a:cubicBezTo>
                    <a:cubicBezTo>
                      <a:pt x="82582" y="820"/>
                      <a:pt x="20350" y="25021"/>
                      <a:pt x="20350" y="25021"/>
                    </a:cubicBezTo>
                    <a:lnTo>
                      <a:pt x="1853" y="58990"/>
                    </a:lnTo>
                    <a:cubicBezTo>
                      <a:pt x="1853" y="58990"/>
                      <a:pt x="1" y="70184"/>
                      <a:pt x="10833" y="70184"/>
                    </a:cubicBezTo>
                    <a:cubicBezTo>
                      <a:pt x="11223" y="70184"/>
                      <a:pt x="11629" y="70170"/>
                      <a:pt x="12052" y="70140"/>
                    </a:cubicBezTo>
                    <a:cubicBezTo>
                      <a:pt x="41526" y="68152"/>
                      <a:pt x="88633" y="32973"/>
                      <a:pt x="88633" y="32973"/>
                    </a:cubicBezTo>
                    <a:lnTo>
                      <a:pt x="145765" y="77313"/>
                    </a:lnTo>
                    <a:lnTo>
                      <a:pt x="169275" y="52248"/>
                    </a:lnTo>
                    <a:cubicBezTo>
                      <a:pt x="169275" y="52248"/>
                      <a:pt x="130553" y="19835"/>
                      <a:pt x="119230" y="11192"/>
                    </a:cubicBezTo>
                    <a:cubicBezTo>
                      <a:pt x="114667" y="7707"/>
                      <a:pt x="105404" y="1"/>
                      <a:pt x="9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569675" y="3734800"/>
                <a:ext cx="3431425" cy="1169025"/>
              </a:xfrm>
              <a:custGeom>
                <a:avLst/>
                <a:gdLst/>
                <a:ahLst/>
                <a:cxnLst/>
                <a:rect l="l" t="t" r="r" b="b"/>
                <a:pathLst>
                  <a:path w="137257" h="46761" fill="none" extrusionOk="0">
                    <a:moveTo>
                      <a:pt x="0" y="36561"/>
                    </a:moveTo>
                    <a:cubicBezTo>
                      <a:pt x="25412" y="34833"/>
                      <a:pt x="63875" y="7174"/>
                      <a:pt x="73987" y="951"/>
                    </a:cubicBezTo>
                    <a:cubicBezTo>
                      <a:pt x="75543" y="0"/>
                      <a:pt x="77531" y="173"/>
                      <a:pt x="78914" y="1297"/>
                    </a:cubicBezTo>
                    <a:lnTo>
                      <a:pt x="137257" y="4676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1467700" y="2798725"/>
                <a:ext cx="3686350" cy="2213150"/>
              </a:xfrm>
              <a:custGeom>
                <a:avLst/>
                <a:gdLst/>
                <a:ahLst/>
                <a:cxnLst/>
                <a:rect l="l" t="t" r="r" b="b"/>
                <a:pathLst>
                  <a:path w="147454" h="88526" extrusionOk="0">
                    <a:moveTo>
                      <a:pt x="99945" y="1"/>
                    </a:moveTo>
                    <a:cubicBezTo>
                      <a:pt x="92106" y="1"/>
                      <a:pt x="83820" y="3760"/>
                      <a:pt x="74244" y="9352"/>
                    </a:cubicBezTo>
                    <a:cubicBezTo>
                      <a:pt x="65428" y="14452"/>
                      <a:pt x="38202" y="38394"/>
                      <a:pt x="38202" y="38394"/>
                    </a:cubicBezTo>
                    <a:lnTo>
                      <a:pt x="4665" y="40641"/>
                    </a:lnTo>
                    <a:cubicBezTo>
                      <a:pt x="4665" y="40641"/>
                      <a:pt x="0" y="82053"/>
                      <a:pt x="33277" y="82053"/>
                    </a:cubicBezTo>
                    <a:cubicBezTo>
                      <a:pt x="34198" y="82053"/>
                      <a:pt x="35147" y="82021"/>
                      <a:pt x="36127" y="81956"/>
                    </a:cubicBezTo>
                    <a:cubicBezTo>
                      <a:pt x="61712" y="80228"/>
                      <a:pt x="93951" y="43753"/>
                      <a:pt x="93951" y="43753"/>
                    </a:cubicBezTo>
                    <a:lnTo>
                      <a:pt x="113745" y="88525"/>
                    </a:lnTo>
                    <a:lnTo>
                      <a:pt x="147454" y="78499"/>
                    </a:lnTo>
                    <a:cubicBezTo>
                      <a:pt x="147454" y="78499"/>
                      <a:pt x="130859" y="36924"/>
                      <a:pt x="125240" y="22836"/>
                    </a:cubicBezTo>
                    <a:cubicBezTo>
                      <a:pt x="120400" y="10821"/>
                      <a:pt x="111670" y="1314"/>
                      <a:pt x="102940" y="190"/>
                    </a:cubicBezTo>
                    <a:cubicBezTo>
                      <a:pt x="101948" y="62"/>
                      <a:pt x="100950" y="1"/>
                      <a:pt x="9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1772300" y="3646200"/>
                <a:ext cx="2675150" cy="1324625"/>
              </a:xfrm>
              <a:custGeom>
                <a:avLst/>
                <a:gdLst/>
                <a:ahLst/>
                <a:cxnLst/>
                <a:rect l="l" t="t" r="r" b="b"/>
                <a:pathLst>
                  <a:path w="107006" h="52985" fill="none" extrusionOk="0">
                    <a:moveTo>
                      <a:pt x="2162" y="6137"/>
                    </a:moveTo>
                    <a:cubicBezTo>
                      <a:pt x="2162" y="6137"/>
                      <a:pt x="1" y="42266"/>
                      <a:pt x="26018" y="40451"/>
                    </a:cubicBezTo>
                    <a:cubicBezTo>
                      <a:pt x="41576" y="39414"/>
                      <a:pt x="72260" y="8471"/>
                      <a:pt x="80903" y="951"/>
                    </a:cubicBezTo>
                    <a:cubicBezTo>
                      <a:pt x="82113" y="0"/>
                      <a:pt x="83842" y="346"/>
                      <a:pt x="84533" y="1729"/>
                    </a:cubicBezTo>
                    <a:lnTo>
                      <a:pt x="107006" y="52984"/>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1832825" y="3780175"/>
                <a:ext cx="276600" cy="244200"/>
              </a:xfrm>
              <a:custGeom>
                <a:avLst/>
                <a:gdLst/>
                <a:ahLst/>
                <a:cxnLst/>
                <a:rect l="l" t="t" r="r" b="b"/>
                <a:pathLst>
                  <a:path w="11064" h="9768" fill="none" extrusionOk="0">
                    <a:moveTo>
                      <a:pt x="0" y="9767"/>
                    </a:moveTo>
                    <a:cubicBezTo>
                      <a:pt x="0" y="9767"/>
                      <a:pt x="10286" y="8471"/>
                      <a:pt x="11064" y="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42150" y="4601275"/>
                <a:ext cx="847075" cy="255025"/>
              </a:xfrm>
              <a:custGeom>
                <a:avLst/>
                <a:gdLst/>
                <a:ahLst/>
                <a:cxnLst/>
                <a:rect l="l" t="t" r="r" b="b"/>
                <a:pathLst>
                  <a:path w="33883" h="10201" fill="none" extrusionOk="0">
                    <a:moveTo>
                      <a:pt x="1" y="10200"/>
                    </a:moveTo>
                    <a:lnTo>
                      <a:pt x="3388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5787150" y="4246900"/>
                <a:ext cx="589950" cy="633150"/>
              </a:xfrm>
              <a:custGeom>
                <a:avLst/>
                <a:gdLst/>
                <a:ahLst/>
                <a:cxnLst/>
                <a:rect l="l" t="t" r="r" b="b"/>
                <a:pathLst>
                  <a:path w="23598" h="25326" fill="none" extrusionOk="0">
                    <a:moveTo>
                      <a:pt x="1" y="25326"/>
                    </a:moveTo>
                    <a:lnTo>
                      <a:pt x="23597" y="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 name="Google Shape;713;p36">
            <a:extLst>
              <a:ext uri="{FF2B5EF4-FFF2-40B4-BE49-F238E27FC236}">
                <a16:creationId xmlns:a16="http://schemas.microsoft.com/office/drawing/2014/main" id="{976C1C7D-4B1C-9EAF-EDD1-280947C36C3F}"/>
              </a:ext>
            </a:extLst>
          </p:cNvPr>
          <p:cNvSpPr txBox="1">
            <a:spLocks/>
          </p:cNvSpPr>
          <p:nvPr/>
        </p:nvSpPr>
        <p:spPr>
          <a:xfrm>
            <a:off x="611994" y="200722"/>
            <a:ext cx="7216161" cy="98744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Spartan"/>
              <a:buNone/>
              <a:defRPr sz="4000" b="1" i="0" u="none" strike="noStrike" cap="none">
                <a:solidFill>
                  <a:schemeClr val="dk1"/>
                </a:solidFill>
                <a:latin typeface="Spartan"/>
                <a:ea typeface="Spartan"/>
                <a:cs typeface="Spartan"/>
                <a:sym typeface="Spartan"/>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1070610" marR="743585">
              <a:spcBef>
                <a:spcPts val="1030"/>
              </a:spcBef>
            </a:pPr>
            <a:br>
              <a:rPr lang="en-US" dirty="0"/>
            </a:br>
            <a:r>
              <a:rPr lang="en-US" sz="2400" dirty="0">
                <a:latin typeface="Tahoma" panose="020B0604030504040204" pitchFamily="34" charset="0"/>
                <a:ea typeface="Tahoma" panose="020B0604030504040204" pitchFamily="34" charset="0"/>
                <a:cs typeface="Tahoma" panose="020B0604030504040204" pitchFamily="34" charset="0"/>
              </a:rPr>
              <a:t>TRƯỜNG ĐẠI HỌC VINH</a:t>
            </a:r>
          </a:p>
          <a:p>
            <a:pPr marL="1070610" marR="743585">
              <a:spcBef>
                <a:spcPts val="1030"/>
              </a:spcBef>
            </a:pPr>
            <a:r>
              <a:rPr lang="en-US" sz="2400" dirty="0">
                <a:latin typeface="Tahoma" panose="020B0604030504040204" pitchFamily="34" charset="0"/>
                <a:ea typeface="Tahoma" panose="020B0604030504040204" pitchFamily="34" charset="0"/>
                <a:cs typeface="Tahoma" panose="020B0604030504040204" pitchFamily="34" charset="0"/>
              </a:rPr>
              <a:t>VIỆN KỸ THUẬT VÀ CÔNG NGHỆ</a:t>
            </a:r>
            <a:br>
              <a:rPr lang="en-US" sz="1800" dirty="0">
                <a:latin typeface="Times New Roman" panose="02020603050405020304" pitchFamily="18" charset="0"/>
                <a:ea typeface="Times New Roman" panose="02020603050405020304" pitchFamily="18" charset="0"/>
              </a:rPr>
            </a:br>
            <a:br>
              <a:rPr lang="en-US" sz="1800" dirty="0">
                <a:latin typeface="Times New Roman" panose="02020603050405020304" pitchFamily="18" charset="0"/>
                <a:ea typeface="Times New Roman" panose="02020603050405020304" pitchFamily="18" charset="0"/>
              </a:rPr>
            </a:br>
            <a:endParaRPr lang="en-US" dirty="0"/>
          </a:p>
        </p:txBody>
      </p:sp>
      <p:pic>
        <p:nvPicPr>
          <p:cNvPr id="74" name="Picture 73">
            <a:extLst>
              <a:ext uri="{FF2B5EF4-FFF2-40B4-BE49-F238E27FC236}">
                <a16:creationId xmlns:a16="http://schemas.microsoft.com/office/drawing/2014/main" id="{CBE66142-C056-97D9-661A-4588B3D02B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94834" y="82548"/>
            <a:ext cx="1243965" cy="1243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1000"/>
                                        <p:tgtEl>
                                          <p:spTgt spid="70"/>
                                        </p:tgtEl>
                                      </p:cBhvr>
                                    </p:animEffect>
                                    <p:anim calcmode="lin" valueType="num">
                                      <p:cBhvr>
                                        <p:cTn id="8" dur="1000" fill="hold"/>
                                        <p:tgtEl>
                                          <p:spTgt spid="70"/>
                                        </p:tgtEl>
                                        <p:attrNameLst>
                                          <p:attrName>ppt_x</p:attrName>
                                        </p:attrNameLst>
                                      </p:cBhvr>
                                      <p:tavLst>
                                        <p:tav tm="0">
                                          <p:val>
                                            <p:strVal val="#ppt_x"/>
                                          </p:val>
                                        </p:tav>
                                        <p:tav tm="100000">
                                          <p:val>
                                            <p:strVal val="#ppt_x"/>
                                          </p:val>
                                        </p:tav>
                                      </p:tavLst>
                                    </p:anim>
                                    <p:anim calcmode="lin" valueType="num">
                                      <p:cBhvr>
                                        <p:cTn id="9" dur="1000" fill="hold"/>
                                        <p:tgtEl>
                                          <p:spTgt spid="7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1000"/>
                                        <p:tgtEl>
                                          <p:spTgt spid="74"/>
                                        </p:tgtEl>
                                      </p:cBhvr>
                                    </p:animEffect>
                                    <p:anim calcmode="lin" valueType="num">
                                      <p:cBhvr>
                                        <p:cTn id="13" dur="1000" fill="hold"/>
                                        <p:tgtEl>
                                          <p:spTgt spid="74"/>
                                        </p:tgtEl>
                                        <p:attrNameLst>
                                          <p:attrName>ppt_x</p:attrName>
                                        </p:attrNameLst>
                                      </p:cBhvr>
                                      <p:tavLst>
                                        <p:tav tm="0">
                                          <p:val>
                                            <p:strVal val="#ppt_x"/>
                                          </p:val>
                                        </p:tav>
                                        <p:tav tm="100000">
                                          <p:val>
                                            <p:strVal val="#ppt_x"/>
                                          </p:val>
                                        </p:tav>
                                      </p:tavLst>
                                    </p:anim>
                                    <p:anim calcmode="lin" valueType="num">
                                      <p:cBhvr>
                                        <p:cTn id="14"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5"/>
                                        </p:tgtEl>
                                        <p:attrNameLst>
                                          <p:attrName>style.visibility</p:attrName>
                                        </p:attrNameLst>
                                      </p:cBhvr>
                                      <p:to>
                                        <p:strVal val="visible"/>
                                      </p:to>
                                    </p:set>
                                    <p:anim calcmode="lin" valueType="num">
                                      <p:cBhvr additive="base">
                                        <p:cTn id="19" dur="500" fill="hold"/>
                                        <p:tgtEl>
                                          <p:spTgt spid="715"/>
                                        </p:tgtEl>
                                        <p:attrNameLst>
                                          <p:attrName>ppt_x</p:attrName>
                                        </p:attrNameLst>
                                      </p:cBhvr>
                                      <p:tavLst>
                                        <p:tav tm="0">
                                          <p:val>
                                            <p:strVal val="#ppt_x"/>
                                          </p:val>
                                        </p:tav>
                                        <p:tav tm="100000">
                                          <p:val>
                                            <p:strVal val="#ppt_x"/>
                                          </p:val>
                                        </p:tav>
                                      </p:tavLst>
                                    </p:anim>
                                    <p:anim calcmode="lin" valueType="num">
                                      <p:cBhvr additive="base">
                                        <p:cTn id="20" dur="500" fill="hold"/>
                                        <p:tgtEl>
                                          <p:spTgt spid="7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10"/>
                                        </p:tgtEl>
                                        <p:attrNameLst>
                                          <p:attrName>style.visibility</p:attrName>
                                        </p:attrNameLst>
                                      </p:cBhvr>
                                      <p:to>
                                        <p:strVal val="visible"/>
                                      </p:to>
                                    </p:set>
                                    <p:anim calcmode="lin" valueType="num">
                                      <p:cBhvr>
                                        <p:cTn id="25" dur="500" fill="hold"/>
                                        <p:tgtEl>
                                          <p:spTgt spid="710"/>
                                        </p:tgtEl>
                                        <p:attrNameLst>
                                          <p:attrName>ppt_w</p:attrName>
                                        </p:attrNameLst>
                                      </p:cBhvr>
                                      <p:tavLst>
                                        <p:tav tm="0">
                                          <p:val>
                                            <p:fltVal val="0"/>
                                          </p:val>
                                        </p:tav>
                                        <p:tav tm="100000">
                                          <p:val>
                                            <p:strVal val="#ppt_w"/>
                                          </p:val>
                                        </p:tav>
                                      </p:tavLst>
                                    </p:anim>
                                    <p:anim calcmode="lin" valueType="num">
                                      <p:cBhvr>
                                        <p:cTn id="26" dur="500" fill="hold"/>
                                        <p:tgtEl>
                                          <p:spTgt spid="710"/>
                                        </p:tgtEl>
                                        <p:attrNameLst>
                                          <p:attrName>ppt_h</p:attrName>
                                        </p:attrNameLst>
                                      </p:cBhvr>
                                      <p:tavLst>
                                        <p:tav tm="0">
                                          <p:val>
                                            <p:fltVal val="0"/>
                                          </p:val>
                                        </p:tav>
                                        <p:tav tm="100000">
                                          <p:val>
                                            <p:strVal val="#ppt_h"/>
                                          </p:val>
                                        </p:tav>
                                      </p:tavLst>
                                    </p:anim>
                                    <p:animEffect transition="in" filter="fade">
                                      <p:cBhvr>
                                        <p:cTn id="27" dur="500"/>
                                        <p:tgtEl>
                                          <p:spTgt spid="710"/>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713"/>
                                        </p:tgtEl>
                                        <p:attrNameLst>
                                          <p:attrName>style.visibility</p:attrName>
                                        </p:attrNameLst>
                                      </p:cBhvr>
                                      <p:to>
                                        <p:strVal val="visible"/>
                                      </p:to>
                                    </p:set>
                                    <p:anim calcmode="lin" valueType="num">
                                      <p:cBhvr>
                                        <p:cTn id="30" dur="500" fill="hold"/>
                                        <p:tgtEl>
                                          <p:spTgt spid="713"/>
                                        </p:tgtEl>
                                        <p:attrNameLst>
                                          <p:attrName>ppt_w</p:attrName>
                                        </p:attrNameLst>
                                      </p:cBhvr>
                                      <p:tavLst>
                                        <p:tav tm="0">
                                          <p:val>
                                            <p:fltVal val="0"/>
                                          </p:val>
                                        </p:tav>
                                        <p:tav tm="100000">
                                          <p:val>
                                            <p:strVal val="#ppt_w"/>
                                          </p:val>
                                        </p:tav>
                                      </p:tavLst>
                                    </p:anim>
                                    <p:anim calcmode="lin" valueType="num">
                                      <p:cBhvr>
                                        <p:cTn id="31" dur="500" fill="hold"/>
                                        <p:tgtEl>
                                          <p:spTgt spid="713"/>
                                        </p:tgtEl>
                                        <p:attrNameLst>
                                          <p:attrName>ppt_h</p:attrName>
                                        </p:attrNameLst>
                                      </p:cBhvr>
                                      <p:tavLst>
                                        <p:tav tm="0">
                                          <p:val>
                                            <p:fltVal val="0"/>
                                          </p:val>
                                        </p:tav>
                                        <p:tav tm="100000">
                                          <p:val>
                                            <p:strVal val="#ppt_h"/>
                                          </p:val>
                                        </p:tav>
                                      </p:tavLst>
                                    </p:anim>
                                    <p:animEffect transition="in" filter="fade">
                                      <p:cBhvr>
                                        <p:cTn id="32" dur="500"/>
                                        <p:tgtEl>
                                          <p:spTgt spid="713"/>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707"/>
                                        </p:tgtEl>
                                        <p:attrNameLst>
                                          <p:attrName>style.visibility</p:attrName>
                                        </p:attrNameLst>
                                      </p:cBhvr>
                                      <p:to>
                                        <p:strVal val="visible"/>
                                      </p:to>
                                    </p:set>
                                    <p:animEffect transition="in" filter="fade">
                                      <p:cBhvr>
                                        <p:cTn id="37" dur="1000"/>
                                        <p:tgtEl>
                                          <p:spTgt spid="707"/>
                                        </p:tgtEl>
                                      </p:cBhvr>
                                    </p:animEffect>
                                    <p:anim calcmode="lin" valueType="num">
                                      <p:cBhvr>
                                        <p:cTn id="38" dur="1000" fill="hold"/>
                                        <p:tgtEl>
                                          <p:spTgt spid="707"/>
                                        </p:tgtEl>
                                        <p:attrNameLst>
                                          <p:attrName>ppt_x</p:attrName>
                                        </p:attrNameLst>
                                      </p:cBhvr>
                                      <p:tavLst>
                                        <p:tav tm="0">
                                          <p:val>
                                            <p:strVal val="#ppt_x"/>
                                          </p:val>
                                        </p:tav>
                                        <p:tav tm="100000">
                                          <p:val>
                                            <p:strVal val="#ppt_x"/>
                                          </p:val>
                                        </p:tav>
                                      </p:tavLst>
                                    </p:anim>
                                    <p:anim calcmode="lin" valueType="num">
                                      <p:cBhvr>
                                        <p:cTn id="39" dur="1000" fill="hold"/>
                                        <p:tgtEl>
                                          <p:spTgt spid="70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14">
                                            <p:txEl>
                                              <p:pRg st="1" end="1"/>
                                            </p:txEl>
                                          </p:spTgt>
                                        </p:tgtEl>
                                        <p:attrNameLst>
                                          <p:attrName>style.visibility</p:attrName>
                                        </p:attrNameLst>
                                      </p:cBhvr>
                                      <p:to>
                                        <p:strVal val="visible"/>
                                      </p:to>
                                    </p:set>
                                    <p:animEffect transition="in" filter="fade">
                                      <p:cBhvr>
                                        <p:cTn id="42" dur="1000"/>
                                        <p:tgtEl>
                                          <p:spTgt spid="714">
                                            <p:txEl>
                                              <p:pRg st="1" end="1"/>
                                            </p:txEl>
                                          </p:spTgt>
                                        </p:tgtEl>
                                      </p:cBhvr>
                                    </p:animEffect>
                                    <p:anim calcmode="lin" valueType="num">
                                      <p:cBhvr>
                                        <p:cTn id="43" dur="1000" fill="hold"/>
                                        <p:tgtEl>
                                          <p:spTgt spid="714">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7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14">
                                            <p:txEl>
                                              <p:pRg st="2" end="2"/>
                                            </p:txEl>
                                          </p:spTgt>
                                        </p:tgtEl>
                                        <p:attrNameLst>
                                          <p:attrName>style.visibility</p:attrName>
                                        </p:attrNameLst>
                                      </p:cBhvr>
                                      <p:to>
                                        <p:strVal val="visible"/>
                                      </p:to>
                                    </p:set>
                                    <p:animEffect transition="in" filter="fade">
                                      <p:cBhvr>
                                        <p:cTn id="49" dur="1000"/>
                                        <p:tgtEl>
                                          <p:spTgt spid="714">
                                            <p:txEl>
                                              <p:pRg st="2" end="2"/>
                                            </p:txEl>
                                          </p:spTgt>
                                        </p:tgtEl>
                                      </p:cBhvr>
                                    </p:animEffect>
                                    <p:anim calcmode="lin" valueType="num">
                                      <p:cBhvr>
                                        <p:cTn id="50" dur="1000" fill="hold"/>
                                        <p:tgtEl>
                                          <p:spTgt spid="714">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7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 grpId="0"/>
      <p:bldP spid="714" grpId="0" build="p"/>
      <p:bldP spid="7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15"/>
        <p:cNvGrpSpPr/>
        <p:nvPr/>
      </p:nvGrpSpPr>
      <p:grpSpPr>
        <a:xfrm>
          <a:off x="0" y="0"/>
          <a:ext cx="0" cy="0"/>
          <a:chOff x="0" y="0"/>
          <a:chExt cx="0" cy="0"/>
        </a:xfrm>
      </p:grpSpPr>
      <p:grpSp>
        <p:nvGrpSpPr>
          <p:cNvPr id="1016" name="Google Shape;1016;p41"/>
          <p:cNvGrpSpPr/>
          <p:nvPr/>
        </p:nvGrpSpPr>
        <p:grpSpPr>
          <a:xfrm>
            <a:off x="1804825" y="170191"/>
            <a:ext cx="5614800" cy="958065"/>
            <a:chOff x="1764675" y="540000"/>
            <a:chExt cx="5614800" cy="958065"/>
          </a:xfrm>
        </p:grpSpPr>
        <p:sp>
          <p:nvSpPr>
            <p:cNvPr id="1017" name="Google Shape;1017;p41"/>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18" name="Google Shape;1018;p41"/>
            <p:cNvSpPr/>
            <p:nvPr/>
          </p:nvSpPr>
          <p:spPr>
            <a:xfrm rot="8997242">
              <a:off x="607678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1802758">
              <a:off x="283719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41"/>
          <p:cNvSpPr txBox="1">
            <a:spLocks noGrp="1"/>
          </p:cNvSpPr>
          <p:nvPr>
            <p:ph type="title"/>
          </p:nvPr>
        </p:nvSpPr>
        <p:spPr>
          <a:xfrm>
            <a:off x="1885225" y="260728"/>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 Phân tích và thiết kế hệ thống</a:t>
            </a:r>
            <a:endParaRPr sz="2800" dirty="0"/>
          </a:p>
        </p:txBody>
      </p:sp>
      <p:grpSp>
        <p:nvGrpSpPr>
          <p:cNvPr id="17" name="Google Shape;809;p39">
            <a:extLst>
              <a:ext uri="{FF2B5EF4-FFF2-40B4-BE49-F238E27FC236}">
                <a16:creationId xmlns:a16="http://schemas.microsoft.com/office/drawing/2014/main" id="{B616E761-33DF-337A-26F4-6A3F715AAEF6}"/>
              </a:ext>
            </a:extLst>
          </p:cNvPr>
          <p:cNvGrpSpPr/>
          <p:nvPr/>
        </p:nvGrpSpPr>
        <p:grpSpPr>
          <a:xfrm>
            <a:off x="206807" y="1343671"/>
            <a:ext cx="3174765" cy="470377"/>
            <a:chOff x="720001" y="540000"/>
            <a:chExt cx="3114931" cy="744900"/>
          </a:xfrm>
          <a:solidFill>
            <a:schemeClr val="accent4"/>
          </a:solidFill>
        </p:grpSpPr>
        <p:sp>
          <p:nvSpPr>
            <p:cNvPr id="18" name="Google Shape;810;p39">
              <a:extLst>
                <a:ext uri="{FF2B5EF4-FFF2-40B4-BE49-F238E27FC236}">
                  <a16:creationId xmlns:a16="http://schemas.microsoft.com/office/drawing/2014/main" id="{40663DE0-82FF-502E-BA54-AED471B4848D}"/>
                </a:ext>
              </a:extLst>
            </p:cNvPr>
            <p:cNvSpPr/>
            <p:nvPr/>
          </p:nvSpPr>
          <p:spPr>
            <a:xfrm>
              <a:off x="720001" y="540000"/>
              <a:ext cx="3043800" cy="744900"/>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20000"/>
                    <a:lumOff val="80000"/>
                  </a:schemeClr>
                </a:solidFill>
              </a:endParaRPr>
            </a:p>
          </p:txBody>
        </p:sp>
        <p:sp>
          <p:nvSpPr>
            <p:cNvPr id="19" name="Google Shape;811;p39">
              <a:extLst>
                <a:ext uri="{FF2B5EF4-FFF2-40B4-BE49-F238E27FC236}">
                  <a16:creationId xmlns:a16="http://schemas.microsoft.com/office/drawing/2014/main" id="{67526DAF-293A-F232-82F8-906B0F9C4D62}"/>
                </a:ext>
              </a:extLst>
            </p:cNvPr>
            <p:cNvSpPr/>
            <p:nvPr/>
          </p:nvSpPr>
          <p:spPr>
            <a:xfrm rot="1413214">
              <a:off x="3523375" y="965154"/>
              <a:ext cx="311557" cy="268698"/>
            </a:xfrm>
            <a:prstGeom prst="triangl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0000"/>
                    <a:lumOff val="80000"/>
                  </a:schemeClr>
                </a:solidFill>
              </a:endParaRPr>
            </a:p>
          </p:txBody>
        </p:sp>
      </p:grpSp>
      <p:sp>
        <p:nvSpPr>
          <p:cNvPr id="20" name="Google Shape;1023;p41">
            <a:extLst>
              <a:ext uri="{FF2B5EF4-FFF2-40B4-BE49-F238E27FC236}">
                <a16:creationId xmlns:a16="http://schemas.microsoft.com/office/drawing/2014/main" id="{B3BB08D6-F867-BAB7-53F9-AFE8D1584814}"/>
              </a:ext>
            </a:extLst>
          </p:cNvPr>
          <p:cNvSpPr txBox="1">
            <a:spLocks/>
          </p:cNvSpPr>
          <p:nvPr/>
        </p:nvSpPr>
        <p:spPr>
          <a:xfrm>
            <a:off x="-134210" y="1307791"/>
            <a:ext cx="3536456"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Thiết</a:t>
            </a:r>
            <a:r>
              <a:rPr lang="en-US" sz="2400" dirty="0"/>
              <a:t> </a:t>
            </a:r>
            <a:r>
              <a:rPr lang="en-US" sz="2400" dirty="0" err="1"/>
              <a:t>kế</a:t>
            </a:r>
            <a:r>
              <a:rPr lang="en-US" sz="2400" dirty="0"/>
              <a:t> </a:t>
            </a:r>
            <a:r>
              <a:rPr lang="en-US" sz="2400" dirty="0" err="1"/>
              <a:t>hệ</a:t>
            </a:r>
            <a:r>
              <a:rPr lang="en-US" sz="2400" dirty="0"/>
              <a:t> </a:t>
            </a:r>
            <a:r>
              <a:rPr lang="en-US" sz="2400" dirty="0" err="1"/>
              <a:t>thống</a:t>
            </a:r>
            <a:endParaRPr lang="en-US" sz="2400" dirty="0"/>
          </a:p>
        </p:txBody>
      </p:sp>
      <p:sp>
        <p:nvSpPr>
          <p:cNvPr id="2" name="Diamond 1">
            <a:extLst>
              <a:ext uri="{FF2B5EF4-FFF2-40B4-BE49-F238E27FC236}">
                <a16:creationId xmlns:a16="http://schemas.microsoft.com/office/drawing/2014/main" id="{47A7C219-56CA-29BE-8D56-438EDD07C70E}"/>
              </a:ext>
            </a:extLst>
          </p:cNvPr>
          <p:cNvSpPr/>
          <p:nvPr/>
        </p:nvSpPr>
        <p:spPr>
          <a:xfrm>
            <a:off x="1451577" y="2413612"/>
            <a:ext cx="2074592" cy="1948447"/>
          </a:xfrm>
          <a:prstGeom prst="diamond">
            <a:avLst/>
          </a:prstGeom>
          <a:solidFill>
            <a:schemeClr val="tx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Google Shape;1023;p41">
            <a:extLst>
              <a:ext uri="{FF2B5EF4-FFF2-40B4-BE49-F238E27FC236}">
                <a16:creationId xmlns:a16="http://schemas.microsoft.com/office/drawing/2014/main" id="{43D4D5EA-AD7F-3293-0D23-F05E166004AE}"/>
              </a:ext>
            </a:extLst>
          </p:cNvPr>
          <p:cNvSpPr txBox="1">
            <a:spLocks/>
          </p:cNvSpPr>
          <p:nvPr/>
        </p:nvSpPr>
        <p:spPr>
          <a:xfrm>
            <a:off x="1674964" y="3107766"/>
            <a:ext cx="1560307"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Thiết</a:t>
            </a:r>
            <a:r>
              <a:rPr lang="en-US" sz="2400" dirty="0"/>
              <a:t> </a:t>
            </a:r>
            <a:r>
              <a:rPr lang="en-US" sz="2400" dirty="0" err="1"/>
              <a:t>kế</a:t>
            </a:r>
            <a:r>
              <a:rPr lang="en-US" sz="2400" dirty="0"/>
              <a:t> </a:t>
            </a:r>
            <a:r>
              <a:rPr lang="en-US" sz="2400" dirty="0" err="1"/>
              <a:t>kiến</a:t>
            </a:r>
            <a:r>
              <a:rPr lang="en-US" sz="2400" dirty="0"/>
              <a:t> </a:t>
            </a:r>
            <a:r>
              <a:rPr lang="en-US" sz="2400" dirty="0" err="1"/>
              <a:t>trúc</a:t>
            </a:r>
            <a:endParaRPr lang="en-US" sz="2400" dirty="0"/>
          </a:p>
        </p:txBody>
      </p:sp>
      <p:sp>
        <p:nvSpPr>
          <p:cNvPr id="36" name="Diamond 35">
            <a:extLst>
              <a:ext uri="{FF2B5EF4-FFF2-40B4-BE49-F238E27FC236}">
                <a16:creationId xmlns:a16="http://schemas.microsoft.com/office/drawing/2014/main" id="{84981054-4AE2-0347-8EAD-10AA1C18E6B5}"/>
              </a:ext>
            </a:extLst>
          </p:cNvPr>
          <p:cNvSpPr/>
          <p:nvPr/>
        </p:nvSpPr>
        <p:spPr>
          <a:xfrm>
            <a:off x="3749556" y="2413147"/>
            <a:ext cx="2074592" cy="1948447"/>
          </a:xfrm>
          <a:prstGeom prst="diamond">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Google Shape;1023;p41">
            <a:extLst>
              <a:ext uri="{FF2B5EF4-FFF2-40B4-BE49-F238E27FC236}">
                <a16:creationId xmlns:a16="http://schemas.microsoft.com/office/drawing/2014/main" id="{B11E2A2A-FE79-16ED-6EB0-E06B9100CBBC}"/>
              </a:ext>
            </a:extLst>
          </p:cNvPr>
          <p:cNvSpPr txBox="1">
            <a:spLocks/>
          </p:cNvSpPr>
          <p:nvPr/>
        </p:nvSpPr>
        <p:spPr>
          <a:xfrm>
            <a:off x="3972943" y="3107301"/>
            <a:ext cx="1560307"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Phác</a:t>
            </a:r>
            <a:r>
              <a:rPr lang="en-US" sz="2400" dirty="0"/>
              <a:t> </a:t>
            </a:r>
            <a:r>
              <a:rPr lang="en-US" sz="2400" dirty="0" err="1"/>
              <a:t>thảo</a:t>
            </a:r>
            <a:r>
              <a:rPr lang="en-US" sz="2400" dirty="0"/>
              <a:t> </a:t>
            </a:r>
            <a:r>
              <a:rPr lang="en-US" sz="2400" dirty="0" err="1"/>
              <a:t>giao</a:t>
            </a:r>
            <a:r>
              <a:rPr lang="en-US" sz="2400" dirty="0"/>
              <a:t> </a:t>
            </a:r>
            <a:r>
              <a:rPr lang="en-US" sz="2400" dirty="0" err="1"/>
              <a:t>diện</a:t>
            </a:r>
            <a:endParaRPr lang="en-US" sz="2400" dirty="0"/>
          </a:p>
        </p:txBody>
      </p:sp>
      <p:sp>
        <p:nvSpPr>
          <p:cNvPr id="38" name="Diamond 37">
            <a:extLst>
              <a:ext uri="{FF2B5EF4-FFF2-40B4-BE49-F238E27FC236}">
                <a16:creationId xmlns:a16="http://schemas.microsoft.com/office/drawing/2014/main" id="{EDA8402F-F32F-9479-B2E2-A37B55DA880B}"/>
              </a:ext>
            </a:extLst>
          </p:cNvPr>
          <p:cNvSpPr/>
          <p:nvPr/>
        </p:nvSpPr>
        <p:spPr>
          <a:xfrm>
            <a:off x="6072951" y="2413147"/>
            <a:ext cx="2074592" cy="1948447"/>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Google Shape;1023;p41">
            <a:extLst>
              <a:ext uri="{FF2B5EF4-FFF2-40B4-BE49-F238E27FC236}">
                <a16:creationId xmlns:a16="http://schemas.microsoft.com/office/drawing/2014/main" id="{5DFE591B-2389-1CEB-867C-6925D76B64C9}"/>
              </a:ext>
            </a:extLst>
          </p:cNvPr>
          <p:cNvSpPr txBox="1">
            <a:spLocks/>
          </p:cNvSpPr>
          <p:nvPr/>
        </p:nvSpPr>
        <p:spPr>
          <a:xfrm>
            <a:off x="6296338" y="3107301"/>
            <a:ext cx="1560307"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Thiết</a:t>
            </a:r>
            <a:r>
              <a:rPr lang="en-US" sz="2400" dirty="0"/>
              <a:t> </a:t>
            </a:r>
            <a:r>
              <a:rPr lang="en-US" sz="2400" dirty="0" err="1"/>
              <a:t>kế</a:t>
            </a:r>
            <a:r>
              <a:rPr lang="en-US" sz="2400" dirty="0"/>
              <a:t> CSDL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fade">
                                      <p:cBhvr>
                                        <p:cTn id="7" dur="1000"/>
                                        <p:tgtEl>
                                          <p:spTgt spid="1023"/>
                                        </p:tgtEl>
                                      </p:cBhvr>
                                    </p:animEffect>
                                    <p:anim calcmode="lin" valueType="num">
                                      <p:cBhvr>
                                        <p:cTn id="8" dur="1000" fill="hold"/>
                                        <p:tgtEl>
                                          <p:spTgt spid="1023"/>
                                        </p:tgtEl>
                                        <p:attrNameLst>
                                          <p:attrName>ppt_x</p:attrName>
                                        </p:attrNameLst>
                                      </p:cBhvr>
                                      <p:tavLst>
                                        <p:tav tm="0">
                                          <p:val>
                                            <p:strVal val="#ppt_x"/>
                                          </p:val>
                                        </p:tav>
                                        <p:tav tm="100000">
                                          <p:val>
                                            <p:strVal val="#ppt_x"/>
                                          </p:val>
                                        </p:tav>
                                      </p:tavLst>
                                    </p:anim>
                                    <p:anim calcmode="lin" valueType="num">
                                      <p:cBhvr>
                                        <p:cTn id="9" dur="1000" fill="hold"/>
                                        <p:tgtEl>
                                          <p:spTgt spid="10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ppt_x"/>
                                          </p:val>
                                        </p:tav>
                                        <p:tav tm="100000">
                                          <p:val>
                                            <p:strVal val="#ppt_x"/>
                                          </p:val>
                                        </p:tav>
                                      </p:tavLst>
                                    </p:anim>
                                    <p:anim calcmode="lin" valueType="num">
                                      <p:cBhvr additive="base">
                                        <p:cTn id="27" dur="500" fill="hold"/>
                                        <p:tgtEl>
                                          <p:spTgt spid="3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ppt_x"/>
                                          </p:val>
                                        </p:tav>
                                        <p:tav tm="100000">
                                          <p:val>
                                            <p:strVal val="#ppt_x"/>
                                          </p:val>
                                        </p:tav>
                                      </p:tavLst>
                                    </p:anim>
                                    <p:anim calcmode="lin" valueType="num">
                                      <p:cBhvr additive="base">
                                        <p:cTn id="3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6"/>
                                        </p:tgtEl>
                                        <p:attrNameLst>
                                          <p:attrName>style.visibility</p:attrName>
                                        </p:attrNameLst>
                                      </p:cBhvr>
                                      <p:to>
                                        <p:strVal val="visible"/>
                                      </p:to>
                                    </p:set>
                                    <p:anim calcmode="lin" valueType="num">
                                      <p:cBhvr additive="base">
                                        <p:cTn id="36" dur="500" fill="hold"/>
                                        <p:tgtEl>
                                          <p:spTgt spid="36"/>
                                        </p:tgtEl>
                                        <p:attrNameLst>
                                          <p:attrName>ppt_x</p:attrName>
                                        </p:attrNameLst>
                                      </p:cBhvr>
                                      <p:tavLst>
                                        <p:tav tm="0">
                                          <p:val>
                                            <p:strVal val="#ppt_x"/>
                                          </p:val>
                                        </p:tav>
                                        <p:tav tm="100000">
                                          <p:val>
                                            <p:strVal val="#ppt_x"/>
                                          </p:val>
                                        </p:tav>
                                      </p:tavLst>
                                    </p:anim>
                                    <p:anim calcmode="lin" valueType="num">
                                      <p:cBhvr additive="base">
                                        <p:cTn id="37" dur="500" fill="hold"/>
                                        <p:tgtEl>
                                          <p:spTgt spid="36"/>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 calcmode="lin" valueType="num">
                                      <p:cBhvr additive="base">
                                        <p:cTn id="40" dur="500" fill="hold"/>
                                        <p:tgtEl>
                                          <p:spTgt spid="37"/>
                                        </p:tgtEl>
                                        <p:attrNameLst>
                                          <p:attrName>ppt_x</p:attrName>
                                        </p:attrNameLst>
                                      </p:cBhvr>
                                      <p:tavLst>
                                        <p:tav tm="0">
                                          <p:val>
                                            <p:strVal val="#ppt_x"/>
                                          </p:val>
                                        </p:tav>
                                        <p:tav tm="100000">
                                          <p:val>
                                            <p:strVal val="#ppt_x"/>
                                          </p:val>
                                        </p:tav>
                                      </p:tavLst>
                                    </p:anim>
                                    <p:anim calcmode="lin" valueType="num">
                                      <p:cBhvr additive="base">
                                        <p:cTn id="41"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9"/>
                                        </p:tgtEl>
                                        <p:attrNameLst>
                                          <p:attrName>style.visibility</p:attrName>
                                        </p:attrNameLst>
                                      </p:cBhvr>
                                      <p:to>
                                        <p:strVal val="visible"/>
                                      </p:to>
                                    </p:set>
                                    <p:anim calcmode="lin" valueType="num">
                                      <p:cBhvr additive="base">
                                        <p:cTn id="46" dur="500" fill="hold"/>
                                        <p:tgtEl>
                                          <p:spTgt spid="39"/>
                                        </p:tgtEl>
                                        <p:attrNameLst>
                                          <p:attrName>ppt_x</p:attrName>
                                        </p:attrNameLst>
                                      </p:cBhvr>
                                      <p:tavLst>
                                        <p:tav tm="0">
                                          <p:val>
                                            <p:strVal val="#ppt_x"/>
                                          </p:val>
                                        </p:tav>
                                        <p:tav tm="100000">
                                          <p:val>
                                            <p:strVal val="#ppt_x"/>
                                          </p:val>
                                        </p:tav>
                                      </p:tavLst>
                                    </p:anim>
                                    <p:anim calcmode="lin" valueType="num">
                                      <p:cBhvr additive="base">
                                        <p:cTn id="47" dur="500" fill="hold"/>
                                        <p:tgtEl>
                                          <p:spTgt spid="39"/>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 calcmode="lin" valueType="num">
                                      <p:cBhvr additive="base">
                                        <p:cTn id="50" dur="500" fill="hold"/>
                                        <p:tgtEl>
                                          <p:spTgt spid="38"/>
                                        </p:tgtEl>
                                        <p:attrNameLst>
                                          <p:attrName>ppt_x</p:attrName>
                                        </p:attrNameLst>
                                      </p:cBhvr>
                                      <p:tavLst>
                                        <p:tav tm="0">
                                          <p:val>
                                            <p:strVal val="#ppt_x"/>
                                          </p:val>
                                        </p:tav>
                                        <p:tav tm="100000">
                                          <p:val>
                                            <p:strVal val="#ppt_x"/>
                                          </p:val>
                                        </p:tav>
                                      </p:tavLst>
                                    </p:anim>
                                    <p:anim calcmode="lin" valueType="num">
                                      <p:cBhvr additive="base">
                                        <p:cTn id="5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p:bldP spid="20" grpId="0"/>
      <p:bldP spid="2" grpId="0" animBg="1"/>
      <p:bldP spid="33" grpId="0"/>
      <p:bldP spid="36" grpId="0" animBg="1"/>
      <p:bldP spid="37" grpId="0"/>
      <p:bldP spid="38" grpId="0" animBg="1"/>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1015"/>
        <p:cNvGrpSpPr/>
        <p:nvPr/>
      </p:nvGrpSpPr>
      <p:grpSpPr>
        <a:xfrm>
          <a:off x="0" y="0"/>
          <a:ext cx="0" cy="0"/>
          <a:chOff x="0" y="0"/>
          <a:chExt cx="0" cy="0"/>
        </a:xfrm>
      </p:grpSpPr>
      <p:grpSp>
        <p:nvGrpSpPr>
          <p:cNvPr id="1016" name="Google Shape;1016;p41"/>
          <p:cNvGrpSpPr/>
          <p:nvPr/>
        </p:nvGrpSpPr>
        <p:grpSpPr>
          <a:xfrm>
            <a:off x="1804825" y="170191"/>
            <a:ext cx="5614800" cy="958065"/>
            <a:chOff x="1764675" y="540000"/>
            <a:chExt cx="5614800" cy="958065"/>
          </a:xfrm>
        </p:grpSpPr>
        <p:sp>
          <p:nvSpPr>
            <p:cNvPr id="1017" name="Google Shape;1017;p41"/>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18" name="Google Shape;1018;p41"/>
            <p:cNvSpPr/>
            <p:nvPr/>
          </p:nvSpPr>
          <p:spPr>
            <a:xfrm rot="8997242">
              <a:off x="607678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1802758">
              <a:off x="283719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41"/>
          <p:cNvSpPr txBox="1">
            <a:spLocks noGrp="1"/>
          </p:cNvSpPr>
          <p:nvPr>
            <p:ph type="title"/>
          </p:nvPr>
        </p:nvSpPr>
        <p:spPr>
          <a:xfrm>
            <a:off x="1885225" y="260728"/>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t>3. </a:t>
            </a:r>
            <a:r>
              <a:rPr lang="en-US" sz="2400" dirty="0" err="1"/>
              <a:t>Triển</a:t>
            </a:r>
            <a:r>
              <a:rPr lang="en-US" sz="2400" dirty="0"/>
              <a:t> </a:t>
            </a:r>
            <a:r>
              <a:rPr lang="en-US" sz="2400" dirty="0" err="1"/>
              <a:t>khai</a:t>
            </a:r>
            <a:r>
              <a:rPr lang="en-US" sz="2400" dirty="0"/>
              <a:t> </a:t>
            </a:r>
            <a:r>
              <a:rPr lang="en-US" sz="2400" dirty="0" err="1"/>
              <a:t>hệ</a:t>
            </a:r>
            <a:r>
              <a:rPr lang="en-US" sz="2400" dirty="0"/>
              <a:t> thống</a:t>
            </a:r>
            <a:endParaRPr sz="2400" dirty="0"/>
          </a:p>
        </p:txBody>
      </p:sp>
      <p:grpSp>
        <p:nvGrpSpPr>
          <p:cNvPr id="11" name="Google Shape;809;p39">
            <a:extLst>
              <a:ext uri="{FF2B5EF4-FFF2-40B4-BE49-F238E27FC236}">
                <a16:creationId xmlns:a16="http://schemas.microsoft.com/office/drawing/2014/main" id="{031941FA-8980-7FD0-64C0-BE22C9F4C7B4}"/>
              </a:ext>
            </a:extLst>
          </p:cNvPr>
          <p:cNvGrpSpPr/>
          <p:nvPr/>
        </p:nvGrpSpPr>
        <p:grpSpPr>
          <a:xfrm>
            <a:off x="368535" y="1327943"/>
            <a:ext cx="3174765" cy="470377"/>
            <a:chOff x="720001" y="540000"/>
            <a:chExt cx="3114931" cy="744900"/>
          </a:xfrm>
          <a:solidFill>
            <a:schemeClr val="accent4"/>
          </a:solidFill>
        </p:grpSpPr>
        <p:sp>
          <p:nvSpPr>
            <p:cNvPr id="12" name="Google Shape;810;p39">
              <a:extLst>
                <a:ext uri="{FF2B5EF4-FFF2-40B4-BE49-F238E27FC236}">
                  <a16:creationId xmlns:a16="http://schemas.microsoft.com/office/drawing/2014/main" id="{0A9703C8-1BA7-EE99-4F07-5285543A27D1}"/>
                </a:ext>
              </a:extLst>
            </p:cNvPr>
            <p:cNvSpPr/>
            <p:nvPr/>
          </p:nvSpPr>
          <p:spPr>
            <a:xfrm>
              <a:off x="720001" y="540000"/>
              <a:ext cx="3043800" cy="744900"/>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20000"/>
                    <a:lumOff val="80000"/>
                  </a:schemeClr>
                </a:solidFill>
              </a:endParaRPr>
            </a:p>
          </p:txBody>
        </p:sp>
        <p:sp>
          <p:nvSpPr>
            <p:cNvPr id="13" name="Google Shape;811;p39">
              <a:extLst>
                <a:ext uri="{FF2B5EF4-FFF2-40B4-BE49-F238E27FC236}">
                  <a16:creationId xmlns:a16="http://schemas.microsoft.com/office/drawing/2014/main" id="{6FC87CD9-DCBB-EB9F-BA9B-E7598796D026}"/>
                </a:ext>
              </a:extLst>
            </p:cNvPr>
            <p:cNvSpPr/>
            <p:nvPr/>
          </p:nvSpPr>
          <p:spPr>
            <a:xfrm rot="1413214">
              <a:off x="3523375" y="965154"/>
              <a:ext cx="311557" cy="268698"/>
            </a:xfrm>
            <a:prstGeom prst="triangl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0000"/>
                    <a:lumOff val="80000"/>
                  </a:schemeClr>
                </a:solidFill>
              </a:endParaRPr>
            </a:p>
          </p:txBody>
        </p:sp>
      </p:grpSp>
      <p:sp>
        <p:nvSpPr>
          <p:cNvPr id="14" name="Google Shape;1023;p41">
            <a:extLst>
              <a:ext uri="{FF2B5EF4-FFF2-40B4-BE49-F238E27FC236}">
                <a16:creationId xmlns:a16="http://schemas.microsoft.com/office/drawing/2014/main" id="{00C8604A-AC1F-87C1-DED3-BE633DD8595F}"/>
              </a:ext>
            </a:extLst>
          </p:cNvPr>
          <p:cNvSpPr txBox="1">
            <a:spLocks/>
          </p:cNvSpPr>
          <p:nvPr/>
        </p:nvSpPr>
        <p:spPr>
          <a:xfrm>
            <a:off x="36597" y="1297554"/>
            <a:ext cx="3536456"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Triển</a:t>
            </a:r>
            <a:r>
              <a:rPr lang="en-US" sz="2400" dirty="0"/>
              <a:t> </a:t>
            </a:r>
            <a:r>
              <a:rPr lang="en-US" sz="2400" dirty="0" err="1"/>
              <a:t>khai</a:t>
            </a:r>
            <a:endParaRPr lang="en-US" sz="2400" dirty="0"/>
          </a:p>
        </p:txBody>
      </p:sp>
      <p:pic>
        <p:nvPicPr>
          <p:cNvPr id="3" name="Picture 2" descr="Logo, company name&#10;&#10;Description automatically generated">
            <a:extLst>
              <a:ext uri="{FF2B5EF4-FFF2-40B4-BE49-F238E27FC236}">
                <a16:creationId xmlns:a16="http://schemas.microsoft.com/office/drawing/2014/main" id="{D09D712F-F996-7390-7703-412A61148302}"/>
              </a:ext>
            </a:extLst>
          </p:cNvPr>
          <p:cNvPicPr>
            <a:picLocks noChangeAspect="1"/>
          </p:cNvPicPr>
          <p:nvPr/>
        </p:nvPicPr>
        <p:blipFill>
          <a:blip r:embed="rId3"/>
          <a:stretch>
            <a:fillRect/>
          </a:stretch>
        </p:blipFill>
        <p:spPr>
          <a:xfrm>
            <a:off x="4348711" y="2210418"/>
            <a:ext cx="4252297" cy="24298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7" name="Diamond 16">
            <a:extLst>
              <a:ext uri="{FF2B5EF4-FFF2-40B4-BE49-F238E27FC236}">
                <a16:creationId xmlns:a16="http://schemas.microsoft.com/office/drawing/2014/main" id="{1FEB91BC-B44A-289F-3EB5-326E6DDDB4A0}"/>
              </a:ext>
            </a:extLst>
          </p:cNvPr>
          <p:cNvSpPr/>
          <p:nvPr/>
        </p:nvSpPr>
        <p:spPr>
          <a:xfrm>
            <a:off x="756386" y="2347058"/>
            <a:ext cx="2074592" cy="1948447"/>
          </a:xfrm>
          <a:prstGeom prst="diamond">
            <a:avLst/>
          </a:prstGeom>
          <a:solidFill>
            <a:schemeClr val="tx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1023;p41">
            <a:extLst>
              <a:ext uri="{FF2B5EF4-FFF2-40B4-BE49-F238E27FC236}">
                <a16:creationId xmlns:a16="http://schemas.microsoft.com/office/drawing/2014/main" id="{9D99C456-FDB8-8CFE-A38E-61EADCF95894}"/>
              </a:ext>
            </a:extLst>
          </p:cNvPr>
          <p:cNvSpPr txBox="1">
            <a:spLocks/>
          </p:cNvSpPr>
          <p:nvPr/>
        </p:nvSpPr>
        <p:spPr>
          <a:xfrm>
            <a:off x="940978" y="3056081"/>
            <a:ext cx="1560307"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Công</a:t>
            </a:r>
            <a:r>
              <a:rPr lang="en-US" sz="2400" dirty="0"/>
              <a:t> </a:t>
            </a:r>
            <a:r>
              <a:rPr lang="en-US" sz="2400" dirty="0" err="1"/>
              <a:t>nghệ</a:t>
            </a:r>
            <a:r>
              <a:rPr lang="en-US" sz="2400" dirty="0"/>
              <a:t> </a:t>
            </a:r>
            <a:r>
              <a:rPr lang="en-US" sz="2400" dirty="0" err="1"/>
              <a:t>sử</a:t>
            </a:r>
            <a:r>
              <a:rPr lang="en-US" sz="2400" dirty="0"/>
              <a:t> </a:t>
            </a:r>
            <a:r>
              <a:rPr lang="en-US" sz="2400" dirty="0" err="1"/>
              <a:t>dụng</a:t>
            </a:r>
            <a:endParaRPr lang="en-US" sz="2400" dirty="0"/>
          </a:p>
        </p:txBody>
      </p:sp>
      <p:sp>
        <p:nvSpPr>
          <p:cNvPr id="19" name="Diamond 18">
            <a:extLst>
              <a:ext uri="{FF2B5EF4-FFF2-40B4-BE49-F238E27FC236}">
                <a16:creationId xmlns:a16="http://schemas.microsoft.com/office/drawing/2014/main" id="{B7CEFADE-7354-FC24-C699-9860302AD92E}"/>
              </a:ext>
            </a:extLst>
          </p:cNvPr>
          <p:cNvSpPr/>
          <p:nvPr/>
        </p:nvSpPr>
        <p:spPr>
          <a:xfrm>
            <a:off x="756386" y="2334078"/>
            <a:ext cx="2074592" cy="1948447"/>
          </a:xfrm>
          <a:prstGeom prst="diamond">
            <a:avLst/>
          </a:prstGeom>
          <a:solidFill>
            <a:schemeClr val="tx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1023;p41">
            <a:extLst>
              <a:ext uri="{FF2B5EF4-FFF2-40B4-BE49-F238E27FC236}">
                <a16:creationId xmlns:a16="http://schemas.microsoft.com/office/drawing/2014/main" id="{E10F571E-6A50-21E0-A2C7-ACFFF0C17C40}"/>
              </a:ext>
            </a:extLst>
          </p:cNvPr>
          <p:cNvSpPr txBox="1">
            <a:spLocks/>
          </p:cNvSpPr>
          <p:nvPr/>
        </p:nvSpPr>
        <p:spPr>
          <a:xfrm>
            <a:off x="1024671" y="3056081"/>
            <a:ext cx="1560307"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Ngôn</a:t>
            </a:r>
            <a:r>
              <a:rPr lang="en-US" sz="2400" dirty="0"/>
              <a:t> </a:t>
            </a:r>
            <a:r>
              <a:rPr lang="en-US" sz="2400" dirty="0" err="1"/>
              <a:t>ngữ</a:t>
            </a:r>
            <a:r>
              <a:rPr lang="en-US" sz="2400" dirty="0"/>
              <a:t> </a:t>
            </a:r>
            <a:r>
              <a:rPr lang="en-US" sz="2400" dirty="0" err="1"/>
              <a:t>lập</a:t>
            </a:r>
            <a:r>
              <a:rPr lang="en-US" sz="2400" dirty="0"/>
              <a:t> </a:t>
            </a:r>
            <a:r>
              <a:rPr lang="en-US" sz="2400" dirty="0" err="1"/>
              <a:t>trình</a:t>
            </a:r>
            <a:endParaRPr lang="en-US" sz="2400" dirty="0"/>
          </a:p>
        </p:txBody>
      </p:sp>
      <p:pic>
        <p:nvPicPr>
          <p:cNvPr id="5" name="Picture 4" descr="Text&#10;&#10;Description automatically generated with medium confidence">
            <a:extLst>
              <a:ext uri="{FF2B5EF4-FFF2-40B4-BE49-F238E27FC236}">
                <a16:creationId xmlns:a16="http://schemas.microsoft.com/office/drawing/2014/main" id="{1F609D04-88D5-F91E-432E-FBAA1F2F37F1}"/>
              </a:ext>
            </a:extLst>
          </p:cNvPr>
          <p:cNvPicPr>
            <a:picLocks noChangeAspect="1"/>
          </p:cNvPicPr>
          <p:nvPr/>
        </p:nvPicPr>
        <p:blipFill>
          <a:blip r:embed="rId4"/>
          <a:stretch>
            <a:fillRect/>
          </a:stretch>
        </p:blipFill>
        <p:spPr>
          <a:xfrm>
            <a:off x="4290574" y="2210418"/>
            <a:ext cx="4310434" cy="24298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2" name="Diamond 21">
            <a:extLst>
              <a:ext uri="{FF2B5EF4-FFF2-40B4-BE49-F238E27FC236}">
                <a16:creationId xmlns:a16="http://schemas.microsoft.com/office/drawing/2014/main" id="{973D5F9A-B25B-D0E5-1425-2C16785B1585}"/>
              </a:ext>
            </a:extLst>
          </p:cNvPr>
          <p:cNvSpPr/>
          <p:nvPr/>
        </p:nvSpPr>
        <p:spPr>
          <a:xfrm>
            <a:off x="756386" y="2336799"/>
            <a:ext cx="2074592" cy="1948447"/>
          </a:xfrm>
          <a:prstGeom prst="diamond">
            <a:avLst/>
          </a:prstGeom>
          <a:solidFill>
            <a:schemeClr val="tx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Google Shape;1023;p41">
            <a:extLst>
              <a:ext uri="{FF2B5EF4-FFF2-40B4-BE49-F238E27FC236}">
                <a16:creationId xmlns:a16="http://schemas.microsoft.com/office/drawing/2014/main" id="{7C73DA5E-1679-FDE7-4AFD-EC59ECC170B8}"/>
              </a:ext>
            </a:extLst>
          </p:cNvPr>
          <p:cNvSpPr txBox="1">
            <a:spLocks/>
          </p:cNvSpPr>
          <p:nvPr/>
        </p:nvSpPr>
        <p:spPr>
          <a:xfrm>
            <a:off x="861460" y="3030220"/>
            <a:ext cx="1864444"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Môi</a:t>
            </a:r>
            <a:r>
              <a:rPr lang="en-US" sz="2400" dirty="0"/>
              <a:t> </a:t>
            </a:r>
            <a:r>
              <a:rPr lang="en-US" sz="2400" dirty="0" err="1"/>
              <a:t>trường</a:t>
            </a:r>
            <a:r>
              <a:rPr lang="en-US" sz="2400" dirty="0"/>
              <a:t> </a:t>
            </a:r>
            <a:r>
              <a:rPr lang="en-US" sz="2400" dirty="0" err="1"/>
              <a:t>triển</a:t>
            </a:r>
            <a:r>
              <a:rPr lang="en-US" sz="2400" dirty="0"/>
              <a:t> </a:t>
            </a:r>
            <a:r>
              <a:rPr lang="en-US" sz="2400" dirty="0" err="1"/>
              <a:t>khai</a:t>
            </a:r>
            <a:endParaRPr lang="en-US" sz="2400" dirty="0"/>
          </a:p>
        </p:txBody>
      </p:sp>
      <p:pic>
        <p:nvPicPr>
          <p:cNvPr id="7" name="Picture 6" descr="A picture containing logo&#10;&#10;Description automatically generated">
            <a:extLst>
              <a:ext uri="{FF2B5EF4-FFF2-40B4-BE49-F238E27FC236}">
                <a16:creationId xmlns:a16="http://schemas.microsoft.com/office/drawing/2014/main" id="{C0CAD650-9E23-C570-1407-84909F26D223}"/>
              </a:ext>
            </a:extLst>
          </p:cNvPr>
          <p:cNvPicPr>
            <a:picLocks noChangeAspect="1"/>
          </p:cNvPicPr>
          <p:nvPr/>
        </p:nvPicPr>
        <p:blipFill>
          <a:blip r:embed="rId5"/>
          <a:stretch>
            <a:fillRect/>
          </a:stretch>
        </p:blipFill>
        <p:spPr>
          <a:xfrm>
            <a:off x="4290575" y="2210418"/>
            <a:ext cx="4310434" cy="24298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29670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fade">
                                      <p:cBhvr>
                                        <p:cTn id="7" dur="1000"/>
                                        <p:tgtEl>
                                          <p:spTgt spid="1023"/>
                                        </p:tgtEl>
                                      </p:cBhvr>
                                    </p:animEffect>
                                    <p:anim calcmode="lin" valueType="num">
                                      <p:cBhvr>
                                        <p:cTn id="8" dur="1000" fill="hold"/>
                                        <p:tgtEl>
                                          <p:spTgt spid="1023"/>
                                        </p:tgtEl>
                                        <p:attrNameLst>
                                          <p:attrName>ppt_x</p:attrName>
                                        </p:attrNameLst>
                                      </p:cBhvr>
                                      <p:tavLst>
                                        <p:tav tm="0">
                                          <p:val>
                                            <p:strVal val="#ppt_x"/>
                                          </p:val>
                                        </p:tav>
                                        <p:tav tm="100000">
                                          <p:val>
                                            <p:strVal val="#ppt_x"/>
                                          </p:val>
                                        </p:tav>
                                      </p:tavLst>
                                    </p:anim>
                                    <p:anim calcmode="lin" valueType="num">
                                      <p:cBhvr>
                                        <p:cTn id="9" dur="1000" fill="hold"/>
                                        <p:tgtEl>
                                          <p:spTgt spid="10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500" fill="hold"/>
                                        <p:tgtEl>
                                          <p:spTgt spid="19"/>
                                        </p:tgtEl>
                                        <p:attrNameLst>
                                          <p:attrName>ppt_w</p:attrName>
                                        </p:attrNameLst>
                                      </p:cBhvr>
                                      <p:tavLst>
                                        <p:tav tm="0">
                                          <p:val>
                                            <p:fltVal val="0"/>
                                          </p:val>
                                        </p:tav>
                                        <p:tav tm="100000">
                                          <p:val>
                                            <p:strVal val="#ppt_w"/>
                                          </p:val>
                                        </p:tav>
                                      </p:tavLst>
                                    </p:anim>
                                    <p:anim calcmode="lin" valueType="num">
                                      <p:cBhvr>
                                        <p:cTn id="42" dur="500" fill="hold"/>
                                        <p:tgtEl>
                                          <p:spTgt spid="19"/>
                                        </p:tgtEl>
                                        <p:attrNameLst>
                                          <p:attrName>ppt_h</p:attrName>
                                        </p:attrNameLst>
                                      </p:cBhvr>
                                      <p:tavLst>
                                        <p:tav tm="0">
                                          <p:val>
                                            <p:fltVal val="0"/>
                                          </p:val>
                                        </p:tav>
                                        <p:tav tm="100000">
                                          <p:val>
                                            <p:strVal val="#ppt_h"/>
                                          </p:val>
                                        </p:tav>
                                      </p:tavLst>
                                    </p:anim>
                                    <p:animEffect transition="in" filter="fade">
                                      <p:cBhvr>
                                        <p:cTn id="43" dur="500"/>
                                        <p:tgtEl>
                                          <p:spTgt spid="19"/>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 calcmode="lin" valueType="num">
                                      <p:cBhvr>
                                        <p:cTn id="58" dur="500" fill="hold"/>
                                        <p:tgtEl>
                                          <p:spTgt spid="22"/>
                                        </p:tgtEl>
                                        <p:attrNameLst>
                                          <p:attrName>ppt_w</p:attrName>
                                        </p:attrNameLst>
                                      </p:cBhvr>
                                      <p:tavLst>
                                        <p:tav tm="0">
                                          <p:val>
                                            <p:fltVal val="0"/>
                                          </p:val>
                                        </p:tav>
                                        <p:tav tm="100000">
                                          <p:val>
                                            <p:strVal val="#ppt_w"/>
                                          </p:val>
                                        </p:tav>
                                      </p:tavLst>
                                    </p:anim>
                                    <p:anim calcmode="lin" valueType="num">
                                      <p:cBhvr>
                                        <p:cTn id="59" dur="500" fill="hold"/>
                                        <p:tgtEl>
                                          <p:spTgt spid="22"/>
                                        </p:tgtEl>
                                        <p:attrNameLst>
                                          <p:attrName>ppt_h</p:attrName>
                                        </p:attrNameLst>
                                      </p:cBhvr>
                                      <p:tavLst>
                                        <p:tav tm="0">
                                          <p:val>
                                            <p:fltVal val="0"/>
                                          </p:val>
                                        </p:tav>
                                        <p:tav tm="100000">
                                          <p:val>
                                            <p:strVal val="#ppt_h"/>
                                          </p:val>
                                        </p:tav>
                                      </p:tavLst>
                                    </p:anim>
                                    <p:animEffect transition="in" filter="fade">
                                      <p:cBhvr>
                                        <p:cTn id="60" dur="500"/>
                                        <p:tgtEl>
                                          <p:spTgt spid="22"/>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500" fill="hold"/>
                                        <p:tgtEl>
                                          <p:spTgt spid="24"/>
                                        </p:tgtEl>
                                        <p:attrNameLst>
                                          <p:attrName>ppt_w</p:attrName>
                                        </p:attrNameLst>
                                      </p:cBhvr>
                                      <p:tavLst>
                                        <p:tav tm="0">
                                          <p:val>
                                            <p:fltVal val="0"/>
                                          </p:val>
                                        </p:tav>
                                        <p:tav tm="100000">
                                          <p:val>
                                            <p:strVal val="#ppt_w"/>
                                          </p:val>
                                        </p:tav>
                                      </p:tavLst>
                                    </p:anim>
                                    <p:anim calcmode="lin" valueType="num">
                                      <p:cBhvr>
                                        <p:cTn id="64" dur="500" fill="hold"/>
                                        <p:tgtEl>
                                          <p:spTgt spid="24"/>
                                        </p:tgtEl>
                                        <p:attrNameLst>
                                          <p:attrName>ppt_h</p:attrName>
                                        </p:attrNameLst>
                                      </p:cBhvr>
                                      <p:tavLst>
                                        <p:tav tm="0">
                                          <p:val>
                                            <p:fltVal val="0"/>
                                          </p:val>
                                        </p:tav>
                                        <p:tav tm="100000">
                                          <p:val>
                                            <p:strVal val="#ppt_h"/>
                                          </p:val>
                                        </p:tav>
                                      </p:tavLst>
                                    </p:anim>
                                    <p:animEffect transition="in" filter="fade">
                                      <p:cBhvr>
                                        <p:cTn id="65" dur="500"/>
                                        <p:tgtEl>
                                          <p:spTgt spid="2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fade">
                                      <p:cBhvr>
                                        <p:cTn id="7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p:bldP spid="14" grpId="0"/>
      <p:bldP spid="17" grpId="0" animBg="1"/>
      <p:bldP spid="15" grpId="0"/>
      <p:bldP spid="19" grpId="0" animBg="1"/>
      <p:bldP spid="18" grpId="0"/>
      <p:bldP spid="22" grpId="0" animBg="1"/>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015"/>
        <p:cNvGrpSpPr/>
        <p:nvPr/>
      </p:nvGrpSpPr>
      <p:grpSpPr>
        <a:xfrm>
          <a:off x="0" y="0"/>
          <a:ext cx="0" cy="0"/>
          <a:chOff x="0" y="0"/>
          <a:chExt cx="0" cy="0"/>
        </a:xfrm>
      </p:grpSpPr>
      <p:grpSp>
        <p:nvGrpSpPr>
          <p:cNvPr id="1016" name="Google Shape;1016;p41"/>
          <p:cNvGrpSpPr/>
          <p:nvPr/>
        </p:nvGrpSpPr>
        <p:grpSpPr>
          <a:xfrm>
            <a:off x="1804825" y="170191"/>
            <a:ext cx="5614800" cy="958065"/>
            <a:chOff x="1764675" y="540000"/>
            <a:chExt cx="5614800" cy="958065"/>
          </a:xfrm>
        </p:grpSpPr>
        <p:sp>
          <p:nvSpPr>
            <p:cNvPr id="1017" name="Google Shape;1017;p41"/>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18" name="Google Shape;1018;p41"/>
            <p:cNvSpPr/>
            <p:nvPr/>
          </p:nvSpPr>
          <p:spPr>
            <a:xfrm rot="8997242">
              <a:off x="607678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1802758">
              <a:off x="283719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41"/>
          <p:cNvSpPr txBox="1">
            <a:spLocks noGrp="1"/>
          </p:cNvSpPr>
          <p:nvPr>
            <p:ph type="title"/>
          </p:nvPr>
        </p:nvSpPr>
        <p:spPr>
          <a:xfrm>
            <a:off x="1885225" y="260728"/>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a:t>Kết</a:t>
            </a:r>
            <a:r>
              <a:rPr lang="en-US" sz="2800" dirty="0"/>
              <a:t> </a:t>
            </a:r>
            <a:r>
              <a:rPr lang="en-US" sz="2800" dirty="0" err="1"/>
              <a:t>luận</a:t>
            </a:r>
            <a:endParaRPr sz="2800" dirty="0"/>
          </a:p>
        </p:txBody>
      </p:sp>
      <p:grpSp>
        <p:nvGrpSpPr>
          <p:cNvPr id="17" name="Google Shape;809;p39">
            <a:extLst>
              <a:ext uri="{FF2B5EF4-FFF2-40B4-BE49-F238E27FC236}">
                <a16:creationId xmlns:a16="http://schemas.microsoft.com/office/drawing/2014/main" id="{B616E761-33DF-337A-26F4-6A3F715AAEF6}"/>
              </a:ext>
            </a:extLst>
          </p:cNvPr>
          <p:cNvGrpSpPr/>
          <p:nvPr/>
        </p:nvGrpSpPr>
        <p:grpSpPr>
          <a:xfrm>
            <a:off x="206807" y="1343671"/>
            <a:ext cx="3174765" cy="470377"/>
            <a:chOff x="720001" y="540000"/>
            <a:chExt cx="3114931" cy="744900"/>
          </a:xfrm>
          <a:solidFill>
            <a:schemeClr val="accent4"/>
          </a:solidFill>
        </p:grpSpPr>
        <p:sp>
          <p:nvSpPr>
            <p:cNvPr id="18" name="Google Shape;810;p39">
              <a:extLst>
                <a:ext uri="{FF2B5EF4-FFF2-40B4-BE49-F238E27FC236}">
                  <a16:creationId xmlns:a16="http://schemas.microsoft.com/office/drawing/2014/main" id="{40663DE0-82FF-502E-BA54-AED471B4848D}"/>
                </a:ext>
              </a:extLst>
            </p:cNvPr>
            <p:cNvSpPr/>
            <p:nvPr/>
          </p:nvSpPr>
          <p:spPr>
            <a:xfrm>
              <a:off x="720001" y="540000"/>
              <a:ext cx="3043800" cy="744900"/>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20000"/>
                    <a:lumOff val="80000"/>
                  </a:schemeClr>
                </a:solidFill>
              </a:endParaRPr>
            </a:p>
          </p:txBody>
        </p:sp>
        <p:sp>
          <p:nvSpPr>
            <p:cNvPr id="19" name="Google Shape;811;p39">
              <a:extLst>
                <a:ext uri="{FF2B5EF4-FFF2-40B4-BE49-F238E27FC236}">
                  <a16:creationId xmlns:a16="http://schemas.microsoft.com/office/drawing/2014/main" id="{67526DAF-293A-F232-82F8-906B0F9C4D62}"/>
                </a:ext>
              </a:extLst>
            </p:cNvPr>
            <p:cNvSpPr/>
            <p:nvPr/>
          </p:nvSpPr>
          <p:spPr>
            <a:xfrm rot="1413214">
              <a:off x="3523375" y="965154"/>
              <a:ext cx="311557" cy="268698"/>
            </a:xfrm>
            <a:prstGeom prst="triangl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0000"/>
                    <a:lumOff val="80000"/>
                  </a:schemeClr>
                </a:solidFill>
              </a:endParaRPr>
            </a:p>
          </p:txBody>
        </p:sp>
      </p:grpSp>
      <p:sp>
        <p:nvSpPr>
          <p:cNvPr id="20" name="Google Shape;1023;p41">
            <a:extLst>
              <a:ext uri="{FF2B5EF4-FFF2-40B4-BE49-F238E27FC236}">
                <a16:creationId xmlns:a16="http://schemas.microsoft.com/office/drawing/2014/main" id="{B3BB08D6-F867-BAB7-53F9-AFE8D1584814}"/>
              </a:ext>
            </a:extLst>
          </p:cNvPr>
          <p:cNvSpPr txBox="1">
            <a:spLocks/>
          </p:cNvSpPr>
          <p:nvPr/>
        </p:nvSpPr>
        <p:spPr>
          <a:xfrm>
            <a:off x="-134210" y="1307791"/>
            <a:ext cx="3536456"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Những</a:t>
            </a:r>
            <a:r>
              <a:rPr lang="en-US" sz="2400" dirty="0"/>
              <a:t> </a:t>
            </a:r>
            <a:r>
              <a:rPr lang="en-US" sz="2400" dirty="0" err="1"/>
              <a:t>khó</a:t>
            </a:r>
            <a:r>
              <a:rPr lang="en-US" sz="2400" dirty="0"/>
              <a:t> </a:t>
            </a:r>
            <a:r>
              <a:rPr lang="en-US" sz="2400" dirty="0" err="1"/>
              <a:t>khăn</a:t>
            </a:r>
            <a:endParaRPr lang="en-US" sz="2400" dirty="0"/>
          </a:p>
        </p:txBody>
      </p:sp>
      <p:sp>
        <p:nvSpPr>
          <p:cNvPr id="21" name="Rectangle 20">
            <a:extLst>
              <a:ext uri="{FF2B5EF4-FFF2-40B4-BE49-F238E27FC236}">
                <a16:creationId xmlns:a16="http://schemas.microsoft.com/office/drawing/2014/main" id="{7B133EFF-6865-668B-670D-768E2A431055}"/>
              </a:ext>
            </a:extLst>
          </p:cNvPr>
          <p:cNvSpPr/>
          <p:nvPr/>
        </p:nvSpPr>
        <p:spPr>
          <a:xfrm>
            <a:off x="629065" y="2086162"/>
            <a:ext cx="8046720" cy="2508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30000"/>
              </a:lnSpc>
              <a:spcBef>
                <a:spcPts val="1200"/>
              </a:spcBef>
              <a:spcAft>
                <a:spcPts val="1200"/>
              </a:spcAft>
              <a:buFont typeface="Wingdings" panose="05000000000000000000" pitchFamily="2" charset="2"/>
              <a:buChar char="Ø"/>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H</a:t>
            </a:r>
            <a:r>
              <a:rPr lang="vi-VN" sz="1800" dirty="0">
                <a:solidFill>
                  <a:schemeClr val="tx1"/>
                </a:solidFill>
                <a:latin typeface="Tahoma" panose="020B0604030504040204" pitchFamily="34" charset="0"/>
                <a:ea typeface="Tahoma" panose="020B0604030504040204" pitchFamily="34" charset="0"/>
                <a:cs typeface="Tahoma" panose="020B0604030504040204" pitchFamily="34" charset="0"/>
              </a:rPr>
              <a:t>ạn chế về mặt kiến thức nên hệ thông còn nhiều thiếu sót</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vi-VN" sz="1800"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30000"/>
              </a:lnSpc>
              <a:spcBef>
                <a:spcPts val="1200"/>
              </a:spcBef>
              <a:spcAft>
                <a:spcPts val="1200"/>
              </a:spcAft>
              <a:buFont typeface="Wingdings" panose="05000000000000000000" pitchFamily="2" charset="2"/>
              <a:buChar char="Ø"/>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C</a:t>
            </a:r>
            <a:r>
              <a:rPr lang="vi-VN" sz="1800" dirty="0">
                <a:solidFill>
                  <a:schemeClr val="tx1"/>
                </a:solidFill>
                <a:latin typeface="Tahoma" panose="020B0604030504040204" pitchFamily="34" charset="0"/>
                <a:ea typeface="Tahoma" panose="020B0604030504040204" pitchFamily="34" charset="0"/>
                <a:cs typeface="Tahoma" panose="020B0604030504040204" pitchFamily="34" charset="0"/>
              </a:rPr>
              <a:t>hỉ có thể đáp ứng được một phần nhu cầu thực tế của người sử dụng.</a:t>
            </a:r>
            <a:r>
              <a:rPr lang="vi-VN" sz="1800" b="1" dirty="0">
                <a:solidFill>
                  <a:schemeClr val="tx1"/>
                </a:solidFill>
                <a:latin typeface="Tahoma" panose="020B0604030504040204" pitchFamily="34" charset="0"/>
                <a:ea typeface="Tahoma" panose="020B0604030504040204" pitchFamily="34" charset="0"/>
                <a:cs typeface="Tahoma" panose="020B0604030504040204" pitchFamily="34" charset="0"/>
              </a:rPr>
              <a:t> </a:t>
            </a:r>
            <a:endParaRPr lang="en-US" sz="1800"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30000"/>
              </a:lnSpc>
              <a:spcBef>
                <a:spcPts val="1200"/>
              </a:spcBef>
              <a:spcAft>
                <a:spcPts val="1200"/>
              </a:spcAft>
              <a:buFont typeface="Wingdings" panose="05000000000000000000" pitchFamily="2" charset="2"/>
              <a:buChar char="Ø"/>
            </a:pPr>
            <a:r>
              <a:rPr lang="vi-VN" sz="1800" dirty="0">
                <a:solidFill>
                  <a:schemeClr val="tx1"/>
                </a:solidFill>
                <a:latin typeface="Tahoma" panose="020B0604030504040204" pitchFamily="34" charset="0"/>
                <a:ea typeface="Tahoma" panose="020B0604030504040204" pitchFamily="34" charset="0"/>
                <a:cs typeface="Tahoma" panose="020B0604030504040204" pitchFamily="34" charset="0"/>
              </a:rPr>
              <a:t>Mặc dù chúng em đã cố gắng trong quá trình khảo sát và tìm kiếm, nhưng chắc chắn đề tài không thể tránh khỏi thiếu sót, hạn chế nhất định.</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3390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fade">
                                      <p:cBhvr>
                                        <p:cTn id="7" dur="1000"/>
                                        <p:tgtEl>
                                          <p:spTgt spid="1023"/>
                                        </p:tgtEl>
                                      </p:cBhvr>
                                    </p:animEffect>
                                    <p:anim calcmode="lin" valueType="num">
                                      <p:cBhvr>
                                        <p:cTn id="8" dur="1000" fill="hold"/>
                                        <p:tgtEl>
                                          <p:spTgt spid="1023"/>
                                        </p:tgtEl>
                                        <p:attrNameLst>
                                          <p:attrName>ppt_x</p:attrName>
                                        </p:attrNameLst>
                                      </p:cBhvr>
                                      <p:tavLst>
                                        <p:tav tm="0">
                                          <p:val>
                                            <p:strVal val="#ppt_x"/>
                                          </p:val>
                                        </p:tav>
                                        <p:tav tm="100000">
                                          <p:val>
                                            <p:strVal val="#ppt_x"/>
                                          </p:val>
                                        </p:tav>
                                      </p:tavLst>
                                    </p:anim>
                                    <p:anim calcmode="lin" valueType="num">
                                      <p:cBhvr>
                                        <p:cTn id="9" dur="1000" fill="hold"/>
                                        <p:tgtEl>
                                          <p:spTgt spid="10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1">
                                            <p:txEl>
                                              <p:pRg st="0" end="0"/>
                                            </p:txEl>
                                          </p:spTgt>
                                        </p:tgtEl>
                                        <p:attrNameLst>
                                          <p:attrName>style.visibility</p:attrName>
                                        </p:attrNameLst>
                                      </p:cBhvr>
                                      <p:to>
                                        <p:strVal val="visible"/>
                                      </p:to>
                                    </p:set>
                                    <p:anim calcmode="lin" valueType="num">
                                      <p:cBhvr>
                                        <p:cTn id="2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2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1">
                                            <p:txEl>
                                              <p:pRg st="1" end="1"/>
                                            </p:txEl>
                                          </p:spTgt>
                                        </p:tgtEl>
                                        <p:attrNameLst>
                                          <p:attrName>style.visibility</p:attrName>
                                        </p:attrNameLst>
                                      </p:cBhvr>
                                      <p:to>
                                        <p:strVal val="visible"/>
                                      </p:to>
                                    </p:set>
                                    <p:anim calcmode="lin" valueType="num">
                                      <p:cBhvr>
                                        <p:cTn id="33" dur="500" fill="hold"/>
                                        <p:tgtEl>
                                          <p:spTgt spid="21">
                                            <p:txEl>
                                              <p:pRg st="1" end="1"/>
                                            </p:txEl>
                                          </p:spTgt>
                                        </p:tgtEl>
                                        <p:attrNameLst>
                                          <p:attrName>ppt_w</p:attrName>
                                        </p:attrNameLst>
                                      </p:cBhvr>
                                      <p:tavLst>
                                        <p:tav tm="0">
                                          <p:val>
                                            <p:fltVal val="0"/>
                                          </p:val>
                                        </p:tav>
                                        <p:tav tm="100000">
                                          <p:val>
                                            <p:strVal val="#ppt_w"/>
                                          </p:val>
                                        </p:tav>
                                      </p:tavLst>
                                    </p:anim>
                                    <p:anim calcmode="lin" valueType="num">
                                      <p:cBhvr>
                                        <p:cTn id="34" dur="500" fill="hold"/>
                                        <p:tgtEl>
                                          <p:spTgt spid="21">
                                            <p:txEl>
                                              <p:pRg st="1" end="1"/>
                                            </p:txEl>
                                          </p:spTgt>
                                        </p:tgtEl>
                                        <p:attrNameLst>
                                          <p:attrName>ppt_h</p:attrName>
                                        </p:attrNameLst>
                                      </p:cBhvr>
                                      <p:tavLst>
                                        <p:tav tm="0">
                                          <p:val>
                                            <p:fltVal val="0"/>
                                          </p:val>
                                        </p:tav>
                                        <p:tav tm="100000">
                                          <p:val>
                                            <p:strVal val="#ppt_h"/>
                                          </p:val>
                                        </p:tav>
                                      </p:tavLst>
                                    </p:anim>
                                    <p:animEffect transition="in" filter="fade">
                                      <p:cBhvr>
                                        <p:cTn id="35" dur="500"/>
                                        <p:tgtEl>
                                          <p:spTgt spid="2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1">
                                            <p:txEl>
                                              <p:pRg st="2" end="2"/>
                                            </p:txEl>
                                          </p:spTgt>
                                        </p:tgtEl>
                                        <p:attrNameLst>
                                          <p:attrName>style.visibility</p:attrName>
                                        </p:attrNameLst>
                                      </p:cBhvr>
                                      <p:to>
                                        <p:strVal val="visible"/>
                                      </p:to>
                                    </p:set>
                                    <p:anim calcmode="lin" valueType="num">
                                      <p:cBhvr>
                                        <p:cTn id="40" dur="500" fill="hold"/>
                                        <p:tgtEl>
                                          <p:spTgt spid="21">
                                            <p:txEl>
                                              <p:pRg st="2" end="2"/>
                                            </p:txEl>
                                          </p:spTgt>
                                        </p:tgtEl>
                                        <p:attrNameLst>
                                          <p:attrName>ppt_w</p:attrName>
                                        </p:attrNameLst>
                                      </p:cBhvr>
                                      <p:tavLst>
                                        <p:tav tm="0">
                                          <p:val>
                                            <p:fltVal val="0"/>
                                          </p:val>
                                        </p:tav>
                                        <p:tav tm="100000">
                                          <p:val>
                                            <p:strVal val="#ppt_w"/>
                                          </p:val>
                                        </p:tav>
                                      </p:tavLst>
                                    </p:anim>
                                    <p:anim calcmode="lin" valueType="num">
                                      <p:cBhvr>
                                        <p:cTn id="41" dur="500" fill="hold"/>
                                        <p:tgtEl>
                                          <p:spTgt spid="21">
                                            <p:txEl>
                                              <p:pRg st="2" end="2"/>
                                            </p:txEl>
                                          </p:spTgt>
                                        </p:tgtEl>
                                        <p:attrNameLst>
                                          <p:attrName>ppt_h</p:attrName>
                                        </p:attrNameLst>
                                      </p:cBhvr>
                                      <p:tavLst>
                                        <p:tav tm="0">
                                          <p:val>
                                            <p:fltVal val="0"/>
                                          </p:val>
                                        </p:tav>
                                        <p:tav tm="100000">
                                          <p:val>
                                            <p:strVal val="#ppt_h"/>
                                          </p:val>
                                        </p:tav>
                                      </p:tavLst>
                                    </p:anim>
                                    <p:animEffect transition="in" filter="fade">
                                      <p:cBhvr>
                                        <p:cTn id="42" dur="5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015"/>
        <p:cNvGrpSpPr/>
        <p:nvPr/>
      </p:nvGrpSpPr>
      <p:grpSpPr>
        <a:xfrm>
          <a:off x="0" y="0"/>
          <a:ext cx="0" cy="0"/>
          <a:chOff x="0" y="0"/>
          <a:chExt cx="0" cy="0"/>
        </a:xfrm>
      </p:grpSpPr>
      <p:grpSp>
        <p:nvGrpSpPr>
          <p:cNvPr id="1016" name="Google Shape;1016;p41"/>
          <p:cNvGrpSpPr/>
          <p:nvPr/>
        </p:nvGrpSpPr>
        <p:grpSpPr>
          <a:xfrm>
            <a:off x="1804825" y="170191"/>
            <a:ext cx="5614800" cy="958065"/>
            <a:chOff x="1764675" y="540000"/>
            <a:chExt cx="5614800" cy="958065"/>
          </a:xfrm>
        </p:grpSpPr>
        <p:sp>
          <p:nvSpPr>
            <p:cNvPr id="1017" name="Google Shape;1017;p41"/>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18" name="Google Shape;1018;p41"/>
            <p:cNvSpPr/>
            <p:nvPr/>
          </p:nvSpPr>
          <p:spPr>
            <a:xfrm rot="8997242">
              <a:off x="607678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1802758">
              <a:off x="283719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41"/>
          <p:cNvSpPr txBox="1">
            <a:spLocks noGrp="1"/>
          </p:cNvSpPr>
          <p:nvPr>
            <p:ph type="title"/>
          </p:nvPr>
        </p:nvSpPr>
        <p:spPr>
          <a:xfrm>
            <a:off x="1885225" y="260728"/>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a:t>Kết</a:t>
            </a:r>
            <a:r>
              <a:rPr lang="en-US" sz="2800" dirty="0"/>
              <a:t> </a:t>
            </a:r>
            <a:r>
              <a:rPr lang="en-US" sz="2800" dirty="0" err="1"/>
              <a:t>luận</a:t>
            </a:r>
            <a:endParaRPr sz="2800" dirty="0"/>
          </a:p>
        </p:txBody>
      </p:sp>
      <p:grpSp>
        <p:nvGrpSpPr>
          <p:cNvPr id="17" name="Google Shape;809;p39">
            <a:extLst>
              <a:ext uri="{FF2B5EF4-FFF2-40B4-BE49-F238E27FC236}">
                <a16:creationId xmlns:a16="http://schemas.microsoft.com/office/drawing/2014/main" id="{B616E761-33DF-337A-26F4-6A3F715AAEF6}"/>
              </a:ext>
            </a:extLst>
          </p:cNvPr>
          <p:cNvGrpSpPr/>
          <p:nvPr/>
        </p:nvGrpSpPr>
        <p:grpSpPr>
          <a:xfrm>
            <a:off x="206807" y="1343671"/>
            <a:ext cx="3174765" cy="470377"/>
            <a:chOff x="720001" y="540000"/>
            <a:chExt cx="3114931" cy="744900"/>
          </a:xfrm>
          <a:solidFill>
            <a:schemeClr val="accent4"/>
          </a:solidFill>
        </p:grpSpPr>
        <p:sp>
          <p:nvSpPr>
            <p:cNvPr id="18" name="Google Shape;810;p39">
              <a:extLst>
                <a:ext uri="{FF2B5EF4-FFF2-40B4-BE49-F238E27FC236}">
                  <a16:creationId xmlns:a16="http://schemas.microsoft.com/office/drawing/2014/main" id="{40663DE0-82FF-502E-BA54-AED471B4848D}"/>
                </a:ext>
              </a:extLst>
            </p:cNvPr>
            <p:cNvSpPr/>
            <p:nvPr/>
          </p:nvSpPr>
          <p:spPr>
            <a:xfrm>
              <a:off x="720001" y="540000"/>
              <a:ext cx="3043800" cy="744900"/>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20000"/>
                    <a:lumOff val="80000"/>
                  </a:schemeClr>
                </a:solidFill>
              </a:endParaRPr>
            </a:p>
          </p:txBody>
        </p:sp>
        <p:sp>
          <p:nvSpPr>
            <p:cNvPr id="19" name="Google Shape;811;p39">
              <a:extLst>
                <a:ext uri="{FF2B5EF4-FFF2-40B4-BE49-F238E27FC236}">
                  <a16:creationId xmlns:a16="http://schemas.microsoft.com/office/drawing/2014/main" id="{67526DAF-293A-F232-82F8-906B0F9C4D62}"/>
                </a:ext>
              </a:extLst>
            </p:cNvPr>
            <p:cNvSpPr/>
            <p:nvPr/>
          </p:nvSpPr>
          <p:spPr>
            <a:xfrm rot="1413214">
              <a:off x="3523375" y="965154"/>
              <a:ext cx="311557" cy="268698"/>
            </a:xfrm>
            <a:prstGeom prst="triangl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0000"/>
                    <a:lumOff val="80000"/>
                  </a:schemeClr>
                </a:solidFill>
              </a:endParaRPr>
            </a:p>
          </p:txBody>
        </p:sp>
      </p:grpSp>
      <p:sp>
        <p:nvSpPr>
          <p:cNvPr id="20" name="Google Shape;1023;p41">
            <a:extLst>
              <a:ext uri="{FF2B5EF4-FFF2-40B4-BE49-F238E27FC236}">
                <a16:creationId xmlns:a16="http://schemas.microsoft.com/office/drawing/2014/main" id="{B3BB08D6-F867-BAB7-53F9-AFE8D1584814}"/>
              </a:ext>
            </a:extLst>
          </p:cNvPr>
          <p:cNvSpPr txBox="1">
            <a:spLocks/>
          </p:cNvSpPr>
          <p:nvPr/>
        </p:nvSpPr>
        <p:spPr>
          <a:xfrm>
            <a:off x="-123789" y="1307791"/>
            <a:ext cx="3536456"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Kết</a:t>
            </a:r>
            <a:r>
              <a:rPr lang="en-US" sz="2400" dirty="0"/>
              <a:t> </a:t>
            </a:r>
            <a:r>
              <a:rPr lang="en-US" sz="2400" dirty="0" err="1"/>
              <a:t>quả</a:t>
            </a:r>
            <a:r>
              <a:rPr lang="en-US" sz="2400" dirty="0"/>
              <a:t> </a:t>
            </a:r>
            <a:r>
              <a:rPr lang="en-US" sz="2400" dirty="0" err="1"/>
              <a:t>đạt</a:t>
            </a:r>
            <a:r>
              <a:rPr lang="en-US" sz="2400" dirty="0"/>
              <a:t> </a:t>
            </a:r>
            <a:r>
              <a:rPr lang="en-US" sz="2400" dirty="0" err="1"/>
              <a:t>được</a:t>
            </a:r>
            <a:r>
              <a:rPr lang="en-US" sz="2400" dirty="0"/>
              <a:t> </a:t>
            </a:r>
          </a:p>
        </p:txBody>
      </p:sp>
      <p:sp>
        <p:nvSpPr>
          <p:cNvPr id="2" name="Rectangle 1">
            <a:extLst>
              <a:ext uri="{FF2B5EF4-FFF2-40B4-BE49-F238E27FC236}">
                <a16:creationId xmlns:a16="http://schemas.microsoft.com/office/drawing/2014/main" id="{D66F751B-22B4-C581-AB4F-683A13344430}"/>
              </a:ext>
            </a:extLst>
          </p:cNvPr>
          <p:cNvSpPr/>
          <p:nvPr/>
        </p:nvSpPr>
        <p:spPr>
          <a:xfrm>
            <a:off x="668500" y="2086162"/>
            <a:ext cx="7887450" cy="2508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30000"/>
              </a:lnSpc>
              <a:spcBef>
                <a:spcPts val="1200"/>
              </a:spcBef>
              <a:spcAft>
                <a:spcPts val="1200"/>
              </a:spcAft>
              <a:buFont typeface="Wingdings" panose="05000000000000000000" pitchFamily="2" charset="2"/>
              <a:buChar char="ü"/>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H</a:t>
            </a:r>
            <a:r>
              <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iểu</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được</a:t>
            </a:r>
            <a:r>
              <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khảo sát được thực tế hoạt động của</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một</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trang</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Website.</a:t>
            </a:r>
          </a:p>
          <a:p>
            <a:pPr marL="285750" indent="-285750" algn="just">
              <a:lnSpc>
                <a:spcPct val="130000"/>
              </a:lnSpc>
              <a:spcBef>
                <a:spcPts val="1200"/>
              </a:spcBef>
              <a:spcAft>
                <a:spcPts val="1200"/>
              </a:spcAft>
              <a:buFont typeface="Wingdings" panose="05000000000000000000" pitchFamily="2" charset="2"/>
              <a:buChar char="ü"/>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H</a:t>
            </a:r>
            <a:r>
              <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iểu được một phần cơ bản lý thuyết của quá trình phân tích thiết kế hệ thống</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30000"/>
              </a:lnSpc>
              <a:spcBef>
                <a:spcPts val="1200"/>
              </a:spcBef>
              <a:spcAft>
                <a:spcPts val="1200"/>
              </a:spcAft>
              <a:buFont typeface="Wingdings" panose="05000000000000000000" pitchFamily="2" charset="2"/>
              <a:buChar char="ü"/>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Đ</a:t>
            </a:r>
            <a:r>
              <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ưa ra được biểu đồ </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Use Case,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biểu</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đồ</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lớp</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biểu</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đồ</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tuần</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tự</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và</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thiết</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kế</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cơ</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sở</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dữ</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liệu</a:t>
            </a:r>
            <a:r>
              <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599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fade">
                                      <p:cBhvr>
                                        <p:cTn id="7" dur="1000"/>
                                        <p:tgtEl>
                                          <p:spTgt spid="1023"/>
                                        </p:tgtEl>
                                      </p:cBhvr>
                                    </p:animEffect>
                                    <p:anim calcmode="lin" valueType="num">
                                      <p:cBhvr>
                                        <p:cTn id="8" dur="1000" fill="hold"/>
                                        <p:tgtEl>
                                          <p:spTgt spid="1023"/>
                                        </p:tgtEl>
                                        <p:attrNameLst>
                                          <p:attrName>ppt_x</p:attrName>
                                        </p:attrNameLst>
                                      </p:cBhvr>
                                      <p:tavLst>
                                        <p:tav tm="0">
                                          <p:val>
                                            <p:strVal val="#ppt_x"/>
                                          </p:val>
                                        </p:tav>
                                        <p:tav tm="100000">
                                          <p:val>
                                            <p:strVal val="#ppt_x"/>
                                          </p:val>
                                        </p:tav>
                                      </p:tavLst>
                                    </p:anim>
                                    <p:anim calcmode="lin" valueType="num">
                                      <p:cBhvr>
                                        <p:cTn id="9" dur="1000" fill="hold"/>
                                        <p:tgtEl>
                                          <p:spTgt spid="10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500" fill="hold"/>
                                        <p:tgtEl>
                                          <p:spTgt spid="20"/>
                                        </p:tgtEl>
                                        <p:attrNameLst>
                                          <p:attrName>ppt_x</p:attrName>
                                        </p:attrNameLst>
                                      </p:cBhvr>
                                      <p:tavLst>
                                        <p:tav tm="0">
                                          <p:val>
                                            <p:strVal val="#ppt_x"/>
                                          </p:val>
                                        </p:tav>
                                        <p:tav tm="100000">
                                          <p:val>
                                            <p:strVal val="#ppt_x"/>
                                          </p:val>
                                        </p:tav>
                                      </p:tavLst>
                                    </p:anim>
                                    <p:anim calcmode="lin" valueType="num">
                                      <p:cBhvr additive="base">
                                        <p:cTn id="1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 calcmode="lin" valueType="num">
                                      <p:cBhvr>
                                        <p:cTn id="24"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 calcmode="lin" valueType="num">
                                      <p:cBhvr>
                                        <p:cTn id="3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33" dur="500"/>
                                        <p:tgtEl>
                                          <p:spTgt spid="2">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2">
                                            <p:txEl>
                                              <p:pRg st="2" end="2"/>
                                            </p:txEl>
                                          </p:spTgt>
                                        </p:tgtEl>
                                        <p:attrNameLst>
                                          <p:attrName>style.visibility</p:attrName>
                                        </p:attrNameLst>
                                      </p:cBhvr>
                                      <p:to>
                                        <p:strVal val="visible"/>
                                      </p:to>
                                    </p:set>
                                    <p:anim calcmode="lin" valueType="num">
                                      <p:cBhvr>
                                        <p:cTn id="38"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39"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4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015"/>
        <p:cNvGrpSpPr/>
        <p:nvPr/>
      </p:nvGrpSpPr>
      <p:grpSpPr>
        <a:xfrm>
          <a:off x="0" y="0"/>
          <a:ext cx="0" cy="0"/>
          <a:chOff x="0" y="0"/>
          <a:chExt cx="0" cy="0"/>
        </a:xfrm>
      </p:grpSpPr>
      <p:grpSp>
        <p:nvGrpSpPr>
          <p:cNvPr id="1016" name="Google Shape;1016;p41"/>
          <p:cNvGrpSpPr/>
          <p:nvPr/>
        </p:nvGrpSpPr>
        <p:grpSpPr>
          <a:xfrm>
            <a:off x="1804825" y="170191"/>
            <a:ext cx="5614800" cy="958065"/>
            <a:chOff x="1764675" y="540000"/>
            <a:chExt cx="5614800" cy="958065"/>
          </a:xfrm>
        </p:grpSpPr>
        <p:sp>
          <p:nvSpPr>
            <p:cNvPr id="1017" name="Google Shape;1017;p41"/>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18" name="Google Shape;1018;p41"/>
            <p:cNvSpPr/>
            <p:nvPr/>
          </p:nvSpPr>
          <p:spPr>
            <a:xfrm rot="8997242">
              <a:off x="607678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1802758">
              <a:off x="283719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41"/>
          <p:cNvSpPr txBox="1">
            <a:spLocks noGrp="1"/>
          </p:cNvSpPr>
          <p:nvPr>
            <p:ph type="title"/>
          </p:nvPr>
        </p:nvSpPr>
        <p:spPr>
          <a:xfrm>
            <a:off x="1885225" y="260728"/>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err="1"/>
              <a:t>Kết</a:t>
            </a:r>
            <a:r>
              <a:rPr lang="en-US" sz="2800" dirty="0"/>
              <a:t> </a:t>
            </a:r>
            <a:r>
              <a:rPr lang="en-US" sz="2800" dirty="0" err="1"/>
              <a:t>luận</a:t>
            </a:r>
            <a:endParaRPr sz="2800" dirty="0"/>
          </a:p>
        </p:txBody>
      </p:sp>
      <p:grpSp>
        <p:nvGrpSpPr>
          <p:cNvPr id="17" name="Google Shape;809;p39">
            <a:extLst>
              <a:ext uri="{FF2B5EF4-FFF2-40B4-BE49-F238E27FC236}">
                <a16:creationId xmlns:a16="http://schemas.microsoft.com/office/drawing/2014/main" id="{B616E761-33DF-337A-26F4-6A3F715AAEF6}"/>
              </a:ext>
            </a:extLst>
          </p:cNvPr>
          <p:cNvGrpSpPr/>
          <p:nvPr/>
        </p:nvGrpSpPr>
        <p:grpSpPr>
          <a:xfrm>
            <a:off x="206807" y="1343671"/>
            <a:ext cx="3174765" cy="470377"/>
            <a:chOff x="720001" y="540000"/>
            <a:chExt cx="3114931" cy="744900"/>
          </a:xfrm>
          <a:solidFill>
            <a:schemeClr val="accent4"/>
          </a:solidFill>
        </p:grpSpPr>
        <p:sp>
          <p:nvSpPr>
            <p:cNvPr id="18" name="Google Shape;810;p39">
              <a:extLst>
                <a:ext uri="{FF2B5EF4-FFF2-40B4-BE49-F238E27FC236}">
                  <a16:creationId xmlns:a16="http://schemas.microsoft.com/office/drawing/2014/main" id="{40663DE0-82FF-502E-BA54-AED471B4848D}"/>
                </a:ext>
              </a:extLst>
            </p:cNvPr>
            <p:cNvSpPr/>
            <p:nvPr/>
          </p:nvSpPr>
          <p:spPr>
            <a:xfrm>
              <a:off x="720001" y="540000"/>
              <a:ext cx="3043800" cy="744900"/>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20000"/>
                    <a:lumOff val="80000"/>
                  </a:schemeClr>
                </a:solidFill>
              </a:endParaRPr>
            </a:p>
          </p:txBody>
        </p:sp>
        <p:sp>
          <p:nvSpPr>
            <p:cNvPr id="19" name="Google Shape;811;p39">
              <a:extLst>
                <a:ext uri="{FF2B5EF4-FFF2-40B4-BE49-F238E27FC236}">
                  <a16:creationId xmlns:a16="http://schemas.microsoft.com/office/drawing/2014/main" id="{67526DAF-293A-F232-82F8-906B0F9C4D62}"/>
                </a:ext>
              </a:extLst>
            </p:cNvPr>
            <p:cNvSpPr/>
            <p:nvPr/>
          </p:nvSpPr>
          <p:spPr>
            <a:xfrm rot="1413214">
              <a:off x="3523375" y="965154"/>
              <a:ext cx="311557" cy="268698"/>
            </a:xfrm>
            <a:prstGeom prst="triangl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0000"/>
                    <a:lumOff val="80000"/>
                  </a:schemeClr>
                </a:solidFill>
              </a:endParaRPr>
            </a:p>
          </p:txBody>
        </p:sp>
      </p:grpSp>
      <p:sp>
        <p:nvSpPr>
          <p:cNvPr id="20" name="Google Shape;1023;p41">
            <a:extLst>
              <a:ext uri="{FF2B5EF4-FFF2-40B4-BE49-F238E27FC236}">
                <a16:creationId xmlns:a16="http://schemas.microsoft.com/office/drawing/2014/main" id="{B3BB08D6-F867-BAB7-53F9-AFE8D1584814}"/>
              </a:ext>
            </a:extLst>
          </p:cNvPr>
          <p:cNvSpPr txBox="1">
            <a:spLocks/>
          </p:cNvSpPr>
          <p:nvPr/>
        </p:nvSpPr>
        <p:spPr>
          <a:xfrm>
            <a:off x="-134210" y="1307791"/>
            <a:ext cx="3536456"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Hướng</a:t>
            </a:r>
            <a:r>
              <a:rPr lang="en-US" sz="2400" dirty="0"/>
              <a:t> </a:t>
            </a:r>
            <a:r>
              <a:rPr lang="en-US" sz="2400" dirty="0" err="1"/>
              <a:t>phát</a:t>
            </a:r>
            <a:r>
              <a:rPr lang="en-US" sz="2400" dirty="0"/>
              <a:t> </a:t>
            </a:r>
            <a:r>
              <a:rPr lang="en-US" sz="2400" dirty="0" err="1"/>
              <a:t>triển</a:t>
            </a:r>
            <a:r>
              <a:rPr lang="en-US" sz="2400" dirty="0"/>
              <a:t> </a:t>
            </a:r>
          </a:p>
        </p:txBody>
      </p:sp>
      <p:sp>
        <p:nvSpPr>
          <p:cNvPr id="2" name="Rectangle 1">
            <a:extLst>
              <a:ext uri="{FF2B5EF4-FFF2-40B4-BE49-F238E27FC236}">
                <a16:creationId xmlns:a16="http://schemas.microsoft.com/office/drawing/2014/main" id="{D66F751B-22B4-C581-AB4F-683A13344430}"/>
              </a:ext>
            </a:extLst>
          </p:cNvPr>
          <p:cNvSpPr/>
          <p:nvPr/>
        </p:nvSpPr>
        <p:spPr>
          <a:xfrm>
            <a:off x="738390" y="2086162"/>
            <a:ext cx="8046720" cy="27966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30000"/>
              </a:lnSpc>
              <a:spcBef>
                <a:spcPts val="1200"/>
              </a:spcBef>
              <a:spcAft>
                <a:spcPts val="1200"/>
              </a:spcAft>
              <a:buFont typeface="Wingdings" panose="05000000000000000000" pitchFamily="2" charset="2"/>
              <a:buChar char="q"/>
            </a:pPr>
            <a:r>
              <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Tiếp tục hoàn thiện tốt hơn chức năng của </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Website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giới</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thiệu</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việc</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làm</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a:t>
            </a:r>
            <a:r>
              <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endPar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30000"/>
              </a:lnSpc>
              <a:spcBef>
                <a:spcPts val="1200"/>
              </a:spcBef>
              <a:spcAft>
                <a:spcPts val="1200"/>
              </a:spcAft>
              <a:buFont typeface="Wingdings" panose="05000000000000000000" pitchFamily="2" charset="2"/>
              <a:buChar char="q"/>
            </a:pP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P</a:t>
            </a:r>
            <a:r>
              <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hát triển </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Website </a:t>
            </a:r>
            <a:r>
              <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thành một đề tài lớn hơn với đầy đủ các chức năng hoàn thiện hơn để có thể ứng dụng vào thực tế. </a:t>
            </a:r>
            <a:endPar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30000"/>
              </a:lnSpc>
              <a:spcBef>
                <a:spcPts val="1200"/>
              </a:spcBef>
              <a:spcAft>
                <a:spcPts val="1200"/>
              </a:spcAft>
              <a:buFont typeface="Wingdings" panose="05000000000000000000" pitchFamily="2" charset="2"/>
              <a:buChar char="q"/>
            </a:pPr>
            <a:r>
              <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Đề tài này cần phải phát triển rộng hơn, đặc biệt là phần quản lý tài nguyên thông tin</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7086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fade">
                                      <p:cBhvr>
                                        <p:cTn id="7" dur="1000"/>
                                        <p:tgtEl>
                                          <p:spTgt spid="1023"/>
                                        </p:tgtEl>
                                      </p:cBhvr>
                                    </p:animEffect>
                                    <p:anim calcmode="lin" valueType="num">
                                      <p:cBhvr>
                                        <p:cTn id="8" dur="1000" fill="hold"/>
                                        <p:tgtEl>
                                          <p:spTgt spid="1023"/>
                                        </p:tgtEl>
                                        <p:attrNameLst>
                                          <p:attrName>ppt_x</p:attrName>
                                        </p:attrNameLst>
                                      </p:cBhvr>
                                      <p:tavLst>
                                        <p:tav tm="0">
                                          <p:val>
                                            <p:strVal val="#ppt_x"/>
                                          </p:val>
                                        </p:tav>
                                        <p:tav tm="100000">
                                          <p:val>
                                            <p:strVal val="#ppt_x"/>
                                          </p:val>
                                        </p:tav>
                                      </p:tavLst>
                                    </p:anim>
                                    <p:anim calcmode="lin" valueType="num">
                                      <p:cBhvr>
                                        <p:cTn id="9" dur="1000" fill="hold"/>
                                        <p:tgtEl>
                                          <p:spTgt spid="10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p:cTn id="14" dur="500" fill="hold"/>
                                        <p:tgtEl>
                                          <p:spTgt spid="17"/>
                                        </p:tgtEl>
                                        <p:attrNameLst>
                                          <p:attrName>ppt_w</p:attrName>
                                        </p:attrNameLst>
                                      </p:cBhvr>
                                      <p:tavLst>
                                        <p:tav tm="0">
                                          <p:val>
                                            <p:fltVal val="0"/>
                                          </p:val>
                                        </p:tav>
                                        <p:tav tm="100000">
                                          <p:val>
                                            <p:strVal val="#ppt_w"/>
                                          </p:val>
                                        </p:tav>
                                      </p:tavLst>
                                    </p:anim>
                                    <p:anim calcmode="lin" valueType="num">
                                      <p:cBhvr>
                                        <p:cTn id="15" dur="500" fill="hold"/>
                                        <p:tgtEl>
                                          <p:spTgt spid="17"/>
                                        </p:tgtEl>
                                        <p:attrNameLst>
                                          <p:attrName>ppt_h</p:attrName>
                                        </p:attrNameLst>
                                      </p:cBhvr>
                                      <p:tavLst>
                                        <p:tav tm="0">
                                          <p:val>
                                            <p:fltVal val="0"/>
                                          </p:val>
                                        </p:tav>
                                        <p:tav tm="100000">
                                          <p:val>
                                            <p:strVal val="#ppt_h"/>
                                          </p:val>
                                        </p:tav>
                                      </p:tavLst>
                                    </p:anim>
                                    <p:animEffect transition="in" filter="fade">
                                      <p:cBhvr>
                                        <p:cTn id="16" dur="500"/>
                                        <p:tgtEl>
                                          <p:spTgt spid="1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 calcmode="lin" valueType="num">
                                      <p:cBhvr>
                                        <p:cTn id="26"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anim calcmode="lin" valueType="num">
                                      <p:cBhvr>
                                        <p:cTn id="3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35" dur="500"/>
                                        <p:tgtEl>
                                          <p:spTgt spid="2">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
                                            <p:txEl>
                                              <p:pRg st="2" end="2"/>
                                            </p:txEl>
                                          </p:spTgt>
                                        </p:tgtEl>
                                        <p:attrNameLst>
                                          <p:attrName>style.visibility</p:attrName>
                                        </p:attrNameLst>
                                      </p:cBhvr>
                                      <p:to>
                                        <p:strVal val="visible"/>
                                      </p:to>
                                    </p:set>
                                    <p:anim calcmode="lin" valueType="num">
                                      <p:cBhvr>
                                        <p:cTn id="40"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41"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C7EEAC-9BB7-4A7E-8630-7CBB39804DE3}"/>
              </a:ext>
            </a:extLst>
          </p:cNvPr>
          <p:cNvSpPr/>
          <p:nvPr/>
        </p:nvSpPr>
        <p:spPr>
          <a:xfrm>
            <a:off x="-1" y="0"/>
            <a:ext cx="9144001" cy="5143500"/>
          </a:xfrm>
          <a:prstGeom prst="roundRect">
            <a:avLst>
              <a:gd name="adj" fmla="val 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050"/>
          </a:p>
        </p:txBody>
      </p:sp>
      <p:pic>
        <p:nvPicPr>
          <p:cNvPr id="7" name="Picture 6">
            <a:extLst>
              <a:ext uri="{FF2B5EF4-FFF2-40B4-BE49-F238E27FC236}">
                <a16:creationId xmlns:a16="http://schemas.microsoft.com/office/drawing/2014/main" id="{F239F16C-1EAB-498D-8A58-C75A3E740DDF}"/>
              </a:ext>
            </a:extLst>
          </p:cNvPr>
          <p:cNvPicPr>
            <a:picLocks noChangeAspect="1"/>
          </p:cNvPicPr>
          <p:nvPr/>
        </p:nvPicPr>
        <p:blipFill rotWithShape="1">
          <a:blip r:embed="rId3">
            <a:biLevel thresh="75000"/>
            <a:extLst>
              <a:ext uri="{28A0092B-C50C-407E-A947-70E740481C1C}">
                <a14:useLocalDpi xmlns:a14="http://schemas.microsoft.com/office/drawing/2010/main" val="0"/>
              </a:ext>
            </a:extLst>
          </a:blip>
          <a:srcRect l="22925" r="18617"/>
          <a:stretch/>
        </p:blipFill>
        <p:spPr>
          <a:xfrm>
            <a:off x="3740996" y="2063076"/>
            <a:ext cx="1662006" cy="1421526"/>
          </a:xfrm>
          <a:prstGeom prst="rect">
            <a:avLst/>
          </a:prstGeom>
          <a:noFill/>
        </p:spPr>
      </p:pic>
      <p:sp>
        <p:nvSpPr>
          <p:cNvPr id="9" name="TextBox 8">
            <a:extLst>
              <a:ext uri="{FF2B5EF4-FFF2-40B4-BE49-F238E27FC236}">
                <a16:creationId xmlns:a16="http://schemas.microsoft.com/office/drawing/2014/main" id="{5C1CB171-975E-4C72-A081-23FC1C46475F}"/>
              </a:ext>
            </a:extLst>
          </p:cNvPr>
          <p:cNvSpPr txBox="1"/>
          <p:nvPr/>
        </p:nvSpPr>
        <p:spPr>
          <a:xfrm>
            <a:off x="2054123" y="3464004"/>
            <a:ext cx="4741607" cy="1107996"/>
          </a:xfrm>
          <a:prstGeom prst="rect">
            <a:avLst/>
          </a:prstGeom>
          <a:noFill/>
        </p:spPr>
        <p:txBody>
          <a:bodyPr wrap="square" rtlCol="0">
            <a:spAutoFit/>
          </a:bodyPr>
          <a:lstStyle/>
          <a:p>
            <a:pPr algn="ctr"/>
            <a:r>
              <a:rPr lang="en-US" sz="3300" b="1" dirty="0">
                <a:solidFill>
                  <a:schemeClr val="bg1"/>
                </a:solidFill>
              </a:rPr>
              <a:t>THANKS FOR WATCHING!</a:t>
            </a:r>
            <a:endParaRPr lang="vi-VN" sz="3300" b="1" dirty="0">
              <a:solidFill>
                <a:schemeClr val="bg1"/>
              </a:solidFill>
            </a:endParaRPr>
          </a:p>
        </p:txBody>
      </p:sp>
    </p:spTree>
    <p:extLst>
      <p:ext uri="{BB962C8B-B14F-4D97-AF65-F5344CB8AC3E}">
        <p14:creationId xmlns:p14="http://schemas.microsoft.com/office/powerpoint/2010/main" val="113647637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grpSp>
        <p:nvGrpSpPr>
          <p:cNvPr id="779" name="Google Shape;779;p37"/>
          <p:cNvGrpSpPr/>
          <p:nvPr/>
        </p:nvGrpSpPr>
        <p:grpSpPr>
          <a:xfrm>
            <a:off x="1137109" y="515716"/>
            <a:ext cx="6911400" cy="811182"/>
            <a:chOff x="1116275" y="521925"/>
            <a:chExt cx="6911400" cy="811182"/>
          </a:xfrm>
        </p:grpSpPr>
        <p:sp>
          <p:nvSpPr>
            <p:cNvPr id="780" name="Google Shape;780;p37"/>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37"/>
          <p:cNvSpPr txBox="1">
            <a:spLocks noGrp="1"/>
          </p:cNvSpPr>
          <p:nvPr>
            <p:ph type="title"/>
          </p:nvPr>
        </p:nvSpPr>
        <p:spPr>
          <a:xfrm>
            <a:off x="1142013" y="600120"/>
            <a:ext cx="6646800" cy="600681"/>
          </a:xfrm>
          <a:prstGeom prst="rect">
            <a:avLst/>
          </a:prstGeom>
        </p:spPr>
        <p:txBody>
          <a:bodyPr spcFirstLastPara="1" wrap="square" lIns="91425" tIns="91425" rIns="91425" bIns="91425" anchor="ctr" anchorCtr="0">
            <a:noAutofit/>
          </a:bodyPr>
          <a:lstStyle/>
          <a:p>
            <a:br>
              <a:rPr lang="en-US" sz="1800" b="1" dirty="0">
                <a:effectLst/>
                <a:latin typeface="Times New Roman" panose="02020603050405020304" pitchFamily="18" charset="0"/>
                <a:ea typeface="Times New Roman" panose="02020603050405020304" pitchFamily="18" charset="0"/>
              </a:rPr>
            </a:br>
            <a:r>
              <a:rPr lang="en-US" sz="2800" b="1" dirty="0" err="1">
                <a:effectLst/>
                <a:latin typeface="Times New Roman" panose="02020603050405020304" pitchFamily="18" charset="0"/>
                <a:ea typeface="Times New Roman" panose="02020603050405020304" pitchFamily="18" charset="0"/>
              </a:rPr>
              <a:t>Tên</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đề</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tài</a:t>
            </a:r>
            <a:r>
              <a:rPr lang="en-US" sz="2800" b="1" dirty="0">
                <a:effectLst/>
                <a:latin typeface="Times New Roman" panose="02020603050405020304" pitchFamily="18" charset="0"/>
                <a:ea typeface="Times New Roman" panose="02020603050405020304" pitchFamily="18" charset="0"/>
              </a:rPr>
              <a:t>: Website </a:t>
            </a:r>
            <a:r>
              <a:rPr lang="en-US" sz="2800" b="1" dirty="0" err="1">
                <a:effectLst/>
                <a:latin typeface="Times New Roman" panose="02020603050405020304" pitchFamily="18" charset="0"/>
                <a:ea typeface="Times New Roman" panose="02020603050405020304" pitchFamily="18" charset="0"/>
              </a:rPr>
              <a:t>giới</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thiệu</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việc</a:t>
            </a:r>
            <a:r>
              <a:rPr lang="en-US" sz="2800" b="1" dirty="0">
                <a:effectLst/>
                <a:latin typeface="Times New Roman" panose="02020603050405020304" pitchFamily="18" charset="0"/>
                <a:ea typeface="Times New Roman" panose="02020603050405020304" pitchFamily="18" charset="0"/>
              </a:rPr>
              <a:t> </a:t>
            </a:r>
            <a:r>
              <a:rPr lang="en-US" sz="2800" b="1" dirty="0" err="1">
                <a:effectLst/>
                <a:latin typeface="Times New Roman" panose="02020603050405020304" pitchFamily="18" charset="0"/>
                <a:ea typeface="Times New Roman" panose="02020603050405020304" pitchFamily="18" charset="0"/>
              </a:rPr>
              <a:t>làm</a:t>
            </a:r>
            <a:br>
              <a:rPr lang="en-US" sz="1800" b="1" dirty="0">
                <a:effectLst/>
                <a:latin typeface="Times New Roman" panose="02020603050405020304" pitchFamily="18" charset="0"/>
                <a:ea typeface="Times New Roman" panose="02020603050405020304" pitchFamily="18" charset="0"/>
              </a:rPr>
            </a:br>
            <a:endParaRPr dirty="0"/>
          </a:p>
        </p:txBody>
      </p:sp>
      <p:grpSp>
        <p:nvGrpSpPr>
          <p:cNvPr id="7" name="Google Shape;707;p36">
            <a:extLst>
              <a:ext uri="{FF2B5EF4-FFF2-40B4-BE49-F238E27FC236}">
                <a16:creationId xmlns:a16="http://schemas.microsoft.com/office/drawing/2014/main" id="{FBB5F735-AE7A-8EA8-475D-2CD5345634AE}"/>
              </a:ext>
            </a:extLst>
          </p:cNvPr>
          <p:cNvGrpSpPr/>
          <p:nvPr/>
        </p:nvGrpSpPr>
        <p:grpSpPr>
          <a:xfrm>
            <a:off x="1030510" y="1415668"/>
            <a:ext cx="921977" cy="526200"/>
            <a:chOff x="3699573" y="2601118"/>
            <a:chExt cx="2543400" cy="909600"/>
          </a:xfrm>
        </p:grpSpPr>
        <p:sp>
          <p:nvSpPr>
            <p:cNvPr id="8" name="Google Shape;708;p36">
              <a:extLst>
                <a:ext uri="{FF2B5EF4-FFF2-40B4-BE49-F238E27FC236}">
                  <a16:creationId xmlns:a16="http://schemas.microsoft.com/office/drawing/2014/main" id="{914B46F2-1313-29F0-1C6D-0ACBB30F97FA}"/>
                </a:ext>
              </a:extLst>
            </p:cNvPr>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 name="Google Shape;709;p36">
              <a:extLst>
                <a:ext uri="{FF2B5EF4-FFF2-40B4-BE49-F238E27FC236}">
                  <a16:creationId xmlns:a16="http://schemas.microsoft.com/office/drawing/2014/main" id="{3FB9FD1E-7029-4C87-9734-32B205C021D4}"/>
                </a:ext>
              </a:extLst>
            </p:cNvPr>
            <p:cNvSpPr/>
            <p:nvPr/>
          </p:nvSpPr>
          <p:spPr>
            <a:xfrm rot="18250521" flipH="1">
              <a:off x="3688448" y="2660507"/>
              <a:ext cx="235613"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35C75FC3-6433-BDD5-056D-8CEFB361761E}"/>
              </a:ext>
            </a:extLst>
          </p:cNvPr>
          <p:cNvSpPr txBox="1"/>
          <p:nvPr/>
        </p:nvSpPr>
        <p:spPr>
          <a:xfrm>
            <a:off x="777460" y="1518247"/>
            <a:ext cx="1428075" cy="307777"/>
          </a:xfrm>
          <a:prstGeom prst="rect">
            <a:avLst/>
          </a:prstGeom>
          <a:noFill/>
        </p:spPr>
        <p:txBody>
          <a:bodyPr wrap="square">
            <a:spAutoFit/>
          </a:bodyPr>
          <a:lstStyle/>
          <a:p>
            <a:pPr marL="281305" marR="0" indent="0">
              <a:spcBef>
                <a:spcPts val="1320"/>
              </a:spcBef>
              <a:spcAft>
                <a:spcPts val="0"/>
              </a:spcAft>
              <a:buNone/>
            </a:pPr>
            <a:r>
              <a:rPr lang="en-US" sz="1400" b="1" dirty="0" err="1">
                <a:effectLst/>
                <a:latin typeface="Tahoma" panose="020B0604030504040204" pitchFamily="34" charset="0"/>
                <a:ea typeface="Tahoma" panose="020B0604030504040204" pitchFamily="34" charset="0"/>
                <a:cs typeface="Tahoma" panose="020B0604030504040204" pitchFamily="34" charset="0"/>
              </a:rPr>
              <a:t>Nhóm</a:t>
            </a:r>
            <a:r>
              <a:rPr lang="en-US" sz="1400" b="1" dirty="0">
                <a:effectLst/>
                <a:latin typeface="Tahoma" panose="020B0604030504040204" pitchFamily="34" charset="0"/>
                <a:ea typeface="Tahoma" panose="020B0604030504040204" pitchFamily="34" charset="0"/>
                <a:cs typeface="Tahoma" panose="020B0604030504040204" pitchFamily="34" charset="0"/>
              </a:rPr>
              <a:t>  </a:t>
            </a:r>
            <a:endParaRPr lang="en-US"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Rounded Corners 2">
            <a:extLst>
              <a:ext uri="{FF2B5EF4-FFF2-40B4-BE49-F238E27FC236}">
                <a16:creationId xmlns:a16="http://schemas.microsoft.com/office/drawing/2014/main" id="{DD9CD587-75B8-8CD2-6C58-26862CDE01A9}"/>
              </a:ext>
            </a:extLst>
          </p:cNvPr>
          <p:cNvSpPr/>
          <p:nvPr/>
        </p:nvSpPr>
        <p:spPr>
          <a:xfrm>
            <a:off x="1729389" y="2320385"/>
            <a:ext cx="6059424" cy="17624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713;p36">
            <a:extLst>
              <a:ext uri="{FF2B5EF4-FFF2-40B4-BE49-F238E27FC236}">
                <a16:creationId xmlns:a16="http://schemas.microsoft.com/office/drawing/2014/main" id="{15DA22DD-8C0D-4821-4DD0-F2E1C99AC214}"/>
              </a:ext>
            </a:extLst>
          </p:cNvPr>
          <p:cNvSpPr txBox="1">
            <a:spLocks/>
          </p:cNvSpPr>
          <p:nvPr/>
        </p:nvSpPr>
        <p:spPr>
          <a:xfrm>
            <a:off x="2483803" y="2446579"/>
            <a:ext cx="4689001" cy="14298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281305" algn="l">
              <a:spcBef>
                <a:spcPts val="1320"/>
              </a:spcBef>
            </a:pPr>
            <a:r>
              <a:rPr lang="en-US" sz="1800" dirty="0" err="1">
                <a:latin typeface="Tahoma" panose="020B0604030504040204" pitchFamily="34" charset="0"/>
                <a:ea typeface="Tahoma" panose="020B0604030504040204" pitchFamily="34" charset="0"/>
                <a:cs typeface="Tahoma" panose="020B0604030504040204" pitchFamily="34" charset="0"/>
              </a:rPr>
              <a:t>Thành</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viên</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Trương</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Việt</a:t>
            </a:r>
            <a:r>
              <a:rPr lang="en-US" sz="1800" dirty="0">
                <a:latin typeface="Tahoma" panose="020B0604030504040204" pitchFamily="34" charset="0"/>
                <a:ea typeface="Tahoma" panose="020B0604030504040204" pitchFamily="34" charset="0"/>
                <a:cs typeface="Tahoma" panose="020B0604030504040204" pitchFamily="34" charset="0"/>
              </a:rPr>
              <a:t> </a:t>
            </a:r>
            <a:r>
              <a:rPr lang="en-US" sz="1800" dirty="0" err="1">
                <a:latin typeface="Tahoma" panose="020B0604030504040204" pitchFamily="34" charset="0"/>
                <a:ea typeface="Tahoma" panose="020B0604030504040204" pitchFamily="34" charset="0"/>
                <a:cs typeface="Tahoma" panose="020B0604030504040204" pitchFamily="34" charset="0"/>
              </a:rPr>
              <a:t>Hoàng</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83"/>
                                        </p:tgtEl>
                                        <p:attrNameLst>
                                          <p:attrName>style.visibility</p:attrName>
                                        </p:attrNameLst>
                                      </p:cBhvr>
                                      <p:to>
                                        <p:strVal val="visible"/>
                                      </p:to>
                                    </p:set>
                                    <p:animEffect transition="in" filter="fade">
                                      <p:cBhvr>
                                        <p:cTn id="7" dur="1000"/>
                                        <p:tgtEl>
                                          <p:spTgt spid="783"/>
                                        </p:tgtEl>
                                      </p:cBhvr>
                                    </p:animEffect>
                                    <p:anim calcmode="lin" valueType="num">
                                      <p:cBhvr>
                                        <p:cTn id="8" dur="1000" fill="hold"/>
                                        <p:tgtEl>
                                          <p:spTgt spid="783"/>
                                        </p:tgtEl>
                                        <p:attrNameLst>
                                          <p:attrName>ppt_x</p:attrName>
                                        </p:attrNameLst>
                                      </p:cBhvr>
                                      <p:tavLst>
                                        <p:tav tm="0">
                                          <p:val>
                                            <p:strVal val="#ppt_x"/>
                                          </p:val>
                                        </p:tav>
                                        <p:tav tm="100000">
                                          <p:val>
                                            <p:strVal val="#ppt_x"/>
                                          </p:val>
                                        </p:tav>
                                      </p:tavLst>
                                    </p:anim>
                                    <p:anim calcmode="lin" valueType="num">
                                      <p:cBhvr>
                                        <p:cTn id="9" dur="1000" fill="hold"/>
                                        <p:tgtEl>
                                          <p:spTgt spid="78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 grpId="0"/>
      <p:bldP spid="11" grpId="0"/>
      <p:bldP spid="3"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grpSp>
        <p:nvGrpSpPr>
          <p:cNvPr id="779" name="Google Shape;779;p37"/>
          <p:cNvGrpSpPr/>
          <p:nvPr/>
        </p:nvGrpSpPr>
        <p:grpSpPr>
          <a:xfrm>
            <a:off x="982100" y="520385"/>
            <a:ext cx="6911400" cy="811182"/>
            <a:chOff x="1116275" y="521925"/>
            <a:chExt cx="6911400" cy="811182"/>
          </a:xfrm>
        </p:grpSpPr>
        <p:sp>
          <p:nvSpPr>
            <p:cNvPr id="780" name="Google Shape;780;p37"/>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37"/>
          <p:cNvSpPr txBox="1">
            <a:spLocks noGrp="1"/>
          </p:cNvSpPr>
          <p:nvPr>
            <p:ph type="title"/>
          </p:nvPr>
        </p:nvSpPr>
        <p:spPr>
          <a:xfrm>
            <a:off x="961204" y="529328"/>
            <a:ext cx="6646800" cy="722641"/>
          </a:xfrm>
          <a:prstGeom prst="rect">
            <a:avLst/>
          </a:prstGeom>
        </p:spPr>
        <p:txBody>
          <a:bodyPr spcFirstLastPara="1" wrap="square" lIns="91425" tIns="91425" rIns="91425" bIns="91425" anchor="ctr" anchorCtr="0">
            <a:noAutofit/>
          </a:bodyPr>
          <a:lstStyle/>
          <a:p>
            <a:r>
              <a:rPr lang="en-US" sz="1800" b="1" dirty="0">
                <a:effectLst/>
                <a:latin typeface="Times New Roman" panose="02020603050405020304" pitchFamily="18" charset="0"/>
                <a:ea typeface="Times New Roman" panose="02020603050405020304" pitchFamily="18" charset="0"/>
              </a:rPr>
              <a:t> </a:t>
            </a:r>
            <a:br>
              <a:rPr lang="en-US" sz="1800" dirty="0">
                <a:latin typeface="Times New Roman" panose="02020603050405020304" pitchFamily="18" charset="0"/>
                <a:ea typeface="Times New Roman" panose="02020603050405020304" pitchFamily="18" charset="0"/>
              </a:rPr>
            </a:br>
            <a:r>
              <a:rPr lang="en-US" sz="2800" dirty="0" err="1">
                <a:latin typeface="Times New Roman" panose="02020603050405020304" pitchFamily="18" charset="0"/>
                <a:ea typeface="Times New Roman" panose="02020603050405020304" pitchFamily="18" charset="0"/>
              </a:rPr>
              <a:t>Lý</a:t>
            </a:r>
            <a:r>
              <a:rPr lang="en-US" sz="2800" dirty="0">
                <a:latin typeface="Times New Roman" panose="02020603050405020304" pitchFamily="18" charset="0"/>
                <a:ea typeface="Times New Roman" panose="02020603050405020304" pitchFamily="18" charset="0"/>
              </a:rPr>
              <a:t> do </a:t>
            </a:r>
            <a:r>
              <a:rPr lang="en-US" sz="2800" dirty="0" err="1">
                <a:latin typeface="Times New Roman" panose="02020603050405020304" pitchFamily="18" charset="0"/>
                <a:ea typeface="Times New Roman" panose="02020603050405020304" pitchFamily="18" charset="0"/>
              </a:rPr>
              <a:t>chọn</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đề</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tài</a:t>
            </a:r>
            <a:br>
              <a:rPr lang="en-US" sz="1800" b="1" dirty="0">
                <a:effectLst/>
                <a:latin typeface="Times New Roman" panose="02020603050405020304" pitchFamily="18" charset="0"/>
                <a:ea typeface="Times New Roman" panose="02020603050405020304" pitchFamily="18" charset="0"/>
              </a:rPr>
            </a:br>
            <a:endParaRPr dirty="0"/>
          </a:p>
        </p:txBody>
      </p:sp>
      <p:sp>
        <p:nvSpPr>
          <p:cNvPr id="3" name="TextBox 2"/>
          <p:cNvSpPr txBox="1"/>
          <p:nvPr/>
        </p:nvSpPr>
        <p:spPr>
          <a:xfrm>
            <a:off x="1155549" y="1409957"/>
            <a:ext cx="6646799" cy="3099375"/>
          </a:xfrm>
          <a:prstGeom prst="rect">
            <a:avLst/>
          </a:prstGeom>
          <a:noFill/>
        </p:spPr>
        <p:txBody>
          <a:bodyPr wrap="square" rtlCol="0">
            <a:spAutoFit/>
          </a:bodyPr>
          <a:lstStyle/>
          <a:p>
            <a:pPr marL="285750" indent="-285750" algn="just" defTabSz="360000">
              <a:lnSpc>
                <a:spcPct val="150000"/>
              </a:lnSpc>
              <a:spcBef>
                <a:spcPts val="200"/>
              </a:spcBef>
              <a:spcAft>
                <a:spcPts val="200"/>
              </a:spcAft>
              <a:buFont typeface="Wingdings" panose="05000000000000000000" pitchFamily="2" charset="2"/>
              <a:buChar char="Ø"/>
            </a:pPr>
            <a:r>
              <a:rPr lang="vi-VN" sz="1600" dirty="0">
                <a:effectLst/>
                <a:latin typeface="Tahoma" panose="020B0604030504040204" pitchFamily="34" charset="0"/>
                <a:ea typeface="Tahoma" panose="020B0604030504040204" pitchFamily="34" charset="0"/>
                <a:cs typeface="Tahoma" panose="020B0604030504040204" pitchFamily="34" charset="0"/>
              </a:rPr>
              <a:t>Lý do là những hình thức</a:t>
            </a:r>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sz="1600" dirty="0" err="1">
                <a:effectLst/>
                <a:latin typeface="Tahoma" panose="020B0604030504040204" pitchFamily="34" charset="0"/>
                <a:ea typeface="Tahoma" panose="020B0604030504040204" pitchFamily="34" charset="0"/>
                <a:cs typeface="Tahoma" panose="020B0604030504040204" pitchFamily="34" charset="0"/>
              </a:rPr>
              <a:t>cũ</a:t>
            </a:r>
            <a:r>
              <a:rPr lang="vi-VN" sz="1600" dirty="0">
                <a:effectLst/>
                <a:latin typeface="Tahoma" panose="020B0604030504040204" pitchFamily="34" charset="0"/>
                <a:ea typeface="Tahoma" panose="020B0604030504040204" pitchFamily="34" charset="0"/>
                <a:cs typeface="Tahoma" panose="020B0604030504040204" pitchFamily="34" charset="0"/>
              </a:rPr>
              <a:t> này ra đời theo hướng tự phát, thiếu tổ chức nên gây ra nhiều bất cập, dẫn đến việc tạo ra rào cản giữa nhà tuyển dụng và lao động. </a:t>
            </a:r>
            <a:endParaRPr lang="en-US" sz="1600" dirty="0">
              <a:effectLst/>
              <a:latin typeface="Tahoma" panose="020B0604030504040204" pitchFamily="34" charset="0"/>
              <a:ea typeface="Tahoma" panose="020B0604030504040204" pitchFamily="34" charset="0"/>
              <a:cs typeface="Tahoma" panose="020B0604030504040204" pitchFamily="34" charset="0"/>
            </a:endParaRPr>
          </a:p>
          <a:p>
            <a:pPr marL="285750" indent="-285750" algn="just" defTabSz="360000">
              <a:lnSpc>
                <a:spcPct val="150000"/>
              </a:lnSpc>
              <a:spcBef>
                <a:spcPts val="200"/>
              </a:spcBef>
              <a:spcAft>
                <a:spcPts val="200"/>
              </a:spcAft>
              <a:buFont typeface="Wingdings" panose="05000000000000000000" pitchFamily="2" charset="2"/>
              <a:buChar char="Ø"/>
            </a:pPr>
            <a:r>
              <a:rPr lang="en-US" sz="1600" dirty="0">
                <a:latin typeface="Tahoma" panose="020B0604030504040204" pitchFamily="34" charset="0"/>
                <a:ea typeface="Tahoma" panose="020B0604030504040204" pitchFamily="34" charset="0"/>
                <a:cs typeface="Tahoma" panose="020B0604030504040204" pitchFamily="34" charset="0"/>
              </a:rPr>
              <a:t>C</a:t>
            </a:r>
            <a:r>
              <a:rPr lang="vi-VN" sz="1600" dirty="0">
                <a:effectLst/>
                <a:latin typeface="Tahoma" panose="020B0604030504040204" pitchFamily="34" charset="0"/>
                <a:ea typeface="Tahoma" panose="020B0604030504040204" pitchFamily="34" charset="0"/>
                <a:cs typeface="Tahoma" panose="020B0604030504040204" pitchFamily="34" charset="0"/>
              </a:rPr>
              <a:t>ó nhiều trường hợp lừa đảo vẫn diễn ra và đã được cảnh báo trên phương tiện truyền thông rất nhiều, nhưng vẫn có nhiều người tin tưởng sai lầm dẫn đến mất mát về tài sản. </a:t>
            </a:r>
            <a:endParaRPr lang="en-US" sz="1600" dirty="0">
              <a:effectLst/>
              <a:latin typeface="Tahoma" panose="020B0604030504040204" pitchFamily="34" charset="0"/>
              <a:ea typeface="Tahoma" panose="020B0604030504040204" pitchFamily="34" charset="0"/>
              <a:cs typeface="Tahoma" panose="020B0604030504040204" pitchFamily="34" charset="0"/>
            </a:endParaRPr>
          </a:p>
          <a:p>
            <a:pPr marL="285750" indent="-285750" algn="just" defTabSz="360000">
              <a:lnSpc>
                <a:spcPct val="150000"/>
              </a:lnSpc>
              <a:spcBef>
                <a:spcPts val="200"/>
              </a:spcBef>
              <a:spcAft>
                <a:spcPts val="200"/>
              </a:spcAft>
              <a:buFont typeface="Wingdings" panose="05000000000000000000" pitchFamily="2" charset="2"/>
              <a:buChar char="Ø"/>
            </a:pPr>
            <a:r>
              <a:rPr lang="vi-VN" sz="1600" dirty="0">
                <a:effectLst/>
                <a:latin typeface="Tahoma" panose="020B0604030504040204" pitchFamily="34" charset="0"/>
                <a:ea typeface="Tahoma" panose="020B0604030504040204" pitchFamily="34" charset="0"/>
                <a:cs typeface="Tahoma" panose="020B0604030504040204" pitchFamily="34" charset="0"/>
              </a:rPr>
              <a:t>Để giúp cho người lao động có thể tìm được công việc phù hợp, giải quyết nạn thất nghiệp đang gia tăng</a:t>
            </a:r>
            <a:r>
              <a:rPr lang="en-US" sz="1600" dirty="0">
                <a:effectLst/>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389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83"/>
                                        </p:tgtEl>
                                        <p:attrNameLst>
                                          <p:attrName>style.visibility</p:attrName>
                                        </p:attrNameLst>
                                      </p:cBhvr>
                                      <p:to>
                                        <p:strVal val="visible"/>
                                      </p:to>
                                    </p:set>
                                    <p:animEffect transition="in" filter="fade">
                                      <p:cBhvr>
                                        <p:cTn id="7" dur="1000"/>
                                        <p:tgtEl>
                                          <p:spTgt spid="783"/>
                                        </p:tgtEl>
                                      </p:cBhvr>
                                    </p:animEffect>
                                    <p:anim calcmode="lin" valueType="num">
                                      <p:cBhvr>
                                        <p:cTn id="8" dur="1000" fill="hold"/>
                                        <p:tgtEl>
                                          <p:spTgt spid="783"/>
                                        </p:tgtEl>
                                        <p:attrNameLst>
                                          <p:attrName>ppt_x</p:attrName>
                                        </p:attrNameLst>
                                      </p:cBhvr>
                                      <p:tavLst>
                                        <p:tav tm="0">
                                          <p:val>
                                            <p:strVal val="#ppt_x"/>
                                          </p:val>
                                        </p:tav>
                                        <p:tav tm="100000">
                                          <p:val>
                                            <p:strVal val="#ppt_x"/>
                                          </p:val>
                                        </p:tav>
                                      </p:tavLst>
                                    </p:anim>
                                    <p:anim calcmode="lin" valueType="num">
                                      <p:cBhvr>
                                        <p:cTn id="9" dur="1000" fill="hold"/>
                                        <p:tgtEl>
                                          <p:spTgt spid="78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grpSp>
        <p:nvGrpSpPr>
          <p:cNvPr id="779" name="Google Shape;779;p37"/>
          <p:cNvGrpSpPr/>
          <p:nvPr/>
        </p:nvGrpSpPr>
        <p:grpSpPr>
          <a:xfrm>
            <a:off x="982100" y="520385"/>
            <a:ext cx="6911400" cy="811182"/>
            <a:chOff x="1116275" y="521925"/>
            <a:chExt cx="6911400" cy="811182"/>
          </a:xfrm>
        </p:grpSpPr>
        <p:sp>
          <p:nvSpPr>
            <p:cNvPr id="780" name="Google Shape;780;p37"/>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37"/>
          <p:cNvSpPr txBox="1">
            <a:spLocks noGrp="1"/>
          </p:cNvSpPr>
          <p:nvPr>
            <p:ph type="title"/>
          </p:nvPr>
        </p:nvSpPr>
        <p:spPr>
          <a:xfrm>
            <a:off x="870560" y="558564"/>
            <a:ext cx="6646800" cy="722641"/>
          </a:xfrm>
          <a:prstGeom prst="rect">
            <a:avLst/>
          </a:prstGeom>
        </p:spPr>
        <p:txBody>
          <a:bodyPr spcFirstLastPara="1" wrap="square" lIns="91425" tIns="91425" rIns="91425" bIns="91425" anchor="ctr" anchorCtr="0">
            <a:noAutofit/>
          </a:bodyPr>
          <a:lstStyle/>
          <a:p>
            <a:r>
              <a:rPr lang="en-US" sz="1800" b="1" dirty="0">
                <a:effectLst/>
                <a:latin typeface="Times New Roman" panose="02020603050405020304" pitchFamily="18" charset="0"/>
                <a:ea typeface="Times New Roman" panose="02020603050405020304" pitchFamily="18" charset="0"/>
              </a:rPr>
              <a:t> </a:t>
            </a:r>
            <a:br>
              <a:rPr lang="en-US" sz="1800" dirty="0">
                <a:latin typeface="Times New Roman" panose="02020603050405020304" pitchFamily="18" charset="0"/>
                <a:ea typeface="Times New Roman" panose="02020603050405020304" pitchFamily="18" charset="0"/>
              </a:rPr>
            </a:br>
            <a:r>
              <a:rPr lang="en-US" sz="2800" dirty="0" err="1">
                <a:latin typeface="Times New Roman" panose="02020603050405020304" pitchFamily="18" charset="0"/>
                <a:ea typeface="Times New Roman" panose="02020603050405020304" pitchFamily="18" charset="0"/>
              </a:rPr>
              <a:t>Mục</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tiêu</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của</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đề</a:t>
            </a:r>
            <a:r>
              <a:rPr lang="en-US" sz="2800" dirty="0">
                <a:latin typeface="Times New Roman" panose="02020603050405020304" pitchFamily="18" charset="0"/>
                <a:ea typeface="Times New Roman" panose="02020603050405020304" pitchFamily="18" charset="0"/>
              </a:rPr>
              <a:t> </a:t>
            </a:r>
            <a:r>
              <a:rPr lang="en-US" sz="2800" dirty="0" err="1">
                <a:latin typeface="Times New Roman" panose="02020603050405020304" pitchFamily="18" charset="0"/>
                <a:ea typeface="Times New Roman" panose="02020603050405020304" pitchFamily="18" charset="0"/>
              </a:rPr>
              <a:t>tài</a:t>
            </a:r>
            <a:br>
              <a:rPr lang="en-US" sz="1800" b="1" dirty="0">
                <a:effectLst/>
                <a:latin typeface="Times New Roman" panose="02020603050405020304" pitchFamily="18" charset="0"/>
                <a:ea typeface="Times New Roman" panose="02020603050405020304" pitchFamily="18" charset="0"/>
              </a:rPr>
            </a:br>
            <a:endParaRPr dirty="0"/>
          </a:p>
        </p:txBody>
      </p:sp>
      <p:sp>
        <p:nvSpPr>
          <p:cNvPr id="3" name="TextBox 2"/>
          <p:cNvSpPr txBox="1"/>
          <p:nvPr/>
        </p:nvSpPr>
        <p:spPr>
          <a:xfrm>
            <a:off x="1155549" y="1526105"/>
            <a:ext cx="6646799" cy="2878224"/>
          </a:xfrm>
          <a:prstGeom prst="rect">
            <a:avLst/>
          </a:prstGeom>
          <a:noFill/>
        </p:spPr>
        <p:txBody>
          <a:bodyPr wrap="square" rtlCol="0">
            <a:spAutoFit/>
          </a:bodyPr>
          <a:lstStyle/>
          <a:p>
            <a:pPr marL="285750" indent="-285750" algn="just">
              <a:lnSpc>
                <a:spcPct val="130000"/>
              </a:lnSpc>
              <a:spcBef>
                <a:spcPts val="600"/>
              </a:spcBef>
              <a:spcAft>
                <a:spcPts val="600"/>
              </a:spcAft>
              <a:buFont typeface="Wingdings" panose="05000000000000000000" pitchFamily="2" charset="2"/>
              <a:buChar char="q"/>
            </a:pPr>
            <a:r>
              <a:rPr lang="vi-VN" sz="1800" dirty="0">
                <a:latin typeface="Tahoma" panose="020B0604030504040204" pitchFamily="34" charset="0"/>
                <a:ea typeface="Tahoma" panose="020B0604030504040204" pitchFamily="34" charset="0"/>
                <a:cs typeface="Tahoma" panose="020B0604030504040204" pitchFamily="34" charset="0"/>
              </a:rPr>
              <a:t>Đáp ứng nhu cầu tìm việc làm hiện nay của người lao động</a:t>
            </a:r>
            <a:r>
              <a:rPr lang="en-US" sz="1800" dirty="0">
                <a:latin typeface="Tahoma" panose="020B0604030504040204" pitchFamily="34" charset="0"/>
                <a:ea typeface="Tahoma" panose="020B0604030504040204" pitchFamily="34" charset="0"/>
                <a:cs typeface="Tahoma" panose="020B0604030504040204" pitchFamily="34" charset="0"/>
              </a:rPr>
              <a:t>.</a:t>
            </a:r>
            <a:r>
              <a:rPr lang="vi-VN" sz="1800" dirty="0">
                <a:latin typeface="Tahoma" panose="020B0604030504040204" pitchFamily="34" charset="0"/>
                <a:ea typeface="Tahoma" panose="020B0604030504040204" pitchFamily="34" charset="0"/>
                <a:cs typeface="Tahoma" panose="020B0604030504040204" pitchFamily="34" charset="0"/>
              </a:rPr>
              <a:t> </a:t>
            </a:r>
            <a:endParaRPr lang="en-US" sz="1800"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30000"/>
              </a:lnSpc>
              <a:spcBef>
                <a:spcPts val="600"/>
              </a:spcBef>
              <a:spcAft>
                <a:spcPts val="600"/>
              </a:spcAft>
              <a:buFont typeface="Wingdings" panose="05000000000000000000" pitchFamily="2" charset="2"/>
              <a:buChar char="q"/>
            </a:pPr>
            <a:r>
              <a:rPr lang="vi-VN" sz="1800" dirty="0">
                <a:latin typeface="Tahoma" panose="020B0604030504040204" pitchFamily="34" charset="0"/>
                <a:ea typeface="Tahoma" panose="020B0604030504040204" pitchFamily="34" charset="0"/>
                <a:cs typeface="Tahoma" panose="020B0604030504040204" pitchFamily="34" charset="0"/>
              </a:rPr>
              <a:t>Rút ngắn khoảng cách giữa nhà tuyển dụng và lao động, tạo ra một website trực tuyến với giao diện đơn giản, đẹp mà dễ sử dụng</a:t>
            </a:r>
            <a:r>
              <a:rPr lang="en-US" sz="1800" dirty="0">
                <a:latin typeface="Tahoma" panose="020B0604030504040204" pitchFamily="34" charset="0"/>
                <a:ea typeface="Tahoma" panose="020B0604030504040204" pitchFamily="34" charset="0"/>
                <a:cs typeface="Tahoma" panose="020B0604030504040204" pitchFamily="34" charset="0"/>
              </a:rPr>
              <a:t>.</a:t>
            </a:r>
          </a:p>
          <a:p>
            <a:pPr marL="285750" indent="-285750" algn="just">
              <a:lnSpc>
                <a:spcPct val="130000"/>
              </a:lnSpc>
              <a:spcBef>
                <a:spcPts val="600"/>
              </a:spcBef>
              <a:spcAft>
                <a:spcPts val="600"/>
              </a:spcAft>
              <a:buFont typeface="Wingdings" panose="05000000000000000000" pitchFamily="2" charset="2"/>
              <a:buChar char="q"/>
            </a:pPr>
            <a:r>
              <a:rPr lang="vi-VN" sz="1800" dirty="0">
                <a:latin typeface="Tahoma" panose="020B0604030504040204" pitchFamily="34" charset="0"/>
                <a:ea typeface="Tahoma" panose="020B0604030504040204" pitchFamily="34" charset="0"/>
                <a:cs typeface="Tahoma" panose="020B0604030504040204" pitchFamily="34" charset="0"/>
              </a:rPr>
              <a:t>Việc quản lý các thông tin về bài viết tuyển dụng, việc làm, công ty tuyển dụng cũng như  thông tin người dùng trở nên dễ dàng.</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593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83"/>
                                        </p:tgtEl>
                                        <p:attrNameLst>
                                          <p:attrName>style.visibility</p:attrName>
                                        </p:attrNameLst>
                                      </p:cBhvr>
                                      <p:to>
                                        <p:strVal val="visible"/>
                                      </p:to>
                                    </p:set>
                                    <p:anim calcmode="lin" valueType="num">
                                      <p:cBhvr additive="base">
                                        <p:cTn id="7" dur="500" fill="hold"/>
                                        <p:tgtEl>
                                          <p:spTgt spid="783"/>
                                        </p:tgtEl>
                                        <p:attrNameLst>
                                          <p:attrName>ppt_x</p:attrName>
                                        </p:attrNameLst>
                                      </p:cBhvr>
                                      <p:tavLst>
                                        <p:tav tm="0">
                                          <p:val>
                                            <p:strVal val="#ppt_x"/>
                                          </p:val>
                                        </p:tav>
                                        <p:tav tm="100000">
                                          <p:val>
                                            <p:strVal val="#ppt_x"/>
                                          </p:val>
                                        </p:tav>
                                      </p:tavLst>
                                    </p:anim>
                                    <p:anim calcmode="lin" valueType="num">
                                      <p:cBhvr additive="base">
                                        <p:cTn id="8" dur="500" fill="hold"/>
                                        <p:tgtEl>
                                          <p:spTgt spid="7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grpSp>
        <p:nvGrpSpPr>
          <p:cNvPr id="1148" name="Google Shape;1148;p44"/>
          <p:cNvGrpSpPr/>
          <p:nvPr/>
        </p:nvGrpSpPr>
        <p:grpSpPr>
          <a:xfrm>
            <a:off x="2005525" y="566750"/>
            <a:ext cx="5199900" cy="881112"/>
            <a:chOff x="2005525" y="566750"/>
            <a:chExt cx="5199900" cy="881112"/>
          </a:xfrm>
        </p:grpSpPr>
        <p:sp>
          <p:nvSpPr>
            <p:cNvPr id="1149" name="Google Shape;1149;p44"/>
            <p:cNvSpPr/>
            <p:nvPr/>
          </p:nvSpPr>
          <p:spPr>
            <a:xfrm>
              <a:off x="2005525" y="566750"/>
              <a:ext cx="5199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150" name="Google Shape;1150;p44"/>
            <p:cNvSpPr/>
            <p:nvPr/>
          </p:nvSpPr>
          <p:spPr>
            <a:xfrm rot="-1802758">
              <a:off x="217004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1" name="Google Shape;1151;p44"/>
          <p:cNvSpPr txBox="1">
            <a:spLocks noGrp="1"/>
          </p:cNvSpPr>
          <p:nvPr>
            <p:ph type="title"/>
          </p:nvPr>
        </p:nvSpPr>
        <p:spPr>
          <a:xfrm>
            <a:off x="1938575" y="620951"/>
            <a:ext cx="51138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Nội dung thực hiện</a:t>
            </a:r>
            <a:endParaRPr dirty="0"/>
          </a:p>
        </p:txBody>
      </p:sp>
      <p:grpSp>
        <p:nvGrpSpPr>
          <p:cNvPr id="1152" name="Google Shape;1152;p44"/>
          <p:cNvGrpSpPr/>
          <p:nvPr/>
        </p:nvGrpSpPr>
        <p:grpSpPr>
          <a:xfrm>
            <a:off x="1016838" y="2232519"/>
            <a:ext cx="1725300" cy="2370981"/>
            <a:chOff x="1345163" y="2232519"/>
            <a:chExt cx="1725300" cy="2370981"/>
          </a:xfrm>
        </p:grpSpPr>
        <p:grpSp>
          <p:nvGrpSpPr>
            <p:cNvPr id="1153" name="Google Shape;1153;p44"/>
            <p:cNvGrpSpPr/>
            <p:nvPr/>
          </p:nvGrpSpPr>
          <p:grpSpPr>
            <a:xfrm>
              <a:off x="1659785" y="2232519"/>
              <a:ext cx="1096070" cy="2367834"/>
              <a:chOff x="2564225" y="237975"/>
              <a:chExt cx="2412125" cy="5212050"/>
            </a:xfrm>
          </p:grpSpPr>
          <p:sp>
            <p:nvSpPr>
              <p:cNvPr id="1154" name="Google Shape;1154;p44"/>
              <p:cNvSpPr/>
              <p:nvPr/>
            </p:nvSpPr>
            <p:spPr>
              <a:xfrm>
                <a:off x="3676875" y="1893675"/>
                <a:ext cx="364300" cy="170275"/>
              </a:xfrm>
              <a:custGeom>
                <a:avLst/>
                <a:gdLst/>
                <a:ahLst/>
                <a:cxnLst/>
                <a:rect l="l" t="t" r="r" b="b"/>
                <a:pathLst>
                  <a:path w="14572" h="6811" extrusionOk="0">
                    <a:moveTo>
                      <a:pt x="1" y="1"/>
                    </a:moveTo>
                    <a:cubicBezTo>
                      <a:pt x="187" y="94"/>
                      <a:pt x="374" y="234"/>
                      <a:pt x="561" y="328"/>
                    </a:cubicBezTo>
                    <a:cubicBezTo>
                      <a:pt x="2289" y="1542"/>
                      <a:pt x="4204" y="2569"/>
                      <a:pt x="6259" y="3270"/>
                    </a:cubicBezTo>
                    <a:cubicBezTo>
                      <a:pt x="7426" y="3597"/>
                      <a:pt x="8734" y="3784"/>
                      <a:pt x="9714" y="4578"/>
                    </a:cubicBezTo>
                    <a:cubicBezTo>
                      <a:pt x="10041" y="4905"/>
                      <a:pt x="10462" y="5185"/>
                      <a:pt x="10882" y="5465"/>
                    </a:cubicBezTo>
                    <a:cubicBezTo>
                      <a:pt x="10966" y="5507"/>
                      <a:pt x="11921" y="5852"/>
                      <a:pt x="12076" y="5852"/>
                    </a:cubicBezTo>
                    <a:cubicBezTo>
                      <a:pt x="12093" y="5852"/>
                      <a:pt x="12101" y="5848"/>
                      <a:pt x="12096" y="5839"/>
                    </a:cubicBezTo>
                    <a:lnTo>
                      <a:pt x="12096" y="5839"/>
                    </a:lnTo>
                    <a:cubicBezTo>
                      <a:pt x="12283" y="6212"/>
                      <a:pt x="12657" y="6492"/>
                      <a:pt x="13124" y="6586"/>
                    </a:cubicBezTo>
                    <a:cubicBezTo>
                      <a:pt x="13147" y="6609"/>
                      <a:pt x="13170" y="6621"/>
                      <a:pt x="13194" y="6621"/>
                    </a:cubicBezTo>
                    <a:cubicBezTo>
                      <a:pt x="13217" y="6621"/>
                      <a:pt x="13240" y="6609"/>
                      <a:pt x="13264" y="6586"/>
                    </a:cubicBezTo>
                    <a:cubicBezTo>
                      <a:pt x="13310" y="6586"/>
                      <a:pt x="13357" y="6539"/>
                      <a:pt x="13357" y="6492"/>
                    </a:cubicBezTo>
                    <a:cubicBezTo>
                      <a:pt x="13453" y="6685"/>
                      <a:pt x="13725" y="6811"/>
                      <a:pt x="13932" y="6811"/>
                    </a:cubicBezTo>
                    <a:cubicBezTo>
                      <a:pt x="14026" y="6811"/>
                      <a:pt x="14107" y="6785"/>
                      <a:pt x="14151" y="6726"/>
                    </a:cubicBezTo>
                    <a:cubicBezTo>
                      <a:pt x="14338" y="6586"/>
                      <a:pt x="13918" y="5885"/>
                      <a:pt x="13918" y="5885"/>
                    </a:cubicBezTo>
                    <a:cubicBezTo>
                      <a:pt x="13918" y="5885"/>
                      <a:pt x="14198" y="5885"/>
                      <a:pt x="14291" y="5792"/>
                    </a:cubicBezTo>
                    <a:cubicBezTo>
                      <a:pt x="14385" y="5605"/>
                      <a:pt x="14478" y="5418"/>
                      <a:pt x="14478" y="5185"/>
                    </a:cubicBezTo>
                    <a:cubicBezTo>
                      <a:pt x="14571" y="3317"/>
                      <a:pt x="13871" y="1449"/>
                      <a:pt x="12516" y="94"/>
                    </a:cubicBezTo>
                    <a:lnTo>
                      <a:pt x="1"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4"/>
              <p:cNvSpPr/>
              <p:nvPr/>
            </p:nvSpPr>
            <p:spPr>
              <a:xfrm>
                <a:off x="3997950" y="1988250"/>
                <a:ext cx="23375" cy="47725"/>
              </a:xfrm>
              <a:custGeom>
                <a:avLst/>
                <a:gdLst/>
                <a:ahLst/>
                <a:cxnLst/>
                <a:rect l="l" t="t" r="r" b="b"/>
                <a:pathLst>
                  <a:path w="935" h="1909" extrusionOk="0">
                    <a:moveTo>
                      <a:pt x="47" y="1"/>
                    </a:moveTo>
                    <a:cubicBezTo>
                      <a:pt x="47" y="1"/>
                      <a:pt x="0" y="1"/>
                      <a:pt x="0" y="47"/>
                    </a:cubicBezTo>
                    <a:cubicBezTo>
                      <a:pt x="0" y="94"/>
                      <a:pt x="0" y="141"/>
                      <a:pt x="0" y="187"/>
                    </a:cubicBezTo>
                    <a:cubicBezTo>
                      <a:pt x="0" y="234"/>
                      <a:pt x="47" y="281"/>
                      <a:pt x="47" y="328"/>
                    </a:cubicBezTo>
                    <a:lnTo>
                      <a:pt x="140" y="514"/>
                    </a:lnTo>
                    <a:cubicBezTo>
                      <a:pt x="187" y="654"/>
                      <a:pt x="281" y="841"/>
                      <a:pt x="327" y="981"/>
                    </a:cubicBezTo>
                    <a:lnTo>
                      <a:pt x="514" y="1402"/>
                    </a:lnTo>
                    <a:cubicBezTo>
                      <a:pt x="608" y="1589"/>
                      <a:pt x="654" y="1729"/>
                      <a:pt x="748" y="1869"/>
                    </a:cubicBezTo>
                    <a:cubicBezTo>
                      <a:pt x="762" y="1898"/>
                      <a:pt x="786" y="1909"/>
                      <a:pt x="811" y="1909"/>
                    </a:cubicBezTo>
                    <a:cubicBezTo>
                      <a:pt x="868" y="1909"/>
                      <a:pt x="934" y="1854"/>
                      <a:pt x="934" y="1822"/>
                    </a:cubicBezTo>
                    <a:cubicBezTo>
                      <a:pt x="888" y="1635"/>
                      <a:pt x="841" y="1448"/>
                      <a:pt x="794" y="1308"/>
                    </a:cubicBezTo>
                    <a:cubicBezTo>
                      <a:pt x="748" y="1168"/>
                      <a:pt x="654" y="981"/>
                      <a:pt x="608" y="841"/>
                    </a:cubicBezTo>
                    <a:cubicBezTo>
                      <a:pt x="514" y="701"/>
                      <a:pt x="421" y="561"/>
                      <a:pt x="374" y="374"/>
                    </a:cubicBezTo>
                    <a:cubicBezTo>
                      <a:pt x="281" y="234"/>
                      <a:pt x="281" y="281"/>
                      <a:pt x="234" y="187"/>
                    </a:cubicBezTo>
                    <a:cubicBezTo>
                      <a:pt x="187" y="94"/>
                      <a:pt x="140" y="47"/>
                      <a:pt x="47" y="1"/>
                    </a:cubicBezTo>
                    <a:close/>
                  </a:path>
                </a:pathLst>
              </a:custGeom>
              <a:solidFill>
                <a:srgbClr val="F49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4"/>
              <p:cNvSpPr/>
              <p:nvPr/>
            </p:nvSpPr>
            <p:spPr>
              <a:xfrm>
                <a:off x="3948425" y="1988450"/>
                <a:ext cx="55025" cy="61550"/>
              </a:xfrm>
              <a:custGeom>
                <a:avLst/>
                <a:gdLst/>
                <a:ahLst/>
                <a:cxnLst/>
                <a:rect l="l" t="t" r="r" b="b"/>
                <a:pathLst>
                  <a:path w="2201" h="2462" extrusionOk="0">
                    <a:moveTo>
                      <a:pt x="103" y="1"/>
                    </a:moveTo>
                    <a:cubicBezTo>
                      <a:pt x="51" y="1"/>
                      <a:pt x="1" y="67"/>
                      <a:pt x="67" y="133"/>
                    </a:cubicBezTo>
                    <a:lnTo>
                      <a:pt x="67" y="86"/>
                    </a:lnTo>
                    <a:cubicBezTo>
                      <a:pt x="394" y="460"/>
                      <a:pt x="767" y="833"/>
                      <a:pt x="1141" y="1207"/>
                    </a:cubicBezTo>
                    <a:cubicBezTo>
                      <a:pt x="1281" y="1394"/>
                      <a:pt x="1468" y="1581"/>
                      <a:pt x="1608" y="1767"/>
                    </a:cubicBezTo>
                    <a:cubicBezTo>
                      <a:pt x="1701" y="1861"/>
                      <a:pt x="1748" y="2001"/>
                      <a:pt x="1841" y="2094"/>
                    </a:cubicBezTo>
                    <a:cubicBezTo>
                      <a:pt x="1888" y="2188"/>
                      <a:pt x="1981" y="2281"/>
                      <a:pt x="2028" y="2421"/>
                    </a:cubicBezTo>
                    <a:cubicBezTo>
                      <a:pt x="2043" y="2450"/>
                      <a:pt x="2066" y="2461"/>
                      <a:pt x="2090" y="2461"/>
                    </a:cubicBezTo>
                    <a:cubicBezTo>
                      <a:pt x="2144" y="2461"/>
                      <a:pt x="2200" y="2407"/>
                      <a:pt x="2168" y="2374"/>
                    </a:cubicBezTo>
                    <a:cubicBezTo>
                      <a:pt x="2168" y="2234"/>
                      <a:pt x="2121" y="2094"/>
                      <a:pt x="2075" y="2001"/>
                    </a:cubicBezTo>
                    <a:cubicBezTo>
                      <a:pt x="1981" y="1861"/>
                      <a:pt x="1935" y="1767"/>
                      <a:pt x="1841" y="1674"/>
                    </a:cubicBezTo>
                    <a:cubicBezTo>
                      <a:pt x="1701" y="1487"/>
                      <a:pt x="1514" y="1300"/>
                      <a:pt x="1328" y="1114"/>
                    </a:cubicBezTo>
                    <a:cubicBezTo>
                      <a:pt x="954" y="740"/>
                      <a:pt x="534" y="413"/>
                      <a:pt x="160" y="39"/>
                    </a:cubicBezTo>
                    <a:cubicBezTo>
                      <a:pt x="146" y="12"/>
                      <a:pt x="125" y="1"/>
                      <a:pt x="103" y="1"/>
                    </a:cubicBezTo>
                    <a:close/>
                  </a:path>
                </a:pathLst>
              </a:custGeom>
              <a:solidFill>
                <a:srgbClr val="F49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4"/>
              <p:cNvSpPr/>
              <p:nvPr/>
            </p:nvSpPr>
            <p:spPr>
              <a:xfrm>
                <a:off x="3293925" y="1939225"/>
                <a:ext cx="343275" cy="3510800"/>
              </a:xfrm>
              <a:custGeom>
                <a:avLst/>
                <a:gdLst/>
                <a:ahLst/>
                <a:cxnLst/>
                <a:rect l="l" t="t" r="r" b="b"/>
                <a:pathLst>
                  <a:path w="13731" h="140432" fill="none" extrusionOk="0">
                    <a:moveTo>
                      <a:pt x="13731" y="140432"/>
                    </a:move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4"/>
              <p:cNvSpPr/>
              <p:nvPr/>
            </p:nvSpPr>
            <p:spPr>
              <a:xfrm>
                <a:off x="3293925" y="1939225"/>
                <a:ext cx="1682425" cy="3510800"/>
              </a:xfrm>
              <a:custGeom>
                <a:avLst/>
                <a:gdLst/>
                <a:ahLst/>
                <a:cxnLst/>
                <a:rect l="l" t="t" r="r" b="b"/>
                <a:pathLst>
                  <a:path w="67297" h="140432" fill="none" extrusionOk="0">
                    <a:moveTo>
                      <a:pt x="67297" y="140432"/>
                    </a:moveTo>
                    <a:lnTo>
                      <a:pt x="53567" y="0"/>
                    </a:ln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4"/>
              <p:cNvSpPr/>
              <p:nvPr/>
            </p:nvSpPr>
            <p:spPr>
              <a:xfrm>
                <a:off x="4288650" y="1939225"/>
                <a:ext cx="344450" cy="3510800"/>
              </a:xfrm>
              <a:custGeom>
                <a:avLst/>
                <a:gdLst/>
                <a:ahLst/>
                <a:cxnLst/>
                <a:rect l="l" t="t" r="r" b="b"/>
                <a:pathLst>
                  <a:path w="13778" h="140432" fill="none" extrusionOk="0">
                    <a:moveTo>
                      <a:pt x="1" y="140432"/>
                    </a:moveTo>
                    <a:lnTo>
                      <a:pt x="13778"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4"/>
              <p:cNvSpPr/>
              <p:nvPr/>
            </p:nvSpPr>
            <p:spPr>
              <a:xfrm>
                <a:off x="2949500" y="1939225"/>
                <a:ext cx="1683600" cy="3510800"/>
              </a:xfrm>
              <a:custGeom>
                <a:avLst/>
                <a:gdLst/>
                <a:ahLst/>
                <a:cxnLst/>
                <a:rect l="l" t="t" r="r" b="b"/>
                <a:pathLst>
                  <a:path w="67344" h="140432" fill="none" extrusionOk="0">
                    <a:moveTo>
                      <a:pt x="1" y="140432"/>
                    </a:moveTo>
                    <a:lnTo>
                      <a:pt x="13778" y="0"/>
                    </a:lnTo>
                    <a:lnTo>
                      <a:pt x="67344"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4"/>
              <p:cNvSpPr/>
              <p:nvPr/>
            </p:nvSpPr>
            <p:spPr>
              <a:xfrm>
                <a:off x="2998550" y="4952625"/>
                <a:ext cx="1922925" cy="25"/>
              </a:xfrm>
              <a:custGeom>
                <a:avLst/>
                <a:gdLst/>
                <a:ahLst/>
                <a:cxnLst/>
                <a:rect l="l" t="t" r="r" b="b"/>
                <a:pathLst>
                  <a:path w="76917" h="1" fill="none" extrusionOk="0">
                    <a:moveTo>
                      <a:pt x="76917"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4"/>
              <p:cNvSpPr/>
              <p:nvPr/>
            </p:nvSpPr>
            <p:spPr>
              <a:xfrm>
                <a:off x="3040575" y="4522975"/>
                <a:ext cx="1836550" cy="25"/>
              </a:xfrm>
              <a:custGeom>
                <a:avLst/>
                <a:gdLst/>
                <a:ahLst/>
                <a:cxnLst/>
                <a:rect l="l" t="t" r="r" b="b"/>
                <a:pathLst>
                  <a:path w="73462" h="1" fill="none" extrusionOk="0">
                    <a:moveTo>
                      <a:pt x="73461"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4"/>
              <p:cNvSpPr/>
              <p:nvPr/>
            </p:nvSpPr>
            <p:spPr>
              <a:xfrm>
                <a:off x="3083775" y="4081650"/>
                <a:ext cx="1759500" cy="25"/>
              </a:xfrm>
              <a:custGeom>
                <a:avLst/>
                <a:gdLst/>
                <a:ahLst/>
                <a:cxnLst/>
                <a:rect l="l" t="t" r="r" b="b"/>
                <a:pathLst>
                  <a:path w="70380" h="1" fill="none" extrusionOk="0">
                    <a:moveTo>
                      <a:pt x="70379"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4"/>
              <p:cNvSpPr/>
              <p:nvPr/>
            </p:nvSpPr>
            <p:spPr>
              <a:xfrm>
                <a:off x="3125800" y="3660175"/>
                <a:ext cx="1674275" cy="25"/>
              </a:xfrm>
              <a:custGeom>
                <a:avLst/>
                <a:gdLst/>
                <a:ahLst/>
                <a:cxnLst/>
                <a:rect l="l" t="t" r="r" b="b"/>
                <a:pathLst>
                  <a:path w="66971" h="1" fill="none" extrusionOk="0">
                    <a:moveTo>
                      <a:pt x="66970" y="0"/>
                    </a:move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4"/>
              <p:cNvSpPr/>
              <p:nvPr/>
            </p:nvSpPr>
            <p:spPr>
              <a:xfrm>
                <a:off x="3166675" y="3220000"/>
                <a:ext cx="1591350" cy="25"/>
              </a:xfrm>
              <a:custGeom>
                <a:avLst/>
                <a:gdLst/>
                <a:ahLst/>
                <a:cxnLst/>
                <a:rect l="l" t="t" r="r" b="b"/>
                <a:pathLst>
                  <a:path w="63654" h="1" fill="none" extrusionOk="0">
                    <a:moveTo>
                      <a:pt x="63654"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4"/>
              <p:cNvSpPr/>
              <p:nvPr/>
            </p:nvSpPr>
            <p:spPr>
              <a:xfrm>
                <a:off x="3209875" y="2784525"/>
                <a:ext cx="1506125" cy="25"/>
              </a:xfrm>
              <a:custGeom>
                <a:avLst/>
                <a:gdLst/>
                <a:ahLst/>
                <a:cxnLst/>
                <a:rect l="l" t="t" r="r" b="b"/>
                <a:pathLst>
                  <a:path w="60245" h="1" fill="none" extrusionOk="0">
                    <a:moveTo>
                      <a:pt x="60245" y="0"/>
                    </a:moveTo>
                    <a:lnTo>
                      <a:pt x="0"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3251900" y="2372375"/>
                <a:ext cx="1413900" cy="25"/>
              </a:xfrm>
              <a:custGeom>
                <a:avLst/>
                <a:gdLst/>
                <a:ahLst/>
                <a:cxnLst/>
                <a:rect l="l" t="t" r="r" b="b"/>
                <a:pathLst>
                  <a:path w="56556" h="1" fill="none" extrusionOk="0">
                    <a:moveTo>
                      <a:pt x="56555" y="0"/>
                    </a:moveTo>
                    <a:lnTo>
                      <a:pt x="0"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3602150" y="1788600"/>
                <a:ext cx="412175" cy="142475"/>
              </a:xfrm>
              <a:custGeom>
                <a:avLst/>
                <a:gdLst/>
                <a:ahLst/>
                <a:cxnLst/>
                <a:rect l="l" t="t" r="r" b="b"/>
                <a:pathLst>
                  <a:path w="16487" h="5699" extrusionOk="0">
                    <a:moveTo>
                      <a:pt x="4718" y="1"/>
                    </a:moveTo>
                    <a:lnTo>
                      <a:pt x="1" y="5698"/>
                    </a:lnTo>
                    <a:cubicBezTo>
                      <a:pt x="5465" y="5698"/>
                      <a:pt x="10975" y="5698"/>
                      <a:pt x="16486" y="5652"/>
                    </a:cubicBezTo>
                    <a:cubicBezTo>
                      <a:pt x="16113" y="4904"/>
                      <a:pt x="15599" y="4204"/>
                      <a:pt x="15038" y="3550"/>
                    </a:cubicBezTo>
                    <a:cubicBezTo>
                      <a:pt x="14431" y="2943"/>
                      <a:pt x="13731" y="2429"/>
                      <a:pt x="12984" y="2056"/>
                    </a:cubicBezTo>
                    <a:cubicBezTo>
                      <a:pt x="10415" y="701"/>
                      <a:pt x="7566" y="1"/>
                      <a:pt x="4718"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4"/>
              <p:cNvSpPr/>
              <p:nvPr/>
            </p:nvSpPr>
            <p:spPr>
              <a:xfrm>
                <a:off x="2752200" y="984175"/>
                <a:ext cx="1099825" cy="1084675"/>
              </a:xfrm>
              <a:custGeom>
                <a:avLst/>
                <a:gdLst/>
                <a:ahLst/>
                <a:cxnLst/>
                <a:rect l="l" t="t" r="r" b="b"/>
                <a:pathLst>
                  <a:path w="43993" h="43387" extrusionOk="0">
                    <a:moveTo>
                      <a:pt x="14805" y="0"/>
                    </a:moveTo>
                    <a:lnTo>
                      <a:pt x="0" y="5371"/>
                    </a:lnTo>
                    <a:cubicBezTo>
                      <a:pt x="981" y="17093"/>
                      <a:pt x="10788" y="28768"/>
                      <a:pt x="13871" y="31757"/>
                    </a:cubicBezTo>
                    <a:cubicBezTo>
                      <a:pt x="16953" y="34746"/>
                      <a:pt x="38482" y="43386"/>
                      <a:pt x="38482" y="43386"/>
                    </a:cubicBezTo>
                    <a:lnTo>
                      <a:pt x="43993" y="31757"/>
                    </a:lnTo>
                    <a:cubicBezTo>
                      <a:pt x="43993" y="31757"/>
                      <a:pt x="26060" y="22837"/>
                      <a:pt x="24191" y="21203"/>
                    </a:cubicBezTo>
                    <a:cubicBezTo>
                      <a:pt x="22323" y="19568"/>
                      <a:pt x="14805" y="0"/>
                      <a:pt x="14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4"/>
              <p:cNvSpPr/>
              <p:nvPr/>
            </p:nvSpPr>
            <p:spPr>
              <a:xfrm>
                <a:off x="2744025" y="4143525"/>
                <a:ext cx="673675" cy="735575"/>
              </a:xfrm>
              <a:custGeom>
                <a:avLst/>
                <a:gdLst/>
                <a:ahLst/>
                <a:cxnLst/>
                <a:rect l="l" t="t" r="r" b="b"/>
                <a:pathLst>
                  <a:path w="26947" h="29423" extrusionOk="0">
                    <a:moveTo>
                      <a:pt x="16813" y="1"/>
                    </a:moveTo>
                    <a:lnTo>
                      <a:pt x="794" y="1682"/>
                    </a:lnTo>
                    <a:lnTo>
                      <a:pt x="0" y="22744"/>
                    </a:lnTo>
                    <a:lnTo>
                      <a:pt x="654" y="29423"/>
                    </a:lnTo>
                    <a:lnTo>
                      <a:pt x="25779" y="29423"/>
                    </a:lnTo>
                    <a:cubicBezTo>
                      <a:pt x="26433" y="29423"/>
                      <a:pt x="26947" y="28909"/>
                      <a:pt x="26947" y="28255"/>
                    </a:cubicBezTo>
                    <a:cubicBezTo>
                      <a:pt x="26947" y="27788"/>
                      <a:pt x="26667" y="27321"/>
                      <a:pt x="26246" y="27181"/>
                    </a:cubicBezTo>
                    <a:lnTo>
                      <a:pt x="15038" y="21951"/>
                    </a:lnTo>
                    <a:lnTo>
                      <a:pt x="16813"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2725350" y="4692275"/>
                <a:ext cx="729725" cy="251050"/>
              </a:xfrm>
              <a:custGeom>
                <a:avLst/>
                <a:gdLst/>
                <a:ahLst/>
                <a:cxnLst/>
                <a:rect l="l" t="t" r="r" b="b"/>
                <a:pathLst>
                  <a:path w="29189" h="10042" extrusionOk="0">
                    <a:moveTo>
                      <a:pt x="15738" y="1"/>
                    </a:moveTo>
                    <a:cubicBezTo>
                      <a:pt x="13178" y="1018"/>
                      <a:pt x="10334" y="1328"/>
                      <a:pt x="7816" y="1328"/>
                    </a:cubicBezTo>
                    <a:cubicBezTo>
                      <a:pt x="3857" y="1328"/>
                      <a:pt x="701" y="561"/>
                      <a:pt x="701" y="561"/>
                    </a:cubicBezTo>
                    <a:lnTo>
                      <a:pt x="0" y="9481"/>
                    </a:lnTo>
                    <a:cubicBezTo>
                      <a:pt x="0" y="9808"/>
                      <a:pt x="234" y="10041"/>
                      <a:pt x="514" y="10041"/>
                    </a:cubicBezTo>
                    <a:lnTo>
                      <a:pt x="28628" y="10041"/>
                    </a:lnTo>
                    <a:cubicBezTo>
                      <a:pt x="29188" y="10041"/>
                      <a:pt x="28861" y="7193"/>
                      <a:pt x="28815" y="7146"/>
                    </a:cubicBezTo>
                    <a:cubicBezTo>
                      <a:pt x="28581" y="6352"/>
                      <a:pt x="28068" y="5418"/>
                      <a:pt x="27601" y="5184"/>
                    </a:cubicBezTo>
                    <a:lnTo>
                      <a:pt x="15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3140975" y="4705125"/>
                <a:ext cx="42050" cy="70075"/>
              </a:xfrm>
              <a:custGeom>
                <a:avLst/>
                <a:gdLst/>
                <a:ahLst/>
                <a:cxnLst/>
                <a:rect l="l" t="t" r="r" b="b"/>
                <a:pathLst>
                  <a:path w="1682" h="2803" fill="none" extrusionOk="0">
                    <a:moveTo>
                      <a:pt x="1682" y="0"/>
                    </a:moveTo>
                    <a:cubicBezTo>
                      <a:pt x="981" y="888"/>
                      <a:pt x="421" y="1822"/>
                      <a:pt x="1" y="280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3185350" y="4728475"/>
                <a:ext cx="35050" cy="59575"/>
              </a:xfrm>
              <a:custGeom>
                <a:avLst/>
                <a:gdLst/>
                <a:ahLst/>
                <a:cxnLst/>
                <a:rect l="l" t="t" r="r" b="b"/>
                <a:pathLst>
                  <a:path w="1402" h="2383" fill="none" extrusionOk="0">
                    <a:moveTo>
                      <a:pt x="1401" y="0"/>
                    </a:moveTo>
                    <a:cubicBezTo>
                      <a:pt x="841" y="701"/>
                      <a:pt x="374" y="1541"/>
                      <a:pt x="0" y="238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3219200" y="4744825"/>
                <a:ext cx="32725" cy="54900"/>
              </a:xfrm>
              <a:custGeom>
                <a:avLst/>
                <a:gdLst/>
                <a:ahLst/>
                <a:cxnLst/>
                <a:rect l="l" t="t" r="r" b="b"/>
                <a:pathLst>
                  <a:path w="1309" h="2196" fill="none" extrusionOk="0">
                    <a:moveTo>
                      <a:pt x="1308" y="0"/>
                    </a:moveTo>
                    <a:cubicBezTo>
                      <a:pt x="795" y="701"/>
                      <a:pt x="374" y="1401"/>
                      <a:pt x="1" y="2195"/>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2728850" y="4894250"/>
                <a:ext cx="720375" cy="25"/>
              </a:xfrm>
              <a:custGeom>
                <a:avLst/>
                <a:gdLst/>
                <a:ahLst/>
                <a:cxnLst/>
                <a:rect l="l" t="t" r="r" b="b"/>
                <a:pathLst>
                  <a:path w="28815" h="1" fill="none" extrusionOk="0">
                    <a:moveTo>
                      <a:pt x="0" y="1"/>
                    </a:moveTo>
                    <a:lnTo>
                      <a:pt x="28815" y="1"/>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2735850" y="4788025"/>
                <a:ext cx="182150" cy="106250"/>
              </a:xfrm>
              <a:custGeom>
                <a:avLst/>
                <a:gdLst/>
                <a:ahLst/>
                <a:cxnLst/>
                <a:rect l="l" t="t" r="r" b="b"/>
                <a:pathLst>
                  <a:path w="7286" h="4250" fill="none" extrusionOk="0">
                    <a:moveTo>
                      <a:pt x="0" y="0"/>
                    </a:moveTo>
                    <a:cubicBezTo>
                      <a:pt x="0" y="0"/>
                      <a:pt x="6725" y="47"/>
                      <a:pt x="7286" y="425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4"/>
              <p:cNvSpPr/>
              <p:nvPr/>
            </p:nvSpPr>
            <p:spPr>
              <a:xfrm>
                <a:off x="3296250" y="4795025"/>
                <a:ext cx="58425" cy="99250"/>
              </a:xfrm>
              <a:custGeom>
                <a:avLst/>
                <a:gdLst/>
                <a:ahLst/>
                <a:cxnLst/>
                <a:rect l="l" t="t" r="r" b="b"/>
                <a:pathLst>
                  <a:path w="2337" h="3970" fill="none" extrusionOk="0">
                    <a:moveTo>
                      <a:pt x="2336" y="0"/>
                    </a:moveTo>
                    <a:cubicBezTo>
                      <a:pt x="2336" y="0"/>
                      <a:pt x="375" y="2709"/>
                      <a:pt x="1" y="397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4"/>
              <p:cNvSpPr/>
              <p:nvPr/>
            </p:nvSpPr>
            <p:spPr>
              <a:xfrm>
                <a:off x="2564225" y="2069975"/>
                <a:ext cx="742575" cy="2548775"/>
              </a:xfrm>
              <a:custGeom>
                <a:avLst/>
                <a:gdLst/>
                <a:ahLst/>
                <a:cxnLst/>
                <a:rect l="l" t="t" r="r" b="b"/>
                <a:pathLst>
                  <a:path w="29703" h="101951" extrusionOk="0">
                    <a:moveTo>
                      <a:pt x="27647" y="1"/>
                    </a:moveTo>
                    <a:lnTo>
                      <a:pt x="2429" y="5325"/>
                    </a:lnTo>
                    <a:cubicBezTo>
                      <a:pt x="2429" y="5325"/>
                      <a:pt x="0" y="16066"/>
                      <a:pt x="5184" y="29096"/>
                    </a:cubicBezTo>
                    <a:cubicBezTo>
                      <a:pt x="6865" y="38763"/>
                      <a:pt x="7753" y="48524"/>
                      <a:pt x="7940" y="58284"/>
                    </a:cubicBezTo>
                    <a:cubicBezTo>
                      <a:pt x="8126" y="74163"/>
                      <a:pt x="6025" y="94385"/>
                      <a:pt x="6025" y="101950"/>
                    </a:cubicBezTo>
                    <a:lnTo>
                      <a:pt x="26713" y="101950"/>
                    </a:lnTo>
                    <a:cubicBezTo>
                      <a:pt x="26713" y="101950"/>
                      <a:pt x="29235" y="80421"/>
                      <a:pt x="29469" y="58751"/>
                    </a:cubicBezTo>
                    <a:cubicBezTo>
                      <a:pt x="29702" y="34467"/>
                      <a:pt x="27647" y="7053"/>
                      <a:pt x="27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3155000" y="2068825"/>
                <a:ext cx="75900" cy="2549925"/>
              </a:xfrm>
              <a:custGeom>
                <a:avLst/>
                <a:gdLst/>
                <a:ahLst/>
                <a:cxnLst/>
                <a:rect l="l" t="t" r="r" b="b"/>
                <a:pathLst>
                  <a:path w="3036" h="101997" fill="none" extrusionOk="0">
                    <a:moveTo>
                      <a:pt x="0" y="101996"/>
                    </a:moveTo>
                    <a:cubicBezTo>
                      <a:pt x="0" y="101996"/>
                      <a:pt x="2522" y="80093"/>
                      <a:pt x="2802" y="58144"/>
                    </a:cubicBezTo>
                    <a:cubicBezTo>
                      <a:pt x="3036" y="33999"/>
                      <a:pt x="981" y="7052"/>
                      <a:pt x="981" y="0"/>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3618500" y="3715050"/>
                <a:ext cx="673700" cy="734400"/>
              </a:xfrm>
              <a:custGeom>
                <a:avLst/>
                <a:gdLst/>
                <a:ahLst/>
                <a:cxnLst/>
                <a:rect l="l" t="t" r="r" b="b"/>
                <a:pathLst>
                  <a:path w="26948" h="29376" extrusionOk="0">
                    <a:moveTo>
                      <a:pt x="16813" y="0"/>
                    </a:moveTo>
                    <a:lnTo>
                      <a:pt x="748" y="1635"/>
                    </a:lnTo>
                    <a:lnTo>
                      <a:pt x="1" y="22744"/>
                    </a:lnTo>
                    <a:lnTo>
                      <a:pt x="654" y="29376"/>
                    </a:lnTo>
                    <a:lnTo>
                      <a:pt x="25780" y="29376"/>
                    </a:lnTo>
                    <a:cubicBezTo>
                      <a:pt x="26433" y="29376"/>
                      <a:pt x="26947" y="28862"/>
                      <a:pt x="26947" y="28208"/>
                    </a:cubicBezTo>
                    <a:cubicBezTo>
                      <a:pt x="26947" y="27741"/>
                      <a:pt x="26667" y="27321"/>
                      <a:pt x="26247" y="27134"/>
                    </a:cubicBezTo>
                    <a:lnTo>
                      <a:pt x="15038" y="21903"/>
                    </a:lnTo>
                    <a:lnTo>
                      <a:pt x="16813"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3599825" y="4262625"/>
                <a:ext cx="729575" cy="251050"/>
              </a:xfrm>
              <a:custGeom>
                <a:avLst/>
                <a:gdLst/>
                <a:ahLst/>
                <a:cxnLst/>
                <a:rect l="l" t="t" r="r" b="b"/>
                <a:pathLst>
                  <a:path w="29183" h="10042" extrusionOk="0">
                    <a:moveTo>
                      <a:pt x="15739" y="0"/>
                    </a:moveTo>
                    <a:cubicBezTo>
                      <a:pt x="13185" y="1033"/>
                      <a:pt x="10351" y="1349"/>
                      <a:pt x="7838" y="1349"/>
                    </a:cubicBezTo>
                    <a:cubicBezTo>
                      <a:pt x="3869" y="1349"/>
                      <a:pt x="701" y="561"/>
                      <a:pt x="701" y="561"/>
                    </a:cubicBezTo>
                    <a:lnTo>
                      <a:pt x="0" y="9527"/>
                    </a:lnTo>
                    <a:cubicBezTo>
                      <a:pt x="0" y="9808"/>
                      <a:pt x="234" y="10041"/>
                      <a:pt x="514" y="10041"/>
                    </a:cubicBezTo>
                    <a:lnTo>
                      <a:pt x="28628" y="10041"/>
                    </a:lnTo>
                    <a:cubicBezTo>
                      <a:pt x="28633" y="10042"/>
                      <a:pt x="28637" y="10042"/>
                      <a:pt x="28642" y="10042"/>
                    </a:cubicBezTo>
                    <a:cubicBezTo>
                      <a:pt x="29182" y="10042"/>
                      <a:pt x="28815" y="7239"/>
                      <a:pt x="28815" y="7192"/>
                    </a:cubicBezTo>
                    <a:cubicBezTo>
                      <a:pt x="28581" y="6352"/>
                      <a:pt x="28068" y="5418"/>
                      <a:pt x="27601" y="5184"/>
                    </a:cubicBezTo>
                    <a:lnTo>
                      <a:pt x="15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4015450" y="4276625"/>
                <a:ext cx="42075" cy="70075"/>
              </a:xfrm>
              <a:custGeom>
                <a:avLst/>
                <a:gdLst/>
                <a:ahLst/>
                <a:cxnLst/>
                <a:rect l="l" t="t" r="r" b="b"/>
                <a:pathLst>
                  <a:path w="1683" h="2803" fill="none" extrusionOk="0">
                    <a:moveTo>
                      <a:pt x="1682" y="1"/>
                    </a:moveTo>
                    <a:cubicBezTo>
                      <a:pt x="982" y="841"/>
                      <a:pt x="421" y="1775"/>
                      <a:pt x="1" y="2803"/>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4059825" y="4298825"/>
                <a:ext cx="35050" cy="59550"/>
              </a:xfrm>
              <a:custGeom>
                <a:avLst/>
                <a:gdLst/>
                <a:ahLst/>
                <a:cxnLst/>
                <a:rect l="l" t="t" r="r" b="b"/>
                <a:pathLst>
                  <a:path w="1402" h="2382" fill="none" extrusionOk="0">
                    <a:moveTo>
                      <a:pt x="1402" y="0"/>
                    </a:moveTo>
                    <a:cubicBezTo>
                      <a:pt x="841" y="747"/>
                      <a:pt x="374" y="1541"/>
                      <a:pt x="1" y="238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4093675" y="4315150"/>
                <a:ext cx="47900" cy="54900"/>
              </a:xfrm>
              <a:custGeom>
                <a:avLst/>
                <a:gdLst/>
                <a:ahLst/>
                <a:cxnLst/>
                <a:rect l="l" t="t" r="r" b="b"/>
                <a:pathLst>
                  <a:path w="1916" h="2196" fill="none" extrusionOk="0">
                    <a:moveTo>
                      <a:pt x="1309" y="1"/>
                    </a:moveTo>
                    <a:cubicBezTo>
                      <a:pt x="842" y="655"/>
                      <a:pt x="1916" y="281"/>
                      <a:pt x="1" y="2196"/>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3603325" y="4465775"/>
                <a:ext cx="720400" cy="25"/>
              </a:xfrm>
              <a:custGeom>
                <a:avLst/>
                <a:gdLst/>
                <a:ahLst/>
                <a:cxnLst/>
                <a:rect l="l" t="t" r="r" b="b"/>
                <a:pathLst>
                  <a:path w="28816" h="1" fill="none" extrusionOk="0">
                    <a:moveTo>
                      <a:pt x="0" y="0"/>
                    </a:moveTo>
                    <a:lnTo>
                      <a:pt x="28815" y="0"/>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3610325" y="4358350"/>
                <a:ext cx="181000" cy="107450"/>
              </a:xfrm>
              <a:custGeom>
                <a:avLst/>
                <a:gdLst/>
                <a:ahLst/>
                <a:cxnLst/>
                <a:rect l="l" t="t" r="r" b="b"/>
                <a:pathLst>
                  <a:path w="7240" h="4298" fill="none" extrusionOk="0">
                    <a:moveTo>
                      <a:pt x="1" y="1"/>
                    </a:moveTo>
                    <a:cubicBezTo>
                      <a:pt x="1" y="1"/>
                      <a:pt x="6679" y="94"/>
                      <a:pt x="7239" y="4297"/>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4170750" y="4366525"/>
                <a:ext cx="58400" cy="99275"/>
              </a:xfrm>
              <a:custGeom>
                <a:avLst/>
                <a:gdLst/>
                <a:ahLst/>
                <a:cxnLst/>
                <a:rect l="l" t="t" r="r" b="b"/>
                <a:pathLst>
                  <a:path w="2336" h="3971" fill="none" extrusionOk="0">
                    <a:moveTo>
                      <a:pt x="2335" y="1"/>
                    </a:moveTo>
                    <a:cubicBezTo>
                      <a:pt x="2335" y="1"/>
                      <a:pt x="374" y="2709"/>
                      <a:pt x="0" y="397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2796550" y="2126025"/>
                <a:ext cx="1385900" cy="2074750"/>
              </a:xfrm>
              <a:custGeom>
                <a:avLst/>
                <a:gdLst/>
                <a:ahLst/>
                <a:cxnLst/>
                <a:rect l="l" t="t" r="r" b="b"/>
                <a:pathLst>
                  <a:path w="55436" h="82990" extrusionOk="0">
                    <a:moveTo>
                      <a:pt x="1402" y="0"/>
                    </a:moveTo>
                    <a:cubicBezTo>
                      <a:pt x="1402" y="1"/>
                      <a:pt x="1" y="8454"/>
                      <a:pt x="3083" y="15412"/>
                    </a:cubicBezTo>
                    <a:cubicBezTo>
                      <a:pt x="5091" y="19989"/>
                      <a:pt x="9014" y="23398"/>
                      <a:pt x="13778" y="24752"/>
                    </a:cubicBezTo>
                    <a:cubicBezTo>
                      <a:pt x="13778" y="24752"/>
                      <a:pt x="30824" y="39463"/>
                      <a:pt x="32318" y="43807"/>
                    </a:cubicBezTo>
                    <a:cubicBezTo>
                      <a:pt x="33532" y="47449"/>
                      <a:pt x="31151" y="82989"/>
                      <a:pt x="31151" y="82989"/>
                    </a:cubicBezTo>
                    <a:lnTo>
                      <a:pt x="50905" y="82989"/>
                    </a:lnTo>
                    <a:cubicBezTo>
                      <a:pt x="50905" y="82989"/>
                      <a:pt x="55435" y="43947"/>
                      <a:pt x="52306" y="35400"/>
                    </a:cubicBezTo>
                    <a:cubicBezTo>
                      <a:pt x="47823" y="23164"/>
                      <a:pt x="27975" y="4297"/>
                      <a:pt x="27975" y="4297"/>
                    </a:cubicBezTo>
                    <a:lnTo>
                      <a:pt x="1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3379150" y="2233450"/>
                <a:ext cx="680700" cy="1967325"/>
              </a:xfrm>
              <a:custGeom>
                <a:avLst/>
                <a:gdLst/>
                <a:ahLst/>
                <a:cxnLst/>
                <a:rect l="l" t="t" r="r" b="b"/>
                <a:pathLst>
                  <a:path w="27228" h="78693" fill="none" extrusionOk="0">
                    <a:moveTo>
                      <a:pt x="1" y="0"/>
                    </a:moveTo>
                    <a:cubicBezTo>
                      <a:pt x="1" y="0"/>
                      <a:pt x="20643" y="21763"/>
                      <a:pt x="24379" y="31103"/>
                    </a:cubicBezTo>
                    <a:cubicBezTo>
                      <a:pt x="27228" y="38202"/>
                      <a:pt x="22931" y="78692"/>
                      <a:pt x="22931" y="78692"/>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2872450" y="2511300"/>
                <a:ext cx="418000" cy="368975"/>
              </a:xfrm>
              <a:custGeom>
                <a:avLst/>
                <a:gdLst/>
                <a:ahLst/>
                <a:cxnLst/>
                <a:rect l="l" t="t" r="r" b="b"/>
                <a:pathLst>
                  <a:path w="16720" h="14759" fill="none" extrusionOk="0">
                    <a:moveTo>
                      <a:pt x="16719" y="14759"/>
                    </a:moveTo>
                    <a:cubicBezTo>
                      <a:pt x="15178" y="13311"/>
                      <a:pt x="12470" y="10882"/>
                      <a:pt x="11629" y="10182"/>
                    </a:cubicBezTo>
                    <a:cubicBezTo>
                      <a:pt x="11115" y="9715"/>
                      <a:pt x="10508" y="9341"/>
                      <a:pt x="9854" y="9108"/>
                    </a:cubicBezTo>
                    <a:cubicBezTo>
                      <a:pt x="5465" y="7567"/>
                      <a:pt x="1915" y="4251"/>
                      <a:pt x="0" y="1"/>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3010225" y="2402725"/>
                <a:ext cx="210175" cy="4700"/>
              </a:xfrm>
              <a:custGeom>
                <a:avLst/>
                <a:gdLst/>
                <a:ahLst/>
                <a:cxnLst/>
                <a:rect l="l" t="t" r="r" b="b"/>
                <a:pathLst>
                  <a:path w="8407" h="188" fill="none" extrusionOk="0">
                    <a:moveTo>
                      <a:pt x="0" y="1"/>
                    </a:moveTo>
                    <a:cubicBezTo>
                      <a:pt x="0" y="1"/>
                      <a:pt x="5931" y="188"/>
                      <a:pt x="8406" y="1"/>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2610925" y="2402725"/>
                <a:ext cx="119100" cy="25"/>
              </a:xfrm>
              <a:custGeom>
                <a:avLst/>
                <a:gdLst/>
                <a:ahLst/>
                <a:cxnLst/>
                <a:rect l="l" t="t" r="r" b="b"/>
                <a:pathLst>
                  <a:path w="4764" h="1" fill="none" extrusionOk="0">
                    <a:moveTo>
                      <a:pt x="0" y="1"/>
                    </a:moveTo>
                    <a:lnTo>
                      <a:pt x="4764" y="1"/>
                    </a:ln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4383225" y="926825"/>
                <a:ext cx="440200" cy="358600"/>
              </a:xfrm>
              <a:custGeom>
                <a:avLst/>
                <a:gdLst/>
                <a:ahLst/>
                <a:cxnLst/>
                <a:rect l="l" t="t" r="r" b="b"/>
                <a:pathLst>
                  <a:path w="17608" h="14344" extrusionOk="0">
                    <a:moveTo>
                      <a:pt x="11626" y="0"/>
                    </a:moveTo>
                    <a:cubicBezTo>
                      <a:pt x="10411" y="0"/>
                      <a:pt x="1969" y="3664"/>
                      <a:pt x="1" y="4583"/>
                    </a:cubicBezTo>
                    <a:lnTo>
                      <a:pt x="3830" y="14343"/>
                    </a:lnTo>
                    <a:cubicBezTo>
                      <a:pt x="3830" y="14343"/>
                      <a:pt x="13638" y="10887"/>
                      <a:pt x="13451" y="9393"/>
                    </a:cubicBezTo>
                    <a:cubicBezTo>
                      <a:pt x="13383" y="8855"/>
                      <a:pt x="13058" y="8715"/>
                      <a:pt x="12738" y="8715"/>
                    </a:cubicBezTo>
                    <a:cubicBezTo>
                      <a:pt x="12391" y="8715"/>
                      <a:pt x="12050" y="8879"/>
                      <a:pt x="12050" y="8879"/>
                    </a:cubicBezTo>
                    <a:cubicBezTo>
                      <a:pt x="12050" y="8879"/>
                      <a:pt x="13591" y="8085"/>
                      <a:pt x="13217" y="7198"/>
                    </a:cubicBezTo>
                    <a:cubicBezTo>
                      <a:pt x="13066" y="6787"/>
                      <a:pt x="12764" y="6676"/>
                      <a:pt x="12483" y="6676"/>
                    </a:cubicBezTo>
                    <a:cubicBezTo>
                      <a:pt x="12159" y="6676"/>
                      <a:pt x="11863" y="6824"/>
                      <a:pt x="11863" y="6824"/>
                    </a:cubicBezTo>
                    <a:cubicBezTo>
                      <a:pt x="11863" y="6824"/>
                      <a:pt x="13684" y="5844"/>
                      <a:pt x="12797" y="4816"/>
                    </a:cubicBezTo>
                    <a:cubicBezTo>
                      <a:pt x="12570" y="4532"/>
                      <a:pt x="12243" y="4448"/>
                      <a:pt x="11934" y="4448"/>
                    </a:cubicBezTo>
                    <a:cubicBezTo>
                      <a:pt x="11482" y="4448"/>
                      <a:pt x="11069" y="4629"/>
                      <a:pt x="11069" y="4629"/>
                    </a:cubicBezTo>
                    <a:cubicBezTo>
                      <a:pt x="11069" y="4629"/>
                      <a:pt x="17607" y="1500"/>
                      <a:pt x="17047" y="566"/>
                    </a:cubicBezTo>
                    <a:cubicBezTo>
                      <a:pt x="16970" y="446"/>
                      <a:pt x="16801" y="395"/>
                      <a:pt x="16573" y="395"/>
                    </a:cubicBezTo>
                    <a:cubicBezTo>
                      <a:pt x="15825" y="395"/>
                      <a:pt x="14438" y="942"/>
                      <a:pt x="13544" y="1407"/>
                    </a:cubicBezTo>
                    <a:cubicBezTo>
                      <a:pt x="12190" y="2014"/>
                      <a:pt x="10789" y="2434"/>
                      <a:pt x="9341" y="2715"/>
                    </a:cubicBezTo>
                    <a:cubicBezTo>
                      <a:pt x="9014" y="2621"/>
                      <a:pt x="12003" y="613"/>
                      <a:pt x="11769" y="53"/>
                    </a:cubicBezTo>
                    <a:cubicBezTo>
                      <a:pt x="11758" y="17"/>
                      <a:pt x="11708" y="0"/>
                      <a:pt x="11626"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2589900" y="775175"/>
                <a:ext cx="997100" cy="1501475"/>
              </a:xfrm>
              <a:custGeom>
                <a:avLst/>
                <a:gdLst/>
                <a:ahLst/>
                <a:cxnLst/>
                <a:rect l="l" t="t" r="r" b="b"/>
                <a:pathLst>
                  <a:path w="39884" h="60059" extrusionOk="0">
                    <a:moveTo>
                      <a:pt x="14758" y="1"/>
                    </a:moveTo>
                    <a:cubicBezTo>
                      <a:pt x="14758" y="1"/>
                      <a:pt x="6352" y="1168"/>
                      <a:pt x="2336" y="27088"/>
                    </a:cubicBezTo>
                    <a:cubicBezTo>
                      <a:pt x="608" y="37969"/>
                      <a:pt x="1" y="49037"/>
                      <a:pt x="421" y="60059"/>
                    </a:cubicBezTo>
                    <a:lnTo>
                      <a:pt x="38716" y="60059"/>
                    </a:lnTo>
                    <a:cubicBezTo>
                      <a:pt x="38716" y="60059"/>
                      <a:pt x="39884" y="20503"/>
                      <a:pt x="37969" y="13124"/>
                    </a:cubicBezTo>
                    <a:lnTo>
                      <a:pt x="23818" y="1028"/>
                    </a:lnTo>
                    <a:cubicBezTo>
                      <a:pt x="22704" y="1795"/>
                      <a:pt x="21381" y="2197"/>
                      <a:pt x="20044" y="2197"/>
                    </a:cubicBezTo>
                    <a:cubicBezTo>
                      <a:pt x="19589" y="2197"/>
                      <a:pt x="19132" y="2151"/>
                      <a:pt x="18681" y="2056"/>
                    </a:cubicBezTo>
                    <a:cubicBezTo>
                      <a:pt x="15552" y="1542"/>
                      <a:pt x="14758" y="1"/>
                      <a:pt x="14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3185350" y="800875"/>
                <a:ext cx="1385875" cy="789275"/>
              </a:xfrm>
              <a:custGeom>
                <a:avLst/>
                <a:gdLst/>
                <a:ahLst/>
                <a:cxnLst/>
                <a:rect l="l" t="t" r="r" b="b"/>
                <a:pathLst>
                  <a:path w="55435" h="31571" extrusionOk="0">
                    <a:moveTo>
                      <a:pt x="0" y="0"/>
                    </a:moveTo>
                    <a:lnTo>
                      <a:pt x="3036" y="19054"/>
                    </a:lnTo>
                    <a:cubicBezTo>
                      <a:pt x="3036" y="19054"/>
                      <a:pt x="14338" y="31570"/>
                      <a:pt x="24939" y="31570"/>
                    </a:cubicBezTo>
                    <a:cubicBezTo>
                      <a:pt x="35493" y="31570"/>
                      <a:pt x="55435" y="20315"/>
                      <a:pt x="55435" y="20315"/>
                    </a:cubicBezTo>
                    <a:lnTo>
                      <a:pt x="50671" y="7286"/>
                    </a:lnTo>
                    <a:lnTo>
                      <a:pt x="27554" y="15552"/>
                    </a:lnTo>
                    <a:cubicBezTo>
                      <a:pt x="27554" y="15552"/>
                      <a:pt x="15365" y="4203"/>
                      <a:pt x="9761" y="2102"/>
                    </a:cubicBezTo>
                    <a:cubicBezTo>
                      <a:pt x="6632" y="841"/>
                      <a:pt x="3363" y="14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3302100" y="1318075"/>
                <a:ext cx="263875" cy="199675"/>
              </a:xfrm>
              <a:custGeom>
                <a:avLst/>
                <a:gdLst/>
                <a:ahLst/>
                <a:cxnLst/>
                <a:rect l="l" t="t" r="r" b="b"/>
                <a:pathLst>
                  <a:path w="10555" h="7987" fill="none" extrusionOk="0">
                    <a:moveTo>
                      <a:pt x="10555" y="7987"/>
                    </a:moveTo>
                    <a:cubicBezTo>
                      <a:pt x="10555" y="7987"/>
                      <a:pt x="3410" y="2570"/>
                      <a:pt x="1" y="1"/>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397250" y="1002850"/>
                <a:ext cx="108600" cy="342125"/>
              </a:xfrm>
              <a:custGeom>
                <a:avLst/>
                <a:gdLst/>
                <a:ahLst/>
                <a:cxnLst/>
                <a:rect l="l" t="t" r="r" b="b"/>
                <a:pathLst>
                  <a:path w="4344" h="13685" fill="none" extrusionOk="0">
                    <a:moveTo>
                      <a:pt x="0" y="1"/>
                    </a:moveTo>
                    <a:lnTo>
                      <a:pt x="4343" y="13684"/>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4"/>
              <p:cNvSpPr/>
              <p:nvPr/>
            </p:nvSpPr>
            <p:spPr>
              <a:xfrm>
                <a:off x="2598075" y="2197250"/>
                <a:ext cx="962075" cy="25"/>
              </a:xfrm>
              <a:custGeom>
                <a:avLst/>
                <a:gdLst/>
                <a:ahLst/>
                <a:cxnLst/>
                <a:rect l="l" t="t" r="r" b="b"/>
                <a:pathLst>
                  <a:path w="38483" h="1" fill="none" extrusionOk="0">
                    <a:moveTo>
                      <a:pt x="1" y="0"/>
                    </a:moveTo>
                    <a:lnTo>
                      <a:pt x="38482" y="0"/>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4"/>
              <p:cNvSpPr/>
              <p:nvPr/>
            </p:nvSpPr>
            <p:spPr>
              <a:xfrm>
                <a:off x="3396675" y="1389300"/>
                <a:ext cx="9350" cy="887350"/>
              </a:xfrm>
              <a:custGeom>
                <a:avLst/>
                <a:gdLst/>
                <a:ahLst/>
                <a:cxnLst/>
                <a:rect l="l" t="t" r="r" b="b"/>
                <a:pathLst>
                  <a:path w="374" h="35494" fill="none" extrusionOk="0">
                    <a:moveTo>
                      <a:pt x="0" y="1"/>
                    </a:moveTo>
                    <a:cubicBezTo>
                      <a:pt x="374" y="11022"/>
                      <a:pt x="0" y="35494"/>
                      <a:pt x="0" y="35494"/>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2940175" y="633900"/>
                <a:ext cx="280225" cy="212925"/>
              </a:xfrm>
              <a:custGeom>
                <a:avLst/>
                <a:gdLst/>
                <a:ahLst/>
                <a:cxnLst/>
                <a:rect l="l" t="t" r="r" b="b"/>
                <a:pathLst>
                  <a:path w="11209" h="8517" extrusionOk="0">
                    <a:moveTo>
                      <a:pt x="887" y="1"/>
                    </a:moveTo>
                    <a:lnTo>
                      <a:pt x="0" y="7006"/>
                    </a:lnTo>
                    <a:cubicBezTo>
                      <a:pt x="0" y="7006"/>
                      <a:pt x="2862" y="8517"/>
                      <a:pt x="6097" y="8517"/>
                    </a:cubicBezTo>
                    <a:cubicBezTo>
                      <a:pt x="7820" y="8517"/>
                      <a:pt x="9650" y="8088"/>
                      <a:pt x="11208" y="6773"/>
                    </a:cubicBezTo>
                    <a:lnTo>
                      <a:pt x="11208" y="2710"/>
                    </a:lnTo>
                    <a:lnTo>
                      <a:pt x="887"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2934325" y="359450"/>
                <a:ext cx="454200" cy="372700"/>
              </a:xfrm>
              <a:custGeom>
                <a:avLst/>
                <a:gdLst/>
                <a:ahLst/>
                <a:cxnLst/>
                <a:rect l="l" t="t" r="r" b="b"/>
                <a:pathLst>
                  <a:path w="18168" h="14908" extrusionOk="0">
                    <a:moveTo>
                      <a:pt x="10070" y="0"/>
                    </a:moveTo>
                    <a:cubicBezTo>
                      <a:pt x="8922" y="0"/>
                      <a:pt x="3259" y="263"/>
                      <a:pt x="748" y="5328"/>
                    </a:cubicBezTo>
                    <a:cubicBezTo>
                      <a:pt x="1" y="6776"/>
                      <a:pt x="4811" y="12567"/>
                      <a:pt x="6586" y="13641"/>
                    </a:cubicBezTo>
                    <a:cubicBezTo>
                      <a:pt x="7808" y="14414"/>
                      <a:pt x="9777" y="14908"/>
                      <a:pt x="11574" y="14908"/>
                    </a:cubicBezTo>
                    <a:cubicBezTo>
                      <a:pt x="13140" y="14908"/>
                      <a:pt x="14576" y="14533"/>
                      <a:pt x="15272" y="13641"/>
                    </a:cubicBezTo>
                    <a:cubicBezTo>
                      <a:pt x="18167" y="9951"/>
                      <a:pt x="10275" y="4"/>
                      <a:pt x="10275" y="4"/>
                    </a:cubicBezTo>
                    <a:cubicBezTo>
                      <a:pt x="10275" y="4"/>
                      <a:pt x="10203" y="0"/>
                      <a:pt x="1007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2716000" y="312450"/>
                <a:ext cx="527750" cy="613775"/>
              </a:xfrm>
              <a:custGeom>
                <a:avLst/>
                <a:gdLst/>
                <a:ahLst/>
                <a:cxnLst/>
                <a:rect l="l" t="t" r="r" b="b"/>
                <a:pathLst>
                  <a:path w="21110" h="24551" extrusionOk="0">
                    <a:moveTo>
                      <a:pt x="15209" y="1"/>
                    </a:moveTo>
                    <a:cubicBezTo>
                      <a:pt x="12572" y="1"/>
                      <a:pt x="9672" y="897"/>
                      <a:pt x="7192" y="3005"/>
                    </a:cubicBezTo>
                    <a:cubicBezTo>
                      <a:pt x="2195" y="7161"/>
                      <a:pt x="1" y="20938"/>
                      <a:pt x="1" y="20938"/>
                    </a:cubicBezTo>
                    <a:cubicBezTo>
                      <a:pt x="4514" y="24053"/>
                      <a:pt x="10779" y="24550"/>
                      <a:pt x="14321" y="24550"/>
                    </a:cubicBezTo>
                    <a:cubicBezTo>
                      <a:pt x="15984" y="24550"/>
                      <a:pt x="17046" y="24441"/>
                      <a:pt x="17046" y="24441"/>
                    </a:cubicBezTo>
                    <a:lnTo>
                      <a:pt x="17607" y="11364"/>
                    </a:lnTo>
                    <a:cubicBezTo>
                      <a:pt x="17934" y="8796"/>
                      <a:pt x="18074" y="6274"/>
                      <a:pt x="18027" y="3705"/>
                    </a:cubicBezTo>
                    <a:lnTo>
                      <a:pt x="17980" y="3705"/>
                    </a:lnTo>
                    <a:cubicBezTo>
                      <a:pt x="18728" y="3705"/>
                      <a:pt x="19428" y="3565"/>
                      <a:pt x="20082" y="3378"/>
                    </a:cubicBezTo>
                    <a:cubicBezTo>
                      <a:pt x="20689" y="3098"/>
                      <a:pt x="21109" y="1884"/>
                      <a:pt x="21109" y="1884"/>
                    </a:cubicBezTo>
                    <a:cubicBezTo>
                      <a:pt x="19663" y="701"/>
                      <a:pt x="17539" y="1"/>
                      <a:pt x="15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3114125" y="540625"/>
                <a:ext cx="93425" cy="100925"/>
              </a:xfrm>
              <a:custGeom>
                <a:avLst/>
                <a:gdLst/>
                <a:ahLst/>
                <a:cxnLst/>
                <a:rect l="l" t="t" r="r" b="b"/>
                <a:pathLst>
                  <a:path w="3737" h="4037" extrusionOk="0">
                    <a:moveTo>
                      <a:pt x="1414" y="1"/>
                    </a:moveTo>
                    <a:cubicBezTo>
                      <a:pt x="1065" y="1"/>
                      <a:pt x="788" y="219"/>
                      <a:pt x="608" y="556"/>
                    </a:cubicBezTo>
                    <a:cubicBezTo>
                      <a:pt x="1" y="1443"/>
                      <a:pt x="1168" y="3312"/>
                      <a:pt x="1682" y="3592"/>
                    </a:cubicBezTo>
                    <a:cubicBezTo>
                      <a:pt x="2162" y="3884"/>
                      <a:pt x="2604" y="4036"/>
                      <a:pt x="2955" y="4036"/>
                    </a:cubicBezTo>
                    <a:cubicBezTo>
                      <a:pt x="3390" y="4036"/>
                      <a:pt x="3685" y="3802"/>
                      <a:pt x="3737" y="3312"/>
                    </a:cubicBezTo>
                    <a:lnTo>
                      <a:pt x="2756" y="883"/>
                    </a:lnTo>
                    <a:cubicBezTo>
                      <a:pt x="2248" y="254"/>
                      <a:pt x="1789" y="1"/>
                      <a:pt x="1414"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3185350" y="707475"/>
                <a:ext cx="38550" cy="23375"/>
              </a:xfrm>
              <a:custGeom>
                <a:avLst/>
                <a:gdLst/>
                <a:ahLst/>
                <a:cxnLst/>
                <a:rect l="l" t="t" r="r" b="b"/>
                <a:pathLst>
                  <a:path w="1542" h="935" fill="none" extrusionOk="0">
                    <a:moveTo>
                      <a:pt x="1542" y="934"/>
                    </a:moveTo>
                    <a:cubicBezTo>
                      <a:pt x="888" y="934"/>
                      <a:pt x="281" y="560"/>
                      <a:pt x="0" y="0"/>
                    </a:cubicBezTo>
                  </a:path>
                </a:pathLst>
              </a:custGeom>
              <a:noFill/>
              <a:ln w="700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3227550" y="483650"/>
                <a:ext cx="31375" cy="34700"/>
              </a:xfrm>
              <a:custGeom>
                <a:avLst/>
                <a:gdLst/>
                <a:ahLst/>
                <a:cxnLst/>
                <a:rect l="l" t="t" r="r" b="b"/>
                <a:pathLst>
                  <a:path w="1255" h="1388" extrusionOk="0">
                    <a:moveTo>
                      <a:pt x="394" y="0"/>
                    </a:moveTo>
                    <a:cubicBezTo>
                      <a:pt x="1" y="0"/>
                      <a:pt x="196" y="1308"/>
                      <a:pt x="834" y="1387"/>
                    </a:cubicBezTo>
                    <a:cubicBezTo>
                      <a:pt x="928" y="1387"/>
                      <a:pt x="1021" y="1341"/>
                      <a:pt x="1068" y="1247"/>
                    </a:cubicBezTo>
                    <a:cubicBezTo>
                      <a:pt x="1255" y="874"/>
                      <a:pt x="974" y="360"/>
                      <a:pt x="647" y="126"/>
                    </a:cubicBezTo>
                    <a:cubicBezTo>
                      <a:pt x="546" y="38"/>
                      <a:pt x="461"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3204025" y="451775"/>
                <a:ext cx="37400" cy="29200"/>
              </a:xfrm>
              <a:custGeom>
                <a:avLst/>
                <a:gdLst/>
                <a:ahLst/>
                <a:cxnLst/>
                <a:rect l="l" t="t" r="r" b="b"/>
                <a:pathLst>
                  <a:path w="1496" h="1168" fill="none" extrusionOk="0">
                    <a:moveTo>
                      <a:pt x="1495" y="0"/>
                    </a:moveTo>
                    <a:cubicBezTo>
                      <a:pt x="795" y="94"/>
                      <a:pt x="187" y="514"/>
                      <a:pt x="1" y="1168"/>
                    </a:cubicBezTo>
                  </a:path>
                </a:pathLst>
              </a:custGeom>
              <a:noFill/>
              <a:ln w="7000" cap="rnd"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3257725" y="600050"/>
                <a:ext cx="61900" cy="61575"/>
              </a:xfrm>
              <a:custGeom>
                <a:avLst/>
                <a:gdLst/>
                <a:ahLst/>
                <a:cxnLst/>
                <a:rect l="l" t="t" r="r" b="b"/>
                <a:pathLst>
                  <a:path w="2476" h="2463" extrusionOk="0">
                    <a:moveTo>
                      <a:pt x="1776" y="0"/>
                    </a:moveTo>
                    <a:lnTo>
                      <a:pt x="1" y="561"/>
                    </a:lnTo>
                    <a:cubicBezTo>
                      <a:pt x="1" y="561"/>
                      <a:pt x="648" y="2462"/>
                      <a:pt x="1453" y="2462"/>
                    </a:cubicBezTo>
                    <a:cubicBezTo>
                      <a:pt x="1513" y="2462"/>
                      <a:pt x="1574" y="2452"/>
                      <a:pt x="1635" y="2429"/>
                    </a:cubicBezTo>
                    <a:cubicBezTo>
                      <a:pt x="2476" y="2149"/>
                      <a:pt x="1776" y="1"/>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2927325" y="237975"/>
                <a:ext cx="122625" cy="107850"/>
              </a:xfrm>
              <a:custGeom>
                <a:avLst/>
                <a:gdLst/>
                <a:ahLst/>
                <a:cxnLst/>
                <a:rect l="l" t="t" r="r" b="b"/>
                <a:pathLst>
                  <a:path w="4905" h="4314" extrusionOk="0">
                    <a:moveTo>
                      <a:pt x="2525" y="0"/>
                    </a:moveTo>
                    <a:cubicBezTo>
                      <a:pt x="2227" y="0"/>
                      <a:pt x="1927" y="49"/>
                      <a:pt x="1635" y="146"/>
                    </a:cubicBezTo>
                    <a:cubicBezTo>
                      <a:pt x="1355" y="193"/>
                      <a:pt x="1121" y="333"/>
                      <a:pt x="888" y="473"/>
                    </a:cubicBezTo>
                    <a:cubicBezTo>
                      <a:pt x="0" y="1127"/>
                      <a:pt x="0" y="2575"/>
                      <a:pt x="654" y="3509"/>
                    </a:cubicBezTo>
                    <a:cubicBezTo>
                      <a:pt x="888" y="3882"/>
                      <a:pt x="1261" y="4162"/>
                      <a:pt x="1728" y="4303"/>
                    </a:cubicBezTo>
                    <a:cubicBezTo>
                      <a:pt x="1832" y="4310"/>
                      <a:pt x="1935" y="4314"/>
                      <a:pt x="2039" y="4314"/>
                    </a:cubicBezTo>
                    <a:cubicBezTo>
                      <a:pt x="2587" y="4314"/>
                      <a:pt x="3125" y="4204"/>
                      <a:pt x="3596" y="3929"/>
                    </a:cubicBezTo>
                    <a:lnTo>
                      <a:pt x="3737" y="3649"/>
                    </a:lnTo>
                    <a:cubicBezTo>
                      <a:pt x="4437" y="3415"/>
                      <a:pt x="4904" y="2761"/>
                      <a:pt x="4904" y="2014"/>
                    </a:cubicBezTo>
                    <a:cubicBezTo>
                      <a:pt x="4811" y="1267"/>
                      <a:pt x="4390" y="613"/>
                      <a:pt x="3737" y="286"/>
                    </a:cubicBezTo>
                    <a:cubicBezTo>
                      <a:pt x="3355" y="96"/>
                      <a:pt x="2942" y="0"/>
                      <a:pt x="2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3263575" y="483300"/>
                <a:ext cx="57225" cy="70075"/>
              </a:xfrm>
              <a:custGeom>
                <a:avLst/>
                <a:gdLst/>
                <a:ahLst/>
                <a:cxnLst/>
                <a:rect l="l" t="t" r="r" b="b"/>
                <a:pathLst>
                  <a:path w="2289" h="2803" extrusionOk="0">
                    <a:moveTo>
                      <a:pt x="0" y="0"/>
                    </a:moveTo>
                    <a:lnTo>
                      <a:pt x="1121" y="2802"/>
                    </a:lnTo>
                    <a:cubicBezTo>
                      <a:pt x="1121" y="2802"/>
                      <a:pt x="2289" y="2289"/>
                      <a:pt x="2289" y="1822"/>
                    </a:cubicBezTo>
                    <a:cubicBezTo>
                      <a:pt x="2289" y="981"/>
                      <a:pt x="234" y="94"/>
                      <a:pt x="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3805300" y="1890175"/>
                <a:ext cx="196175" cy="101900"/>
              </a:xfrm>
              <a:custGeom>
                <a:avLst/>
                <a:gdLst/>
                <a:ahLst/>
                <a:cxnLst/>
                <a:rect l="l" t="t" r="r" b="b"/>
                <a:pathLst>
                  <a:path w="7847" h="4076" extrusionOk="0">
                    <a:moveTo>
                      <a:pt x="1" y="1"/>
                    </a:moveTo>
                    <a:cubicBezTo>
                      <a:pt x="795" y="1448"/>
                      <a:pt x="2476" y="2289"/>
                      <a:pt x="4110" y="2476"/>
                    </a:cubicBezTo>
                    <a:cubicBezTo>
                      <a:pt x="4531" y="2523"/>
                      <a:pt x="4904" y="2569"/>
                      <a:pt x="5278" y="2756"/>
                    </a:cubicBezTo>
                    <a:cubicBezTo>
                      <a:pt x="5465" y="2896"/>
                      <a:pt x="5652" y="3036"/>
                      <a:pt x="5838" y="3176"/>
                    </a:cubicBezTo>
                    <a:cubicBezTo>
                      <a:pt x="6259" y="3550"/>
                      <a:pt x="6726" y="3830"/>
                      <a:pt x="7286" y="4017"/>
                    </a:cubicBezTo>
                    <a:cubicBezTo>
                      <a:pt x="7358" y="4053"/>
                      <a:pt x="7459" y="4075"/>
                      <a:pt x="7555" y="4075"/>
                    </a:cubicBezTo>
                    <a:cubicBezTo>
                      <a:pt x="7706" y="4075"/>
                      <a:pt x="7846" y="4020"/>
                      <a:pt x="7846" y="3877"/>
                    </a:cubicBezTo>
                    <a:cubicBezTo>
                      <a:pt x="7846" y="3784"/>
                      <a:pt x="7800" y="3737"/>
                      <a:pt x="7800" y="3690"/>
                    </a:cubicBezTo>
                    <a:cubicBezTo>
                      <a:pt x="7286" y="2616"/>
                      <a:pt x="6866" y="1308"/>
                      <a:pt x="5652"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3804150" y="1890175"/>
                <a:ext cx="200825" cy="104825"/>
              </a:xfrm>
              <a:custGeom>
                <a:avLst/>
                <a:gdLst/>
                <a:ahLst/>
                <a:cxnLst/>
                <a:rect l="l" t="t" r="r" b="b"/>
                <a:pathLst>
                  <a:path w="8033" h="4193" extrusionOk="0">
                    <a:moveTo>
                      <a:pt x="5698" y="1"/>
                    </a:moveTo>
                    <a:lnTo>
                      <a:pt x="5698" y="1"/>
                    </a:lnTo>
                    <a:cubicBezTo>
                      <a:pt x="6398" y="888"/>
                      <a:pt x="7005" y="1869"/>
                      <a:pt x="7379" y="2943"/>
                    </a:cubicBezTo>
                    <a:cubicBezTo>
                      <a:pt x="7472" y="3223"/>
                      <a:pt x="7612" y="3457"/>
                      <a:pt x="7706" y="3737"/>
                    </a:cubicBezTo>
                    <a:cubicBezTo>
                      <a:pt x="7752" y="3784"/>
                      <a:pt x="7752" y="3830"/>
                      <a:pt x="7752" y="3877"/>
                    </a:cubicBezTo>
                    <a:cubicBezTo>
                      <a:pt x="7752" y="3877"/>
                      <a:pt x="7752" y="3924"/>
                      <a:pt x="7706" y="3924"/>
                    </a:cubicBezTo>
                    <a:cubicBezTo>
                      <a:pt x="7659" y="3947"/>
                      <a:pt x="7601" y="3959"/>
                      <a:pt x="7542" y="3959"/>
                    </a:cubicBezTo>
                    <a:cubicBezTo>
                      <a:pt x="7484" y="3959"/>
                      <a:pt x="7425" y="3947"/>
                      <a:pt x="7379" y="3924"/>
                    </a:cubicBezTo>
                    <a:cubicBezTo>
                      <a:pt x="6818" y="3737"/>
                      <a:pt x="6351" y="3410"/>
                      <a:pt x="5931" y="3036"/>
                    </a:cubicBezTo>
                    <a:cubicBezTo>
                      <a:pt x="5744" y="2850"/>
                      <a:pt x="5464" y="2663"/>
                      <a:pt x="5184" y="2523"/>
                    </a:cubicBezTo>
                    <a:cubicBezTo>
                      <a:pt x="4904" y="2429"/>
                      <a:pt x="4623" y="2383"/>
                      <a:pt x="4297" y="2383"/>
                    </a:cubicBezTo>
                    <a:cubicBezTo>
                      <a:pt x="3736" y="2289"/>
                      <a:pt x="3176" y="2196"/>
                      <a:pt x="2662" y="2009"/>
                    </a:cubicBezTo>
                    <a:cubicBezTo>
                      <a:pt x="1588" y="1635"/>
                      <a:pt x="607" y="935"/>
                      <a:pt x="0" y="1"/>
                    </a:cubicBezTo>
                    <a:lnTo>
                      <a:pt x="0" y="1"/>
                    </a:lnTo>
                    <a:cubicBezTo>
                      <a:pt x="560" y="1028"/>
                      <a:pt x="1494" y="1822"/>
                      <a:pt x="2569" y="2196"/>
                    </a:cubicBezTo>
                    <a:cubicBezTo>
                      <a:pt x="3129" y="2429"/>
                      <a:pt x="3689" y="2569"/>
                      <a:pt x="4297" y="2616"/>
                    </a:cubicBezTo>
                    <a:cubicBezTo>
                      <a:pt x="4577" y="2663"/>
                      <a:pt x="4810" y="2709"/>
                      <a:pt x="5090" y="2803"/>
                    </a:cubicBezTo>
                    <a:cubicBezTo>
                      <a:pt x="5324" y="2896"/>
                      <a:pt x="5557" y="3083"/>
                      <a:pt x="5744" y="3270"/>
                    </a:cubicBezTo>
                    <a:cubicBezTo>
                      <a:pt x="6211" y="3643"/>
                      <a:pt x="6725" y="3970"/>
                      <a:pt x="7285" y="4157"/>
                    </a:cubicBezTo>
                    <a:cubicBezTo>
                      <a:pt x="7355" y="4181"/>
                      <a:pt x="7437" y="4192"/>
                      <a:pt x="7525" y="4192"/>
                    </a:cubicBezTo>
                    <a:cubicBezTo>
                      <a:pt x="7612" y="4192"/>
                      <a:pt x="7706" y="4181"/>
                      <a:pt x="7799" y="4157"/>
                    </a:cubicBezTo>
                    <a:cubicBezTo>
                      <a:pt x="7892" y="4157"/>
                      <a:pt x="7986" y="4017"/>
                      <a:pt x="8033" y="3924"/>
                    </a:cubicBezTo>
                    <a:cubicBezTo>
                      <a:pt x="8033" y="3830"/>
                      <a:pt x="7939" y="3737"/>
                      <a:pt x="7939" y="3643"/>
                    </a:cubicBezTo>
                    <a:lnTo>
                      <a:pt x="7612" y="2850"/>
                    </a:lnTo>
                    <a:cubicBezTo>
                      <a:pt x="7379" y="2336"/>
                      <a:pt x="7099" y="1822"/>
                      <a:pt x="6772" y="1308"/>
                    </a:cubicBezTo>
                    <a:cubicBezTo>
                      <a:pt x="6491" y="841"/>
                      <a:pt x="6118" y="374"/>
                      <a:pt x="5698" y="1"/>
                    </a:cubicBez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12" name="Google Shape;1212;p44"/>
            <p:cNvCxnSpPr/>
            <p:nvPr/>
          </p:nvCxnSpPr>
          <p:spPr>
            <a:xfrm>
              <a:off x="1345163" y="4603500"/>
              <a:ext cx="1725300" cy="0"/>
            </a:xfrm>
            <a:prstGeom prst="straightConnector1">
              <a:avLst/>
            </a:prstGeom>
            <a:noFill/>
            <a:ln w="9525" cap="flat" cmpd="sng">
              <a:solidFill>
                <a:schemeClr val="accent5"/>
              </a:solidFill>
              <a:prstDash val="solid"/>
              <a:round/>
              <a:headEnd type="none" w="med" len="med"/>
              <a:tailEnd type="none" w="med" len="med"/>
            </a:ln>
          </p:spPr>
        </p:cxnSp>
      </p:grpSp>
      <p:sp>
        <p:nvSpPr>
          <p:cNvPr id="1213" name="Google Shape;1213;p44"/>
          <p:cNvSpPr txBox="1">
            <a:spLocks noGrp="1"/>
          </p:cNvSpPr>
          <p:nvPr>
            <p:ph type="subTitle" idx="2"/>
          </p:nvPr>
        </p:nvSpPr>
        <p:spPr>
          <a:xfrm>
            <a:off x="2364414" y="2215800"/>
            <a:ext cx="2090932" cy="61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t>
            </a:r>
            <a:r>
              <a:rPr lang="en" dirty="0"/>
              <a:t>ìm hiểu lập trình và cách thức hoạt động website</a:t>
            </a:r>
            <a:endParaRPr dirty="0"/>
          </a:p>
        </p:txBody>
      </p:sp>
      <p:sp>
        <p:nvSpPr>
          <p:cNvPr id="1214" name="Google Shape;1214;p44"/>
          <p:cNvSpPr txBox="1">
            <a:spLocks noGrp="1"/>
          </p:cNvSpPr>
          <p:nvPr>
            <p:ph type="subTitle" idx="4"/>
          </p:nvPr>
        </p:nvSpPr>
        <p:spPr>
          <a:xfrm>
            <a:off x="4782150" y="2215800"/>
            <a:ext cx="1911000" cy="7211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Sử dụng ngôn ngữ php và hệ quản trị mysql để xây dựng trang website</a:t>
            </a:r>
            <a:endParaRPr dirty="0"/>
          </a:p>
        </p:txBody>
      </p:sp>
      <p:sp>
        <p:nvSpPr>
          <p:cNvPr id="1216" name="Google Shape;1216;p44"/>
          <p:cNvSpPr txBox="1">
            <a:spLocks noGrp="1"/>
          </p:cNvSpPr>
          <p:nvPr>
            <p:ph type="subTitle" idx="3"/>
          </p:nvPr>
        </p:nvSpPr>
        <p:spPr>
          <a:xfrm>
            <a:off x="4572000" y="1907675"/>
            <a:ext cx="2331300" cy="30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Lập trình</a:t>
            </a:r>
            <a:endParaRPr dirty="0"/>
          </a:p>
        </p:txBody>
      </p:sp>
      <p:sp>
        <p:nvSpPr>
          <p:cNvPr id="1217" name="Google Shape;1217;p44"/>
          <p:cNvSpPr txBox="1">
            <a:spLocks noGrp="1"/>
          </p:cNvSpPr>
          <p:nvPr>
            <p:ph type="subTitle" idx="1"/>
          </p:nvPr>
        </p:nvSpPr>
        <p:spPr>
          <a:xfrm>
            <a:off x="2240400" y="1907675"/>
            <a:ext cx="2331600" cy="3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Lý thuyết</a:t>
            </a:r>
            <a:endParaRPr dirty="0"/>
          </a:p>
        </p:txBody>
      </p:sp>
      <p:sp>
        <p:nvSpPr>
          <p:cNvPr id="1218" name="Google Shape;1218;p44"/>
          <p:cNvSpPr txBox="1">
            <a:spLocks noGrp="1"/>
          </p:cNvSpPr>
          <p:nvPr>
            <p:ph type="subTitle" idx="7"/>
          </p:nvPr>
        </p:nvSpPr>
        <p:spPr>
          <a:xfrm>
            <a:off x="3616350" y="3043647"/>
            <a:ext cx="2331600" cy="31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Hoạt động</a:t>
            </a:r>
            <a:endParaRPr dirty="0"/>
          </a:p>
          <a:p>
            <a:pPr marL="0" lvl="0" indent="0" algn="l" rtl="0">
              <a:spcBef>
                <a:spcPts val="0"/>
              </a:spcBef>
              <a:spcAft>
                <a:spcPts val="0"/>
              </a:spcAft>
              <a:buNone/>
            </a:pPr>
            <a:endParaRPr dirty="0"/>
          </a:p>
        </p:txBody>
      </p:sp>
      <p:sp>
        <p:nvSpPr>
          <p:cNvPr id="1219" name="Google Shape;1219;p44"/>
          <p:cNvSpPr txBox="1">
            <a:spLocks noGrp="1"/>
          </p:cNvSpPr>
          <p:nvPr>
            <p:ph type="subTitle" idx="8"/>
          </p:nvPr>
        </p:nvSpPr>
        <p:spPr>
          <a:xfrm>
            <a:off x="2469959" y="3414849"/>
            <a:ext cx="4935298" cy="61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Website hoạt động công ty có thể đăng tuyển các công việc để các ứng viên có thể chọn công việc </a:t>
            </a:r>
            <a:endParaRPr dirty="0"/>
          </a:p>
        </p:txBody>
      </p:sp>
    </p:spTree>
    <p:extLst>
      <p:ext uri="{BB962C8B-B14F-4D97-AF65-F5344CB8AC3E}">
        <p14:creationId xmlns:p14="http://schemas.microsoft.com/office/powerpoint/2010/main" val="282882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51"/>
                                        </p:tgtEl>
                                        <p:attrNameLst>
                                          <p:attrName>style.visibility</p:attrName>
                                        </p:attrNameLst>
                                      </p:cBhvr>
                                      <p:to>
                                        <p:strVal val="visible"/>
                                      </p:to>
                                    </p:set>
                                    <p:animEffect transition="in" filter="fade">
                                      <p:cBhvr>
                                        <p:cTn id="7" dur="1000"/>
                                        <p:tgtEl>
                                          <p:spTgt spid="1151"/>
                                        </p:tgtEl>
                                      </p:cBhvr>
                                    </p:animEffect>
                                    <p:anim calcmode="lin" valueType="num">
                                      <p:cBhvr>
                                        <p:cTn id="8" dur="1000" fill="hold"/>
                                        <p:tgtEl>
                                          <p:spTgt spid="1151"/>
                                        </p:tgtEl>
                                        <p:attrNameLst>
                                          <p:attrName>ppt_x</p:attrName>
                                        </p:attrNameLst>
                                      </p:cBhvr>
                                      <p:tavLst>
                                        <p:tav tm="0">
                                          <p:val>
                                            <p:strVal val="#ppt_x"/>
                                          </p:val>
                                        </p:tav>
                                        <p:tav tm="100000">
                                          <p:val>
                                            <p:strVal val="#ppt_x"/>
                                          </p:val>
                                        </p:tav>
                                      </p:tavLst>
                                    </p:anim>
                                    <p:anim calcmode="lin" valueType="num">
                                      <p:cBhvr>
                                        <p:cTn id="9" dur="1000" fill="hold"/>
                                        <p:tgtEl>
                                          <p:spTgt spid="11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17">
                                            <p:txEl>
                                              <p:pRg st="0" end="0"/>
                                            </p:txEl>
                                          </p:spTgt>
                                        </p:tgtEl>
                                        <p:attrNameLst>
                                          <p:attrName>style.visibility</p:attrName>
                                        </p:attrNameLst>
                                      </p:cBhvr>
                                      <p:to>
                                        <p:strVal val="visible"/>
                                      </p:to>
                                    </p:set>
                                    <p:anim calcmode="lin" valueType="num">
                                      <p:cBhvr>
                                        <p:cTn id="14" dur="500" fill="hold"/>
                                        <p:tgtEl>
                                          <p:spTgt spid="121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21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217">
                                            <p:txEl>
                                              <p:pRg st="0" end="0"/>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213">
                                            <p:txEl>
                                              <p:pRg st="0" end="0"/>
                                            </p:txEl>
                                          </p:spTgt>
                                        </p:tgtEl>
                                        <p:attrNameLst>
                                          <p:attrName>style.visibility</p:attrName>
                                        </p:attrNameLst>
                                      </p:cBhvr>
                                      <p:to>
                                        <p:strVal val="visible"/>
                                      </p:to>
                                    </p:set>
                                    <p:anim calcmode="lin" valueType="num">
                                      <p:cBhvr>
                                        <p:cTn id="19" dur="500" fill="hold"/>
                                        <p:tgtEl>
                                          <p:spTgt spid="1213">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1213">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121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16">
                                            <p:txEl>
                                              <p:pRg st="0" end="0"/>
                                            </p:txEl>
                                          </p:spTgt>
                                        </p:tgtEl>
                                        <p:attrNameLst>
                                          <p:attrName>style.visibility</p:attrName>
                                        </p:attrNameLst>
                                      </p:cBhvr>
                                      <p:to>
                                        <p:strVal val="visible"/>
                                      </p:to>
                                    </p:set>
                                    <p:anim calcmode="lin" valueType="num">
                                      <p:cBhvr>
                                        <p:cTn id="26" dur="500" fill="hold"/>
                                        <p:tgtEl>
                                          <p:spTgt spid="1216">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1216">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1216">
                                            <p:txEl>
                                              <p:pRg st="0" end="0"/>
                                            </p:txEl>
                                          </p:spTgt>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214">
                                            <p:txEl>
                                              <p:pRg st="0" end="0"/>
                                            </p:txEl>
                                          </p:spTgt>
                                        </p:tgtEl>
                                        <p:attrNameLst>
                                          <p:attrName>style.visibility</p:attrName>
                                        </p:attrNameLst>
                                      </p:cBhvr>
                                      <p:to>
                                        <p:strVal val="visible"/>
                                      </p:to>
                                    </p:set>
                                    <p:anim calcmode="lin" valueType="num">
                                      <p:cBhvr>
                                        <p:cTn id="31" dur="500" fill="hold"/>
                                        <p:tgtEl>
                                          <p:spTgt spid="1214">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1214">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1214">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218">
                                            <p:txEl>
                                              <p:pRg st="0" end="0"/>
                                            </p:txEl>
                                          </p:spTgt>
                                        </p:tgtEl>
                                        <p:attrNameLst>
                                          <p:attrName>style.visibility</p:attrName>
                                        </p:attrNameLst>
                                      </p:cBhvr>
                                      <p:to>
                                        <p:strVal val="visible"/>
                                      </p:to>
                                    </p:set>
                                    <p:anim calcmode="lin" valueType="num">
                                      <p:cBhvr>
                                        <p:cTn id="38" dur="500" fill="hold"/>
                                        <p:tgtEl>
                                          <p:spTgt spid="1218">
                                            <p:txEl>
                                              <p:pRg st="0" end="0"/>
                                            </p:txEl>
                                          </p:spTgt>
                                        </p:tgtEl>
                                        <p:attrNameLst>
                                          <p:attrName>ppt_w</p:attrName>
                                        </p:attrNameLst>
                                      </p:cBhvr>
                                      <p:tavLst>
                                        <p:tav tm="0">
                                          <p:val>
                                            <p:fltVal val="0"/>
                                          </p:val>
                                        </p:tav>
                                        <p:tav tm="100000">
                                          <p:val>
                                            <p:strVal val="#ppt_w"/>
                                          </p:val>
                                        </p:tav>
                                      </p:tavLst>
                                    </p:anim>
                                    <p:anim calcmode="lin" valueType="num">
                                      <p:cBhvr>
                                        <p:cTn id="39" dur="500" fill="hold"/>
                                        <p:tgtEl>
                                          <p:spTgt spid="1218">
                                            <p:txEl>
                                              <p:pRg st="0" end="0"/>
                                            </p:txEl>
                                          </p:spTgt>
                                        </p:tgtEl>
                                        <p:attrNameLst>
                                          <p:attrName>ppt_h</p:attrName>
                                        </p:attrNameLst>
                                      </p:cBhvr>
                                      <p:tavLst>
                                        <p:tav tm="0">
                                          <p:val>
                                            <p:fltVal val="0"/>
                                          </p:val>
                                        </p:tav>
                                        <p:tav tm="100000">
                                          <p:val>
                                            <p:strVal val="#ppt_h"/>
                                          </p:val>
                                        </p:tav>
                                      </p:tavLst>
                                    </p:anim>
                                    <p:animEffect transition="in" filter="fade">
                                      <p:cBhvr>
                                        <p:cTn id="40" dur="500"/>
                                        <p:tgtEl>
                                          <p:spTgt spid="1218">
                                            <p:txEl>
                                              <p:pRg st="0" end="0"/>
                                            </p:txEl>
                                          </p:spTgt>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219">
                                            <p:txEl>
                                              <p:pRg st="0" end="0"/>
                                            </p:txEl>
                                          </p:spTgt>
                                        </p:tgtEl>
                                        <p:attrNameLst>
                                          <p:attrName>style.visibility</p:attrName>
                                        </p:attrNameLst>
                                      </p:cBhvr>
                                      <p:to>
                                        <p:strVal val="visible"/>
                                      </p:to>
                                    </p:set>
                                    <p:anim calcmode="lin" valueType="num">
                                      <p:cBhvr>
                                        <p:cTn id="43" dur="500" fill="hold"/>
                                        <p:tgtEl>
                                          <p:spTgt spid="1219">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1219">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1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1" grpId="0"/>
      <p:bldP spid="1213" grpId="0" build="p"/>
      <p:bldP spid="1214" grpId="0" build="p"/>
      <p:bldP spid="1216" grpId="0" build="p"/>
      <p:bldP spid="1217" grpId="0" build="p"/>
      <p:bldP spid="1218" grpId="0" build="p"/>
      <p:bldP spid="12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grpSp>
        <p:nvGrpSpPr>
          <p:cNvPr id="788" name="Google Shape;788;p38"/>
          <p:cNvGrpSpPr/>
          <p:nvPr/>
        </p:nvGrpSpPr>
        <p:grpSpPr>
          <a:xfrm>
            <a:off x="1833450" y="540000"/>
            <a:ext cx="5477100" cy="915507"/>
            <a:chOff x="1833450" y="540000"/>
            <a:chExt cx="5477100" cy="915507"/>
          </a:xfrm>
        </p:grpSpPr>
        <p:sp>
          <p:nvSpPr>
            <p:cNvPr id="789" name="Google Shape;789;p38"/>
            <p:cNvSpPr/>
            <p:nvPr/>
          </p:nvSpPr>
          <p:spPr>
            <a:xfrm>
              <a:off x="1833450" y="540000"/>
              <a:ext cx="54771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790" name="Google Shape;790;p38"/>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1" name="Google Shape;791;p38"/>
          <p:cNvSpPr txBox="1">
            <a:spLocks noGrp="1"/>
          </p:cNvSpPr>
          <p:nvPr>
            <p:ph type="subTitle" idx="1"/>
          </p:nvPr>
        </p:nvSpPr>
        <p:spPr>
          <a:xfrm>
            <a:off x="1908705" y="1897974"/>
            <a:ext cx="2478908" cy="310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sz="1600" b="1" dirty="0">
                <a:effectLst/>
                <a:ea typeface="Times New Roman" panose="02020603050405020304" pitchFamily="18" charset="0"/>
              </a:rPr>
              <a:t>GIỚI THIỆU BÀI TOÁN</a:t>
            </a:r>
            <a:endParaRPr sz="1600" dirty="0"/>
          </a:p>
        </p:txBody>
      </p:sp>
      <p:sp>
        <p:nvSpPr>
          <p:cNvPr id="792" name="Google Shape;792;p38"/>
          <p:cNvSpPr txBox="1">
            <a:spLocks noGrp="1"/>
          </p:cNvSpPr>
          <p:nvPr>
            <p:ph type="subTitle" idx="2"/>
          </p:nvPr>
        </p:nvSpPr>
        <p:spPr>
          <a:xfrm>
            <a:off x="1968559" y="2232744"/>
            <a:ext cx="2359200" cy="706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t>Khái</a:t>
            </a:r>
            <a:r>
              <a:rPr lang="en-US" dirty="0"/>
              <a:t> </a:t>
            </a:r>
            <a:r>
              <a:rPr lang="en-US" dirty="0" err="1"/>
              <a:t>quát</a:t>
            </a:r>
            <a:r>
              <a:rPr lang="en-US" dirty="0"/>
              <a:t> </a:t>
            </a:r>
            <a:r>
              <a:rPr lang="en-US" dirty="0" err="1"/>
              <a:t>về</a:t>
            </a:r>
            <a:r>
              <a:rPr lang="en-US" dirty="0"/>
              <a:t> </a:t>
            </a:r>
            <a:r>
              <a:rPr lang="en-US" dirty="0" err="1"/>
              <a:t>nội</a:t>
            </a:r>
            <a:r>
              <a:rPr lang="en-US" dirty="0"/>
              <a:t> dung website , </a:t>
            </a:r>
            <a:r>
              <a:rPr lang="en-US" dirty="0" err="1"/>
              <a:t>cho</a:t>
            </a:r>
            <a:r>
              <a:rPr lang="en-US" dirty="0"/>
              <a:t> </a:t>
            </a:r>
            <a:r>
              <a:rPr lang="en-US" dirty="0" err="1"/>
              <a:t>người</a:t>
            </a:r>
            <a:r>
              <a:rPr lang="en-US" dirty="0"/>
              <a:t> dung </a:t>
            </a:r>
            <a:r>
              <a:rPr lang="en-US" dirty="0" err="1"/>
              <a:t>biết</a:t>
            </a:r>
            <a:r>
              <a:rPr lang="en-US" dirty="0"/>
              <a:t> </a:t>
            </a:r>
            <a:r>
              <a:rPr lang="en-US" dirty="0" err="1"/>
              <a:t>cấu</a:t>
            </a:r>
            <a:r>
              <a:rPr lang="en-US" dirty="0"/>
              <a:t> </a:t>
            </a:r>
            <a:r>
              <a:rPr lang="en-US" dirty="0" err="1"/>
              <a:t>trúc</a:t>
            </a:r>
            <a:r>
              <a:rPr lang="en-US" dirty="0"/>
              <a:t> </a:t>
            </a:r>
            <a:r>
              <a:rPr lang="en-US" dirty="0" err="1"/>
              <a:t>và</a:t>
            </a:r>
            <a:r>
              <a:rPr lang="en-US" dirty="0"/>
              <a:t> </a:t>
            </a:r>
            <a:r>
              <a:rPr lang="en-US" dirty="0" err="1"/>
              <a:t>chức</a:t>
            </a:r>
            <a:r>
              <a:rPr lang="en-US" dirty="0"/>
              <a:t> </a:t>
            </a:r>
            <a:r>
              <a:rPr lang="en-US" dirty="0" err="1"/>
              <a:t>năng</a:t>
            </a:r>
            <a:r>
              <a:rPr lang="en-US" dirty="0"/>
              <a:t> </a:t>
            </a:r>
            <a:r>
              <a:rPr lang="en-US" dirty="0" err="1"/>
              <a:t>của</a:t>
            </a:r>
            <a:r>
              <a:rPr lang="en-US" dirty="0"/>
              <a:t> website.</a:t>
            </a:r>
            <a:endParaRPr dirty="0"/>
          </a:p>
        </p:txBody>
      </p:sp>
      <p:sp>
        <p:nvSpPr>
          <p:cNvPr id="793" name="Google Shape;793;p38"/>
          <p:cNvSpPr txBox="1">
            <a:spLocks noGrp="1"/>
          </p:cNvSpPr>
          <p:nvPr>
            <p:ph type="subTitle" idx="3"/>
          </p:nvPr>
        </p:nvSpPr>
        <p:spPr>
          <a:xfrm>
            <a:off x="3343951" y="3352546"/>
            <a:ext cx="2359200" cy="310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600" dirty="0"/>
              <a:t>TRIỂN KHAI HỆ THỐNG</a:t>
            </a:r>
          </a:p>
        </p:txBody>
      </p:sp>
      <p:sp>
        <p:nvSpPr>
          <p:cNvPr id="794" name="Google Shape;794;p38"/>
          <p:cNvSpPr txBox="1">
            <a:spLocks noGrp="1"/>
          </p:cNvSpPr>
          <p:nvPr>
            <p:ph type="subTitle" idx="4"/>
          </p:nvPr>
        </p:nvSpPr>
        <p:spPr>
          <a:xfrm>
            <a:off x="3639598" y="3680571"/>
            <a:ext cx="2206951" cy="70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Chọn 1 công nghệ để làm nền tảng xây dựng và môi trường phát triển trang web</a:t>
            </a:r>
            <a:endParaRPr dirty="0"/>
          </a:p>
        </p:txBody>
      </p:sp>
      <p:sp>
        <p:nvSpPr>
          <p:cNvPr id="795" name="Google Shape;795;p38"/>
          <p:cNvSpPr txBox="1">
            <a:spLocks noGrp="1"/>
          </p:cNvSpPr>
          <p:nvPr>
            <p:ph type="subTitle" idx="5"/>
          </p:nvPr>
        </p:nvSpPr>
        <p:spPr>
          <a:xfrm>
            <a:off x="4743075" y="1896613"/>
            <a:ext cx="2738548"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b="1" dirty="0">
                <a:effectLst/>
                <a:ea typeface="Times New Roman" panose="02020603050405020304" pitchFamily="18" charset="0"/>
              </a:rPr>
              <a:t>PH</a:t>
            </a:r>
            <a:r>
              <a:rPr lang="en-US" sz="1600" dirty="0">
                <a:ea typeface="Times New Roman" panose="02020603050405020304" pitchFamily="18" charset="0"/>
              </a:rPr>
              <a:t>ÂN TÍCH VÀ THIẾT KẾ</a:t>
            </a:r>
            <a:endParaRPr sz="1600" dirty="0"/>
          </a:p>
        </p:txBody>
      </p:sp>
      <p:sp>
        <p:nvSpPr>
          <p:cNvPr id="796" name="Google Shape;796;p38"/>
          <p:cNvSpPr txBox="1">
            <a:spLocks noGrp="1"/>
          </p:cNvSpPr>
          <p:nvPr>
            <p:ph type="subTitle" idx="6"/>
          </p:nvPr>
        </p:nvSpPr>
        <p:spPr>
          <a:xfrm>
            <a:off x="4743074" y="2207425"/>
            <a:ext cx="2567475" cy="7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Mô tả hệ thống để dựa vào đó có thể thiết kế hệ thống website</a:t>
            </a:r>
            <a:endParaRPr dirty="0"/>
          </a:p>
        </p:txBody>
      </p:sp>
      <p:sp>
        <p:nvSpPr>
          <p:cNvPr id="799" name="Google Shape;799;p38"/>
          <p:cNvSpPr txBox="1">
            <a:spLocks noGrp="1"/>
          </p:cNvSpPr>
          <p:nvPr>
            <p:ph type="title"/>
          </p:nvPr>
        </p:nvSpPr>
        <p:spPr>
          <a:xfrm>
            <a:off x="2095375" y="649224"/>
            <a:ext cx="49512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Wesite giới thiệu việc làm</a:t>
            </a:r>
            <a:endParaRPr dirty="0"/>
          </a:p>
        </p:txBody>
      </p:sp>
      <p:sp>
        <p:nvSpPr>
          <p:cNvPr id="800" name="Google Shape;800;p38"/>
          <p:cNvSpPr txBox="1">
            <a:spLocks noGrp="1"/>
          </p:cNvSpPr>
          <p:nvPr>
            <p:ph type="title" idx="13"/>
          </p:nvPr>
        </p:nvSpPr>
        <p:spPr>
          <a:xfrm>
            <a:off x="2982647" y="1563059"/>
            <a:ext cx="512956" cy="39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sp>
        <p:nvSpPr>
          <p:cNvPr id="801" name="Google Shape;801;p38"/>
          <p:cNvSpPr txBox="1">
            <a:spLocks noGrp="1"/>
          </p:cNvSpPr>
          <p:nvPr>
            <p:ph type="title" idx="14"/>
          </p:nvPr>
        </p:nvSpPr>
        <p:spPr>
          <a:xfrm>
            <a:off x="4239633" y="2967621"/>
            <a:ext cx="567837" cy="39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sp>
        <p:nvSpPr>
          <p:cNvPr id="803" name="Google Shape;803;p38"/>
          <p:cNvSpPr txBox="1">
            <a:spLocks noGrp="1"/>
          </p:cNvSpPr>
          <p:nvPr>
            <p:ph type="title" idx="9"/>
          </p:nvPr>
        </p:nvSpPr>
        <p:spPr>
          <a:xfrm>
            <a:off x="5666197" y="1529259"/>
            <a:ext cx="512956"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99"/>
                                        </p:tgtEl>
                                        <p:attrNameLst>
                                          <p:attrName>style.visibility</p:attrName>
                                        </p:attrNameLst>
                                      </p:cBhvr>
                                      <p:to>
                                        <p:strVal val="visible"/>
                                      </p:to>
                                    </p:set>
                                    <p:anim calcmode="lin" valueType="num">
                                      <p:cBhvr additive="base">
                                        <p:cTn id="7" dur="500" fill="hold"/>
                                        <p:tgtEl>
                                          <p:spTgt spid="799"/>
                                        </p:tgtEl>
                                        <p:attrNameLst>
                                          <p:attrName>ppt_x</p:attrName>
                                        </p:attrNameLst>
                                      </p:cBhvr>
                                      <p:tavLst>
                                        <p:tav tm="0">
                                          <p:val>
                                            <p:strVal val="#ppt_x"/>
                                          </p:val>
                                        </p:tav>
                                        <p:tav tm="100000">
                                          <p:val>
                                            <p:strVal val="#ppt_x"/>
                                          </p:val>
                                        </p:tav>
                                      </p:tavLst>
                                    </p:anim>
                                    <p:anim calcmode="lin" valueType="num">
                                      <p:cBhvr additive="base">
                                        <p:cTn id="8" dur="500" fill="hold"/>
                                        <p:tgtEl>
                                          <p:spTgt spid="7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800"/>
                                        </p:tgtEl>
                                        <p:attrNameLst>
                                          <p:attrName>style.visibility</p:attrName>
                                        </p:attrNameLst>
                                      </p:cBhvr>
                                      <p:to>
                                        <p:strVal val="visible"/>
                                      </p:to>
                                    </p:set>
                                    <p:anim calcmode="lin" valueType="num">
                                      <p:cBhvr>
                                        <p:cTn id="13" dur="500" fill="hold"/>
                                        <p:tgtEl>
                                          <p:spTgt spid="800"/>
                                        </p:tgtEl>
                                        <p:attrNameLst>
                                          <p:attrName>ppt_w</p:attrName>
                                        </p:attrNameLst>
                                      </p:cBhvr>
                                      <p:tavLst>
                                        <p:tav tm="0">
                                          <p:val>
                                            <p:fltVal val="0"/>
                                          </p:val>
                                        </p:tav>
                                        <p:tav tm="100000">
                                          <p:val>
                                            <p:strVal val="#ppt_w"/>
                                          </p:val>
                                        </p:tav>
                                      </p:tavLst>
                                    </p:anim>
                                    <p:anim calcmode="lin" valueType="num">
                                      <p:cBhvr>
                                        <p:cTn id="14" dur="500" fill="hold"/>
                                        <p:tgtEl>
                                          <p:spTgt spid="800"/>
                                        </p:tgtEl>
                                        <p:attrNameLst>
                                          <p:attrName>ppt_h</p:attrName>
                                        </p:attrNameLst>
                                      </p:cBhvr>
                                      <p:tavLst>
                                        <p:tav tm="0">
                                          <p:val>
                                            <p:fltVal val="0"/>
                                          </p:val>
                                        </p:tav>
                                        <p:tav tm="100000">
                                          <p:val>
                                            <p:strVal val="#ppt_h"/>
                                          </p:val>
                                        </p:tav>
                                      </p:tavLst>
                                    </p:anim>
                                    <p:animEffect transition="in" filter="fade">
                                      <p:cBhvr>
                                        <p:cTn id="15" dur="500"/>
                                        <p:tgtEl>
                                          <p:spTgt spid="80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791">
                                            <p:txEl>
                                              <p:pRg st="0" end="0"/>
                                            </p:txEl>
                                          </p:spTgt>
                                        </p:tgtEl>
                                        <p:attrNameLst>
                                          <p:attrName>style.visibility</p:attrName>
                                        </p:attrNameLst>
                                      </p:cBhvr>
                                      <p:to>
                                        <p:strVal val="visible"/>
                                      </p:to>
                                    </p:set>
                                    <p:anim calcmode="lin" valueType="num">
                                      <p:cBhvr>
                                        <p:cTn id="18" dur="500" fill="hold"/>
                                        <p:tgtEl>
                                          <p:spTgt spid="791">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791">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791">
                                            <p:txEl>
                                              <p:pRg st="0" end="0"/>
                                            </p:txEl>
                                          </p:spTgt>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792">
                                            <p:txEl>
                                              <p:pRg st="0" end="0"/>
                                            </p:txEl>
                                          </p:spTgt>
                                        </p:tgtEl>
                                        <p:attrNameLst>
                                          <p:attrName>style.visibility</p:attrName>
                                        </p:attrNameLst>
                                      </p:cBhvr>
                                      <p:to>
                                        <p:strVal val="visible"/>
                                      </p:to>
                                    </p:set>
                                    <p:anim calcmode="lin" valueType="num">
                                      <p:cBhvr>
                                        <p:cTn id="23" dur="500" fill="hold"/>
                                        <p:tgtEl>
                                          <p:spTgt spid="792">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792">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79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803"/>
                                        </p:tgtEl>
                                        <p:attrNameLst>
                                          <p:attrName>style.visibility</p:attrName>
                                        </p:attrNameLst>
                                      </p:cBhvr>
                                      <p:to>
                                        <p:strVal val="visible"/>
                                      </p:to>
                                    </p:set>
                                    <p:anim calcmode="lin" valueType="num">
                                      <p:cBhvr>
                                        <p:cTn id="30" dur="500" fill="hold"/>
                                        <p:tgtEl>
                                          <p:spTgt spid="803"/>
                                        </p:tgtEl>
                                        <p:attrNameLst>
                                          <p:attrName>ppt_w</p:attrName>
                                        </p:attrNameLst>
                                      </p:cBhvr>
                                      <p:tavLst>
                                        <p:tav tm="0">
                                          <p:val>
                                            <p:fltVal val="0"/>
                                          </p:val>
                                        </p:tav>
                                        <p:tav tm="100000">
                                          <p:val>
                                            <p:strVal val="#ppt_w"/>
                                          </p:val>
                                        </p:tav>
                                      </p:tavLst>
                                    </p:anim>
                                    <p:anim calcmode="lin" valueType="num">
                                      <p:cBhvr>
                                        <p:cTn id="31" dur="500" fill="hold"/>
                                        <p:tgtEl>
                                          <p:spTgt spid="803"/>
                                        </p:tgtEl>
                                        <p:attrNameLst>
                                          <p:attrName>ppt_h</p:attrName>
                                        </p:attrNameLst>
                                      </p:cBhvr>
                                      <p:tavLst>
                                        <p:tav tm="0">
                                          <p:val>
                                            <p:fltVal val="0"/>
                                          </p:val>
                                        </p:tav>
                                        <p:tav tm="100000">
                                          <p:val>
                                            <p:strVal val="#ppt_h"/>
                                          </p:val>
                                        </p:tav>
                                      </p:tavLst>
                                    </p:anim>
                                    <p:animEffect transition="in" filter="fade">
                                      <p:cBhvr>
                                        <p:cTn id="32" dur="500"/>
                                        <p:tgtEl>
                                          <p:spTgt spid="803"/>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795">
                                            <p:txEl>
                                              <p:pRg st="0" end="0"/>
                                            </p:txEl>
                                          </p:spTgt>
                                        </p:tgtEl>
                                        <p:attrNameLst>
                                          <p:attrName>style.visibility</p:attrName>
                                        </p:attrNameLst>
                                      </p:cBhvr>
                                      <p:to>
                                        <p:strVal val="visible"/>
                                      </p:to>
                                    </p:set>
                                    <p:anim calcmode="lin" valueType="num">
                                      <p:cBhvr>
                                        <p:cTn id="35" dur="500" fill="hold"/>
                                        <p:tgtEl>
                                          <p:spTgt spid="795">
                                            <p:txEl>
                                              <p:pRg st="0" end="0"/>
                                            </p:txEl>
                                          </p:spTgt>
                                        </p:tgtEl>
                                        <p:attrNameLst>
                                          <p:attrName>ppt_w</p:attrName>
                                        </p:attrNameLst>
                                      </p:cBhvr>
                                      <p:tavLst>
                                        <p:tav tm="0">
                                          <p:val>
                                            <p:fltVal val="0"/>
                                          </p:val>
                                        </p:tav>
                                        <p:tav tm="100000">
                                          <p:val>
                                            <p:strVal val="#ppt_w"/>
                                          </p:val>
                                        </p:tav>
                                      </p:tavLst>
                                    </p:anim>
                                    <p:anim calcmode="lin" valueType="num">
                                      <p:cBhvr>
                                        <p:cTn id="36" dur="500" fill="hold"/>
                                        <p:tgtEl>
                                          <p:spTgt spid="795">
                                            <p:txEl>
                                              <p:pRg st="0" end="0"/>
                                            </p:txEl>
                                          </p:spTgt>
                                        </p:tgtEl>
                                        <p:attrNameLst>
                                          <p:attrName>ppt_h</p:attrName>
                                        </p:attrNameLst>
                                      </p:cBhvr>
                                      <p:tavLst>
                                        <p:tav tm="0">
                                          <p:val>
                                            <p:fltVal val="0"/>
                                          </p:val>
                                        </p:tav>
                                        <p:tav tm="100000">
                                          <p:val>
                                            <p:strVal val="#ppt_h"/>
                                          </p:val>
                                        </p:tav>
                                      </p:tavLst>
                                    </p:anim>
                                    <p:animEffect transition="in" filter="fade">
                                      <p:cBhvr>
                                        <p:cTn id="37" dur="500"/>
                                        <p:tgtEl>
                                          <p:spTgt spid="795">
                                            <p:txEl>
                                              <p:pRg st="0" end="0"/>
                                            </p:txEl>
                                          </p:spTgt>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796">
                                            <p:txEl>
                                              <p:pRg st="0" end="0"/>
                                            </p:txEl>
                                          </p:spTgt>
                                        </p:tgtEl>
                                        <p:attrNameLst>
                                          <p:attrName>style.visibility</p:attrName>
                                        </p:attrNameLst>
                                      </p:cBhvr>
                                      <p:to>
                                        <p:strVal val="visible"/>
                                      </p:to>
                                    </p:set>
                                    <p:anim calcmode="lin" valueType="num">
                                      <p:cBhvr>
                                        <p:cTn id="40" dur="500" fill="hold"/>
                                        <p:tgtEl>
                                          <p:spTgt spid="796">
                                            <p:txEl>
                                              <p:pRg st="0" end="0"/>
                                            </p:txEl>
                                          </p:spTgt>
                                        </p:tgtEl>
                                        <p:attrNameLst>
                                          <p:attrName>ppt_w</p:attrName>
                                        </p:attrNameLst>
                                      </p:cBhvr>
                                      <p:tavLst>
                                        <p:tav tm="0">
                                          <p:val>
                                            <p:fltVal val="0"/>
                                          </p:val>
                                        </p:tav>
                                        <p:tav tm="100000">
                                          <p:val>
                                            <p:strVal val="#ppt_w"/>
                                          </p:val>
                                        </p:tav>
                                      </p:tavLst>
                                    </p:anim>
                                    <p:anim calcmode="lin" valueType="num">
                                      <p:cBhvr>
                                        <p:cTn id="41" dur="500" fill="hold"/>
                                        <p:tgtEl>
                                          <p:spTgt spid="796">
                                            <p:txEl>
                                              <p:pRg st="0" end="0"/>
                                            </p:txEl>
                                          </p:spTgt>
                                        </p:tgtEl>
                                        <p:attrNameLst>
                                          <p:attrName>ppt_h</p:attrName>
                                        </p:attrNameLst>
                                      </p:cBhvr>
                                      <p:tavLst>
                                        <p:tav tm="0">
                                          <p:val>
                                            <p:fltVal val="0"/>
                                          </p:val>
                                        </p:tav>
                                        <p:tav tm="100000">
                                          <p:val>
                                            <p:strVal val="#ppt_h"/>
                                          </p:val>
                                        </p:tav>
                                      </p:tavLst>
                                    </p:anim>
                                    <p:animEffect transition="in" filter="fade">
                                      <p:cBhvr>
                                        <p:cTn id="42" dur="500"/>
                                        <p:tgtEl>
                                          <p:spTgt spid="79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801"/>
                                        </p:tgtEl>
                                        <p:attrNameLst>
                                          <p:attrName>style.visibility</p:attrName>
                                        </p:attrNameLst>
                                      </p:cBhvr>
                                      <p:to>
                                        <p:strVal val="visible"/>
                                      </p:to>
                                    </p:set>
                                    <p:anim calcmode="lin" valueType="num">
                                      <p:cBhvr>
                                        <p:cTn id="47" dur="500" fill="hold"/>
                                        <p:tgtEl>
                                          <p:spTgt spid="801"/>
                                        </p:tgtEl>
                                        <p:attrNameLst>
                                          <p:attrName>ppt_w</p:attrName>
                                        </p:attrNameLst>
                                      </p:cBhvr>
                                      <p:tavLst>
                                        <p:tav tm="0">
                                          <p:val>
                                            <p:fltVal val="0"/>
                                          </p:val>
                                        </p:tav>
                                        <p:tav tm="100000">
                                          <p:val>
                                            <p:strVal val="#ppt_w"/>
                                          </p:val>
                                        </p:tav>
                                      </p:tavLst>
                                    </p:anim>
                                    <p:anim calcmode="lin" valueType="num">
                                      <p:cBhvr>
                                        <p:cTn id="48" dur="500" fill="hold"/>
                                        <p:tgtEl>
                                          <p:spTgt spid="801"/>
                                        </p:tgtEl>
                                        <p:attrNameLst>
                                          <p:attrName>ppt_h</p:attrName>
                                        </p:attrNameLst>
                                      </p:cBhvr>
                                      <p:tavLst>
                                        <p:tav tm="0">
                                          <p:val>
                                            <p:fltVal val="0"/>
                                          </p:val>
                                        </p:tav>
                                        <p:tav tm="100000">
                                          <p:val>
                                            <p:strVal val="#ppt_h"/>
                                          </p:val>
                                        </p:tav>
                                      </p:tavLst>
                                    </p:anim>
                                    <p:animEffect transition="in" filter="fade">
                                      <p:cBhvr>
                                        <p:cTn id="49" dur="500"/>
                                        <p:tgtEl>
                                          <p:spTgt spid="80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793">
                                            <p:txEl>
                                              <p:pRg st="0" end="0"/>
                                            </p:txEl>
                                          </p:spTgt>
                                        </p:tgtEl>
                                        <p:attrNameLst>
                                          <p:attrName>style.visibility</p:attrName>
                                        </p:attrNameLst>
                                      </p:cBhvr>
                                      <p:to>
                                        <p:strVal val="visible"/>
                                      </p:to>
                                    </p:set>
                                    <p:anim calcmode="lin" valueType="num">
                                      <p:cBhvr>
                                        <p:cTn id="52" dur="500" fill="hold"/>
                                        <p:tgtEl>
                                          <p:spTgt spid="793">
                                            <p:txEl>
                                              <p:pRg st="0" end="0"/>
                                            </p:txEl>
                                          </p:spTgt>
                                        </p:tgtEl>
                                        <p:attrNameLst>
                                          <p:attrName>ppt_w</p:attrName>
                                        </p:attrNameLst>
                                      </p:cBhvr>
                                      <p:tavLst>
                                        <p:tav tm="0">
                                          <p:val>
                                            <p:fltVal val="0"/>
                                          </p:val>
                                        </p:tav>
                                        <p:tav tm="100000">
                                          <p:val>
                                            <p:strVal val="#ppt_w"/>
                                          </p:val>
                                        </p:tav>
                                      </p:tavLst>
                                    </p:anim>
                                    <p:anim calcmode="lin" valueType="num">
                                      <p:cBhvr>
                                        <p:cTn id="53" dur="500" fill="hold"/>
                                        <p:tgtEl>
                                          <p:spTgt spid="793">
                                            <p:txEl>
                                              <p:pRg st="0" end="0"/>
                                            </p:txEl>
                                          </p:spTgt>
                                        </p:tgtEl>
                                        <p:attrNameLst>
                                          <p:attrName>ppt_h</p:attrName>
                                        </p:attrNameLst>
                                      </p:cBhvr>
                                      <p:tavLst>
                                        <p:tav tm="0">
                                          <p:val>
                                            <p:fltVal val="0"/>
                                          </p:val>
                                        </p:tav>
                                        <p:tav tm="100000">
                                          <p:val>
                                            <p:strVal val="#ppt_h"/>
                                          </p:val>
                                        </p:tav>
                                      </p:tavLst>
                                    </p:anim>
                                    <p:animEffect transition="in" filter="fade">
                                      <p:cBhvr>
                                        <p:cTn id="54" dur="500"/>
                                        <p:tgtEl>
                                          <p:spTgt spid="793">
                                            <p:txEl>
                                              <p:pRg st="0" end="0"/>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94">
                                            <p:txEl>
                                              <p:pRg st="0" end="0"/>
                                            </p:txEl>
                                          </p:spTgt>
                                        </p:tgtEl>
                                        <p:attrNameLst>
                                          <p:attrName>style.visibility</p:attrName>
                                        </p:attrNameLst>
                                      </p:cBhvr>
                                      <p:to>
                                        <p:strVal val="visible"/>
                                      </p:to>
                                    </p:set>
                                    <p:anim calcmode="lin" valueType="num">
                                      <p:cBhvr>
                                        <p:cTn id="57" dur="500" fill="hold"/>
                                        <p:tgtEl>
                                          <p:spTgt spid="794">
                                            <p:txEl>
                                              <p:pRg st="0" end="0"/>
                                            </p:txEl>
                                          </p:spTgt>
                                        </p:tgtEl>
                                        <p:attrNameLst>
                                          <p:attrName>ppt_w</p:attrName>
                                        </p:attrNameLst>
                                      </p:cBhvr>
                                      <p:tavLst>
                                        <p:tav tm="0">
                                          <p:val>
                                            <p:fltVal val="0"/>
                                          </p:val>
                                        </p:tav>
                                        <p:tav tm="100000">
                                          <p:val>
                                            <p:strVal val="#ppt_w"/>
                                          </p:val>
                                        </p:tav>
                                      </p:tavLst>
                                    </p:anim>
                                    <p:anim calcmode="lin" valueType="num">
                                      <p:cBhvr>
                                        <p:cTn id="58" dur="500" fill="hold"/>
                                        <p:tgtEl>
                                          <p:spTgt spid="794">
                                            <p:txEl>
                                              <p:pRg st="0" end="0"/>
                                            </p:txEl>
                                          </p:spTgt>
                                        </p:tgtEl>
                                        <p:attrNameLst>
                                          <p:attrName>ppt_h</p:attrName>
                                        </p:attrNameLst>
                                      </p:cBhvr>
                                      <p:tavLst>
                                        <p:tav tm="0">
                                          <p:val>
                                            <p:fltVal val="0"/>
                                          </p:val>
                                        </p:tav>
                                        <p:tav tm="100000">
                                          <p:val>
                                            <p:strVal val="#ppt_h"/>
                                          </p:val>
                                        </p:tav>
                                      </p:tavLst>
                                    </p:anim>
                                    <p:animEffect transition="in" filter="fade">
                                      <p:cBhvr>
                                        <p:cTn id="59" dur="500"/>
                                        <p:tgtEl>
                                          <p:spTgt spid="7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 grpId="0" build="p"/>
      <p:bldP spid="792" grpId="0" build="p"/>
      <p:bldP spid="793" grpId="0" build="p"/>
      <p:bldP spid="794" grpId="0" build="p"/>
      <p:bldP spid="795" grpId="0" build="p"/>
      <p:bldP spid="796" grpId="0" build="p"/>
      <p:bldP spid="799" grpId="0"/>
      <p:bldP spid="800" grpId="0"/>
      <p:bldP spid="801" grpId="0"/>
      <p:bldP spid="80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7"/>
        <p:cNvGrpSpPr/>
        <p:nvPr/>
      </p:nvGrpSpPr>
      <p:grpSpPr>
        <a:xfrm>
          <a:off x="0" y="0"/>
          <a:ext cx="0" cy="0"/>
          <a:chOff x="0" y="0"/>
          <a:chExt cx="0" cy="0"/>
        </a:xfrm>
      </p:grpSpPr>
      <p:sp>
        <p:nvSpPr>
          <p:cNvPr id="808" name="Google Shape;808;p39"/>
          <p:cNvSpPr txBox="1">
            <a:spLocks noGrp="1"/>
          </p:cNvSpPr>
          <p:nvPr>
            <p:ph type="body" idx="1"/>
          </p:nvPr>
        </p:nvSpPr>
        <p:spPr>
          <a:xfrm>
            <a:off x="1376885" y="1678743"/>
            <a:ext cx="2249245" cy="2124648"/>
          </a:xfrm>
          <a:prstGeom prst="rect">
            <a:avLst/>
          </a:prstGeom>
        </p:spPr>
        <p:txBody>
          <a:bodyPr spcFirstLastPara="1" wrap="square" lIns="91425" tIns="91425" rIns="91425" bIns="91425" anchor="t" anchorCtr="0">
            <a:noAutofit/>
          </a:bodyPr>
          <a:lstStyle/>
          <a:p>
            <a:pPr marL="0" lvl="0" indent="0" algn="l" rtl="0">
              <a:lnSpc>
                <a:spcPct val="150000"/>
              </a:lnSpc>
              <a:spcBef>
                <a:spcPts val="600"/>
              </a:spcBef>
              <a:spcAft>
                <a:spcPts val="600"/>
              </a:spcAft>
              <a:buNone/>
            </a:pPr>
            <a:r>
              <a:rPr lang="en-US" dirty="0"/>
              <a:t>Tính khả thi của bài </a:t>
            </a:r>
            <a:r>
              <a:rPr lang="en-US" dirty="0" err="1"/>
              <a:t>toán</a:t>
            </a:r>
            <a:r>
              <a:rPr lang="en-US" dirty="0"/>
              <a:t>:</a:t>
            </a:r>
          </a:p>
          <a:p>
            <a:pPr marL="285750" lvl="0" indent="-285750" algn="l" rtl="0">
              <a:lnSpc>
                <a:spcPct val="150000"/>
              </a:lnSpc>
              <a:spcBef>
                <a:spcPts val="600"/>
              </a:spcBef>
              <a:spcAft>
                <a:spcPts val="600"/>
              </a:spcAft>
              <a:buFont typeface="Wingdings" panose="05000000000000000000" pitchFamily="2" charset="2"/>
              <a:buChar char="Ø"/>
            </a:pPr>
            <a:r>
              <a:rPr lang="en-US" dirty="0"/>
              <a:t> khả thi về </a:t>
            </a:r>
            <a:r>
              <a:rPr lang="en-US" dirty="0" err="1"/>
              <a:t>tổ</a:t>
            </a:r>
            <a:r>
              <a:rPr lang="en-US" dirty="0"/>
              <a:t> </a:t>
            </a:r>
            <a:r>
              <a:rPr lang="en-US" dirty="0" err="1"/>
              <a:t>chức</a:t>
            </a:r>
            <a:endParaRPr lang="en-US" dirty="0"/>
          </a:p>
          <a:p>
            <a:pPr marL="285750" lvl="0" indent="-285750" algn="l" rtl="0">
              <a:lnSpc>
                <a:spcPct val="150000"/>
              </a:lnSpc>
              <a:spcBef>
                <a:spcPts val="600"/>
              </a:spcBef>
              <a:spcAft>
                <a:spcPts val="600"/>
              </a:spcAft>
              <a:buFont typeface="Wingdings" panose="05000000000000000000" pitchFamily="2" charset="2"/>
              <a:buChar char="Ø"/>
            </a:pPr>
            <a:r>
              <a:rPr lang="en-US" dirty="0" err="1"/>
              <a:t>Khả</a:t>
            </a:r>
            <a:r>
              <a:rPr lang="en-US" dirty="0"/>
              <a:t> </a:t>
            </a:r>
            <a:r>
              <a:rPr lang="en-US" dirty="0" err="1"/>
              <a:t>thi</a:t>
            </a:r>
            <a:r>
              <a:rPr lang="en-US" dirty="0"/>
              <a:t> </a:t>
            </a:r>
            <a:r>
              <a:rPr lang="en-US" dirty="0" err="1"/>
              <a:t>về</a:t>
            </a:r>
            <a:r>
              <a:rPr lang="en-US" dirty="0"/>
              <a:t> </a:t>
            </a:r>
            <a:r>
              <a:rPr lang="en-US" dirty="0" err="1"/>
              <a:t>kinh</a:t>
            </a:r>
            <a:r>
              <a:rPr lang="en-US" dirty="0"/>
              <a:t> </a:t>
            </a:r>
            <a:r>
              <a:rPr lang="en-US" dirty="0" err="1"/>
              <a:t>tế</a:t>
            </a:r>
            <a:endParaRPr lang="en-US" dirty="0"/>
          </a:p>
          <a:p>
            <a:pPr marL="285750" indent="-285750" algn="l">
              <a:lnSpc>
                <a:spcPct val="150000"/>
              </a:lnSpc>
              <a:spcBef>
                <a:spcPts val="600"/>
              </a:spcBef>
              <a:spcAft>
                <a:spcPts val="600"/>
              </a:spcAft>
              <a:buFont typeface="Wingdings" panose="05000000000000000000" pitchFamily="2" charset="2"/>
              <a:buChar char="Ø"/>
            </a:pPr>
            <a:r>
              <a:rPr lang="en-US" dirty="0" err="1"/>
              <a:t>Khả</a:t>
            </a:r>
            <a:r>
              <a:rPr lang="en-US" dirty="0"/>
              <a:t> </a:t>
            </a:r>
            <a:r>
              <a:rPr lang="en-US" dirty="0" err="1"/>
              <a:t>thi</a:t>
            </a:r>
            <a:r>
              <a:rPr lang="en-US" dirty="0"/>
              <a:t> </a:t>
            </a:r>
            <a:r>
              <a:rPr lang="en-US" dirty="0" err="1"/>
              <a:t>về</a:t>
            </a:r>
            <a:r>
              <a:rPr lang="en-US" dirty="0"/>
              <a:t> </a:t>
            </a:r>
            <a:r>
              <a:rPr lang="en-US" dirty="0" err="1"/>
              <a:t>kỹ</a:t>
            </a:r>
            <a:r>
              <a:rPr lang="en-US" dirty="0"/>
              <a:t> </a:t>
            </a:r>
            <a:r>
              <a:rPr lang="en-US" dirty="0" err="1"/>
              <a:t>thuật</a:t>
            </a:r>
            <a:endParaRPr lang="en-US" dirty="0"/>
          </a:p>
          <a:p>
            <a:pPr marL="285750" lvl="0" indent="-285750" algn="l" rtl="0">
              <a:lnSpc>
                <a:spcPct val="150000"/>
              </a:lnSpc>
              <a:spcBef>
                <a:spcPts val="0"/>
              </a:spcBef>
              <a:spcAft>
                <a:spcPts val="0"/>
              </a:spcAft>
              <a:buFont typeface="Wingdings" panose="05000000000000000000" pitchFamily="2" charset="2"/>
              <a:buChar char="Ø"/>
            </a:pPr>
            <a:endParaRPr lang="en-US" dirty="0"/>
          </a:p>
        </p:txBody>
      </p:sp>
      <p:grpSp>
        <p:nvGrpSpPr>
          <p:cNvPr id="809" name="Google Shape;809;p39"/>
          <p:cNvGrpSpPr/>
          <p:nvPr/>
        </p:nvGrpSpPr>
        <p:grpSpPr>
          <a:xfrm>
            <a:off x="663057" y="342093"/>
            <a:ext cx="3688700" cy="744900"/>
            <a:chOff x="720001" y="540000"/>
            <a:chExt cx="3114931" cy="744900"/>
          </a:xfrm>
        </p:grpSpPr>
        <p:sp>
          <p:nvSpPr>
            <p:cNvPr id="810" name="Google Shape;810;p39"/>
            <p:cNvSpPr/>
            <p:nvPr/>
          </p:nvSpPr>
          <p:spPr>
            <a:xfrm>
              <a:off x="720001" y="540000"/>
              <a:ext cx="3043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2"/>
                </a:solidFill>
              </a:endParaRPr>
            </a:p>
          </p:txBody>
        </p:sp>
        <p:sp>
          <p:nvSpPr>
            <p:cNvPr id="811" name="Google Shape;811;p39"/>
            <p:cNvSpPr/>
            <p:nvPr/>
          </p:nvSpPr>
          <p:spPr>
            <a:xfrm rot="1413214">
              <a:off x="3523375" y="965154"/>
              <a:ext cx="311557" cy="268698"/>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39"/>
          <p:cNvGrpSpPr/>
          <p:nvPr/>
        </p:nvGrpSpPr>
        <p:grpSpPr>
          <a:xfrm>
            <a:off x="4549697" y="1491989"/>
            <a:ext cx="3523693" cy="3111261"/>
            <a:chOff x="882700" y="238450"/>
            <a:chExt cx="5888525" cy="5199300"/>
          </a:xfrm>
        </p:grpSpPr>
        <p:sp>
          <p:nvSpPr>
            <p:cNvPr id="813" name="Google Shape;813;p39"/>
            <p:cNvSpPr/>
            <p:nvPr/>
          </p:nvSpPr>
          <p:spPr>
            <a:xfrm>
              <a:off x="1173650" y="1585975"/>
              <a:ext cx="2647450" cy="2357825"/>
            </a:xfrm>
            <a:custGeom>
              <a:avLst/>
              <a:gdLst/>
              <a:ahLst/>
              <a:cxnLst/>
              <a:rect l="l" t="t" r="r" b="b"/>
              <a:pathLst>
                <a:path w="105898" h="94313" extrusionOk="0">
                  <a:moveTo>
                    <a:pt x="1" y="0"/>
                  </a:moveTo>
                  <a:lnTo>
                    <a:pt x="13153" y="84499"/>
                  </a:lnTo>
                  <a:cubicBezTo>
                    <a:pt x="13978" y="90119"/>
                    <a:pt x="18827" y="94313"/>
                    <a:pt x="24479" y="94313"/>
                  </a:cubicBezTo>
                  <a:cubicBezTo>
                    <a:pt x="24549" y="94313"/>
                    <a:pt x="24618" y="94312"/>
                    <a:pt x="24687" y="94311"/>
                  </a:cubicBezTo>
                  <a:lnTo>
                    <a:pt x="102035" y="94311"/>
                  </a:lnTo>
                  <a:cubicBezTo>
                    <a:pt x="104175" y="94311"/>
                    <a:pt x="105898" y="92536"/>
                    <a:pt x="105898" y="90396"/>
                  </a:cubicBezTo>
                  <a:cubicBezTo>
                    <a:pt x="105898" y="88256"/>
                    <a:pt x="104175" y="86534"/>
                    <a:pt x="102035" y="86534"/>
                  </a:cubicBezTo>
                  <a:lnTo>
                    <a:pt x="74896" y="86534"/>
                  </a:lnTo>
                  <a:cubicBezTo>
                    <a:pt x="74827" y="86536"/>
                    <a:pt x="74758" y="86537"/>
                    <a:pt x="74690" y="86537"/>
                  </a:cubicBezTo>
                  <a:cubicBezTo>
                    <a:pt x="70811" y="86537"/>
                    <a:pt x="67475" y="83647"/>
                    <a:pt x="66910" y="79749"/>
                  </a:cubicBezTo>
                  <a:lnTo>
                    <a:pt x="55272" y="3236"/>
                  </a:lnTo>
                  <a:cubicBezTo>
                    <a:pt x="54959" y="1357"/>
                    <a:pt x="53393" y="0"/>
                    <a:pt x="514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1056225" y="1585925"/>
              <a:ext cx="2105950" cy="2357875"/>
            </a:xfrm>
            <a:custGeom>
              <a:avLst/>
              <a:gdLst/>
              <a:ahLst/>
              <a:cxnLst/>
              <a:rect l="l" t="t" r="r" b="b"/>
              <a:pathLst>
                <a:path w="84238" h="94315" extrusionOk="0">
                  <a:moveTo>
                    <a:pt x="4693" y="1"/>
                  </a:moveTo>
                  <a:cubicBezTo>
                    <a:pt x="4660" y="1"/>
                    <a:pt x="4627" y="1"/>
                    <a:pt x="4593" y="2"/>
                  </a:cubicBezTo>
                  <a:lnTo>
                    <a:pt x="4489" y="2"/>
                  </a:lnTo>
                  <a:cubicBezTo>
                    <a:pt x="1932" y="54"/>
                    <a:pt x="0" y="2246"/>
                    <a:pt x="314" y="4752"/>
                  </a:cubicBezTo>
                  <a:lnTo>
                    <a:pt x="12735" y="84501"/>
                  </a:lnTo>
                  <a:cubicBezTo>
                    <a:pt x="13560" y="90121"/>
                    <a:pt x="18358" y="94315"/>
                    <a:pt x="24060" y="94315"/>
                  </a:cubicBezTo>
                  <a:cubicBezTo>
                    <a:pt x="24130" y="94315"/>
                    <a:pt x="24200" y="94314"/>
                    <a:pt x="24270" y="94313"/>
                  </a:cubicBezTo>
                  <a:lnTo>
                    <a:pt x="80376" y="94313"/>
                  </a:lnTo>
                  <a:cubicBezTo>
                    <a:pt x="82516" y="94313"/>
                    <a:pt x="84238" y="92538"/>
                    <a:pt x="84238" y="90398"/>
                  </a:cubicBezTo>
                  <a:cubicBezTo>
                    <a:pt x="84238" y="88258"/>
                    <a:pt x="82516" y="86536"/>
                    <a:pt x="80376" y="86536"/>
                  </a:cubicBezTo>
                  <a:lnTo>
                    <a:pt x="27766" y="86536"/>
                  </a:lnTo>
                  <a:cubicBezTo>
                    <a:pt x="27731" y="86537"/>
                    <a:pt x="27695" y="86537"/>
                    <a:pt x="27660" y="86537"/>
                  </a:cubicBezTo>
                  <a:cubicBezTo>
                    <a:pt x="23738" y="86537"/>
                    <a:pt x="20351" y="83682"/>
                    <a:pt x="19833" y="79751"/>
                  </a:cubicBezTo>
                  <a:lnTo>
                    <a:pt x="8090" y="2977"/>
                  </a:lnTo>
                  <a:cubicBezTo>
                    <a:pt x="7834" y="1288"/>
                    <a:pt x="6374" y="1"/>
                    <a:pt x="4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2477150" y="3942425"/>
              <a:ext cx="25" cy="1170425"/>
            </a:xfrm>
            <a:custGeom>
              <a:avLst/>
              <a:gdLst/>
              <a:ahLst/>
              <a:cxnLst/>
              <a:rect l="l" t="t" r="r" b="b"/>
              <a:pathLst>
                <a:path w="1" h="46817" fill="none" extrusionOk="0">
                  <a:moveTo>
                    <a:pt x="0" y="0"/>
                  </a:moveTo>
                  <a:lnTo>
                    <a:pt x="0" y="46817"/>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1867800" y="5112825"/>
              <a:ext cx="1220000" cy="95275"/>
            </a:xfrm>
            <a:custGeom>
              <a:avLst/>
              <a:gdLst/>
              <a:ahLst/>
              <a:cxnLst/>
              <a:rect l="l" t="t" r="r" b="b"/>
              <a:pathLst>
                <a:path w="48800" h="3811" fill="none" extrusionOk="0">
                  <a:moveTo>
                    <a:pt x="1" y="3811"/>
                  </a:moveTo>
                  <a:lnTo>
                    <a:pt x="1" y="3811"/>
                  </a:lnTo>
                  <a:cubicBezTo>
                    <a:pt x="1" y="1723"/>
                    <a:pt x="1723" y="1"/>
                    <a:pt x="3811" y="1"/>
                  </a:cubicBezTo>
                  <a:lnTo>
                    <a:pt x="44938" y="1"/>
                  </a:lnTo>
                  <a:cubicBezTo>
                    <a:pt x="47078" y="1"/>
                    <a:pt x="48800" y="1723"/>
                    <a:pt x="48800" y="3811"/>
                  </a:cubicBezTo>
                  <a:lnTo>
                    <a:pt x="48800" y="381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2372750" y="5112825"/>
              <a:ext cx="95275" cy="95275"/>
            </a:xfrm>
            <a:custGeom>
              <a:avLst/>
              <a:gdLst/>
              <a:ahLst/>
              <a:cxnLst/>
              <a:rect l="l" t="t" r="r" b="b"/>
              <a:pathLst>
                <a:path w="3811" h="3811" fill="none" extrusionOk="0">
                  <a:moveTo>
                    <a:pt x="1" y="3811"/>
                  </a:moveTo>
                  <a:lnTo>
                    <a:pt x="1" y="3811"/>
                  </a:lnTo>
                  <a:cubicBezTo>
                    <a:pt x="1" y="1723"/>
                    <a:pt x="1723" y="1"/>
                    <a:pt x="3811" y="1"/>
                  </a:cubicBez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1736025" y="5208075"/>
              <a:ext cx="229250" cy="196400"/>
            </a:xfrm>
            <a:custGeom>
              <a:avLst/>
              <a:gdLst/>
              <a:ahLst/>
              <a:cxnLst/>
              <a:rect l="l" t="t" r="r" b="b"/>
              <a:pathLst>
                <a:path w="9170" h="7856" extrusionOk="0">
                  <a:moveTo>
                    <a:pt x="5272" y="1"/>
                  </a:moveTo>
                  <a:cubicBezTo>
                    <a:pt x="1775" y="1"/>
                    <a:pt x="0" y="4228"/>
                    <a:pt x="2453" y="6681"/>
                  </a:cubicBezTo>
                  <a:cubicBezTo>
                    <a:pt x="3265" y="7493"/>
                    <a:pt x="4258" y="7855"/>
                    <a:pt x="5227" y="7855"/>
                  </a:cubicBezTo>
                  <a:cubicBezTo>
                    <a:pt x="7249" y="7855"/>
                    <a:pt x="9169" y="6279"/>
                    <a:pt x="9134" y="3915"/>
                  </a:cubicBezTo>
                  <a:cubicBezTo>
                    <a:pt x="9134" y="1775"/>
                    <a:pt x="7412" y="53"/>
                    <a:pt x="5272"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1736025" y="5208075"/>
              <a:ext cx="229675" cy="229675"/>
            </a:xfrm>
            <a:custGeom>
              <a:avLst/>
              <a:gdLst/>
              <a:ahLst/>
              <a:cxnLst/>
              <a:rect l="l" t="t" r="r" b="b"/>
              <a:pathLst>
                <a:path w="9187" h="9187" fill="none" extrusionOk="0">
                  <a:moveTo>
                    <a:pt x="9134" y="3915"/>
                  </a:moveTo>
                  <a:cubicBezTo>
                    <a:pt x="9186" y="7412"/>
                    <a:pt x="4959" y="9186"/>
                    <a:pt x="2453" y="6681"/>
                  </a:cubicBezTo>
                  <a:cubicBezTo>
                    <a:pt x="0" y="4228"/>
                    <a:pt x="1775" y="1"/>
                    <a:pt x="5272" y="1"/>
                  </a:cubicBezTo>
                  <a:cubicBezTo>
                    <a:pt x="7412" y="53"/>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1819525" y="5269400"/>
              <a:ext cx="83525" cy="71750"/>
            </a:xfrm>
            <a:custGeom>
              <a:avLst/>
              <a:gdLst/>
              <a:ahLst/>
              <a:cxnLst/>
              <a:rect l="l" t="t" r="r" b="b"/>
              <a:pathLst>
                <a:path w="3341" h="2870" extrusionOk="0">
                  <a:moveTo>
                    <a:pt x="1932" y="1"/>
                  </a:moveTo>
                  <a:cubicBezTo>
                    <a:pt x="627" y="1"/>
                    <a:pt x="1" y="1566"/>
                    <a:pt x="888" y="2454"/>
                  </a:cubicBezTo>
                  <a:cubicBezTo>
                    <a:pt x="1192" y="2741"/>
                    <a:pt x="1557" y="2869"/>
                    <a:pt x="1910"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1819525" y="5269400"/>
              <a:ext cx="83525" cy="83525"/>
            </a:xfrm>
            <a:custGeom>
              <a:avLst/>
              <a:gdLst/>
              <a:ahLst/>
              <a:cxnLst/>
              <a:rect l="l" t="t" r="r" b="b"/>
              <a:pathLst>
                <a:path w="3341" h="3341" fill="none" extrusionOk="0">
                  <a:moveTo>
                    <a:pt x="3341" y="1462"/>
                  </a:moveTo>
                  <a:cubicBezTo>
                    <a:pt x="3341" y="2714"/>
                    <a:pt x="1827"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2240975" y="5208075"/>
              <a:ext cx="229250" cy="196800"/>
            </a:xfrm>
            <a:custGeom>
              <a:avLst/>
              <a:gdLst/>
              <a:ahLst/>
              <a:cxnLst/>
              <a:rect l="l" t="t" r="r" b="b"/>
              <a:pathLst>
                <a:path w="9170" h="7872" extrusionOk="0">
                  <a:moveTo>
                    <a:pt x="5220" y="1"/>
                  </a:moveTo>
                  <a:cubicBezTo>
                    <a:pt x="1723" y="1"/>
                    <a:pt x="1" y="4228"/>
                    <a:pt x="2454" y="6733"/>
                  </a:cubicBezTo>
                  <a:cubicBezTo>
                    <a:pt x="3257" y="7520"/>
                    <a:pt x="4237" y="7872"/>
                    <a:pt x="5196" y="7872"/>
                  </a:cubicBezTo>
                  <a:cubicBezTo>
                    <a:pt x="7229" y="7872"/>
                    <a:pt x="9170" y="6291"/>
                    <a:pt x="9134" y="3915"/>
                  </a:cubicBezTo>
                  <a:cubicBezTo>
                    <a:pt x="9134" y="1775"/>
                    <a:pt x="7360" y="1"/>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2240975" y="5208075"/>
              <a:ext cx="229675" cy="229675"/>
            </a:xfrm>
            <a:custGeom>
              <a:avLst/>
              <a:gdLst/>
              <a:ahLst/>
              <a:cxnLst/>
              <a:rect l="l" t="t" r="r" b="b"/>
              <a:pathLst>
                <a:path w="9187" h="9187" fill="none" extrusionOk="0">
                  <a:moveTo>
                    <a:pt x="9134" y="3915"/>
                  </a:moveTo>
                  <a:cubicBezTo>
                    <a:pt x="9186" y="7412"/>
                    <a:pt x="4959" y="9186"/>
                    <a:pt x="2454" y="6733"/>
                  </a:cubicBezTo>
                  <a:cubicBezTo>
                    <a:pt x="1" y="4228"/>
                    <a:pt x="1723" y="1"/>
                    <a:pt x="5220" y="1"/>
                  </a:cubicBezTo>
                  <a:cubicBezTo>
                    <a:pt x="7360" y="1"/>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2324475" y="5269400"/>
              <a:ext cx="83550" cy="71750"/>
            </a:xfrm>
            <a:custGeom>
              <a:avLst/>
              <a:gdLst/>
              <a:ahLst/>
              <a:cxnLst/>
              <a:rect l="l" t="t" r="r" b="b"/>
              <a:pathLst>
                <a:path w="3342" h="2870" extrusionOk="0">
                  <a:moveTo>
                    <a:pt x="1932" y="1"/>
                  </a:moveTo>
                  <a:cubicBezTo>
                    <a:pt x="627" y="1"/>
                    <a:pt x="1" y="1566"/>
                    <a:pt x="888" y="2454"/>
                  </a:cubicBezTo>
                  <a:cubicBezTo>
                    <a:pt x="1175" y="2741"/>
                    <a:pt x="1534" y="2869"/>
                    <a:pt x="1887" y="2869"/>
                  </a:cubicBezTo>
                  <a:cubicBezTo>
                    <a:pt x="2625"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2324475" y="5269400"/>
              <a:ext cx="83550" cy="83525"/>
            </a:xfrm>
            <a:custGeom>
              <a:avLst/>
              <a:gdLst/>
              <a:ahLst/>
              <a:cxnLst/>
              <a:rect l="l" t="t" r="r" b="b"/>
              <a:pathLst>
                <a:path w="3342" h="3341" fill="none" extrusionOk="0">
                  <a:moveTo>
                    <a:pt x="3341" y="1462"/>
                  </a:moveTo>
                  <a:cubicBezTo>
                    <a:pt x="3341" y="2714"/>
                    <a:pt x="1775"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2957300" y="5208075"/>
              <a:ext cx="227075" cy="194550"/>
            </a:xfrm>
            <a:custGeom>
              <a:avLst/>
              <a:gdLst/>
              <a:ahLst/>
              <a:cxnLst/>
              <a:rect l="l" t="t" r="r" b="b"/>
              <a:pathLst>
                <a:path w="9083" h="7782" extrusionOk="0">
                  <a:moveTo>
                    <a:pt x="5220" y="1"/>
                  </a:moveTo>
                  <a:cubicBezTo>
                    <a:pt x="1775" y="1"/>
                    <a:pt x="1" y="4176"/>
                    <a:pt x="2454" y="6629"/>
                  </a:cubicBezTo>
                  <a:cubicBezTo>
                    <a:pt x="3250" y="7425"/>
                    <a:pt x="4228" y="7782"/>
                    <a:pt x="5186" y="7782"/>
                  </a:cubicBezTo>
                  <a:cubicBezTo>
                    <a:pt x="7178" y="7782"/>
                    <a:pt x="9082" y="6241"/>
                    <a:pt x="9082" y="3915"/>
                  </a:cubicBezTo>
                  <a:cubicBezTo>
                    <a:pt x="9082" y="1775"/>
                    <a:pt x="7360" y="53"/>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2957300" y="5208075"/>
              <a:ext cx="227075" cy="227050"/>
            </a:xfrm>
            <a:custGeom>
              <a:avLst/>
              <a:gdLst/>
              <a:ahLst/>
              <a:cxnLst/>
              <a:rect l="l" t="t" r="r" b="b"/>
              <a:pathLst>
                <a:path w="9083" h="9082" fill="none" extrusionOk="0">
                  <a:moveTo>
                    <a:pt x="9082" y="3915"/>
                  </a:moveTo>
                  <a:cubicBezTo>
                    <a:pt x="9082" y="7360"/>
                    <a:pt x="4907" y="9082"/>
                    <a:pt x="2454" y="6629"/>
                  </a:cubicBezTo>
                  <a:cubicBezTo>
                    <a:pt x="1" y="4176"/>
                    <a:pt x="1775" y="1"/>
                    <a:pt x="5220" y="1"/>
                  </a:cubicBezTo>
                  <a:cubicBezTo>
                    <a:pt x="7360" y="53"/>
                    <a:pt x="9082" y="1775"/>
                    <a:pt x="9082"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3039500" y="5269400"/>
              <a:ext cx="83550" cy="71750"/>
            </a:xfrm>
            <a:custGeom>
              <a:avLst/>
              <a:gdLst/>
              <a:ahLst/>
              <a:cxnLst/>
              <a:rect l="l" t="t" r="r" b="b"/>
              <a:pathLst>
                <a:path w="3342" h="2870" extrusionOk="0">
                  <a:moveTo>
                    <a:pt x="1932" y="1"/>
                  </a:moveTo>
                  <a:cubicBezTo>
                    <a:pt x="627" y="1"/>
                    <a:pt x="1" y="1566"/>
                    <a:pt x="940" y="2454"/>
                  </a:cubicBezTo>
                  <a:cubicBezTo>
                    <a:pt x="1228" y="2741"/>
                    <a:pt x="1581" y="2869"/>
                    <a:pt x="1927"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3039500" y="5269400"/>
              <a:ext cx="83550" cy="83525"/>
            </a:xfrm>
            <a:custGeom>
              <a:avLst/>
              <a:gdLst/>
              <a:ahLst/>
              <a:cxnLst/>
              <a:rect l="l" t="t" r="r" b="b"/>
              <a:pathLst>
                <a:path w="3342" h="3341" fill="none" extrusionOk="0">
                  <a:moveTo>
                    <a:pt x="3341" y="1462"/>
                  </a:moveTo>
                  <a:cubicBezTo>
                    <a:pt x="3341" y="2714"/>
                    <a:pt x="1828" y="3341"/>
                    <a:pt x="940"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3485750" y="4579175"/>
              <a:ext cx="764625" cy="764625"/>
            </a:xfrm>
            <a:custGeom>
              <a:avLst/>
              <a:gdLst/>
              <a:ahLst/>
              <a:cxnLst/>
              <a:rect l="l" t="t" r="r" b="b"/>
              <a:pathLst>
                <a:path w="30585" h="30585" extrusionOk="0">
                  <a:moveTo>
                    <a:pt x="17119" y="0"/>
                  </a:moveTo>
                  <a:lnTo>
                    <a:pt x="0" y="1879"/>
                  </a:lnTo>
                  <a:lnTo>
                    <a:pt x="1775" y="23486"/>
                  </a:lnTo>
                  <a:lnTo>
                    <a:pt x="1566" y="30584"/>
                  </a:lnTo>
                  <a:lnTo>
                    <a:pt x="1566" y="30584"/>
                  </a:lnTo>
                  <a:lnTo>
                    <a:pt x="29384" y="30428"/>
                  </a:lnTo>
                  <a:cubicBezTo>
                    <a:pt x="30063" y="30428"/>
                    <a:pt x="30585" y="29854"/>
                    <a:pt x="30585" y="29175"/>
                  </a:cubicBezTo>
                  <a:cubicBezTo>
                    <a:pt x="30585" y="28653"/>
                    <a:pt x="30272" y="28236"/>
                    <a:pt x="29802" y="28027"/>
                  </a:cubicBezTo>
                  <a:lnTo>
                    <a:pt x="17798" y="22547"/>
                  </a:lnTo>
                  <a:lnTo>
                    <a:pt x="17119" y="0"/>
                  </a:lnTo>
                  <a:close/>
                </a:path>
              </a:pathLst>
            </a:custGeom>
            <a:solidFill>
              <a:srgbClr val="F9A8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3488350" y="5142825"/>
              <a:ext cx="803775" cy="270125"/>
            </a:xfrm>
            <a:custGeom>
              <a:avLst/>
              <a:gdLst/>
              <a:ahLst/>
              <a:cxnLst/>
              <a:rect l="l" t="t" r="r" b="b"/>
              <a:pathLst>
                <a:path w="32151" h="10805" extrusionOk="0">
                  <a:moveTo>
                    <a:pt x="17694" y="1"/>
                  </a:moveTo>
                  <a:cubicBezTo>
                    <a:pt x="14957" y="1104"/>
                    <a:pt x="11901" y="1439"/>
                    <a:pt x="9194" y="1439"/>
                  </a:cubicBezTo>
                  <a:cubicBezTo>
                    <a:pt x="4983" y="1439"/>
                    <a:pt x="1619" y="627"/>
                    <a:pt x="1619" y="627"/>
                  </a:cubicBezTo>
                  <a:lnTo>
                    <a:pt x="1" y="10231"/>
                  </a:lnTo>
                  <a:cubicBezTo>
                    <a:pt x="1" y="10544"/>
                    <a:pt x="262" y="10805"/>
                    <a:pt x="575" y="10805"/>
                  </a:cubicBezTo>
                  <a:lnTo>
                    <a:pt x="31525" y="10805"/>
                  </a:lnTo>
                  <a:cubicBezTo>
                    <a:pt x="32151" y="10805"/>
                    <a:pt x="31733" y="7621"/>
                    <a:pt x="31733" y="7569"/>
                  </a:cubicBezTo>
                  <a:cubicBezTo>
                    <a:pt x="31420" y="6681"/>
                    <a:pt x="30898" y="5690"/>
                    <a:pt x="30429" y="5481"/>
                  </a:cubicBezTo>
                  <a:lnTo>
                    <a:pt x="17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3954175" y="5155875"/>
              <a:ext cx="44375" cy="75700"/>
            </a:xfrm>
            <a:custGeom>
              <a:avLst/>
              <a:gdLst/>
              <a:ahLst/>
              <a:cxnLst/>
              <a:rect l="l" t="t" r="r" b="b"/>
              <a:pathLst>
                <a:path w="1775" h="3028" fill="none" extrusionOk="0">
                  <a:moveTo>
                    <a:pt x="1775" y="1"/>
                  </a:moveTo>
                  <a:cubicBezTo>
                    <a:pt x="1096" y="940"/>
                    <a:pt x="470" y="1932"/>
                    <a:pt x="0"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4002450" y="5180675"/>
              <a:ext cx="36550" cy="63950"/>
            </a:xfrm>
            <a:custGeom>
              <a:avLst/>
              <a:gdLst/>
              <a:ahLst/>
              <a:cxnLst/>
              <a:rect l="l" t="t" r="r" b="b"/>
              <a:pathLst>
                <a:path w="1462" h="2558" fill="none" extrusionOk="0">
                  <a:moveTo>
                    <a:pt x="1462" y="0"/>
                  </a:moveTo>
                  <a:cubicBezTo>
                    <a:pt x="888" y="783"/>
                    <a:pt x="366" y="1618"/>
                    <a:pt x="0"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4038975" y="5197625"/>
              <a:ext cx="33950" cy="58750"/>
            </a:xfrm>
            <a:custGeom>
              <a:avLst/>
              <a:gdLst/>
              <a:ahLst/>
              <a:cxnLst/>
              <a:rect l="l" t="t" r="r" b="b"/>
              <a:pathLst>
                <a:path w="1358" h="2350" fill="none" extrusionOk="0">
                  <a:moveTo>
                    <a:pt x="1358" y="1"/>
                  </a:moveTo>
                  <a:cubicBezTo>
                    <a:pt x="836" y="732"/>
                    <a:pt x="366"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3492275" y="5356825"/>
              <a:ext cx="792025" cy="3925"/>
            </a:xfrm>
            <a:custGeom>
              <a:avLst/>
              <a:gdLst/>
              <a:ahLst/>
              <a:cxnLst/>
              <a:rect l="l" t="t" r="r" b="b"/>
              <a:pathLst>
                <a:path w="31681" h="157" fill="none" extrusionOk="0">
                  <a:moveTo>
                    <a:pt x="0" y="157"/>
                  </a:moveTo>
                  <a:lnTo>
                    <a:pt x="31681"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3514450" y="5244600"/>
              <a:ext cx="202275" cy="114850"/>
            </a:xfrm>
            <a:custGeom>
              <a:avLst/>
              <a:gdLst/>
              <a:ahLst/>
              <a:cxnLst/>
              <a:rect l="l" t="t" r="r" b="b"/>
              <a:pathLst>
                <a:path w="8091" h="4594" fill="none" extrusionOk="0">
                  <a:moveTo>
                    <a:pt x="1" y="1"/>
                  </a:moveTo>
                  <a:cubicBezTo>
                    <a:pt x="1" y="1"/>
                    <a:pt x="7412" y="105"/>
                    <a:pt x="8090" y="4594"/>
                  </a:cubicBezTo>
                </a:path>
              </a:pathLst>
            </a:custGeom>
            <a:noFill/>
            <a:ln w="11750" cap="flat" cmpd="sng">
              <a:solidFill>
                <a:srgbClr val="DD5E17"/>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4121175" y="5251125"/>
              <a:ext cx="61350" cy="107025"/>
            </a:xfrm>
            <a:custGeom>
              <a:avLst/>
              <a:gdLst/>
              <a:ahLst/>
              <a:cxnLst/>
              <a:rect l="l" t="t" r="r" b="b"/>
              <a:pathLst>
                <a:path w="2454" h="4281" fill="none" extrusionOk="0">
                  <a:moveTo>
                    <a:pt x="2454" y="1"/>
                  </a:moveTo>
                  <a:cubicBezTo>
                    <a:pt x="2454" y="1"/>
                    <a:pt x="418" y="2924"/>
                    <a:pt x="1"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3155625" y="4579175"/>
              <a:ext cx="730725" cy="764625"/>
            </a:xfrm>
            <a:custGeom>
              <a:avLst/>
              <a:gdLst/>
              <a:ahLst/>
              <a:cxnLst/>
              <a:rect l="l" t="t" r="r" b="b"/>
              <a:pathLst>
                <a:path w="29229" h="30585" extrusionOk="0">
                  <a:moveTo>
                    <a:pt x="17172" y="0"/>
                  </a:moveTo>
                  <a:lnTo>
                    <a:pt x="1" y="1879"/>
                  </a:lnTo>
                  <a:lnTo>
                    <a:pt x="418" y="23486"/>
                  </a:lnTo>
                  <a:lnTo>
                    <a:pt x="210" y="30584"/>
                  </a:lnTo>
                  <a:lnTo>
                    <a:pt x="28028" y="30428"/>
                  </a:lnTo>
                  <a:cubicBezTo>
                    <a:pt x="28654" y="30428"/>
                    <a:pt x="29228" y="29854"/>
                    <a:pt x="29228" y="29175"/>
                  </a:cubicBezTo>
                  <a:cubicBezTo>
                    <a:pt x="29228" y="28653"/>
                    <a:pt x="28915" y="28236"/>
                    <a:pt x="28445" y="28027"/>
                  </a:cubicBezTo>
                  <a:lnTo>
                    <a:pt x="16441" y="22547"/>
                  </a:lnTo>
                  <a:lnTo>
                    <a:pt x="17172"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3123025" y="5142825"/>
              <a:ext cx="803775" cy="270125"/>
            </a:xfrm>
            <a:custGeom>
              <a:avLst/>
              <a:gdLst/>
              <a:ahLst/>
              <a:cxnLst/>
              <a:rect l="l" t="t" r="r" b="b"/>
              <a:pathLst>
                <a:path w="32151" h="10805" extrusionOk="0">
                  <a:moveTo>
                    <a:pt x="17745" y="1"/>
                  </a:moveTo>
                  <a:cubicBezTo>
                    <a:pt x="14988" y="1104"/>
                    <a:pt x="11919" y="1439"/>
                    <a:pt x="9205" y="1439"/>
                  </a:cubicBezTo>
                  <a:cubicBezTo>
                    <a:pt x="4983" y="1439"/>
                    <a:pt x="1618" y="627"/>
                    <a:pt x="1618" y="627"/>
                  </a:cubicBezTo>
                  <a:lnTo>
                    <a:pt x="52" y="10231"/>
                  </a:lnTo>
                  <a:cubicBezTo>
                    <a:pt x="0" y="10544"/>
                    <a:pt x="261" y="10805"/>
                    <a:pt x="626" y="10805"/>
                  </a:cubicBezTo>
                  <a:lnTo>
                    <a:pt x="31524" y="10805"/>
                  </a:lnTo>
                  <a:cubicBezTo>
                    <a:pt x="32150" y="10805"/>
                    <a:pt x="31733" y="7621"/>
                    <a:pt x="31733" y="7569"/>
                  </a:cubicBezTo>
                  <a:cubicBezTo>
                    <a:pt x="31472" y="6681"/>
                    <a:pt x="30950" y="5690"/>
                    <a:pt x="30428" y="5481"/>
                  </a:cubicBezTo>
                  <a:lnTo>
                    <a:pt x="177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3590125" y="5155875"/>
              <a:ext cx="44400" cy="75700"/>
            </a:xfrm>
            <a:custGeom>
              <a:avLst/>
              <a:gdLst/>
              <a:ahLst/>
              <a:cxnLst/>
              <a:rect l="l" t="t" r="r" b="b"/>
              <a:pathLst>
                <a:path w="1776" h="3028" fill="none" extrusionOk="0">
                  <a:moveTo>
                    <a:pt x="1775" y="1"/>
                  </a:moveTo>
                  <a:cubicBezTo>
                    <a:pt x="1045" y="940"/>
                    <a:pt x="470" y="1932"/>
                    <a:pt x="1"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3637100" y="5180675"/>
              <a:ext cx="37875" cy="63950"/>
            </a:xfrm>
            <a:custGeom>
              <a:avLst/>
              <a:gdLst/>
              <a:ahLst/>
              <a:cxnLst/>
              <a:rect l="l" t="t" r="r" b="b"/>
              <a:pathLst>
                <a:path w="1515" h="2558" fill="none" extrusionOk="0">
                  <a:moveTo>
                    <a:pt x="1514" y="0"/>
                  </a:moveTo>
                  <a:cubicBezTo>
                    <a:pt x="888" y="783"/>
                    <a:pt x="418" y="1618"/>
                    <a:pt x="1"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3673625" y="5197625"/>
              <a:ext cx="35275" cy="58750"/>
            </a:xfrm>
            <a:custGeom>
              <a:avLst/>
              <a:gdLst/>
              <a:ahLst/>
              <a:cxnLst/>
              <a:rect l="l" t="t" r="r" b="b"/>
              <a:pathLst>
                <a:path w="1411" h="2350" fill="none" extrusionOk="0">
                  <a:moveTo>
                    <a:pt x="1410" y="1"/>
                  </a:moveTo>
                  <a:cubicBezTo>
                    <a:pt x="888" y="732"/>
                    <a:pt x="419"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3126925" y="5356825"/>
              <a:ext cx="793350" cy="3925"/>
            </a:xfrm>
            <a:custGeom>
              <a:avLst/>
              <a:gdLst/>
              <a:ahLst/>
              <a:cxnLst/>
              <a:rect l="l" t="t" r="r" b="b"/>
              <a:pathLst>
                <a:path w="31734" h="157" fill="none" extrusionOk="0">
                  <a:moveTo>
                    <a:pt x="1" y="157"/>
                  </a:moveTo>
                  <a:lnTo>
                    <a:pt x="31733"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3150425" y="5244600"/>
              <a:ext cx="200950" cy="114850"/>
            </a:xfrm>
            <a:custGeom>
              <a:avLst/>
              <a:gdLst/>
              <a:ahLst/>
              <a:cxnLst/>
              <a:rect l="l" t="t" r="r" b="b"/>
              <a:pathLst>
                <a:path w="8038" h="4594" fill="none" extrusionOk="0">
                  <a:moveTo>
                    <a:pt x="0" y="1"/>
                  </a:moveTo>
                  <a:cubicBezTo>
                    <a:pt x="0" y="1"/>
                    <a:pt x="7411" y="105"/>
                    <a:pt x="8038" y="4594"/>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3757150" y="5251125"/>
              <a:ext cx="61350" cy="107025"/>
            </a:xfrm>
            <a:custGeom>
              <a:avLst/>
              <a:gdLst/>
              <a:ahLst/>
              <a:cxnLst/>
              <a:rect l="l" t="t" r="r" b="b"/>
              <a:pathLst>
                <a:path w="2454" h="4281" fill="none" extrusionOk="0">
                  <a:moveTo>
                    <a:pt x="2453" y="1"/>
                  </a:moveTo>
                  <a:cubicBezTo>
                    <a:pt x="2453" y="1"/>
                    <a:pt x="418" y="2924"/>
                    <a:pt x="0"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1952625" y="2927300"/>
              <a:ext cx="2045925" cy="2087700"/>
            </a:xfrm>
            <a:custGeom>
              <a:avLst/>
              <a:gdLst/>
              <a:ahLst/>
              <a:cxnLst/>
              <a:rect l="l" t="t" r="r" b="b"/>
              <a:pathLst>
                <a:path w="81837" h="83508" extrusionOk="0">
                  <a:moveTo>
                    <a:pt x="4958" y="0"/>
                  </a:moveTo>
                  <a:lnTo>
                    <a:pt x="4958" y="0"/>
                  </a:lnTo>
                  <a:cubicBezTo>
                    <a:pt x="4958" y="0"/>
                    <a:pt x="0" y="19155"/>
                    <a:pt x="6837" y="28601"/>
                  </a:cubicBezTo>
                  <a:cubicBezTo>
                    <a:pt x="9812" y="32777"/>
                    <a:pt x="14979" y="32881"/>
                    <a:pt x="19937" y="32881"/>
                  </a:cubicBezTo>
                  <a:lnTo>
                    <a:pt x="49321" y="32881"/>
                  </a:lnTo>
                  <a:cubicBezTo>
                    <a:pt x="51774" y="32881"/>
                    <a:pt x="53810" y="34760"/>
                    <a:pt x="54019" y="37213"/>
                  </a:cubicBezTo>
                  <a:lnTo>
                    <a:pt x="57985" y="83507"/>
                  </a:lnTo>
                  <a:lnTo>
                    <a:pt x="81837" y="83507"/>
                  </a:lnTo>
                  <a:cubicBezTo>
                    <a:pt x="81837" y="83507"/>
                    <a:pt x="79436" y="43633"/>
                    <a:pt x="78810" y="35699"/>
                  </a:cubicBezTo>
                  <a:cubicBezTo>
                    <a:pt x="78288" y="29332"/>
                    <a:pt x="77087" y="20668"/>
                    <a:pt x="74582" y="15032"/>
                  </a:cubicBezTo>
                  <a:cubicBezTo>
                    <a:pt x="71242" y="7516"/>
                    <a:pt x="64927" y="3654"/>
                    <a:pt x="58559" y="3654"/>
                  </a:cubicBezTo>
                  <a:lnTo>
                    <a:pt x="47495" y="3654"/>
                  </a:lnTo>
                  <a:cubicBezTo>
                    <a:pt x="46920" y="3654"/>
                    <a:pt x="46503" y="3236"/>
                    <a:pt x="46503" y="2662"/>
                  </a:cubicBezTo>
                  <a:lnTo>
                    <a:pt x="46503" y="261"/>
                  </a:lnTo>
                  <a:lnTo>
                    <a:pt x="49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3410075" y="4892325"/>
              <a:ext cx="579350" cy="25"/>
            </a:xfrm>
            <a:custGeom>
              <a:avLst/>
              <a:gdLst/>
              <a:ahLst/>
              <a:cxnLst/>
              <a:rect l="l" t="t" r="r" b="b"/>
              <a:pathLst>
                <a:path w="23174" h="1" fill="none" extrusionOk="0">
                  <a:moveTo>
                    <a:pt x="0" y="0"/>
                  </a:moveTo>
                  <a:lnTo>
                    <a:pt x="23173" y="0"/>
                  </a:lnTo>
                </a:path>
              </a:pathLst>
            </a:custGeom>
            <a:noFill/>
            <a:ln w="117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1600325" y="2907725"/>
              <a:ext cx="2044625" cy="2107275"/>
            </a:xfrm>
            <a:custGeom>
              <a:avLst/>
              <a:gdLst/>
              <a:ahLst/>
              <a:cxnLst/>
              <a:rect l="l" t="t" r="r" b="b"/>
              <a:pathLst>
                <a:path w="81785" h="84291" extrusionOk="0">
                  <a:moveTo>
                    <a:pt x="34499" y="0"/>
                  </a:moveTo>
                  <a:lnTo>
                    <a:pt x="4959" y="783"/>
                  </a:lnTo>
                  <a:cubicBezTo>
                    <a:pt x="4959" y="783"/>
                    <a:pt x="0" y="19938"/>
                    <a:pt x="6785" y="29384"/>
                  </a:cubicBezTo>
                  <a:cubicBezTo>
                    <a:pt x="9812" y="33560"/>
                    <a:pt x="14979" y="33664"/>
                    <a:pt x="19938" y="33664"/>
                  </a:cubicBezTo>
                  <a:lnTo>
                    <a:pt x="49322" y="33664"/>
                  </a:lnTo>
                  <a:cubicBezTo>
                    <a:pt x="51775" y="33664"/>
                    <a:pt x="53810" y="35543"/>
                    <a:pt x="54019" y="37996"/>
                  </a:cubicBezTo>
                  <a:lnTo>
                    <a:pt x="57985" y="84290"/>
                  </a:lnTo>
                  <a:lnTo>
                    <a:pt x="81785" y="84290"/>
                  </a:lnTo>
                  <a:cubicBezTo>
                    <a:pt x="81785" y="84290"/>
                    <a:pt x="79175" y="44416"/>
                    <a:pt x="78810" y="36482"/>
                  </a:cubicBezTo>
                  <a:cubicBezTo>
                    <a:pt x="78392" y="28549"/>
                    <a:pt x="77662" y="21190"/>
                    <a:pt x="74582" y="15867"/>
                  </a:cubicBezTo>
                  <a:cubicBezTo>
                    <a:pt x="69781" y="7568"/>
                    <a:pt x="61326" y="4645"/>
                    <a:pt x="52036" y="4645"/>
                  </a:cubicBezTo>
                  <a:lnTo>
                    <a:pt x="34499" y="4645"/>
                  </a:lnTo>
                  <a:lnTo>
                    <a:pt x="34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1755600" y="2965125"/>
              <a:ext cx="1406575" cy="2052475"/>
            </a:xfrm>
            <a:custGeom>
              <a:avLst/>
              <a:gdLst/>
              <a:ahLst/>
              <a:cxnLst/>
              <a:rect l="l" t="t" r="r" b="b"/>
              <a:pathLst>
                <a:path w="56263" h="82099" fill="none" extrusionOk="0">
                  <a:moveTo>
                    <a:pt x="3027" y="1"/>
                  </a:moveTo>
                  <a:cubicBezTo>
                    <a:pt x="3027" y="1"/>
                    <a:pt x="0" y="17276"/>
                    <a:pt x="4802" y="22965"/>
                  </a:cubicBezTo>
                  <a:cubicBezTo>
                    <a:pt x="7411" y="25992"/>
                    <a:pt x="12161" y="26149"/>
                    <a:pt x="15814" y="26149"/>
                  </a:cubicBezTo>
                  <a:lnTo>
                    <a:pt x="47651" y="26149"/>
                  </a:lnTo>
                  <a:cubicBezTo>
                    <a:pt x="50000" y="26149"/>
                    <a:pt x="51983" y="27976"/>
                    <a:pt x="52192" y="30324"/>
                  </a:cubicBezTo>
                  <a:lnTo>
                    <a:pt x="56263" y="82099"/>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3039500" y="4892325"/>
              <a:ext cx="597625" cy="25"/>
            </a:xfrm>
            <a:custGeom>
              <a:avLst/>
              <a:gdLst/>
              <a:ahLst/>
              <a:cxnLst/>
              <a:rect l="l" t="t" r="r" b="b"/>
              <a:pathLst>
                <a:path w="23905" h="1" fill="none" extrusionOk="0">
                  <a:moveTo>
                    <a:pt x="1" y="0"/>
                  </a:moveTo>
                  <a:lnTo>
                    <a:pt x="23905" y="0"/>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1813000" y="2991225"/>
              <a:ext cx="300125" cy="135725"/>
            </a:xfrm>
            <a:custGeom>
              <a:avLst/>
              <a:gdLst/>
              <a:ahLst/>
              <a:cxnLst/>
              <a:rect l="l" t="t" r="r" b="b"/>
              <a:pathLst>
                <a:path w="12005" h="5429" fill="none" extrusionOk="0">
                  <a:moveTo>
                    <a:pt x="12005" y="1"/>
                  </a:moveTo>
                  <a:cubicBezTo>
                    <a:pt x="9656" y="5429"/>
                    <a:pt x="1" y="5011"/>
                    <a:pt x="1" y="5011"/>
                  </a:cubicBez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2244900" y="995950"/>
              <a:ext cx="53500" cy="101925"/>
            </a:xfrm>
            <a:custGeom>
              <a:avLst/>
              <a:gdLst/>
              <a:ahLst/>
              <a:cxnLst/>
              <a:rect l="l" t="t" r="r" b="b"/>
              <a:pathLst>
                <a:path w="2140" h="4077" extrusionOk="0">
                  <a:moveTo>
                    <a:pt x="1480" y="1"/>
                  </a:moveTo>
                  <a:cubicBezTo>
                    <a:pt x="1438" y="1"/>
                    <a:pt x="1397" y="4"/>
                    <a:pt x="1357" y="10"/>
                  </a:cubicBezTo>
                  <a:cubicBezTo>
                    <a:pt x="887" y="63"/>
                    <a:pt x="522" y="376"/>
                    <a:pt x="313" y="793"/>
                  </a:cubicBezTo>
                  <a:cubicBezTo>
                    <a:pt x="157" y="1211"/>
                    <a:pt x="52" y="1628"/>
                    <a:pt x="52" y="2098"/>
                  </a:cubicBezTo>
                  <a:cubicBezTo>
                    <a:pt x="0" y="2516"/>
                    <a:pt x="104" y="2933"/>
                    <a:pt x="261" y="3299"/>
                  </a:cubicBezTo>
                  <a:cubicBezTo>
                    <a:pt x="533" y="3803"/>
                    <a:pt x="1064" y="4077"/>
                    <a:pt x="1597" y="4077"/>
                  </a:cubicBezTo>
                  <a:cubicBezTo>
                    <a:pt x="1781" y="4077"/>
                    <a:pt x="1966" y="4044"/>
                    <a:pt x="2140" y="3977"/>
                  </a:cubicBezTo>
                  <a:lnTo>
                    <a:pt x="2088" y="428"/>
                  </a:lnTo>
                  <a:cubicBezTo>
                    <a:pt x="2088" y="155"/>
                    <a:pt x="1770" y="1"/>
                    <a:pt x="1480" y="1"/>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2243575" y="850000"/>
              <a:ext cx="351025" cy="386000"/>
            </a:xfrm>
            <a:custGeom>
              <a:avLst/>
              <a:gdLst/>
              <a:ahLst/>
              <a:cxnLst/>
              <a:rect l="l" t="t" r="r" b="b"/>
              <a:pathLst>
                <a:path w="14041" h="15440" extrusionOk="0">
                  <a:moveTo>
                    <a:pt x="5534" y="0"/>
                  </a:moveTo>
                  <a:cubicBezTo>
                    <a:pt x="4289" y="0"/>
                    <a:pt x="3222" y="279"/>
                    <a:pt x="2610" y="890"/>
                  </a:cubicBezTo>
                  <a:cubicBezTo>
                    <a:pt x="2610" y="890"/>
                    <a:pt x="1" y="10754"/>
                    <a:pt x="1462" y="12738"/>
                  </a:cubicBezTo>
                  <a:cubicBezTo>
                    <a:pt x="2798" y="14628"/>
                    <a:pt x="5254" y="15440"/>
                    <a:pt x="7431" y="15440"/>
                  </a:cubicBezTo>
                  <a:cubicBezTo>
                    <a:pt x="8740" y="15440"/>
                    <a:pt x="9949" y="15146"/>
                    <a:pt x="10752" y="14617"/>
                  </a:cubicBezTo>
                  <a:cubicBezTo>
                    <a:pt x="12579" y="13468"/>
                    <a:pt x="14040" y="7153"/>
                    <a:pt x="14040" y="5535"/>
                  </a:cubicBezTo>
                  <a:cubicBezTo>
                    <a:pt x="14040" y="2254"/>
                    <a:pt x="9071" y="0"/>
                    <a:pt x="5534"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2302300" y="957375"/>
              <a:ext cx="15675" cy="26150"/>
            </a:xfrm>
            <a:custGeom>
              <a:avLst/>
              <a:gdLst/>
              <a:ahLst/>
              <a:cxnLst/>
              <a:rect l="l" t="t" r="r" b="b"/>
              <a:pathLst>
                <a:path w="627" h="1046" extrusionOk="0">
                  <a:moveTo>
                    <a:pt x="392" y="1"/>
                  </a:moveTo>
                  <a:cubicBezTo>
                    <a:pt x="366" y="1"/>
                    <a:pt x="340" y="14"/>
                    <a:pt x="314" y="40"/>
                  </a:cubicBezTo>
                  <a:lnTo>
                    <a:pt x="261" y="40"/>
                  </a:lnTo>
                  <a:cubicBezTo>
                    <a:pt x="209" y="92"/>
                    <a:pt x="209" y="92"/>
                    <a:pt x="209" y="144"/>
                  </a:cubicBezTo>
                  <a:lnTo>
                    <a:pt x="209" y="196"/>
                  </a:lnTo>
                  <a:cubicBezTo>
                    <a:pt x="209" y="249"/>
                    <a:pt x="105" y="353"/>
                    <a:pt x="105" y="457"/>
                  </a:cubicBezTo>
                  <a:cubicBezTo>
                    <a:pt x="53" y="562"/>
                    <a:pt x="53" y="614"/>
                    <a:pt x="1" y="718"/>
                  </a:cubicBezTo>
                  <a:cubicBezTo>
                    <a:pt x="1" y="771"/>
                    <a:pt x="1" y="875"/>
                    <a:pt x="1" y="927"/>
                  </a:cubicBezTo>
                  <a:cubicBezTo>
                    <a:pt x="53" y="979"/>
                    <a:pt x="105" y="1032"/>
                    <a:pt x="157" y="1032"/>
                  </a:cubicBezTo>
                  <a:cubicBezTo>
                    <a:pt x="186" y="1041"/>
                    <a:pt x="213" y="1045"/>
                    <a:pt x="238" y="1045"/>
                  </a:cubicBezTo>
                  <a:cubicBezTo>
                    <a:pt x="350" y="1045"/>
                    <a:pt x="428" y="960"/>
                    <a:pt x="470" y="875"/>
                  </a:cubicBezTo>
                  <a:cubicBezTo>
                    <a:pt x="470" y="771"/>
                    <a:pt x="522" y="666"/>
                    <a:pt x="575" y="562"/>
                  </a:cubicBezTo>
                  <a:lnTo>
                    <a:pt x="627" y="301"/>
                  </a:lnTo>
                  <a:cubicBezTo>
                    <a:pt x="627" y="249"/>
                    <a:pt x="627" y="196"/>
                    <a:pt x="627" y="92"/>
                  </a:cubicBezTo>
                  <a:cubicBezTo>
                    <a:pt x="575" y="92"/>
                    <a:pt x="522" y="40"/>
                    <a:pt x="470" y="40"/>
                  </a:cubicBezTo>
                  <a:cubicBezTo>
                    <a:pt x="444" y="14"/>
                    <a:pt x="418"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2291875" y="920525"/>
              <a:ext cx="41775" cy="15675"/>
            </a:xfrm>
            <a:custGeom>
              <a:avLst/>
              <a:gdLst/>
              <a:ahLst/>
              <a:cxnLst/>
              <a:rect l="l" t="t" r="r" b="b"/>
              <a:pathLst>
                <a:path w="1671" h="627" fill="none" extrusionOk="0">
                  <a:moveTo>
                    <a:pt x="1670" y="627"/>
                  </a:moveTo>
                  <a:cubicBezTo>
                    <a:pt x="1253" y="105"/>
                    <a:pt x="522" y="0"/>
                    <a:pt x="0" y="418"/>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2434075" y="988025"/>
              <a:ext cx="14375" cy="26525"/>
            </a:xfrm>
            <a:custGeom>
              <a:avLst/>
              <a:gdLst/>
              <a:ahLst/>
              <a:cxnLst/>
              <a:rect l="l" t="t" r="r" b="b"/>
              <a:pathLst>
                <a:path w="575" h="1061" extrusionOk="0">
                  <a:moveTo>
                    <a:pt x="338" y="0"/>
                  </a:moveTo>
                  <a:cubicBezTo>
                    <a:pt x="227" y="0"/>
                    <a:pt x="157" y="86"/>
                    <a:pt x="157" y="171"/>
                  </a:cubicBezTo>
                  <a:cubicBezTo>
                    <a:pt x="157" y="275"/>
                    <a:pt x="105" y="327"/>
                    <a:pt x="105" y="432"/>
                  </a:cubicBezTo>
                  <a:cubicBezTo>
                    <a:pt x="53" y="536"/>
                    <a:pt x="1" y="641"/>
                    <a:pt x="1" y="745"/>
                  </a:cubicBezTo>
                  <a:cubicBezTo>
                    <a:pt x="1" y="797"/>
                    <a:pt x="1" y="849"/>
                    <a:pt x="1" y="902"/>
                  </a:cubicBezTo>
                  <a:cubicBezTo>
                    <a:pt x="35" y="1003"/>
                    <a:pt x="134" y="1060"/>
                    <a:pt x="228" y="1060"/>
                  </a:cubicBezTo>
                  <a:cubicBezTo>
                    <a:pt x="279" y="1060"/>
                    <a:pt x="329" y="1043"/>
                    <a:pt x="366" y="1006"/>
                  </a:cubicBezTo>
                  <a:cubicBezTo>
                    <a:pt x="418" y="954"/>
                    <a:pt x="471" y="902"/>
                    <a:pt x="471" y="849"/>
                  </a:cubicBezTo>
                  <a:cubicBezTo>
                    <a:pt x="471" y="745"/>
                    <a:pt x="523" y="641"/>
                    <a:pt x="523" y="588"/>
                  </a:cubicBezTo>
                  <a:cubicBezTo>
                    <a:pt x="575" y="484"/>
                    <a:pt x="523" y="327"/>
                    <a:pt x="575" y="223"/>
                  </a:cubicBezTo>
                  <a:cubicBezTo>
                    <a:pt x="575" y="171"/>
                    <a:pt x="575" y="119"/>
                    <a:pt x="523" y="66"/>
                  </a:cubicBezTo>
                  <a:cubicBezTo>
                    <a:pt x="471" y="14"/>
                    <a:pt x="418" y="14"/>
                    <a:pt x="418" y="14"/>
                  </a:cubicBezTo>
                  <a:cubicBezTo>
                    <a:pt x="390" y="5"/>
                    <a:pt x="363"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2432775" y="940100"/>
              <a:ext cx="54825" cy="32625"/>
            </a:xfrm>
            <a:custGeom>
              <a:avLst/>
              <a:gdLst/>
              <a:ahLst/>
              <a:cxnLst/>
              <a:rect l="l" t="t" r="r" b="b"/>
              <a:pathLst>
                <a:path w="2193" h="1305" fill="none" extrusionOk="0">
                  <a:moveTo>
                    <a:pt x="1" y="366"/>
                  </a:moveTo>
                  <a:cubicBezTo>
                    <a:pt x="1" y="366"/>
                    <a:pt x="1097" y="0"/>
                    <a:pt x="2193" y="1305"/>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2327100" y="1058825"/>
              <a:ext cx="340575" cy="407125"/>
            </a:xfrm>
            <a:custGeom>
              <a:avLst/>
              <a:gdLst/>
              <a:ahLst/>
              <a:cxnLst/>
              <a:rect l="l" t="t" r="r" b="b"/>
              <a:pathLst>
                <a:path w="13623" h="16285" extrusionOk="0">
                  <a:moveTo>
                    <a:pt x="11952" y="1"/>
                  </a:moveTo>
                  <a:lnTo>
                    <a:pt x="887" y="5585"/>
                  </a:lnTo>
                  <a:lnTo>
                    <a:pt x="0" y="12996"/>
                  </a:lnTo>
                  <a:cubicBezTo>
                    <a:pt x="0" y="12996"/>
                    <a:pt x="366" y="16284"/>
                    <a:pt x="5272" y="16284"/>
                  </a:cubicBezTo>
                  <a:cubicBezTo>
                    <a:pt x="10125" y="16284"/>
                    <a:pt x="13622" y="12788"/>
                    <a:pt x="13622" y="12788"/>
                  </a:cubicBezTo>
                  <a:lnTo>
                    <a:pt x="11952"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2355800" y="1133200"/>
              <a:ext cx="206175" cy="112250"/>
            </a:xfrm>
            <a:custGeom>
              <a:avLst/>
              <a:gdLst/>
              <a:ahLst/>
              <a:cxnLst/>
              <a:rect l="l" t="t" r="r" b="b"/>
              <a:pathLst>
                <a:path w="8247" h="4490" fill="none" extrusionOk="0">
                  <a:moveTo>
                    <a:pt x="0" y="3811"/>
                  </a:moveTo>
                  <a:cubicBezTo>
                    <a:pt x="0" y="3811"/>
                    <a:pt x="3393" y="4489"/>
                    <a:pt x="5741" y="3236"/>
                  </a:cubicBezTo>
                  <a:cubicBezTo>
                    <a:pt x="7568" y="2245"/>
                    <a:pt x="8247" y="1"/>
                    <a:pt x="8247" y="1"/>
                  </a:cubicBezTo>
                </a:path>
              </a:pathLst>
            </a:custGeom>
            <a:noFill/>
            <a:ln w="16950" cap="flat" cmpd="sng">
              <a:solidFill>
                <a:srgbClr val="F7A794"/>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2336225" y="976625"/>
              <a:ext cx="40475" cy="87450"/>
            </a:xfrm>
            <a:custGeom>
              <a:avLst/>
              <a:gdLst/>
              <a:ahLst/>
              <a:cxnLst/>
              <a:rect l="l" t="t" r="r" b="b"/>
              <a:pathLst>
                <a:path w="1619" h="3498" fill="none" extrusionOk="0">
                  <a:moveTo>
                    <a:pt x="1618" y="1"/>
                  </a:moveTo>
                  <a:cubicBezTo>
                    <a:pt x="1618" y="1"/>
                    <a:pt x="1" y="2245"/>
                    <a:pt x="157" y="2767"/>
                  </a:cubicBezTo>
                  <a:cubicBezTo>
                    <a:pt x="366" y="3497"/>
                    <a:pt x="1618" y="3341"/>
                    <a:pt x="1618" y="3341"/>
                  </a:cubicBezTo>
                </a:path>
              </a:pathLst>
            </a:custGeom>
            <a:noFill/>
            <a:ln w="7825" cap="flat" cmpd="sng">
              <a:solidFill>
                <a:srgbClr val="F7A7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2242275" y="747750"/>
              <a:ext cx="441050" cy="508625"/>
            </a:xfrm>
            <a:custGeom>
              <a:avLst/>
              <a:gdLst/>
              <a:ahLst/>
              <a:cxnLst/>
              <a:rect l="l" t="t" r="r" b="b"/>
              <a:pathLst>
                <a:path w="17642" h="20345" extrusionOk="0">
                  <a:moveTo>
                    <a:pt x="3322" y="0"/>
                  </a:moveTo>
                  <a:cubicBezTo>
                    <a:pt x="2819" y="0"/>
                    <a:pt x="2339" y="70"/>
                    <a:pt x="1932" y="283"/>
                  </a:cubicBezTo>
                  <a:cubicBezTo>
                    <a:pt x="1" y="1327"/>
                    <a:pt x="679" y="4615"/>
                    <a:pt x="2558" y="5241"/>
                  </a:cubicBezTo>
                  <a:cubicBezTo>
                    <a:pt x="3265" y="5453"/>
                    <a:pt x="4109" y="5516"/>
                    <a:pt x="5000" y="5516"/>
                  </a:cubicBezTo>
                  <a:cubicBezTo>
                    <a:pt x="6278" y="5516"/>
                    <a:pt x="7651" y="5387"/>
                    <a:pt x="8851" y="5387"/>
                  </a:cubicBezTo>
                  <a:cubicBezTo>
                    <a:pt x="9286" y="5387"/>
                    <a:pt x="9698" y="5404"/>
                    <a:pt x="10074" y="5450"/>
                  </a:cubicBezTo>
                  <a:cubicBezTo>
                    <a:pt x="11587" y="5659"/>
                    <a:pt x="11587" y="7799"/>
                    <a:pt x="11639" y="8060"/>
                  </a:cubicBezTo>
                  <a:cubicBezTo>
                    <a:pt x="11744" y="9417"/>
                    <a:pt x="11379" y="10773"/>
                    <a:pt x="10648" y="11922"/>
                  </a:cubicBezTo>
                  <a:cubicBezTo>
                    <a:pt x="10022" y="12809"/>
                    <a:pt x="8978" y="13331"/>
                    <a:pt x="7934" y="13383"/>
                  </a:cubicBezTo>
                  <a:cubicBezTo>
                    <a:pt x="7675" y="13414"/>
                    <a:pt x="7412" y="13427"/>
                    <a:pt x="7147" y="13427"/>
                  </a:cubicBezTo>
                  <a:cubicBezTo>
                    <a:pt x="5431" y="13427"/>
                    <a:pt x="3599" y="12869"/>
                    <a:pt x="1884" y="12869"/>
                  </a:cubicBezTo>
                  <a:cubicBezTo>
                    <a:pt x="1618" y="12869"/>
                    <a:pt x="1356" y="12883"/>
                    <a:pt x="1097" y="12913"/>
                  </a:cubicBezTo>
                  <a:cubicBezTo>
                    <a:pt x="575" y="12966"/>
                    <a:pt x="575" y="15210"/>
                    <a:pt x="575" y="15940"/>
                  </a:cubicBezTo>
                  <a:cubicBezTo>
                    <a:pt x="575" y="16828"/>
                    <a:pt x="784" y="17663"/>
                    <a:pt x="1201" y="18446"/>
                  </a:cubicBezTo>
                  <a:cubicBezTo>
                    <a:pt x="1671" y="19124"/>
                    <a:pt x="2402" y="19646"/>
                    <a:pt x="3237" y="19855"/>
                  </a:cubicBezTo>
                  <a:cubicBezTo>
                    <a:pt x="4280" y="20181"/>
                    <a:pt x="5365" y="20344"/>
                    <a:pt x="6452" y="20344"/>
                  </a:cubicBezTo>
                  <a:cubicBezTo>
                    <a:pt x="7104" y="20344"/>
                    <a:pt x="7758" y="20285"/>
                    <a:pt x="8404" y="20168"/>
                  </a:cubicBezTo>
                  <a:cubicBezTo>
                    <a:pt x="9186" y="20064"/>
                    <a:pt x="9969" y="19855"/>
                    <a:pt x="10700" y="19490"/>
                  </a:cubicBezTo>
                  <a:cubicBezTo>
                    <a:pt x="11431" y="19072"/>
                    <a:pt x="12057" y="18550"/>
                    <a:pt x="12631" y="17872"/>
                  </a:cubicBezTo>
                  <a:cubicBezTo>
                    <a:pt x="13310" y="17141"/>
                    <a:pt x="13779" y="16201"/>
                    <a:pt x="14614" y="15680"/>
                  </a:cubicBezTo>
                  <a:cubicBezTo>
                    <a:pt x="15554" y="15001"/>
                    <a:pt x="16598" y="15053"/>
                    <a:pt x="17172" y="13853"/>
                  </a:cubicBezTo>
                  <a:cubicBezTo>
                    <a:pt x="17433" y="13070"/>
                    <a:pt x="17589" y="12235"/>
                    <a:pt x="17589" y="11452"/>
                  </a:cubicBezTo>
                  <a:cubicBezTo>
                    <a:pt x="17642" y="9834"/>
                    <a:pt x="17642" y="8216"/>
                    <a:pt x="17537" y="6650"/>
                  </a:cubicBezTo>
                  <a:cubicBezTo>
                    <a:pt x="17276" y="2736"/>
                    <a:pt x="14092" y="909"/>
                    <a:pt x="10857" y="492"/>
                  </a:cubicBezTo>
                  <a:cubicBezTo>
                    <a:pt x="9395" y="335"/>
                    <a:pt x="7308" y="283"/>
                    <a:pt x="5846" y="231"/>
                  </a:cubicBezTo>
                  <a:cubicBezTo>
                    <a:pt x="5092" y="198"/>
                    <a:pt x="4173" y="0"/>
                    <a:pt x="3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2294475" y="1113625"/>
              <a:ext cx="95275" cy="62850"/>
            </a:xfrm>
            <a:custGeom>
              <a:avLst/>
              <a:gdLst/>
              <a:ahLst/>
              <a:cxnLst/>
              <a:rect l="l" t="t" r="r" b="b"/>
              <a:pathLst>
                <a:path w="3811" h="2514" extrusionOk="0">
                  <a:moveTo>
                    <a:pt x="522" y="1"/>
                  </a:moveTo>
                  <a:lnTo>
                    <a:pt x="522" y="1"/>
                  </a:lnTo>
                  <a:cubicBezTo>
                    <a:pt x="522" y="1"/>
                    <a:pt x="0" y="2349"/>
                    <a:pt x="1984" y="2506"/>
                  </a:cubicBezTo>
                  <a:cubicBezTo>
                    <a:pt x="2045" y="2511"/>
                    <a:pt x="2105" y="2514"/>
                    <a:pt x="2162" y="2514"/>
                  </a:cubicBezTo>
                  <a:cubicBezTo>
                    <a:pt x="3810" y="2514"/>
                    <a:pt x="3810" y="418"/>
                    <a:pt x="3810" y="418"/>
                  </a:cubicBezTo>
                  <a:lnTo>
                    <a:pt x="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2526725" y="1016575"/>
              <a:ext cx="110525" cy="108775"/>
            </a:xfrm>
            <a:custGeom>
              <a:avLst/>
              <a:gdLst/>
              <a:ahLst/>
              <a:cxnLst/>
              <a:rect l="l" t="t" r="r" b="b"/>
              <a:pathLst>
                <a:path w="4421" h="4351" extrusionOk="0">
                  <a:moveTo>
                    <a:pt x="2410" y="1"/>
                  </a:moveTo>
                  <a:cubicBezTo>
                    <a:pt x="2098" y="1"/>
                    <a:pt x="1782" y="117"/>
                    <a:pt x="1566" y="334"/>
                  </a:cubicBezTo>
                  <a:cubicBezTo>
                    <a:pt x="209" y="2108"/>
                    <a:pt x="1" y="3883"/>
                    <a:pt x="679" y="4196"/>
                  </a:cubicBezTo>
                  <a:cubicBezTo>
                    <a:pt x="928" y="4302"/>
                    <a:pt x="1180" y="4351"/>
                    <a:pt x="1429" y="4351"/>
                  </a:cubicBezTo>
                  <a:cubicBezTo>
                    <a:pt x="3006" y="4351"/>
                    <a:pt x="4420" y="2396"/>
                    <a:pt x="3654" y="908"/>
                  </a:cubicBezTo>
                  <a:cubicBezTo>
                    <a:pt x="3497" y="542"/>
                    <a:pt x="3184" y="229"/>
                    <a:pt x="2819" y="73"/>
                  </a:cubicBezTo>
                  <a:cubicBezTo>
                    <a:pt x="2690" y="24"/>
                    <a:pt x="2550" y="1"/>
                    <a:pt x="241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2959925" y="1929125"/>
              <a:ext cx="782900" cy="832825"/>
            </a:xfrm>
            <a:custGeom>
              <a:avLst/>
              <a:gdLst/>
              <a:ahLst/>
              <a:cxnLst/>
              <a:rect l="l" t="t" r="r" b="b"/>
              <a:pathLst>
                <a:path w="31316" h="33313" extrusionOk="0">
                  <a:moveTo>
                    <a:pt x="13518" y="1"/>
                  </a:moveTo>
                  <a:lnTo>
                    <a:pt x="261" y="2819"/>
                  </a:lnTo>
                  <a:cubicBezTo>
                    <a:pt x="261" y="2819"/>
                    <a:pt x="0" y="19207"/>
                    <a:pt x="5585" y="28393"/>
                  </a:cubicBezTo>
                  <a:cubicBezTo>
                    <a:pt x="8079" y="32573"/>
                    <a:pt x="16625" y="33313"/>
                    <a:pt x="22366" y="33313"/>
                  </a:cubicBezTo>
                  <a:cubicBezTo>
                    <a:pt x="25514" y="33313"/>
                    <a:pt x="27818" y="33090"/>
                    <a:pt x="27818" y="33090"/>
                  </a:cubicBezTo>
                  <a:lnTo>
                    <a:pt x="31315" y="23487"/>
                  </a:lnTo>
                  <a:lnTo>
                    <a:pt x="31315" y="23487"/>
                  </a:lnTo>
                  <a:cubicBezTo>
                    <a:pt x="31315" y="23487"/>
                    <a:pt x="31024" y="23499"/>
                    <a:pt x="30528" y="23499"/>
                  </a:cubicBezTo>
                  <a:cubicBezTo>
                    <a:pt x="27965" y="23499"/>
                    <a:pt x="19929" y="23169"/>
                    <a:pt x="18267" y="19103"/>
                  </a:cubicBezTo>
                  <a:cubicBezTo>
                    <a:pt x="16232" y="14301"/>
                    <a:pt x="13518" y="1"/>
                    <a:pt x="13518"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3514450" y="2516400"/>
              <a:ext cx="521950" cy="247825"/>
            </a:xfrm>
            <a:custGeom>
              <a:avLst/>
              <a:gdLst/>
              <a:ahLst/>
              <a:cxnLst/>
              <a:rect l="l" t="t" r="r" b="b"/>
              <a:pathLst>
                <a:path w="20878" h="9913" extrusionOk="0">
                  <a:moveTo>
                    <a:pt x="10990" y="1"/>
                  </a:moveTo>
                  <a:cubicBezTo>
                    <a:pt x="6908" y="1"/>
                    <a:pt x="1566" y="205"/>
                    <a:pt x="1566" y="205"/>
                  </a:cubicBezTo>
                  <a:lnTo>
                    <a:pt x="1" y="9912"/>
                  </a:lnTo>
                  <a:cubicBezTo>
                    <a:pt x="7151" y="9390"/>
                    <a:pt x="18007" y="8555"/>
                    <a:pt x="18059" y="7981"/>
                  </a:cubicBezTo>
                  <a:cubicBezTo>
                    <a:pt x="18059" y="7407"/>
                    <a:pt x="15345" y="7251"/>
                    <a:pt x="13831" y="7251"/>
                  </a:cubicBezTo>
                  <a:cubicBezTo>
                    <a:pt x="16232" y="6990"/>
                    <a:pt x="19364" y="6885"/>
                    <a:pt x="19416" y="6259"/>
                  </a:cubicBezTo>
                  <a:cubicBezTo>
                    <a:pt x="19468" y="5633"/>
                    <a:pt x="16337" y="5319"/>
                    <a:pt x="14405" y="5319"/>
                  </a:cubicBezTo>
                  <a:cubicBezTo>
                    <a:pt x="16128" y="5058"/>
                    <a:pt x="20721" y="5006"/>
                    <a:pt x="20773" y="4380"/>
                  </a:cubicBezTo>
                  <a:cubicBezTo>
                    <a:pt x="20877" y="3545"/>
                    <a:pt x="14823" y="3336"/>
                    <a:pt x="14823" y="3336"/>
                  </a:cubicBezTo>
                  <a:cubicBezTo>
                    <a:pt x="14823" y="3336"/>
                    <a:pt x="20355" y="3232"/>
                    <a:pt x="20147" y="2292"/>
                  </a:cubicBezTo>
                  <a:cubicBezTo>
                    <a:pt x="19990" y="1614"/>
                    <a:pt x="13936" y="1875"/>
                    <a:pt x="13570" y="1405"/>
                  </a:cubicBezTo>
                  <a:cubicBezTo>
                    <a:pt x="13205" y="935"/>
                    <a:pt x="15815" y="883"/>
                    <a:pt x="15554" y="309"/>
                  </a:cubicBezTo>
                  <a:cubicBezTo>
                    <a:pt x="15436" y="74"/>
                    <a:pt x="13440" y="1"/>
                    <a:pt x="1099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2665025" y="1328925"/>
              <a:ext cx="672000" cy="785500"/>
            </a:xfrm>
            <a:custGeom>
              <a:avLst/>
              <a:gdLst/>
              <a:ahLst/>
              <a:cxnLst/>
              <a:rect l="l" t="t" r="r" b="b"/>
              <a:pathLst>
                <a:path w="26880" h="31420" extrusionOk="0">
                  <a:moveTo>
                    <a:pt x="1" y="0"/>
                  </a:moveTo>
                  <a:lnTo>
                    <a:pt x="2924" y="9447"/>
                  </a:lnTo>
                  <a:lnTo>
                    <a:pt x="11483" y="31420"/>
                  </a:lnTo>
                  <a:lnTo>
                    <a:pt x="26880" y="26409"/>
                  </a:lnTo>
                  <a:cubicBezTo>
                    <a:pt x="26880" y="26409"/>
                    <a:pt x="21660" y="381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1651200" y="1328925"/>
              <a:ext cx="1501850" cy="1688600"/>
            </a:xfrm>
            <a:custGeom>
              <a:avLst/>
              <a:gdLst/>
              <a:ahLst/>
              <a:cxnLst/>
              <a:rect l="l" t="t" r="r" b="b"/>
              <a:pathLst>
                <a:path w="60074" h="67544" extrusionOk="0">
                  <a:moveTo>
                    <a:pt x="41545" y="0"/>
                  </a:moveTo>
                  <a:lnTo>
                    <a:pt x="34186" y="3654"/>
                  </a:lnTo>
                  <a:lnTo>
                    <a:pt x="26097" y="574"/>
                  </a:lnTo>
                  <a:cubicBezTo>
                    <a:pt x="26097" y="574"/>
                    <a:pt x="17172" y="3393"/>
                    <a:pt x="8613" y="15449"/>
                  </a:cubicBezTo>
                  <a:cubicBezTo>
                    <a:pt x="1" y="27505"/>
                    <a:pt x="1880" y="66754"/>
                    <a:pt x="1880" y="66754"/>
                  </a:cubicBezTo>
                  <a:cubicBezTo>
                    <a:pt x="1880" y="66754"/>
                    <a:pt x="12951" y="67543"/>
                    <a:pt x="27209" y="67543"/>
                  </a:cubicBezTo>
                  <a:cubicBezTo>
                    <a:pt x="36990" y="67543"/>
                    <a:pt x="48272" y="67172"/>
                    <a:pt x="58508" y="65919"/>
                  </a:cubicBezTo>
                  <a:cubicBezTo>
                    <a:pt x="60074" y="50418"/>
                    <a:pt x="59917" y="32620"/>
                    <a:pt x="56890" y="18476"/>
                  </a:cubicBezTo>
                  <a:cubicBezTo>
                    <a:pt x="55115" y="10178"/>
                    <a:pt x="49374" y="3288"/>
                    <a:pt x="415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2240975" y="2734125"/>
              <a:ext cx="745050" cy="39225"/>
            </a:xfrm>
            <a:custGeom>
              <a:avLst/>
              <a:gdLst/>
              <a:ahLst/>
              <a:cxnLst/>
              <a:rect l="l" t="t" r="r" b="b"/>
              <a:pathLst>
                <a:path w="29802" h="1569" extrusionOk="0">
                  <a:moveTo>
                    <a:pt x="1477" y="0"/>
                  </a:moveTo>
                  <a:cubicBezTo>
                    <a:pt x="634" y="0"/>
                    <a:pt x="1" y="711"/>
                    <a:pt x="1" y="1569"/>
                  </a:cubicBezTo>
                  <a:lnTo>
                    <a:pt x="29802" y="1569"/>
                  </a:lnTo>
                  <a:lnTo>
                    <a:pt x="29802" y="3"/>
                  </a:lnTo>
                  <a:lnTo>
                    <a:pt x="1566" y="3"/>
                  </a:lnTo>
                  <a:cubicBezTo>
                    <a:pt x="1536" y="1"/>
                    <a:pt x="1507" y="0"/>
                    <a:pt x="1477" y="0"/>
                  </a:cubicBez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2854225" y="2111800"/>
              <a:ext cx="1190000" cy="661550"/>
            </a:xfrm>
            <a:custGeom>
              <a:avLst/>
              <a:gdLst/>
              <a:ahLst/>
              <a:cxnLst/>
              <a:rect l="l" t="t" r="r" b="b"/>
              <a:pathLst>
                <a:path w="47600" h="26462" extrusionOk="0">
                  <a:moveTo>
                    <a:pt x="10439" y="0"/>
                  </a:moveTo>
                  <a:cubicBezTo>
                    <a:pt x="9134" y="0"/>
                    <a:pt x="7934" y="888"/>
                    <a:pt x="7568" y="2088"/>
                  </a:cubicBezTo>
                  <a:lnTo>
                    <a:pt x="1" y="26462"/>
                  </a:lnTo>
                  <a:lnTo>
                    <a:pt x="39614" y="26462"/>
                  </a:lnTo>
                  <a:lnTo>
                    <a:pt x="47391" y="1566"/>
                  </a:lnTo>
                  <a:cubicBezTo>
                    <a:pt x="47599" y="783"/>
                    <a:pt x="47025" y="0"/>
                    <a:pt x="462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2898600" y="2111800"/>
              <a:ext cx="1189975" cy="661550"/>
            </a:xfrm>
            <a:custGeom>
              <a:avLst/>
              <a:gdLst/>
              <a:ahLst/>
              <a:cxnLst/>
              <a:rect l="l" t="t" r="r" b="b"/>
              <a:pathLst>
                <a:path w="47599" h="26462" extrusionOk="0">
                  <a:moveTo>
                    <a:pt x="10438" y="0"/>
                  </a:moveTo>
                  <a:cubicBezTo>
                    <a:pt x="9134" y="0"/>
                    <a:pt x="7933" y="888"/>
                    <a:pt x="7568" y="2088"/>
                  </a:cubicBezTo>
                  <a:lnTo>
                    <a:pt x="0" y="26462"/>
                  </a:lnTo>
                  <a:lnTo>
                    <a:pt x="39614" y="26462"/>
                  </a:lnTo>
                  <a:lnTo>
                    <a:pt x="47390" y="1566"/>
                  </a:lnTo>
                  <a:cubicBezTo>
                    <a:pt x="47599" y="783"/>
                    <a:pt x="47025" y="0"/>
                    <a:pt x="4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3457050" y="2401175"/>
              <a:ext cx="146150" cy="102900"/>
            </a:xfrm>
            <a:custGeom>
              <a:avLst/>
              <a:gdLst/>
              <a:ahLst/>
              <a:cxnLst/>
              <a:rect l="l" t="t" r="r" b="b"/>
              <a:pathLst>
                <a:path w="5846" h="4116" extrusionOk="0">
                  <a:moveTo>
                    <a:pt x="3322" y="1"/>
                  </a:moveTo>
                  <a:cubicBezTo>
                    <a:pt x="3024" y="1"/>
                    <a:pt x="2714" y="38"/>
                    <a:pt x="2401" y="116"/>
                  </a:cubicBezTo>
                  <a:cubicBezTo>
                    <a:pt x="992" y="534"/>
                    <a:pt x="0" y="1682"/>
                    <a:pt x="313" y="2778"/>
                  </a:cubicBezTo>
                  <a:cubicBezTo>
                    <a:pt x="516" y="3588"/>
                    <a:pt x="1410" y="4116"/>
                    <a:pt x="2484" y="4116"/>
                  </a:cubicBezTo>
                  <a:cubicBezTo>
                    <a:pt x="2794" y="4116"/>
                    <a:pt x="3118" y="4072"/>
                    <a:pt x="3445" y="3979"/>
                  </a:cubicBezTo>
                  <a:cubicBezTo>
                    <a:pt x="4906" y="3613"/>
                    <a:pt x="5846" y="2413"/>
                    <a:pt x="5585" y="1369"/>
                  </a:cubicBezTo>
                  <a:cubicBezTo>
                    <a:pt x="5339" y="507"/>
                    <a:pt x="4415" y="1"/>
                    <a:pt x="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1318500" y="1952625"/>
              <a:ext cx="1243475" cy="820725"/>
            </a:xfrm>
            <a:custGeom>
              <a:avLst/>
              <a:gdLst/>
              <a:ahLst/>
              <a:cxnLst/>
              <a:rect l="l" t="t" r="r" b="b"/>
              <a:pathLst>
                <a:path w="49739" h="32829" extrusionOk="0">
                  <a:moveTo>
                    <a:pt x="12630" y="0"/>
                  </a:moveTo>
                  <a:cubicBezTo>
                    <a:pt x="12630" y="0"/>
                    <a:pt x="0" y="32829"/>
                    <a:pt x="13622" y="32829"/>
                  </a:cubicBezTo>
                  <a:cubicBezTo>
                    <a:pt x="24321" y="32829"/>
                    <a:pt x="49008" y="32620"/>
                    <a:pt x="49008" y="32620"/>
                  </a:cubicBezTo>
                  <a:lnTo>
                    <a:pt x="49739" y="21764"/>
                  </a:lnTo>
                  <a:cubicBezTo>
                    <a:pt x="49739" y="21764"/>
                    <a:pt x="27609" y="20250"/>
                    <a:pt x="26774" y="18163"/>
                  </a:cubicBezTo>
                  <a:cubicBezTo>
                    <a:pt x="25939" y="16023"/>
                    <a:pt x="31106" y="4123"/>
                    <a:pt x="31106" y="4123"/>
                  </a:cubicBezTo>
                  <a:lnTo>
                    <a:pt x="12630"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2314050" y="2482350"/>
              <a:ext cx="641975" cy="291825"/>
            </a:xfrm>
            <a:custGeom>
              <a:avLst/>
              <a:gdLst/>
              <a:ahLst/>
              <a:cxnLst/>
              <a:rect l="l" t="t" r="r" b="b"/>
              <a:pathLst>
                <a:path w="25679" h="11673" extrusionOk="0">
                  <a:moveTo>
                    <a:pt x="2975" y="1"/>
                  </a:moveTo>
                  <a:lnTo>
                    <a:pt x="0" y="11431"/>
                  </a:lnTo>
                  <a:cubicBezTo>
                    <a:pt x="4191" y="11558"/>
                    <a:pt x="9433" y="11673"/>
                    <a:pt x="13723" y="11673"/>
                  </a:cubicBezTo>
                  <a:cubicBezTo>
                    <a:pt x="18246" y="11673"/>
                    <a:pt x="21711" y="11545"/>
                    <a:pt x="21764" y="11170"/>
                  </a:cubicBezTo>
                  <a:cubicBezTo>
                    <a:pt x="21869" y="10439"/>
                    <a:pt x="18633" y="9969"/>
                    <a:pt x="16806" y="9813"/>
                  </a:cubicBezTo>
                  <a:cubicBezTo>
                    <a:pt x="17850" y="9813"/>
                    <a:pt x="19011" y="9841"/>
                    <a:pt x="20074" y="9841"/>
                  </a:cubicBezTo>
                  <a:cubicBezTo>
                    <a:pt x="21933" y="9841"/>
                    <a:pt x="23491" y="9756"/>
                    <a:pt x="23591" y="9291"/>
                  </a:cubicBezTo>
                  <a:cubicBezTo>
                    <a:pt x="23800" y="8508"/>
                    <a:pt x="20042" y="7777"/>
                    <a:pt x="17745" y="7621"/>
                  </a:cubicBezTo>
                  <a:cubicBezTo>
                    <a:pt x="18013" y="7608"/>
                    <a:pt x="18333" y="7603"/>
                    <a:pt x="18688" y="7603"/>
                  </a:cubicBezTo>
                  <a:cubicBezTo>
                    <a:pt x="19752" y="7603"/>
                    <a:pt x="21135" y="7647"/>
                    <a:pt x="22377" y="7647"/>
                  </a:cubicBezTo>
                  <a:cubicBezTo>
                    <a:pt x="24035" y="7647"/>
                    <a:pt x="25444" y="7569"/>
                    <a:pt x="25522" y="7203"/>
                  </a:cubicBezTo>
                  <a:cubicBezTo>
                    <a:pt x="25679" y="6160"/>
                    <a:pt x="18477" y="5220"/>
                    <a:pt x="18476" y="5220"/>
                  </a:cubicBezTo>
                  <a:lnTo>
                    <a:pt x="18476" y="5220"/>
                  </a:lnTo>
                  <a:cubicBezTo>
                    <a:pt x="18476" y="5220"/>
                    <a:pt x="19967" y="5338"/>
                    <a:pt x="21518" y="5338"/>
                  </a:cubicBezTo>
                  <a:cubicBezTo>
                    <a:pt x="23224" y="5338"/>
                    <a:pt x="25003" y="5195"/>
                    <a:pt x="24948" y="4594"/>
                  </a:cubicBezTo>
                  <a:cubicBezTo>
                    <a:pt x="24843" y="3759"/>
                    <a:pt x="17589" y="3393"/>
                    <a:pt x="17224" y="2819"/>
                  </a:cubicBezTo>
                  <a:cubicBezTo>
                    <a:pt x="16858" y="2193"/>
                    <a:pt x="19990" y="2454"/>
                    <a:pt x="19677" y="1671"/>
                  </a:cubicBezTo>
                  <a:cubicBezTo>
                    <a:pt x="19363" y="888"/>
                    <a:pt x="2975" y="1"/>
                    <a:pt x="2975"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1580750" y="1352325"/>
              <a:ext cx="733325" cy="762100"/>
            </a:xfrm>
            <a:custGeom>
              <a:avLst/>
              <a:gdLst/>
              <a:ahLst/>
              <a:cxnLst/>
              <a:rect l="l" t="t" r="r" b="b"/>
              <a:pathLst>
                <a:path w="29333" h="30484" extrusionOk="0">
                  <a:moveTo>
                    <a:pt x="27553" y="0"/>
                  </a:moveTo>
                  <a:cubicBezTo>
                    <a:pt x="5500" y="0"/>
                    <a:pt x="1" y="26308"/>
                    <a:pt x="1" y="26308"/>
                  </a:cubicBezTo>
                  <a:lnTo>
                    <a:pt x="21347" y="30484"/>
                  </a:lnTo>
                  <a:lnTo>
                    <a:pt x="24948" y="16131"/>
                  </a:lnTo>
                  <a:lnTo>
                    <a:pt x="29332" y="56"/>
                  </a:lnTo>
                  <a:cubicBezTo>
                    <a:pt x="28728" y="18"/>
                    <a:pt x="28135" y="0"/>
                    <a:pt x="27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2254025" y="1300225"/>
              <a:ext cx="251850" cy="246625"/>
            </a:xfrm>
            <a:custGeom>
              <a:avLst/>
              <a:gdLst/>
              <a:ahLst/>
              <a:cxnLst/>
              <a:rect l="l" t="t" r="r" b="b"/>
              <a:pathLst>
                <a:path w="10074" h="9865" extrusionOk="0">
                  <a:moveTo>
                    <a:pt x="3289" y="0"/>
                  </a:moveTo>
                  <a:cubicBezTo>
                    <a:pt x="2192" y="626"/>
                    <a:pt x="1044" y="1305"/>
                    <a:pt x="0" y="2088"/>
                  </a:cubicBezTo>
                  <a:cubicBezTo>
                    <a:pt x="1932" y="5585"/>
                    <a:pt x="7307" y="9864"/>
                    <a:pt x="7307" y="9864"/>
                  </a:cubicBezTo>
                  <a:cubicBezTo>
                    <a:pt x="8716" y="7411"/>
                    <a:pt x="10073" y="4854"/>
                    <a:pt x="10073" y="4802"/>
                  </a:cubicBezTo>
                  <a:cubicBezTo>
                    <a:pt x="7620" y="3497"/>
                    <a:pt x="5324" y="1879"/>
                    <a:pt x="3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2505850" y="1280650"/>
              <a:ext cx="210100" cy="254450"/>
            </a:xfrm>
            <a:custGeom>
              <a:avLst/>
              <a:gdLst/>
              <a:ahLst/>
              <a:cxnLst/>
              <a:rect l="l" t="t" r="r" b="b"/>
              <a:pathLst>
                <a:path w="8404" h="10178" extrusionOk="0">
                  <a:moveTo>
                    <a:pt x="5950" y="0"/>
                  </a:moveTo>
                  <a:cubicBezTo>
                    <a:pt x="4489" y="1931"/>
                    <a:pt x="0" y="5585"/>
                    <a:pt x="0" y="5585"/>
                  </a:cubicBezTo>
                  <a:lnTo>
                    <a:pt x="3289" y="10178"/>
                  </a:lnTo>
                  <a:cubicBezTo>
                    <a:pt x="3289" y="10178"/>
                    <a:pt x="6211" y="8560"/>
                    <a:pt x="8403" y="2297"/>
                  </a:cubicBezTo>
                  <a:cubicBezTo>
                    <a:pt x="7725" y="1357"/>
                    <a:pt x="6890" y="574"/>
                    <a:pt x="59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2098750" y="1839100"/>
              <a:ext cx="103100" cy="272725"/>
            </a:xfrm>
            <a:custGeom>
              <a:avLst/>
              <a:gdLst/>
              <a:ahLst/>
              <a:cxnLst/>
              <a:rect l="l" t="t" r="r" b="b"/>
              <a:pathLst>
                <a:path w="4124" h="10909" fill="none" extrusionOk="0">
                  <a:moveTo>
                    <a:pt x="1" y="10908"/>
                  </a:moveTo>
                  <a:lnTo>
                    <a:pt x="4124" y="0"/>
                  </a:ln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3014725" y="1686425"/>
              <a:ext cx="108325" cy="370600"/>
            </a:xfrm>
            <a:custGeom>
              <a:avLst/>
              <a:gdLst/>
              <a:ahLst/>
              <a:cxnLst/>
              <a:rect l="l" t="t" r="r" b="b"/>
              <a:pathLst>
                <a:path w="4333" h="14824" fill="none" extrusionOk="0">
                  <a:moveTo>
                    <a:pt x="4332" y="14823"/>
                  </a:moveTo>
                  <a:cubicBezTo>
                    <a:pt x="3497" y="9709"/>
                    <a:pt x="2088" y="4750"/>
                    <a:pt x="0" y="1"/>
                  </a:cubicBez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5129775" y="2893375"/>
              <a:ext cx="25" cy="2524800"/>
            </a:xfrm>
            <a:custGeom>
              <a:avLst/>
              <a:gdLst/>
              <a:ahLst/>
              <a:cxnLst/>
              <a:rect l="l" t="t" r="r" b="b"/>
              <a:pathLst>
                <a:path w="1" h="100992" fill="none" extrusionOk="0">
                  <a:moveTo>
                    <a:pt x="1" y="0"/>
                  </a:moveTo>
                  <a:lnTo>
                    <a:pt x="1"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1062750" y="2893375"/>
              <a:ext cx="25" cy="2524800"/>
            </a:xfrm>
            <a:custGeom>
              <a:avLst/>
              <a:gdLst/>
              <a:ahLst/>
              <a:cxnLst/>
              <a:rect l="l" t="t" r="r" b="b"/>
              <a:pathLst>
                <a:path w="1" h="100992" fill="none" extrusionOk="0">
                  <a:moveTo>
                    <a:pt x="0" y="0"/>
                  </a:moveTo>
                  <a:lnTo>
                    <a:pt x="0"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091175" y="2209650"/>
              <a:ext cx="354925" cy="305350"/>
            </a:xfrm>
            <a:custGeom>
              <a:avLst/>
              <a:gdLst/>
              <a:ahLst/>
              <a:cxnLst/>
              <a:rect l="l" t="t" r="r" b="b"/>
              <a:pathLst>
                <a:path w="14197" h="12214" extrusionOk="0">
                  <a:moveTo>
                    <a:pt x="1514" y="12214"/>
                  </a:moveTo>
                  <a:cubicBezTo>
                    <a:pt x="1723" y="12214"/>
                    <a:pt x="1879" y="12109"/>
                    <a:pt x="2036" y="11953"/>
                  </a:cubicBezTo>
                  <a:cubicBezTo>
                    <a:pt x="2349" y="11483"/>
                    <a:pt x="1827" y="11013"/>
                    <a:pt x="1462" y="10752"/>
                  </a:cubicBezTo>
                  <a:cubicBezTo>
                    <a:pt x="1096" y="10544"/>
                    <a:pt x="418" y="10387"/>
                    <a:pt x="157" y="9813"/>
                  </a:cubicBezTo>
                  <a:cubicBezTo>
                    <a:pt x="0" y="9187"/>
                    <a:pt x="261" y="8508"/>
                    <a:pt x="888" y="8143"/>
                  </a:cubicBezTo>
                  <a:cubicBezTo>
                    <a:pt x="1305" y="7882"/>
                    <a:pt x="1827" y="7673"/>
                    <a:pt x="2297" y="7516"/>
                  </a:cubicBezTo>
                  <a:cubicBezTo>
                    <a:pt x="2871" y="7360"/>
                    <a:pt x="3393" y="6994"/>
                    <a:pt x="3706" y="6473"/>
                  </a:cubicBezTo>
                  <a:cubicBezTo>
                    <a:pt x="4123" y="5846"/>
                    <a:pt x="4071" y="5011"/>
                    <a:pt x="4123" y="4281"/>
                  </a:cubicBezTo>
                  <a:cubicBezTo>
                    <a:pt x="4332" y="1462"/>
                    <a:pt x="7203" y="105"/>
                    <a:pt x="9604" y="1"/>
                  </a:cubicBezTo>
                  <a:cubicBezTo>
                    <a:pt x="10856" y="1"/>
                    <a:pt x="12683" y="418"/>
                    <a:pt x="13518" y="1358"/>
                  </a:cubicBezTo>
                  <a:cubicBezTo>
                    <a:pt x="13831" y="1671"/>
                    <a:pt x="13988" y="2088"/>
                    <a:pt x="14092" y="2454"/>
                  </a:cubicBezTo>
                  <a:cubicBezTo>
                    <a:pt x="14196" y="3080"/>
                    <a:pt x="13988" y="3706"/>
                    <a:pt x="13570" y="4176"/>
                  </a:cubicBezTo>
                  <a:cubicBezTo>
                    <a:pt x="13153" y="4646"/>
                    <a:pt x="12579" y="4959"/>
                    <a:pt x="12109" y="5377"/>
                  </a:cubicBezTo>
                  <a:cubicBezTo>
                    <a:pt x="11639" y="5794"/>
                    <a:pt x="11952" y="6264"/>
                    <a:pt x="11848" y="6786"/>
                  </a:cubicBezTo>
                  <a:cubicBezTo>
                    <a:pt x="11743" y="7360"/>
                    <a:pt x="11326" y="7621"/>
                    <a:pt x="10856" y="7934"/>
                  </a:cubicBezTo>
                  <a:cubicBezTo>
                    <a:pt x="9760" y="8508"/>
                    <a:pt x="8508" y="8665"/>
                    <a:pt x="7307" y="9030"/>
                  </a:cubicBezTo>
                  <a:cubicBezTo>
                    <a:pt x="6942" y="9082"/>
                    <a:pt x="6576" y="9239"/>
                    <a:pt x="6263" y="9500"/>
                  </a:cubicBezTo>
                  <a:cubicBezTo>
                    <a:pt x="5950" y="9813"/>
                    <a:pt x="5637" y="10230"/>
                    <a:pt x="5376" y="10648"/>
                  </a:cubicBezTo>
                  <a:cubicBezTo>
                    <a:pt x="4854" y="11379"/>
                    <a:pt x="4071" y="11848"/>
                    <a:pt x="3184" y="12057"/>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4239925" y="2522800"/>
              <a:ext cx="118750" cy="170950"/>
            </a:xfrm>
            <a:custGeom>
              <a:avLst/>
              <a:gdLst/>
              <a:ahLst/>
              <a:cxnLst/>
              <a:rect l="l" t="t" r="r" b="b"/>
              <a:pathLst>
                <a:path w="4750" h="6838" extrusionOk="0">
                  <a:moveTo>
                    <a:pt x="0" y="1"/>
                  </a:moveTo>
                  <a:lnTo>
                    <a:pt x="0" y="1149"/>
                  </a:lnTo>
                  <a:lnTo>
                    <a:pt x="2297" y="1149"/>
                  </a:lnTo>
                  <a:cubicBezTo>
                    <a:pt x="2325" y="1147"/>
                    <a:pt x="2354" y="1146"/>
                    <a:pt x="2382" y="1146"/>
                  </a:cubicBezTo>
                  <a:cubicBezTo>
                    <a:pt x="3075" y="1146"/>
                    <a:pt x="3654" y="1752"/>
                    <a:pt x="3654" y="2454"/>
                  </a:cubicBezTo>
                  <a:lnTo>
                    <a:pt x="3654" y="4385"/>
                  </a:lnTo>
                  <a:cubicBezTo>
                    <a:pt x="3654" y="5116"/>
                    <a:pt x="3027" y="5690"/>
                    <a:pt x="2297" y="5690"/>
                  </a:cubicBezTo>
                  <a:lnTo>
                    <a:pt x="0" y="5690"/>
                  </a:lnTo>
                  <a:lnTo>
                    <a:pt x="0" y="6838"/>
                  </a:lnTo>
                  <a:lnTo>
                    <a:pt x="2297" y="6838"/>
                  </a:lnTo>
                  <a:cubicBezTo>
                    <a:pt x="3654" y="6838"/>
                    <a:pt x="4750" y="5742"/>
                    <a:pt x="4750" y="4385"/>
                  </a:cubicBezTo>
                  <a:lnTo>
                    <a:pt x="4750" y="2454"/>
                  </a:lnTo>
                  <a:cubicBezTo>
                    <a:pt x="4750" y="1097"/>
                    <a:pt x="3654" y="1"/>
                    <a:pt x="2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4050725" y="2484975"/>
              <a:ext cx="232275" cy="280550"/>
            </a:xfrm>
            <a:custGeom>
              <a:avLst/>
              <a:gdLst/>
              <a:ahLst/>
              <a:cxnLst/>
              <a:rect l="l" t="t" r="r" b="b"/>
              <a:pathLst>
                <a:path w="9291" h="11222" extrusionOk="0">
                  <a:moveTo>
                    <a:pt x="0" y="0"/>
                  </a:moveTo>
                  <a:lnTo>
                    <a:pt x="0" y="7203"/>
                  </a:lnTo>
                  <a:cubicBezTo>
                    <a:pt x="0" y="9447"/>
                    <a:pt x="1775" y="11221"/>
                    <a:pt x="3967" y="11221"/>
                  </a:cubicBezTo>
                  <a:lnTo>
                    <a:pt x="5272" y="11221"/>
                  </a:lnTo>
                  <a:cubicBezTo>
                    <a:pt x="7464" y="11221"/>
                    <a:pt x="9290" y="9447"/>
                    <a:pt x="9290" y="7203"/>
                  </a:cubicBezTo>
                  <a:lnTo>
                    <a:pt x="9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4012875" y="2726350"/>
              <a:ext cx="307975" cy="54825"/>
            </a:xfrm>
            <a:custGeom>
              <a:avLst/>
              <a:gdLst/>
              <a:ahLst/>
              <a:cxnLst/>
              <a:rect l="l" t="t" r="r" b="b"/>
              <a:pathLst>
                <a:path w="12319" h="2193" extrusionOk="0">
                  <a:moveTo>
                    <a:pt x="1" y="1"/>
                  </a:moveTo>
                  <a:cubicBezTo>
                    <a:pt x="1" y="1"/>
                    <a:pt x="53" y="2193"/>
                    <a:pt x="3498" y="2193"/>
                  </a:cubicBezTo>
                  <a:lnTo>
                    <a:pt x="8821" y="2193"/>
                  </a:lnTo>
                  <a:cubicBezTo>
                    <a:pt x="12214" y="2193"/>
                    <a:pt x="12318" y="1"/>
                    <a:pt x="12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882700" y="2773325"/>
              <a:ext cx="4384100" cy="146175"/>
            </a:xfrm>
            <a:custGeom>
              <a:avLst/>
              <a:gdLst/>
              <a:ahLst/>
              <a:cxnLst/>
              <a:rect l="l" t="t" r="r" b="b"/>
              <a:pathLst>
                <a:path w="175364" h="5847" extrusionOk="0">
                  <a:moveTo>
                    <a:pt x="0" y="1"/>
                  </a:moveTo>
                  <a:lnTo>
                    <a:pt x="0" y="5846"/>
                  </a:lnTo>
                  <a:lnTo>
                    <a:pt x="175364" y="5846"/>
                  </a:lnTo>
                  <a:lnTo>
                    <a:pt x="17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5200250" y="557775"/>
              <a:ext cx="310550" cy="368850"/>
            </a:xfrm>
            <a:custGeom>
              <a:avLst/>
              <a:gdLst/>
              <a:ahLst/>
              <a:cxnLst/>
              <a:rect l="l" t="t" r="r" b="b"/>
              <a:pathLst>
                <a:path w="12422" h="14754" extrusionOk="0">
                  <a:moveTo>
                    <a:pt x="8768" y="1"/>
                  </a:moveTo>
                  <a:lnTo>
                    <a:pt x="0" y="5951"/>
                  </a:lnTo>
                  <a:lnTo>
                    <a:pt x="887" y="11640"/>
                  </a:lnTo>
                  <a:cubicBezTo>
                    <a:pt x="887" y="11640"/>
                    <a:pt x="1027" y="14754"/>
                    <a:pt x="4332" y="14754"/>
                  </a:cubicBezTo>
                  <a:cubicBezTo>
                    <a:pt x="4529" y="14754"/>
                    <a:pt x="4738" y="14743"/>
                    <a:pt x="4958" y="14719"/>
                  </a:cubicBezTo>
                  <a:cubicBezTo>
                    <a:pt x="9082" y="14302"/>
                    <a:pt x="12422" y="10231"/>
                    <a:pt x="12422" y="10231"/>
                  </a:cubicBezTo>
                  <a:lnTo>
                    <a:pt x="8768"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5017575" y="297025"/>
              <a:ext cx="447550" cy="471050"/>
            </a:xfrm>
            <a:custGeom>
              <a:avLst/>
              <a:gdLst/>
              <a:ahLst/>
              <a:cxnLst/>
              <a:rect l="l" t="t" r="r" b="b"/>
              <a:pathLst>
                <a:path w="17902" h="18842" extrusionOk="0">
                  <a:moveTo>
                    <a:pt x="10592" y="1"/>
                  </a:moveTo>
                  <a:cubicBezTo>
                    <a:pt x="9154" y="1"/>
                    <a:pt x="7570" y="747"/>
                    <a:pt x="5950" y="2550"/>
                  </a:cubicBezTo>
                  <a:cubicBezTo>
                    <a:pt x="3445" y="5264"/>
                    <a:pt x="0" y="16329"/>
                    <a:pt x="4698" y="18208"/>
                  </a:cubicBezTo>
                  <a:cubicBezTo>
                    <a:pt x="5732" y="18624"/>
                    <a:pt x="6870" y="18842"/>
                    <a:pt x="8024" y="18842"/>
                  </a:cubicBezTo>
                  <a:cubicBezTo>
                    <a:pt x="11645" y="18842"/>
                    <a:pt x="15423" y="16695"/>
                    <a:pt x="16650" y="11788"/>
                  </a:cubicBezTo>
                  <a:cubicBezTo>
                    <a:pt x="17902" y="6701"/>
                    <a:pt x="14900" y="1"/>
                    <a:pt x="10592"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5214600" y="711750"/>
              <a:ext cx="160500" cy="62650"/>
            </a:xfrm>
            <a:custGeom>
              <a:avLst/>
              <a:gdLst/>
              <a:ahLst/>
              <a:cxnLst/>
              <a:rect l="l" t="t" r="r" b="b"/>
              <a:pathLst>
                <a:path w="6420" h="2506" fill="none" extrusionOk="0">
                  <a:moveTo>
                    <a:pt x="0" y="2401"/>
                  </a:moveTo>
                  <a:cubicBezTo>
                    <a:pt x="2349" y="2506"/>
                    <a:pt x="4698" y="1619"/>
                    <a:pt x="6420" y="1"/>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5420750" y="573450"/>
              <a:ext cx="25" cy="25"/>
            </a:xfrm>
            <a:custGeom>
              <a:avLst/>
              <a:gdLst/>
              <a:ahLst/>
              <a:cxnLst/>
              <a:rect l="l" t="t" r="r" b="b"/>
              <a:pathLst>
                <a:path w="1" h="1" extrusionOk="0">
                  <a:moveTo>
                    <a:pt x="1" y="0"/>
                  </a:move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5419450" y="572475"/>
              <a:ext cx="1325" cy="3600"/>
            </a:xfrm>
            <a:custGeom>
              <a:avLst/>
              <a:gdLst/>
              <a:ahLst/>
              <a:cxnLst/>
              <a:rect l="l" t="t" r="r" b="b"/>
              <a:pathLst>
                <a:path w="53" h="144" extrusionOk="0">
                  <a:moveTo>
                    <a:pt x="46" y="0"/>
                  </a:moveTo>
                  <a:cubicBezTo>
                    <a:pt x="40" y="0"/>
                    <a:pt x="27" y="13"/>
                    <a:pt x="0" y="39"/>
                  </a:cubicBezTo>
                  <a:lnTo>
                    <a:pt x="0" y="91"/>
                  </a:lnTo>
                  <a:lnTo>
                    <a:pt x="0" y="144"/>
                  </a:lnTo>
                  <a:lnTo>
                    <a:pt x="53" y="39"/>
                  </a:lnTo>
                  <a:cubicBezTo>
                    <a:pt x="53" y="13"/>
                    <a:pt x="53" y="0"/>
                    <a:pt x="46" y="0"/>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5136300" y="527775"/>
              <a:ext cx="39175" cy="82225"/>
            </a:xfrm>
            <a:custGeom>
              <a:avLst/>
              <a:gdLst/>
              <a:ahLst/>
              <a:cxnLst/>
              <a:rect l="l" t="t" r="r" b="b"/>
              <a:pathLst>
                <a:path w="1567" h="3289" fill="none" extrusionOk="0">
                  <a:moveTo>
                    <a:pt x="1567" y="1"/>
                  </a:moveTo>
                  <a:cubicBezTo>
                    <a:pt x="1567" y="1"/>
                    <a:pt x="1" y="2140"/>
                    <a:pt x="157" y="2610"/>
                  </a:cubicBezTo>
                  <a:cubicBezTo>
                    <a:pt x="366" y="3289"/>
                    <a:pt x="1567" y="3132"/>
                    <a:pt x="1567" y="3132"/>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5240700" y="535350"/>
              <a:ext cx="19600" cy="21400"/>
            </a:xfrm>
            <a:custGeom>
              <a:avLst/>
              <a:gdLst/>
              <a:ahLst/>
              <a:cxnLst/>
              <a:rect l="l" t="t" r="r" b="b"/>
              <a:pathLst>
                <a:path w="784" h="856" extrusionOk="0">
                  <a:moveTo>
                    <a:pt x="407" y="1"/>
                  </a:moveTo>
                  <a:cubicBezTo>
                    <a:pt x="263" y="1"/>
                    <a:pt x="105" y="149"/>
                    <a:pt x="105" y="376"/>
                  </a:cubicBezTo>
                  <a:cubicBezTo>
                    <a:pt x="0" y="585"/>
                    <a:pt x="105" y="794"/>
                    <a:pt x="313" y="846"/>
                  </a:cubicBezTo>
                  <a:cubicBezTo>
                    <a:pt x="334" y="853"/>
                    <a:pt x="355" y="856"/>
                    <a:pt x="377" y="856"/>
                  </a:cubicBezTo>
                  <a:cubicBezTo>
                    <a:pt x="522" y="856"/>
                    <a:pt x="686" y="714"/>
                    <a:pt x="731" y="533"/>
                  </a:cubicBezTo>
                  <a:cubicBezTo>
                    <a:pt x="783" y="324"/>
                    <a:pt x="679" y="63"/>
                    <a:pt x="470" y="11"/>
                  </a:cubicBezTo>
                  <a:cubicBezTo>
                    <a:pt x="450" y="4"/>
                    <a:pt x="429" y="1"/>
                    <a:pt x="407"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5116725" y="493600"/>
              <a:ext cx="19600" cy="21400"/>
            </a:xfrm>
            <a:custGeom>
              <a:avLst/>
              <a:gdLst/>
              <a:ahLst/>
              <a:cxnLst/>
              <a:rect l="l" t="t" r="r" b="b"/>
              <a:pathLst>
                <a:path w="784" h="856" extrusionOk="0">
                  <a:moveTo>
                    <a:pt x="408" y="1"/>
                  </a:moveTo>
                  <a:cubicBezTo>
                    <a:pt x="263" y="1"/>
                    <a:pt x="99" y="149"/>
                    <a:pt x="53" y="376"/>
                  </a:cubicBezTo>
                  <a:cubicBezTo>
                    <a:pt x="1" y="585"/>
                    <a:pt x="105" y="793"/>
                    <a:pt x="314" y="846"/>
                  </a:cubicBezTo>
                  <a:cubicBezTo>
                    <a:pt x="334" y="852"/>
                    <a:pt x="355" y="856"/>
                    <a:pt x="377" y="856"/>
                  </a:cubicBezTo>
                  <a:cubicBezTo>
                    <a:pt x="522" y="856"/>
                    <a:pt x="686" y="708"/>
                    <a:pt x="732" y="480"/>
                  </a:cubicBezTo>
                  <a:cubicBezTo>
                    <a:pt x="784" y="324"/>
                    <a:pt x="679" y="63"/>
                    <a:pt x="471" y="11"/>
                  </a:cubicBezTo>
                  <a:cubicBezTo>
                    <a:pt x="450" y="4"/>
                    <a:pt x="429" y="1"/>
                    <a:pt x="408"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5105000" y="629550"/>
              <a:ext cx="84825" cy="65925"/>
            </a:xfrm>
            <a:custGeom>
              <a:avLst/>
              <a:gdLst/>
              <a:ahLst/>
              <a:cxnLst/>
              <a:rect l="l" t="t" r="r" b="b"/>
              <a:pathLst>
                <a:path w="3393" h="2637" extrusionOk="0">
                  <a:moveTo>
                    <a:pt x="366" y="1"/>
                  </a:moveTo>
                  <a:lnTo>
                    <a:pt x="366" y="1"/>
                  </a:lnTo>
                  <a:cubicBezTo>
                    <a:pt x="366" y="1"/>
                    <a:pt x="0" y="2140"/>
                    <a:pt x="1357" y="2558"/>
                  </a:cubicBezTo>
                  <a:cubicBezTo>
                    <a:pt x="1531" y="2612"/>
                    <a:pt x="1691" y="2637"/>
                    <a:pt x="1838" y="2637"/>
                  </a:cubicBezTo>
                  <a:cubicBezTo>
                    <a:pt x="3100" y="2637"/>
                    <a:pt x="3393" y="836"/>
                    <a:pt x="3393" y="836"/>
                  </a:cubicBezTo>
                  <a:lnTo>
                    <a:pt x="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5056725" y="265125"/>
              <a:ext cx="524550" cy="397075"/>
            </a:xfrm>
            <a:custGeom>
              <a:avLst/>
              <a:gdLst/>
              <a:ahLst/>
              <a:cxnLst/>
              <a:rect l="l" t="t" r="r" b="b"/>
              <a:pathLst>
                <a:path w="20982" h="15883" extrusionOk="0">
                  <a:moveTo>
                    <a:pt x="10475" y="0"/>
                  </a:moveTo>
                  <a:cubicBezTo>
                    <a:pt x="9450" y="0"/>
                    <a:pt x="8466" y="205"/>
                    <a:pt x="7620" y="642"/>
                  </a:cubicBezTo>
                  <a:cubicBezTo>
                    <a:pt x="6743" y="262"/>
                    <a:pt x="5952" y="101"/>
                    <a:pt x="5242" y="101"/>
                  </a:cubicBezTo>
                  <a:cubicBezTo>
                    <a:pt x="1478" y="101"/>
                    <a:pt x="0" y="4609"/>
                    <a:pt x="0" y="4609"/>
                  </a:cubicBezTo>
                  <a:cubicBezTo>
                    <a:pt x="2871" y="7479"/>
                    <a:pt x="10752" y="7688"/>
                    <a:pt x="10752" y="7688"/>
                  </a:cubicBezTo>
                  <a:cubicBezTo>
                    <a:pt x="10752" y="7688"/>
                    <a:pt x="9499" y="10715"/>
                    <a:pt x="12996" y="14212"/>
                  </a:cubicBezTo>
                  <a:lnTo>
                    <a:pt x="15866" y="15882"/>
                  </a:lnTo>
                  <a:cubicBezTo>
                    <a:pt x="17745" y="14838"/>
                    <a:pt x="20981" y="9045"/>
                    <a:pt x="17798" y="3930"/>
                  </a:cubicBezTo>
                  <a:cubicBezTo>
                    <a:pt x="16312" y="1493"/>
                    <a:pt x="13243" y="0"/>
                    <a:pt x="10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5420750" y="238450"/>
              <a:ext cx="174875" cy="169875"/>
            </a:xfrm>
            <a:custGeom>
              <a:avLst/>
              <a:gdLst/>
              <a:ahLst/>
              <a:cxnLst/>
              <a:rect l="l" t="t" r="r" b="b"/>
              <a:pathLst>
                <a:path w="6995" h="6795" extrusionOk="0">
                  <a:moveTo>
                    <a:pt x="3537" y="0"/>
                  </a:moveTo>
                  <a:cubicBezTo>
                    <a:pt x="2552" y="0"/>
                    <a:pt x="1578" y="442"/>
                    <a:pt x="940" y="1292"/>
                  </a:cubicBezTo>
                  <a:cubicBezTo>
                    <a:pt x="470" y="1918"/>
                    <a:pt x="1" y="3379"/>
                    <a:pt x="523" y="4267"/>
                  </a:cubicBezTo>
                  <a:lnTo>
                    <a:pt x="1880" y="6093"/>
                  </a:lnTo>
                  <a:cubicBezTo>
                    <a:pt x="2192" y="6539"/>
                    <a:pt x="2656" y="6795"/>
                    <a:pt x="3142" y="6795"/>
                  </a:cubicBezTo>
                  <a:cubicBezTo>
                    <a:pt x="3226" y="6795"/>
                    <a:pt x="3309" y="6787"/>
                    <a:pt x="3393" y="6772"/>
                  </a:cubicBezTo>
                  <a:cubicBezTo>
                    <a:pt x="4959" y="6668"/>
                    <a:pt x="6264" y="5572"/>
                    <a:pt x="6681" y="4110"/>
                  </a:cubicBezTo>
                  <a:cubicBezTo>
                    <a:pt x="6994" y="2597"/>
                    <a:pt x="6316" y="1031"/>
                    <a:pt x="4907" y="300"/>
                  </a:cubicBezTo>
                  <a:cubicBezTo>
                    <a:pt x="4471" y="99"/>
                    <a:pt x="4003" y="0"/>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5339850" y="544325"/>
              <a:ext cx="72800" cy="126225"/>
            </a:xfrm>
            <a:custGeom>
              <a:avLst/>
              <a:gdLst/>
              <a:ahLst/>
              <a:cxnLst/>
              <a:rect l="l" t="t" r="r" b="b"/>
              <a:pathLst>
                <a:path w="2912" h="5049" extrusionOk="0">
                  <a:moveTo>
                    <a:pt x="1430" y="0"/>
                  </a:moveTo>
                  <a:cubicBezTo>
                    <a:pt x="1309" y="0"/>
                    <a:pt x="1180" y="22"/>
                    <a:pt x="1045" y="69"/>
                  </a:cubicBezTo>
                  <a:cubicBezTo>
                    <a:pt x="575" y="278"/>
                    <a:pt x="210" y="696"/>
                    <a:pt x="105" y="1217"/>
                  </a:cubicBezTo>
                  <a:lnTo>
                    <a:pt x="1" y="4401"/>
                  </a:lnTo>
                  <a:cubicBezTo>
                    <a:pt x="225" y="4850"/>
                    <a:pt x="533" y="5048"/>
                    <a:pt x="867" y="5048"/>
                  </a:cubicBezTo>
                  <a:cubicBezTo>
                    <a:pt x="1232" y="5048"/>
                    <a:pt x="1629" y="4810"/>
                    <a:pt x="1984" y="4401"/>
                  </a:cubicBezTo>
                  <a:cubicBezTo>
                    <a:pt x="2454" y="3827"/>
                    <a:pt x="2715" y="3149"/>
                    <a:pt x="2819" y="2418"/>
                  </a:cubicBezTo>
                  <a:cubicBezTo>
                    <a:pt x="2912" y="1353"/>
                    <a:pt x="2388" y="0"/>
                    <a:pt x="1430" y="0"/>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5242000" y="492550"/>
              <a:ext cx="56125" cy="44375"/>
            </a:xfrm>
            <a:custGeom>
              <a:avLst/>
              <a:gdLst/>
              <a:ahLst/>
              <a:cxnLst/>
              <a:rect l="l" t="t" r="r" b="b"/>
              <a:pathLst>
                <a:path w="2245" h="1775" fill="none" extrusionOk="0">
                  <a:moveTo>
                    <a:pt x="0" y="53"/>
                  </a:moveTo>
                  <a:cubicBezTo>
                    <a:pt x="1096" y="0"/>
                    <a:pt x="2036" y="731"/>
                    <a:pt x="2245" y="17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5116725" y="458625"/>
              <a:ext cx="52225" cy="14375"/>
            </a:xfrm>
            <a:custGeom>
              <a:avLst/>
              <a:gdLst/>
              <a:ahLst/>
              <a:cxnLst/>
              <a:rect l="l" t="t" r="r" b="b"/>
              <a:pathLst>
                <a:path w="2089" h="575" fill="none" extrusionOk="0">
                  <a:moveTo>
                    <a:pt x="1" y="261"/>
                  </a:moveTo>
                  <a:cubicBezTo>
                    <a:pt x="732" y="0"/>
                    <a:pt x="1462" y="157"/>
                    <a:pt x="2089" y="5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5095850" y="2948175"/>
              <a:ext cx="927750" cy="2396925"/>
            </a:xfrm>
            <a:custGeom>
              <a:avLst/>
              <a:gdLst/>
              <a:ahLst/>
              <a:cxnLst/>
              <a:rect l="l" t="t" r="r" b="b"/>
              <a:pathLst>
                <a:path w="37110" h="95877" extrusionOk="0">
                  <a:moveTo>
                    <a:pt x="37109" y="0"/>
                  </a:moveTo>
                  <a:lnTo>
                    <a:pt x="14667" y="888"/>
                  </a:lnTo>
                  <a:lnTo>
                    <a:pt x="6368" y="88726"/>
                  </a:lnTo>
                  <a:lnTo>
                    <a:pt x="1" y="95877"/>
                  </a:lnTo>
                  <a:cubicBezTo>
                    <a:pt x="1" y="95877"/>
                    <a:pt x="21921" y="94937"/>
                    <a:pt x="22652" y="94207"/>
                  </a:cubicBezTo>
                  <a:cubicBezTo>
                    <a:pt x="23331" y="93476"/>
                    <a:pt x="22339" y="88465"/>
                    <a:pt x="22339" y="88465"/>
                  </a:cubicBezTo>
                  <a:lnTo>
                    <a:pt x="37109"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4913200" y="5179375"/>
              <a:ext cx="758100" cy="225750"/>
            </a:xfrm>
            <a:custGeom>
              <a:avLst/>
              <a:gdLst/>
              <a:ahLst/>
              <a:cxnLst/>
              <a:rect l="l" t="t" r="r" b="b"/>
              <a:pathLst>
                <a:path w="30324" h="9030" extrusionOk="0">
                  <a:moveTo>
                    <a:pt x="29854" y="0"/>
                  </a:moveTo>
                  <a:lnTo>
                    <a:pt x="24113" y="5011"/>
                  </a:lnTo>
                  <a:lnTo>
                    <a:pt x="21660" y="5011"/>
                  </a:lnTo>
                  <a:lnTo>
                    <a:pt x="11691" y="731"/>
                  </a:lnTo>
                  <a:lnTo>
                    <a:pt x="992" y="6629"/>
                  </a:lnTo>
                  <a:cubicBezTo>
                    <a:pt x="0" y="7359"/>
                    <a:pt x="470" y="8925"/>
                    <a:pt x="1670" y="9029"/>
                  </a:cubicBezTo>
                  <a:lnTo>
                    <a:pt x="16910" y="8925"/>
                  </a:lnTo>
                  <a:lnTo>
                    <a:pt x="20929" y="6107"/>
                  </a:lnTo>
                  <a:lnTo>
                    <a:pt x="22077" y="6107"/>
                  </a:lnTo>
                  <a:lnTo>
                    <a:pt x="22077" y="8925"/>
                  </a:lnTo>
                  <a:lnTo>
                    <a:pt x="30323" y="8821"/>
                  </a:lnTo>
                  <a:lnTo>
                    <a:pt x="30323" y="4906"/>
                  </a:lnTo>
                  <a:lnTo>
                    <a:pt x="26357" y="4959"/>
                  </a:lnTo>
                  <a:lnTo>
                    <a:pt x="30323"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6037925" y="2948175"/>
              <a:ext cx="622400" cy="2396925"/>
            </a:xfrm>
            <a:custGeom>
              <a:avLst/>
              <a:gdLst/>
              <a:ahLst/>
              <a:cxnLst/>
              <a:rect l="l" t="t" r="r" b="b"/>
              <a:pathLst>
                <a:path w="24896" h="95877" extrusionOk="0">
                  <a:moveTo>
                    <a:pt x="24896" y="0"/>
                  </a:moveTo>
                  <a:lnTo>
                    <a:pt x="2453" y="888"/>
                  </a:lnTo>
                  <a:lnTo>
                    <a:pt x="6368" y="88726"/>
                  </a:lnTo>
                  <a:lnTo>
                    <a:pt x="0" y="95877"/>
                  </a:lnTo>
                  <a:cubicBezTo>
                    <a:pt x="0" y="95877"/>
                    <a:pt x="21921" y="94937"/>
                    <a:pt x="22651" y="94207"/>
                  </a:cubicBezTo>
                  <a:cubicBezTo>
                    <a:pt x="23330" y="93476"/>
                    <a:pt x="22338" y="88465"/>
                    <a:pt x="22338" y="88465"/>
                  </a:cubicBezTo>
                  <a:lnTo>
                    <a:pt x="24896"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5855250" y="5179375"/>
              <a:ext cx="759400" cy="225750"/>
            </a:xfrm>
            <a:custGeom>
              <a:avLst/>
              <a:gdLst/>
              <a:ahLst/>
              <a:cxnLst/>
              <a:rect l="l" t="t" r="r" b="b"/>
              <a:pathLst>
                <a:path w="30376" h="9030" extrusionOk="0">
                  <a:moveTo>
                    <a:pt x="29854" y="0"/>
                  </a:moveTo>
                  <a:lnTo>
                    <a:pt x="24113" y="5011"/>
                  </a:lnTo>
                  <a:lnTo>
                    <a:pt x="21660" y="5011"/>
                  </a:lnTo>
                  <a:lnTo>
                    <a:pt x="11691" y="731"/>
                  </a:lnTo>
                  <a:lnTo>
                    <a:pt x="992" y="6681"/>
                  </a:lnTo>
                  <a:cubicBezTo>
                    <a:pt x="0" y="7359"/>
                    <a:pt x="470" y="8925"/>
                    <a:pt x="1671" y="9029"/>
                  </a:cubicBezTo>
                  <a:lnTo>
                    <a:pt x="16911" y="8925"/>
                  </a:lnTo>
                  <a:lnTo>
                    <a:pt x="20929" y="6107"/>
                  </a:lnTo>
                  <a:lnTo>
                    <a:pt x="22078" y="6107"/>
                  </a:lnTo>
                  <a:lnTo>
                    <a:pt x="22078" y="8925"/>
                  </a:lnTo>
                  <a:lnTo>
                    <a:pt x="30324" y="8821"/>
                  </a:lnTo>
                  <a:lnTo>
                    <a:pt x="30324" y="4906"/>
                  </a:lnTo>
                  <a:lnTo>
                    <a:pt x="26409" y="4959"/>
                  </a:lnTo>
                  <a:lnTo>
                    <a:pt x="30376"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5291575" y="1869100"/>
              <a:ext cx="1479650" cy="1484875"/>
            </a:xfrm>
            <a:custGeom>
              <a:avLst/>
              <a:gdLst/>
              <a:ahLst/>
              <a:cxnLst/>
              <a:rect l="l" t="t" r="r" b="b"/>
              <a:pathLst>
                <a:path w="59186" h="59395" extrusionOk="0">
                  <a:moveTo>
                    <a:pt x="41180" y="1"/>
                  </a:moveTo>
                  <a:lnTo>
                    <a:pt x="9030" y="4072"/>
                  </a:lnTo>
                  <a:cubicBezTo>
                    <a:pt x="5533" y="14197"/>
                    <a:pt x="1" y="59395"/>
                    <a:pt x="1" y="59395"/>
                  </a:cubicBezTo>
                  <a:lnTo>
                    <a:pt x="56681" y="59395"/>
                  </a:lnTo>
                  <a:cubicBezTo>
                    <a:pt x="56681" y="59395"/>
                    <a:pt x="59186" y="23957"/>
                    <a:pt x="49948" y="9291"/>
                  </a:cubicBezTo>
                  <a:cubicBezTo>
                    <a:pt x="47704" y="5585"/>
                    <a:pt x="44729" y="2454"/>
                    <a:pt x="41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6037925" y="1737325"/>
              <a:ext cx="613275" cy="1616650"/>
            </a:xfrm>
            <a:custGeom>
              <a:avLst/>
              <a:gdLst/>
              <a:ahLst/>
              <a:cxnLst/>
              <a:rect l="l" t="t" r="r" b="b"/>
              <a:pathLst>
                <a:path w="24531" h="64666" fill="none" extrusionOk="0">
                  <a:moveTo>
                    <a:pt x="0" y="0"/>
                  </a:moveTo>
                  <a:cubicBezTo>
                    <a:pt x="0" y="0"/>
                    <a:pt x="10647" y="7934"/>
                    <a:pt x="17067" y="17850"/>
                  </a:cubicBezTo>
                  <a:cubicBezTo>
                    <a:pt x="24530" y="29489"/>
                    <a:pt x="23956" y="64666"/>
                    <a:pt x="23956" y="64666"/>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6004000" y="2017850"/>
              <a:ext cx="334050" cy="163125"/>
            </a:xfrm>
            <a:custGeom>
              <a:avLst/>
              <a:gdLst/>
              <a:ahLst/>
              <a:cxnLst/>
              <a:rect l="l" t="t" r="r" b="b"/>
              <a:pathLst>
                <a:path w="13362" h="6525" fill="none" extrusionOk="0">
                  <a:moveTo>
                    <a:pt x="0" y="1"/>
                  </a:moveTo>
                  <a:cubicBezTo>
                    <a:pt x="7359" y="6525"/>
                    <a:pt x="13361" y="1"/>
                    <a:pt x="13361" y="1"/>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4072900" y="1094050"/>
              <a:ext cx="983850" cy="765975"/>
            </a:xfrm>
            <a:custGeom>
              <a:avLst/>
              <a:gdLst/>
              <a:ahLst/>
              <a:cxnLst/>
              <a:rect l="l" t="t" r="r" b="b"/>
              <a:pathLst>
                <a:path w="39354" h="30639" extrusionOk="0">
                  <a:moveTo>
                    <a:pt x="8769" y="1"/>
                  </a:moveTo>
                  <a:lnTo>
                    <a:pt x="1" y="3811"/>
                  </a:lnTo>
                  <a:cubicBezTo>
                    <a:pt x="1" y="3811"/>
                    <a:pt x="11222" y="28550"/>
                    <a:pt x="18685" y="30481"/>
                  </a:cubicBezTo>
                  <a:cubicBezTo>
                    <a:pt x="19101" y="30588"/>
                    <a:pt x="19534" y="30639"/>
                    <a:pt x="19981" y="30639"/>
                  </a:cubicBezTo>
                  <a:cubicBezTo>
                    <a:pt x="27577" y="30639"/>
                    <a:pt x="39353" y="16024"/>
                    <a:pt x="39353" y="16024"/>
                  </a:cubicBezTo>
                  <a:lnTo>
                    <a:pt x="30846" y="2663"/>
                  </a:lnTo>
                  <a:cubicBezTo>
                    <a:pt x="30846" y="2663"/>
                    <a:pt x="21498" y="12997"/>
                    <a:pt x="20053" y="12997"/>
                  </a:cubicBezTo>
                  <a:cubicBezTo>
                    <a:pt x="20049" y="12997"/>
                    <a:pt x="20046" y="12997"/>
                    <a:pt x="20042" y="12997"/>
                  </a:cubicBezTo>
                  <a:cubicBezTo>
                    <a:pt x="18581" y="12892"/>
                    <a:pt x="8769" y="1"/>
                    <a:pt x="876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3995925" y="834300"/>
              <a:ext cx="352325" cy="473775"/>
            </a:xfrm>
            <a:custGeom>
              <a:avLst/>
              <a:gdLst/>
              <a:ahLst/>
              <a:cxnLst/>
              <a:rect l="l" t="t" r="r" b="b"/>
              <a:pathLst>
                <a:path w="14093" h="18951" extrusionOk="0">
                  <a:moveTo>
                    <a:pt x="2749" y="1"/>
                  </a:moveTo>
                  <a:cubicBezTo>
                    <a:pt x="2737" y="1"/>
                    <a:pt x="2725" y="2"/>
                    <a:pt x="2714" y="5"/>
                  </a:cubicBezTo>
                  <a:cubicBezTo>
                    <a:pt x="1984" y="213"/>
                    <a:pt x="4071" y="4076"/>
                    <a:pt x="4071" y="4076"/>
                  </a:cubicBezTo>
                  <a:cubicBezTo>
                    <a:pt x="4071" y="4076"/>
                    <a:pt x="3670" y="3608"/>
                    <a:pt x="3216" y="3608"/>
                  </a:cubicBezTo>
                  <a:cubicBezTo>
                    <a:pt x="3103" y="3608"/>
                    <a:pt x="2986" y="3637"/>
                    <a:pt x="2871" y="3710"/>
                  </a:cubicBezTo>
                  <a:cubicBezTo>
                    <a:pt x="2401" y="3971"/>
                    <a:pt x="2766" y="5172"/>
                    <a:pt x="2766" y="5172"/>
                  </a:cubicBezTo>
                  <a:cubicBezTo>
                    <a:pt x="2766" y="5172"/>
                    <a:pt x="2383" y="4884"/>
                    <a:pt x="1991" y="4884"/>
                  </a:cubicBezTo>
                  <a:cubicBezTo>
                    <a:pt x="1882" y="4884"/>
                    <a:pt x="1773" y="4906"/>
                    <a:pt x="1670" y="4963"/>
                  </a:cubicBezTo>
                  <a:cubicBezTo>
                    <a:pt x="1253" y="5276"/>
                    <a:pt x="1566" y="6268"/>
                    <a:pt x="1566" y="6268"/>
                  </a:cubicBezTo>
                  <a:cubicBezTo>
                    <a:pt x="1566" y="6268"/>
                    <a:pt x="1262" y="5826"/>
                    <a:pt x="896" y="5826"/>
                  </a:cubicBezTo>
                  <a:cubicBezTo>
                    <a:pt x="759" y="5826"/>
                    <a:pt x="612" y="5888"/>
                    <a:pt x="470" y="6059"/>
                  </a:cubicBezTo>
                  <a:cubicBezTo>
                    <a:pt x="0" y="6685"/>
                    <a:pt x="1984" y="12478"/>
                    <a:pt x="5324" y="18950"/>
                  </a:cubicBezTo>
                  <a:lnTo>
                    <a:pt x="14092" y="13366"/>
                  </a:lnTo>
                  <a:cubicBezTo>
                    <a:pt x="14092" y="13366"/>
                    <a:pt x="6629" y="2458"/>
                    <a:pt x="6055" y="2458"/>
                  </a:cubicBezTo>
                  <a:cubicBezTo>
                    <a:pt x="5546" y="2458"/>
                    <a:pt x="6424" y="4288"/>
                    <a:pt x="6037" y="4288"/>
                  </a:cubicBezTo>
                  <a:cubicBezTo>
                    <a:pt x="6026" y="4288"/>
                    <a:pt x="6015" y="4287"/>
                    <a:pt x="6002" y="4284"/>
                  </a:cubicBezTo>
                  <a:cubicBezTo>
                    <a:pt x="5541" y="4233"/>
                    <a:pt x="3417" y="1"/>
                    <a:pt x="274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4157725" y="966200"/>
              <a:ext cx="15675" cy="95275"/>
            </a:xfrm>
            <a:custGeom>
              <a:avLst/>
              <a:gdLst/>
              <a:ahLst/>
              <a:cxnLst/>
              <a:rect l="l" t="t" r="r" b="b"/>
              <a:pathLst>
                <a:path w="627" h="3811" fill="none" extrusionOk="0">
                  <a:moveTo>
                    <a:pt x="0" y="0"/>
                  </a:moveTo>
                  <a:cubicBezTo>
                    <a:pt x="104" y="1305"/>
                    <a:pt x="313" y="2557"/>
                    <a:pt x="626" y="3810"/>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4010275" y="947925"/>
              <a:ext cx="120075" cy="137875"/>
            </a:xfrm>
            <a:custGeom>
              <a:avLst/>
              <a:gdLst/>
              <a:ahLst/>
              <a:cxnLst/>
              <a:rect l="l" t="t" r="r" b="b"/>
              <a:pathLst>
                <a:path w="4803" h="5515" extrusionOk="0">
                  <a:moveTo>
                    <a:pt x="3654" y="0"/>
                  </a:moveTo>
                  <a:lnTo>
                    <a:pt x="3654" y="0"/>
                  </a:lnTo>
                  <a:cubicBezTo>
                    <a:pt x="3863" y="679"/>
                    <a:pt x="4019" y="1305"/>
                    <a:pt x="4228" y="1984"/>
                  </a:cubicBezTo>
                  <a:cubicBezTo>
                    <a:pt x="4280" y="2297"/>
                    <a:pt x="4332" y="2610"/>
                    <a:pt x="4437" y="2923"/>
                  </a:cubicBezTo>
                  <a:cubicBezTo>
                    <a:pt x="4489" y="3236"/>
                    <a:pt x="4489" y="3549"/>
                    <a:pt x="4489" y="3863"/>
                  </a:cubicBezTo>
                  <a:cubicBezTo>
                    <a:pt x="4489" y="3915"/>
                    <a:pt x="4489" y="3915"/>
                    <a:pt x="4489" y="3915"/>
                  </a:cubicBezTo>
                  <a:cubicBezTo>
                    <a:pt x="4489" y="3915"/>
                    <a:pt x="4437" y="3915"/>
                    <a:pt x="4385" y="3863"/>
                  </a:cubicBezTo>
                  <a:cubicBezTo>
                    <a:pt x="4228" y="3758"/>
                    <a:pt x="4176" y="3654"/>
                    <a:pt x="4071" y="3497"/>
                  </a:cubicBezTo>
                  <a:cubicBezTo>
                    <a:pt x="3863" y="3236"/>
                    <a:pt x="3706" y="2975"/>
                    <a:pt x="3549" y="2662"/>
                  </a:cubicBezTo>
                  <a:cubicBezTo>
                    <a:pt x="3236" y="2088"/>
                    <a:pt x="2975" y="1514"/>
                    <a:pt x="2714" y="888"/>
                  </a:cubicBezTo>
                  <a:lnTo>
                    <a:pt x="2669" y="905"/>
                  </a:lnTo>
                  <a:lnTo>
                    <a:pt x="2669" y="905"/>
                  </a:lnTo>
                  <a:cubicBezTo>
                    <a:pt x="2667" y="899"/>
                    <a:pt x="2665" y="893"/>
                    <a:pt x="2662" y="888"/>
                  </a:cubicBezTo>
                  <a:lnTo>
                    <a:pt x="2297" y="1044"/>
                  </a:lnTo>
                  <a:cubicBezTo>
                    <a:pt x="2558" y="1670"/>
                    <a:pt x="2767" y="2297"/>
                    <a:pt x="2923" y="2871"/>
                  </a:cubicBezTo>
                  <a:cubicBezTo>
                    <a:pt x="3028" y="3184"/>
                    <a:pt x="3132" y="3497"/>
                    <a:pt x="3184" y="3810"/>
                  </a:cubicBezTo>
                  <a:cubicBezTo>
                    <a:pt x="3289" y="4123"/>
                    <a:pt x="3289" y="4437"/>
                    <a:pt x="3289" y="4698"/>
                  </a:cubicBezTo>
                  <a:cubicBezTo>
                    <a:pt x="3184" y="4645"/>
                    <a:pt x="3080" y="4541"/>
                    <a:pt x="2975" y="4437"/>
                  </a:cubicBezTo>
                  <a:cubicBezTo>
                    <a:pt x="2819" y="4176"/>
                    <a:pt x="2610" y="3915"/>
                    <a:pt x="2453" y="3654"/>
                  </a:cubicBezTo>
                  <a:cubicBezTo>
                    <a:pt x="2088" y="3132"/>
                    <a:pt x="1775" y="2558"/>
                    <a:pt x="1462" y="1984"/>
                  </a:cubicBezTo>
                  <a:lnTo>
                    <a:pt x="1044" y="2140"/>
                  </a:lnTo>
                  <a:cubicBezTo>
                    <a:pt x="1119" y="2278"/>
                    <a:pt x="1194" y="2415"/>
                    <a:pt x="1270" y="2553"/>
                  </a:cubicBezTo>
                  <a:lnTo>
                    <a:pt x="1270" y="2553"/>
                  </a:lnTo>
                  <a:cubicBezTo>
                    <a:pt x="1439" y="2940"/>
                    <a:pt x="1621" y="3335"/>
                    <a:pt x="1775" y="3758"/>
                  </a:cubicBezTo>
                  <a:cubicBezTo>
                    <a:pt x="1879" y="4019"/>
                    <a:pt x="1932" y="4280"/>
                    <a:pt x="2036" y="4541"/>
                  </a:cubicBezTo>
                  <a:cubicBezTo>
                    <a:pt x="2036" y="4698"/>
                    <a:pt x="2088" y="4802"/>
                    <a:pt x="2140" y="4959"/>
                  </a:cubicBezTo>
                  <a:cubicBezTo>
                    <a:pt x="2140" y="5063"/>
                    <a:pt x="2140" y="5272"/>
                    <a:pt x="2140" y="5272"/>
                  </a:cubicBezTo>
                  <a:cubicBezTo>
                    <a:pt x="2036" y="5272"/>
                    <a:pt x="1932" y="5220"/>
                    <a:pt x="1879" y="5167"/>
                  </a:cubicBezTo>
                  <a:cubicBezTo>
                    <a:pt x="1775" y="5115"/>
                    <a:pt x="1671" y="5011"/>
                    <a:pt x="1566" y="4906"/>
                  </a:cubicBezTo>
                  <a:cubicBezTo>
                    <a:pt x="1410" y="4698"/>
                    <a:pt x="1201" y="4489"/>
                    <a:pt x="1044" y="4280"/>
                  </a:cubicBezTo>
                  <a:cubicBezTo>
                    <a:pt x="679" y="3810"/>
                    <a:pt x="366" y="3341"/>
                    <a:pt x="0" y="2871"/>
                  </a:cubicBezTo>
                  <a:lnTo>
                    <a:pt x="0" y="2871"/>
                  </a:lnTo>
                  <a:cubicBezTo>
                    <a:pt x="261" y="3341"/>
                    <a:pt x="575" y="3863"/>
                    <a:pt x="888" y="4332"/>
                  </a:cubicBezTo>
                  <a:cubicBezTo>
                    <a:pt x="1044" y="4593"/>
                    <a:pt x="1201" y="4802"/>
                    <a:pt x="1410" y="5011"/>
                  </a:cubicBezTo>
                  <a:cubicBezTo>
                    <a:pt x="1514" y="5167"/>
                    <a:pt x="1618" y="5272"/>
                    <a:pt x="1723" y="5376"/>
                  </a:cubicBezTo>
                  <a:cubicBezTo>
                    <a:pt x="1775" y="5428"/>
                    <a:pt x="1879" y="5480"/>
                    <a:pt x="1984" y="5480"/>
                  </a:cubicBezTo>
                  <a:cubicBezTo>
                    <a:pt x="2027" y="5502"/>
                    <a:pt x="2070" y="5515"/>
                    <a:pt x="2113" y="5515"/>
                  </a:cubicBezTo>
                  <a:cubicBezTo>
                    <a:pt x="2175" y="5515"/>
                    <a:pt x="2236" y="5489"/>
                    <a:pt x="2297" y="5428"/>
                  </a:cubicBezTo>
                  <a:cubicBezTo>
                    <a:pt x="2401" y="5272"/>
                    <a:pt x="2453" y="5063"/>
                    <a:pt x="2401" y="4906"/>
                  </a:cubicBezTo>
                  <a:cubicBezTo>
                    <a:pt x="2401" y="4750"/>
                    <a:pt x="2349" y="4593"/>
                    <a:pt x="2349" y="4437"/>
                  </a:cubicBezTo>
                  <a:cubicBezTo>
                    <a:pt x="2330" y="4389"/>
                    <a:pt x="2313" y="4341"/>
                    <a:pt x="2297" y="4291"/>
                  </a:cubicBezTo>
                  <a:lnTo>
                    <a:pt x="2297" y="4291"/>
                  </a:lnTo>
                  <a:cubicBezTo>
                    <a:pt x="2397" y="4431"/>
                    <a:pt x="2503" y="4564"/>
                    <a:pt x="2610" y="4698"/>
                  </a:cubicBezTo>
                  <a:cubicBezTo>
                    <a:pt x="2714" y="4854"/>
                    <a:pt x="2871" y="5011"/>
                    <a:pt x="3028" y="5115"/>
                  </a:cubicBezTo>
                  <a:cubicBezTo>
                    <a:pt x="3099" y="5172"/>
                    <a:pt x="3182" y="5198"/>
                    <a:pt x="3265" y="5198"/>
                  </a:cubicBezTo>
                  <a:cubicBezTo>
                    <a:pt x="3486" y="5198"/>
                    <a:pt x="3706" y="5015"/>
                    <a:pt x="3706" y="4750"/>
                  </a:cubicBezTo>
                  <a:cubicBezTo>
                    <a:pt x="3758" y="4384"/>
                    <a:pt x="3706" y="4019"/>
                    <a:pt x="3602" y="3706"/>
                  </a:cubicBezTo>
                  <a:cubicBezTo>
                    <a:pt x="3586" y="3610"/>
                    <a:pt x="3565" y="3514"/>
                    <a:pt x="3540" y="3416"/>
                  </a:cubicBezTo>
                  <a:lnTo>
                    <a:pt x="3540" y="3416"/>
                  </a:lnTo>
                  <a:cubicBezTo>
                    <a:pt x="3611" y="3516"/>
                    <a:pt x="3685" y="3614"/>
                    <a:pt x="3758" y="3706"/>
                  </a:cubicBezTo>
                  <a:cubicBezTo>
                    <a:pt x="3863" y="3863"/>
                    <a:pt x="4019" y="3967"/>
                    <a:pt x="4124" y="4123"/>
                  </a:cubicBezTo>
                  <a:cubicBezTo>
                    <a:pt x="4228" y="4176"/>
                    <a:pt x="4385" y="4228"/>
                    <a:pt x="4489" y="4228"/>
                  </a:cubicBezTo>
                  <a:cubicBezTo>
                    <a:pt x="4645" y="4176"/>
                    <a:pt x="4750" y="4071"/>
                    <a:pt x="4750" y="3915"/>
                  </a:cubicBezTo>
                  <a:cubicBezTo>
                    <a:pt x="4802" y="3549"/>
                    <a:pt x="4750" y="3184"/>
                    <a:pt x="4645" y="2871"/>
                  </a:cubicBezTo>
                  <a:cubicBezTo>
                    <a:pt x="4593" y="2558"/>
                    <a:pt x="4489" y="2192"/>
                    <a:pt x="4385" y="1879"/>
                  </a:cubicBezTo>
                  <a:cubicBezTo>
                    <a:pt x="4176" y="1253"/>
                    <a:pt x="3915" y="627"/>
                    <a:pt x="3654" y="0"/>
                  </a:cubicBezTo>
                  <a:close/>
                </a:path>
              </a:pathLst>
            </a:custGeom>
            <a:solidFill>
              <a:srgbClr val="75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4727900" y="825275"/>
              <a:ext cx="814225" cy="734625"/>
            </a:xfrm>
            <a:custGeom>
              <a:avLst/>
              <a:gdLst/>
              <a:ahLst/>
              <a:cxnLst/>
              <a:rect l="l" t="t" r="r" b="b"/>
              <a:pathLst>
                <a:path w="32569" h="29385" extrusionOk="0">
                  <a:moveTo>
                    <a:pt x="19886" y="0"/>
                  </a:moveTo>
                  <a:cubicBezTo>
                    <a:pt x="10961" y="0"/>
                    <a:pt x="1" y="16702"/>
                    <a:pt x="1" y="16702"/>
                  </a:cubicBezTo>
                  <a:lnTo>
                    <a:pt x="13571" y="29384"/>
                  </a:lnTo>
                  <a:lnTo>
                    <a:pt x="32568" y="9343"/>
                  </a:lnTo>
                  <a:lnTo>
                    <a:pt x="198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5004525" y="781950"/>
              <a:ext cx="1316550" cy="1426425"/>
            </a:xfrm>
            <a:custGeom>
              <a:avLst/>
              <a:gdLst/>
              <a:ahLst/>
              <a:cxnLst/>
              <a:rect l="l" t="t" r="r" b="b"/>
              <a:pathLst>
                <a:path w="52662" h="57057" extrusionOk="0">
                  <a:moveTo>
                    <a:pt x="22098" y="0"/>
                  </a:moveTo>
                  <a:cubicBezTo>
                    <a:pt x="21685" y="0"/>
                    <a:pt x="21451" y="11"/>
                    <a:pt x="21451" y="11"/>
                  </a:cubicBezTo>
                  <a:lnTo>
                    <a:pt x="2297" y="16399"/>
                  </a:lnTo>
                  <a:cubicBezTo>
                    <a:pt x="0" y="27620"/>
                    <a:pt x="1566" y="32892"/>
                    <a:pt x="7046" y="38372"/>
                  </a:cubicBezTo>
                  <a:cubicBezTo>
                    <a:pt x="12526" y="43852"/>
                    <a:pt x="19833" y="57057"/>
                    <a:pt x="19833" y="57057"/>
                  </a:cubicBezTo>
                  <a:cubicBezTo>
                    <a:pt x="19833" y="57057"/>
                    <a:pt x="43267" y="53299"/>
                    <a:pt x="52662" y="43539"/>
                  </a:cubicBezTo>
                  <a:cubicBezTo>
                    <a:pt x="52662" y="43539"/>
                    <a:pt x="43737" y="9666"/>
                    <a:pt x="34343" y="3142"/>
                  </a:cubicBezTo>
                  <a:cubicBezTo>
                    <a:pt x="30155" y="250"/>
                    <a:pt x="24075" y="0"/>
                    <a:pt x="22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5324200" y="719575"/>
              <a:ext cx="216625" cy="280550"/>
            </a:xfrm>
            <a:custGeom>
              <a:avLst/>
              <a:gdLst/>
              <a:ahLst/>
              <a:cxnLst/>
              <a:rect l="l" t="t" r="r" b="b"/>
              <a:pathLst>
                <a:path w="8665" h="11222" extrusionOk="0">
                  <a:moveTo>
                    <a:pt x="6159" y="1"/>
                  </a:moveTo>
                  <a:lnTo>
                    <a:pt x="0" y="7151"/>
                  </a:lnTo>
                  <a:lnTo>
                    <a:pt x="3810" y="11222"/>
                  </a:lnTo>
                  <a:cubicBezTo>
                    <a:pt x="3810" y="11222"/>
                    <a:pt x="6472" y="6681"/>
                    <a:pt x="8664" y="2506"/>
                  </a:cubicBezTo>
                  <a:lnTo>
                    <a:pt x="6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5175450" y="805700"/>
              <a:ext cx="147475" cy="194425"/>
            </a:xfrm>
            <a:custGeom>
              <a:avLst/>
              <a:gdLst/>
              <a:ahLst/>
              <a:cxnLst/>
              <a:rect l="l" t="t" r="r" b="b"/>
              <a:pathLst>
                <a:path w="5899" h="7777" extrusionOk="0">
                  <a:moveTo>
                    <a:pt x="1619" y="0"/>
                  </a:moveTo>
                  <a:lnTo>
                    <a:pt x="1" y="1044"/>
                  </a:lnTo>
                  <a:cubicBezTo>
                    <a:pt x="366" y="3393"/>
                    <a:pt x="1149" y="5689"/>
                    <a:pt x="2349" y="7777"/>
                  </a:cubicBezTo>
                  <a:lnTo>
                    <a:pt x="5898" y="3706"/>
                  </a:lnTo>
                  <a:lnTo>
                    <a:pt x="16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5017575" y="1198450"/>
              <a:ext cx="49600" cy="335350"/>
            </a:xfrm>
            <a:custGeom>
              <a:avLst/>
              <a:gdLst/>
              <a:ahLst/>
              <a:cxnLst/>
              <a:rect l="l" t="t" r="r" b="b"/>
              <a:pathLst>
                <a:path w="1984" h="13414" fill="none" extrusionOk="0">
                  <a:moveTo>
                    <a:pt x="1201" y="13413"/>
                  </a:moveTo>
                  <a:cubicBezTo>
                    <a:pt x="0" y="8507"/>
                    <a:pt x="1984" y="0"/>
                    <a:pt x="1984" y="0"/>
                  </a:cubicBez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5178050" y="1421550"/>
              <a:ext cx="708550" cy="1303525"/>
            </a:xfrm>
            <a:custGeom>
              <a:avLst/>
              <a:gdLst/>
              <a:ahLst/>
              <a:cxnLst/>
              <a:rect l="l" t="t" r="r" b="b"/>
              <a:pathLst>
                <a:path w="28342" h="52141" extrusionOk="0">
                  <a:moveTo>
                    <a:pt x="12266" y="1"/>
                  </a:moveTo>
                  <a:cubicBezTo>
                    <a:pt x="12266" y="1"/>
                    <a:pt x="9656" y="17537"/>
                    <a:pt x="1" y="47913"/>
                  </a:cubicBezTo>
                  <a:lnTo>
                    <a:pt x="9552" y="52141"/>
                  </a:lnTo>
                  <a:cubicBezTo>
                    <a:pt x="9552" y="52141"/>
                    <a:pt x="20512" y="33560"/>
                    <a:pt x="28341" y="3968"/>
                  </a:cubicBezTo>
                  <a:lnTo>
                    <a:pt x="12266"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5427275" y="1094050"/>
              <a:ext cx="551950" cy="465850"/>
            </a:xfrm>
            <a:custGeom>
              <a:avLst/>
              <a:gdLst/>
              <a:ahLst/>
              <a:cxnLst/>
              <a:rect l="l" t="t" r="r" b="b"/>
              <a:pathLst>
                <a:path w="22078" h="18634" extrusionOk="0">
                  <a:moveTo>
                    <a:pt x="3236" y="1"/>
                  </a:moveTo>
                  <a:lnTo>
                    <a:pt x="1" y="15189"/>
                  </a:lnTo>
                  <a:lnTo>
                    <a:pt x="19259" y="18633"/>
                  </a:lnTo>
                  <a:cubicBezTo>
                    <a:pt x="20460" y="14301"/>
                    <a:pt x="21451" y="9969"/>
                    <a:pt x="22078" y="5585"/>
                  </a:cubicBezTo>
                  <a:lnTo>
                    <a:pt x="32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5898300" y="1322400"/>
              <a:ext cx="62650" cy="251850"/>
            </a:xfrm>
            <a:custGeom>
              <a:avLst/>
              <a:gdLst/>
              <a:ahLst/>
              <a:cxnLst/>
              <a:rect l="l" t="t" r="r" b="b"/>
              <a:pathLst>
                <a:path w="2506" h="10074" fill="none" extrusionOk="0">
                  <a:moveTo>
                    <a:pt x="1" y="10073"/>
                  </a:moveTo>
                  <a:lnTo>
                    <a:pt x="2506" y="0"/>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5427275" y="1215400"/>
              <a:ext cx="52225" cy="258375"/>
            </a:xfrm>
            <a:custGeom>
              <a:avLst/>
              <a:gdLst/>
              <a:ahLst/>
              <a:cxnLst/>
              <a:rect l="l" t="t" r="r" b="b"/>
              <a:pathLst>
                <a:path w="2089" h="10335" fill="none" extrusionOk="0">
                  <a:moveTo>
                    <a:pt x="1" y="10335"/>
                  </a:moveTo>
                  <a:lnTo>
                    <a:pt x="2088" y="1"/>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4764450" y="2316650"/>
              <a:ext cx="777675" cy="455400"/>
            </a:xfrm>
            <a:custGeom>
              <a:avLst/>
              <a:gdLst/>
              <a:ahLst/>
              <a:cxnLst/>
              <a:rect l="l" t="t" r="r" b="b"/>
              <a:pathLst>
                <a:path w="31107" h="18216" extrusionOk="0">
                  <a:moveTo>
                    <a:pt x="20251" y="1"/>
                  </a:moveTo>
                  <a:lnTo>
                    <a:pt x="16545" y="12161"/>
                  </a:lnTo>
                  <a:cubicBezTo>
                    <a:pt x="16545" y="12161"/>
                    <a:pt x="9917" y="13779"/>
                    <a:pt x="7777" y="14405"/>
                  </a:cubicBezTo>
                  <a:cubicBezTo>
                    <a:pt x="4280" y="15501"/>
                    <a:pt x="105" y="17328"/>
                    <a:pt x="0" y="18215"/>
                  </a:cubicBezTo>
                  <a:cubicBezTo>
                    <a:pt x="5011" y="18215"/>
                    <a:pt x="22443" y="18111"/>
                    <a:pt x="24426" y="18111"/>
                  </a:cubicBezTo>
                  <a:cubicBezTo>
                    <a:pt x="26409" y="18111"/>
                    <a:pt x="31106" y="6472"/>
                    <a:pt x="31106" y="6472"/>
                  </a:cubicBezTo>
                  <a:lnTo>
                    <a:pt x="20251"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21" name="Google Shape;921;p39"/>
          <p:cNvCxnSpPr/>
          <p:nvPr/>
        </p:nvCxnSpPr>
        <p:spPr>
          <a:xfrm>
            <a:off x="4043950" y="4603500"/>
            <a:ext cx="3614700" cy="0"/>
          </a:xfrm>
          <a:prstGeom prst="straightConnector1">
            <a:avLst/>
          </a:prstGeom>
          <a:noFill/>
          <a:ln w="9525" cap="flat" cmpd="sng">
            <a:solidFill>
              <a:schemeClr val="accent5"/>
            </a:solidFill>
            <a:prstDash val="solid"/>
            <a:round/>
            <a:headEnd type="none" w="med" len="med"/>
            <a:tailEnd type="none" w="med" len="med"/>
          </a:ln>
        </p:spPr>
      </p:cxnSp>
      <p:sp>
        <p:nvSpPr>
          <p:cNvPr id="922" name="Google Shape;922;p39"/>
          <p:cNvSpPr txBox="1">
            <a:spLocks noGrp="1"/>
          </p:cNvSpPr>
          <p:nvPr>
            <p:ph type="title"/>
          </p:nvPr>
        </p:nvSpPr>
        <p:spPr>
          <a:xfrm>
            <a:off x="780615" y="428889"/>
            <a:ext cx="3369350" cy="530400"/>
          </a:xfrm>
          <a:prstGeom prst="rect">
            <a:avLst/>
          </a:prstGeom>
        </p:spPr>
        <p:txBody>
          <a:bodyPr spcFirstLastPara="1" wrap="square" lIns="91425" tIns="91425" rIns="91425" bIns="91425" anchor="ctr" anchorCtr="0">
            <a:noAutofit/>
          </a:bodyPr>
          <a:lstStyle/>
          <a:p>
            <a:pPr lvl="0"/>
            <a:r>
              <a:rPr lang="en" sz="2000" dirty="0"/>
              <a:t>1. </a:t>
            </a:r>
            <a:r>
              <a:rPr lang="vi-VN" sz="2000" dirty="0"/>
              <a:t>GIỚI THIỆU BÀI TOÁN</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9"/>
                                        </p:tgtEl>
                                        <p:attrNameLst>
                                          <p:attrName>style.visibility</p:attrName>
                                        </p:attrNameLst>
                                      </p:cBhvr>
                                      <p:to>
                                        <p:strVal val="visible"/>
                                      </p:to>
                                    </p:set>
                                    <p:anim calcmode="lin" valueType="num">
                                      <p:cBhvr additive="base">
                                        <p:cTn id="7" dur="500" fill="hold"/>
                                        <p:tgtEl>
                                          <p:spTgt spid="809"/>
                                        </p:tgtEl>
                                        <p:attrNameLst>
                                          <p:attrName>ppt_x</p:attrName>
                                        </p:attrNameLst>
                                      </p:cBhvr>
                                      <p:tavLst>
                                        <p:tav tm="0">
                                          <p:val>
                                            <p:strVal val="#ppt_x"/>
                                          </p:val>
                                        </p:tav>
                                        <p:tav tm="100000">
                                          <p:val>
                                            <p:strVal val="#ppt_x"/>
                                          </p:val>
                                        </p:tav>
                                      </p:tavLst>
                                    </p:anim>
                                    <p:anim calcmode="lin" valueType="num">
                                      <p:cBhvr additive="base">
                                        <p:cTn id="8" dur="500" fill="hold"/>
                                        <p:tgtEl>
                                          <p:spTgt spid="80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2"/>
                                        </p:tgtEl>
                                        <p:attrNameLst>
                                          <p:attrName>style.visibility</p:attrName>
                                        </p:attrNameLst>
                                      </p:cBhvr>
                                      <p:to>
                                        <p:strVal val="visible"/>
                                      </p:to>
                                    </p:set>
                                    <p:anim calcmode="lin" valueType="num">
                                      <p:cBhvr additive="base">
                                        <p:cTn id="11" dur="500" fill="hold"/>
                                        <p:tgtEl>
                                          <p:spTgt spid="922"/>
                                        </p:tgtEl>
                                        <p:attrNameLst>
                                          <p:attrName>ppt_x</p:attrName>
                                        </p:attrNameLst>
                                      </p:cBhvr>
                                      <p:tavLst>
                                        <p:tav tm="0">
                                          <p:val>
                                            <p:strVal val="#ppt_x"/>
                                          </p:val>
                                        </p:tav>
                                        <p:tav tm="100000">
                                          <p:val>
                                            <p:strVal val="#ppt_x"/>
                                          </p:val>
                                        </p:tav>
                                      </p:tavLst>
                                    </p:anim>
                                    <p:anim calcmode="lin" valueType="num">
                                      <p:cBhvr additive="base">
                                        <p:cTn id="12" dur="500" fill="hold"/>
                                        <p:tgtEl>
                                          <p:spTgt spid="9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2"/>
                                        </p:tgtEl>
                                        <p:attrNameLst>
                                          <p:attrName>style.visibility</p:attrName>
                                        </p:attrNameLst>
                                      </p:cBhvr>
                                      <p:to>
                                        <p:strVal val="visible"/>
                                      </p:to>
                                    </p:set>
                                    <p:anim calcmode="lin" valueType="num">
                                      <p:cBhvr additive="base">
                                        <p:cTn id="15" dur="500" fill="hold"/>
                                        <p:tgtEl>
                                          <p:spTgt spid="812"/>
                                        </p:tgtEl>
                                        <p:attrNameLst>
                                          <p:attrName>ppt_x</p:attrName>
                                        </p:attrNameLst>
                                      </p:cBhvr>
                                      <p:tavLst>
                                        <p:tav tm="0">
                                          <p:val>
                                            <p:strVal val="#ppt_x"/>
                                          </p:val>
                                        </p:tav>
                                        <p:tav tm="100000">
                                          <p:val>
                                            <p:strVal val="#ppt_x"/>
                                          </p:val>
                                        </p:tav>
                                      </p:tavLst>
                                    </p:anim>
                                    <p:anim calcmode="lin" valueType="num">
                                      <p:cBhvr additive="base">
                                        <p:cTn id="16" dur="500" fill="hold"/>
                                        <p:tgtEl>
                                          <p:spTgt spid="8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08">
                                            <p:txEl>
                                              <p:pRg st="0" end="0"/>
                                            </p:txEl>
                                          </p:spTgt>
                                        </p:tgtEl>
                                        <p:attrNameLst>
                                          <p:attrName>style.visibility</p:attrName>
                                        </p:attrNameLst>
                                      </p:cBhvr>
                                      <p:to>
                                        <p:strVal val="visible"/>
                                      </p:to>
                                    </p:set>
                                    <p:anim calcmode="lin" valueType="num">
                                      <p:cBhvr>
                                        <p:cTn id="21" dur="500" fill="hold"/>
                                        <p:tgtEl>
                                          <p:spTgt spid="808">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808">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80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08">
                                            <p:txEl>
                                              <p:pRg st="1" end="1"/>
                                            </p:txEl>
                                          </p:spTgt>
                                        </p:tgtEl>
                                        <p:attrNameLst>
                                          <p:attrName>style.visibility</p:attrName>
                                        </p:attrNameLst>
                                      </p:cBhvr>
                                      <p:to>
                                        <p:strVal val="visible"/>
                                      </p:to>
                                    </p:set>
                                    <p:anim calcmode="lin" valueType="num">
                                      <p:cBhvr>
                                        <p:cTn id="28" dur="500" fill="hold"/>
                                        <p:tgtEl>
                                          <p:spTgt spid="808">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808">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80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08">
                                            <p:txEl>
                                              <p:pRg st="2" end="2"/>
                                            </p:txEl>
                                          </p:spTgt>
                                        </p:tgtEl>
                                        <p:attrNameLst>
                                          <p:attrName>style.visibility</p:attrName>
                                        </p:attrNameLst>
                                      </p:cBhvr>
                                      <p:to>
                                        <p:strVal val="visible"/>
                                      </p:to>
                                    </p:set>
                                    <p:anim calcmode="lin" valueType="num">
                                      <p:cBhvr>
                                        <p:cTn id="35" dur="500" fill="hold"/>
                                        <p:tgtEl>
                                          <p:spTgt spid="808">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808">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80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808">
                                            <p:txEl>
                                              <p:pRg st="3" end="3"/>
                                            </p:txEl>
                                          </p:spTgt>
                                        </p:tgtEl>
                                        <p:attrNameLst>
                                          <p:attrName>style.visibility</p:attrName>
                                        </p:attrNameLst>
                                      </p:cBhvr>
                                      <p:to>
                                        <p:strVal val="visible"/>
                                      </p:to>
                                    </p:set>
                                    <p:anim calcmode="lin" valueType="num">
                                      <p:cBhvr>
                                        <p:cTn id="42" dur="500" fill="hold"/>
                                        <p:tgtEl>
                                          <p:spTgt spid="808">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808">
                                            <p:txEl>
                                              <p:pRg st="3" end="3"/>
                                            </p:txEl>
                                          </p:spTgt>
                                        </p:tgtEl>
                                        <p:attrNameLst>
                                          <p:attrName>ppt_h</p:attrName>
                                        </p:attrNameLst>
                                      </p:cBhvr>
                                      <p:tavLst>
                                        <p:tav tm="0">
                                          <p:val>
                                            <p:fltVal val="0"/>
                                          </p:val>
                                        </p:tav>
                                        <p:tav tm="100000">
                                          <p:val>
                                            <p:strVal val="#ppt_h"/>
                                          </p:val>
                                        </p:tav>
                                      </p:tavLst>
                                    </p:anim>
                                    <p:animEffect transition="in" filter="fade">
                                      <p:cBhvr>
                                        <p:cTn id="44" dur="500"/>
                                        <p:tgtEl>
                                          <p:spTgt spid="8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 grpId="0" build="p"/>
      <p:bldP spid="9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grpSp>
        <p:nvGrpSpPr>
          <p:cNvPr id="927" name="Google Shape;927;p40"/>
          <p:cNvGrpSpPr/>
          <p:nvPr/>
        </p:nvGrpSpPr>
        <p:grpSpPr>
          <a:xfrm>
            <a:off x="2326100" y="540000"/>
            <a:ext cx="4491900" cy="915507"/>
            <a:chOff x="2326100" y="540000"/>
            <a:chExt cx="4491900" cy="915507"/>
          </a:xfrm>
        </p:grpSpPr>
        <p:sp>
          <p:nvSpPr>
            <p:cNvPr id="928" name="Google Shape;928;p40"/>
            <p:cNvSpPr/>
            <p:nvPr/>
          </p:nvSpPr>
          <p:spPr>
            <a:xfrm>
              <a:off x="2326100" y="540000"/>
              <a:ext cx="4491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929" name="Google Shape;929;p40"/>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 name="Google Shape;930;p40"/>
          <p:cNvSpPr txBox="1">
            <a:spLocks noGrp="1"/>
          </p:cNvSpPr>
          <p:nvPr>
            <p:ph type="title"/>
          </p:nvPr>
        </p:nvSpPr>
        <p:spPr>
          <a:xfrm>
            <a:off x="2257854" y="641872"/>
            <a:ext cx="44805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dirty="0"/>
              <a:t>Yêu cầu chức năng</a:t>
            </a:r>
            <a:endParaRPr sz="2800" dirty="0"/>
          </a:p>
        </p:txBody>
      </p:sp>
      <p:sp>
        <p:nvSpPr>
          <p:cNvPr id="931" name="Google Shape;931;p40"/>
          <p:cNvSpPr/>
          <p:nvPr/>
        </p:nvSpPr>
        <p:spPr>
          <a:xfrm>
            <a:off x="1847984" y="2890459"/>
            <a:ext cx="5496323" cy="151634"/>
          </a:xfrm>
          <a:custGeom>
            <a:avLst/>
            <a:gdLst/>
            <a:ahLst/>
            <a:cxnLst/>
            <a:rect l="l" t="t" r="r" b="b"/>
            <a:pathLst>
              <a:path w="285338" h="7872" extrusionOk="0">
                <a:moveTo>
                  <a:pt x="3918" y="1"/>
                </a:moveTo>
                <a:cubicBezTo>
                  <a:pt x="1753" y="1"/>
                  <a:pt x="0" y="1754"/>
                  <a:pt x="0" y="3919"/>
                </a:cubicBezTo>
                <a:lnTo>
                  <a:pt x="0" y="3953"/>
                </a:lnTo>
                <a:cubicBezTo>
                  <a:pt x="0" y="6118"/>
                  <a:pt x="1753" y="7871"/>
                  <a:pt x="3918" y="7871"/>
                </a:cubicBezTo>
                <a:lnTo>
                  <a:pt x="281419" y="7871"/>
                </a:lnTo>
                <a:cubicBezTo>
                  <a:pt x="283585" y="7871"/>
                  <a:pt x="285338" y="6118"/>
                  <a:pt x="285338" y="3953"/>
                </a:cubicBezTo>
                <a:lnTo>
                  <a:pt x="285338" y="3919"/>
                </a:lnTo>
                <a:cubicBezTo>
                  <a:pt x="285338" y="1754"/>
                  <a:pt x="283585" y="1"/>
                  <a:pt x="281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txBox="1"/>
          <p:nvPr/>
        </p:nvSpPr>
        <p:spPr>
          <a:xfrm>
            <a:off x="5889464" y="1703475"/>
            <a:ext cx="1940117"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dk1"/>
                </a:solidFill>
                <a:latin typeface="Spartan"/>
                <a:ea typeface="Spartan"/>
                <a:cs typeface="Spartan"/>
                <a:sym typeface="Spartan"/>
              </a:rPr>
              <a:t>Nhà tuyển dụng</a:t>
            </a:r>
            <a:endParaRPr sz="1800" b="1" dirty="0">
              <a:solidFill>
                <a:schemeClr val="dk1"/>
              </a:solidFill>
              <a:latin typeface="Spartan"/>
              <a:ea typeface="Spartan"/>
              <a:cs typeface="Spartan"/>
              <a:sym typeface="Spartan"/>
            </a:endParaRPr>
          </a:p>
        </p:txBody>
      </p:sp>
      <p:sp>
        <p:nvSpPr>
          <p:cNvPr id="933" name="Google Shape;933;p40"/>
          <p:cNvSpPr txBox="1"/>
          <p:nvPr/>
        </p:nvSpPr>
        <p:spPr>
          <a:xfrm>
            <a:off x="5948117" y="2043159"/>
            <a:ext cx="1718700" cy="42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Barlow Semi Condensed"/>
                <a:ea typeface="Barlow Semi Condensed"/>
                <a:cs typeface="Barlow Semi Condensed"/>
                <a:sym typeface="Barlow Semi Condensed"/>
              </a:rPr>
              <a:t>Lưu hồ sơ của ứng viên</a:t>
            </a:r>
            <a:endParaRPr dirty="0">
              <a:solidFill>
                <a:schemeClr val="dk1"/>
              </a:solidFill>
              <a:latin typeface="Barlow Semi Condensed"/>
              <a:ea typeface="Barlow Semi Condensed"/>
              <a:cs typeface="Barlow Semi Condensed"/>
              <a:sym typeface="Barlow Semi Condensed"/>
            </a:endParaRPr>
          </a:p>
        </p:txBody>
      </p:sp>
      <p:grpSp>
        <p:nvGrpSpPr>
          <p:cNvPr id="934" name="Google Shape;934;p40"/>
          <p:cNvGrpSpPr/>
          <p:nvPr/>
        </p:nvGrpSpPr>
        <p:grpSpPr>
          <a:xfrm>
            <a:off x="1411425" y="2630963"/>
            <a:ext cx="651600" cy="651600"/>
            <a:chOff x="1718400" y="2744075"/>
            <a:chExt cx="651600" cy="651600"/>
          </a:xfrm>
        </p:grpSpPr>
        <p:sp>
          <p:nvSpPr>
            <p:cNvPr id="935" name="Google Shape;935;p40"/>
            <p:cNvSpPr/>
            <p:nvPr/>
          </p:nvSpPr>
          <p:spPr>
            <a:xfrm>
              <a:off x="1718400" y="2744075"/>
              <a:ext cx="651600" cy="65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40"/>
            <p:cNvGrpSpPr/>
            <p:nvPr/>
          </p:nvGrpSpPr>
          <p:grpSpPr>
            <a:xfrm>
              <a:off x="1850546" y="2922762"/>
              <a:ext cx="387256" cy="294331"/>
              <a:chOff x="3486572" y="2433470"/>
              <a:chExt cx="379328" cy="281738"/>
            </a:xfrm>
          </p:grpSpPr>
          <p:sp>
            <p:nvSpPr>
              <p:cNvPr id="937" name="Google Shape;937;p40"/>
              <p:cNvSpPr/>
              <p:nvPr/>
            </p:nvSpPr>
            <p:spPr>
              <a:xfrm>
                <a:off x="3549217" y="2556544"/>
                <a:ext cx="253724" cy="139858"/>
              </a:xfrm>
              <a:custGeom>
                <a:avLst/>
                <a:gdLst/>
                <a:ahLst/>
                <a:cxnLst/>
                <a:rect l="l" t="t" r="r" b="b"/>
                <a:pathLst>
                  <a:path w="16946" h="9341" extrusionOk="0">
                    <a:moveTo>
                      <a:pt x="0" y="1"/>
                    </a:moveTo>
                    <a:lnTo>
                      <a:pt x="0" y="6371"/>
                    </a:lnTo>
                    <a:cubicBezTo>
                      <a:pt x="2447" y="8323"/>
                      <a:pt x="5443" y="9341"/>
                      <a:pt x="8469" y="9341"/>
                    </a:cubicBezTo>
                    <a:cubicBezTo>
                      <a:pt x="10071" y="9341"/>
                      <a:pt x="11682" y="9056"/>
                      <a:pt x="13224" y="8474"/>
                    </a:cubicBezTo>
                    <a:cubicBezTo>
                      <a:pt x="13498" y="8389"/>
                      <a:pt x="13771" y="8284"/>
                      <a:pt x="14023" y="8158"/>
                    </a:cubicBezTo>
                    <a:cubicBezTo>
                      <a:pt x="15075" y="7696"/>
                      <a:pt x="16042" y="7086"/>
                      <a:pt x="16946" y="6371"/>
                    </a:cubicBezTo>
                    <a:lnTo>
                      <a:pt x="16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3549532" y="2556544"/>
                <a:ext cx="253410" cy="56057"/>
              </a:xfrm>
              <a:custGeom>
                <a:avLst/>
                <a:gdLst/>
                <a:ahLst/>
                <a:cxnLst/>
                <a:rect l="l" t="t" r="r" b="b"/>
                <a:pathLst>
                  <a:path w="16925" h="3744" extrusionOk="0">
                    <a:moveTo>
                      <a:pt x="0" y="1"/>
                    </a:moveTo>
                    <a:lnTo>
                      <a:pt x="0" y="526"/>
                    </a:lnTo>
                    <a:lnTo>
                      <a:pt x="8452" y="3743"/>
                    </a:lnTo>
                    <a:lnTo>
                      <a:pt x="16925" y="526"/>
                    </a:lnTo>
                    <a:lnTo>
                      <a:pt x="169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3486572" y="2433470"/>
                <a:ext cx="379328" cy="171255"/>
              </a:xfrm>
              <a:custGeom>
                <a:avLst/>
                <a:gdLst/>
                <a:ahLst/>
                <a:cxnLst/>
                <a:rect l="l" t="t" r="r" b="b"/>
                <a:pathLst>
                  <a:path w="25335" h="11438" extrusionOk="0">
                    <a:moveTo>
                      <a:pt x="12657" y="0"/>
                    </a:moveTo>
                    <a:lnTo>
                      <a:pt x="0" y="4836"/>
                    </a:lnTo>
                    <a:lnTo>
                      <a:pt x="0" y="6623"/>
                    </a:lnTo>
                    <a:lnTo>
                      <a:pt x="12657" y="11437"/>
                    </a:lnTo>
                    <a:lnTo>
                      <a:pt x="25335" y="6623"/>
                    </a:lnTo>
                    <a:lnTo>
                      <a:pt x="25335" y="4836"/>
                    </a:lnTo>
                    <a:lnTo>
                      <a:pt x="1265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667994" y="2491294"/>
                <a:ext cx="111650" cy="223914"/>
              </a:xfrm>
              <a:custGeom>
                <a:avLst/>
                <a:gdLst/>
                <a:ahLst/>
                <a:cxnLst/>
                <a:rect l="l" t="t" r="r" b="b"/>
                <a:pathLst>
                  <a:path w="7457" h="14955" extrusionOk="0">
                    <a:moveTo>
                      <a:pt x="560" y="0"/>
                    </a:moveTo>
                    <a:cubicBezTo>
                      <a:pt x="189" y="0"/>
                      <a:pt x="1" y="537"/>
                      <a:pt x="393" y="742"/>
                    </a:cubicBezTo>
                    <a:lnTo>
                      <a:pt x="6679" y="3581"/>
                    </a:lnTo>
                    <a:lnTo>
                      <a:pt x="6679" y="14577"/>
                    </a:lnTo>
                    <a:cubicBezTo>
                      <a:pt x="6679" y="14787"/>
                      <a:pt x="6847" y="14955"/>
                      <a:pt x="7057" y="14955"/>
                    </a:cubicBezTo>
                    <a:cubicBezTo>
                      <a:pt x="7268" y="14955"/>
                      <a:pt x="7457" y="14787"/>
                      <a:pt x="7457" y="14577"/>
                    </a:cubicBezTo>
                    <a:lnTo>
                      <a:pt x="7457" y="3328"/>
                    </a:lnTo>
                    <a:cubicBezTo>
                      <a:pt x="7436" y="3181"/>
                      <a:pt x="7352" y="3034"/>
                      <a:pt x="7226" y="2971"/>
                    </a:cubicBezTo>
                    <a:lnTo>
                      <a:pt x="708" y="28"/>
                    </a:lnTo>
                    <a:cubicBezTo>
                      <a:pt x="656" y="9"/>
                      <a:pt x="607" y="0"/>
                      <a:pt x="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1" name="Google Shape;941;p40"/>
          <p:cNvGrpSpPr/>
          <p:nvPr/>
        </p:nvGrpSpPr>
        <p:grpSpPr>
          <a:xfrm>
            <a:off x="2830638" y="2632213"/>
            <a:ext cx="649200" cy="649200"/>
            <a:chOff x="2925525" y="2654475"/>
            <a:chExt cx="649200" cy="649200"/>
          </a:xfrm>
        </p:grpSpPr>
        <p:sp>
          <p:nvSpPr>
            <p:cNvPr id="942" name="Google Shape;942;p40"/>
            <p:cNvSpPr/>
            <p:nvPr/>
          </p:nvSpPr>
          <p:spPr>
            <a:xfrm>
              <a:off x="2925525" y="2654475"/>
              <a:ext cx="649200" cy="649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3" name="Google Shape;943;p40"/>
            <p:cNvGrpSpPr/>
            <p:nvPr/>
          </p:nvGrpSpPr>
          <p:grpSpPr>
            <a:xfrm>
              <a:off x="3057258" y="2806109"/>
              <a:ext cx="385926" cy="345985"/>
              <a:chOff x="2186425" y="1976158"/>
              <a:chExt cx="396106" cy="353985"/>
            </a:xfrm>
          </p:grpSpPr>
          <p:sp>
            <p:nvSpPr>
              <p:cNvPr id="944" name="Google Shape;944;p40"/>
              <p:cNvSpPr/>
              <p:nvPr/>
            </p:nvSpPr>
            <p:spPr>
              <a:xfrm>
                <a:off x="2256277" y="2024949"/>
                <a:ext cx="255379" cy="255352"/>
              </a:xfrm>
              <a:custGeom>
                <a:avLst/>
                <a:gdLst/>
                <a:ahLst/>
                <a:cxnLst/>
                <a:rect l="l" t="t" r="r" b="b"/>
                <a:pathLst>
                  <a:path w="9725" h="9724" extrusionOk="0">
                    <a:moveTo>
                      <a:pt x="4863" y="0"/>
                    </a:moveTo>
                    <a:cubicBezTo>
                      <a:pt x="2183" y="0"/>
                      <a:pt x="1" y="2182"/>
                      <a:pt x="1" y="4862"/>
                    </a:cubicBezTo>
                    <a:cubicBezTo>
                      <a:pt x="1" y="7551"/>
                      <a:pt x="2183" y="9724"/>
                      <a:pt x="4863" y="9724"/>
                    </a:cubicBezTo>
                    <a:cubicBezTo>
                      <a:pt x="7552" y="9724"/>
                      <a:pt x="9724" y="7551"/>
                      <a:pt x="9724" y="4862"/>
                    </a:cubicBezTo>
                    <a:cubicBezTo>
                      <a:pt x="9724" y="2182"/>
                      <a:pt x="7552" y="0"/>
                      <a:pt x="4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2309322" y="2026210"/>
                <a:ext cx="202570" cy="252332"/>
              </a:xfrm>
              <a:custGeom>
                <a:avLst/>
                <a:gdLst/>
                <a:ahLst/>
                <a:cxnLst/>
                <a:rect l="l" t="t" r="r" b="b"/>
                <a:pathLst>
                  <a:path w="7714" h="9609" extrusionOk="0">
                    <a:moveTo>
                      <a:pt x="3551" y="0"/>
                    </a:moveTo>
                    <a:lnTo>
                      <a:pt x="3886" y="402"/>
                    </a:lnTo>
                    <a:cubicBezTo>
                      <a:pt x="3924" y="450"/>
                      <a:pt x="3934" y="517"/>
                      <a:pt x="3905" y="574"/>
                    </a:cubicBezTo>
                    <a:lnTo>
                      <a:pt x="3685" y="1101"/>
                    </a:lnTo>
                    <a:cubicBezTo>
                      <a:pt x="3669" y="1133"/>
                      <a:pt x="3640" y="1150"/>
                      <a:pt x="3611" y="1150"/>
                    </a:cubicBezTo>
                    <a:cubicBezTo>
                      <a:pt x="3589" y="1150"/>
                      <a:pt x="3567" y="1141"/>
                      <a:pt x="3551" y="1120"/>
                    </a:cubicBezTo>
                    <a:lnTo>
                      <a:pt x="3340" y="823"/>
                    </a:lnTo>
                    <a:cubicBezTo>
                      <a:pt x="3315" y="781"/>
                      <a:pt x="3269" y="754"/>
                      <a:pt x="3219" y="754"/>
                    </a:cubicBezTo>
                    <a:cubicBezTo>
                      <a:pt x="3212" y="754"/>
                      <a:pt x="3204" y="755"/>
                      <a:pt x="3197" y="756"/>
                    </a:cubicBezTo>
                    <a:lnTo>
                      <a:pt x="2967" y="766"/>
                    </a:lnTo>
                    <a:cubicBezTo>
                      <a:pt x="2891" y="766"/>
                      <a:pt x="2814" y="814"/>
                      <a:pt x="2766" y="881"/>
                    </a:cubicBezTo>
                    <a:lnTo>
                      <a:pt x="2144" y="1818"/>
                    </a:lnTo>
                    <a:cubicBezTo>
                      <a:pt x="2087" y="1905"/>
                      <a:pt x="2134" y="2019"/>
                      <a:pt x="2240" y="2039"/>
                    </a:cubicBezTo>
                    <a:lnTo>
                      <a:pt x="2527" y="2096"/>
                    </a:lnTo>
                    <a:cubicBezTo>
                      <a:pt x="2539" y="2098"/>
                      <a:pt x="2552" y="2100"/>
                      <a:pt x="2564" y="2100"/>
                    </a:cubicBezTo>
                    <a:cubicBezTo>
                      <a:pt x="2647" y="2100"/>
                      <a:pt x="2723" y="2046"/>
                      <a:pt x="2757" y="1972"/>
                    </a:cubicBezTo>
                    <a:lnTo>
                      <a:pt x="2900" y="1589"/>
                    </a:lnTo>
                    <a:cubicBezTo>
                      <a:pt x="2922" y="1528"/>
                      <a:pt x="2977" y="1492"/>
                      <a:pt x="3034" y="1492"/>
                    </a:cubicBezTo>
                    <a:cubicBezTo>
                      <a:pt x="3075" y="1492"/>
                      <a:pt x="3117" y="1510"/>
                      <a:pt x="3149" y="1550"/>
                    </a:cubicBezTo>
                    <a:lnTo>
                      <a:pt x="3273" y="1713"/>
                    </a:lnTo>
                    <a:lnTo>
                      <a:pt x="3206" y="2220"/>
                    </a:lnTo>
                    <a:cubicBezTo>
                      <a:pt x="3197" y="2259"/>
                      <a:pt x="3168" y="2278"/>
                      <a:pt x="3139" y="2287"/>
                    </a:cubicBezTo>
                    <a:lnTo>
                      <a:pt x="2489" y="2383"/>
                    </a:lnTo>
                    <a:cubicBezTo>
                      <a:pt x="2460" y="2383"/>
                      <a:pt x="2431" y="2402"/>
                      <a:pt x="2412" y="2412"/>
                    </a:cubicBezTo>
                    <a:lnTo>
                      <a:pt x="1761" y="2890"/>
                    </a:lnTo>
                    <a:cubicBezTo>
                      <a:pt x="1694" y="2938"/>
                      <a:pt x="1646" y="3015"/>
                      <a:pt x="1627" y="3091"/>
                    </a:cubicBezTo>
                    <a:lnTo>
                      <a:pt x="1570" y="3350"/>
                    </a:lnTo>
                    <a:cubicBezTo>
                      <a:pt x="1552" y="3430"/>
                      <a:pt x="1485" y="3485"/>
                      <a:pt x="1407" y="3485"/>
                    </a:cubicBezTo>
                    <a:cubicBezTo>
                      <a:pt x="1401" y="3485"/>
                      <a:pt x="1394" y="3484"/>
                      <a:pt x="1388" y="3484"/>
                    </a:cubicBezTo>
                    <a:lnTo>
                      <a:pt x="1091" y="3445"/>
                    </a:lnTo>
                    <a:cubicBezTo>
                      <a:pt x="1085" y="3445"/>
                      <a:pt x="1078" y="3444"/>
                      <a:pt x="1072" y="3444"/>
                    </a:cubicBezTo>
                    <a:cubicBezTo>
                      <a:pt x="1002" y="3444"/>
                      <a:pt x="937" y="3489"/>
                      <a:pt x="919" y="3551"/>
                    </a:cubicBezTo>
                    <a:lnTo>
                      <a:pt x="756" y="3991"/>
                    </a:lnTo>
                    <a:cubicBezTo>
                      <a:pt x="718" y="4087"/>
                      <a:pt x="766" y="4182"/>
                      <a:pt x="862" y="4211"/>
                    </a:cubicBezTo>
                    <a:lnTo>
                      <a:pt x="1235" y="4316"/>
                    </a:lnTo>
                    <a:cubicBezTo>
                      <a:pt x="1252" y="4322"/>
                      <a:pt x="1270" y="4325"/>
                      <a:pt x="1287" y="4325"/>
                    </a:cubicBezTo>
                    <a:cubicBezTo>
                      <a:pt x="1360" y="4325"/>
                      <a:pt x="1434" y="4280"/>
                      <a:pt x="1465" y="4211"/>
                    </a:cubicBezTo>
                    <a:lnTo>
                      <a:pt x="1704" y="3685"/>
                    </a:lnTo>
                    <a:cubicBezTo>
                      <a:pt x="1742" y="3599"/>
                      <a:pt x="1819" y="3532"/>
                      <a:pt x="1905" y="3503"/>
                    </a:cubicBezTo>
                    <a:lnTo>
                      <a:pt x="2307" y="3378"/>
                    </a:lnTo>
                    <a:lnTo>
                      <a:pt x="2833" y="4010"/>
                    </a:lnTo>
                    <a:lnTo>
                      <a:pt x="2785" y="4154"/>
                    </a:lnTo>
                    <a:cubicBezTo>
                      <a:pt x="2747" y="4249"/>
                      <a:pt x="2795" y="4345"/>
                      <a:pt x="2891" y="4374"/>
                    </a:cubicBezTo>
                    <a:cubicBezTo>
                      <a:pt x="2910" y="4383"/>
                      <a:pt x="2929" y="4383"/>
                      <a:pt x="2948" y="4383"/>
                    </a:cubicBezTo>
                    <a:cubicBezTo>
                      <a:pt x="3015" y="4383"/>
                      <a:pt x="3082" y="4335"/>
                      <a:pt x="3111" y="4268"/>
                    </a:cubicBezTo>
                    <a:lnTo>
                      <a:pt x="3159" y="4115"/>
                    </a:lnTo>
                    <a:cubicBezTo>
                      <a:pt x="3197" y="4000"/>
                      <a:pt x="3178" y="3886"/>
                      <a:pt x="3101" y="3790"/>
                    </a:cubicBezTo>
                    <a:lnTo>
                      <a:pt x="2661" y="3244"/>
                    </a:lnTo>
                    <a:lnTo>
                      <a:pt x="2776" y="3216"/>
                    </a:lnTo>
                    <a:lnTo>
                      <a:pt x="3159" y="3455"/>
                    </a:lnTo>
                    <a:cubicBezTo>
                      <a:pt x="3235" y="3503"/>
                      <a:pt x="3292" y="3579"/>
                      <a:pt x="3312" y="3675"/>
                    </a:cubicBezTo>
                    <a:lnTo>
                      <a:pt x="3398" y="4087"/>
                    </a:lnTo>
                    <a:cubicBezTo>
                      <a:pt x="3407" y="4163"/>
                      <a:pt x="3484" y="4221"/>
                      <a:pt x="3570" y="4221"/>
                    </a:cubicBezTo>
                    <a:lnTo>
                      <a:pt x="3599" y="4221"/>
                    </a:lnTo>
                    <a:cubicBezTo>
                      <a:pt x="3694" y="4201"/>
                      <a:pt x="3752" y="4106"/>
                      <a:pt x="3733" y="4020"/>
                    </a:cubicBezTo>
                    <a:lnTo>
                      <a:pt x="3694" y="3780"/>
                    </a:lnTo>
                    <a:cubicBezTo>
                      <a:pt x="3675" y="3704"/>
                      <a:pt x="3733" y="3627"/>
                      <a:pt x="3809" y="3618"/>
                    </a:cubicBezTo>
                    <a:cubicBezTo>
                      <a:pt x="3876" y="3599"/>
                      <a:pt x="3924" y="3551"/>
                      <a:pt x="3934" y="3493"/>
                    </a:cubicBezTo>
                    <a:lnTo>
                      <a:pt x="4010" y="3082"/>
                    </a:lnTo>
                    <a:cubicBezTo>
                      <a:pt x="4037" y="3012"/>
                      <a:pt x="4095" y="2966"/>
                      <a:pt x="4163" y="2966"/>
                    </a:cubicBezTo>
                    <a:cubicBezTo>
                      <a:pt x="4170" y="2966"/>
                      <a:pt x="4176" y="2966"/>
                      <a:pt x="4183" y="2967"/>
                    </a:cubicBezTo>
                    <a:lnTo>
                      <a:pt x="4269" y="2967"/>
                    </a:lnTo>
                    <a:cubicBezTo>
                      <a:pt x="4277" y="2969"/>
                      <a:pt x="4286" y="2969"/>
                      <a:pt x="4294" y="2969"/>
                    </a:cubicBezTo>
                    <a:cubicBezTo>
                      <a:pt x="4333" y="2969"/>
                      <a:pt x="4371" y="2952"/>
                      <a:pt x="4403" y="2929"/>
                    </a:cubicBezTo>
                    <a:cubicBezTo>
                      <a:pt x="4431" y="2890"/>
                      <a:pt x="4470" y="2871"/>
                      <a:pt x="4517" y="2871"/>
                    </a:cubicBezTo>
                    <a:lnTo>
                      <a:pt x="4785" y="2900"/>
                    </a:lnTo>
                    <a:cubicBezTo>
                      <a:pt x="4833" y="2919"/>
                      <a:pt x="4881" y="2957"/>
                      <a:pt x="4891" y="3015"/>
                    </a:cubicBezTo>
                    <a:lnTo>
                      <a:pt x="4919" y="3130"/>
                    </a:lnTo>
                    <a:cubicBezTo>
                      <a:pt x="4939" y="3216"/>
                      <a:pt x="4881" y="3302"/>
                      <a:pt x="4795" y="3321"/>
                    </a:cubicBezTo>
                    <a:lnTo>
                      <a:pt x="4039" y="3551"/>
                    </a:lnTo>
                    <a:cubicBezTo>
                      <a:pt x="3953" y="3570"/>
                      <a:pt x="3924" y="3675"/>
                      <a:pt x="3982" y="3742"/>
                    </a:cubicBezTo>
                    <a:lnTo>
                      <a:pt x="4049" y="3828"/>
                    </a:lnTo>
                    <a:cubicBezTo>
                      <a:pt x="4087" y="3857"/>
                      <a:pt x="4125" y="3876"/>
                      <a:pt x="4173" y="3876"/>
                    </a:cubicBezTo>
                    <a:lnTo>
                      <a:pt x="4613" y="3838"/>
                    </a:lnTo>
                    <a:cubicBezTo>
                      <a:pt x="4619" y="3837"/>
                      <a:pt x="4626" y="3837"/>
                      <a:pt x="4632" y="3837"/>
                    </a:cubicBezTo>
                    <a:cubicBezTo>
                      <a:pt x="4710" y="3837"/>
                      <a:pt x="4777" y="3892"/>
                      <a:pt x="4795" y="3972"/>
                    </a:cubicBezTo>
                    <a:lnTo>
                      <a:pt x="4814" y="4087"/>
                    </a:lnTo>
                    <a:cubicBezTo>
                      <a:pt x="4852" y="4278"/>
                      <a:pt x="4709" y="4469"/>
                      <a:pt x="4508" y="4479"/>
                    </a:cubicBezTo>
                    <a:lnTo>
                      <a:pt x="3666" y="4546"/>
                    </a:lnTo>
                    <a:cubicBezTo>
                      <a:pt x="3570" y="4556"/>
                      <a:pt x="3503" y="4651"/>
                      <a:pt x="3532" y="4747"/>
                    </a:cubicBezTo>
                    <a:cubicBezTo>
                      <a:pt x="3565" y="4845"/>
                      <a:pt x="3485" y="4937"/>
                      <a:pt x="3389" y="4937"/>
                    </a:cubicBezTo>
                    <a:cubicBezTo>
                      <a:pt x="3373" y="4937"/>
                      <a:pt x="3357" y="4934"/>
                      <a:pt x="3340" y="4929"/>
                    </a:cubicBezTo>
                    <a:lnTo>
                      <a:pt x="2718" y="4728"/>
                    </a:lnTo>
                    <a:cubicBezTo>
                      <a:pt x="2632" y="4699"/>
                      <a:pt x="2575" y="4623"/>
                      <a:pt x="2556" y="4536"/>
                    </a:cubicBezTo>
                    <a:cubicBezTo>
                      <a:pt x="2536" y="4422"/>
                      <a:pt x="2441" y="4335"/>
                      <a:pt x="2316" y="4335"/>
                    </a:cubicBezTo>
                    <a:lnTo>
                      <a:pt x="1723" y="4345"/>
                    </a:lnTo>
                    <a:cubicBezTo>
                      <a:pt x="1503" y="4355"/>
                      <a:pt x="1292" y="4402"/>
                      <a:pt x="1101" y="4489"/>
                    </a:cubicBezTo>
                    <a:lnTo>
                      <a:pt x="890" y="4584"/>
                    </a:lnTo>
                    <a:cubicBezTo>
                      <a:pt x="775" y="4632"/>
                      <a:pt x="689" y="4747"/>
                      <a:pt x="689" y="4871"/>
                    </a:cubicBezTo>
                    <a:lnTo>
                      <a:pt x="680" y="5044"/>
                    </a:lnTo>
                    <a:lnTo>
                      <a:pt x="86" y="5733"/>
                    </a:lnTo>
                    <a:cubicBezTo>
                      <a:pt x="29" y="5790"/>
                      <a:pt x="0" y="5867"/>
                      <a:pt x="0" y="5953"/>
                    </a:cubicBezTo>
                    <a:lnTo>
                      <a:pt x="0" y="6690"/>
                    </a:lnTo>
                    <a:cubicBezTo>
                      <a:pt x="0" y="6824"/>
                      <a:pt x="58" y="6948"/>
                      <a:pt x="153" y="7044"/>
                    </a:cubicBezTo>
                    <a:lnTo>
                      <a:pt x="689" y="7561"/>
                    </a:lnTo>
                    <a:cubicBezTo>
                      <a:pt x="766" y="7637"/>
                      <a:pt x="871" y="7685"/>
                      <a:pt x="996" y="7695"/>
                    </a:cubicBezTo>
                    <a:lnTo>
                      <a:pt x="2565" y="7838"/>
                    </a:lnTo>
                    <a:cubicBezTo>
                      <a:pt x="2670" y="7838"/>
                      <a:pt x="2737" y="7934"/>
                      <a:pt x="2728" y="8030"/>
                    </a:cubicBezTo>
                    <a:lnTo>
                      <a:pt x="2718" y="8106"/>
                    </a:lnTo>
                    <a:cubicBezTo>
                      <a:pt x="2699" y="8221"/>
                      <a:pt x="2757" y="8345"/>
                      <a:pt x="2852" y="8412"/>
                    </a:cubicBezTo>
                    <a:lnTo>
                      <a:pt x="3235" y="8699"/>
                    </a:lnTo>
                    <a:lnTo>
                      <a:pt x="3178" y="8891"/>
                    </a:lnTo>
                    <a:cubicBezTo>
                      <a:pt x="3139" y="9025"/>
                      <a:pt x="3178" y="9168"/>
                      <a:pt x="3283" y="9255"/>
                    </a:cubicBezTo>
                    <a:lnTo>
                      <a:pt x="3694" y="9609"/>
                    </a:lnTo>
                    <a:cubicBezTo>
                      <a:pt x="4096" y="9542"/>
                      <a:pt x="4489" y="9417"/>
                      <a:pt x="4862" y="9255"/>
                    </a:cubicBezTo>
                    <a:lnTo>
                      <a:pt x="5503" y="8479"/>
                    </a:lnTo>
                    <a:cubicBezTo>
                      <a:pt x="5599" y="8355"/>
                      <a:pt x="5685" y="8221"/>
                      <a:pt x="5752" y="8077"/>
                    </a:cubicBezTo>
                    <a:lnTo>
                      <a:pt x="6470" y="6422"/>
                    </a:lnTo>
                    <a:cubicBezTo>
                      <a:pt x="6546" y="6249"/>
                      <a:pt x="6422" y="6049"/>
                      <a:pt x="6231" y="6039"/>
                    </a:cubicBezTo>
                    <a:cubicBezTo>
                      <a:pt x="6020" y="6039"/>
                      <a:pt x="5829" y="5953"/>
                      <a:pt x="5695" y="5790"/>
                    </a:cubicBezTo>
                    <a:lnTo>
                      <a:pt x="4977" y="4938"/>
                    </a:lnTo>
                    <a:cubicBezTo>
                      <a:pt x="4864" y="4805"/>
                      <a:pt x="4979" y="4650"/>
                      <a:pt x="5109" y="4650"/>
                    </a:cubicBezTo>
                    <a:cubicBezTo>
                      <a:pt x="5156" y="4650"/>
                      <a:pt x="5204" y="4670"/>
                      <a:pt x="5245" y="4718"/>
                    </a:cubicBezTo>
                    <a:lnTo>
                      <a:pt x="5963" y="5570"/>
                    </a:lnTo>
                    <a:cubicBezTo>
                      <a:pt x="6020" y="5637"/>
                      <a:pt x="6116" y="5685"/>
                      <a:pt x="6211" y="5685"/>
                    </a:cubicBezTo>
                    <a:cubicBezTo>
                      <a:pt x="6317" y="5685"/>
                      <a:pt x="6422" y="5618"/>
                      <a:pt x="6470" y="5522"/>
                    </a:cubicBezTo>
                    <a:lnTo>
                      <a:pt x="6881" y="4709"/>
                    </a:lnTo>
                    <a:cubicBezTo>
                      <a:pt x="6920" y="4632"/>
                      <a:pt x="6900" y="4536"/>
                      <a:pt x="6833" y="4489"/>
                    </a:cubicBezTo>
                    <a:lnTo>
                      <a:pt x="6709" y="4412"/>
                    </a:lnTo>
                    <a:cubicBezTo>
                      <a:pt x="6671" y="4374"/>
                      <a:pt x="6652" y="4316"/>
                      <a:pt x="6680" y="4268"/>
                    </a:cubicBezTo>
                    <a:lnTo>
                      <a:pt x="6747" y="4182"/>
                    </a:lnTo>
                    <a:cubicBezTo>
                      <a:pt x="6808" y="4078"/>
                      <a:pt x="6918" y="4024"/>
                      <a:pt x="7031" y="4024"/>
                    </a:cubicBezTo>
                    <a:cubicBezTo>
                      <a:pt x="7114" y="4024"/>
                      <a:pt x="7199" y="4054"/>
                      <a:pt x="7264" y="4115"/>
                    </a:cubicBezTo>
                    <a:lnTo>
                      <a:pt x="7714" y="4565"/>
                    </a:lnTo>
                    <a:cubicBezTo>
                      <a:pt x="7695" y="4364"/>
                      <a:pt x="7676" y="4163"/>
                      <a:pt x="7637" y="3972"/>
                    </a:cubicBezTo>
                    <a:cubicBezTo>
                      <a:pt x="7274" y="1905"/>
                      <a:pt x="5628" y="306"/>
                      <a:pt x="35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2339468" y="2073189"/>
                <a:ext cx="16360" cy="26181"/>
              </a:xfrm>
              <a:custGeom>
                <a:avLst/>
                <a:gdLst/>
                <a:ahLst/>
                <a:cxnLst/>
                <a:rect l="l" t="t" r="r" b="b"/>
                <a:pathLst>
                  <a:path w="623" h="997" extrusionOk="0">
                    <a:moveTo>
                      <a:pt x="441" y="1"/>
                    </a:moveTo>
                    <a:cubicBezTo>
                      <a:pt x="345" y="1"/>
                      <a:pt x="269" y="77"/>
                      <a:pt x="269" y="173"/>
                    </a:cubicBezTo>
                    <a:lnTo>
                      <a:pt x="269" y="546"/>
                    </a:lnTo>
                    <a:lnTo>
                      <a:pt x="116" y="699"/>
                    </a:lnTo>
                    <a:cubicBezTo>
                      <a:pt x="1" y="805"/>
                      <a:pt x="77" y="996"/>
                      <a:pt x="230" y="996"/>
                    </a:cubicBezTo>
                    <a:cubicBezTo>
                      <a:pt x="278" y="996"/>
                      <a:pt x="326" y="977"/>
                      <a:pt x="355" y="948"/>
                    </a:cubicBezTo>
                    <a:lnTo>
                      <a:pt x="565" y="747"/>
                    </a:lnTo>
                    <a:cubicBezTo>
                      <a:pt x="604" y="719"/>
                      <a:pt x="623" y="671"/>
                      <a:pt x="623" y="623"/>
                    </a:cubicBezTo>
                    <a:lnTo>
                      <a:pt x="613" y="173"/>
                    </a:lnTo>
                    <a:cubicBezTo>
                      <a:pt x="613" y="77"/>
                      <a:pt x="537" y="1"/>
                      <a:pt x="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2309322" y="2158901"/>
                <a:ext cx="146531" cy="119641"/>
              </a:xfrm>
              <a:custGeom>
                <a:avLst/>
                <a:gdLst/>
                <a:ahLst/>
                <a:cxnLst/>
                <a:rect l="l" t="t" r="r" b="b"/>
                <a:pathLst>
                  <a:path w="5580" h="4556" extrusionOk="0">
                    <a:moveTo>
                      <a:pt x="670" y="0"/>
                    </a:moveTo>
                    <a:lnTo>
                      <a:pt x="77" y="670"/>
                    </a:lnTo>
                    <a:cubicBezTo>
                      <a:pt x="29" y="737"/>
                      <a:pt x="0" y="814"/>
                      <a:pt x="0" y="890"/>
                    </a:cubicBezTo>
                    <a:lnTo>
                      <a:pt x="0" y="1627"/>
                    </a:lnTo>
                    <a:cubicBezTo>
                      <a:pt x="0" y="1761"/>
                      <a:pt x="58" y="1895"/>
                      <a:pt x="153" y="1991"/>
                    </a:cubicBezTo>
                    <a:lnTo>
                      <a:pt x="680" y="2498"/>
                    </a:lnTo>
                    <a:cubicBezTo>
                      <a:pt x="766" y="2575"/>
                      <a:pt x="871" y="2622"/>
                      <a:pt x="986" y="2642"/>
                    </a:cubicBezTo>
                    <a:lnTo>
                      <a:pt x="2565" y="2785"/>
                    </a:lnTo>
                    <a:cubicBezTo>
                      <a:pt x="2670" y="2785"/>
                      <a:pt x="2737" y="2881"/>
                      <a:pt x="2728" y="2977"/>
                    </a:cubicBezTo>
                    <a:lnTo>
                      <a:pt x="2718" y="3053"/>
                    </a:lnTo>
                    <a:cubicBezTo>
                      <a:pt x="2699" y="3168"/>
                      <a:pt x="2757" y="3292"/>
                      <a:pt x="2852" y="3359"/>
                    </a:cubicBezTo>
                    <a:lnTo>
                      <a:pt x="3235" y="3646"/>
                    </a:lnTo>
                    <a:lnTo>
                      <a:pt x="3178" y="3838"/>
                    </a:lnTo>
                    <a:cubicBezTo>
                      <a:pt x="3139" y="3972"/>
                      <a:pt x="3178" y="4115"/>
                      <a:pt x="3283" y="4202"/>
                    </a:cubicBezTo>
                    <a:lnTo>
                      <a:pt x="3694" y="4556"/>
                    </a:lnTo>
                    <a:lnTo>
                      <a:pt x="3704" y="4556"/>
                    </a:lnTo>
                    <a:cubicBezTo>
                      <a:pt x="3991" y="4508"/>
                      <a:pt x="4278" y="4422"/>
                      <a:pt x="4556" y="4316"/>
                    </a:cubicBezTo>
                    <a:lnTo>
                      <a:pt x="4623" y="4297"/>
                    </a:lnTo>
                    <a:cubicBezTo>
                      <a:pt x="4690" y="4269"/>
                      <a:pt x="4747" y="4249"/>
                      <a:pt x="4805" y="4221"/>
                    </a:cubicBezTo>
                    <a:lnTo>
                      <a:pt x="4862" y="4192"/>
                    </a:lnTo>
                    <a:lnTo>
                      <a:pt x="5503" y="3426"/>
                    </a:lnTo>
                    <a:cubicBezTo>
                      <a:pt x="5532" y="3388"/>
                      <a:pt x="5561" y="3350"/>
                      <a:pt x="5580" y="3312"/>
                    </a:cubicBezTo>
                    <a:lnTo>
                      <a:pt x="5274" y="3312"/>
                    </a:lnTo>
                    <a:cubicBezTo>
                      <a:pt x="3187" y="3312"/>
                      <a:pt x="1331" y="1981"/>
                      <a:pt x="6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2236765" y="2073740"/>
                <a:ext cx="345765" cy="256403"/>
              </a:xfrm>
              <a:custGeom>
                <a:avLst/>
                <a:gdLst/>
                <a:ahLst/>
                <a:cxnLst/>
                <a:rect l="l" t="t" r="r" b="b"/>
                <a:pathLst>
                  <a:path w="13167" h="9764" extrusionOk="0">
                    <a:moveTo>
                      <a:pt x="11542" y="0"/>
                    </a:moveTo>
                    <a:cubicBezTo>
                      <a:pt x="11407" y="0"/>
                      <a:pt x="11274" y="126"/>
                      <a:pt x="11338" y="286"/>
                    </a:cubicBezTo>
                    <a:cubicBezTo>
                      <a:pt x="12697" y="3148"/>
                      <a:pt x="11740" y="6574"/>
                      <a:pt x="9089" y="8306"/>
                    </a:cubicBezTo>
                    <a:cubicBezTo>
                      <a:pt x="8022" y="9007"/>
                      <a:pt x="6813" y="9347"/>
                      <a:pt x="5613" y="9347"/>
                    </a:cubicBezTo>
                    <a:cubicBezTo>
                      <a:pt x="3834" y="9347"/>
                      <a:pt x="2076" y="8600"/>
                      <a:pt x="830" y="7177"/>
                    </a:cubicBezTo>
                    <a:lnTo>
                      <a:pt x="830" y="7177"/>
                    </a:lnTo>
                    <a:lnTo>
                      <a:pt x="1567" y="7416"/>
                    </a:lnTo>
                    <a:cubicBezTo>
                      <a:pt x="1599" y="7429"/>
                      <a:pt x="1629" y="7435"/>
                      <a:pt x="1656" y="7435"/>
                    </a:cubicBezTo>
                    <a:cubicBezTo>
                      <a:pt x="1872" y="7435"/>
                      <a:pt x="1955" y="7082"/>
                      <a:pt x="1701" y="7014"/>
                    </a:cubicBezTo>
                    <a:lnTo>
                      <a:pt x="294" y="6545"/>
                    </a:lnTo>
                    <a:cubicBezTo>
                      <a:pt x="272" y="6538"/>
                      <a:pt x="249" y="6535"/>
                      <a:pt x="228" y="6535"/>
                    </a:cubicBezTo>
                    <a:cubicBezTo>
                      <a:pt x="102" y="6535"/>
                      <a:pt x="0" y="6645"/>
                      <a:pt x="17" y="6784"/>
                    </a:cubicBezTo>
                    <a:lnTo>
                      <a:pt x="256" y="8421"/>
                    </a:lnTo>
                    <a:cubicBezTo>
                      <a:pt x="275" y="8526"/>
                      <a:pt x="361" y="8603"/>
                      <a:pt x="466" y="8603"/>
                    </a:cubicBezTo>
                    <a:lnTo>
                      <a:pt x="495" y="8603"/>
                    </a:lnTo>
                    <a:cubicBezTo>
                      <a:pt x="610" y="8583"/>
                      <a:pt x="696" y="8478"/>
                      <a:pt x="677" y="8363"/>
                    </a:cubicBezTo>
                    <a:lnTo>
                      <a:pt x="553" y="7492"/>
                    </a:lnTo>
                    <a:lnTo>
                      <a:pt x="553" y="7492"/>
                    </a:lnTo>
                    <a:cubicBezTo>
                      <a:pt x="1880" y="8985"/>
                      <a:pt x="3736" y="9764"/>
                      <a:pt x="5614" y="9764"/>
                    </a:cubicBezTo>
                    <a:cubicBezTo>
                      <a:pt x="6903" y="9764"/>
                      <a:pt x="8202" y="9397"/>
                      <a:pt x="9348" y="8641"/>
                    </a:cubicBezTo>
                    <a:cubicBezTo>
                      <a:pt x="12152" y="6794"/>
                      <a:pt x="13166" y="3157"/>
                      <a:pt x="11731" y="114"/>
                    </a:cubicBezTo>
                    <a:lnTo>
                      <a:pt x="11721" y="104"/>
                    </a:lnTo>
                    <a:cubicBezTo>
                      <a:pt x="11677" y="31"/>
                      <a:pt x="11609" y="0"/>
                      <a:pt x="115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2186425" y="1976158"/>
                <a:ext cx="344820" cy="255510"/>
              </a:xfrm>
              <a:custGeom>
                <a:avLst/>
                <a:gdLst/>
                <a:ahLst/>
                <a:cxnLst/>
                <a:rect l="l" t="t" r="r" b="b"/>
                <a:pathLst>
                  <a:path w="13131" h="9730" extrusionOk="0">
                    <a:moveTo>
                      <a:pt x="7544" y="0"/>
                    </a:moveTo>
                    <a:cubicBezTo>
                      <a:pt x="6257" y="0"/>
                      <a:pt x="4960" y="367"/>
                      <a:pt x="3819" y="1121"/>
                    </a:cubicBezTo>
                    <a:cubicBezTo>
                      <a:pt x="1024" y="2968"/>
                      <a:pt x="0" y="6586"/>
                      <a:pt x="1417" y="9620"/>
                    </a:cubicBezTo>
                    <a:cubicBezTo>
                      <a:pt x="1459" y="9697"/>
                      <a:pt x="1526" y="9730"/>
                      <a:pt x="1593" y="9730"/>
                    </a:cubicBezTo>
                    <a:cubicBezTo>
                      <a:pt x="1725" y="9730"/>
                      <a:pt x="1857" y="9603"/>
                      <a:pt x="1800" y="9438"/>
                    </a:cubicBezTo>
                    <a:cubicBezTo>
                      <a:pt x="1388" y="8586"/>
                      <a:pt x="1178" y="7658"/>
                      <a:pt x="1187" y="6720"/>
                    </a:cubicBezTo>
                    <a:cubicBezTo>
                      <a:pt x="1187" y="4079"/>
                      <a:pt x="2824" y="1715"/>
                      <a:pt x="5302" y="786"/>
                    </a:cubicBezTo>
                    <a:cubicBezTo>
                      <a:pt x="6026" y="514"/>
                      <a:pt x="6777" y="383"/>
                      <a:pt x="7521" y="383"/>
                    </a:cubicBezTo>
                    <a:cubicBezTo>
                      <a:pt x="9317" y="383"/>
                      <a:pt x="11073" y="1149"/>
                      <a:pt x="12298" y="2557"/>
                    </a:cubicBezTo>
                    <a:lnTo>
                      <a:pt x="11571" y="2318"/>
                    </a:lnTo>
                    <a:cubicBezTo>
                      <a:pt x="11549" y="2312"/>
                      <a:pt x="11529" y="2309"/>
                      <a:pt x="11509" y="2309"/>
                    </a:cubicBezTo>
                    <a:cubicBezTo>
                      <a:pt x="11294" y="2309"/>
                      <a:pt x="11209" y="2623"/>
                      <a:pt x="11437" y="2720"/>
                    </a:cubicBezTo>
                    <a:lnTo>
                      <a:pt x="12844" y="3179"/>
                    </a:lnTo>
                    <a:cubicBezTo>
                      <a:pt x="12863" y="3189"/>
                      <a:pt x="12882" y="3198"/>
                      <a:pt x="12911" y="3198"/>
                    </a:cubicBezTo>
                    <a:cubicBezTo>
                      <a:pt x="13035" y="3189"/>
                      <a:pt x="13131" y="3083"/>
                      <a:pt x="13121" y="2959"/>
                    </a:cubicBezTo>
                    <a:lnTo>
                      <a:pt x="12882" y="1313"/>
                    </a:lnTo>
                    <a:cubicBezTo>
                      <a:pt x="12869" y="1181"/>
                      <a:pt x="12773" y="1121"/>
                      <a:pt x="12676" y="1121"/>
                    </a:cubicBezTo>
                    <a:cubicBezTo>
                      <a:pt x="12554" y="1121"/>
                      <a:pt x="12429" y="1215"/>
                      <a:pt x="12461" y="1380"/>
                    </a:cubicBezTo>
                    <a:lnTo>
                      <a:pt x="12576" y="2241"/>
                    </a:lnTo>
                    <a:cubicBezTo>
                      <a:pt x="11251" y="769"/>
                      <a:pt x="9407" y="0"/>
                      <a:pt x="7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0" name="Google Shape;950;p40"/>
          <p:cNvSpPr txBox="1"/>
          <p:nvPr/>
        </p:nvSpPr>
        <p:spPr>
          <a:xfrm>
            <a:off x="1971137" y="3477864"/>
            <a:ext cx="17190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dk1"/>
                </a:solidFill>
                <a:latin typeface="Spartan"/>
                <a:ea typeface="Spartan"/>
                <a:cs typeface="Spartan"/>
                <a:sym typeface="Spartan"/>
              </a:rPr>
              <a:t>Ứng viên</a:t>
            </a:r>
            <a:endParaRPr sz="1800" b="1" dirty="0">
              <a:solidFill>
                <a:schemeClr val="dk1"/>
              </a:solidFill>
              <a:latin typeface="Spartan"/>
              <a:ea typeface="Spartan"/>
              <a:cs typeface="Spartan"/>
              <a:sym typeface="Spartan"/>
            </a:endParaRPr>
          </a:p>
        </p:txBody>
      </p:sp>
      <p:sp>
        <p:nvSpPr>
          <p:cNvPr id="951" name="Google Shape;951;p40"/>
          <p:cNvSpPr txBox="1"/>
          <p:nvPr/>
        </p:nvSpPr>
        <p:spPr>
          <a:xfrm>
            <a:off x="1278182" y="3825581"/>
            <a:ext cx="3472704" cy="42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latin typeface="Barlow Semi Condensed"/>
                <a:ea typeface="Barlow Semi Condensed"/>
                <a:cs typeface="Barlow Semi Condensed"/>
                <a:sym typeface="Barlow Semi Condensed"/>
              </a:rPr>
              <a:t>Thông tin việc làm của nhà tuyển dụng trong nhiều lĩnh vực nghề nghiệp</a:t>
            </a:r>
            <a:endParaRPr dirty="0">
              <a:solidFill>
                <a:schemeClr val="dk1"/>
              </a:solidFill>
              <a:latin typeface="Barlow Semi Condensed"/>
              <a:ea typeface="Barlow Semi Condensed"/>
              <a:cs typeface="Barlow Semi Condensed"/>
              <a:sym typeface="Barlow Semi Condensed"/>
            </a:endParaRPr>
          </a:p>
        </p:txBody>
      </p:sp>
      <p:grpSp>
        <p:nvGrpSpPr>
          <p:cNvPr id="952" name="Google Shape;952;p40"/>
          <p:cNvGrpSpPr/>
          <p:nvPr/>
        </p:nvGrpSpPr>
        <p:grpSpPr>
          <a:xfrm>
            <a:off x="5729500" y="2632163"/>
            <a:ext cx="649200" cy="649200"/>
            <a:chOff x="5413325" y="2654475"/>
            <a:chExt cx="649200" cy="649200"/>
          </a:xfrm>
        </p:grpSpPr>
        <p:sp>
          <p:nvSpPr>
            <p:cNvPr id="953" name="Google Shape;953;p40"/>
            <p:cNvSpPr/>
            <p:nvPr/>
          </p:nvSpPr>
          <p:spPr>
            <a:xfrm>
              <a:off x="5413325" y="2654475"/>
              <a:ext cx="649200" cy="649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40"/>
            <p:cNvGrpSpPr/>
            <p:nvPr/>
          </p:nvGrpSpPr>
          <p:grpSpPr>
            <a:xfrm>
              <a:off x="5544940" y="2801497"/>
              <a:ext cx="385890" cy="354956"/>
              <a:chOff x="3944637" y="3354913"/>
              <a:chExt cx="415696" cy="371526"/>
            </a:xfrm>
          </p:grpSpPr>
          <p:sp>
            <p:nvSpPr>
              <p:cNvPr id="955" name="Google Shape;955;p40"/>
              <p:cNvSpPr/>
              <p:nvPr/>
            </p:nvSpPr>
            <p:spPr>
              <a:xfrm>
                <a:off x="4069031" y="3391598"/>
                <a:ext cx="126941" cy="126941"/>
              </a:xfrm>
              <a:custGeom>
                <a:avLst/>
                <a:gdLst/>
                <a:ahLst/>
                <a:cxnLst/>
                <a:rect l="l" t="t" r="r" b="b"/>
                <a:pathLst>
                  <a:path w="4834" h="4834" extrusionOk="0">
                    <a:moveTo>
                      <a:pt x="2422" y="0"/>
                    </a:moveTo>
                    <a:cubicBezTo>
                      <a:pt x="1092" y="0"/>
                      <a:pt x="10" y="1072"/>
                      <a:pt x="1" y="2412"/>
                    </a:cubicBezTo>
                    <a:cubicBezTo>
                      <a:pt x="1" y="3742"/>
                      <a:pt x="1072" y="4824"/>
                      <a:pt x="2412" y="4833"/>
                    </a:cubicBezTo>
                    <a:cubicBezTo>
                      <a:pt x="3743" y="4833"/>
                      <a:pt x="4824" y="3752"/>
                      <a:pt x="4834" y="2422"/>
                    </a:cubicBezTo>
                    <a:cubicBezTo>
                      <a:pt x="4834" y="1091"/>
                      <a:pt x="3752" y="10"/>
                      <a:pt x="2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4089382" y="3411950"/>
                <a:ext cx="86238" cy="86238"/>
              </a:xfrm>
              <a:custGeom>
                <a:avLst/>
                <a:gdLst/>
                <a:ahLst/>
                <a:cxnLst/>
                <a:rect l="l" t="t" r="r" b="b"/>
                <a:pathLst>
                  <a:path w="3284" h="3284" extrusionOk="0">
                    <a:moveTo>
                      <a:pt x="1647" y="0"/>
                    </a:moveTo>
                    <a:cubicBezTo>
                      <a:pt x="738" y="0"/>
                      <a:pt x="1" y="728"/>
                      <a:pt x="1" y="1637"/>
                    </a:cubicBezTo>
                    <a:cubicBezTo>
                      <a:pt x="1" y="2546"/>
                      <a:pt x="728" y="3283"/>
                      <a:pt x="1637" y="3283"/>
                    </a:cubicBezTo>
                    <a:cubicBezTo>
                      <a:pt x="2546" y="3283"/>
                      <a:pt x="3283" y="2556"/>
                      <a:pt x="3283" y="1647"/>
                    </a:cubicBezTo>
                    <a:cubicBezTo>
                      <a:pt x="3283" y="737"/>
                      <a:pt x="2556" y="0"/>
                      <a:pt x="16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4114776" y="3426025"/>
                <a:ext cx="34453" cy="59085"/>
              </a:xfrm>
              <a:custGeom>
                <a:avLst/>
                <a:gdLst/>
                <a:ahLst/>
                <a:cxnLst/>
                <a:rect l="l" t="t" r="r" b="b"/>
                <a:pathLst>
                  <a:path w="1312" h="2250" extrusionOk="0">
                    <a:moveTo>
                      <a:pt x="622" y="441"/>
                    </a:moveTo>
                    <a:lnTo>
                      <a:pt x="622" y="862"/>
                    </a:lnTo>
                    <a:cubicBezTo>
                      <a:pt x="450" y="795"/>
                      <a:pt x="402" y="737"/>
                      <a:pt x="402" y="642"/>
                    </a:cubicBezTo>
                    <a:cubicBezTo>
                      <a:pt x="402" y="517"/>
                      <a:pt x="498" y="469"/>
                      <a:pt x="622" y="441"/>
                    </a:cubicBezTo>
                    <a:close/>
                    <a:moveTo>
                      <a:pt x="756" y="1292"/>
                    </a:moveTo>
                    <a:cubicBezTo>
                      <a:pt x="926" y="1368"/>
                      <a:pt x="966" y="1443"/>
                      <a:pt x="967" y="1545"/>
                    </a:cubicBezTo>
                    <a:lnTo>
                      <a:pt x="967" y="1545"/>
                    </a:lnTo>
                    <a:cubicBezTo>
                      <a:pt x="965" y="1659"/>
                      <a:pt x="879" y="1761"/>
                      <a:pt x="756" y="1771"/>
                    </a:cubicBezTo>
                    <a:lnTo>
                      <a:pt x="756" y="1292"/>
                    </a:lnTo>
                    <a:close/>
                    <a:moveTo>
                      <a:pt x="689" y="0"/>
                    </a:moveTo>
                    <a:cubicBezTo>
                      <a:pt x="642" y="0"/>
                      <a:pt x="594" y="20"/>
                      <a:pt x="594" y="67"/>
                    </a:cubicBezTo>
                    <a:lnTo>
                      <a:pt x="594" y="144"/>
                    </a:lnTo>
                    <a:cubicBezTo>
                      <a:pt x="278" y="182"/>
                      <a:pt x="58" y="355"/>
                      <a:pt x="58" y="680"/>
                    </a:cubicBezTo>
                    <a:cubicBezTo>
                      <a:pt x="58" y="1024"/>
                      <a:pt x="326" y="1130"/>
                      <a:pt x="594" y="1225"/>
                    </a:cubicBezTo>
                    <a:lnTo>
                      <a:pt x="594" y="1780"/>
                    </a:lnTo>
                    <a:cubicBezTo>
                      <a:pt x="460" y="1752"/>
                      <a:pt x="335" y="1694"/>
                      <a:pt x="240" y="1599"/>
                    </a:cubicBezTo>
                    <a:cubicBezTo>
                      <a:pt x="218" y="1581"/>
                      <a:pt x="191" y="1572"/>
                      <a:pt x="164" y="1572"/>
                    </a:cubicBezTo>
                    <a:cubicBezTo>
                      <a:pt x="119" y="1572"/>
                      <a:pt x="76" y="1595"/>
                      <a:pt x="58" y="1637"/>
                    </a:cubicBezTo>
                    <a:cubicBezTo>
                      <a:pt x="0" y="1704"/>
                      <a:pt x="0" y="1809"/>
                      <a:pt x="58" y="1876"/>
                    </a:cubicBezTo>
                    <a:cubicBezTo>
                      <a:pt x="184" y="2021"/>
                      <a:pt x="371" y="2097"/>
                      <a:pt x="560" y="2097"/>
                    </a:cubicBezTo>
                    <a:cubicBezTo>
                      <a:pt x="571" y="2097"/>
                      <a:pt x="582" y="2097"/>
                      <a:pt x="594" y="2096"/>
                    </a:cubicBezTo>
                    <a:lnTo>
                      <a:pt x="594" y="2182"/>
                    </a:lnTo>
                    <a:cubicBezTo>
                      <a:pt x="594" y="2221"/>
                      <a:pt x="642" y="2249"/>
                      <a:pt x="689" y="2249"/>
                    </a:cubicBezTo>
                    <a:cubicBezTo>
                      <a:pt x="728" y="2249"/>
                      <a:pt x="776" y="2221"/>
                      <a:pt x="776" y="2182"/>
                    </a:cubicBezTo>
                    <a:lnTo>
                      <a:pt x="776" y="2096"/>
                    </a:lnTo>
                    <a:cubicBezTo>
                      <a:pt x="1082" y="2077"/>
                      <a:pt x="1311" y="1819"/>
                      <a:pt x="1302" y="1513"/>
                    </a:cubicBezTo>
                    <a:cubicBezTo>
                      <a:pt x="1302" y="1178"/>
                      <a:pt x="1091" y="1034"/>
                      <a:pt x="785" y="929"/>
                    </a:cubicBezTo>
                    <a:lnTo>
                      <a:pt x="785" y="450"/>
                    </a:lnTo>
                    <a:cubicBezTo>
                      <a:pt x="881" y="460"/>
                      <a:pt x="967" y="489"/>
                      <a:pt x="1044" y="536"/>
                    </a:cubicBezTo>
                    <a:cubicBezTo>
                      <a:pt x="1064" y="548"/>
                      <a:pt x="1085" y="554"/>
                      <a:pt x="1106" y="554"/>
                    </a:cubicBezTo>
                    <a:cubicBezTo>
                      <a:pt x="1153" y="554"/>
                      <a:pt x="1196" y="525"/>
                      <a:pt x="1216" y="479"/>
                    </a:cubicBezTo>
                    <a:cubicBezTo>
                      <a:pt x="1264" y="412"/>
                      <a:pt x="1264" y="316"/>
                      <a:pt x="1206" y="259"/>
                    </a:cubicBezTo>
                    <a:cubicBezTo>
                      <a:pt x="1082" y="173"/>
                      <a:pt x="929" y="134"/>
                      <a:pt x="785" y="134"/>
                    </a:cubicBezTo>
                    <a:lnTo>
                      <a:pt x="785" y="67"/>
                    </a:lnTo>
                    <a:cubicBezTo>
                      <a:pt x="785" y="29"/>
                      <a:pt x="737" y="0"/>
                      <a:pt x="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4167296" y="3354913"/>
                <a:ext cx="126941" cy="126678"/>
              </a:xfrm>
              <a:custGeom>
                <a:avLst/>
                <a:gdLst/>
                <a:ahLst/>
                <a:cxnLst/>
                <a:rect l="l" t="t" r="r" b="b"/>
                <a:pathLst>
                  <a:path w="4834" h="4824" extrusionOk="0">
                    <a:moveTo>
                      <a:pt x="2422" y="0"/>
                    </a:moveTo>
                    <a:cubicBezTo>
                      <a:pt x="1092" y="0"/>
                      <a:pt x="10" y="1072"/>
                      <a:pt x="10" y="2412"/>
                    </a:cubicBezTo>
                    <a:cubicBezTo>
                      <a:pt x="1" y="3742"/>
                      <a:pt x="1082" y="4823"/>
                      <a:pt x="2412" y="4823"/>
                    </a:cubicBezTo>
                    <a:cubicBezTo>
                      <a:pt x="2418" y="4823"/>
                      <a:pt x="2424" y="4824"/>
                      <a:pt x="2430" y="4824"/>
                    </a:cubicBezTo>
                    <a:cubicBezTo>
                      <a:pt x="3752" y="4824"/>
                      <a:pt x="4824" y="3746"/>
                      <a:pt x="4834" y="2421"/>
                    </a:cubicBezTo>
                    <a:cubicBezTo>
                      <a:pt x="4834" y="1091"/>
                      <a:pt x="3762" y="10"/>
                      <a:pt x="2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4187647" y="3375264"/>
                <a:ext cx="86238" cy="86212"/>
              </a:xfrm>
              <a:custGeom>
                <a:avLst/>
                <a:gdLst/>
                <a:ahLst/>
                <a:cxnLst/>
                <a:rect l="l" t="t" r="r" b="b"/>
                <a:pathLst>
                  <a:path w="3284" h="3283" extrusionOk="0">
                    <a:moveTo>
                      <a:pt x="1629" y="0"/>
                    </a:moveTo>
                    <a:cubicBezTo>
                      <a:pt x="728" y="0"/>
                      <a:pt x="1" y="733"/>
                      <a:pt x="1" y="1637"/>
                    </a:cubicBezTo>
                    <a:cubicBezTo>
                      <a:pt x="1" y="2536"/>
                      <a:pt x="728" y="3273"/>
                      <a:pt x="1637" y="3283"/>
                    </a:cubicBezTo>
                    <a:cubicBezTo>
                      <a:pt x="2546" y="3283"/>
                      <a:pt x="3283" y="2546"/>
                      <a:pt x="3283" y="1646"/>
                    </a:cubicBezTo>
                    <a:cubicBezTo>
                      <a:pt x="3283" y="737"/>
                      <a:pt x="2556" y="0"/>
                      <a:pt x="1647" y="0"/>
                    </a:cubicBezTo>
                    <a:cubicBezTo>
                      <a:pt x="1641" y="0"/>
                      <a:pt x="1635" y="0"/>
                      <a:pt x="1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4213040" y="3389340"/>
                <a:ext cx="34453" cy="59085"/>
              </a:xfrm>
              <a:custGeom>
                <a:avLst/>
                <a:gdLst/>
                <a:ahLst/>
                <a:cxnLst/>
                <a:rect l="l" t="t" r="r" b="b"/>
                <a:pathLst>
                  <a:path w="1312" h="2250" extrusionOk="0">
                    <a:moveTo>
                      <a:pt x="622" y="440"/>
                    </a:moveTo>
                    <a:lnTo>
                      <a:pt x="622" y="861"/>
                    </a:lnTo>
                    <a:cubicBezTo>
                      <a:pt x="450" y="794"/>
                      <a:pt x="402" y="737"/>
                      <a:pt x="402" y="632"/>
                    </a:cubicBezTo>
                    <a:cubicBezTo>
                      <a:pt x="402" y="517"/>
                      <a:pt x="508" y="460"/>
                      <a:pt x="622" y="440"/>
                    </a:cubicBezTo>
                    <a:close/>
                    <a:moveTo>
                      <a:pt x="766" y="1292"/>
                    </a:moveTo>
                    <a:cubicBezTo>
                      <a:pt x="938" y="1369"/>
                      <a:pt x="967" y="1445"/>
                      <a:pt x="967" y="1541"/>
                    </a:cubicBezTo>
                    <a:cubicBezTo>
                      <a:pt x="967" y="1665"/>
                      <a:pt x="881" y="1761"/>
                      <a:pt x="766" y="1771"/>
                    </a:cubicBezTo>
                    <a:lnTo>
                      <a:pt x="766" y="1292"/>
                    </a:lnTo>
                    <a:close/>
                    <a:moveTo>
                      <a:pt x="689" y="0"/>
                    </a:moveTo>
                    <a:cubicBezTo>
                      <a:pt x="651" y="0"/>
                      <a:pt x="603" y="29"/>
                      <a:pt x="603" y="67"/>
                    </a:cubicBezTo>
                    <a:lnTo>
                      <a:pt x="603" y="144"/>
                    </a:lnTo>
                    <a:cubicBezTo>
                      <a:pt x="278" y="182"/>
                      <a:pt x="67" y="354"/>
                      <a:pt x="67" y="680"/>
                    </a:cubicBezTo>
                    <a:cubicBezTo>
                      <a:pt x="67" y="1024"/>
                      <a:pt x="335" y="1129"/>
                      <a:pt x="594" y="1235"/>
                    </a:cubicBezTo>
                    <a:lnTo>
                      <a:pt x="594" y="1780"/>
                    </a:lnTo>
                    <a:cubicBezTo>
                      <a:pt x="460" y="1761"/>
                      <a:pt x="345" y="1694"/>
                      <a:pt x="249" y="1598"/>
                    </a:cubicBezTo>
                    <a:cubicBezTo>
                      <a:pt x="224" y="1580"/>
                      <a:pt x="196" y="1572"/>
                      <a:pt x="169" y="1572"/>
                    </a:cubicBezTo>
                    <a:cubicBezTo>
                      <a:pt x="124" y="1572"/>
                      <a:pt x="82" y="1595"/>
                      <a:pt x="58" y="1637"/>
                    </a:cubicBezTo>
                    <a:cubicBezTo>
                      <a:pt x="0" y="1713"/>
                      <a:pt x="0" y="1809"/>
                      <a:pt x="58" y="1876"/>
                    </a:cubicBezTo>
                    <a:cubicBezTo>
                      <a:pt x="201" y="2029"/>
                      <a:pt x="393" y="2106"/>
                      <a:pt x="594" y="2106"/>
                    </a:cubicBezTo>
                    <a:lnTo>
                      <a:pt x="594" y="2173"/>
                    </a:lnTo>
                    <a:cubicBezTo>
                      <a:pt x="594" y="2211"/>
                      <a:pt x="651" y="2249"/>
                      <a:pt x="689" y="2249"/>
                    </a:cubicBezTo>
                    <a:cubicBezTo>
                      <a:pt x="728" y="2249"/>
                      <a:pt x="785" y="2220"/>
                      <a:pt x="785" y="2173"/>
                    </a:cubicBezTo>
                    <a:lnTo>
                      <a:pt x="785" y="2096"/>
                    </a:lnTo>
                    <a:cubicBezTo>
                      <a:pt x="1082" y="2067"/>
                      <a:pt x="1311" y="1819"/>
                      <a:pt x="1302" y="1512"/>
                    </a:cubicBezTo>
                    <a:cubicBezTo>
                      <a:pt x="1302" y="1158"/>
                      <a:pt x="1082" y="1034"/>
                      <a:pt x="785" y="919"/>
                    </a:cubicBezTo>
                    <a:lnTo>
                      <a:pt x="785" y="440"/>
                    </a:lnTo>
                    <a:cubicBezTo>
                      <a:pt x="967" y="460"/>
                      <a:pt x="1034" y="546"/>
                      <a:pt x="1110" y="546"/>
                    </a:cubicBezTo>
                    <a:cubicBezTo>
                      <a:pt x="1187" y="546"/>
                      <a:pt x="1225" y="479"/>
                      <a:pt x="1244" y="412"/>
                    </a:cubicBezTo>
                    <a:cubicBezTo>
                      <a:pt x="1283" y="297"/>
                      <a:pt x="1206" y="230"/>
                      <a:pt x="1091" y="192"/>
                    </a:cubicBezTo>
                    <a:cubicBezTo>
                      <a:pt x="986" y="153"/>
                      <a:pt x="890" y="144"/>
                      <a:pt x="785" y="144"/>
                    </a:cubicBezTo>
                    <a:lnTo>
                      <a:pt x="785" y="67"/>
                    </a:lnTo>
                    <a:cubicBezTo>
                      <a:pt x="785" y="29"/>
                      <a:pt x="737" y="0"/>
                      <a:pt x="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3944637" y="3566017"/>
                <a:ext cx="142513" cy="160422"/>
              </a:xfrm>
              <a:custGeom>
                <a:avLst/>
                <a:gdLst/>
                <a:ahLst/>
                <a:cxnLst/>
                <a:rect l="l" t="t" r="r" b="b"/>
                <a:pathLst>
                  <a:path w="5427" h="6109" extrusionOk="0">
                    <a:moveTo>
                      <a:pt x="3618" y="0"/>
                    </a:moveTo>
                    <a:lnTo>
                      <a:pt x="259" y="1254"/>
                    </a:lnTo>
                    <a:cubicBezTo>
                      <a:pt x="96" y="1311"/>
                      <a:pt x="0" y="1503"/>
                      <a:pt x="67" y="1675"/>
                    </a:cubicBezTo>
                    <a:lnTo>
                      <a:pt x="1646" y="5895"/>
                    </a:lnTo>
                    <a:cubicBezTo>
                      <a:pt x="1691" y="6022"/>
                      <a:pt x="1817" y="6108"/>
                      <a:pt x="1953" y="6108"/>
                    </a:cubicBezTo>
                    <a:cubicBezTo>
                      <a:pt x="1991" y="6108"/>
                      <a:pt x="2030" y="6101"/>
                      <a:pt x="2067" y="6087"/>
                    </a:cubicBezTo>
                    <a:lnTo>
                      <a:pt x="5427" y="4833"/>
                    </a:lnTo>
                    <a:lnTo>
                      <a:pt x="36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4082843" y="3493513"/>
                <a:ext cx="277489" cy="171294"/>
              </a:xfrm>
              <a:custGeom>
                <a:avLst/>
                <a:gdLst/>
                <a:ahLst/>
                <a:cxnLst/>
                <a:rect l="l" t="t" r="r" b="b"/>
                <a:pathLst>
                  <a:path w="10567" h="6523" extrusionOk="0">
                    <a:moveTo>
                      <a:pt x="9408" y="0"/>
                    </a:moveTo>
                    <a:cubicBezTo>
                      <a:pt x="8987" y="0"/>
                      <a:pt x="8645" y="338"/>
                      <a:pt x="8605" y="378"/>
                    </a:cubicBezTo>
                    <a:lnTo>
                      <a:pt x="5829" y="2658"/>
                    </a:lnTo>
                    <a:lnTo>
                      <a:pt x="5829" y="2658"/>
                    </a:lnTo>
                    <a:cubicBezTo>
                      <a:pt x="5822" y="2578"/>
                      <a:pt x="5743" y="1881"/>
                      <a:pt x="4958" y="1881"/>
                    </a:cubicBezTo>
                    <a:cubicBezTo>
                      <a:pt x="4190" y="1877"/>
                      <a:pt x="3644" y="1871"/>
                      <a:pt x="3240" y="1871"/>
                    </a:cubicBezTo>
                    <a:cubicBezTo>
                      <a:pt x="2431" y="1871"/>
                      <a:pt x="2186" y="1897"/>
                      <a:pt x="1848" y="2024"/>
                    </a:cubicBezTo>
                    <a:lnTo>
                      <a:pt x="1" y="2780"/>
                    </a:lnTo>
                    <a:lnTo>
                      <a:pt x="1398" y="6522"/>
                    </a:lnTo>
                    <a:cubicBezTo>
                      <a:pt x="2489" y="6070"/>
                      <a:pt x="2444" y="6005"/>
                      <a:pt x="3480" y="6005"/>
                    </a:cubicBezTo>
                    <a:cubicBezTo>
                      <a:pt x="3825" y="6005"/>
                      <a:pt x="4291" y="6013"/>
                      <a:pt x="4958" y="6015"/>
                    </a:cubicBezTo>
                    <a:cubicBezTo>
                      <a:pt x="5552" y="5996"/>
                      <a:pt x="6116" y="5728"/>
                      <a:pt x="6518" y="5288"/>
                    </a:cubicBezTo>
                    <a:lnTo>
                      <a:pt x="9935" y="1632"/>
                    </a:lnTo>
                    <a:cubicBezTo>
                      <a:pt x="10050" y="1507"/>
                      <a:pt x="10567" y="828"/>
                      <a:pt x="9983" y="244"/>
                    </a:cubicBezTo>
                    <a:cubicBezTo>
                      <a:pt x="9788" y="64"/>
                      <a:pt x="9591" y="0"/>
                      <a:pt x="94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4155977" y="3543880"/>
                <a:ext cx="79962" cy="50944"/>
              </a:xfrm>
              <a:custGeom>
                <a:avLst/>
                <a:gdLst/>
                <a:ahLst/>
                <a:cxnLst/>
                <a:rect l="l" t="t" r="r" b="b"/>
                <a:pathLst>
                  <a:path w="3045" h="1940" extrusionOk="0">
                    <a:moveTo>
                      <a:pt x="2489" y="1"/>
                    </a:moveTo>
                    <a:lnTo>
                      <a:pt x="2489" y="1"/>
                    </a:lnTo>
                    <a:cubicBezTo>
                      <a:pt x="2556" y="336"/>
                      <a:pt x="2633" y="929"/>
                      <a:pt x="2422" y="1235"/>
                    </a:cubicBezTo>
                    <a:cubicBezTo>
                      <a:pt x="2290" y="1419"/>
                      <a:pt x="2118" y="1458"/>
                      <a:pt x="1670" y="1458"/>
                    </a:cubicBezTo>
                    <a:cubicBezTo>
                      <a:pt x="1370" y="1458"/>
                      <a:pt x="945" y="1440"/>
                      <a:pt x="326" y="1436"/>
                    </a:cubicBezTo>
                    <a:cubicBezTo>
                      <a:pt x="1" y="1436"/>
                      <a:pt x="1" y="1924"/>
                      <a:pt x="326" y="1924"/>
                    </a:cubicBezTo>
                    <a:cubicBezTo>
                      <a:pt x="837" y="1924"/>
                      <a:pt x="1239" y="1939"/>
                      <a:pt x="1562" y="1939"/>
                    </a:cubicBezTo>
                    <a:cubicBezTo>
                      <a:pt x="2219" y="1939"/>
                      <a:pt x="2551" y="1879"/>
                      <a:pt x="2815" y="1513"/>
                    </a:cubicBezTo>
                    <a:cubicBezTo>
                      <a:pt x="2958" y="1274"/>
                      <a:pt x="3044" y="1006"/>
                      <a:pt x="3044" y="738"/>
                    </a:cubicBezTo>
                    <a:cubicBezTo>
                      <a:pt x="3035" y="642"/>
                      <a:pt x="2958" y="154"/>
                      <a:pt x="2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4038359" y="3553701"/>
                <a:ext cx="86500" cy="139756"/>
              </a:xfrm>
              <a:custGeom>
                <a:avLst/>
                <a:gdLst/>
                <a:ahLst/>
                <a:cxnLst/>
                <a:rect l="l" t="t" r="r" b="b"/>
                <a:pathLst>
                  <a:path w="3294" h="5322" extrusionOk="0">
                    <a:moveTo>
                      <a:pt x="1358" y="0"/>
                    </a:moveTo>
                    <a:cubicBezTo>
                      <a:pt x="1324" y="0"/>
                      <a:pt x="1289" y="6"/>
                      <a:pt x="1255" y="19"/>
                    </a:cubicBezTo>
                    <a:lnTo>
                      <a:pt x="1" y="488"/>
                    </a:lnTo>
                    <a:lnTo>
                      <a:pt x="1800" y="5321"/>
                    </a:lnTo>
                    <a:lnTo>
                      <a:pt x="3063" y="4852"/>
                    </a:lnTo>
                    <a:cubicBezTo>
                      <a:pt x="3217" y="4795"/>
                      <a:pt x="3293" y="4623"/>
                      <a:pt x="3236" y="4479"/>
                    </a:cubicBezTo>
                    <a:lnTo>
                      <a:pt x="1628" y="192"/>
                    </a:lnTo>
                    <a:cubicBezTo>
                      <a:pt x="1583" y="73"/>
                      <a:pt x="1476" y="0"/>
                      <a:pt x="1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4078826" y="3658741"/>
                <a:ext cx="46034" cy="34716"/>
              </a:xfrm>
              <a:custGeom>
                <a:avLst/>
                <a:gdLst/>
                <a:ahLst/>
                <a:cxnLst/>
                <a:rect l="l" t="t" r="r" b="b"/>
                <a:pathLst>
                  <a:path w="1753" h="1322" extrusionOk="0">
                    <a:moveTo>
                      <a:pt x="1513" y="0"/>
                    </a:moveTo>
                    <a:cubicBezTo>
                      <a:pt x="1484" y="48"/>
                      <a:pt x="1436" y="77"/>
                      <a:pt x="1379" y="96"/>
                    </a:cubicBezTo>
                    <a:lnTo>
                      <a:pt x="1" y="613"/>
                    </a:lnTo>
                    <a:lnTo>
                      <a:pt x="259" y="1321"/>
                    </a:lnTo>
                    <a:lnTo>
                      <a:pt x="1522" y="852"/>
                    </a:lnTo>
                    <a:cubicBezTo>
                      <a:pt x="1676" y="795"/>
                      <a:pt x="1752" y="623"/>
                      <a:pt x="1695" y="479"/>
                    </a:cubicBezTo>
                    <a:lnTo>
                      <a:pt x="15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6" name="Google Shape;966;p40"/>
          <p:cNvGrpSpPr/>
          <p:nvPr/>
        </p:nvGrpSpPr>
        <p:grpSpPr>
          <a:xfrm>
            <a:off x="4247438" y="2641675"/>
            <a:ext cx="649200" cy="649200"/>
            <a:chOff x="4156700" y="2654475"/>
            <a:chExt cx="649200" cy="649200"/>
          </a:xfrm>
        </p:grpSpPr>
        <p:sp>
          <p:nvSpPr>
            <p:cNvPr id="967" name="Google Shape;967;p40"/>
            <p:cNvSpPr/>
            <p:nvPr/>
          </p:nvSpPr>
          <p:spPr>
            <a:xfrm>
              <a:off x="4156700" y="2654475"/>
              <a:ext cx="649200" cy="649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8" name="Google Shape;968;p40"/>
            <p:cNvGrpSpPr/>
            <p:nvPr/>
          </p:nvGrpSpPr>
          <p:grpSpPr>
            <a:xfrm>
              <a:off x="4288246" y="2813681"/>
              <a:ext cx="385901" cy="330745"/>
              <a:chOff x="2659157" y="2017412"/>
              <a:chExt cx="319190" cy="271213"/>
            </a:xfrm>
          </p:grpSpPr>
          <p:sp>
            <p:nvSpPr>
              <p:cNvPr id="969" name="Google Shape;969;p40"/>
              <p:cNvSpPr/>
              <p:nvPr/>
            </p:nvSpPr>
            <p:spPr>
              <a:xfrm>
                <a:off x="2808183" y="2086765"/>
                <a:ext cx="164125" cy="149314"/>
              </a:xfrm>
              <a:custGeom>
                <a:avLst/>
                <a:gdLst/>
                <a:ahLst/>
                <a:cxnLst/>
                <a:rect l="l" t="t" r="r" b="b"/>
                <a:pathLst>
                  <a:path w="6250" h="5686" extrusionOk="0">
                    <a:moveTo>
                      <a:pt x="3934" y="1"/>
                    </a:moveTo>
                    <a:lnTo>
                      <a:pt x="2728" y="919"/>
                    </a:lnTo>
                    <a:lnTo>
                      <a:pt x="1733" y="584"/>
                    </a:lnTo>
                    <a:lnTo>
                      <a:pt x="0" y="1991"/>
                    </a:lnTo>
                    <a:lnTo>
                      <a:pt x="2670" y="5685"/>
                    </a:lnTo>
                    <a:lnTo>
                      <a:pt x="6250" y="3140"/>
                    </a:lnTo>
                    <a:lnTo>
                      <a:pt x="39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2881816" y="2017412"/>
                <a:ext cx="96532" cy="177334"/>
              </a:xfrm>
              <a:custGeom>
                <a:avLst/>
                <a:gdLst/>
                <a:ahLst/>
                <a:cxnLst/>
                <a:rect l="l" t="t" r="r" b="b"/>
                <a:pathLst>
                  <a:path w="3676" h="6753" extrusionOk="0">
                    <a:moveTo>
                      <a:pt x="3675" y="0"/>
                    </a:moveTo>
                    <a:lnTo>
                      <a:pt x="106" y="2536"/>
                    </a:lnTo>
                    <a:cubicBezTo>
                      <a:pt x="10" y="2594"/>
                      <a:pt x="0" y="2718"/>
                      <a:pt x="58" y="2804"/>
                    </a:cubicBezTo>
                    <a:lnTo>
                      <a:pt x="3063" y="6680"/>
                    </a:lnTo>
                    <a:cubicBezTo>
                      <a:pt x="3101" y="6729"/>
                      <a:pt x="3153" y="6753"/>
                      <a:pt x="3208" y="6753"/>
                    </a:cubicBezTo>
                    <a:cubicBezTo>
                      <a:pt x="3250" y="6753"/>
                      <a:pt x="3293" y="6738"/>
                      <a:pt x="3331" y="6709"/>
                    </a:cubicBezTo>
                    <a:lnTo>
                      <a:pt x="3675" y="6441"/>
                    </a:lnTo>
                    <a:lnTo>
                      <a:pt x="36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2947650" y="2150603"/>
                <a:ext cx="30698" cy="44196"/>
              </a:xfrm>
              <a:custGeom>
                <a:avLst/>
                <a:gdLst/>
                <a:ahLst/>
                <a:cxnLst/>
                <a:rect l="l" t="t" r="r" b="b"/>
                <a:pathLst>
                  <a:path w="1169" h="1683" extrusionOk="0">
                    <a:moveTo>
                      <a:pt x="1168" y="0"/>
                    </a:moveTo>
                    <a:lnTo>
                      <a:pt x="1" y="890"/>
                    </a:lnTo>
                    <a:lnTo>
                      <a:pt x="556" y="1608"/>
                    </a:lnTo>
                    <a:cubicBezTo>
                      <a:pt x="595" y="1658"/>
                      <a:pt x="650" y="1683"/>
                      <a:pt x="707" y="1683"/>
                    </a:cubicBezTo>
                    <a:cubicBezTo>
                      <a:pt x="747" y="1683"/>
                      <a:pt x="788" y="1670"/>
                      <a:pt x="824" y="1646"/>
                    </a:cubicBezTo>
                    <a:lnTo>
                      <a:pt x="1168" y="1369"/>
                    </a:lnTo>
                    <a:lnTo>
                      <a:pt x="1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2818976" y="2136029"/>
                <a:ext cx="124682" cy="83034"/>
              </a:xfrm>
              <a:custGeom>
                <a:avLst/>
                <a:gdLst/>
                <a:ahLst/>
                <a:cxnLst/>
                <a:rect l="l" t="t" r="r" b="b"/>
                <a:pathLst>
                  <a:path w="4748" h="3162" extrusionOk="0">
                    <a:moveTo>
                      <a:pt x="546" y="0"/>
                    </a:moveTo>
                    <a:lnTo>
                      <a:pt x="1" y="1005"/>
                    </a:lnTo>
                    <a:lnTo>
                      <a:pt x="3829" y="3092"/>
                    </a:lnTo>
                    <a:cubicBezTo>
                      <a:pt x="3916" y="3139"/>
                      <a:pt x="4009" y="3162"/>
                      <a:pt x="4101" y="3162"/>
                    </a:cubicBezTo>
                    <a:cubicBezTo>
                      <a:pt x="4303" y="3162"/>
                      <a:pt x="4499" y="3053"/>
                      <a:pt x="4604" y="2862"/>
                    </a:cubicBezTo>
                    <a:cubicBezTo>
                      <a:pt x="4748" y="2584"/>
                      <a:pt x="4652" y="2240"/>
                      <a:pt x="4374" y="2087"/>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2795867" y="2157641"/>
                <a:ext cx="124919" cy="82798"/>
              </a:xfrm>
              <a:custGeom>
                <a:avLst/>
                <a:gdLst/>
                <a:ahLst/>
                <a:cxnLst/>
                <a:rect l="l" t="t" r="r" b="b"/>
                <a:pathLst>
                  <a:path w="4757" h="3153" extrusionOk="0">
                    <a:moveTo>
                      <a:pt x="546" y="0"/>
                    </a:moveTo>
                    <a:lnTo>
                      <a:pt x="0" y="996"/>
                    </a:lnTo>
                    <a:lnTo>
                      <a:pt x="3829" y="3082"/>
                    </a:lnTo>
                    <a:cubicBezTo>
                      <a:pt x="3916" y="3130"/>
                      <a:pt x="4010" y="3153"/>
                      <a:pt x="4102" y="3153"/>
                    </a:cubicBezTo>
                    <a:cubicBezTo>
                      <a:pt x="4304" y="3153"/>
                      <a:pt x="4499" y="3046"/>
                      <a:pt x="4604" y="2862"/>
                    </a:cubicBezTo>
                    <a:cubicBezTo>
                      <a:pt x="4757" y="2584"/>
                      <a:pt x="4652" y="2240"/>
                      <a:pt x="4374" y="2087"/>
                    </a:cubicBezTo>
                    <a:lnTo>
                      <a:pt x="5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2772732" y="2178990"/>
                <a:ext cx="124945" cy="83060"/>
              </a:xfrm>
              <a:custGeom>
                <a:avLst/>
                <a:gdLst/>
                <a:ahLst/>
                <a:cxnLst/>
                <a:rect l="l" t="t" r="r" b="b"/>
                <a:pathLst>
                  <a:path w="4758" h="3163" extrusionOk="0">
                    <a:moveTo>
                      <a:pt x="546" y="1"/>
                    </a:moveTo>
                    <a:lnTo>
                      <a:pt x="1" y="1006"/>
                    </a:lnTo>
                    <a:lnTo>
                      <a:pt x="3829" y="3092"/>
                    </a:lnTo>
                    <a:cubicBezTo>
                      <a:pt x="3916" y="3140"/>
                      <a:pt x="4009" y="3163"/>
                      <a:pt x="4101" y="3163"/>
                    </a:cubicBezTo>
                    <a:cubicBezTo>
                      <a:pt x="4303" y="3163"/>
                      <a:pt x="4499" y="3053"/>
                      <a:pt x="4604" y="2862"/>
                    </a:cubicBezTo>
                    <a:cubicBezTo>
                      <a:pt x="4757" y="2585"/>
                      <a:pt x="4652" y="2240"/>
                      <a:pt x="4375" y="2097"/>
                    </a:cubicBezTo>
                    <a:lnTo>
                      <a:pt x="5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2749623" y="2200602"/>
                <a:ext cx="124919" cy="82955"/>
              </a:xfrm>
              <a:custGeom>
                <a:avLst/>
                <a:gdLst/>
                <a:ahLst/>
                <a:cxnLst/>
                <a:rect l="l" t="t" r="r" b="b"/>
                <a:pathLst>
                  <a:path w="4757" h="3159" extrusionOk="0">
                    <a:moveTo>
                      <a:pt x="546" y="1"/>
                    </a:moveTo>
                    <a:lnTo>
                      <a:pt x="0" y="996"/>
                    </a:lnTo>
                    <a:lnTo>
                      <a:pt x="3829" y="3092"/>
                    </a:lnTo>
                    <a:cubicBezTo>
                      <a:pt x="3915" y="3137"/>
                      <a:pt x="4008" y="3158"/>
                      <a:pt x="4100" y="3158"/>
                    </a:cubicBezTo>
                    <a:cubicBezTo>
                      <a:pt x="4302" y="3158"/>
                      <a:pt x="4498" y="3053"/>
                      <a:pt x="4604" y="2862"/>
                    </a:cubicBezTo>
                    <a:cubicBezTo>
                      <a:pt x="4757" y="2585"/>
                      <a:pt x="4652" y="2240"/>
                      <a:pt x="4374" y="2087"/>
                    </a:cubicBezTo>
                    <a:lnTo>
                      <a:pt x="5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2673968" y="2097059"/>
                <a:ext cx="159109" cy="144036"/>
              </a:xfrm>
              <a:custGeom>
                <a:avLst/>
                <a:gdLst/>
                <a:ahLst/>
                <a:cxnLst/>
                <a:rect l="l" t="t" r="r" b="b"/>
                <a:pathLst>
                  <a:path w="6059" h="5485" extrusionOk="0">
                    <a:moveTo>
                      <a:pt x="1896" y="1"/>
                    </a:moveTo>
                    <a:lnTo>
                      <a:pt x="1" y="3418"/>
                    </a:lnTo>
                    <a:lnTo>
                      <a:pt x="3877" y="5485"/>
                    </a:lnTo>
                    <a:lnTo>
                      <a:pt x="6059" y="1484"/>
                    </a:lnTo>
                    <a:lnTo>
                      <a:pt x="4145" y="680"/>
                    </a:lnTo>
                    <a:cubicBezTo>
                      <a:pt x="4106" y="661"/>
                      <a:pt x="4078" y="661"/>
                      <a:pt x="4039" y="661"/>
                    </a:cubicBezTo>
                    <a:lnTo>
                      <a:pt x="3274" y="757"/>
                    </a:lnTo>
                    <a:cubicBezTo>
                      <a:pt x="3226" y="757"/>
                      <a:pt x="3188" y="747"/>
                      <a:pt x="3149" y="728"/>
                    </a:cubicBezTo>
                    <a:lnTo>
                      <a:pt x="18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2659157" y="2039261"/>
                <a:ext cx="98528" cy="170191"/>
              </a:xfrm>
              <a:custGeom>
                <a:avLst/>
                <a:gdLst/>
                <a:ahLst/>
                <a:cxnLst/>
                <a:rect l="l" t="t" r="r" b="b"/>
                <a:pathLst>
                  <a:path w="3752" h="6481" extrusionOk="0">
                    <a:moveTo>
                      <a:pt x="0" y="1"/>
                    </a:moveTo>
                    <a:lnTo>
                      <a:pt x="0" y="5810"/>
                    </a:lnTo>
                    <a:lnTo>
                      <a:pt x="1101" y="6451"/>
                    </a:lnTo>
                    <a:cubicBezTo>
                      <a:pt x="1133" y="6471"/>
                      <a:pt x="1170" y="6480"/>
                      <a:pt x="1207" y="6480"/>
                    </a:cubicBezTo>
                    <a:cubicBezTo>
                      <a:pt x="1279" y="6480"/>
                      <a:pt x="1350" y="6444"/>
                      <a:pt x="1388" y="6375"/>
                    </a:cubicBezTo>
                    <a:lnTo>
                      <a:pt x="3694" y="2384"/>
                    </a:lnTo>
                    <a:cubicBezTo>
                      <a:pt x="3752" y="2288"/>
                      <a:pt x="3713" y="2154"/>
                      <a:pt x="3618" y="2097"/>
                    </a:cubicBez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2659157" y="2039261"/>
                <a:ext cx="75918" cy="159109"/>
              </a:xfrm>
              <a:custGeom>
                <a:avLst/>
                <a:gdLst/>
                <a:ahLst/>
                <a:cxnLst/>
                <a:rect l="l" t="t" r="r" b="b"/>
                <a:pathLst>
                  <a:path w="2891" h="6059" extrusionOk="0">
                    <a:moveTo>
                      <a:pt x="0" y="1"/>
                    </a:moveTo>
                    <a:lnTo>
                      <a:pt x="0" y="5810"/>
                    </a:lnTo>
                    <a:lnTo>
                      <a:pt x="431" y="6059"/>
                    </a:lnTo>
                    <a:lnTo>
                      <a:pt x="2890" y="167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2659157" y="2159138"/>
                <a:ext cx="24894" cy="39232"/>
              </a:xfrm>
              <a:custGeom>
                <a:avLst/>
                <a:gdLst/>
                <a:ahLst/>
                <a:cxnLst/>
                <a:rect l="l" t="t" r="r" b="b"/>
                <a:pathLst>
                  <a:path w="948" h="1494" extrusionOk="0">
                    <a:moveTo>
                      <a:pt x="0" y="1"/>
                    </a:moveTo>
                    <a:lnTo>
                      <a:pt x="0" y="1245"/>
                    </a:lnTo>
                    <a:lnTo>
                      <a:pt x="431" y="1494"/>
                    </a:lnTo>
                    <a:lnTo>
                      <a:pt x="948" y="57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2706898" y="2179463"/>
                <a:ext cx="67121" cy="53859"/>
              </a:xfrm>
              <a:custGeom>
                <a:avLst/>
                <a:gdLst/>
                <a:ahLst/>
                <a:cxnLst/>
                <a:rect l="l" t="t" r="r" b="b"/>
                <a:pathLst>
                  <a:path w="2556" h="2051" extrusionOk="0">
                    <a:moveTo>
                      <a:pt x="1902" y="1"/>
                    </a:moveTo>
                    <a:cubicBezTo>
                      <a:pt x="1788" y="1"/>
                      <a:pt x="1672" y="35"/>
                      <a:pt x="1570" y="107"/>
                    </a:cubicBezTo>
                    <a:lnTo>
                      <a:pt x="316" y="1016"/>
                    </a:lnTo>
                    <a:cubicBezTo>
                      <a:pt x="58" y="1198"/>
                      <a:pt x="1" y="1562"/>
                      <a:pt x="192" y="1811"/>
                    </a:cubicBezTo>
                    <a:cubicBezTo>
                      <a:pt x="302" y="1968"/>
                      <a:pt x="477" y="2051"/>
                      <a:pt x="654" y="2051"/>
                    </a:cubicBezTo>
                    <a:cubicBezTo>
                      <a:pt x="769" y="2051"/>
                      <a:pt x="885" y="2016"/>
                      <a:pt x="986" y="1945"/>
                    </a:cubicBezTo>
                    <a:lnTo>
                      <a:pt x="2240" y="1045"/>
                    </a:lnTo>
                    <a:cubicBezTo>
                      <a:pt x="2508" y="854"/>
                      <a:pt x="2556" y="490"/>
                      <a:pt x="2364" y="232"/>
                    </a:cubicBezTo>
                    <a:cubicBezTo>
                      <a:pt x="2249" y="81"/>
                      <a:pt x="2077" y="1"/>
                      <a:pt x="1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2732528" y="2203254"/>
                <a:ext cx="59847" cy="48528"/>
              </a:xfrm>
              <a:custGeom>
                <a:avLst/>
                <a:gdLst/>
                <a:ahLst/>
                <a:cxnLst/>
                <a:rect l="l" t="t" r="r" b="b"/>
                <a:pathLst>
                  <a:path w="2279" h="1848" extrusionOk="0">
                    <a:moveTo>
                      <a:pt x="1629" y="1"/>
                    </a:moveTo>
                    <a:cubicBezTo>
                      <a:pt x="1512" y="1"/>
                      <a:pt x="1394" y="37"/>
                      <a:pt x="1293" y="110"/>
                    </a:cubicBezTo>
                    <a:lnTo>
                      <a:pt x="326" y="809"/>
                    </a:lnTo>
                    <a:cubicBezTo>
                      <a:pt x="68" y="1000"/>
                      <a:pt x="1" y="1364"/>
                      <a:pt x="192" y="1623"/>
                    </a:cubicBezTo>
                    <a:cubicBezTo>
                      <a:pt x="306" y="1770"/>
                      <a:pt x="473" y="1847"/>
                      <a:pt x="643" y="1847"/>
                    </a:cubicBezTo>
                    <a:cubicBezTo>
                      <a:pt x="759" y="1847"/>
                      <a:pt x="876" y="1811"/>
                      <a:pt x="977" y="1737"/>
                    </a:cubicBezTo>
                    <a:lnTo>
                      <a:pt x="1963" y="1039"/>
                    </a:lnTo>
                    <a:cubicBezTo>
                      <a:pt x="2221" y="847"/>
                      <a:pt x="2278" y="484"/>
                      <a:pt x="2077" y="225"/>
                    </a:cubicBezTo>
                    <a:cubicBezTo>
                      <a:pt x="1969" y="77"/>
                      <a:pt x="1801" y="1"/>
                      <a:pt x="1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2758158" y="2226967"/>
                <a:ext cx="52310" cy="43303"/>
              </a:xfrm>
              <a:custGeom>
                <a:avLst/>
                <a:gdLst/>
                <a:ahLst/>
                <a:cxnLst/>
                <a:rect l="l" t="t" r="r" b="b"/>
                <a:pathLst>
                  <a:path w="1992" h="1649" extrusionOk="0">
                    <a:moveTo>
                      <a:pt x="1340" y="1"/>
                    </a:moveTo>
                    <a:cubicBezTo>
                      <a:pt x="1227" y="1"/>
                      <a:pt x="1114" y="35"/>
                      <a:pt x="1015" y="107"/>
                    </a:cubicBezTo>
                    <a:lnTo>
                      <a:pt x="317" y="614"/>
                    </a:lnTo>
                    <a:cubicBezTo>
                      <a:pt x="58" y="796"/>
                      <a:pt x="1" y="1160"/>
                      <a:pt x="183" y="1409"/>
                    </a:cubicBezTo>
                    <a:cubicBezTo>
                      <a:pt x="299" y="1566"/>
                      <a:pt x="475" y="1648"/>
                      <a:pt x="652" y="1648"/>
                    </a:cubicBezTo>
                    <a:cubicBezTo>
                      <a:pt x="766" y="1648"/>
                      <a:pt x="879" y="1614"/>
                      <a:pt x="977" y="1543"/>
                    </a:cubicBezTo>
                    <a:lnTo>
                      <a:pt x="1676" y="1035"/>
                    </a:lnTo>
                    <a:cubicBezTo>
                      <a:pt x="1944" y="844"/>
                      <a:pt x="1991" y="480"/>
                      <a:pt x="1800" y="231"/>
                    </a:cubicBezTo>
                    <a:cubicBezTo>
                      <a:pt x="1684" y="81"/>
                      <a:pt x="1513" y="1"/>
                      <a:pt x="1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2783814" y="2250706"/>
                <a:ext cx="45010" cy="37919"/>
              </a:xfrm>
              <a:custGeom>
                <a:avLst/>
                <a:gdLst/>
                <a:ahLst/>
                <a:cxnLst/>
                <a:rect l="l" t="t" r="r" b="b"/>
                <a:pathLst>
                  <a:path w="1714" h="1444" extrusionOk="0">
                    <a:moveTo>
                      <a:pt x="1057" y="0"/>
                    </a:moveTo>
                    <a:cubicBezTo>
                      <a:pt x="942" y="0"/>
                      <a:pt x="826" y="34"/>
                      <a:pt x="727" y="103"/>
                    </a:cubicBezTo>
                    <a:lnTo>
                      <a:pt x="316" y="409"/>
                    </a:lnTo>
                    <a:cubicBezTo>
                      <a:pt x="57" y="600"/>
                      <a:pt x="0" y="954"/>
                      <a:pt x="182" y="1203"/>
                    </a:cubicBezTo>
                    <a:cubicBezTo>
                      <a:pt x="298" y="1360"/>
                      <a:pt x="475" y="1443"/>
                      <a:pt x="651" y="1443"/>
                    </a:cubicBezTo>
                    <a:cubicBezTo>
                      <a:pt x="765" y="1443"/>
                      <a:pt x="879" y="1409"/>
                      <a:pt x="976" y="1337"/>
                    </a:cubicBezTo>
                    <a:lnTo>
                      <a:pt x="1397" y="1031"/>
                    </a:lnTo>
                    <a:cubicBezTo>
                      <a:pt x="1656" y="849"/>
                      <a:pt x="1713" y="485"/>
                      <a:pt x="1512" y="227"/>
                    </a:cubicBezTo>
                    <a:cubicBezTo>
                      <a:pt x="1403" y="77"/>
                      <a:pt x="1231" y="0"/>
                      <a:pt x="10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2788829" y="2102101"/>
                <a:ext cx="64862" cy="99788"/>
              </a:xfrm>
              <a:custGeom>
                <a:avLst/>
                <a:gdLst/>
                <a:ahLst/>
                <a:cxnLst/>
                <a:rect l="l" t="t" r="r" b="b"/>
                <a:pathLst>
                  <a:path w="2470" h="3800" extrusionOk="0">
                    <a:moveTo>
                      <a:pt x="527" y="0"/>
                    </a:moveTo>
                    <a:cubicBezTo>
                      <a:pt x="441" y="0"/>
                      <a:pt x="364" y="58"/>
                      <a:pt x="345" y="144"/>
                    </a:cubicBezTo>
                    <a:lnTo>
                      <a:pt x="0" y="1522"/>
                    </a:lnTo>
                    <a:lnTo>
                      <a:pt x="0" y="3034"/>
                    </a:lnTo>
                    <a:cubicBezTo>
                      <a:pt x="0" y="3455"/>
                      <a:pt x="345" y="3800"/>
                      <a:pt x="766" y="3800"/>
                    </a:cubicBezTo>
                    <a:cubicBezTo>
                      <a:pt x="1178" y="3800"/>
                      <a:pt x="1522" y="3455"/>
                      <a:pt x="1522" y="3034"/>
                    </a:cubicBezTo>
                    <a:lnTo>
                      <a:pt x="1522" y="1895"/>
                    </a:lnTo>
                    <a:lnTo>
                      <a:pt x="24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2867741" y="2177730"/>
                <a:ext cx="73160" cy="41360"/>
              </a:xfrm>
              <a:custGeom>
                <a:avLst/>
                <a:gdLst/>
                <a:ahLst/>
                <a:cxnLst/>
                <a:rect l="l" t="t" r="r" b="b"/>
                <a:pathLst>
                  <a:path w="2786" h="1575" extrusionOk="0">
                    <a:moveTo>
                      <a:pt x="240" y="1"/>
                    </a:moveTo>
                    <a:lnTo>
                      <a:pt x="1" y="432"/>
                    </a:lnTo>
                    <a:lnTo>
                      <a:pt x="1972" y="1504"/>
                    </a:lnTo>
                    <a:cubicBezTo>
                      <a:pt x="2058" y="1552"/>
                      <a:pt x="2152" y="1575"/>
                      <a:pt x="2244" y="1575"/>
                    </a:cubicBezTo>
                    <a:cubicBezTo>
                      <a:pt x="2478" y="1575"/>
                      <a:pt x="2703" y="1428"/>
                      <a:pt x="2785" y="1188"/>
                    </a:cubicBezTo>
                    <a:lnTo>
                      <a:pt x="2785" y="1188"/>
                    </a:lnTo>
                    <a:cubicBezTo>
                      <a:pt x="2729" y="1205"/>
                      <a:pt x="2672" y="1214"/>
                      <a:pt x="2615" y="1214"/>
                    </a:cubicBezTo>
                    <a:cubicBezTo>
                      <a:pt x="2517" y="1214"/>
                      <a:pt x="2421" y="1188"/>
                      <a:pt x="2336" y="1140"/>
                    </a:cubicBezTo>
                    <a:lnTo>
                      <a:pt x="2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2852667" y="2204620"/>
                <a:ext cx="65099" cy="35845"/>
              </a:xfrm>
              <a:custGeom>
                <a:avLst/>
                <a:gdLst/>
                <a:ahLst/>
                <a:cxnLst/>
                <a:rect l="l" t="t" r="r" b="b"/>
                <a:pathLst>
                  <a:path w="2479" h="1365" extrusionOk="0">
                    <a:moveTo>
                      <a:pt x="220" y="1"/>
                    </a:moveTo>
                    <a:lnTo>
                      <a:pt x="0" y="384"/>
                    </a:lnTo>
                    <a:lnTo>
                      <a:pt x="1666" y="1293"/>
                    </a:lnTo>
                    <a:cubicBezTo>
                      <a:pt x="1752" y="1342"/>
                      <a:pt x="1845" y="1364"/>
                      <a:pt x="1937" y="1364"/>
                    </a:cubicBezTo>
                    <a:cubicBezTo>
                      <a:pt x="2171" y="1364"/>
                      <a:pt x="2397" y="1218"/>
                      <a:pt x="2479" y="977"/>
                    </a:cubicBezTo>
                    <a:lnTo>
                      <a:pt x="2479" y="977"/>
                    </a:lnTo>
                    <a:cubicBezTo>
                      <a:pt x="2405" y="1012"/>
                      <a:pt x="2325" y="1029"/>
                      <a:pt x="2245" y="1029"/>
                    </a:cubicBezTo>
                    <a:cubicBezTo>
                      <a:pt x="2150" y="1029"/>
                      <a:pt x="2055" y="1005"/>
                      <a:pt x="1972" y="958"/>
                    </a:cubicBezTo>
                    <a:lnTo>
                      <a:pt x="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2837594" y="2231011"/>
                <a:ext cx="56800" cy="31013"/>
              </a:xfrm>
              <a:custGeom>
                <a:avLst/>
                <a:gdLst/>
                <a:ahLst/>
                <a:cxnLst/>
                <a:rect l="l" t="t" r="r" b="b"/>
                <a:pathLst>
                  <a:path w="2163" h="1181" extrusionOk="0">
                    <a:moveTo>
                      <a:pt x="211" y="1"/>
                    </a:moveTo>
                    <a:lnTo>
                      <a:pt x="0" y="365"/>
                    </a:lnTo>
                    <a:lnTo>
                      <a:pt x="1359" y="1111"/>
                    </a:lnTo>
                    <a:cubicBezTo>
                      <a:pt x="1445" y="1158"/>
                      <a:pt x="1539" y="1181"/>
                      <a:pt x="1631" y="1181"/>
                    </a:cubicBezTo>
                    <a:cubicBezTo>
                      <a:pt x="1856" y="1181"/>
                      <a:pt x="2075" y="1048"/>
                      <a:pt x="2163" y="824"/>
                    </a:cubicBezTo>
                    <a:lnTo>
                      <a:pt x="2163" y="824"/>
                    </a:lnTo>
                    <a:cubicBezTo>
                      <a:pt x="2092" y="853"/>
                      <a:pt x="2019" y="868"/>
                      <a:pt x="1946" y="868"/>
                    </a:cubicBezTo>
                    <a:cubicBezTo>
                      <a:pt x="1853" y="868"/>
                      <a:pt x="1761" y="844"/>
                      <a:pt x="1675" y="795"/>
                    </a:cubicBezTo>
                    <a:lnTo>
                      <a:pt x="2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2822495" y="2255906"/>
                <a:ext cx="49054" cy="27494"/>
              </a:xfrm>
              <a:custGeom>
                <a:avLst/>
                <a:gdLst/>
                <a:ahLst/>
                <a:cxnLst/>
                <a:rect l="l" t="t" r="r" b="b"/>
                <a:pathLst>
                  <a:path w="1868" h="1047" extrusionOk="0">
                    <a:moveTo>
                      <a:pt x="240" y="0"/>
                    </a:moveTo>
                    <a:lnTo>
                      <a:pt x="1" y="402"/>
                    </a:lnTo>
                    <a:lnTo>
                      <a:pt x="1054" y="976"/>
                    </a:lnTo>
                    <a:cubicBezTo>
                      <a:pt x="1140" y="1024"/>
                      <a:pt x="1234" y="1047"/>
                      <a:pt x="1326" y="1047"/>
                    </a:cubicBezTo>
                    <a:cubicBezTo>
                      <a:pt x="1528" y="1047"/>
                      <a:pt x="1724" y="938"/>
                      <a:pt x="1829" y="747"/>
                    </a:cubicBezTo>
                    <a:cubicBezTo>
                      <a:pt x="1848" y="728"/>
                      <a:pt x="1857" y="699"/>
                      <a:pt x="1867" y="670"/>
                    </a:cubicBezTo>
                    <a:lnTo>
                      <a:pt x="1867" y="670"/>
                    </a:lnTo>
                    <a:cubicBezTo>
                      <a:pt x="1801" y="695"/>
                      <a:pt x="1732" y="707"/>
                      <a:pt x="1663" y="707"/>
                    </a:cubicBezTo>
                    <a:cubicBezTo>
                      <a:pt x="1572" y="707"/>
                      <a:pt x="1480" y="685"/>
                      <a:pt x="1398" y="642"/>
                    </a:cubicBezTo>
                    <a:lnTo>
                      <a:pt x="2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9" name="Google Shape;989;p40"/>
          <p:cNvSpPr txBox="1"/>
          <p:nvPr/>
        </p:nvSpPr>
        <p:spPr>
          <a:xfrm>
            <a:off x="877724" y="1706775"/>
            <a:ext cx="1952913"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chemeClr val="dk1"/>
                </a:solidFill>
                <a:latin typeface="Spartan"/>
                <a:ea typeface="Spartan"/>
                <a:cs typeface="Spartan"/>
                <a:sym typeface="Spartan"/>
              </a:rPr>
              <a:t>Nhà tuyển dụng</a:t>
            </a:r>
            <a:endParaRPr sz="1800" b="1" dirty="0">
              <a:solidFill>
                <a:schemeClr val="dk1"/>
              </a:solidFill>
              <a:latin typeface="Spartan"/>
              <a:ea typeface="Spartan"/>
              <a:cs typeface="Spartan"/>
              <a:sym typeface="Spartan"/>
            </a:endParaRPr>
          </a:p>
        </p:txBody>
      </p:sp>
      <p:sp>
        <p:nvSpPr>
          <p:cNvPr id="990" name="Google Shape;990;p40"/>
          <p:cNvSpPr txBox="1"/>
          <p:nvPr/>
        </p:nvSpPr>
        <p:spPr>
          <a:xfrm>
            <a:off x="1007052" y="2035381"/>
            <a:ext cx="1719000" cy="417000"/>
          </a:xfrm>
          <a:prstGeom prst="rect">
            <a:avLst/>
          </a:prstGeom>
          <a:noFill/>
          <a:ln>
            <a:noFill/>
          </a:ln>
        </p:spPr>
        <p:txBody>
          <a:bodyPr spcFirstLastPara="1" wrap="square" lIns="91425" tIns="91425" rIns="91425" bIns="91425" anchor="ctr" anchorCtr="0">
            <a:noAutofit/>
          </a:bodyPr>
          <a:lstStyle/>
          <a:p>
            <a:pPr lvl="0" algn="ctr"/>
            <a:r>
              <a:rPr lang="en-US" dirty="0">
                <a:solidFill>
                  <a:schemeClr val="accent5">
                    <a:lumMod val="65000"/>
                    <a:lumOff val="35000"/>
                  </a:schemeClr>
                </a:solidFill>
                <a:latin typeface="Barlow Semi Condensed" panose="00000506000000000000" pitchFamily="2" charset="0"/>
              </a:rPr>
              <a:t>Giới thiệu thông tin việc làm</a:t>
            </a:r>
            <a:endParaRPr dirty="0">
              <a:solidFill>
                <a:schemeClr val="accent5">
                  <a:lumMod val="65000"/>
                  <a:lumOff val="35000"/>
                </a:schemeClr>
              </a:solidFill>
              <a:latin typeface="Barlow Semi Condensed" panose="00000506000000000000" pitchFamily="2" charset="0"/>
              <a:ea typeface="Barlow Semi Condensed"/>
              <a:cs typeface="Barlow Semi Condensed"/>
              <a:sym typeface="Barlow Semi Condensed"/>
            </a:endParaRPr>
          </a:p>
        </p:txBody>
      </p:sp>
      <p:sp>
        <p:nvSpPr>
          <p:cNvPr id="991" name="Google Shape;991;p40"/>
          <p:cNvSpPr txBox="1"/>
          <p:nvPr/>
        </p:nvSpPr>
        <p:spPr>
          <a:xfrm>
            <a:off x="5117090" y="3552164"/>
            <a:ext cx="1719000" cy="29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chemeClr val="dk1"/>
                </a:solidFill>
                <a:latin typeface="Spartan"/>
                <a:ea typeface="Spartan"/>
                <a:cs typeface="Spartan"/>
                <a:sym typeface="Spartan"/>
              </a:rPr>
              <a:t>Ứng viên</a:t>
            </a:r>
            <a:endParaRPr sz="1800" b="1" dirty="0">
              <a:solidFill>
                <a:schemeClr val="dk1"/>
              </a:solidFill>
              <a:latin typeface="Spartan"/>
              <a:ea typeface="Spartan"/>
              <a:cs typeface="Spartan"/>
              <a:sym typeface="Spartan"/>
            </a:endParaRPr>
          </a:p>
        </p:txBody>
      </p:sp>
      <p:sp>
        <p:nvSpPr>
          <p:cNvPr id="992" name="Google Shape;992;p40"/>
          <p:cNvSpPr txBox="1"/>
          <p:nvPr/>
        </p:nvSpPr>
        <p:spPr>
          <a:xfrm>
            <a:off x="4726216" y="3859546"/>
            <a:ext cx="2402091" cy="420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Barlow Semi Condensed"/>
                <a:ea typeface="Barlow Semi Condensed"/>
                <a:cs typeface="Barlow Semi Condensed"/>
                <a:sym typeface="Barlow Semi Condensed"/>
              </a:rPr>
              <a:t>C</a:t>
            </a:r>
            <a:r>
              <a:rPr lang="en-US" dirty="0">
                <a:solidFill>
                  <a:schemeClr val="dk1"/>
                </a:solidFill>
                <a:latin typeface="Barlow Semi Condensed"/>
                <a:ea typeface="Barlow Semi Condensed"/>
                <a:cs typeface="Barlow Semi Condensed"/>
                <a:sym typeface="Barlow Semi Condensed"/>
              </a:rPr>
              <a:t>h</a:t>
            </a:r>
            <a:r>
              <a:rPr lang="en" dirty="0">
                <a:solidFill>
                  <a:schemeClr val="dk1"/>
                </a:solidFill>
                <a:latin typeface="Barlow Semi Condensed"/>
                <a:ea typeface="Barlow Semi Condensed"/>
                <a:cs typeface="Barlow Semi Condensed"/>
                <a:sym typeface="Barlow Semi Condensed"/>
              </a:rPr>
              <a:t>o phép ứng viên nạp hồ sơ khi thấy cv phù hợp</a:t>
            </a:r>
            <a:endParaRPr dirty="0">
              <a:solidFill>
                <a:schemeClr val="dk1"/>
              </a:solidFill>
              <a:latin typeface="Barlow Semi Condensed"/>
              <a:ea typeface="Barlow Semi Condensed"/>
              <a:cs typeface="Barlow Semi Condensed"/>
              <a:sym typeface="Barlow Semi Condensed"/>
            </a:endParaRPr>
          </a:p>
        </p:txBody>
      </p:sp>
      <p:sp>
        <p:nvSpPr>
          <p:cNvPr id="993" name="Google Shape;993;p40"/>
          <p:cNvSpPr/>
          <p:nvPr/>
        </p:nvSpPr>
        <p:spPr>
          <a:xfrm>
            <a:off x="7079975" y="2641675"/>
            <a:ext cx="649200" cy="649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4" name="Google Shape;994;p40"/>
          <p:cNvGrpSpPr/>
          <p:nvPr/>
        </p:nvGrpSpPr>
        <p:grpSpPr>
          <a:xfrm>
            <a:off x="7211738" y="2773531"/>
            <a:ext cx="385625" cy="385924"/>
            <a:chOff x="1752400" y="4266608"/>
            <a:chExt cx="378249" cy="374756"/>
          </a:xfrm>
        </p:grpSpPr>
        <p:sp>
          <p:nvSpPr>
            <p:cNvPr id="995" name="Google Shape;995;p40"/>
            <p:cNvSpPr/>
            <p:nvPr/>
          </p:nvSpPr>
          <p:spPr>
            <a:xfrm>
              <a:off x="1752400" y="4382020"/>
              <a:ext cx="171163" cy="82220"/>
            </a:xfrm>
            <a:custGeom>
              <a:avLst/>
              <a:gdLst/>
              <a:ahLst/>
              <a:cxnLst/>
              <a:rect l="l" t="t" r="r" b="b"/>
              <a:pathLst>
                <a:path w="6518" h="3131" extrusionOk="0">
                  <a:moveTo>
                    <a:pt x="6518" y="1"/>
                  </a:moveTo>
                  <a:lnTo>
                    <a:pt x="5092" y="125"/>
                  </a:lnTo>
                  <a:cubicBezTo>
                    <a:pt x="3226" y="278"/>
                    <a:pt x="1474" y="1082"/>
                    <a:pt x="154" y="2412"/>
                  </a:cubicBezTo>
                  <a:cubicBezTo>
                    <a:pt x="1" y="2565"/>
                    <a:pt x="96" y="2833"/>
                    <a:pt x="316" y="2853"/>
                  </a:cubicBezTo>
                  <a:lnTo>
                    <a:pt x="3398" y="3130"/>
                  </a:lnTo>
                  <a:lnTo>
                    <a:pt x="6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1931834" y="4472250"/>
              <a:ext cx="81957" cy="169114"/>
            </a:xfrm>
            <a:custGeom>
              <a:avLst/>
              <a:gdLst/>
              <a:ahLst/>
              <a:cxnLst/>
              <a:rect l="l" t="t" r="r" b="b"/>
              <a:pathLst>
                <a:path w="3121" h="6440" extrusionOk="0">
                  <a:moveTo>
                    <a:pt x="3121" y="0"/>
                  </a:moveTo>
                  <a:lnTo>
                    <a:pt x="1" y="3120"/>
                  </a:lnTo>
                  <a:lnTo>
                    <a:pt x="269" y="6202"/>
                  </a:lnTo>
                  <a:cubicBezTo>
                    <a:pt x="281" y="6348"/>
                    <a:pt x="404" y="6439"/>
                    <a:pt x="530" y="6439"/>
                  </a:cubicBezTo>
                  <a:cubicBezTo>
                    <a:pt x="593" y="6439"/>
                    <a:pt x="657" y="6416"/>
                    <a:pt x="709" y="6365"/>
                  </a:cubicBezTo>
                  <a:cubicBezTo>
                    <a:pt x="2039" y="5044"/>
                    <a:pt x="2843" y="3293"/>
                    <a:pt x="3006" y="1426"/>
                  </a:cubicBezTo>
                  <a:lnTo>
                    <a:pt x="31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823512" y="4266608"/>
              <a:ext cx="307137" cy="305115"/>
            </a:xfrm>
            <a:custGeom>
              <a:avLst/>
              <a:gdLst/>
              <a:ahLst/>
              <a:cxnLst/>
              <a:rect l="l" t="t" r="r" b="b"/>
              <a:pathLst>
                <a:path w="11696" h="11619" extrusionOk="0">
                  <a:moveTo>
                    <a:pt x="11451" y="0"/>
                  </a:moveTo>
                  <a:cubicBezTo>
                    <a:pt x="11428" y="0"/>
                    <a:pt x="11404" y="4"/>
                    <a:pt x="11380" y="12"/>
                  </a:cubicBezTo>
                  <a:lnTo>
                    <a:pt x="8920" y="730"/>
                  </a:lnTo>
                  <a:lnTo>
                    <a:pt x="7102" y="1257"/>
                  </a:lnTo>
                  <a:cubicBezTo>
                    <a:pt x="6949" y="1304"/>
                    <a:pt x="6815" y="1381"/>
                    <a:pt x="6710" y="1496"/>
                  </a:cubicBezTo>
                  <a:lnTo>
                    <a:pt x="87" y="8119"/>
                  </a:lnTo>
                  <a:cubicBezTo>
                    <a:pt x="1" y="8205"/>
                    <a:pt x="1" y="8339"/>
                    <a:pt x="87" y="8425"/>
                  </a:cubicBezTo>
                  <a:lnTo>
                    <a:pt x="1408" y="9745"/>
                  </a:lnTo>
                  <a:lnTo>
                    <a:pt x="1896" y="10234"/>
                  </a:lnTo>
                  <a:lnTo>
                    <a:pt x="3217" y="11554"/>
                  </a:lnTo>
                  <a:cubicBezTo>
                    <a:pt x="3260" y="11597"/>
                    <a:pt x="3319" y="11619"/>
                    <a:pt x="3379" y="11619"/>
                  </a:cubicBezTo>
                  <a:cubicBezTo>
                    <a:pt x="3439" y="11619"/>
                    <a:pt x="3499" y="11597"/>
                    <a:pt x="3542" y="11554"/>
                  </a:cubicBezTo>
                  <a:lnTo>
                    <a:pt x="7246" y="7841"/>
                  </a:lnTo>
                  <a:lnTo>
                    <a:pt x="10136" y="4970"/>
                  </a:lnTo>
                  <a:cubicBezTo>
                    <a:pt x="10260" y="4845"/>
                    <a:pt x="10346" y="4692"/>
                    <a:pt x="10394" y="4530"/>
                  </a:cubicBezTo>
                  <a:lnTo>
                    <a:pt x="11638" y="271"/>
                  </a:lnTo>
                  <a:cubicBezTo>
                    <a:pt x="11696" y="132"/>
                    <a:pt x="11585" y="0"/>
                    <a:pt x="114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1978078" y="4353633"/>
              <a:ext cx="64127" cy="64101"/>
            </a:xfrm>
            <a:custGeom>
              <a:avLst/>
              <a:gdLst/>
              <a:ahLst/>
              <a:cxnLst/>
              <a:rect l="l" t="t" r="r" b="b"/>
              <a:pathLst>
                <a:path w="2442" h="2441" extrusionOk="0">
                  <a:moveTo>
                    <a:pt x="1226" y="0"/>
                  </a:moveTo>
                  <a:cubicBezTo>
                    <a:pt x="546" y="0"/>
                    <a:pt x="1" y="546"/>
                    <a:pt x="1" y="1216"/>
                  </a:cubicBezTo>
                  <a:cubicBezTo>
                    <a:pt x="1" y="1895"/>
                    <a:pt x="546" y="2441"/>
                    <a:pt x="1226" y="2441"/>
                  </a:cubicBezTo>
                  <a:cubicBezTo>
                    <a:pt x="1896" y="2441"/>
                    <a:pt x="2441" y="1895"/>
                    <a:pt x="2441" y="1216"/>
                  </a:cubicBezTo>
                  <a:cubicBezTo>
                    <a:pt x="2441" y="546"/>
                    <a:pt x="1896" y="0"/>
                    <a:pt x="12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1815476" y="4497381"/>
              <a:ext cx="82955" cy="82404"/>
            </a:xfrm>
            <a:custGeom>
              <a:avLst/>
              <a:gdLst/>
              <a:ahLst/>
              <a:cxnLst/>
              <a:rect l="l" t="t" r="r" b="b"/>
              <a:pathLst>
                <a:path w="3159" h="3138" extrusionOk="0">
                  <a:moveTo>
                    <a:pt x="814" y="0"/>
                  </a:moveTo>
                  <a:lnTo>
                    <a:pt x="125" y="699"/>
                  </a:lnTo>
                  <a:cubicBezTo>
                    <a:pt x="1" y="823"/>
                    <a:pt x="1" y="1024"/>
                    <a:pt x="125" y="1158"/>
                  </a:cubicBezTo>
                  <a:lnTo>
                    <a:pt x="1063" y="2096"/>
                  </a:lnTo>
                  <a:lnTo>
                    <a:pt x="2010" y="3044"/>
                  </a:lnTo>
                  <a:cubicBezTo>
                    <a:pt x="2073" y="3106"/>
                    <a:pt x="2154" y="3137"/>
                    <a:pt x="2235" y="3137"/>
                  </a:cubicBezTo>
                  <a:cubicBezTo>
                    <a:pt x="2317" y="3137"/>
                    <a:pt x="2398" y="3106"/>
                    <a:pt x="2460" y="3044"/>
                  </a:cubicBezTo>
                  <a:lnTo>
                    <a:pt x="3159" y="2345"/>
                  </a:lnTo>
                  <a:lnTo>
                    <a:pt x="2231" y="1417"/>
                  </a:lnTo>
                  <a:lnTo>
                    <a:pt x="1742" y="929"/>
                  </a:lnTo>
                  <a:lnTo>
                    <a:pt x="8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1823512" y="4463952"/>
              <a:ext cx="108349" cy="107719"/>
            </a:xfrm>
            <a:custGeom>
              <a:avLst/>
              <a:gdLst/>
              <a:ahLst/>
              <a:cxnLst/>
              <a:rect l="l" t="t" r="r" b="b"/>
              <a:pathLst>
                <a:path w="4126" h="4102" extrusionOk="0">
                  <a:moveTo>
                    <a:pt x="680" y="1"/>
                  </a:moveTo>
                  <a:lnTo>
                    <a:pt x="87" y="604"/>
                  </a:lnTo>
                  <a:cubicBezTo>
                    <a:pt x="1" y="680"/>
                    <a:pt x="1" y="824"/>
                    <a:pt x="87" y="900"/>
                  </a:cubicBezTo>
                  <a:lnTo>
                    <a:pt x="1408" y="2230"/>
                  </a:lnTo>
                  <a:lnTo>
                    <a:pt x="1896" y="2719"/>
                  </a:lnTo>
                  <a:lnTo>
                    <a:pt x="3217" y="4030"/>
                  </a:lnTo>
                  <a:cubicBezTo>
                    <a:pt x="3260" y="4078"/>
                    <a:pt x="3319" y="4101"/>
                    <a:pt x="3379" y="4101"/>
                  </a:cubicBezTo>
                  <a:cubicBezTo>
                    <a:pt x="3439" y="4101"/>
                    <a:pt x="3499" y="4078"/>
                    <a:pt x="3542" y="4030"/>
                  </a:cubicBezTo>
                  <a:lnTo>
                    <a:pt x="4126" y="3446"/>
                  </a:lnTo>
                  <a:lnTo>
                    <a:pt x="2652" y="1962"/>
                  </a:lnTo>
                  <a:lnTo>
                    <a:pt x="2164" y="1484"/>
                  </a:lnTo>
                  <a:lnTo>
                    <a:pt x="6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1823512" y="4463952"/>
              <a:ext cx="28939" cy="30698"/>
            </a:xfrm>
            <a:custGeom>
              <a:avLst/>
              <a:gdLst/>
              <a:ahLst/>
              <a:cxnLst/>
              <a:rect l="l" t="t" r="r" b="b"/>
              <a:pathLst>
                <a:path w="1102" h="1169" extrusionOk="0">
                  <a:moveTo>
                    <a:pt x="680" y="1"/>
                  </a:moveTo>
                  <a:lnTo>
                    <a:pt x="87" y="604"/>
                  </a:lnTo>
                  <a:cubicBezTo>
                    <a:pt x="1" y="680"/>
                    <a:pt x="1" y="814"/>
                    <a:pt x="87" y="900"/>
                  </a:cubicBezTo>
                  <a:lnTo>
                    <a:pt x="345" y="1168"/>
                  </a:lnTo>
                  <a:lnTo>
                    <a:pt x="1101" y="412"/>
                  </a:lnTo>
                  <a:lnTo>
                    <a:pt x="68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1776034" y="4536981"/>
              <a:ext cx="33692" cy="30724"/>
            </a:xfrm>
            <a:custGeom>
              <a:avLst/>
              <a:gdLst/>
              <a:ahLst/>
              <a:cxnLst/>
              <a:rect l="l" t="t" r="r" b="b"/>
              <a:pathLst>
                <a:path w="1283" h="1170" extrusionOk="0">
                  <a:moveTo>
                    <a:pt x="976" y="1"/>
                  </a:moveTo>
                  <a:cubicBezTo>
                    <a:pt x="924" y="1"/>
                    <a:pt x="871" y="22"/>
                    <a:pt x="823" y="72"/>
                  </a:cubicBezTo>
                  <a:lnTo>
                    <a:pt x="86" y="799"/>
                  </a:lnTo>
                  <a:cubicBezTo>
                    <a:pt x="0" y="885"/>
                    <a:pt x="0" y="1019"/>
                    <a:pt x="86" y="1105"/>
                  </a:cubicBezTo>
                  <a:cubicBezTo>
                    <a:pt x="129" y="1148"/>
                    <a:pt x="184" y="1170"/>
                    <a:pt x="239" y="1170"/>
                  </a:cubicBezTo>
                  <a:cubicBezTo>
                    <a:pt x="294" y="1170"/>
                    <a:pt x="349" y="1148"/>
                    <a:pt x="393" y="1105"/>
                  </a:cubicBezTo>
                  <a:lnTo>
                    <a:pt x="1129" y="378"/>
                  </a:lnTo>
                  <a:cubicBezTo>
                    <a:pt x="1283" y="217"/>
                    <a:pt x="1141" y="1"/>
                    <a:pt x="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1794862" y="4555730"/>
              <a:ext cx="33508" cy="30567"/>
            </a:xfrm>
            <a:custGeom>
              <a:avLst/>
              <a:gdLst/>
              <a:ahLst/>
              <a:cxnLst/>
              <a:rect l="l" t="t" r="r" b="b"/>
              <a:pathLst>
                <a:path w="1276" h="1164" extrusionOk="0">
                  <a:moveTo>
                    <a:pt x="962" y="0"/>
                  </a:moveTo>
                  <a:cubicBezTo>
                    <a:pt x="912" y="0"/>
                    <a:pt x="861" y="19"/>
                    <a:pt x="814" y="66"/>
                  </a:cubicBezTo>
                  <a:lnTo>
                    <a:pt x="87" y="793"/>
                  </a:lnTo>
                  <a:cubicBezTo>
                    <a:pt x="1" y="879"/>
                    <a:pt x="1" y="1013"/>
                    <a:pt x="87" y="1099"/>
                  </a:cubicBezTo>
                  <a:cubicBezTo>
                    <a:pt x="125" y="1142"/>
                    <a:pt x="180" y="1164"/>
                    <a:pt x="235" y="1164"/>
                  </a:cubicBezTo>
                  <a:cubicBezTo>
                    <a:pt x="290" y="1164"/>
                    <a:pt x="345" y="1142"/>
                    <a:pt x="384" y="1099"/>
                  </a:cubicBezTo>
                  <a:lnTo>
                    <a:pt x="1121" y="372"/>
                  </a:lnTo>
                  <a:cubicBezTo>
                    <a:pt x="1275" y="217"/>
                    <a:pt x="1129"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1832309" y="4593125"/>
              <a:ext cx="33481" cy="30619"/>
            </a:xfrm>
            <a:custGeom>
              <a:avLst/>
              <a:gdLst/>
              <a:ahLst/>
              <a:cxnLst/>
              <a:rect l="l" t="t" r="r" b="b"/>
              <a:pathLst>
                <a:path w="1275" h="1166" extrusionOk="0">
                  <a:moveTo>
                    <a:pt x="965" y="1"/>
                  </a:moveTo>
                  <a:cubicBezTo>
                    <a:pt x="914" y="1"/>
                    <a:pt x="861" y="21"/>
                    <a:pt x="814" y="68"/>
                  </a:cubicBezTo>
                  <a:lnTo>
                    <a:pt x="87" y="795"/>
                  </a:lnTo>
                  <a:cubicBezTo>
                    <a:pt x="1" y="881"/>
                    <a:pt x="1" y="1015"/>
                    <a:pt x="87" y="1101"/>
                  </a:cubicBezTo>
                  <a:cubicBezTo>
                    <a:pt x="125" y="1144"/>
                    <a:pt x="178" y="1166"/>
                    <a:pt x="232" y="1166"/>
                  </a:cubicBezTo>
                  <a:cubicBezTo>
                    <a:pt x="286" y="1166"/>
                    <a:pt x="341" y="1144"/>
                    <a:pt x="384" y="1101"/>
                  </a:cubicBezTo>
                  <a:lnTo>
                    <a:pt x="1121" y="374"/>
                  </a:lnTo>
                  <a:cubicBezTo>
                    <a:pt x="1275" y="213"/>
                    <a:pt x="1131" y="1"/>
                    <a:pt x="9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1813480" y="4574322"/>
              <a:ext cx="33665" cy="30645"/>
            </a:xfrm>
            <a:custGeom>
              <a:avLst/>
              <a:gdLst/>
              <a:ahLst/>
              <a:cxnLst/>
              <a:rect l="l" t="t" r="r" b="b"/>
              <a:pathLst>
                <a:path w="1282" h="1167" extrusionOk="0">
                  <a:moveTo>
                    <a:pt x="971" y="0"/>
                  </a:moveTo>
                  <a:cubicBezTo>
                    <a:pt x="921" y="0"/>
                    <a:pt x="869" y="20"/>
                    <a:pt x="823" y="66"/>
                  </a:cubicBezTo>
                  <a:lnTo>
                    <a:pt x="86" y="803"/>
                  </a:lnTo>
                  <a:cubicBezTo>
                    <a:pt x="0" y="889"/>
                    <a:pt x="0" y="1023"/>
                    <a:pt x="86" y="1109"/>
                  </a:cubicBezTo>
                  <a:cubicBezTo>
                    <a:pt x="129" y="1147"/>
                    <a:pt x="184" y="1166"/>
                    <a:pt x="239" y="1166"/>
                  </a:cubicBezTo>
                  <a:cubicBezTo>
                    <a:pt x="294" y="1166"/>
                    <a:pt x="349" y="1147"/>
                    <a:pt x="392" y="1109"/>
                  </a:cubicBezTo>
                  <a:lnTo>
                    <a:pt x="1120" y="372"/>
                  </a:lnTo>
                  <a:cubicBezTo>
                    <a:pt x="1282" y="217"/>
                    <a:pt x="1138" y="0"/>
                    <a:pt x="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2057751" y="4266686"/>
              <a:ext cx="72241" cy="71375"/>
            </a:xfrm>
            <a:custGeom>
              <a:avLst/>
              <a:gdLst/>
              <a:ahLst/>
              <a:cxnLst/>
              <a:rect l="l" t="t" r="r" b="b"/>
              <a:pathLst>
                <a:path w="2751" h="2718" extrusionOk="0">
                  <a:moveTo>
                    <a:pt x="2520" y="0"/>
                  </a:moveTo>
                  <a:cubicBezTo>
                    <a:pt x="2501" y="0"/>
                    <a:pt x="2480" y="3"/>
                    <a:pt x="2460" y="9"/>
                  </a:cubicBezTo>
                  <a:lnTo>
                    <a:pt x="0" y="727"/>
                  </a:lnTo>
                  <a:lnTo>
                    <a:pt x="1991" y="2718"/>
                  </a:lnTo>
                  <a:lnTo>
                    <a:pt x="2709" y="258"/>
                  </a:lnTo>
                  <a:cubicBezTo>
                    <a:pt x="2750" y="126"/>
                    <a:pt x="2648" y="0"/>
                    <a:pt x="2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2057751" y="4266686"/>
              <a:ext cx="72241" cy="31171"/>
            </a:xfrm>
            <a:custGeom>
              <a:avLst/>
              <a:gdLst/>
              <a:ahLst/>
              <a:cxnLst/>
              <a:rect l="l" t="t" r="r" b="b"/>
              <a:pathLst>
                <a:path w="2751" h="1187" extrusionOk="0">
                  <a:moveTo>
                    <a:pt x="2520" y="0"/>
                  </a:moveTo>
                  <a:cubicBezTo>
                    <a:pt x="2501" y="0"/>
                    <a:pt x="2480" y="3"/>
                    <a:pt x="2460" y="9"/>
                  </a:cubicBezTo>
                  <a:lnTo>
                    <a:pt x="1656" y="249"/>
                  </a:lnTo>
                  <a:lnTo>
                    <a:pt x="0" y="727"/>
                  </a:lnTo>
                  <a:lnTo>
                    <a:pt x="469" y="1187"/>
                  </a:lnTo>
                  <a:lnTo>
                    <a:pt x="2623" y="565"/>
                  </a:lnTo>
                  <a:lnTo>
                    <a:pt x="2709" y="258"/>
                  </a:lnTo>
                  <a:cubicBezTo>
                    <a:pt x="2750" y="126"/>
                    <a:pt x="2648" y="0"/>
                    <a:pt x="25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1839347" y="4424299"/>
              <a:ext cx="132981" cy="131353"/>
            </a:xfrm>
            <a:custGeom>
              <a:avLst/>
              <a:gdLst/>
              <a:ahLst/>
              <a:cxnLst/>
              <a:rect l="l" t="t" r="r" b="b"/>
              <a:pathLst>
                <a:path w="5064" h="5002" extrusionOk="0">
                  <a:moveTo>
                    <a:pt x="4686" y="1"/>
                  </a:moveTo>
                  <a:cubicBezTo>
                    <a:pt x="4604" y="1"/>
                    <a:pt x="4523" y="32"/>
                    <a:pt x="4461" y="94"/>
                  </a:cubicBezTo>
                  <a:lnTo>
                    <a:pt x="125" y="4420"/>
                  </a:lnTo>
                  <a:cubicBezTo>
                    <a:pt x="1" y="4544"/>
                    <a:pt x="1" y="4745"/>
                    <a:pt x="125" y="4870"/>
                  </a:cubicBezTo>
                  <a:lnTo>
                    <a:pt x="164" y="4908"/>
                  </a:lnTo>
                  <a:cubicBezTo>
                    <a:pt x="226" y="4970"/>
                    <a:pt x="307" y="5001"/>
                    <a:pt x="388" y="5001"/>
                  </a:cubicBezTo>
                  <a:cubicBezTo>
                    <a:pt x="470" y="5001"/>
                    <a:pt x="551" y="4970"/>
                    <a:pt x="613" y="4908"/>
                  </a:cubicBezTo>
                  <a:lnTo>
                    <a:pt x="4939" y="582"/>
                  </a:lnTo>
                  <a:cubicBezTo>
                    <a:pt x="5064" y="458"/>
                    <a:pt x="5064" y="247"/>
                    <a:pt x="4939" y="123"/>
                  </a:cubicBezTo>
                  <a:lnTo>
                    <a:pt x="4910" y="94"/>
                  </a:lnTo>
                  <a:cubicBezTo>
                    <a:pt x="4848" y="32"/>
                    <a:pt x="4767" y="1"/>
                    <a:pt x="4686" y="1"/>
                  </a:cubicBezTo>
                  <a:close/>
                </a:path>
              </a:pathLst>
            </a:custGeom>
            <a:solidFill>
              <a:srgbClr val="C0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1839347" y="4424299"/>
              <a:ext cx="132981" cy="131353"/>
            </a:xfrm>
            <a:custGeom>
              <a:avLst/>
              <a:gdLst/>
              <a:ahLst/>
              <a:cxnLst/>
              <a:rect l="l" t="t" r="r" b="b"/>
              <a:pathLst>
                <a:path w="5064" h="5002" extrusionOk="0">
                  <a:moveTo>
                    <a:pt x="4686" y="1"/>
                  </a:moveTo>
                  <a:cubicBezTo>
                    <a:pt x="4604" y="1"/>
                    <a:pt x="4523" y="32"/>
                    <a:pt x="4461" y="94"/>
                  </a:cubicBezTo>
                  <a:lnTo>
                    <a:pt x="125" y="4420"/>
                  </a:lnTo>
                  <a:cubicBezTo>
                    <a:pt x="1" y="4544"/>
                    <a:pt x="1" y="4745"/>
                    <a:pt x="125" y="4870"/>
                  </a:cubicBezTo>
                  <a:lnTo>
                    <a:pt x="164" y="4908"/>
                  </a:lnTo>
                  <a:cubicBezTo>
                    <a:pt x="226" y="4970"/>
                    <a:pt x="307" y="5001"/>
                    <a:pt x="388" y="5001"/>
                  </a:cubicBezTo>
                  <a:cubicBezTo>
                    <a:pt x="470" y="5001"/>
                    <a:pt x="551" y="4970"/>
                    <a:pt x="613" y="4908"/>
                  </a:cubicBezTo>
                  <a:lnTo>
                    <a:pt x="4939" y="582"/>
                  </a:lnTo>
                  <a:cubicBezTo>
                    <a:pt x="5064" y="458"/>
                    <a:pt x="5064" y="247"/>
                    <a:pt x="4939" y="123"/>
                  </a:cubicBezTo>
                  <a:lnTo>
                    <a:pt x="4910" y="94"/>
                  </a:lnTo>
                  <a:cubicBezTo>
                    <a:pt x="4848" y="32"/>
                    <a:pt x="4767" y="1"/>
                    <a:pt x="4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7"/>
                                        </p:tgtEl>
                                        <p:attrNameLst>
                                          <p:attrName>style.visibility</p:attrName>
                                        </p:attrNameLst>
                                      </p:cBhvr>
                                      <p:to>
                                        <p:strVal val="visible"/>
                                      </p:to>
                                    </p:set>
                                    <p:anim calcmode="lin" valueType="num">
                                      <p:cBhvr additive="base">
                                        <p:cTn id="7" dur="500" fill="hold"/>
                                        <p:tgtEl>
                                          <p:spTgt spid="927"/>
                                        </p:tgtEl>
                                        <p:attrNameLst>
                                          <p:attrName>ppt_x</p:attrName>
                                        </p:attrNameLst>
                                      </p:cBhvr>
                                      <p:tavLst>
                                        <p:tav tm="0">
                                          <p:val>
                                            <p:strVal val="#ppt_x"/>
                                          </p:val>
                                        </p:tav>
                                        <p:tav tm="100000">
                                          <p:val>
                                            <p:strVal val="#ppt_x"/>
                                          </p:val>
                                        </p:tav>
                                      </p:tavLst>
                                    </p:anim>
                                    <p:anim calcmode="lin" valueType="num">
                                      <p:cBhvr additive="base">
                                        <p:cTn id="8" dur="500" fill="hold"/>
                                        <p:tgtEl>
                                          <p:spTgt spid="92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30"/>
                                        </p:tgtEl>
                                        <p:attrNameLst>
                                          <p:attrName>style.visibility</p:attrName>
                                        </p:attrNameLst>
                                      </p:cBhvr>
                                      <p:to>
                                        <p:strVal val="visible"/>
                                      </p:to>
                                    </p:set>
                                    <p:anim calcmode="lin" valueType="num">
                                      <p:cBhvr additive="base">
                                        <p:cTn id="11" dur="500" fill="hold"/>
                                        <p:tgtEl>
                                          <p:spTgt spid="930"/>
                                        </p:tgtEl>
                                        <p:attrNameLst>
                                          <p:attrName>ppt_x</p:attrName>
                                        </p:attrNameLst>
                                      </p:cBhvr>
                                      <p:tavLst>
                                        <p:tav tm="0">
                                          <p:val>
                                            <p:strVal val="#ppt_x"/>
                                          </p:val>
                                        </p:tav>
                                        <p:tav tm="100000">
                                          <p:val>
                                            <p:strVal val="#ppt_x"/>
                                          </p:val>
                                        </p:tav>
                                      </p:tavLst>
                                    </p:anim>
                                    <p:anim calcmode="lin" valueType="num">
                                      <p:cBhvr additive="base">
                                        <p:cTn id="12" dur="500" fill="hold"/>
                                        <p:tgtEl>
                                          <p:spTgt spid="93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931"/>
                                        </p:tgtEl>
                                        <p:attrNameLst>
                                          <p:attrName>style.visibility</p:attrName>
                                        </p:attrNameLst>
                                      </p:cBhvr>
                                      <p:to>
                                        <p:strVal val="visible"/>
                                      </p:to>
                                    </p:set>
                                    <p:anim calcmode="lin" valueType="num">
                                      <p:cBhvr>
                                        <p:cTn id="17" dur="500" fill="hold"/>
                                        <p:tgtEl>
                                          <p:spTgt spid="931"/>
                                        </p:tgtEl>
                                        <p:attrNameLst>
                                          <p:attrName>ppt_w</p:attrName>
                                        </p:attrNameLst>
                                      </p:cBhvr>
                                      <p:tavLst>
                                        <p:tav tm="0">
                                          <p:val>
                                            <p:fltVal val="0"/>
                                          </p:val>
                                        </p:tav>
                                        <p:tav tm="100000">
                                          <p:val>
                                            <p:strVal val="#ppt_w"/>
                                          </p:val>
                                        </p:tav>
                                      </p:tavLst>
                                    </p:anim>
                                    <p:anim calcmode="lin" valueType="num">
                                      <p:cBhvr>
                                        <p:cTn id="18" dur="500" fill="hold"/>
                                        <p:tgtEl>
                                          <p:spTgt spid="931"/>
                                        </p:tgtEl>
                                        <p:attrNameLst>
                                          <p:attrName>ppt_h</p:attrName>
                                        </p:attrNameLst>
                                      </p:cBhvr>
                                      <p:tavLst>
                                        <p:tav tm="0">
                                          <p:val>
                                            <p:fltVal val="0"/>
                                          </p:val>
                                        </p:tav>
                                        <p:tav tm="100000">
                                          <p:val>
                                            <p:strVal val="#ppt_h"/>
                                          </p:val>
                                        </p:tav>
                                      </p:tavLst>
                                    </p:anim>
                                    <p:animEffect transition="in" filter="fade">
                                      <p:cBhvr>
                                        <p:cTn id="19" dur="500"/>
                                        <p:tgtEl>
                                          <p:spTgt spid="931"/>
                                        </p:tgtEl>
                                      </p:cBhvr>
                                    </p:animEffect>
                                  </p:childTnLst>
                                </p:cTn>
                              </p:par>
                              <p:par>
                                <p:cTn id="20" presetID="53" presetClass="entr" presetSubtype="16" fill="hold" nodeType="withEffect">
                                  <p:stCondLst>
                                    <p:cond delay="0"/>
                                  </p:stCondLst>
                                  <p:childTnLst>
                                    <p:set>
                                      <p:cBhvr>
                                        <p:cTn id="21" dur="1" fill="hold">
                                          <p:stCondLst>
                                            <p:cond delay="0"/>
                                          </p:stCondLst>
                                        </p:cTn>
                                        <p:tgtEl>
                                          <p:spTgt spid="934"/>
                                        </p:tgtEl>
                                        <p:attrNameLst>
                                          <p:attrName>style.visibility</p:attrName>
                                        </p:attrNameLst>
                                      </p:cBhvr>
                                      <p:to>
                                        <p:strVal val="visible"/>
                                      </p:to>
                                    </p:set>
                                    <p:anim calcmode="lin" valueType="num">
                                      <p:cBhvr>
                                        <p:cTn id="22" dur="500" fill="hold"/>
                                        <p:tgtEl>
                                          <p:spTgt spid="934"/>
                                        </p:tgtEl>
                                        <p:attrNameLst>
                                          <p:attrName>ppt_w</p:attrName>
                                        </p:attrNameLst>
                                      </p:cBhvr>
                                      <p:tavLst>
                                        <p:tav tm="0">
                                          <p:val>
                                            <p:fltVal val="0"/>
                                          </p:val>
                                        </p:tav>
                                        <p:tav tm="100000">
                                          <p:val>
                                            <p:strVal val="#ppt_w"/>
                                          </p:val>
                                        </p:tav>
                                      </p:tavLst>
                                    </p:anim>
                                    <p:anim calcmode="lin" valueType="num">
                                      <p:cBhvr>
                                        <p:cTn id="23" dur="500" fill="hold"/>
                                        <p:tgtEl>
                                          <p:spTgt spid="934"/>
                                        </p:tgtEl>
                                        <p:attrNameLst>
                                          <p:attrName>ppt_h</p:attrName>
                                        </p:attrNameLst>
                                      </p:cBhvr>
                                      <p:tavLst>
                                        <p:tav tm="0">
                                          <p:val>
                                            <p:fltVal val="0"/>
                                          </p:val>
                                        </p:tav>
                                        <p:tav tm="100000">
                                          <p:val>
                                            <p:strVal val="#ppt_h"/>
                                          </p:val>
                                        </p:tav>
                                      </p:tavLst>
                                    </p:anim>
                                    <p:animEffect transition="in" filter="fade">
                                      <p:cBhvr>
                                        <p:cTn id="24" dur="500"/>
                                        <p:tgtEl>
                                          <p:spTgt spid="934"/>
                                        </p:tgtEl>
                                      </p:cBhvr>
                                    </p:animEffect>
                                  </p:childTnLst>
                                </p:cTn>
                              </p:par>
                              <p:par>
                                <p:cTn id="25" presetID="53" presetClass="entr" presetSubtype="16" fill="hold" nodeType="withEffect">
                                  <p:stCondLst>
                                    <p:cond delay="0"/>
                                  </p:stCondLst>
                                  <p:childTnLst>
                                    <p:set>
                                      <p:cBhvr>
                                        <p:cTn id="26" dur="1" fill="hold">
                                          <p:stCondLst>
                                            <p:cond delay="0"/>
                                          </p:stCondLst>
                                        </p:cTn>
                                        <p:tgtEl>
                                          <p:spTgt spid="941"/>
                                        </p:tgtEl>
                                        <p:attrNameLst>
                                          <p:attrName>style.visibility</p:attrName>
                                        </p:attrNameLst>
                                      </p:cBhvr>
                                      <p:to>
                                        <p:strVal val="visible"/>
                                      </p:to>
                                    </p:set>
                                    <p:anim calcmode="lin" valueType="num">
                                      <p:cBhvr>
                                        <p:cTn id="27" dur="500" fill="hold"/>
                                        <p:tgtEl>
                                          <p:spTgt spid="941"/>
                                        </p:tgtEl>
                                        <p:attrNameLst>
                                          <p:attrName>ppt_w</p:attrName>
                                        </p:attrNameLst>
                                      </p:cBhvr>
                                      <p:tavLst>
                                        <p:tav tm="0">
                                          <p:val>
                                            <p:fltVal val="0"/>
                                          </p:val>
                                        </p:tav>
                                        <p:tav tm="100000">
                                          <p:val>
                                            <p:strVal val="#ppt_w"/>
                                          </p:val>
                                        </p:tav>
                                      </p:tavLst>
                                    </p:anim>
                                    <p:anim calcmode="lin" valueType="num">
                                      <p:cBhvr>
                                        <p:cTn id="28" dur="500" fill="hold"/>
                                        <p:tgtEl>
                                          <p:spTgt spid="941"/>
                                        </p:tgtEl>
                                        <p:attrNameLst>
                                          <p:attrName>ppt_h</p:attrName>
                                        </p:attrNameLst>
                                      </p:cBhvr>
                                      <p:tavLst>
                                        <p:tav tm="0">
                                          <p:val>
                                            <p:fltVal val="0"/>
                                          </p:val>
                                        </p:tav>
                                        <p:tav tm="100000">
                                          <p:val>
                                            <p:strVal val="#ppt_h"/>
                                          </p:val>
                                        </p:tav>
                                      </p:tavLst>
                                    </p:anim>
                                    <p:animEffect transition="in" filter="fade">
                                      <p:cBhvr>
                                        <p:cTn id="29" dur="500"/>
                                        <p:tgtEl>
                                          <p:spTgt spid="941"/>
                                        </p:tgtEl>
                                      </p:cBhvr>
                                    </p:animEffect>
                                  </p:childTnLst>
                                </p:cTn>
                              </p:par>
                              <p:par>
                                <p:cTn id="30" presetID="53" presetClass="entr" presetSubtype="16" fill="hold" nodeType="withEffect">
                                  <p:stCondLst>
                                    <p:cond delay="0"/>
                                  </p:stCondLst>
                                  <p:childTnLst>
                                    <p:set>
                                      <p:cBhvr>
                                        <p:cTn id="31" dur="1" fill="hold">
                                          <p:stCondLst>
                                            <p:cond delay="0"/>
                                          </p:stCondLst>
                                        </p:cTn>
                                        <p:tgtEl>
                                          <p:spTgt spid="952"/>
                                        </p:tgtEl>
                                        <p:attrNameLst>
                                          <p:attrName>style.visibility</p:attrName>
                                        </p:attrNameLst>
                                      </p:cBhvr>
                                      <p:to>
                                        <p:strVal val="visible"/>
                                      </p:to>
                                    </p:set>
                                    <p:anim calcmode="lin" valueType="num">
                                      <p:cBhvr>
                                        <p:cTn id="32" dur="500" fill="hold"/>
                                        <p:tgtEl>
                                          <p:spTgt spid="952"/>
                                        </p:tgtEl>
                                        <p:attrNameLst>
                                          <p:attrName>ppt_w</p:attrName>
                                        </p:attrNameLst>
                                      </p:cBhvr>
                                      <p:tavLst>
                                        <p:tav tm="0">
                                          <p:val>
                                            <p:fltVal val="0"/>
                                          </p:val>
                                        </p:tav>
                                        <p:tav tm="100000">
                                          <p:val>
                                            <p:strVal val="#ppt_w"/>
                                          </p:val>
                                        </p:tav>
                                      </p:tavLst>
                                    </p:anim>
                                    <p:anim calcmode="lin" valueType="num">
                                      <p:cBhvr>
                                        <p:cTn id="33" dur="500" fill="hold"/>
                                        <p:tgtEl>
                                          <p:spTgt spid="952"/>
                                        </p:tgtEl>
                                        <p:attrNameLst>
                                          <p:attrName>ppt_h</p:attrName>
                                        </p:attrNameLst>
                                      </p:cBhvr>
                                      <p:tavLst>
                                        <p:tav tm="0">
                                          <p:val>
                                            <p:fltVal val="0"/>
                                          </p:val>
                                        </p:tav>
                                        <p:tav tm="100000">
                                          <p:val>
                                            <p:strVal val="#ppt_h"/>
                                          </p:val>
                                        </p:tav>
                                      </p:tavLst>
                                    </p:anim>
                                    <p:animEffect transition="in" filter="fade">
                                      <p:cBhvr>
                                        <p:cTn id="34" dur="500"/>
                                        <p:tgtEl>
                                          <p:spTgt spid="952"/>
                                        </p:tgtEl>
                                      </p:cBhvr>
                                    </p:animEffect>
                                  </p:childTnLst>
                                </p:cTn>
                              </p:par>
                              <p:par>
                                <p:cTn id="35" presetID="53" presetClass="entr" presetSubtype="16" fill="hold" nodeType="withEffect">
                                  <p:stCondLst>
                                    <p:cond delay="0"/>
                                  </p:stCondLst>
                                  <p:childTnLst>
                                    <p:set>
                                      <p:cBhvr>
                                        <p:cTn id="36" dur="1" fill="hold">
                                          <p:stCondLst>
                                            <p:cond delay="0"/>
                                          </p:stCondLst>
                                        </p:cTn>
                                        <p:tgtEl>
                                          <p:spTgt spid="966"/>
                                        </p:tgtEl>
                                        <p:attrNameLst>
                                          <p:attrName>style.visibility</p:attrName>
                                        </p:attrNameLst>
                                      </p:cBhvr>
                                      <p:to>
                                        <p:strVal val="visible"/>
                                      </p:to>
                                    </p:set>
                                    <p:anim calcmode="lin" valueType="num">
                                      <p:cBhvr>
                                        <p:cTn id="37" dur="500" fill="hold"/>
                                        <p:tgtEl>
                                          <p:spTgt spid="966"/>
                                        </p:tgtEl>
                                        <p:attrNameLst>
                                          <p:attrName>ppt_w</p:attrName>
                                        </p:attrNameLst>
                                      </p:cBhvr>
                                      <p:tavLst>
                                        <p:tav tm="0">
                                          <p:val>
                                            <p:fltVal val="0"/>
                                          </p:val>
                                        </p:tav>
                                        <p:tav tm="100000">
                                          <p:val>
                                            <p:strVal val="#ppt_w"/>
                                          </p:val>
                                        </p:tav>
                                      </p:tavLst>
                                    </p:anim>
                                    <p:anim calcmode="lin" valueType="num">
                                      <p:cBhvr>
                                        <p:cTn id="38" dur="500" fill="hold"/>
                                        <p:tgtEl>
                                          <p:spTgt spid="966"/>
                                        </p:tgtEl>
                                        <p:attrNameLst>
                                          <p:attrName>ppt_h</p:attrName>
                                        </p:attrNameLst>
                                      </p:cBhvr>
                                      <p:tavLst>
                                        <p:tav tm="0">
                                          <p:val>
                                            <p:fltVal val="0"/>
                                          </p:val>
                                        </p:tav>
                                        <p:tav tm="100000">
                                          <p:val>
                                            <p:strVal val="#ppt_h"/>
                                          </p:val>
                                        </p:tav>
                                      </p:tavLst>
                                    </p:anim>
                                    <p:animEffect transition="in" filter="fade">
                                      <p:cBhvr>
                                        <p:cTn id="39" dur="500"/>
                                        <p:tgtEl>
                                          <p:spTgt spid="96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93"/>
                                        </p:tgtEl>
                                        <p:attrNameLst>
                                          <p:attrName>style.visibility</p:attrName>
                                        </p:attrNameLst>
                                      </p:cBhvr>
                                      <p:to>
                                        <p:strVal val="visible"/>
                                      </p:to>
                                    </p:set>
                                    <p:anim calcmode="lin" valueType="num">
                                      <p:cBhvr>
                                        <p:cTn id="42" dur="500" fill="hold"/>
                                        <p:tgtEl>
                                          <p:spTgt spid="993"/>
                                        </p:tgtEl>
                                        <p:attrNameLst>
                                          <p:attrName>ppt_w</p:attrName>
                                        </p:attrNameLst>
                                      </p:cBhvr>
                                      <p:tavLst>
                                        <p:tav tm="0">
                                          <p:val>
                                            <p:fltVal val="0"/>
                                          </p:val>
                                        </p:tav>
                                        <p:tav tm="100000">
                                          <p:val>
                                            <p:strVal val="#ppt_w"/>
                                          </p:val>
                                        </p:tav>
                                      </p:tavLst>
                                    </p:anim>
                                    <p:anim calcmode="lin" valueType="num">
                                      <p:cBhvr>
                                        <p:cTn id="43" dur="500" fill="hold"/>
                                        <p:tgtEl>
                                          <p:spTgt spid="993"/>
                                        </p:tgtEl>
                                        <p:attrNameLst>
                                          <p:attrName>ppt_h</p:attrName>
                                        </p:attrNameLst>
                                      </p:cBhvr>
                                      <p:tavLst>
                                        <p:tav tm="0">
                                          <p:val>
                                            <p:fltVal val="0"/>
                                          </p:val>
                                        </p:tav>
                                        <p:tav tm="100000">
                                          <p:val>
                                            <p:strVal val="#ppt_h"/>
                                          </p:val>
                                        </p:tav>
                                      </p:tavLst>
                                    </p:anim>
                                    <p:animEffect transition="in" filter="fade">
                                      <p:cBhvr>
                                        <p:cTn id="44" dur="500"/>
                                        <p:tgtEl>
                                          <p:spTgt spid="993"/>
                                        </p:tgtEl>
                                      </p:cBhvr>
                                    </p:animEffect>
                                  </p:childTnLst>
                                </p:cTn>
                              </p:par>
                              <p:par>
                                <p:cTn id="45" presetID="53" presetClass="entr" presetSubtype="16" fill="hold" nodeType="withEffect">
                                  <p:stCondLst>
                                    <p:cond delay="0"/>
                                  </p:stCondLst>
                                  <p:childTnLst>
                                    <p:set>
                                      <p:cBhvr>
                                        <p:cTn id="46" dur="1" fill="hold">
                                          <p:stCondLst>
                                            <p:cond delay="0"/>
                                          </p:stCondLst>
                                        </p:cTn>
                                        <p:tgtEl>
                                          <p:spTgt spid="994"/>
                                        </p:tgtEl>
                                        <p:attrNameLst>
                                          <p:attrName>style.visibility</p:attrName>
                                        </p:attrNameLst>
                                      </p:cBhvr>
                                      <p:to>
                                        <p:strVal val="visible"/>
                                      </p:to>
                                    </p:set>
                                    <p:anim calcmode="lin" valueType="num">
                                      <p:cBhvr>
                                        <p:cTn id="47" dur="500" fill="hold"/>
                                        <p:tgtEl>
                                          <p:spTgt spid="994"/>
                                        </p:tgtEl>
                                        <p:attrNameLst>
                                          <p:attrName>ppt_w</p:attrName>
                                        </p:attrNameLst>
                                      </p:cBhvr>
                                      <p:tavLst>
                                        <p:tav tm="0">
                                          <p:val>
                                            <p:fltVal val="0"/>
                                          </p:val>
                                        </p:tav>
                                        <p:tav tm="100000">
                                          <p:val>
                                            <p:strVal val="#ppt_w"/>
                                          </p:val>
                                        </p:tav>
                                      </p:tavLst>
                                    </p:anim>
                                    <p:anim calcmode="lin" valueType="num">
                                      <p:cBhvr>
                                        <p:cTn id="48" dur="500" fill="hold"/>
                                        <p:tgtEl>
                                          <p:spTgt spid="994"/>
                                        </p:tgtEl>
                                        <p:attrNameLst>
                                          <p:attrName>ppt_h</p:attrName>
                                        </p:attrNameLst>
                                      </p:cBhvr>
                                      <p:tavLst>
                                        <p:tav tm="0">
                                          <p:val>
                                            <p:fltVal val="0"/>
                                          </p:val>
                                        </p:tav>
                                        <p:tav tm="100000">
                                          <p:val>
                                            <p:strVal val="#ppt_h"/>
                                          </p:val>
                                        </p:tav>
                                      </p:tavLst>
                                    </p:anim>
                                    <p:animEffect transition="in" filter="fade">
                                      <p:cBhvr>
                                        <p:cTn id="49" dur="500"/>
                                        <p:tgtEl>
                                          <p:spTgt spid="994"/>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989"/>
                                        </p:tgtEl>
                                        <p:attrNameLst>
                                          <p:attrName>style.visibility</p:attrName>
                                        </p:attrNameLst>
                                      </p:cBhvr>
                                      <p:to>
                                        <p:strVal val="visible"/>
                                      </p:to>
                                    </p:set>
                                    <p:anim calcmode="lin" valueType="num">
                                      <p:cBhvr>
                                        <p:cTn id="54" dur="500" fill="hold"/>
                                        <p:tgtEl>
                                          <p:spTgt spid="989"/>
                                        </p:tgtEl>
                                        <p:attrNameLst>
                                          <p:attrName>ppt_w</p:attrName>
                                        </p:attrNameLst>
                                      </p:cBhvr>
                                      <p:tavLst>
                                        <p:tav tm="0">
                                          <p:val>
                                            <p:fltVal val="0"/>
                                          </p:val>
                                        </p:tav>
                                        <p:tav tm="100000">
                                          <p:val>
                                            <p:strVal val="#ppt_w"/>
                                          </p:val>
                                        </p:tav>
                                      </p:tavLst>
                                    </p:anim>
                                    <p:anim calcmode="lin" valueType="num">
                                      <p:cBhvr>
                                        <p:cTn id="55" dur="500" fill="hold"/>
                                        <p:tgtEl>
                                          <p:spTgt spid="989"/>
                                        </p:tgtEl>
                                        <p:attrNameLst>
                                          <p:attrName>ppt_h</p:attrName>
                                        </p:attrNameLst>
                                      </p:cBhvr>
                                      <p:tavLst>
                                        <p:tav tm="0">
                                          <p:val>
                                            <p:fltVal val="0"/>
                                          </p:val>
                                        </p:tav>
                                        <p:tav tm="100000">
                                          <p:val>
                                            <p:strVal val="#ppt_h"/>
                                          </p:val>
                                        </p:tav>
                                      </p:tavLst>
                                    </p:anim>
                                    <p:animEffect transition="in" filter="fade">
                                      <p:cBhvr>
                                        <p:cTn id="56" dur="500"/>
                                        <p:tgtEl>
                                          <p:spTgt spid="989"/>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990"/>
                                        </p:tgtEl>
                                        <p:attrNameLst>
                                          <p:attrName>style.visibility</p:attrName>
                                        </p:attrNameLst>
                                      </p:cBhvr>
                                      <p:to>
                                        <p:strVal val="visible"/>
                                      </p:to>
                                    </p:set>
                                    <p:anim calcmode="lin" valueType="num">
                                      <p:cBhvr>
                                        <p:cTn id="59" dur="500" fill="hold"/>
                                        <p:tgtEl>
                                          <p:spTgt spid="990"/>
                                        </p:tgtEl>
                                        <p:attrNameLst>
                                          <p:attrName>ppt_w</p:attrName>
                                        </p:attrNameLst>
                                      </p:cBhvr>
                                      <p:tavLst>
                                        <p:tav tm="0">
                                          <p:val>
                                            <p:fltVal val="0"/>
                                          </p:val>
                                        </p:tav>
                                        <p:tav tm="100000">
                                          <p:val>
                                            <p:strVal val="#ppt_w"/>
                                          </p:val>
                                        </p:tav>
                                      </p:tavLst>
                                    </p:anim>
                                    <p:anim calcmode="lin" valueType="num">
                                      <p:cBhvr>
                                        <p:cTn id="60" dur="500" fill="hold"/>
                                        <p:tgtEl>
                                          <p:spTgt spid="990"/>
                                        </p:tgtEl>
                                        <p:attrNameLst>
                                          <p:attrName>ppt_h</p:attrName>
                                        </p:attrNameLst>
                                      </p:cBhvr>
                                      <p:tavLst>
                                        <p:tav tm="0">
                                          <p:val>
                                            <p:fltVal val="0"/>
                                          </p:val>
                                        </p:tav>
                                        <p:tav tm="100000">
                                          <p:val>
                                            <p:strVal val="#ppt_h"/>
                                          </p:val>
                                        </p:tav>
                                      </p:tavLst>
                                    </p:anim>
                                    <p:animEffect transition="in" filter="fade">
                                      <p:cBhvr>
                                        <p:cTn id="61" dur="500"/>
                                        <p:tgtEl>
                                          <p:spTgt spid="990"/>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932"/>
                                        </p:tgtEl>
                                        <p:attrNameLst>
                                          <p:attrName>style.visibility</p:attrName>
                                        </p:attrNameLst>
                                      </p:cBhvr>
                                      <p:to>
                                        <p:strVal val="visible"/>
                                      </p:to>
                                    </p:set>
                                    <p:anim calcmode="lin" valueType="num">
                                      <p:cBhvr>
                                        <p:cTn id="66" dur="500" fill="hold"/>
                                        <p:tgtEl>
                                          <p:spTgt spid="932"/>
                                        </p:tgtEl>
                                        <p:attrNameLst>
                                          <p:attrName>ppt_w</p:attrName>
                                        </p:attrNameLst>
                                      </p:cBhvr>
                                      <p:tavLst>
                                        <p:tav tm="0">
                                          <p:val>
                                            <p:fltVal val="0"/>
                                          </p:val>
                                        </p:tav>
                                        <p:tav tm="100000">
                                          <p:val>
                                            <p:strVal val="#ppt_w"/>
                                          </p:val>
                                        </p:tav>
                                      </p:tavLst>
                                    </p:anim>
                                    <p:anim calcmode="lin" valueType="num">
                                      <p:cBhvr>
                                        <p:cTn id="67" dur="500" fill="hold"/>
                                        <p:tgtEl>
                                          <p:spTgt spid="932"/>
                                        </p:tgtEl>
                                        <p:attrNameLst>
                                          <p:attrName>ppt_h</p:attrName>
                                        </p:attrNameLst>
                                      </p:cBhvr>
                                      <p:tavLst>
                                        <p:tav tm="0">
                                          <p:val>
                                            <p:fltVal val="0"/>
                                          </p:val>
                                        </p:tav>
                                        <p:tav tm="100000">
                                          <p:val>
                                            <p:strVal val="#ppt_h"/>
                                          </p:val>
                                        </p:tav>
                                      </p:tavLst>
                                    </p:anim>
                                    <p:animEffect transition="in" filter="fade">
                                      <p:cBhvr>
                                        <p:cTn id="68" dur="500"/>
                                        <p:tgtEl>
                                          <p:spTgt spid="932"/>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933"/>
                                        </p:tgtEl>
                                        <p:attrNameLst>
                                          <p:attrName>style.visibility</p:attrName>
                                        </p:attrNameLst>
                                      </p:cBhvr>
                                      <p:to>
                                        <p:strVal val="visible"/>
                                      </p:to>
                                    </p:set>
                                    <p:anim calcmode="lin" valueType="num">
                                      <p:cBhvr>
                                        <p:cTn id="71" dur="500" fill="hold"/>
                                        <p:tgtEl>
                                          <p:spTgt spid="933"/>
                                        </p:tgtEl>
                                        <p:attrNameLst>
                                          <p:attrName>ppt_w</p:attrName>
                                        </p:attrNameLst>
                                      </p:cBhvr>
                                      <p:tavLst>
                                        <p:tav tm="0">
                                          <p:val>
                                            <p:fltVal val="0"/>
                                          </p:val>
                                        </p:tav>
                                        <p:tav tm="100000">
                                          <p:val>
                                            <p:strVal val="#ppt_w"/>
                                          </p:val>
                                        </p:tav>
                                      </p:tavLst>
                                    </p:anim>
                                    <p:anim calcmode="lin" valueType="num">
                                      <p:cBhvr>
                                        <p:cTn id="72" dur="500" fill="hold"/>
                                        <p:tgtEl>
                                          <p:spTgt spid="933"/>
                                        </p:tgtEl>
                                        <p:attrNameLst>
                                          <p:attrName>ppt_h</p:attrName>
                                        </p:attrNameLst>
                                      </p:cBhvr>
                                      <p:tavLst>
                                        <p:tav tm="0">
                                          <p:val>
                                            <p:fltVal val="0"/>
                                          </p:val>
                                        </p:tav>
                                        <p:tav tm="100000">
                                          <p:val>
                                            <p:strVal val="#ppt_h"/>
                                          </p:val>
                                        </p:tav>
                                      </p:tavLst>
                                    </p:anim>
                                    <p:animEffect transition="in" filter="fade">
                                      <p:cBhvr>
                                        <p:cTn id="73" dur="500"/>
                                        <p:tgtEl>
                                          <p:spTgt spid="933"/>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950"/>
                                        </p:tgtEl>
                                        <p:attrNameLst>
                                          <p:attrName>style.visibility</p:attrName>
                                        </p:attrNameLst>
                                      </p:cBhvr>
                                      <p:to>
                                        <p:strVal val="visible"/>
                                      </p:to>
                                    </p:set>
                                    <p:anim calcmode="lin" valueType="num">
                                      <p:cBhvr>
                                        <p:cTn id="78" dur="500" fill="hold"/>
                                        <p:tgtEl>
                                          <p:spTgt spid="950"/>
                                        </p:tgtEl>
                                        <p:attrNameLst>
                                          <p:attrName>ppt_w</p:attrName>
                                        </p:attrNameLst>
                                      </p:cBhvr>
                                      <p:tavLst>
                                        <p:tav tm="0">
                                          <p:val>
                                            <p:fltVal val="0"/>
                                          </p:val>
                                        </p:tav>
                                        <p:tav tm="100000">
                                          <p:val>
                                            <p:strVal val="#ppt_w"/>
                                          </p:val>
                                        </p:tav>
                                      </p:tavLst>
                                    </p:anim>
                                    <p:anim calcmode="lin" valueType="num">
                                      <p:cBhvr>
                                        <p:cTn id="79" dur="500" fill="hold"/>
                                        <p:tgtEl>
                                          <p:spTgt spid="950"/>
                                        </p:tgtEl>
                                        <p:attrNameLst>
                                          <p:attrName>ppt_h</p:attrName>
                                        </p:attrNameLst>
                                      </p:cBhvr>
                                      <p:tavLst>
                                        <p:tav tm="0">
                                          <p:val>
                                            <p:fltVal val="0"/>
                                          </p:val>
                                        </p:tav>
                                        <p:tav tm="100000">
                                          <p:val>
                                            <p:strVal val="#ppt_h"/>
                                          </p:val>
                                        </p:tav>
                                      </p:tavLst>
                                    </p:anim>
                                    <p:animEffect transition="in" filter="fade">
                                      <p:cBhvr>
                                        <p:cTn id="80" dur="500"/>
                                        <p:tgtEl>
                                          <p:spTgt spid="950"/>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951"/>
                                        </p:tgtEl>
                                        <p:attrNameLst>
                                          <p:attrName>style.visibility</p:attrName>
                                        </p:attrNameLst>
                                      </p:cBhvr>
                                      <p:to>
                                        <p:strVal val="visible"/>
                                      </p:to>
                                    </p:set>
                                    <p:anim calcmode="lin" valueType="num">
                                      <p:cBhvr>
                                        <p:cTn id="83" dur="500" fill="hold"/>
                                        <p:tgtEl>
                                          <p:spTgt spid="951"/>
                                        </p:tgtEl>
                                        <p:attrNameLst>
                                          <p:attrName>ppt_w</p:attrName>
                                        </p:attrNameLst>
                                      </p:cBhvr>
                                      <p:tavLst>
                                        <p:tav tm="0">
                                          <p:val>
                                            <p:fltVal val="0"/>
                                          </p:val>
                                        </p:tav>
                                        <p:tav tm="100000">
                                          <p:val>
                                            <p:strVal val="#ppt_w"/>
                                          </p:val>
                                        </p:tav>
                                      </p:tavLst>
                                    </p:anim>
                                    <p:anim calcmode="lin" valueType="num">
                                      <p:cBhvr>
                                        <p:cTn id="84" dur="500" fill="hold"/>
                                        <p:tgtEl>
                                          <p:spTgt spid="951"/>
                                        </p:tgtEl>
                                        <p:attrNameLst>
                                          <p:attrName>ppt_h</p:attrName>
                                        </p:attrNameLst>
                                      </p:cBhvr>
                                      <p:tavLst>
                                        <p:tav tm="0">
                                          <p:val>
                                            <p:fltVal val="0"/>
                                          </p:val>
                                        </p:tav>
                                        <p:tav tm="100000">
                                          <p:val>
                                            <p:strVal val="#ppt_h"/>
                                          </p:val>
                                        </p:tav>
                                      </p:tavLst>
                                    </p:anim>
                                    <p:animEffect transition="in" filter="fade">
                                      <p:cBhvr>
                                        <p:cTn id="85" dur="500"/>
                                        <p:tgtEl>
                                          <p:spTgt spid="951"/>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991"/>
                                        </p:tgtEl>
                                        <p:attrNameLst>
                                          <p:attrName>style.visibility</p:attrName>
                                        </p:attrNameLst>
                                      </p:cBhvr>
                                      <p:to>
                                        <p:strVal val="visible"/>
                                      </p:to>
                                    </p:set>
                                    <p:anim calcmode="lin" valueType="num">
                                      <p:cBhvr>
                                        <p:cTn id="90" dur="500" fill="hold"/>
                                        <p:tgtEl>
                                          <p:spTgt spid="991"/>
                                        </p:tgtEl>
                                        <p:attrNameLst>
                                          <p:attrName>ppt_w</p:attrName>
                                        </p:attrNameLst>
                                      </p:cBhvr>
                                      <p:tavLst>
                                        <p:tav tm="0">
                                          <p:val>
                                            <p:fltVal val="0"/>
                                          </p:val>
                                        </p:tav>
                                        <p:tav tm="100000">
                                          <p:val>
                                            <p:strVal val="#ppt_w"/>
                                          </p:val>
                                        </p:tav>
                                      </p:tavLst>
                                    </p:anim>
                                    <p:anim calcmode="lin" valueType="num">
                                      <p:cBhvr>
                                        <p:cTn id="91" dur="500" fill="hold"/>
                                        <p:tgtEl>
                                          <p:spTgt spid="991"/>
                                        </p:tgtEl>
                                        <p:attrNameLst>
                                          <p:attrName>ppt_h</p:attrName>
                                        </p:attrNameLst>
                                      </p:cBhvr>
                                      <p:tavLst>
                                        <p:tav tm="0">
                                          <p:val>
                                            <p:fltVal val="0"/>
                                          </p:val>
                                        </p:tav>
                                        <p:tav tm="100000">
                                          <p:val>
                                            <p:strVal val="#ppt_h"/>
                                          </p:val>
                                        </p:tav>
                                      </p:tavLst>
                                    </p:anim>
                                    <p:animEffect transition="in" filter="fade">
                                      <p:cBhvr>
                                        <p:cTn id="92" dur="500"/>
                                        <p:tgtEl>
                                          <p:spTgt spid="991"/>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992"/>
                                        </p:tgtEl>
                                        <p:attrNameLst>
                                          <p:attrName>style.visibility</p:attrName>
                                        </p:attrNameLst>
                                      </p:cBhvr>
                                      <p:to>
                                        <p:strVal val="visible"/>
                                      </p:to>
                                    </p:set>
                                    <p:anim calcmode="lin" valueType="num">
                                      <p:cBhvr>
                                        <p:cTn id="95" dur="500" fill="hold"/>
                                        <p:tgtEl>
                                          <p:spTgt spid="992"/>
                                        </p:tgtEl>
                                        <p:attrNameLst>
                                          <p:attrName>ppt_w</p:attrName>
                                        </p:attrNameLst>
                                      </p:cBhvr>
                                      <p:tavLst>
                                        <p:tav tm="0">
                                          <p:val>
                                            <p:fltVal val="0"/>
                                          </p:val>
                                        </p:tav>
                                        <p:tav tm="100000">
                                          <p:val>
                                            <p:strVal val="#ppt_w"/>
                                          </p:val>
                                        </p:tav>
                                      </p:tavLst>
                                    </p:anim>
                                    <p:anim calcmode="lin" valueType="num">
                                      <p:cBhvr>
                                        <p:cTn id="96" dur="500" fill="hold"/>
                                        <p:tgtEl>
                                          <p:spTgt spid="992"/>
                                        </p:tgtEl>
                                        <p:attrNameLst>
                                          <p:attrName>ppt_h</p:attrName>
                                        </p:attrNameLst>
                                      </p:cBhvr>
                                      <p:tavLst>
                                        <p:tav tm="0">
                                          <p:val>
                                            <p:fltVal val="0"/>
                                          </p:val>
                                        </p:tav>
                                        <p:tav tm="100000">
                                          <p:val>
                                            <p:strVal val="#ppt_h"/>
                                          </p:val>
                                        </p:tav>
                                      </p:tavLst>
                                    </p:anim>
                                    <p:animEffect transition="in" filter="fade">
                                      <p:cBhvr>
                                        <p:cTn id="97" dur="500"/>
                                        <p:tgtEl>
                                          <p:spTgt spid="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 grpId="0"/>
      <p:bldP spid="931" grpId="0" animBg="1"/>
      <p:bldP spid="932" grpId="0"/>
      <p:bldP spid="933" grpId="0"/>
      <p:bldP spid="950" grpId="0"/>
      <p:bldP spid="951" grpId="0"/>
      <p:bldP spid="989" grpId="0"/>
      <p:bldP spid="990" grpId="0"/>
      <p:bldP spid="991" grpId="0"/>
      <p:bldP spid="992" grpId="0"/>
      <p:bldP spid="99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15"/>
        <p:cNvGrpSpPr/>
        <p:nvPr/>
      </p:nvGrpSpPr>
      <p:grpSpPr>
        <a:xfrm>
          <a:off x="0" y="0"/>
          <a:ext cx="0" cy="0"/>
          <a:chOff x="0" y="0"/>
          <a:chExt cx="0" cy="0"/>
        </a:xfrm>
      </p:grpSpPr>
      <p:grpSp>
        <p:nvGrpSpPr>
          <p:cNvPr id="1016" name="Google Shape;1016;p41"/>
          <p:cNvGrpSpPr/>
          <p:nvPr/>
        </p:nvGrpSpPr>
        <p:grpSpPr>
          <a:xfrm>
            <a:off x="1804825" y="170191"/>
            <a:ext cx="5614800" cy="958065"/>
            <a:chOff x="1764675" y="540000"/>
            <a:chExt cx="5614800" cy="958065"/>
          </a:xfrm>
        </p:grpSpPr>
        <p:sp>
          <p:nvSpPr>
            <p:cNvPr id="1017" name="Google Shape;1017;p41"/>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018" name="Google Shape;1018;p41"/>
            <p:cNvSpPr/>
            <p:nvPr/>
          </p:nvSpPr>
          <p:spPr>
            <a:xfrm rot="8997242">
              <a:off x="607678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rot="-1802758">
              <a:off x="283719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 name="Google Shape;1023;p41"/>
          <p:cNvSpPr txBox="1">
            <a:spLocks noGrp="1"/>
          </p:cNvSpPr>
          <p:nvPr>
            <p:ph type="title"/>
          </p:nvPr>
        </p:nvSpPr>
        <p:spPr>
          <a:xfrm>
            <a:off x="1885225" y="260728"/>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2. Phân tích và thiết kế hệ thống</a:t>
            </a:r>
            <a:endParaRPr sz="2800" dirty="0"/>
          </a:p>
        </p:txBody>
      </p:sp>
      <p:grpSp>
        <p:nvGrpSpPr>
          <p:cNvPr id="9" name="Google Shape;809;p39">
            <a:extLst>
              <a:ext uri="{FF2B5EF4-FFF2-40B4-BE49-F238E27FC236}">
                <a16:creationId xmlns:a16="http://schemas.microsoft.com/office/drawing/2014/main" id="{6E173B8A-4EE2-8630-8C99-0FDB46E46197}"/>
              </a:ext>
            </a:extLst>
          </p:cNvPr>
          <p:cNvGrpSpPr/>
          <p:nvPr/>
        </p:nvGrpSpPr>
        <p:grpSpPr>
          <a:xfrm>
            <a:off x="368535" y="1327943"/>
            <a:ext cx="3174765" cy="470377"/>
            <a:chOff x="720001" y="540000"/>
            <a:chExt cx="3114931" cy="744900"/>
          </a:xfrm>
          <a:solidFill>
            <a:schemeClr val="accent4"/>
          </a:solidFill>
        </p:grpSpPr>
        <p:sp>
          <p:nvSpPr>
            <p:cNvPr id="10" name="Google Shape;810;p39">
              <a:extLst>
                <a:ext uri="{FF2B5EF4-FFF2-40B4-BE49-F238E27FC236}">
                  <a16:creationId xmlns:a16="http://schemas.microsoft.com/office/drawing/2014/main" id="{54489E0C-8CB7-FC2E-8434-751F57A4845B}"/>
                </a:ext>
              </a:extLst>
            </p:cNvPr>
            <p:cNvSpPr/>
            <p:nvPr/>
          </p:nvSpPr>
          <p:spPr>
            <a:xfrm>
              <a:off x="720001" y="540000"/>
              <a:ext cx="3043800" cy="744900"/>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20000"/>
                    <a:lumOff val="80000"/>
                  </a:schemeClr>
                </a:solidFill>
              </a:endParaRPr>
            </a:p>
          </p:txBody>
        </p:sp>
        <p:sp>
          <p:nvSpPr>
            <p:cNvPr id="11" name="Google Shape;811;p39">
              <a:extLst>
                <a:ext uri="{FF2B5EF4-FFF2-40B4-BE49-F238E27FC236}">
                  <a16:creationId xmlns:a16="http://schemas.microsoft.com/office/drawing/2014/main" id="{CF15198A-395F-6B73-F169-F8EB96E414DE}"/>
                </a:ext>
              </a:extLst>
            </p:cNvPr>
            <p:cNvSpPr/>
            <p:nvPr/>
          </p:nvSpPr>
          <p:spPr>
            <a:xfrm rot="1413214">
              <a:off x="3523375" y="965154"/>
              <a:ext cx="311557" cy="268698"/>
            </a:xfrm>
            <a:prstGeom prst="triangl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20000"/>
                    <a:lumOff val="80000"/>
                  </a:schemeClr>
                </a:solidFill>
              </a:endParaRPr>
            </a:p>
          </p:txBody>
        </p:sp>
      </p:grpSp>
      <p:sp>
        <p:nvSpPr>
          <p:cNvPr id="16" name="Google Shape;1023;p41">
            <a:extLst>
              <a:ext uri="{FF2B5EF4-FFF2-40B4-BE49-F238E27FC236}">
                <a16:creationId xmlns:a16="http://schemas.microsoft.com/office/drawing/2014/main" id="{7E3D46A3-D6D6-9197-E3D2-A945B38D389D}"/>
              </a:ext>
            </a:extLst>
          </p:cNvPr>
          <p:cNvSpPr txBox="1">
            <a:spLocks/>
          </p:cNvSpPr>
          <p:nvPr/>
        </p:nvSpPr>
        <p:spPr>
          <a:xfrm>
            <a:off x="151441" y="1291126"/>
            <a:ext cx="3536456"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err="1"/>
              <a:t>Phân</a:t>
            </a:r>
            <a:r>
              <a:rPr lang="en-US" sz="2400" dirty="0"/>
              <a:t> </a:t>
            </a:r>
            <a:r>
              <a:rPr lang="en-US" sz="2400" dirty="0" err="1"/>
              <a:t>tích</a:t>
            </a:r>
            <a:r>
              <a:rPr lang="en-US" sz="2400" dirty="0"/>
              <a:t> </a:t>
            </a:r>
            <a:r>
              <a:rPr lang="en-US" sz="2400" dirty="0" err="1"/>
              <a:t>các</a:t>
            </a:r>
            <a:r>
              <a:rPr lang="en-US" sz="2400" dirty="0"/>
              <a:t> </a:t>
            </a:r>
            <a:r>
              <a:rPr lang="en-US" sz="2400" dirty="0" err="1"/>
              <a:t>biểu</a:t>
            </a:r>
            <a:r>
              <a:rPr lang="en-US" sz="2400" dirty="0"/>
              <a:t> </a:t>
            </a:r>
            <a:r>
              <a:rPr lang="en-US" sz="2400" dirty="0" err="1"/>
              <a:t>đồ</a:t>
            </a:r>
            <a:endParaRPr lang="en-US" sz="2400" dirty="0"/>
          </a:p>
        </p:txBody>
      </p:sp>
      <p:pic>
        <p:nvPicPr>
          <p:cNvPr id="12" name="Picture 11" descr="Graphical user interface, website&#10;&#10;Description automatically generated">
            <a:extLst>
              <a:ext uri="{FF2B5EF4-FFF2-40B4-BE49-F238E27FC236}">
                <a16:creationId xmlns:a16="http://schemas.microsoft.com/office/drawing/2014/main" id="{6307C648-EE44-2612-AD32-9EED650AD2F5}"/>
              </a:ext>
            </a:extLst>
          </p:cNvPr>
          <p:cNvPicPr>
            <a:picLocks noChangeAspect="1"/>
          </p:cNvPicPr>
          <p:nvPr/>
        </p:nvPicPr>
        <p:blipFill rotWithShape="1">
          <a:blip r:embed="rId3"/>
          <a:srcRect l="21306" t="15151" r="26433" b="7092"/>
          <a:stretch/>
        </p:blipFill>
        <p:spPr bwMode="auto">
          <a:xfrm>
            <a:off x="3830284" y="2074217"/>
            <a:ext cx="3789716" cy="26628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13" name="Picture 12" descr="Diagram&#10;&#10;Description automatically generated">
            <a:extLst>
              <a:ext uri="{FF2B5EF4-FFF2-40B4-BE49-F238E27FC236}">
                <a16:creationId xmlns:a16="http://schemas.microsoft.com/office/drawing/2014/main" id="{FBAC8844-9006-562C-E83F-0ADB9C233E32}"/>
              </a:ext>
            </a:extLst>
          </p:cNvPr>
          <p:cNvPicPr>
            <a:picLocks noChangeAspect="1"/>
          </p:cNvPicPr>
          <p:nvPr/>
        </p:nvPicPr>
        <p:blipFill rotWithShape="1">
          <a:blip r:embed="rId4">
            <a:extLst>
              <a:ext uri="{28A0092B-C50C-407E-A947-70E740481C1C}">
                <a14:useLocalDpi xmlns:a14="http://schemas.microsoft.com/office/drawing/2010/main" val="0"/>
              </a:ext>
            </a:extLst>
          </a:blip>
          <a:srcRect l="753" t="4290" r="2245" b="8746"/>
          <a:stretch/>
        </p:blipFill>
        <p:spPr bwMode="auto">
          <a:xfrm>
            <a:off x="3830284" y="2074217"/>
            <a:ext cx="3878108" cy="27614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14" name="Picture 13" descr="Diagram&#10;&#10;Description automatically generated">
            <a:extLst>
              <a:ext uri="{FF2B5EF4-FFF2-40B4-BE49-F238E27FC236}">
                <a16:creationId xmlns:a16="http://schemas.microsoft.com/office/drawing/2014/main" id="{2A48F989-4822-7763-03C2-C0D00EB5D2DA}"/>
              </a:ext>
            </a:extLst>
          </p:cNvPr>
          <p:cNvPicPr>
            <a:picLocks noChangeAspect="1"/>
          </p:cNvPicPr>
          <p:nvPr/>
        </p:nvPicPr>
        <p:blipFill rotWithShape="1">
          <a:blip r:embed="rId5">
            <a:extLst>
              <a:ext uri="{28A0092B-C50C-407E-A947-70E740481C1C}">
                <a14:useLocalDpi xmlns:a14="http://schemas.microsoft.com/office/drawing/2010/main" val="0"/>
              </a:ext>
            </a:extLst>
          </a:blip>
          <a:srcRect l="4263" t="4122" r="5304" b="8892"/>
          <a:stretch/>
        </p:blipFill>
        <p:spPr bwMode="auto">
          <a:xfrm>
            <a:off x="3830284" y="2074217"/>
            <a:ext cx="3878108" cy="28085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pic>
        <p:nvPicPr>
          <p:cNvPr id="15" name="Picture 14" descr="Diagram&#10;&#10;Description automatically generated">
            <a:extLst>
              <a:ext uri="{FF2B5EF4-FFF2-40B4-BE49-F238E27FC236}">
                <a16:creationId xmlns:a16="http://schemas.microsoft.com/office/drawing/2014/main" id="{E2BE19E6-038E-55C9-2538-23788331AFC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92263" y="1999785"/>
            <a:ext cx="3954149" cy="28829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screenshot of a computer&#10;&#10;Description automatically generated">
            <a:extLst>
              <a:ext uri="{FF2B5EF4-FFF2-40B4-BE49-F238E27FC236}">
                <a16:creationId xmlns:a16="http://schemas.microsoft.com/office/drawing/2014/main" id="{E3FAEB80-13C3-FF64-C3EA-D71937B35F2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8984" t="24823" r="19288" b="29010"/>
          <a:stretch/>
        </p:blipFill>
        <p:spPr bwMode="auto">
          <a:xfrm>
            <a:off x="3788593" y="1975600"/>
            <a:ext cx="3954149" cy="29071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64547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fade">
                                      <p:cBhvr>
                                        <p:cTn id="7" dur="1000"/>
                                        <p:tgtEl>
                                          <p:spTgt spid="1023"/>
                                        </p:tgtEl>
                                      </p:cBhvr>
                                    </p:animEffect>
                                    <p:anim calcmode="lin" valueType="num">
                                      <p:cBhvr>
                                        <p:cTn id="8" dur="1000" fill="hold"/>
                                        <p:tgtEl>
                                          <p:spTgt spid="1023"/>
                                        </p:tgtEl>
                                        <p:attrNameLst>
                                          <p:attrName>ppt_x</p:attrName>
                                        </p:attrNameLst>
                                      </p:cBhvr>
                                      <p:tavLst>
                                        <p:tav tm="0">
                                          <p:val>
                                            <p:strVal val="#ppt_x"/>
                                          </p:val>
                                        </p:tav>
                                        <p:tav tm="100000">
                                          <p:val>
                                            <p:strVal val="#ppt_x"/>
                                          </p:val>
                                        </p:tav>
                                      </p:tavLst>
                                    </p:anim>
                                    <p:anim calcmode="lin" valueType="num">
                                      <p:cBhvr>
                                        <p:cTn id="9" dur="1000" fill="hold"/>
                                        <p:tgtEl>
                                          <p:spTgt spid="10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p:cTn id="52" dur="500" fill="hold"/>
                                        <p:tgtEl>
                                          <p:spTgt spid="17"/>
                                        </p:tgtEl>
                                        <p:attrNameLst>
                                          <p:attrName>ppt_w</p:attrName>
                                        </p:attrNameLst>
                                      </p:cBhvr>
                                      <p:tavLst>
                                        <p:tav tm="0">
                                          <p:val>
                                            <p:fltVal val="0"/>
                                          </p:val>
                                        </p:tav>
                                        <p:tav tm="100000">
                                          <p:val>
                                            <p:strVal val="#ppt_w"/>
                                          </p:val>
                                        </p:tav>
                                      </p:tavLst>
                                    </p:anim>
                                    <p:anim calcmode="lin" valueType="num">
                                      <p:cBhvr>
                                        <p:cTn id="53" dur="500" fill="hold"/>
                                        <p:tgtEl>
                                          <p:spTgt spid="17"/>
                                        </p:tgtEl>
                                        <p:attrNameLst>
                                          <p:attrName>ppt_h</p:attrName>
                                        </p:attrNameLst>
                                      </p:cBhvr>
                                      <p:tavLst>
                                        <p:tav tm="0">
                                          <p:val>
                                            <p:fltVal val="0"/>
                                          </p:val>
                                        </p:tav>
                                        <p:tav tm="100000">
                                          <p:val>
                                            <p:strVal val="#ppt_h"/>
                                          </p:val>
                                        </p:tav>
                                      </p:tavLst>
                                    </p:anim>
                                    <p:animEffect transition="in" filter="fade">
                                      <p:cBhvr>
                                        <p:cTn id="5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p:bldP spid="16" grpId="0"/>
    </p:bldLst>
  </p:timing>
</p:sld>
</file>

<file path=ppt/theme/theme1.xml><?xml version="1.0" encoding="utf-8"?>
<a:theme xmlns:a="http://schemas.openxmlformats.org/drawingml/2006/main" name="Employment Agency by Slidesgo">
  <a:themeElements>
    <a:clrScheme name="Simple Light">
      <a:dk1>
        <a:srgbClr val="2B3E55"/>
      </a:dk1>
      <a:lt1>
        <a:srgbClr val="8FE5E2"/>
      </a:lt1>
      <a:dk2>
        <a:srgbClr val="2B3E55"/>
      </a:dk2>
      <a:lt2>
        <a:srgbClr val="FFFFFF"/>
      </a:lt2>
      <a:accent1>
        <a:srgbClr val="FF8048"/>
      </a:accent1>
      <a:accent2>
        <a:srgbClr val="FFD47B"/>
      </a:accent2>
      <a:accent3>
        <a:srgbClr val="FFB548"/>
      </a:accent3>
      <a:accent4>
        <a:srgbClr val="BCF7F5"/>
      </a:accent4>
      <a:accent5>
        <a:srgbClr val="000000"/>
      </a:accent5>
      <a:accent6>
        <a:srgbClr val="D9D9D9"/>
      </a:accent6>
      <a:hlink>
        <a:srgbClr val="2B3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6119</TotalTime>
  <Words>728</Words>
  <Application>Microsoft Office PowerPoint</Application>
  <PresentationFormat>On-screen Show (16:9)</PresentationFormat>
  <Paragraphs>77</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Spartan</vt:lpstr>
      <vt:lpstr>Arial</vt:lpstr>
      <vt:lpstr>Barlow Semi Condensed</vt:lpstr>
      <vt:lpstr>Montserrat</vt:lpstr>
      <vt:lpstr>Tahoma</vt:lpstr>
      <vt:lpstr>Times New Roman</vt:lpstr>
      <vt:lpstr>Wingdings</vt:lpstr>
      <vt:lpstr>Employment Agency by Slidesgo</vt:lpstr>
      <vt:lpstr> ĐỒ BÁO CÁO ĐỒ ÁN HỌC PHẦN  CÔNG NGHỆ PHẦN MỀM   </vt:lpstr>
      <vt:lpstr> Tên đề tài: Website giới thiệu việc làm </vt:lpstr>
      <vt:lpstr>  Lý do chọn đề tài </vt:lpstr>
      <vt:lpstr>  Mục tiêu của đề tài </vt:lpstr>
      <vt:lpstr>Nội dung thực hiện</vt:lpstr>
      <vt:lpstr>Wesite giới thiệu việc làm</vt:lpstr>
      <vt:lpstr>1. GIỚI THIỆU BÀI TOÁN</vt:lpstr>
      <vt:lpstr>Yêu cầu chức năng</vt:lpstr>
      <vt:lpstr>2. Phân tích và thiết kế hệ thống</vt:lpstr>
      <vt:lpstr>2. Phân tích và thiết kế hệ thống</vt:lpstr>
      <vt:lpstr>3. Triển khai hệ thống</vt:lpstr>
      <vt:lpstr>Kết luận</vt:lpstr>
      <vt:lpstr>Kết luận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HỌC PHẦN  CÔNG NGHỆ PHẦN MỀM</dc:title>
  <dc:creator>Administrator</dc:creator>
  <cp:lastModifiedBy>Sơn Huy</cp:lastModifiedBy>
  <cp:revision>15</cp:revision>
  <dcterms:modified xsi:type="dcterms:W3CDTF">2022-11-26T08:52:32Z</dcterms:modified>
</cp:coreProperties>
</file>