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8" r:id="rId6"/>
    <p:sldId id="260" r:id="rId7"/>
    <p:sldId id="285" r:id="rId8"/>
    <p:sldId id="262" r:id="rId9"/>
    <p:sldId id="286" r:id="rId10"/>
    <p:sldId id="271" r:id="rId11"/>
    <p:sldId id="266" r:id="rId12"/>
    <p:sldId id="289" r:id="rId13"/>
    <p:sldId id="267" r:id="rId14"/>
    <p:sldId id="273" r:id="rId15"/>
    <p:sldId id="280" r:id="rId16"/>
  </p:sldIdLst>
  <p:sldSz cx="9144000" cy="6858000" type="screen4x3"/>
  <p:notesSz cx="6858000" cy="9144000"/>
  <p:embeddedFontLst>
    <p:embeddedFont>
      <p:font typeface="Amatic SC" panose="00000500000000000000" pitchFamily="2" charset="-79"/>
      <p:regular r:id="rId18"/>
      <p:bold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3800-4F8D-412D-9E64-6E50C796FEE4}">
  <a:tblStyle styleId="{37353800-4F8D-412D-9E64-6E50C796F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73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3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6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71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10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95A5A6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11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60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5D4B"/>
        </a:solidFill>
        <a:effectLst/>
      </p:bgPr>
    </p:bg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1483127" y="1248696"/>
            <a:ext cx="3088873" cy="1150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sp>
        <p:nvSpPr>
          <p:cNvPr id="3" name="Google Shape;1819;p13">
            <a:extLst>
              <a:ext uri="{FF2B5EF4-FFF2-40B4-BE49-F238E27FC236}">
                <a16:creationId xmlns:a16="http://schemas.microsoft.com/office/drawing/2014/main" id="{AB143199-8ACF-4729-A537-AEE9B135374B}"/>
              </a:ext>
            </a:extLst>
          </p:cNvPr>
          <p:cNvSpPr txBox="1">
            <a:spLocks/>
          </p:cNvSpPr>
          <p:nvPr/>
        </p:nvSpPr>
        <p:spPr>
          <a:xfrm>
            <a:off x="2342911" y="2306891"/>
            <a:ext cx="5222810" cy="24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000" dirty="0" err="1"/>
              <a:t>Tìm</a:t>
            </a:r>
            <a:r>
              <a:rPr lang="en-US" sz="4000" dirty="0"/>
              <a:t> </a:t>
            </a:r>
            <a:r>
              <a:rPr lang="en-US" sz="4000" dirty="0" err="1"/>
              <a:t>hiểu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cụ</a:t>
            </a:r>
            <a:r>
              <a:rPr lang="en-US" sz="4000" dirty="0"/>
              <a:t>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</a:t>
            </a:r>
            <a:r>
              <a:rPr lang="en-US" sz="4000" dirty="0" err="1"/>
              <a:t>nguồn</a:t>
            </a:r>
            <a:r>
              <a:rPr lang="en-US" sz="4000" dirty="0"/>
              <a:t> GitHub Desktop, website GitHub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849;p17">
            <a:extLst>
              <a:ext uri="{FF2B5EF4-FFF2-40B4-BE49-F238E27FC236}">
                <a16:creationId xmlns:a16="http://schemas.microsoft.com/office/drawing/2014/main" id="{24A73844-D7FC-4E1E-9D6C-A34AD2E0C4E8}"/>
              </a:ext>
            </a:extLst>
          </p:cNvPr>
          <p:cNvSpPr txBox="1">
            <a:spLocks/>
          </p:cNvSpPr>
          <p:nvPr/>
        </p:nvSpPr>
        <p:spPr>
          <a:xfrm>
            <a:off x="341093" y="765760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6000" dirty="0">
                <a:solidFill>
                  <a:schemeClr val="accent3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Website GitHub</a:t>
            </a:r>
          </a:p>
        </p:txBody>
      </p:sp>
      <p:sp>
        <p:nvSpPr>
          <p:cNvPr id="6" name="Google Shape;1849;p17">
            <a:extLst>
              <a:ext uri="{FF2B5EF4-FFF2-40B4-BE49-F238E27FC236}">
                <a16:creationId xmlns:a16="http://schemas.microsoft.com/office/drawing/2014/main" id="{A0A66BD9-9F86-463F-B31E-A56BD5CE38ED}"/>
              </a:ext>
            </a:extLst>
          </p:cNvPr>
          <p:cNvSpPr txBox="1">
            <a:spLocks/>
          </p:cNvSpPr>
          <p:nvPr/>
        </p:nvSpPr>
        <p:spPr>
          <a:xfrm>
            <a:off x="1679083" y="2004060"/>
            <a:ext cx="6441154" cy="415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Đăng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ký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tài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khoản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GitHub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và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đăng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nhập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trên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web </a:t>
            </a: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ạo</a:t>
            </a:r>
            <a:r>
              <a:rPr lang="en-US" sz="200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1 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Repository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mới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đưa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code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lên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endParaRPr lang="en-US" sz="20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Mở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ứng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dụng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Vscode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vào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terminal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và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chọn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new Terminal git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init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 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khởi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tạo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git repository 1 project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mới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hoặc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đã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có</a:t>
            </a:r>
            <a:endParaRPr lang="en-US" sz="20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Sử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dụng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lệnh</a:t>
            </a:r>
            <a:r>
              <a:rPr lang="en-US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vi-VN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đưa </a:t>
            </a:r>
            <a:r>
              <a:rPr lang="vi-VN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code</a:t>
            </a:r>
            <a:r>
              <a:rPr lang="vi-VN" sz="20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lên </a:t>
            </a:r>
            <a:r>
              <a:rPr lang="vi-VN" sz="20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endParaRPr lang="en-US" sz="20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endParaRPr lang="en-US" sz="1000" b="1" i="0" dirty="0"/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endParaRPr lang="en-US" sz="2400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3"/>
          <p:cNvSpPr txBox="1">
            <a:spLocks noGrp="1"/>
          </p:cNvSpPr>
          <p:nvPr>
            <p:ph type="title"/>
          </p:nvPr>
        </p:nvSpPr>
        <p:spPr>
          <a:xfrm>
            <a:off x="1280550" y="988975"/>
            <a:ext cx="6582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>
                <a:solidFill>
                  <a:srgbClr val="FFFFFF"/>
                </a:solidFill>
              </a:rPr>
              <a:t>3. </a:t>
            </a:r>
            <a:r>
              <a:rPr lang="en-US" sz="6000" b="0" dirty="0" err="1">
                <a:solidFill>
                  <a:srgbClr val="FFFFFF"/>
                </a:solidFill>
              </a:rPr>
              <a:t>Các</a:t>
            </a:r>
            <a:r>
              <a:rPr lang="en-US" sz="6000" b="0" dirty="0">
                <a:solidFill>
                  <a:srgbClr val="FFFFFF"/>
                </a:solidFill>
              </a:rPr>
              <a:t> </a:t>
            </a:r>
            <a:r>
              <a:rPr lang="en-US" sz="6000" b="0" dirty="0" err="1">
                <a:solidFill>
                  <a:srgbClr val="FFFFFF"/>
                </a:solidFill>
              </a:rPr>
              <a:t>ví</a:t>
            </a:r>
            <a:r>
              <a:rPr lang="en-US" sz="6000" b="0" dirty="0">
                <a:solidFill>
                  <a:srgbClr val="FFFFFF"/>
                </a:solidFill>
              </a:rPr>
              <a:t> </a:t>
            </a:r>
            <a:r>
              <a:rPr lang="en-US" sz="6000" b="0" dirty="0" err="1">
                <a:solidFill>
                  <a:srgbClr val="FFFFFF"/>
                </a:solidFill>
              </a:rPr>
              <a:t>dụ</a:t>
            </a:r>
            <a:r>
              <a:rPr lang="en-US" sz="6000" b="0" dirty="0">
                <a:solidFill>
                  <a:srgbClr val="FFFFFF"/>
                </a:solidFill>
              </a:rPr>
              <a:t> </a:t>
            </a:r>
            <a:br>
              <a:rPr lang="en-US" sz="6000" b="0" dirty="0">
                <a:solidFill>
                  <a:srgbClr val="FFFFFF"/>
                </a:solidFill>
              </a:rPr>
            </a:br>
            <a:r>
              <a:rPr lang="en-US" sz="6000" b="0" dirty="0" err="1">
                <a:solidFill>
                  <a:srgbClr val="FFFFFF"/>
                </a:solidFill>
              </a:rPr>
              <a:t>về</a:t>
            </a:r>
            <a:r>
              <a:rPr lang="en-US" sz="6000" b="0" dirty="0">
                <a:solidFill>
                  <a:srgbClr val="FFFFFF"/>
                </a:solidFill>
              </a:rPr>
              <a:t> </a:t>
            </a:r>
            <a:r>
              <a:rPr lang="en-US" sz="6000" b="0" dirty="0" err="1">
                <a:solidFill>
                  <a:srgbClr val="FFFFFF"/>
                </a:solidFill>
              </a:rPr>
              <a:t>github</a:t>
            </a:r>
            <a:r>
              <a:rPr lang="en" sz="3600" b="0" dirty="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3600" dirty="0"/>
          </a:p>
        </p:txBody>
      </p:sp>
      <p:sp>
        <p:nvSpPr>
          <p:cNvPr id="1897" name="Google Shape;1897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-256951" y="880260"/>
            <a:ext cx="5225191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Các ví dụ Github</a:t>
            </a:r>
            <a:endParaRPr sz="6000" dirty="0"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849;p17">
            <a:extLst>
              <a:ext uri="{FF2B5EF4-FFF2-40B4-BE49-F238E27FC236}">
                <a16:creationId xmlns:a16="http://schemas.microsoft.com/office/drawing/2014/main" id="{4FD19671-AD35-4C5B-A07C-D2E84EF223E4}"/>
              </a:ext>
            </a:extLst>
          </p:cNvPr>
          <p:cNvSpPr txBox="1">
            <a:spLocks/>
          </p:cNvSpPr>
          <p:nvPr/>
        </p:nvSpPr>
        <p:spPr>
          <a:xfrm>
            <a:off x="0" y="3606300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200" dirty="0" err="1">
                <a:latin typeface="Amatic SC" panose="00000500000000000000" pitchFamily="2" charset="-79"/>
                <a:cs typeface="Amatic SC" panose="00000500000000000000" pitchFamily="2" charset="-79"/>
              </a:rPr>
              <a:t>GitBub</a:t>
            </a:r>
            <a:r>
              <a:rPr lang="en-US" sz="3200" dirty="0">
                <a:latin typeface="Amatic SC" panose="00000500000000000000" pitchFamily="2" charset="-79"/>
                <a:cs typeface="Amatic SC" panose="00000500000000000000" pitchFamily="2" charset="-79"/>
              </a:rPr>
              <a:t> Desktop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644EDD-19D6-42CF-A7D0-1FACDB123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" t="-27" r="83" b="5369"/>
          <a:stretch/>
        </p:blipFill>
        <p:spPr>
          <a:xfrm>
            <a:off x="3665740" y="2657610"/>
            <a:ext cx="5280660" cy="29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>
            <a:spLocks noGrp="1"/>
          </p:cNvSpPr>
          <p:nvPr>
            <p:ph type="title"/>
          </p:nvPr>
        </p:nvSpPr>
        <p:spPr>
          <a:xfrm>
            <a:off x="-256951" y="880260"/>
            <a:ext cx="5225191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Các ví dụ Github</a:t>
            </a:r>
            <a:endParaRPr sz="6000" dirty="0"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1849;p17">
            <a:extLst>
              <a:ext uri="{FF2B5EF4-FFF2-40B4-BE49-F238E27FC236}">
                <a16:creationId xmlns:a16="http://schemas.microsoft.com/office/drawing/2014/main" id="{4FD19671-AD35-4C5B-A07C-D2E84EF223E4}"/>
              </a:ext>
            </a:extLst>
          </p:cNvPr>
          <p:cNvSpPr txBox="1">
            <a:spLocks/>
          </p:cNvSpPr>
          <p:nvPr/>
        </p:nvSpPr>
        <p:spPr>
          <a:xfrm>
            <a:off x="26101" y="3791341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200" dirty="0">
                <a:latin typeface="Amatic SC" panose="00000500000000000000" pitchFamily="2" charset="-79"/>
                <a:cs typeface="Amatic SC" panose="00000500000000000000" pitchFamily="2" charset="-79"/>
              </a:rPr>
              <a:t>Website </a:t>
            </a:r>
            <a:r>
              <a:rPr lang="en-US" sz="3200" dirty="0" err="1"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endParaRPr lang="en-US" sz="32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FFC090A-01B4-4D57-9FD2-ADE864CA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8519" r="1333" b="4519"/>
          <a:stretch/>
        </p:blipFill>
        <p:spPr>
          <a:xfrm>
            <a:off x="3468340" y="2882400"/>
            <a:ext cx="5280660" cy="29905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0"/>
          <p:cNvSpPr txBox="1">
            <a:spLocks noGrp="1"/>
          </p:cNvSpPr>
          <p:nvPr>
            <p:ph type="title"/>
          </p:nvPr>
        </p:nvSpPr>
        <p:spPr>
          <a:xfrm>
            <a:off x="-1253310" y="830580"/>
            <a:ext cx="6880500" cy="1104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Lợi ích của Github</a:t>
            </a:r>
            <a:endParaRPr sz="6000" dirty="0"/>
          </a:p>
        </p:txBody>
      </p:sp>
      <p:sp>
        <p:nvSpPr>
          <p:cNvPr id="2047" name="Google Shape;2047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Google Shape;1849;p17">
            <a:extLst>
              <a:ext uri="{FF2B5EF4-FFF2-40B4-BE49-F238E27FC236}">
                <a16:creationId xmlns:a16="http://schemas.microsoft.com/office/drawing/2014/main" id="{9B39F09C-A0CF-4569-ACFD-546F2297B6BC}"/>
              </a:ext>
            </a:extLst>
          </p:cNvPr>
          <p:cNvSpPr txBox="1">
            <a:spLocks/>
          </p:cNvSpPr>
          <p:nvPr/>
        </p:nvSpPr>
        <p:spPr>
          <a:xfrm>
            <a:off x="1713596" y="1878207"/>
            <a:ext cx="6204487" cy="414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fr-FR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Quản</a:t>
            </a:r>
            <a:r>
              <a:rPr lang="fr-FR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fr-FR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lý</a:t>
            </a:r>
            <a:r>
              <a:rPr lang="fr-FR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source code </a:t>
            </a:r>
            <a:r>
              <a:rPr lang="fr-FR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dễ</a:t>
            </a:r>
            <a:r>
              <a:rPr lang="fr-FR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fr-FR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dàng</a:t>
            </a:r>
            <a:endParaRPr lang="fr-FR" sz="32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Tracking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sự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thay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đổi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qua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version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giúp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chứng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tỏ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bạn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ai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giúp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cải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thiện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kỹ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năng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code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một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kho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tài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nguyên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tuyệt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vời</a:t>
            </a:r>
            <a:endParaRPr lang="en-US" sz="32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88900" indent="0" algn="l">
              <a:buNone/>
            </a:pPr>
            <a:endParaRPr lang="fr-FR" i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7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110" name="Google Shape;2110;p37"/>
          <p:cNvSpPr txBox="1">
            <a:spLocks noGrp="1"/>
          </p:cNvSpPr>
          <p:nvPr>
            <p:ph type="subTitle" idx="4294967295"/>
          </p:nvPr>
        </p:nvSpPr>
        <p:spPr>
          <a:xfrm>
            <a:off x="1256586" y="2910450"/>
            <a:ext cx="6630827" cy="208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Cảm ơn thầy và các bạn đã lắng nghe bài thuyết trình của nhóm</a:t>
            </a:r>
            <a:endParaRPr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2112" name="Google Shape;2112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14"/>
          <p:cNvSpPr txBox="1">
            <a:spLocks noGrp="1"/>
          </p:cNvSpPr>
          <p:nvPr>
            <p:ph type="title"/>
          </p:nvPr>
        </p:nvSpPr>
        <p:spPr>
          <a:xfrm>
            <a:off x="1249680" y="1677516"/>
            <a:ext cx="3194535" cy="1415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Danh</a:t>
            </a:r>
            <a:r>
              <a:rPr lang="en-US" sz="4400" dirty="0"/>
              <a:t> </a:t>
            </a:r>
            <a:r>
              <a:rPr lang="en-US" sz="4400" dirty="0" err="1"/>
              <a:t>sách</a:t>
            </a:r>
            <a:r>
              <a:rPr lang="en-US" sz="4400" dirty="0"/>
              <a:t> </a:t>
            </a:r>
            <a:r>
              <a:rPr lang="en-US" sz="4400" dirty="0" err="1"/>
              <a:t>thành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nhóm</a:t>
            </a:r>
            <a:endParaRPr sz="4400" dirty="0"/>
          </a:p>
        </p:txBody>
      </p:sp>
      <p:sp>
        <p:nvSpPr>
          <p:cNvPr id="1825" name="Google Shape;1825;p14"/>
          <p:cNvSpPr txBox="1"/>
          <p:nvPr/>
        </p:nvSpPr>
        <p:spPr>
          <a:xfrm>
            <a:off x="4027655" y="3299156"/>
            <a:ext cx="2363785" cy="90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Hà</a:t>
            </a:r>
            <a:r>
              <a:rPr lang="en-US" sz="4000" dirty="0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 Huy Sơn</a:t>
            </a: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</p:txBody>
      </p:sp>
      <p:sp>
        <p:nvSpPr>
          <p:cNvPr id="1828" name="Google Shape;1828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Graphic 3" descr="User outline">
            <a:extLst>
              <a:ext uri="{FF2B5EF4-FFF2-40B4-BE49-F238E27FC236}">
                <a16:creationId xmlns:a16="http://schemas.microsoft.com/office/drawing/2014/main" id="{B49A0507-486E-416C-B1E8-11088A81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4364" y="3477228"/>
            <a:ext cx="494334" cy="552404"/>
          </a:xfrm>
          <a:prstGeom prst="rect">
            <a:avLst/>
          </a:prstGeom>
        </p:spPr>
      </p:pic>
      <p:sp>
        <p:nvSpPr>
          <p:cNvPr id="11" name="Google Shape;1825;p14">
            <a:extLst>
              <a:ext uri="{FF2B5EF4-FFF2-40B4-BE49-F238E27FC236}">
                <a16:creationId xmlns:a16="http://schemas.microsoft.com/office/drawing/2014/main" id="{0F34D9BD-A80F-4AE9-AB7A-96F68735AA9B}"/>
              </a:ext>
            </a:extLst>
          </p:cNvPr>
          <p:cNvSpPr txBox="1"/>
          <p:nvPr/>
        </p:nvSpPr>
        <p:spPr>
          <a:xfrm>
            <a:off x="4027655" y="4084706"/>
            <a:ext cx="3042466" cy="90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Đặng</a:t>
            </a:r>
            <a:r>
              <a:rPr lang="en-US" sz="4000" dirty="0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 Quang Sang</a:t>
            </a: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</p:txBody>
      </p:sp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346F1688-CD2D-4C17-888C-E4A1F78A7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4364" y="4236235"/>
            <a:ext cx="494334" cy="552404"/>
          </a:xfrm>
          <a:prstGeom prst="rect">
            <a:avLst/>
          </a:prstGeom>
        </p:spPr>
      </p:pic>
      <p:sp>
        <p:nvSpPr>
          <p:cNvPr id="13" name="Google Shape;1825;p14">
            <a:extLst>
              <a:ext uri="{FF2B5EF4-FFF2-40B4-BE49-F238E27FC236}">
                <a16:creationId xmlns:a16="http://schemas.microsoft.com/office/drawing/2014/main" id="{139358C4-ADCC-4ADD-A589-616CD3CD88E1}"/>
              </a:ext>
            </a:extLst>
          </p:cNvPr>
          <p:cNvSpPr txBox="1"/>
          <p:nvPr/>
        </p:nvSpPr>
        <p:spPr>
          <a:xfrm>
            <a:off x="4027655" y="4815182"/>
            <a:ext cx="3287545" cy="90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Nguyễn</a:t>
            </a:r>
            <a:r>
              <a:rPr lang="en-US" sz="4000" dirty="0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 </a:t>
            </a:r>
            <a:r>
              <a:rPr lang="en-US" sz="4000" dirty="0" err="1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Duy</a:t>
            </a:r>
            <a:r>
              <a:rPr lang="en-US" sz="4000" dirty="0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 </a:t>
            </a:r>
            <a:r>
              <a:rPr lang="en-US" sz="4000" dirty="0" err="1">
                <a:solidFill>
                  <a:srgbClr val="F55D4B"/>
                </a:solidFill>
                <a:latin typeface="Amatic SC" panose="00000500000000000000" pitchFamily="2" charset="-79"/>
                <a:ea typeface="Merriweather"/>
                <a:cs typeface="Amatic SC" panose="00000500000000000000" pitchFamily="2" charset="-79"/>
                <a:sym typeface="Merriweather"/>
              </a:rPr>
              <a:t>Pháp</a:t>
            </a: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dirty="0">
              <a:solidFill>
                <a:srgbClr val="2C3E50"/>
              </a:solidFill>
              <a:latin typeface="Amatic SC" panose="00000500000000000000" pitchFamily="2" charset="-79"/>
              <a:ea typeface="Merriweather"/>
              <a:cs typeface="Amatic SC" panose="00000500000000000000" pitchFamily="2" charset="-79"/>
              <a:sym typeface="Merriweather"/>
            </a:endParaRP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C7E495E4-E807-4AAE-8F55-D10E71E14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4364" y="4993254"/>
            <a:ext cx="494334" cy="5524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" grpId="0"/>
      <p:bldP spid="1825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5"/>
          <p:cNvSpPr txBox="1">
            <a:spLocks noGrp="1"/>
          </p:cNvSpPr>
          <p:nvPr>
            <p:ph type="ctrTitle" idx="4294967295"/>
          </p:nvPr>
        </p:nvSpPr>
        <p:spPr>
          <a:xfrm>
            <a:off x="890335" y="1148980"/>
            <a:ext cx="408357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Các</a:t>
            </a:r>
            <a:r>
              <a:rPr lang="en-US" sz="5000" dirty="0"/>
              <a:t> </a:t>
            </a:r>
            <a:r>
              <a:rPr lang="en-US" sz="5000" dirty="0" err="1"/>
              <a:t>nội</a:t>
            </a:r>
            <a:r>
              <a:rPr lang="en-US" sz="5000" dirty="0"/>
              <a:t> dug </a:t>
            </a:r>
            <a:r>
              <a:rPr lang="en-US" sz="5000" dirty="0" err="1"/>
              <a:t>chính</a:t>
            </a:r>
            <a:endParaRPr sz="5000" dirty="0"/>
          </a:p>
        </p:txBody>
      </p:sp>
      <p:sp>
        <p:nvSpPr>
          <p:cNvPr id="1834" name="Google Shape;1834;p15"/>
          <p:cNvSpPr txBox="1">
            <a:spLocks noGrp="1"/>
          </p:cNvSpPr>
          <p:nvPr>
            <p:ph type="subTitle" idx="4294967295"/>
          </p:nvPr>
        </p:nvSpPr>
        <p:spPr>
          <a:xfrm>
            <a:off x="2243570" y="2494280"/>
            <a:ext cx="3540010" cy="102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Giới thiệu về GitHub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400" b="1" dirty="0"/>
          </a:p>
        </p:txBody>
      </p:sp>
      <p:sp>
        <p:nvSpPr>
          <p:cNvPr id="1837" name="Google Shape;1837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834;p15">
            <a:extLst>
              <a:ext uri="{FF2B5EF4-FFF2-40B4-BE49-F238E27FC236}">
                <a16:creationId xmlns:a16="http://schemas.microsoft.com/office/drawing/2014/main" id="{1442CCF6-9B00-4881-B66A-A9442C75795F}"/>
              </a:ext>
            </a:extLst>
          </p:cNvPr>
          <p:cNvSpPr txBox="1">
            <a:spLocks/>
          </p:cNvSpPr>
          <p:nvPr/>
        </p:nvSpPr>
        <p:spPr>
          <a:xfrm>
            <a:off x="2843010" y="3461002"/>
            <a:ext cx="3679710" cy="81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Cách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thức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hoạt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động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</a:p>
          <a:p>
            <a:pPr marL="0" indent="0" algn="ctr">
              <a:buFont typeface="Merriweather"/>
              <a:buNone/>
            </a:pPr>
            <a:endParaRPr lang="en-US" sz="4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Google Shape;1834;p15">
            <a:extLst>
              <a:ext uri="{FF2B5EF4-FFF2-40B4-BE49-F238E27FC236}">
                <a16:creationId xmlns:a16="http://schemas.microsoft.com/office/drawing/2014/main" id="{BA9326B8-19BD-4A9F-AAFB-FBC577306261}"/>
              </a:ext>
            </a:extLst>
          </p:cNvPr>
          <p:cNvSpPr txBox="1">
            <a:spLocks/>
          </p:cNvSpPr>
          <p:nvPr/>
        </p:nvSpPr>
        <p:spPr>
          <a:xfrm>
            <a:off x="3447530" y="4481064"/>
            <a:ext cx="3303790" cy="81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ví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dụ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về</a:t>
            </a:r>
            <a:r>
              <a:rPr lang="en-US" sz="4400" b="1" dirty="0">
                <a:latin typeface="Amatic SC" panose="00000500000000000000" pitchFamily="2" charset="-79"/>
                <a:cs typeface="Amatic SC" panose="00000500000000000000" pitchFamily="2" charset="-79"/>
              </a:rPr>
              <a:t> GitHub</a:t>
            </a:r>
          </a:p>
          <a:p>
            <a:pPr marL="0" indent="0">
              <a:buFont typeface="Merriweather"/>
              <a:buNone/>
            </a:pPr>
            <a:endParaRPr lang="en-US" sz="4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" grpId="0"/>
      <p:bldP spid="1834" grpId="0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"/>
          <p:cNvSpPr txBox="1">
            <a:spLocks noGrp="1"/>
          </p:cNvSpPr>
          <p:nvPr>
            <p:ph type="ctrTitle"/>
          </p:nvPr>
        </p:nvSpPr>
        <p:spPr>
          <a:xfrm>
            <a:off x="1557874" y="1021080"/>
            <a:ext cx="6326285" cy="287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1.</a:t>
            </a:r>
            <a:endParaRPr sz="60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Giới thiệu về GitHubDesktop và website GitHub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844" name="Google Shape;1844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7"/>
          <p:cNvSpPr txBox="1">
            <a:spLocks noGrp="1"/>
          </p:cNvSpPr>
          <p:nvPr>
            <p:ph type="body" idx="1"/>
          </p:nvPr>
        </p:nvSpPr>
        <p:spPr>
          <a:xfrm>
            <a:off x="1784222" y="1239675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err="1"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6000" i="0" dirty="0" err="1"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6000" i="0" dirty="0" err="1">
                <a:latin typeface="Amatic SC" panose="00000500000000000000" pitchFamily="2" charset="-79"/>
                <a:cs typeface="Amatic SC" panose="00000500000000000000" pitchFamily="2" charset="-79"/>
              </a:rPr>
              <a:t>gì</a:t>
            </a: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  <a:endParaRPr sz="6000" i="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850" name="Google Shape;1850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849;p17">
            <a:extLst>
              <a:ext uri="{FF2B5EF4-FFF2-40B4-BE49-F238E27FC236}">
                <a16:creationId xmlns:a16="http://schemas.microsoft.com/office/drawing/2014/main" id="{9402CC2F-919D-4CC9-AE78-D3F6FB55FB82}"/>
              </a:ext>
            </a:extLst>
          </p:cNvPr>
          <p:cNvSpPr txBox="1">
            <a:spLocks/>
          </p:cNvSpPr>
          <p:nvPr/>
        </p:nvSpPr>
        <p:spPr>
          <a:xfrm>
            <a:off x="2083614" y="2071091"/>
            <a:ext cx="6548616" cy="310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-457200" algn="l">
              <a:lnSpc>
                <a:spcPct val="130000"/>
              </a:lnSpc>
              <a:buFontTx/>
              <a:buChar char="-"/>
            </a:pP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kho lưu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trữ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mã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nguồn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Git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cho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dự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án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phần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mềm</a:t>
            </a:r>
            <a:endParaRPr lang="en-US" sz="3200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indent="-457200" algn="l">
              <a:lnSpc>
                <a:spcPct val="130000"/>
              </a:lnSpc>
              <a:buFontTx/>
              <a:buChar char="-"/>
            </a:pP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còn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được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bổ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sung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những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tính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năng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đặc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biệt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về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social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developer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tương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tác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vi-VN" sz="32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với</a:t>
            </a:r>
            <a:r>
              <a:rPr lang="vi-VN" sz="32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nhau.</a:t>
            </a:r>
            <a:endParaRPr lang="en-US" sz="3200" i="0" dirty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831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7"/>
          <p:cNvSpPr txBox="1">
            <a:spLocks noGrp="1"/>
          </p:cNvSpPr>
          <p:nvPr>
            <p:ph type="body" idx="1"/>
          </p:nvPr>
        </p:nvSpPr>
        <p:spPr>
          <a:xfrm>
            <a:off x="1902209" y="1298669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err="1"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 Desktop</a:t>
            </a:r>
            <a:endParaRPr sz="6000" i="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850" name="Google Shape;1850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849;p17">
            <a:extLst>
              <a:ext uri="{FF2B5EF4-FFF2-40B4-BE49-F238E27FC236}">
                <a16:creationId xmlns:a16="http://schemas.microsoft.com/office/drawing/2014/main" id="{B7F65BB2-015B-40DB-8D1D-033974A72999}"/>
              </a:ext>
            </a:extLst>
          </p:cNvPr>
          <p:cNvSpPr txBox="1">
            <a:spLocks/>
          </p:cNvSpPr>
          <p:nvPr/>
        </p:nvSpPr>
        <p:spPr>
          <a:xfrm>
            <a:off x="2025113" y="1661651"/>
            <a:ext cx="6204487" cy="414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công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cụ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trực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quan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quản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lý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Local Repository(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kho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chứa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dữ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liệu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địa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phương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)</a:t>
            </a: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Desktop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có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thể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đồng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bộ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với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dự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án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trên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website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về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máy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của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mình</a:t>
            </a:r>
            <a:endParaRPr lang="en-US" sz="3200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3F49D-C361-4561-AD40-936112F55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849;p17">
            <a:extLst>
              <a:ext uri="{FF2B5EF4-FFF2-40B4-BE49-F238E27FC236}">
                <a16:creationId xmlns:a16="http://schemas.microsoft.com/office/drawing/2014/main" id="{58497A63-529B-4A68-8AAA-1E9450BA8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1920" y="1289820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Website GitHub</a:t>
            </a:r>
            <a:endParaRPr sz="6000" i="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Google Shape;1849;p17">
            <a:extLst>
              <a:ext uri="{FF2B5EF4-FFF2-40B4-BE49-F238E27FC236}">
                <a16:creationId xmlns:a16="http://schemas.microsoft.com/office/drawing/2014/main" id="{30C84630-BCEF-48E7-87D3-60D9A6C1029F}"/>
              </a:ext>
            </a:extLst>
          </p:cNvPr>
          <p:cNvSpPr txBox="1">
            <a:spLocks/>
          </p:cNvSpPr>
          <p:nvPr/>
        </p:nvSpPr>
        <p:spPr>
          <a:xfrm>
            <a:off x="2216516" y="1552440"/>
            <a:ext cx="6204487" cy="414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trang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website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quản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lý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Repository hay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được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gọi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là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source code</a:t>
            </a: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Website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có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thể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tìm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kiếm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được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các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repository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của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người</a:t>
            </a:r>
            <a:r>
              <a:rPr lang="en-US" sz="32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32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khác</a:t>
            </a:r>
            <a:endParaRPr lang="en-US" sz="3200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0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1206510" y="3367192"/>
            <a:ext cx="6395700" cy="2194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2. Cách thức hoạt động của GitHub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864" name="Google Shape;1864;p19"/>
          <p:cNvSpPr/>
          <p:nvPr/>
        </p:nvSpPr>
        <p:spPr>
          <a:xfrm>
            <a:off x="3213452" y="703602"/>
            <a:ext cx="2728142" cy="2522753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5" name="Google Shape;1865;p19"/>
          <p:cNvSpPr/>
          <p:nvPr/>
        </p:nvSpPr>
        <p:spPr>
          <a:xfrm>
            <a:off x="4014787" y="1296298"/>
            <a:ext cx="1114426" cy="13373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" grpId="0"/>
      <p:bldP spid="18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838DDE-4E2D-4076-B233-D3CC0412C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26682" r="61539" b="17062"/>
          <a:stretch/>
        </p:blipFill>
        <p:spPr>
          <a:xfrm>
            <a:off x="6062127" y="2989127"/>
            <a:ext cx="3081673" cy="2893513"/>
          </a:xfrm>
          <a:prstGeom prst="rect">
            <a:avLst/>
          </a:prstGeom>
        </p:spPr>
      </p:pic>
      <p:sp>
        <p:nvSpPr>
          <p:cNvPr id="1849" name="Google Shape;1849;p17"/>
          <p:cNvSpPr txBox="1">
            <a:spLocks noGrp="1"/>
          </p:cNvSpPr>
          <p:nvPr>
            <p:ph type="body" idx="1"/>
          </p:nvPr>
        </p:nvSpPr>
        <p:spPr>
          <a:xfrm>
            <a:off x="1703808" y="1200348"/>
            <a:ext cx="351684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i="0" dirty="0" err="1">
                <a:latin typeface="Amatic SC" panose="00000500000000000000" pitchFamily="2" charset="-79"/>
                <a:cs typeface="Amatic SC" panose="00000500000000000000" pitchFamily="2" charset="-79"/>
              </a:rPr>
              <a:t>GitBub</a:t>
            </a:r>
            <a:r>
              <a:rPr lang="en-US" sz="6000" i="0" dirty="0">
                <a:latin typeface="Amatic SC" panose="00000500000000000000" pitchFamily="2" charset="-79"/>
                <a:cs typeface="Amatic SC" panose="00000500000000000000" pitchFamily="2" charset="-79"/>
              </a:rPr>
              <a:t> Desktop</a:t>
            </a:r>
            <a:endParaRPr sz="6000" i="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850" name="Google Shape;1850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849;p17">
            <a:extLst>
              <a:ext uri="{FF2B5EF4-FFF2-40B4-BE49-F238E27FC236}">
                <a16:creationId xmlns:a16="http://schemas.microsoft.com/office/drawing/2014/main" id="{D082E9D0-BD7E-45A6-9BAE-E8B0244EC5AE}"/>
              </a:ext>
            </a:extLst>
          </p:cNvPr>
          <p:cNvSpPr txBox="1">
            <a:spLocks/>
          </p:cNvSpPr>
          <p:nvPr/>
        </p:nvSpPr>
        <p:spPr>
          <a:xfrm>
            <a:off x="1599061" y="2488259"/>
            <a:ext cx="4923659" cy="245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●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○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Merriweather"/>
              <a:buChar char="■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Đăng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ký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tài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khoản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GitHub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và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tạo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1 Repository</a:t>
            </a: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Cài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đặt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Github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Desktop,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đăng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nhập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với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tài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khoản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đã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tạo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</a:p>
          <a:p>
            <a:pPr indent="-457200" algn="l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Cấu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hình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để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dồng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bộ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hóa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dữ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liệu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bằng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GitHub Desktop </a:t>
            </a:r>
            <a:r>
              <a:rPr lang="en-US" sz="2400" i="0" dirty="0" err="1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lên</a:t>
            </a:r>
            <a:r>
              <a:rPr lang="en-US" sz="2400" i="0" dirty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Repository Server</a:t>
            </a:r>
            <a:endParaRPr lang="en-US" sz="2400" b="0" i="0" dirty="0">
              <a:solidFill>
                <a:schemeClr val="tx1"/>
              </a:solidFill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081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" grpId="0" build="p"/>
      <p:bldP spid="5" grpId="0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351</Words>
  <Application>Microsoft Office PowerPoint</Application>
  <PresentationFormat>On-screen Show (4:3)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Amatic SC</vt:lpstr>
      <vt:lpstr>Arial</vt:lpstr>
      <vt:lpstr>Merriweather</vt:lpstr>
      <vt:lpstr>Wingdings</vt:lpstr>
      <vt:lpstr>Nathaniel template</vt:lpstr>
      <vt:lpstr>Welcome</vt:lpstr>
      <vt:lpstr>Danh sách thành viên nhóm</vt:lpstr>
      <vt:lpstr>Các nội dug chính</vt:lpstr>
      <vt:lpstr>1. Giới thiệu về GitHubDesktop và website GitHub</vt:lpstr>
      <vt:lpstr>PowerPoint Presentation</vt:lpstr>
      <vt:lpstr>PowerPoint Presentation</vt:lpstr>
      <vt:lpstr>PowerPoint Presentation</vt:lpstr>
      <vt:lpstr>2. Cách thức hoạt động của GitHub</vt:lpstr>
      <vt:lpstr>PowerPoint Presentation</vt:lpstr>
      <vt:lpstr>PowerPoint Presentation</vt:lpstr>
      <vt:lpstr>3. Các ví dụ  về github.</vt:lpstr>
      <vt:lpstr>Các ví dụ Github</vt:lpstr>
      <vt:lpstr>Các ví dụ Github</vt:lpstr>
      <vt:lpstr>Lợi ích của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Sơn Huy</dc:creator>
  <cp:lastModifiedBy>Sơn Huy</cp:lastModifiedBy>
  <cp:revision>11</cp:revision>
  <dcterms:modified xsi:type="dcterms:W3CDTF">2022-03-01T08:08:22Z</dcterms:modified>
</cp:coreProperties>
</file>