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99" r:id="rId2"/>
    <p:sldId id="300" r:id="rId3"/>
    <p:sldId id="305" r:id="rId4"/>
    <p:sldId id="306" r:id="rId5"/>
    <p:sldId id="308" r:id="rId6"/>
    <p:sldId id="341" r:id="rId7"/>
    <p:sldId id="289" r:id="rId8"/>
    <p:sldId id="344" r:id="rId9"/>
    <p:sldId id="310" r:id="rId10"/>
    <p:sldId id="312" r:id="rId11"/>
    <p:sldId id="318" r:id="rId12"/>
    <p:sldId id="320" r:id="rId13"/>
    <p:sldId id="319" r:id="rId14"/>
    <p:sldId id="321" r:id="rId15"/>
    <p:sldId id="322" r:id="rId16"/>
    <p:sldId id="288" r:id="rId17"/>
    <p:sldId id="328" r:id="rId18"/>
    <p:sldId id="291" r:id="rId19"/>
    <p:sldId id="290" r:id="rId20"/>
    <p:sldId id="315" r:id="rId21"/>
    <p:sldId id="292" r:id="rId22"/>
    <p:sldId id="295" r:id="rId23"/>
    <p:sldId id="314" r:id="rId24"/>
    <p:sldId id="313" r:id="rId25"/>
    <p:sldId id="324" r:id="rId26"/>
    <p:sldId id="329" r:id="rId27"/>
    <p:sldId id="330" r:id="rId28"/>
    <p:sldId id="332" r:id="rId29"/>
    <p:sldId id="326" r:id="rId30"/>
    <p:sldId id="340" r:id="rId31"/>
    <p:sldId id="345" r:id="rId32"/>
    <p:sldId id="338" r:id="rId33"/>
    <p:sldId id="336" r:id="rId34"/>
    <p:sldId id="286" r:id="rId3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B23BE013-82E9-49C1-9071-9BB1C6E948D6}">
          <p14:sldIdLst>
            <p14:sldId id="299"/>
            <p14:sldId id="300"/>
            <p14:sldId id="305"/>
            <p14:sldId id="306"/>
            <p14:sldId id="308"/>
            <p14:sldId id="341"/>
            <p14:sldId id="289"/>
            <p14:sldId id="344"/>
            <p14:sldId id="310"/>
            <p14:sldId id="312"/>
            <p14:sldId id="318"/>
            <p14:sldId id="320"/>
            <p14:sldId id="319"/>
            <p14:sldId id="321"/>
            <p14:sldId id="322"/>
            <p14:sldId id="288"/>
            <p14:sldId id="328"/>
            <p14:sldId id="291"/>
            <p14:sldId id="290"/>
            <p14:sldId id="315"/>
            <p14:sldId id="292"/>
            <p14:sldId id="295"/>
            <p14:sldId id="314"/>
            <p14:sldId id="313"/>
            <p14:sldId id="324"/>
            <p14:sldId id="329"/>
            <p14:sldId id="330"/>
            <p14:sldId id="332"/>
            <p14:sldId id="326"/>
            <p14:sldId id="340"/>
            <p14:sldId id="345"/>
            <p14:sldId id="338"/>
            <p14:sldId id="336"/>
            <p14:sldId id="286"/>
          </p14:sldIdLst>
        </p14:section>
        <p14:section name="Untitled Section" id="{B702FD19-FCCB-4714-A642-480FC9CFCF4C}">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E1B9"/>
    <a:srgbClr val="99CC00"/>
    <a:srgbClr val="F7CDD7"/>
    <a:srgbClr val="FBCB85"/>
    <a:srgbClr val="CCCC00"/>
    <a:srgbClr val="F1A9BA"/>
    <a:srgbClr val="336699"/>
    <a:srgbClr val="6633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22" autoAdjust="0"/>
    <p:restoredTop sz="94660"/>
  </p:normalViewPr>
  <p:slideViewPr>
    <p:cSldViewPr>
      <p:cViewPr varScale="1">
        <p:scale>
          <a:sx n="78" d="100"/>
          <a:sy n="78" d="100"/>
        </p:scale>
        <p:origin x="1531" y="4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69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D78226-F892-4A9B-935D-483489023E4A}" type="doc">
      <dgm:prSet loTypeId="urn:microsoft.com/office/officeart/2005/8/layout/process1" loCatId="process" qsTypeId="urn:microsoft.com/office/officeart/2005/8/quickstyle/simple1" qsCatId="simple" csTypeId="urn:microsoft.com/office/officeart/2005/8/colors/accent1_2" csCatId="accent1" phldr="1"/>
      <dgm:spPr/>
    </dgm:pt>
    <dgm:pt modelId="{8853ED6A-5F36-405A-AB97-30675C246EF7}">
      <dgm:prSet phldrT="[Text]"/>
      <dgm:spPr/>
      <dgm:t>
        <a:bodyPr/>
        <a:lstStyle/>
        <a:p>
          <a:r>
            <a:rPr lang="en-US" dirty="0"/>
            <a:t>Needs</a:t>
          </a:r>
        </a:p>
      </dgm:t>
    </dgm:pt>
    <dgm:pt modelId="{EEA1EA7C-2BEA-4FD3-8DE0-10A16CE9B610}" type="parTrans" cxnId="{3781156B-498A-4913-8A9A-C90F8AF97640}">
      <dgm:prSet/>
      <dgm:spPr/>
      <dgm:t>
        <a:bodyPr/>
        <a:lstStyle/>
        <a:p>
          <a:endParaRPr lang="en-US"/>
        </a:p>
      </dgm:t>
    </dgm:pt>
    <dgm:pt modelId="{8C7061DE-A4F6-4336-9696-19BD67913630}" type="sibTrans" cxnId="{3781156B-498A-4913-8A9A-C90F8AF97640}">
      <dgm:prSet/>
      <dgm:spPr/>
      <dgm:t>
        <a:bodyPr/>
        <a:lstStyle/>
        <a:p>
          <a:endParaRPr lang="en-US"/>
        </a:p>
      </dgm:t>
    </dgm:pt>
    <dgm:pt modelId="{BA4BFC5F-4BC5-46FA-90A7-1E7E4CE10702}">
      <dgm:prSet phldrT="[Text]"/>
      <dgm:spPr/>
      <dgm:t>
        <a:bodyPr/>
        <a:lstStyle/>
        <a:p>
          <a:r>
            <a:rPr lang="en-US" dirty="0"/>
            <a:t>Wants</a:t>
          </a:r>
        </a:p>
      </dgm:t>
    </dgm:pt>
    <dgm:pt modelId="{3DFDB23E-DE61-4FA1-8050-C0C3C4894414}" type="parTrans" cxnId="{C2F84DCF-E686-49A2-8A30-EB53BBC8DBE4}">
      <dgm:prSet/>
      <dgm:spPr/>
      <dgm:t>
        <a:bodyPr/>
        <a:lstStyle/>
        <a:p>
          <a:endParaRPr lang="en-US"/>
        </a:p>
      </dgm:t>
    </dgm:pt>
    <dgm:pt modelId="{7A6BFA9D-6D8F-49DD-8A88-6E4830DBEE05}" type="sibTrans" cxnId="{C2F84DCF-E686-49A2-8A30-EB53BBC8DBE4}">
      <dgm:prSet/>
      <dgm:spPr/>
      <dgm:t>
        <a:bodyPr/>
        <a:lstStyle/>
        <a:p>
          <a:endParaRPr lang="en-US"/>
        </a:p>
      </dgm:t>
    </dgm:pt>
    <dgm:pt modelId="{7643A464-6B78-47F2-B977-C7346CD827D3}">
      <dgm:prSet phldrT="[Text]"/>
      <dgm:spPr/>
      <dgm:t>
        <a:bodyPr/>
        <a:lstStyle/>
        <a:p>
          <a:r>
            <a:rPr lang="en-US" dirty="0"/>
            <a:t>Demands</a:t>
          </a:r>
        </a:p>
      </dgm:t>
    </dgm:pt>
    <dgm:pt modelId="{E09A3ACC-F27C-4464-A9F0-072C591F8294}" type="parTrans" cxnId="{6A7C2204-DC58-4A25-AD07-72008CB4BB6B}">
      <dgm:prSet/>
      <dgm:spPr/>
      <dgm:t>
        <a:bodyPr/>
        <a:lstStyle/>
        <a:p>
          <a:endParaRPr lang="en-US"/>
        </a:p>
      </dgm:t>
    </dgm:pt>
    <dgm:pt modelId="{6924548E-005F-4293-8833-E351AFFE83E3}" type="sibTrans" cxnId="{6A7C2204-DC58-4A25-AD07-72008CB4BB6B}">
      <dgm:prSet/>
      <dgm:spPr/>
      <dgm:t>
        <a:bodyPr/>
        <a:lstStyle/>
        <a:p>
          <a:endParaRPr lang="en-US"/>
        </a:p>
      </dgm:t>
    </dgm:pt>
    <dgm:pt modelId="{3BFB3E6E-1F7F-40F9-ABB3-F04C4ED18C71}" type="pres">
      <dgm:prSet presAssocID="{59D78226-F892-4A9B-935D-483489023E4A}" presName="Name0" presStyleCnt="0">
        <dgm:presLayoutVars>
          <dgm:dir/>
          <dgm:resizeHandles val="exact"/>
        </dgm:presLayoutVars>
      </dgm:prSet>
      <dgm:spPr/>
    </dgm:pt>
    <dgm:pt modelId="{BC483F77-5217-4434-A0B6-8C350AFF82B5}" type="pres">
      <dgm:prSet presAssocID="{8853ED6A-5F36-405A-AB97-30675C246EF7}" presName="node" presStyleLbl="node1" presStyleIdx="0" presStyleCnt="3">
        <dgm:presLayoutVars>
          <dgm:bulletEnabled val="1"/>
        </dgm:presLayoutVars>
      </dgm:prSet>
      <dgm:spPr/>
    </dgm:pt>
    <dgm:pt modelId="{14317D80-F56E-47BB-AF7C-81B18E0E5A8C}" type="pres">
      <dgm:prSet presAssocID="{8C7061DE-A4F6-4336-9696-19BD67913630}" presName="sibTrans" presStyleLbl="sibTrans2D1" presStyleIdx="0" presStyleCnt="2"/>
      <dgm:spPr/>
    </dgm:pt>
    <dgm:pt modelId="{8BEC9E84-5089-4D28-874D-83103BC64F66}" type="pres">
      <dgm:prSet presAssocID="{8C7061DE-A4F6-4336-9696-19BD67913630}" presName="connectorText" presStyleLbl="sibTrans2D1" presStyleIdx="0" presStyleCnt="2"/>
      <dgm:spPr/>
    </dgm:pt>
    <dgm:pt modelId="{E4AA9847-6B81-48D9-90D7-48EA30D3C6AE}" type="pres">
      <dgm:prSet presAssocID="{BA4BFC5F-4BC5-46FA-90A7-1E7E4CE10702}" presName="node" presStyleLbl="node1" presStyleIdx="1" presStyleCnt="3">
        <dgm:presLayoutVars>
          <dgm:bulletEnabled val="1"/>
        </dgm:presLayoutVars>
      </dgm:prSet>
      <dgm:spPr/>
    </dgm:pt>
    <dgm:pt modelId="{CA55BFF0-CC66-407C-8287-BB9247181371}" type="pres">
      <dgm:prSet presAssocID="{7A6BFA9D-6D8F-49DD-8A88-6E4830DBEE05}" presName="sibTrans" presStyleLbl="sibTrans2D1" presStyleIdx="1" presStyleCnt="2"/>
      <dgm:spPr/>
    </dgm:pt>
    <dgm:pt modelId="{682B551C-A7BA-4E60-BF1C-1656AB8B5371}" type="pres">
      <dgm:prSet presAssocID="{7A6BFA9D-6D8F-49DD-8A88-6E4830DBEE05}" presName="connectorText" presStyleLbl="sibTrans2D1" presStyleIdx="1" presStyleCnt="2"/>
      <dgm:spPr/>
    </dgm:pt>
    <dgm:pt modelId="{B5D5044E-880B-4733-AFEA-33867D641F70}" type="pres">
      <dgm:prSet presAssocID="{7643A464-6B78-47F2-B977-C7346CD827D3}" presName="node" presStyleLbl="node1" presStyleIdx="2" presStyleCnt="3">
        <dgm:presLayoutVars>
          <dgm:bulletEnabled val="1"/>
        </dgm:presLayoutVars>
      </dgm:prSet>
      <dgm:spPr/>
    </dgm:pt>
  </dgm:ptLst>
  <dgm:cxnLst>
    <dgm:cxn modelId="{6A7C2204-DC58-4A25-AD07-72008CB4BB6B}" srcId="{59D78226-F892-4A9B-935D-483489023E4A}" destId="{7643A464-6B78-47F2-B977-C7346CD827D3}" srcOrd="2" destOrd="0" parTransId="{E09A3ACC-F27C-4464-A9F0-072C591F8294}" sibTransId="{6924548E-005F-4293-8833-E351AFFE83E3}"/>
    <dgm:cxn modelId="{E808E738-B68F-4009-81A1-92C50FACF93D}" type="presOf" srcId="{8C7061DE-A4F6-4336-9696-19BD67913630}" destId="{8BEC9E84-5089-4D28-874D-83103BC64F66}" srcOrd="1" destOrd="0" presId="urn:microsoft.com/office/officeart/2005/8/layout/process1"/>
    <dgm:cxn modelId="{3781156B-498A-4913-8A9A-C90F8AF97640}" srcId="{59D78226-F892-4A9B-935D-483489023E4A}" destId="{8853ED6A-5F36-405A-AB97-30675C246EF7}" srcOrd="0" destOrd="0" parTransId="{EEA1EA7C-2BEA-4FD3-8DE0-10A16CE9B610}" sibTransId="{8C7061DE-A4F6-4336-9696-19BD67913630}"/>
    <dgm:cxn modelId="{46780377-DCD4-4541-8EC6-34967D4D3532}" type="presOf" srcId="{8853ED6A-5F36-405A-AB97-30675C246EF7}" destId="{BC483F77-5217-4434-A0B6-8C350AFF82B5}" srcOrd="0" destOrd="0" presId="urn:microsoft.com/office/officeart/2005/8/layout/process1"/>
    <dgm:cxn modelId="{C845C279-D46B-430C-89F4-7A54FDDD062E}" type="presOf" srcId="{59D78226-F892-4A9B-935D-483489023E4A}" destId="{3BFB3E6E-1F7F-40F9-ABB3-F04C4ED18C71}" srcOrd="0" destOrd="0" presId="urn:microsoft.com/office/officeart/2005/8/layout/process1"/>
    <dgm:cxn modelId="{FBD08A80-A836-4D91-96D7-AF409D77149E}" type="presOf" srcId="{7A6BFA9D-6D8F-49DD-8A88-6E4830DBEE05}" destId="{CA55BFF0-CC66-407C-8287-BB9247181371}" srcOrd="0" destOrd="0" presId="urn:microsoft.com/office/officeart/2005/8/layout/process1"/>
    <dgm:cxn modelId="{17841296-69E8-4648-B2C3-15B9E044A5AB}" type="presOf" srcId="{8C7061DE-A4F6-4336-9696-19BD67913630}" destId="{14317D80-F56E-47BB-AF7C-81B18E0E5A8C}" srcOrd="0" destOrd="0" presId="urn:microsoft.com/office/officeart/2005/8/layout/process1"/>
    <dgm:cxn modelId="{CFF4FF9C-1CBA-4234-80F6-DF6A3A2CDC2A}" type="presOf" srcId="{7A6BFA9D-6D8F-49DD-8A88-6E4830DBEE05}" destId="{682B551C-A7BA-4E60-BF1C-1656AB8B5371}" srcOrd="1" destOrd="0" presId="urn:microsoft.com/office/officeart/2005/8/layout/process1"/>
    <dgm:cxn modelId="{176C76AC-4F6C-4EEE-AB2D-4D2276CEC767}" type="presOf" srcId="{7643A464-6B78-47F2-B977-C7346CD827D3}" destId="{B5D5044E-880B-4733-AFEA-33867D641F70}" srcOrd="0" destOrd="0" presId="urn:microsoft.com/office/officeart/2005/8/layout/process1"/>
    <dgm:cxn modelId="{60A02AB2-1DDF-4CAE-A542-4FF9D2688C8E}" type="presOf" srcId="{BA4BFC5F-4BC5-46FA-90A7-1E7E4CE10702}" destId="{E4AA9847-6B81-48D9-90D7-48EA30D3C6AE}" srcOrd="0" destOrd="0" presId="urn:microsoft.com/office/officeart/2005/8/layout/process1"/>
    <dgm:cxn modelId="{C2F84DCF-E686-49A2-8A30-EB53BBC8DBE4}" srcId="{59D78226-F892-4A9B-935D-483489023E4A}" destId="{BA4BFC5F-4BC5-46FA-90A7-1E7E4CE10702}" srcOrd="1" destOrd="0" parTransId="{3DFDB23E-DE61-4FA1-8050-C0C3C4894414}" sibTransId="{7A6BFA9D-6D8F-49DD-8A88-6E4830DBEE05}"/>
    <dgm:cxn modelId="{646E34A0-3BE2-494B-A368-CE660F01B3C9}" type="presParOf" srcId="{3BFB3E6E-1F7F-40F9-ABB3-F04C4ED18C71}" destId="{BC483F77-5217-4434-A0B6-8C350AFF82B5}" srcOrd="0" destOrd="0" presId="urn:microsoft.com/office/officeart/2005/8/layout/process1"/>
    <dgm:cxn modelId="{D34545AE-8AAB-478F-9D64-F3EE36EFA85D}" type="presParOf" srcId="{3BFB3E6E-1F7F-40F9-ABB3-F04C4ED18C71}" destId="{14317D80-F56E-47BB-AF7C-81B18E0E5A8C}" srcOrd="1" destOrd="0" presId="urn:microsoft.com/office/officeart/2005/8/layout/process1"/>
    <dgm:cxn modelId="{6406F763-B0AC-4927-B673-9376F3D58CAE}" type="presParOf" srcId="{14317D80-F56E-47BB-AF7C-81B18E0E5A8C}" destId="{8BEC9E84-5089-4D28-874D-83103BC64F66}" srcOrd="0" destOrd="0" presId="urn:microsoft.com/office/officeart/2005/8/layout/process1"/>
    <dgm:cxn modelId="{680522D8-7CA0-43F3-8B22-DBB346B35642}" type="presParOf" srcId="{3BFB3E6E-1F7F-40F9-ABB3-F04C4ED18C71}" destId="{E4AA9847-6B81-48D9-90D7-48EA30D3C6AE}" srcOrd="2" destOrd="0" presId="urn:microsoft.com/office/officeart/2005/8/layout/process1"/>
    <dgm:cxn modelId="{90FB070F-00D5-4BDB-A84A-DD9F51B261E4}" type="presParOf" srcId="{3BFB3E6E-1F7F-40F9-ABB3-F04C4ED18C71}" destId="{CA55BFF0-CC66-407C-8287-BB9247181371}" srcOrd="3" destOrd="0" presId="urn:microsoft.com/office/officeart/2005/8/layout/process1"/>
    <dgm:cxn modelId="{0B797596-4F27-4738-9A62-CA4515083481}" type="presParOf" srcId="{CA55BFF0-CC66-407C-8287-BB9247181371}" destId="{682B551C-A7BA-4E60-BF1C-1656AB8B5371}" srcOrd="0" destOrd="0" presId="urn:microsoft.com/office/officeart/2005/8/layout/process1"/>
    <dgm:cxn modelId="{81B220B4-3018-4F29-86FB-7A8EF501E814}" type="presParOf" srcId="{3BFB3E6E-1F7F-40F9-ABB3-F04C4ED18C71}" destId="{B5D5044E-880B-4733-AFEA-33867D641F70}"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C2DC3E-B496-44F6-8F90-D12879EE1E42}" type="doc">
      <dgm:prSet loTypeId="urn:microsoft.com/office/officeart/2008/layout/AlternatingHexagons" loCatId="list" qsTypeId="urn:microsoft.com/office/officeart/2005/8/quickstyle/3d1" qsCatId="3D" csTypeId="urn:microsoft.com/office/officeart/2005/8/colors/colorful1" csCatId="colorful" phldr="1"/>
      <dgm:spPr/>
      <dgm:t>
        <a:bodyPr/>
        <a:lstStyle/>
        <a:p>
          <a:endParaRPr lang="en-US"/>
        </a:p>
      </dgm:t>
    </dgm:pt>
    <dgm:pt modelId="{E8FA2DDC-1836-4CE9-A99C-8FFC70B6AD53}">
      <dgm:prSet phldrT="[Text]"/>
      <dgm:spPr>
        <a:xfrm rot="5400000">
          <a:off x="2902116" y="83510"/>
          <a:ext cx="1261514" cy="1097517"/>
        </a:xfrm>
        <a:gradFill rotWithShape="0">
          <a:gsLst>
            <a:gs pos="0">
              <a:srgbClr val="009DD9">
                <a:hueOff val="0"/>
                <a:satOff val="0"/>
                <a:lumOff val="0"/>
                <a:alphaOff val="0"/>
                <a:shade val="51000"/>
                <a:satMod val="130000"/>
              </a:srgbClr>
            </a:gs>
            <a:gs pos="80000">
              <a:srgbClr val="009DD9">
                <a:hueOff val="0"/>
                <a:satOff val="0"/>
                <a:lumOff val="0"/>
                <a:alphaOff val="0"/>
                <a:shade val="93000"/>
                <a:satMod val="130000"/>
              </a:srgbClr>
            </a:gs>
            <a:gs pos="100000">
              <a:srgbClr val="009DD9">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gm:spPr>
      <dgm:t>
        <a:bodyPr/>
        <a:lstStyle/>
        <a:p>
          <a:r>
            <a:rPr lang="en-US" dirty="0">
              <a:solidFill>
                <a:schemeClr val="tx1"/>
              </a:solidFill>
              <a:latin typeface="+mj-lt"/>
              <a:ea typeface="+mn-ea"/>
              <a:cs typeface="+mn-cs"/>
            </a:rPr>
            <a:t>Fact</a:t>
          </a:r>
        </a:p>
      </dgm:t>
    </dgm:pt>
    <dgm:pt modelId="{21378A61-86D8-4FB7-9CC8-37DE22E3E646}" type="parTrans" cxnId="{C15CC9DB-4E9B-42C1-9A28-6D26412344E7}">
      <dgm:prSet/>
      <dgm:spPr/>
      <dgm:t>
        <a:bodyPr/>
        <a:lstStyle/>
        <a:p>
          <a:endParaRPr lang="en-US">
            <a:solidFill>
              <a:schemeClr val="tx1"/>
            </a:solidFill>
            <a:latin typeface="+mj-lt"/>
          </a:endParaRPr>
        </a:p>
      </dgm:t>
    </dgm:pt>
    <dgm:pt modelId="{9CEE7943-3EA8-4025-BF44-F3CE2AF85B03}" type="sibTrans" cxnId="{C15CC9DB-4E9B-42C1-9A28-6D26412344E7}">
      <dgm:prSet/>
      <dgm:spPr>
        <a:xfrm rot="5400000">
          <a:off x="1716797" y="83510"/>
          <a:ext cx="1261514" cy="1097517"/>
        </a:xfrm>
        <a:gradFill rotWithShape="0">
          <a:gsLst>
            <a:gs pos="0">
              <a:srgbClr val="0BD0D9">
                <a:hueOff val="0"/>
                <a:satOff val="0"/>
                <a:lumOff val="0"/>
                <a:alphaOff val="0"/>
                <a:shade val="51000"/>
                <a:satMod val="130000"/>
              </a:srgbClr>
            </a:gs>
            <a:gs pos="80000">
              <a:srgbClr val="0BD0D9">
                <a:hueOff val="0"/>
                <a:satOff val="0"/>
                <a:lumOff val="0"/>
                <a:alphaOff val="0"/>
                <a:shade val="93000"/>
                <a:satMod val="130000"/>
              </a:srgbClr>
            </a:gs>
            <a:gs pos="100000">
              <a:srgbClr val="0BD0D9">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gm:spPr>
      <dgm:t>
        <a:bodyPr/>
        <a:lstStyle/>
        <a:p>
          <a:r>
            <a:rPr lang="en-US" dirty="0">
              <a:solidFill>
                <a:schemeClr val="tx1"/>
              </a:solidFill>
              <a:latin typeface="+mj-lt"/>
              <a:ea typeface="+mn-ea"/>
              <a:cs typeface="+mn-cs"/>
            </a:rPr>
            <a:t>R&amp;D</a:t>
          </a:r>
        </a:p>
      </dgm:t>
    </dgm:pt>
    <dgm:pt modelId="{4E7D4F5D-F70F-4DB5-8196-9FDF602472E0}">
      <dgm:prSet phldrT="[Text]"/>
      <dgm:spPr>
        <a:xfrm rot="5400000">
          <a:off x="2283038" y="1113915"/>
          <a:ext cx="1261514" cy="1097517"/>
        </a:xfrm>
        <a:gradFill rotWithShape="0">
          <a:gsLst>
            <a:gs pos="0">
              <a:srgbClr val="10CF9B">
                <a:hueOff val="0"/>
                <a:satOff val="0"/>
                <a:lumOff val="0"/>
                <a:alphaOff val="0"/>
                <a:shade val="51000"/>
                <a:satMod val="130000"/>
              </a:srgbClr>
            </a:gs>
            <a:gs pos="80000">
              <a:srgbClr val="10CF9B">
                <a:hueOff val="0"/>
                <a:satOff val="0"/>
                <a:lumOff val="0"/>
                <a:alphaOff val="0"/>
                <a:shade val="93000"/>
                <a:satMod val="130000"/>
              </a:srgbClr>
            </a:gs>
            <a:gs pos="100000">
              <a:srgbClr val="10CF9B">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gm:spPr>
      <dgm:t>
        <a:bodyPr/>
        <a:lstStyle/>
        <a:p>
          <a:r>
            <a:rPr lang="en-US" dirty="0">
              <a:solidFill>
                <a:schemeClr val="tx1"/>
              </a:solidFill>
              <a:latin typeface="+mj-lt"/>
              <a:ea typeface="+mn-ea"/>
              <a:cs typeface="+mn-cs"/>
            </a:rPr>
            <a:t>QA &amp; Legal</a:t>
          </a:r>
        </a:p>
      </dgm:t>
    </dgm:pt>
    <dgm:pt modelId="{344E13E3-5BD4-4BC0-A505-3FB8DAB4B962}" type="parTrans" cxnId="{3185A3B8-180A-416B-AEA7-02B6CC7F53D8}">
      <dgm:prSet/>
      <dgm:spPr/>
      <dgm:t>
        <a:bodyPr/>
        <a:lstStyle/>
        <a:p>
          <a:endParaRPr lang="en-US">
            <a:solidFill>
              <a:schemeClr val="tx1"/>
            </a:solidFill>
            <a:latin typeface="+mj-lt"/>
          </a:endParaRPr>
        </a:p>
      </dgm:t>
    </dgm:pt>
    <dgm:pt modelId="{4FF1CBB8-C510-4212-9A16-728B9674FA9E}" type="sibTrans" cxnId="{3185A3B8-180A-416B-AEA7-02B6CC7F53D8}">
      <dgm:prSet/>
      <dgm:spPr>
        <a:xfrm rot="5400000">
          <a:off x="3451016" y="1136950"/>
          <a:ext cx="1261514" cy="1097517"/>
        </a:xfrm>
        <a:gradFill rotWithShape="0">
          <a:gsLst>
            <a:gs pos="0">
              <a:srgbClr val="7CCA62">
                <a:hueOff val="0"/>
                <a:satOff val="0"/>
                <a:lumOff val="0"/>
                <a:alphaOff val="0"/>
                <a:shade val="51000"/>
                <a:satMod val="130000"/>
              </a:srgbClr>
            </a:gs>
            <a:gs pos="80000">
              <a:srgbClr val="7CCA62">
                <a:hueOff val="0"/>
                <a:satOff val="0"/>
                <a:lumOff val="0"/>
                <a:alphaOff val="0"/>
                <a:shade val="93000"/>
                <a:satMod val="130000"/>
              </a:srgbClr>
            </a:gs>
            <a:gs pos="100000">
              <a:srgbClr val="7CCA62">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gm:spPr>
      <dgm:t>
        <a:bodyPr/>
        <a:lstStyle/>
        <a:p>
          <a:r>
            <a:rPr lang="en-US" dirty="0">
              <a:solidFill>
                <a:schemeClr val="tx1"/>
              </a:solidFill>
              <a:latin typeface="+mj-lt"/>
              <a:ea typeface="+mn-ea"/>
              <a:cs typeface="+mn-cs"/>
            </a:rPr>
            <a:t>LOGS</a:t>
          </a:r>
        </a:p>
      </dgm:t>
    </dgm:pt>
    <dgm:pt modelId="{5CC3718E-7668-4540-87EF-E0BFFEC0AAA5}">
      <dgm:prSet phldrT="[Text]" custT="1"/>
      <dgm:spPr>
        <a:xfrm>
          <a:off x="0" y="2919864"/>
          <a:ext cx="2514334" cy="756908"/>
        </a:xfrm>
        <a:noFill/>
        <a:ln>
          <a:noFill/>
        </a:ln>
        <a:effectLst/>
      </dgm:spPr>
      <dgm:t>
        <a:bodyPr/>
        <a:lstStyle/>
        <a:p>
          <a:endParaRPr lang="en-US" sz="2400" b="1" dirty="0">
            <a:solidFill>
              <a:schemeClr val="tx1"/>
            </a:solidFill>
            <a:latin typeface="+mj-lt"/>
            <a:ea typeface="+mn-ea"/>
            <a:cs typeface="+mn-cs"/>
          </a:endParaRPr>
        </a:p>
      </dgm:t>
    </dgm:pt>
    <dgm:pt modelId="{CF8254A3-55A1-4438-8218-3D660146E51F}" type="parTrans" cxnId="{F1B8B5AA-756F-4F47-ABE0-9234D15E277D}">
      <dgm:prSet/>
      <dgm:spPr/>
      <dgm:t>
        <a:bodyPr/>
        <a:lstStyle/>
        <a:p>
          <a:endParaRPr lang="en-US">
            <a:solidFill>
              <a:schemeClr val="tx1"/>
            </a:solidFill>
            <a:latin typeface="+mj-lt"/>
          </a:endParaRPr>
        </a:p>
      </dgm:t>
    </dgm:pt>
    <dgm:pt modelId="{2ED9941E-6EF6-4A42-A9F5-62AE29AB0FB9}" type="sibTrans" cxnId="{F1B8B5AA-756F-4F47-ABE0-9234D15E277D}">
      <dgm:prSet/>
      <dgm:spPr/>
      <dgm:t>
        <a:bodyPr/>
        <a:lstStyle/>
        <a:p>
          <a:endParaRPr lang="en-US">
            <a:solidFill>
              <a:schemeClr val="tx1"/>
            </a:solidFill>
            <a:latin typeface="+mj-lt"/>
          </a:endParaRPr>
        </a:p>
      </dgm:t>
    </dgm:pt>
    <dgm:pt modelId="{ED6C3B76-EFFA-4C17-8301-1122C852E181}">
      <dgm:prSet phldrT="[Text]"/>
      <dgm:spPr>
        <a:xfrm rot="5400000">
          <a:off x="2902116" y="2225057"/>
          <a:ext cx="1261514" cy="1097517"/>
        </a:xfrm>
        <a:gradFill rotWithShape="0">
          <a:gsLst>
            <a:gs pos="0">
              <a:srgbClr val="A5C249">
                <a:hueOff val="0"/>
                <a:satOff val="0"/>
                <a:lumOff val="0"/>
                <a:alphaOff val="0"/>
                <a:shade val="51000"/>
                <a:satMod val="130000"/>
              </a:srgbClr>
            </a:gs>
            <a:gs pos="80000">
              <a:srgbClr val="A5C249">
                <a:hueOff val="0"/>
                <a:satOff val="0"/>
                <a:lumOff val="0"/>
                <a:alphaOff val="0"/>
                <a:shade val="93000"/>
                <a:satMod val="130000"/>
              </a:srgbClr>
            </a:gs>
            <a:gs pos="100000">
              <a:srgbClr val="A5C249">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gm:spPr>
      <dgm:t>
        <a:bodyPr/>
        <a:lstStyle/>
        <a:p>
          <a:r>
            <a:rPr lang="en-US" dirty="0">
              <a:solidFill>
                <a:schemeClr val="tx1"/>
              </a:solidFill>
              <a:latin typeface="+mj-lt"/>
              <a:ea typeface="+mn-ea"/>
              <a:cs typeface="+mn-cs"/>
            </a:rPr>
            <a:t>PUR</a:t>
          </a:r>
        </a:p>
      </dgm:t>
    </dgm:pt>
    <dgm:pt modelId="{6FE53E99-D341-4A24-9F69-145465C3DE52}" type="parTrans" cxnId="{6C4FCEA1-4508-48D7-8EB6-21229AFEEB58}">
      <dgm:prSet/>
      <dgm:spPr/>
      <dgm:t>
        <a:bodyPr/>
        <a:lstStyle/>
        <a:p>
          <a:endParaRPr lang="en-US">
            <a:solidFill>
              <a:schemeClr val="tx1"/>
            </a:solidFill>
            <a:latin typeface="+mj-lt"/>
          </a:endParaRPr>
        </a:p>
      </dgm:t>
    </dgm:pt>
    <dgm:pt modelId="{7EFA1784-F96B-442A-BC86-31F0FF3BED04}" type="sibTrans" cxnId="{6C4FCEA1-4508-48D7-8EB6-21229AFEEB58}">
      <dgm:prSet/>
      <dgm:spPr>
        <a:xfrm rot="5400000">
          <a:off x="1716797" y="2225057"/>
          <a:ext cx="1261514" cy="1097517"/>
        </a:xfrm>
        <a:gradFill rotWithShape="0">
          <a:gsLst>
            <a:gs pos="0">
              <a:srgbClr val="009DD9">
                <a:hueOff val="0"/>
                <a:satOff val="0"/>
                <a:lumOff val="0"/>
                <a:alphaOff val="0"/>
                <a:shade val="51000"/>
                <a:satMod val="130000"/>
              </a:srgbClr>
            </a:gs>
            <a:gs pos="80000">
              <a:srgbClr val="009DD9">
                <a:hueOff val="0"/>
                <a:satOff val="0"/>
                <a:lumOff val="0"/>
                <a:alphaOff val="0"/>
                <a:shade val="93000"/>
                <a:satMod val="130000"/>
              </a:srgbClr>
            </a:gs>
            <a:gs pos="100000">
              <a:srgbClr val="009DD9">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gm:spPr>
      <dgm:t>
        <a:bodyPr/>
        <a:lstStyle/>
        <a:p>
          <a:r>
            <a:rPr lang="en-US" dirty="0">
              <a:solidFill>
                <a:schemeClr val="tx1"/>
              </a:solidFill>
              <a:latin typeface="+mj-lt"/>
              <a:ea typeface="+mn-ea"/>
              <a:cs typeface="+mn-cs"/>
            </a:rPr>
            <a:t>Sale</a:t>
          </a:r>
        </a:p>
      </dgm:t>
    </dgm:pt>
    <dgm:pt modelId="{D4A33459-A76F-4445-90A9-9AE946AFB197}">
      <dgm:prSet/>
      <dgm:spPr>
        <a:xfrm rot="5400000">
          <a:off x="2307186" y="3295830"/>
          <a:ext cx="1261514" cy="1097517"/>
        </a:xfrm>
        <a:gradFill rotWithShape="0">
          <a:gsLst>
            <a:gs pos="0">
              <a:srgbClr val="0BD0D9">
                <a:hueOff val="0"/>
                <a:satOff val="0"/>
                <a:lumOff val="0"/>
                <a:alphaOff val="0"/>
                <a:shade val="51000"/>
                <a:satMod val="130000"/>
              </a:srgbClr>
            </a:gs>
            <a:gs pos="80000">
              <a:srgbClr val="0BD0D9">
                <a:hueOff val="0"/>
                <a:satOff val="0"/>
                <a:lumOff val="0"/>
                <a:alphaOff val="0"/>
                <a:shade val="93000"/>
                <a:satMod val="130000"/>
              </a:srgbClr>
            </a:gs>
            <a:gs pos="100000">
              <a:srgbClr val="0BD0D9">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gm:spPr>
      <dgm:t>
        <a:bodyPr/>
        <a:lstStyle/>
        <a:p>
          <a:r>
            <a:rPr lang="en-US" dirty="0">
              <a:solidFill>
                <a:schemeClr val="tx1"/>
              </a:solidFill>
              <a:latin typeface="+mj-lt"/>
              <a:ea typeface="+mn-ea"/>
              <a:cs typeface="+mn-cs"/>
            </a:rPr>
            <a:t>FN</a:t>
          </a:r>
        </a:p>
      </dgm:t>
    </dgm:pt>
    <dgm:pt modelId="{61A53C32-E1A0-4A39-A456-8D494F88E767}" type="parTrans" cxnId="{F5B309C4-4E26-45E1-B367-884C315C6A61}">
      <dgm:prSet/>
      <dgm:spPr/>
      <dgm:t>
        <a:bodyPr/>
        <a:lstStyle/>
        <a:p>
          <a:endParaRPr lang="en-US">
            <a:solidFill>
              <a:schemeClr val="tx1"/>
            </a:solidFill>
            <a:latin typeface="+mj-lt"/>
          </a:endParaRPr>
        </a:p>
      </dgm:t>
    </dgm:pt>
    <dgm:pt modelId="{EF72DF8A-BC9D-4BB1-9354-87BEC4F4A95F}" type="sibTrans" cxnId="{F5B309C4-4E26-45E1-B367-884C315C6A61}">
      <dgm:prSet/>
      <dgm:spPr>
        <a:xfrm rot="5400000">
          <a:off x="3492505" y="3295830"/>
          <a:ext cx="1261514" cy="1097517"/>
        </a:xfrm>
        <a:gradFill rotWithShape="0">
          <a:gsLst>
            <a:gs pos="0">
              <a:srgbClr val="10CF9B">
                <a:hueOff val="0"/>
                <a:satOff val="0"/>
                <a:lumOff val="0"/>
                <a:alphaOff val="0"/>
                <a:shade val="51000"/>
                <a:satMod val="130000"/>
              </a:srgbClr>
            </a:gs>
            <a:gs pos="80000">
              <a:srgbClr val="10CF9B">
                <a:hueOff val="0"/>
                <a:satOff val="0"/>
                <a:lumOff val="0"/>
                <a:alphaOff val="0"/>
                <a:shade val="93000"/>
                <a:satMod val="130000"/>
              </a:srgbClr>
            </a:gs>
            <a:gs pos="100000">
              <a:srgbClr val="10CF9B">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gm:spPr>
      <dgm:t>
        <a:bodyPr/>
        <a:lstStyle/>
        <a:p>
          <a:r>
            <a:rPr lang="en-US" dirty="0">
              <a:solidFill>
                <a:schemeClr val="tx1"/>
              </a:solidFill>
              <a:latin typeface="+mj-lt"/>
              <a:ea typeface="+mn-ea"/>
              <a:cs typeface="+mn-cs"/>
            </a:rPr>
            <a:t>IT</a:t>
          </a:r>
        </a:p>
      </dgm:t>
    </dgm:pt>
    <dgm:pt modelId="{9E64CC53-0264-443F-8367-8E801277CECA}" type="pres">
      <dgm:prSet presAssocID="{7FC2DC3E-B496-44F6-8F90-D12879EE1E42}" presName="Name0" presStyleCnt="0">
        <dgm:presLayoutVars>
          <dgm:chMax/>
          <dgm:chPref/>
          <dgm:dir/>
          <dgm:animLvl val="lvl"/>
        </dgm:presLayoutVars>
      </dgm:prSet>
      <dgm:spPr/>
    </dgm:pt>
    <dgm:pt modelId="{B9BAE2DA-CFD3-4729-A504-A415339A418F}" type="pres">
      <dgm:prSet presAssocID="{E8FA2DDC-1836-4CE9-A99C-8FFC70B6AD53}" presName="composite" presStyleCnt="0"/>
      <dgm:spPr/>
    </dgm:pt>
    <dgm:pt modelId="{8E278701-3892-4CA5-98C4-9338BBE13060}" type="pres">
      <dgm:prSet presAssocID="{E8FA2DDC-1836-4CE9-A99C-8FFC70B6AD53}" presName="Parent1" presStyleLbl="node1" presStyleIdx="0" presStyleCnt="8">
        <dgm:presLayoutVars>
          <dgm:chMax val="1"/>
          <dgm:chPref val="1"/>
          <dgm:bulletEnabled val="1"/>
        </dgm:presLayoutVars>
      </dgm:prSet>
      <dgm:spPr>
        <a:prstGeom prst="hexagon">
          <a:avLst>
            <a:gd name="adj" fmla="val 25000"/>
            <a:gd name="vf" fmla="val 115470"/>
          </a:avLst>
        </a:prstGeom>
      </dgm:spPr>
    </dgm:pt>
    <dgm:pt modelId="{9AB3B10C-E6FE-4ED5-8A52-97D1C3049E4E}" type="pres">
      <dgm:prSet presAssocID="{E8FA2DDC-1836-4CE9-A99C-8FFC70B6AD53}" presName="Childtext1" presStyleLbl="revTx" presStyleIdx="0" presStyleCnt="4">
        <dgm:presLayoutVars>
          <dgm:chMax val="0"/>
          <dgm:chPref val="0"/>
          <dgm:bulletEnabled val="1"/>
        </dgm:presLayoutVars>
      </dgm:prSet>
      <dgm:spPr>
        <a:xfrm>
          <a:off x="4114936" y="253814"/>
          <a:ext cx="1407850" cy="756908"/>
        </a:xfrm>
        <a:prstGeom prst="rect">
          <a:avLst/>
        </a:prstGeom>
        <a:noFill/>
        <a:ln>
          <a:noFill/>
        </a:ln>
        <a:effectLst/>
      </dgm:spPr>
    </dgm:pt>
    <dgm:pt modelId="{C1D187C3-CF57-44B3-BA03-99A2E2BEB912}" type="pres">
      <dgm:prSet presAssocID="{E8FA2DDC-1836-4CE9-A99C-8FFC70B6AD53}" presName="BalanceSpacing" presStyleCnt="0"/>
      <dgm:spPr/>
    </dgm:pt>
    <dgm:pt modelId="{CA6920EC-4265-4B54-800B-7400BC8B03E6}" type="pres">
      <dgm:prSet presAssocID="{E8FA2DDC-1836-4CE9-A99C-8FFC70B6AD53}" presName="BalanceSpacing1" presStyleCnt="0"/>
      <dgm:spPr/>
    </dgm:pt>
    <dgm:pt modelId="{E1928DF0-68C5-46BB-B9B7-578F687C209E}" type="pres">
      <dgm:prSet presAssocID="{9CEE7943-3EA8-4025-BF44-F3CE2AF85B03}" presName="Accent1Text" presStyleLbl="node1" presStyleIdx="1" presStyleCnt="8"/>
      <dgm:spPr>
        <a:prstGeom prst="hexagon">
          <a:avLst>
            <a:gd name="adj" fmla="val 25000"/>
            <a:gd name="vf" fmla="val 115470"/>
          </a:avLst>
        </a:prstGeom>
      </dgm:spPr>
    </dgm:pt>
    <dgm:pt modelId="{5D17A6B5-27B3-453F-94F8-BCD200C099C6}" type="pres">
      <dgm:prSet presAssocID="{9CEE7943-3EA8-4025-BF44-F3CE2AF85B03}" presName="spaceBetweenRectangles" presStyleCnt="0"/>
      <dgm:spPr/>
    </dgm:pt>
    <dgm:pt modelId="{19DE6D77-3200-42D0-8660-F02FD1EE5EF3}" type="pres">
      <dgm:prSet presAssocID="{4E7D4F5D-F70F-4DB5-8196-9FDF602472E0}" presName="composite" presStyleCnt="0"/>
      <dgm:spPr/>
    </dgm:pt>
    <dgm:pt modelId="{36A0EBA5-2CBE-4054-8DA5-45604C098098}" type="pres">
      <dgm:prSet presAssocID="{4E7D4F5D-F70F-4DB5-8196-9FDF602472E0}" presName="Parent1" presStyleLbl="node1" presStyleIdx="2" presStyleCnt="8" custLinFactNeighborX="-28439" custLinFactNeighborY="-3200">
        <dgm:presLayoutVars>
          <dgm:chMax val="1"/>
          <dgm:chPref val="1"/>
          <dgm:bulletEnabled val="1"/>
        </dgm:presLayoutVars>
      </dgm:prSet>
      <dgm:spPr>
        <a:prstGeom prst="hexagon">
          <a:avLst>
            <a:gd name="adj" fmla="val 25000"/>
            <a:gd name="vf" fmla="val 115470"/>
          </a:avLst>
        </a:prstGeom>
      </dgm:spPr>
    </dgm:pt>
    <dgm:pt modelId="{F29F2D1F-D94E-4204-B50C-3C03ED96C2BC}" type="pres">
      <dgm:prSet presAssocID="{4E7D4F5D-F70F-4DB5-8196-9FDF602472E0}" presName="Childtext1" presStyleLbl="revTx" presStyleIdx="1" presStyleCnt="4" custScaleX="184547" custLinFactX="-120861" custLinFactY="100000" custLinFactNeighborX="-200000" custLinFactNeighborY="110762">
        <dgm:presLayoutVars>
          <dgm:chMax val="0"/>
          <dgm:chPref val="0"/>
          <dgm:bulletEnabled val="1"/>
        </dgm:presLayoutVars>
      </dgm:prSet>
      <dgm:spPr>
        <a:prstGeom prst="rect">
          <a:avLst/>
        </a:prstGeom>
      </dgm:spPr>
    </dgm:pt>
    <dgm:pt modelId="{0D1FABC6-0C23-421D-A127-8531B4DBA230}" type="pres">
      <dgm:prSet presAssocID="{4E7D4F5D-F70F-4DB5-8196-9FDF602472E0}" presName="BalanceSpacing" presStyleCnt="0"/>
      <dgm:spPr/>
    </dgm:pt>
    <dgm:pt modelId="{A915C39B-5F42-4E6F-BB4C-05EBDC9994CF}" type="pres">
      <dgm:prSet presAssocID="{4E7D4F5D-F70F-4DB5-8196-9FDF602472E0}" presName="BalanceSpacing1" presStyleCnt="0"/>
      <dgm:spPr/>
    </dgm:pt>
    <dgm:pt modelId="{E0848784-FC5F-40C2-86A8-D3530F412823}" type="pres">
      <dgm:prSet presAssocID="{4FF1CBB8-C510-4212-9A16-728B9674FA9E}" presName="Accent1Text" presStyleLbl="node1" presStyleIdx="3" presStyleCnt="8" custLinFactNeighborX="-30904" custLinFactNeighborY="1059"/>
      <dgm:spPr>
        <a:prstGeom prst="hexagon">
          <a:avLst>
            <a:gd name="adj" fmla="val 25000"/>
            <a:gd name="vf" fmla="val 115470"/>
          </a:avLst>
        </a:prstGeom>
      </dgm:spPr>
    </dgm:pt>
    <dgm:pt modelId="{998B230F-5B98-4C9E-9BCE-9D46714CCF18}" type="pres">
      <dgm:prSet presAssocID="{4FF1CBB8-C510-4212-9A16-728B9674FA9E}" presName="spaceBetweenRectangles" presStyleCnt="0"/>
      <dgm:spPr/>
    </dgm:pt>
    <dgm:pt modelId="{C91DA41D-9E6D-4335-9F35-7FFBD1B1FC8F}" type="pres">
      <dgm:prSet presAssocID="{ED6C3B76-EFFA-4C17-8301-1122C852E181}" presName="composite" presStyleCnt="0"/>
      <dgm:spPr/>
    </dgm:pt>
    <dgm:pt modelId="{F8D98BCF-118D-497A-8519-BA7C0821C338}" type="pres">
      <dgm:prSet presAssocID="{ED6C3B76-EFFA-4C17-8301-1122C852E181}" presName="Parent1" presStyleLbl="node1" presStyleIdx="4" presStyleCnt="8" custLinFactNeighborX="-6479" custLinFactNeighborY="-2490">
        <dgm:presLayoutVars>
          <dgm:chMax val="1"/>
          <dgm:chPref val="1"/>
          <dgm:bulletEnabled val="1"/>
        </dgm:presLayoutVars>
      </dgm:prSet>
      <dgm:spPr>
        <a:prstGeom prst="hexagon">
          <a:avLst>
            <a:gd name="adj" fmla="val 25000"/>
            <a:gd name="vf" fmla="val 115470"/>
          </a:avLst>
        </a:prstGeom>
      </dgm:spPr>
    </dgm:pt>
    <dgm:pt modelId="{5DC2645F-9857-41C2-A8F0-557A7C8DF936}" type="pres">
      <dgm:prSet presAssocID="{ED6C3B76-EFFA-4C17-8301-1122C852E181}" presName="Childtext1" presStyleLbl="revTx" presStyleIdx="2" presStyleCnt="4">
        <dgm:presLayoutVars>
          <dgm:chMax val="0"/>
          <dgm:chPref val="0"/>
          <dgm:bulletEnabled val="1"/>
        </dgm:presLayoutVars>
      </dgm:prSet>
      <dgm:spPr>
        <a:xfrm>
          <a:off x="4114936" y="2395361"/>
          <a:ext cx="1407850" cy="756908"/>
        </a:xfrm>
        <a:prstGeom prst="rect">
          <a:avLst/>
        </a:prstGeom>
        <a:noFill/>
        <a:ln>
          <a:noFill/>
        </a:ln>
        <a:effectLst/>
      </dgm:spPr>
    </dgm:pt>
    <dgm:pt modelId="{740D3C1C-ED0C-427F-ADE3-F655F79754B3}" type="pres">
      <dgm:prSet presAssocID="{ED6C3B76-EFFA-4C17-8301-1122C852E181}" presName="BalanceSpacing" presStyleCnt="0"/>
      <dgm:spPr/>
    </dgm:pt>
    <dgm:pt modelId="{73FD3AF3-CA86-4C31-AF9A-648A63B7B48E}" type="pres">
      <dgm:prSet presAssocID="{ED6C3B76-EFFA-4C17-8301-1122C852E181}" presName="BalanceSpacing1" presStyleCnt="0"/>
      <dgm:spPr/>
    </dgm:pt>
    <dgm:pt modelId="{ACD203C1-BE98-4DCB-9E3D-36DDD99D22D4}" type="pres">
      <dgm:prSet presAssocID="{7EFA1784-F96B-442A-BC86-31F0FF3BED04}" presName="Accent1Text" presStyleLbl="node1" presStyleIdx="5" presStyleCnt="8"/>
      <dgm:spPr>
        <a:prstGeom prst="hexagon">
          <a:avLst>
            <a:gd name="adj" fmla="val 25000"/>
            <a:gd name="vf" fmla="val 115470"/>
          </a:avLst>
        </a:prstGeom>
      </dgm:spPr>
    </dgm:pt>
    <dgm:pt modelId="{96AE7B75-7CEA-45A8-B197-DB072341DD5B}" type="pres">
      <dgm:prSet presAssocID="{7EFA1784-F96B-442A-BC86-31F0FF3BED04}" presName="spaceBetweenRectangles" presStyleCnt="0"/>
      <dgm:spPr/>
    </dgm:pt>
    <dgm:pt modelId="{D159C6E5-44C9-469B-B91A-C2DD1A6AB921}" type="pres">
      <dgm:prSet presAssocID="{D4A33459-A76F-4445-90A9-9AE946AFB197}" presName="composite" presStyleCnt="0"/>
      <dgm:spPr/>
    </dgm:pt>
    <dgm:pt modelId="{72AC1D38-D2D7-409C-9643-A45FC4A68120}" type="pres">
      <dgm:prSet presAssocID="{D4A33459-A76F-4445-90A9-9AE946AFB197}" presName="Parent1" presStyleLbl="node1" presStyleIdx="6" presStyleCnt="8">
        <dgm:presLayoutVars>
          <dgm:chMax val="1"/>
          <dgm:chPref val="1"/>
          <dgm:bulletEnabled val="1"/>
        </dgm:presLayoutVars>
      </dgm:prSet>
      <dgm:spPr>
        <a:prstGeom prst="hexagon">
          <a:avLst>
            <a:gd name="adj" fmla="val 25000"/>
            <a:gd name="vf" fmla="val 115470"/>
          </a:avLst>
        </a:prstGeom>
      </dgm:spPr>
    </dgm:pt>
    <dgm:pt modelId="{CBA4FDA5-0EE3-4B8D-A015-4EC4FF1BFE53}" type="pres">
      <dgm:prSet presAssocID="{D4A33459-A76F-4445-90A9-9AE946AFB197}" presName="Childtext1" presStyleLbl="revTx" presStyleIdx="3" presStyleCnt="4">
        <dgm:presLayoutVars>
          <dgm:chMax val="0"/>
          <dgm:chPref val="0"/>
          <dgm:bulletEnabled val="1"/>
        </dgm:presLayoutVars>
      </dgm:prSet>
      <dgm:spPr>
        <a:xfrm>
          <a:off x="981334" y="3466135"/>
          <a:ext cx="1362435" cy="756908"/>
        </a:xfrm>
        <a:prstGeom prst="rect">
          <a:avLst/>
        </a:prstGeom>
        <a:noFill/>
        <a:ln>
          <a:noFill/>
        </a:ln>
        <a:effectLst/>
      </dgm:spPr>
    </dgm:pt>
    <dgm:pt modelId="{6075D8A2-8F5C-4508-9248-CA4D3F5A356B}" type="pres">
      <dgm:prSet presAssocID="{D4A33459-A76F-4445-90A9-9AE946AFB197}" presName="BalanceSpacing" presStyleCnt="0"/>
      <dgm:spPr/>
    </dgm:pt>
    <dgm:pt modelId="{06A7190A-7C31-47A0-86C4-48D0FCB35FFA}" type="pres">
      <dgm:prSet presAssocID="{D4A33459-A76F-4445-90A9-9AE946AFB197}" presName="BalanceSpacing1" presStyleCnt="0"/>
      <dgm:spPr/>
    </dgm:pt>
    <dgm:pt modelId="{BDF8E68D-199F-4391-A53B-AB58D53BA03C}" type="pres">
      <dgm:prSet presAssocID="{EF72DF8A-BC9D-4BB1-9354-87BEC4F4A95F}" presName="Accent1Text" presStyleLbl="node1" presStyleIdx="7" presStyleCnt="8"/>
      <dgm:spPr>
        <a:prstGeom prst="hexagon">
          <a:avLst>
            <a:gd name="adj" fmla="val 25000"/>
            <a:gd name="vf" fmla="val 115470"/>
          </a:avLst>
        </a:prstGeom>
      </dgm:spPr>
    </dgm:pt>
  </dgm:ptLst>
  <dgm:cxnLst>
    <dgm:cxn modelId="{6449ED3B-6212-4A87-B263-FEE6E9A7C0A1}" type="presOf" srcId="{EF72DF8A-BC9D-4BB1-9354-87BEC4F4A95F}" destId="{BDF8E68D-199F-4391-A53B-AB58D53BA03C}" srcOrd="0" destOrd="0" presId="urn:microsoft.com/office/officeart/2008/layout/AlternatingHexagons"/>
    <dgm:cxn modelId="{75E46553-69CA-4BC5-8D77-27A1C2087B33}" type="presOf" srcId="{E8FA2DDC-1836-4CE9-A99C-8FFC70B6AD53}" destId="{8E278701-3892-4CA5-98C4-9338BBE13060}" srcOrd="0" destOrd="0" presId="urn:microsoft.com/office/officeart/2008/layout/AlternatingHexagons"/>
    <dgm:cxn modelId="{48E96988-7993-4D7D-952D-EE3EEF4AC614}" type="presOf" srcId="{5CC3718E-7668-4540-87EF-E0BFFEC0AAA5}" destId="{F29F2D1F-D94E-4204-B50C-3C03ED96C2BC}" srcOrd="0" destOrd="0" presId="urn:microsoft.com/office/officeart/2008/layout/AlternatingHexagons"/>
    <dgm:cxn modelId="{D3386B8A-60CD-4BC7-9772-3C5B88205F85}" type="presOf" srcId="{4E7D4F5D-F70F-4DB5-8196-9FDF602472E0}" destId="{36A0EBA5-2CBE-4054-8DA5-45604C098098}" srcOrd="0" destOrd="0" presId="urn:microsoft.com/office/officeart/2008/layout/AlternatingHexagons"/>
    <dgm:cxn modelId="{BE6A1597-E0AC-4AEC-B856-2A6279D7DD2A}" type="presOf" srcId="{9CEE7943-3EA8-4025-BF44-F3CE2AF85B03}" destId="{E1928DF0-68C5-46BB-B9B7-578F687C209E}" srcOrd="0" destOrd="0" presId="urn:microsoft.com/office/officeart/2008/layout/AlternatingHexagons"/>
    <dgm:cxn modelId="{A7D63C9D-EEEC-4486-9C6A-43D73E82EFCA}" type="presOf" srcId="{4FF1CBB8-C510-4212-9A16-728B9674FA9E}" destId="{E0848784-FC5F-40C2-86A8-D3530F412823}" srcOrd="0" destOrd="0" presId="urn:microsoft.com/office/officeart/2008/layout/AlternatingHexagons"/>
    <dgm:cxn modelId="{6C4FCEA1-4508-48D7-8EB6-21229AFEEB58}" srcId="{7FC2DC3E-B496-44F6-8F90-D12879EE1E42}" destId="{ED6C3B76-EFFA-4C17-8301-1122C852E181}" srcOrd="2" destOrd="0" parTransId="{6FE53E99-D341-4A24-9F69-145465C3DE52}" sibTransId="{7EFA1784-F96B-442A-BC86-31F0FF3BED04}"/>
    <dgm:cxn modelId="{F1B8B5AA-756F-4F47-ABE0-9234D15E277D}" srcId="{4E7D4F5D-F70F-4DB5-8196-9FDF602472E0}" destId="{5CC3718E-7668-4540-87EF-E0BFFEC0AAA5}" srcOrd="0" destOrd="0" parTransId="{CF8254A3-55A1-4438-8218-3D660146E51F}" sibTransId="{2ED9941E-6EF6-4A42-A9F5-62AE29AB0FB9}"/>
    <dgm:cxn modelId="{C8B50FAE-3D29-4BDB-B5AF-28F7280C0F05}" type="presOf" srcId="{7EFA1784-F96B-442A-BC86-31F0FF3BED04}" destId="{ACD203C1-BE98-4DCB-9E3D-36DDD99D22D4}" srcOrd="0" destOrd="0" presId="urn:microsoft.com/office/officeart/2008/layout/AlternatingHexagons"/>
    <dgm:cxn modelId="{3185A3B8-180A-416B-AEA7-02B6CC7F53D8}" srcId="{7FC2DC3E-B496-44F6-8F90-D12879EE1E42}" destId="{4E7D4F5D-F70F-4DB5-8196-9FDF602472E0}" srcOrd="1" destOrd="0" parTransId="{344E13E3-5BD4-4BC0-A505-3FB8DAB4B962}" sibTransId="{4FF1CBB8-C510-4212-9A16-728B9674FA9E}"/>
    <dgm:cxn modelId="{F5B309C4-4E26-45E1-B367-884C315C6A61}" srcId="{7FC2DC3E-B496-44F6-8F90-D12879EE1E42}" destId="{D4A33459-A76F-4445-90A9-9AE946AFB197}" srcOrd="3" destOrd="0" parTransId="{61A53C32-E1A0-4A39-A456-8D494F88E767}" sibTransId="{EF72DF8A-BC9D-4BB1-9354-87BEC4F4A95F}"/>
    <dgm:cxn modelId="{018588CD-AAD8-46E2-87B6-8D110F8861EB}" type="presOf" srcId="{D4A33459-A76F-4445-90A9-9AE946AFB197}" destId="{72AC1D38-D2D7-409C-9643-A45FC4A68120}" srcOrd="0" destOrd="0" presId="urn:microsoft.com/office/officeart/2008/layout/AlternatingHexagons"/>
    <dgm:cxn modelId="{9047C4D8-ED0F-495D-9D05-127455D9F381}" type="presOf" srcId="{ED6C3B76-EFFA-4C17-8301-1122C852E181}" destId="{F8D98BCF-118D-497A-8519-BA7C0821C338}" srcOrd="0" destOrd="0" presId="urn:microsoft.com/office/officeart/2008/layout/AlternatingHexagons"/>
    <dgm:cxn modelId="{C15CC9DB-4E9B-42C1-9A28-6D26412344E7}" srcId="{7FC2DC3E-B496-44F6-8F90-D12879EE1E42}" destId="{E8FA2DDC-1836-4CE9-A99C-8FFC70B6AD53}" srcOrd="0" destOrd="0" parTransId="{21378A61-86D8-4FB7-9CC8-37DE22E3E646}" sibTransId="{9CEE7943-3EA8-4025-BF44-F3CE2AF85B03}"/>
    <dgm:cxn modelId="{7BE434FD-FD60-4203-A1A7-81843E5B8734}" type="presOf" srcId="{7FC2DC3E-B496-44F6-8F90-D12879EE1E42}" destId="{9E64CC53-0264-443F-8367-8E801277CECA}" srcOrd="0" destOrd="0" presId="urn:microsoft.com/office/officeart/2008/layout/AlternatingHexagons"/>
    <dgm:cxn modelId="{3423B59D-8C19-4C90-953D-2731E597FAC0}" type="presParOf" srcId="{9E64CC53-0264-443F-8367-8E801277CECA}" destId="{B9BAE2DA-CFD3-4729-A504-A415339A418F}" srcOrd="0" destOrd="0" presId="urn:microsoft.com/office/officeart/2008/layout/AlternatingHexagons"/>
    <dgm:cxn modelId="{766EC8AC-67AE-4164-89C2-D7430E1E69F7}" type="presParOf" srcId="{B9BAE2DA-CFD3-4729-A504-A415339A418F}" destId="{8E278701-3892-4CA5-98C4-9338BBE13060}" srcOrd="0" destOrd="0" presId="urn:microsoft.com/office/officeart/2008/layout/AlternatingHexagons"/>
    <dgm:cxn modelId="{AB71BFB9-64AF-4D40-B8D9-52C34980728C}" type="presParOf" srcId="{B9BAE2DA-CFD3-4729-A504-A415339A418F}" destId="{9AB3B10C-E6FE-4ED5-8A52-97D1C3049E4E}" srcOrd="1" destOrd="0" presId="urn:microsoft.com/office/officeart/2008/layout/AlternatingHexagons"/>
    <dgm:cxn modelId="{58B542CA-7B2C-499D-83FC-92BE48FD4DC4}" type="presParOf" srcId="{B9BAE2DA-CFD3-4729-A504-A415339A418F}" destId="{C1D187C3-CF57-44B3-BA03-99A2E2BEB912}" srcOrd="2" destOrd="0" presId="urn:microsoft.com/office/officeart/2008/layout/AlternatingHexagons"/>
    <dgm:cxn modelId="{0BCAF488-2BC7-4ED1-B2A3-7E555CA4384B}" type="presParOf" srcId="{B9BAE2DA-CFD3-4729-A504-A415339A418F}" destId="{CA6920EC-4265-4B54-800B-7400BC8B03E6}" srcOrd="3" destOrd="0" presId="urn:microsoft.com/office/officeart/2008/layout/AlternatingHexagons"/>
    <dgm:cxn modelId="{8E3D0AE1-E905-48DF-839B-F9A166AE8AD2}" type="presParOf" srcId="{B9BAE2DA-CFD3-4729-A504-A415339A418F}" destId="{E1928DF0-68C5-46BB-B9B7-578F687C209E}" srcOrd="4" destOrd="0" presId="urn:microsoft.com/office/officeart/2008/layout/AlternatingHexagons"/>
    <dgm:cxn modelId="{67C0C633-3F87-431C-8DE5-E310AC312E87}" type="presParOf" srcId="{9E64CC53-0264-443F-8367-8E801277CECA}" destId="{5D17A6B5-27B3-453F-94F8-BCD200C099C6}" srcOrd="1" destOrd="0" presId="urn:microsoft.com/office/officeart/2008/layout/AlternatingHexagons"/>
    <dgm:cxn modelId="{38105E04-D045-4A03-A5F4-8750C9111A07}" type="presParOf" srcId="{9E64CC53-0264-443F-8367-8E801277CECA}" destId="{19DE6D77-3200-42D0-8660-F02FD1EE5EF3}" srcOrd="2" destOrd="0" presId="urn:microsoft.com/office/officeart/2008/layout/AlternatingHexagons"/>
    <dgm:cxn modelId="{36CDC354-B2D0-4F67-9E4F-056068324874}" type="presParOf" srcId="{19DE6D77-3200-42D0-8660-F02FD1EE5EF3}" destId="{36A0EBA5-2CBE-4054-8DA5-45604C098098}" srcOrd="0" destOrd="0" presId="urn:microsoft.com/office/officeart/2008/layout/AlternatingHexagons"/>
    <dgm:cxn modelId="{47F4D5A5-BCFA-467A-B2C9-E977F6917109}" type="presParOf" srcId="{19DE6D77-3200-42D0-8660-F02FD1EE5EF3}" destId="{F29F2D1F-D94E-4204-B50C-3C03ED96C2BC}" srcOrd="1" destOrd="0" presId="urn:microsoft.com/office/officeart/2008/layout/AlternatingHexagons"/>
    <dgm:cxn modelId="{E7F947FB-DD05-48EF-8FF1-1BDC7177EFA7}" type="presParOf" srcId="{19DE6D77-3200-42D0-8660-F02FD1EE5EF3}" destId="{0D1FABC6-0C23-421D-A127-8531B4DBA230}" srcOrd="2" destOrd="0" presId="urn:microsoft.com/office/officeart/2008/layout/AlternatingHexagons"/>
    <dgm:cxn modelId="{63EBF4A8-E2AE-4EE6-AFFC-9A15AF427255}" type="presParOf" srcId="{19DE6D77-3200-42D0-8660-F02FD1EE5EF3}" destId="{A915C39B-5F42-4E6F-BB4C-05EBDC9994CF}" srcOrd="3" destOrd="0" presId="urn:microsoft.com/office/officeart/2008/layout/AlternatingHexagons"/>
    <dgm:cxn modelId="{EA607759-FCE2-4053-ADA1-06AE42658322}" type="presParOf" srcId="{19DE6D77-3200-42D0-8660-F02FD1EE5EF3}" destId="{E0848784-FC5F-40C2-86A8-D3530F412823}" srcOrd="4" destOrd="0" presId="urn:microsoft.com/office/officeart/2008/layout/AlternatingHexagons"/>
    <dgm:cxn modelId="{FE0787F3-26E5-4766-85FF-46D41A1FC32A}" type="presParOf" srcId="{9E64CC53-0264-443F-8367-8E801277CECA}" destId="{998B230F-5B98-4C9E-9BCE-9D46714CCF18}" srcOrd="3" destOrd="0" presId="urn:microsoft.com/office/officeart/2008/layout/AlternatingHexagons"/>
    <dgm:cxn modelId="{0DB753E8-A90E-4E5A-A648-5A40A6D9B155}" type="presParOf" srcId="{9E64CC53-0264-443F-8367-8E801277CECA}" destId="{C91DA41D-9E6D-4335-9F35-7FFBD1B1FC8F}" srcOrd="4" destOrd="0" presId="urn:microsoft.com/office/officeart/2008/layout/AlternatingHexagons"/>
    <dgm:cxn modelId="{C3C950B7-E736-4241-9746-CB79FACA091F}" type="presParOf" srcId="{C91DA41D-9E6D-4335-9F35-7FFBD1B1FC8F}" destId="{F8D98BCF-118D-497A-8519-BA7C0821C338}" srcOrd="0" destOrd="0" presId="urn:microsoft.com/office/officeart/2008/layout/AlternatingHexagons"/>
    <dgm:cxn modelId="{799F8248-C7C9-4787-8348-B4C86F774488}" type="presParOf" srcId="{C91DA41D-9E6D-4335-9F35-7FFBD1B1FC8F}" destId="{5DC2645F-9857-41C2-A8F0-557A7C8DF936}" srcOrd="1" destOrd="0" presId="urn:microsoft.com/office/officeart/2008/layout/AlternatingHexagons"/>
    <dgm:cxn modelId="{4E48164A-79DA-438A-9BF2-7FE4624E3C7C}" type="presParOf" srcId="{C91DA41D-9E6D-4335-9F35-7FFBD1B1FC8F}" destId="{740D3C1C-ED0C-427F-ADE3-F655F79754B3}" srcOrd="2" destOrd="0" presId="urn:microsoft.com/office/officeart/2008/layout/AlternatingHexagons"/>
    <dgm:cxn modelId="{D7AFE455-5398-4FA7-996D-0F32882EC340}" type="presParOf" srcId="{C91DA41D-9E6D-4335-9F35-7FFBD1B1FC8F}" destId="{73FD3AF3-CA86-4C31-AF9A-648A63B7B48E}" srcOrd="3" destOrd="0" presId="urn:microsoft.com/office/officeart/2008/layout/AlternatingHexagons"/>
    <dgm:cxn modelId="{AD8F0CB2-DAC8-4CF7-9056-96EE4221AC26}" type="presParOf" srcId="{C91DA41D-9E6D-4335-9F35-7FFBD1B1FC8F}" destId="{ACD203C1-BE98-4DCB-9E3D-36DDD99D22D4}" srcOrd="4" destOrd="0" presId="urn:microsoft.com/office/officeart/2008/layout/AlternatingHexagons"/>
    <dgm:cxn modelId="{AB85EAC4-044A-4D77-A220-4A16CFB842F6}" type="presParOf" srcId="{9E64CC53-0264-443F-8367-8E801277CECA}" destId="{96AE7B75-7CEA-45A8-B197-DB072341DD5B}" srcOrd="5" destOrd="0" presId="urn:microsoft.com/office/officeart/2008/layout/AlternatingHexagons"/>
    <dgm:cxn modelId="{B52CD3C7-D1E3-455C-B010-AABB4C992D7A}" type="presParOf" srcId="{9E64CC53-0264-443F-8367-8E801277CECA}" destId="{D159C6E5-44C9-469B-B91A-C2DD1A6AB921}" srcOrd="6" destOrd="0" presId="urn:microsoft.com/office/officeart/2008/layout/AlternatingHexagons"/>
    <dgm:cxn modelId="{45A8F206-9DA1-4721-91E0-2A18F06F738B}" type="presParOf" srcId="{D159C6E5-44C9-469B-B91A-C2DD1A6AB921}" destId="{72AC1D38-D2D7-409C-9643-A45FC4A68120}" srcOrd="0" destOrd="0" presId="urn:microsoft.com/office/officeart/2008/layout/AlternatingHexagons"/>
    <dgm:cxn modelId="{53C9D9DB-DD79-440E-AF93-D8A37CC2B5BF}" type="presParOf" srcId="{D159C6E5-44C9-469B-B91A-C2DD1A6AB921}" destId="{CBA4FDA5-0EE3-4B8D-A015-4EC4FF1BFE53}" srcOrd="1" destOrd="0" presId="urn:microsoft.com/office/officeart/2008/layout/AlternatingHexagons"/>
    <dgm:cxn modelId="{1220C4BD-84A0-4C42-8AEE-D9E30B50BA82}" type="presParOf" srcId="{D159C6E5-44C9-469B-B91A-C2DD1A6AB921}" destId="{6075D8A2-8F5C-4508-9248-CA4D3F5A356B}" srcOrd="2" destOrd="0" presId="urn:microsoft.com/office/officeart/2008/layout/AlternatingHexagons"/>
    <dgm:cxn modelId="{562A560A-C1EF-43E3-89EA-2E89115027E5}" type="presParOf" srcId="{D159C6E5-44C9-469B-B91A-C2DD1A6AB921}" destId="{06A7190A-7C31-47A0-86C4-48D0FCB35FFA}" srcOrd="3" destOrd="0" presId="urn:microsoft.com/office/officeart/2008/layout/AlternatingHexagons"/>
    <dgm:cxn modelId="{61EB925D-F16D-46E4-9FA8-7EFC29CEB1FC}" type="presParOf" srcId="{D159C6E5-44C9-469B-B91A-C2DD1A6AB921}" destId="{BDF8E68D-199F-4391-A53B-AB58D53BA03C}"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483F77-5217-4434-A0B6-8C350AFF82B5}">
      <dsp:nvSpPr>
        <dsp:cNvPr id="0" name=""/>
        <dsp:cNvSpPr/>
      </dsp:nvSpPr>
      <dsp:spPr>
        <a:xfrm>
          <a:off x="7233" y="1866036"/>
          <a:ext cx="2161877" cy="12971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Needs</a:t>
          </a:r>
        </a:p>
      </dsp:txBody>
      <dsp:txXfrm>
        <a:off x="45225" y="1904028"/>
        <a:ext cx="2085893" cy="1221142"/>
      </dsp:txXfrm>
    </dsp:sp>
    <dsp:sp modelId="{14317D80-F56E-47BB-AF7C-81B18E0E5A8C}">
      <dsp:nvSpPr>
        <dsp:cNvPr id="0" name=""/>
        <dsp:cNvSpPr/>
      </dsp:nvSpPr>
      <dsp:spPr>
        <a:xfrm>
          <a:off x="2385298" y="2246527"/>
          <a:ext cx="458317" cy="5361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2385298" y="2353756"/>
        <a:ext cx="320822" cy="321687"/>
      </dsp:txXfrm>
    </dsp:sp>
    <dsp:sp modelId="{E4AA9847-6B81-48D9-90D7-48EA30D3C6AE}">
      <dsp:nvSpPr>
        <dsp:cNvPr id="0" name=""/>
        <dsp:cNvSpPr/>
      </dsp:nvSpPr>
      <dsp:spPr>
        <a:xfrm>
          <a:off x="3033861" y="1866036"/>
          <a:ext cx="2161877" cy="12971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Wants</a:t>
          </a:r>
        </a:p>
      </dsp:txBody>
      <dsp:txXfrm>
        <a:off x="3071853" y="1904028"/>
        <a:ext cx="2085893" cy="1221142"/>
      </dsp:txXfrm>
    </dsp:sp>
    <dsp:sp modelId="{CA55BFF0-CC66-407C-8287-BB9247181371}">
      <dsp:nvSpPr>
        <dsp:cNvPr id="0" name=""/>
        <dsp:cNvSpPr/>
      </dsp:nvSpPr>
      <dsp:spPr>
        <a:xfrm>
          <a:off x="5411926" y="2246527"/>
          <a:ext cx="458317" cy="5361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5411926" y="2353756"/>
        <a:ext cx="320822" cy="321687"/>
      </dsp:txXfrm>
    </dsp:sp>
    <dsp:sp modelId="{B5D5044E-880B-4733-AFEA-33867D641F70}">
      <dsp:nvSpPr>
        <dsp:cNvPr id="0" name=""/>
        <dsp:cNvSpPr/>
      </dsp:nvSpPr>
      <dsp:spPr>
        <a:xfrm>
          <a:off x="6060489" y="1866036"/>
          <a:ext cx="2161877" cy="129712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Demands</a:t>
          </a:r>
        </a:p>
      </dsp:txBody>
      <dsp:txXfrm>
        <a:off x="6098481" y="1904028"/>
        <a:ext cx="2085893" cy="12211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78701-3892-4CA5-98C4-9338BBE13060}">
      <dsp:nvSpPr>
        <dsp:cNvPr id="0" name=""/>
        <dsp:cNvSpPr/>
      </dsp:nvSpPr>
      <dsp:spPr>
        <a:xfrm rot="5400000">
          <a:off x="3721561" y="93076"/>
          <a:ext cx="1417587" cy="1233301"/>
        </a:xfrm>
        <a:prstGeom prst="hexagon">
          <a:avLst>
            <a:gd name="adj" fmla="val 25000"/>
            <a:gd name="vf" fmla="val 115470"/>
          </a:avLst>
        </a:prstGeom>
        <a:gradFill rotWithShape="0">
          <a:gsLst>
            <a:gs pos="0">
              <a:srgbClr val="009DD9">
                <a:hueOff val="0"/>
                <a:satOff val="0"/>
                <a:lumOff val="0"/>
                <a:alphaOff val="0"/>
                <a:shade val="51000"/>
                <a:satMod val="130000"/>
              </a:srgbClr>
            </a:gs>
            <a:gs pos="80000">
              <a:srgbClr val="009DD9">
                <a:hueOff val="0"/>
                <a:satOff val="0"/>
                <a:lumOff val="0"/>
                <a:alphaOff val="0"/>
                <a:shade val="93000"/>
                <a:satMod val="130000"/>
              </a:srgbClr>
            </a:gs>
            <a:gs pos="100000">
              <a:srgbClr val="009DD9">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latin typeface="+mj-lt"/>
              <a:ea typeface="+mn-ea"/>
              <a:cs typeface="+mn-cs"/>
            </a:rPr>
            <a:t>Fact</a:t>
          </a:r>
        </a:p>
      </dsp:txBody>
      <dsp:txXfrm rot="-5400000">
        <a:off x="4005893" y="221840"/>
        <a:ext cx="848923" cy="975773"/>
      </dsp:txXfrm>
    </dsp:sp>
    <dsp:sp modelId="{9AB3B10C-E6FE-4ED5-8A52-97D1C3049E4E}">
      <dsp:nvSpPr>
        <dsp:cNvPr id="0" name=""/>
        <dsp:cNvSpPr/>
      </dsp:nvSpPr>
      <dsp:spPr>
        <a:xfrm>
          <a:off x="5084430" y="284450"/>
          <a:ext cx="1582028" cy="850552"/>
        </a:xfrm>
        <a:prstGeom prst="rect">
          <a:avLst/>
        </a:prstGeom>
        <a:noFill/>
        <a:ln>
          <a:noFill/>
        </a:ln>
        <a:effectLst/>
      </dsp:spPr>
      <dsp:style>
        <a:lnRef idx="0">
          <a:scrgbClr r="0" g="0" b="0"/>
        </a:lnRef>
        <a:fillRef idx="0">
          <a:scrgbClr r="0" g="0" b="0"/>
        </a:fillRef>
        <a:effectRef idx="0">
          <a:scrgbClr r="0" g="0" b="0"/>
        </a:effectRef>
        <a:fontRef idx="minor"/>
      </dsp:style>
    </dsp:sp>
    <dsp:sp modelId="{E1928DF0-68C5-46BB-B9B7-578F687C209E}">
      <dsp:nvSpPr>
        <dsp:cNvPr id="0" name=""/>
        <dsp:cNvSpPr/>
      </dsp:nvSpPr>
      <dsp:spPr>
        <a:xfrm rot="5400000">
          <a:off x="2389595" y="93076"/>
          <a:ext cx="1417587" cy="1233301"/>
        </a:xfrm>
        <a:prstGeom prst="hexagon">
          <a:avLst>
            <a:gd name="adj" fmla="val 25000"/>
            <a:gd name="vf" fmla="val 115470"/>
          </a:avLst>
        </a:prstGeom>
        <a:gradFill rotWithShape="0">
          <a:gsLst>
            <a:gs pos="0">
              <a:srgbClr val="0BD0D9">
                <a:hueOff val="0"/>
                <a:satOff val="0"/>
                <a:lumOff val="0"/>
                <a:alphaOff val="0"/>
                <a:shade val="51000"/>
                <a:satMod val="130000"/>
              </a:srgbClr>
            </a:gs>
            <a:gs pos="80000">
              <a:srgbClr val="0BD0D9">
                <a:hueOff val="0"/>
                <a:satOff val="0"/>
                <a:lumOff val="0"/>
                <a:alphaOff val="0"/>
                <a:shade val="93000"/>
                <a:satMod val="130000"/>
              </a:srgbClr>
            </a:gs>
            <a:gs pos="100000">
              <a:srgbClr val="0BD0D9">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377950">
            <a:lnSpc>
              <a:spcPct val="90000"/>
            </a:lnSpc>
            <a:spcBef>
              <a:spcPct val="0"/>
            </a:spcBef>
            <a:spcAft>
              <a:spcPct val="35000"/>
            </a:spcAft>
            <a:buNone/>
          </a:pPr>
          <a:r>
            <a:rPr lang="en-US" sz="3100" kern="1200" dirty="0">
              <a:solidFill>
                <a:schemeClr val="tx1"/>
              </a:solidFill>
              <a:latin typeface="+mj-lt"/>
              <a:ea typeface="+mn-ea"/>
              <a:cs typeface="+mn-cs"/>
            </a:rPr>
            <a:t>R&amp;D</a:t>
          </a:r>
        </a:p>
      </dsp:txBody>
      <dsp:txXfrm rot="-5400000">
        <a:off x="2673927" y="221840"/>
        <a:ext cx="848923" cy="975773"/>
      </dsp:txXfrm>
    </dsp:sp>
    <dsp:sp modelId="{36A0EBA5-2CBE-4054-8DA5-45604C098098}">
      <dsp:nvSpPr>
        <dsp:cNvPr id="0" name=""/>
        <dsp:cNvSpPr/>
      </dsp:nvSpPr>
      <dsp:spPr>
        <a:xfrm rot="5400000">
          <a:off x="3025890" y="1250962"/>
          <a:ext cx="1417587" cy="1233301"/>
        </a:xfrm>
        <a:prstGeom prst="hexagon">
          <a:avLst>
            <a:gd name="adj" fmla="val 25000"/>
            <a:gd name="vf" fmla="val 115470"/>
          </a:avLst>
        </a:prstGeom>
        <a:gradFill rotWithShape="0">
          <a:gsLst>
            <a:gs pos="0">
              <a:srgbClr val="10CF9B">
                <a:hueOff val="0"/>
                <a:satOff val="0"/>
                <a:lumOff val="0"/>
                <a:alphaOff val="0"/>
                <a:shade val="51000"/>
                <a:satMod val="130000"/>
              </a:srgbClr>
            </a:gs>
            <a:gs pos="80000">
              <a:srgbClr val="10CF9B">
                <a:hueOff val="0"/>
                <a:satOff val="0"/>
                <a:lumOff val="0"/>
                <a:alphaOff val="0"/>
                <a:shade val="93000"/>
                <a:satMod val="130000"/>
              </a:srgbClr>
            </a:gs>
            <a:gs pos="100000">
              <a:srgbClr val="10CF9B">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latin typeface="+mj-lt"/>
              <a:ea typeface="+mn-ea"/>
              <a:cs typeface="+mn-cs"/>
            </a:rPr>
            <a:t>QA &amp; Legal</a:t>
          </a:r>
        </a:p>
      </dsp:txBody>
      <dsp:txXfrm rot="-5400000">
        <a:off x="3310222" y="1379726"/>
        <a:ext cx="848923" cy="975773"/>
      </dsp:txXfrm>
    </dsp:sp>
    <dsp:sp modelId="{F29F2D1F-D94E-4204-B50C-3C03ED96C2BC}">
      <dsp:nvSpPr>
        <dsp:cNvPr id="0" name=""/>
        <dsp:cNvSpPr/>
      </dsp:nvSpPr>
      <dsp:spPr>
        <a:xfrm>
          <a:off x="0" y="3280341"/>
          <a:ext cx="2825405" cy="850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r" defTabSz="1066800">
            <a:lnSpc>
              <a:spcPct val="90000"/>
            </a:lnSpc>
            <a:spcBef>
              <a:spcPct val="0"/>
            </a:spcBef>
            <a:spcAft>
              <a:spcPct val="35000"/>
            </a:spcAft>
            <a:buNone/>
          </a:pPr>
          <a:endParaRPr lang="en-US" sz="2400" b="1" kern="1200" dirty="0">
            <a:solidFill>
              <a:schemeClr val="tx1"/>
            </a:solidFill>
            <a:latin typeface="+mj-lt"/>
            <a:ea typeface="+mn-ea"/>
            <a:cs typeface="+mn-cs"/>
          </a:endParaRPr>
        </a:p>
      </dsp:txBody>
      <dsp:txXfrm>
        <a:off x="0" y="3280341"/>
        <a:ext cx="2825405" cy="850552"/>
      </dsp:txXfrm>
    </dsp:sp>
    <dsp:sp modelId="{E0848784-FC5F-40C2-86A8-D3530F412823}">
      <dsp:nvSpPr>
        <dsp:cNvPr id="0" name=""/>
        <dsp:cNvSpPr/>
      </dsp:nvSpPr>
      <dsp:spPr>
        <a:xfrm rot="5400000">
          <a:off x="4327455" y="1311337"/>
          <a:ext cx="1417587" cy="1233301"/>
        </a:xfrm>
        <a:prstGeom prst="hexagon">
          <a:avLst>
            <a:gd name="adj" fmla="val 25000"/>
            <a:gd name="vf" fmla="val 115470"/>
          </a:avLst>
        </a:prstGeom>
        <a:gradFill rotWithShape="0">
          <a:gsLst>
            <a:gs pos="0">
              <a:srgbClr val="7CCA62">
                <a:hueOff val="0"/>
                <a:satOff val="0"/>
                <a:lumOff val="0"/>
                <a:alphaOff val="0"/>
                <a:shade val="51000"/>
                <a:satMod val="130000"/>
              </a:srgbClr>
            </a:gs>
            <a:gs pos="80000">
              <a:srgbClr val="7CCA62">
                <a:hueOff val="0"/>
                <a:satOff val="0"/>
                <a:lumOff val="0"/>
                <a:alphaOff val="0"/>
                <a:shade val="93000"/>
                <a:satMod val="130000"/>
              </a:srgbClr>
            </a:gs>
            <a:gs pos="100000">
              <a:srgbClr val="7CCA62">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latin typeface="+mj-lt"/>
              <a:ea typeface="+mn-ea"/>
              <a:cs typeface="+mn-cs"/>
            </a:rPr>
            <a:t>LOGS</a:t>
          </a:r>
        </a:p>
      </dsp:txBody>
      <dsp:txXfrm rot="-5400000">
        <a:off x="4611787" y="1440101"/>
        <a:ext cx="848923" cy="975773"/>
      </dsp:txXfrm>
    </dsp:sp>
    <dsp:sp modelId="{F8D98BCF-118D-497A-8519-BA7C0821C338}">
      <dsp:nvSpPr>
        <dsp:cNvPr id="0" name=""/>
        <dsp:cNvSpPr/>
      </dsp:nvSpPr>
      <dsp:spPr>
        <a:xfrm rot="5400000">
          <a:off x="3641655" y="2464275"/>
          <a:ext cx="1417587" cy="1233301"/>
        </a:xfrm>
        <a:prstGeom prst="hexagon">
          <a:avLst>
            <a:gd name="adj" fmla="val 25000"/>
            <a:gd name="vf" fmla="val 115470"/>
          </a:avLst>
        </a:prstGeom>
        <a:gradFill rotWithShape="0">
          <a:gsLst>
            <a:gs pos="0">
              <a:srgbClr val="A5C249">
                <a:hueOff val="0"/>
                <a:satOff val="0"/>
                <a:lumOff val="0"/>
                <a:alphaOff val="0"/>
                <a:shade val="51000"/>
                <a:satMod val="130000"/>
              </a:srgbClr>
            </a:gs>
            <a:gs pos="80000">
              <a:srgbClr val="A5C249">
                <a:hueOff val="0"/>
                <a:satOff val="0"/>
                <a:lumOff val="0"/>
                <a:alphaOff val="0"/>
                <a:shade val="93000"/>
                <a:satMod val="130000"/>
              </a:srgbClr>
            </a:gs>
            <a:gs pos="100000">
              <a:srgbClr val="A5C249">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latin typeface="+mj-lt"/>
              <a:ea typeface="+mn-ea"/>
              <a:cs typeface="+mn-cs"/>
            </a:rPr>
            <a:t>PUR</a:t>
          </a:r>
        </a:p>
      </dsp:txBody>
      <dsp:txXfrm rot="-5400000">
        <a:off x="3925987" y="2593039"/>
        <a:ext cx="848923" cy="975773"/>
      </dsp:txXfrm>
    </dsp:sp>
    <dsp:sp modelId="{5DC2645F-9857-41C2-A8F0-557A7C8DF936}">
      <dsp:nvSpPr>
        <dsp:cNvPr id="0" name=""/>
        <dsp:cNvSpPr/>
      </dsp:nvSpPr>
      <dsp:spPr>
        <a:xfrm>
          <a:off x="5084430" y="2690947"/>
          <a:ext cx="1582028" cy="850552"/>
        </a:xfrm>
        <a:prstGeom prst="rect">
          <a:avLst/>
        </a:prstGeom>
        <a:noFill/>
        <a:ln>
          <a:noFill/>
        </a:ln>
        <a:effectLst/>
      </dsp:spPr>
      <dsp:style>
        <a:lnRef idx="0">
          <a:scrgbClr r="0" g="0" b="0"/>
        </a:lnRef>
        <a:fillRef idx="0">
          <a:scrgbClr r="0" g="0" b="0"/>
        </a:fillRef>
        <a:effectRef idx="0">
          <a:scrgbClr r="0" g="0" b="0"/>
        </a:effectRef>
        <a:fontRef idx="minor"/>
      </dsp:style>
    </dsp:sp>
    <dsp:sp modelId="{ACD203C1-BE98-4DCB-9E3D-36DDD99D22D4}">
      <dsp:nvSpPr>
        <dsp:cNvPr id="0" name=""/>
        <dsp:cNvSpPr/>
      </dsp:nvSpPr>
      <dsp:spPr>
        <a:xfrm rot="5400000">
          <a:off x="2389595" y="2499573"/>
          <a:ext cx="1417587" cy="1233301"/>
        </a:xfrm>
        <a:prstGeom prst="hexagon">
          <a:avLst>
            <a:gd name="adj" fmla="val 25000"/>
            <a:gd name="vf" fmla="val 115470"/>
          </a:avLst>
        </a:prstGeom>
        <a:gradFill rotWithShape="0">
          <a:gsLst>
            <a:gs pos="0">
              <a:srgbClr val="009DD9">
                <a:hueOff val="0"/>
                <a:satOff val="0"/>
                <a:lumOff val="0"/>
                <a:alphaOff val="0"/>
                <a:shade val="51000"/>
                <a:satMod val="130000"/>
              </a:srgbClr>
            </a:gs>
            <a:gs pos="80000">
              <a:srgbClr val="009DD9">
                <a:hueOff val="0"/>
                <a:satOff val="0"/>
                <a:lumOff val="0"/>
                <a:alphaOff val="0"/>
                <a:shade val="93000"/>
                <a:satMod val="130000"/>
              </a:srgbClr>
            </a:gs>
            <a:gs pos="100000">
              <a:srgbClr val="009DD9">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466850">
            <a:lnSpc>
              <a:spcPct val="90000"/>
            </a:lnSpc>
            <a:spcBef>
              <a:spcPct val="0"/>
            </a:spcBef>
            <a:spcAft>
              <a:spcPct val="35000"/>
            </a:spcAft>
            <a:buNone/>
          </a:pPr>
          <a:r>
            <a:rPr lang="en-US" sz="3300" kern="1200" dirty="0">
              <a:solidFill>
                <a:schemeClr val="tx1"/>
              </a:solidFill>
              <a:latin typeface="+mj-lt"/>
              <a:ea typeface="+mn-ea"/>
              <a:cs typeface="+mn-cs"/>
            </a:rPr>
            <a:t>Sale</a:t>
          </a:r>
        </a:p>
      </dsp:txBody>
      <dsp:txXfrm rot="-5400000">
        <a:off x="2673927" y="2628337"/>
        <a:ext cx="848923" cy="975773"/>
      </dsp:txXfrm>
    </dsp:sp>
    <dsp:sp modelId="{72AC1D38-D2D7-409C-9643-A45FC4A68120}">
      <dsp:nvSpPr>
        <dsp:cNvPr id="0" name=""/>
        <dsp:cNvSpPr/>
      </dsp:nvSpPr>
      <dsp:spPr>
        <a:xfrm rot="5400000">
          <a:off x="3053026" y="3702822"/>
          <a:ext cx="1417587" cy="1233301"/>
        </a:xfrm>
        <a:prstGeom prst="hexagon">
          <a:avLst>
            <a:gd name="adj" fmla="val 25000"/>
            <a:gd name="vf" fmla="val 115470"/>
          </a:avLst>
        </a:prstGeom>
        <a:gradFill rotWithShape="0">
          <a:gsLst>
            <a:gs pos="0">
              <a:srgbClr val="0BD0D9">
                <a:hueOff val="0"/>
                <a:satOff val="0"/>
                <a:lumOff val="0"/>
                <a:alphaOff val="0"/>
                <a:shade val="51000"/>
                <a:satMod val="130000"/>
              </a:srgbClr>
            </a:gs>
            <a:gs pos="80000">
              <a:srgbClr val="0BD0D9">
                <a:hueOff val="0"/>
                <a:satOff val="0"/>
                <a:lumOff val="0"/>
                <a:alphaOff val="0"/>
                <a:shade val="93000"/>
                <a:satMod val="130000"/>
              </a:srgbClr>
            </a:gs>
            <a:gs pos="100000">
              <a:srgbClr val="0BD0D9">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latin typeface="+mj-lt"/>
              <a:ea typeface="+mn-ea"/>
              <a:cs typeface="+mn-cs"/>
            </a:rPr>
            <a:t>FN</a:t>
          </a:r>
        </a:p>
      </dsp:txBody>
      <dsp:txXfrm rot="-5400000">
        <a:off x="3337358" y="3831586"/>
        <a:ext cx="848923" cy="975773"/>
      </dsp:txXfrm>
    </dsp:sp>
    <dsp:sp modelId="{CBA4FDA5-0EE3-4B8D-A015-4EC4FF1BFE53}">
      <dsp:nvSpPr>
        <dsp:cNvPr id="0" name=""/>
        <dsp:cNvSpPr/>
      </dsp:nvSpPr>
      <dsp:spPr>
        <a:xfrm>
          <a:off x="1563141" y="3894196"/>
          <a:ext cx="1530994" cy="850552"/>
        </a:xfrm>
        <a:prstGeom prst="rect">
          <a:avLst/>
        </a:prstGeom>
        <a:noFill/>
        <a:ln>
          <a:noFill/>
        </a:ln>
        <a:effectLst/>
      </dsp:spPr>
      <dsp:style>
        <a:lnRef idx="0">
          <a:scrgbClr r="0" g="0" b="0"/>
        </a:lnRef>
        <a:fillRef idx="0">
          <a:scrgbClr r="0" g="0" b="0"/>
        </a:fillRef>
        <a:effectRef idx="0">
          <a:scrgbClr r="0" g="0" b="0"/>
        </a:effectRef>
        <a:fontRef idx="minor"/>
      </dsp:style>
    </dsp:sp>
    <dsp:sp modelId="{BDF8E68D-199F-4391-A53B-AB58D53BA03C}">
      <dsp:nvSpPr>
        <dsp:cNvPr id="0" name=""/>
        <dsp:cNvSpPr/>
      </dsp:nvSpPr>
      <dsp:spPr>
        <a:xfrm rot="5400000">
          <a:off x="4384992" y="3702822"/>
          <a:ext cx="1417587" cy="1233301"/>
        </a:xfrm>
        <a:prstGeom prst="hexagon">
          <a:avLst>
            <a:gd name="adj" fmla="val 25000"/>
            <a:gd name="vf" fmla="val 115470"/>
          </a:avLst>
        </a:prstGeom>
        <a:gradFill rotWithShape="0">
          <a:gsLst>
            <a:gs pos="0">
              <a:srgbClr val="10CF9B">
                <a:hueOff val="0"/>
                <a:satOff val="0"/>
                <a:lumOff val="0"/>
                <a:alphaOff val="0"/>
                <a:shade val="51000"/>
                <a:satMod val="130000"/>
              </a:srgbClr>
            </a:gs>
            <a:gs pos="80000">
              <a:srgbClr val="10CF9B">
                <a:hueOff val="0"/>
                <a:satOff val="0"/>
                <a:lumOff val="0"/>
                <a:alphaOff val="0"/>
                <a:shade val="93000"/>
                <a:satMod val="130000"/>
              </a:srgbClr>
            </a:gs>
            <a:gs pos="100000">
              <a:srgbClr val="10CF9B">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en-US" sz="3600" kern="1200" dirty="0">
              <a:solidFill>
                <a:schemeClr val="tx1"/>
              </a:solidFill>
              <a:latin typeface="+mj-lt"/>
              <a:ea typeface="+mn-ea"/>
              <a:cs typeface="+mn-cs"/>
            </a:rPr>
            <a:t>IT</a:t>
          </a:r>
        </a:p>
      </dsp:txBody>
      <dsp:txXfrm rot="-5400000">
        <a:off x="4669324" y="3831586"/>
        <a:ext cx="848923" cy="97577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23E02F-37A1-4C5B-B07D-C07A90DA39C8}" type="datetimeFigureOut">
              <a:rPr lang="en-US" smtClean="0"/>
              <a:t>12/10/2021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61F0B8-D557-46A8-A845-7A5EB796E3BC}" type="slidenum">
              <a:rPr lang="en-US" smtClean="0"/>
              <a:t>‹#›</a:t>
            </a:fld>
            <a:endParaRPr lang="en-US"/>
          </a:p>
        </p:txBody>
      </p:sp>
    </p:spTree>
    <p:extLst>
      <p:ext uri="{BB962C8B-B14F-4D97-AF65-F5344CB8AC3E}">
        <p14:creationId xmlns:p14="http://schemas.microsoft.com/office/powerpoint/2010/main" val="2560948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1F0B8-D557-46A8-A845-7A5EB796E3BC}" type="slidenum">
              <a:rPr lang="en-US" smtClean="0"/>
              <a:t>34</a:t>
            </a:fld>
            <a:endParaRPr lang="en-US"/>
          </a:p>
        </p:txBody>
      </p:sp>
    </p:spTree>
    <p:extLst>
      <p:ext uri="{BB962C8B-B14F-4D97-AF65-F5344CB8AC3E}">
        <p14:creationId xmlns:p14="http://schemas.microsoft.com/office/powerpoint/2010/main" val="428156531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jpeg"/><Relationship Id="rId1" Type="http://schemas.openxmlformats.org/officeDocument/2006/relationships/slideMaster" Target="../slideMasters/slideMaster1.xml"/><Relationship Id="rId6" Type="http://schemas.openxmlformats.org/officeDocument/2006/relationships/image" Target="../media/image15.png"/><Relationship Id="rId11" Type="http://schemas.openxmlformats.org/officeDocument/2006/relationships/image" Target="../media/image10.png"/><Relationship Id="rId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13.png"/><Relationship Id="rId9" Type="http://schemas.openxmlformats.org/officeDocument/2006/relationships/image" Target="../media/image1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223" name="Rectangle 127"/>
          <p:cNvSpPr>
            <a:spLocks noChangeArrowheads="1"/>
          </p:cNvSpPr>
          <p:nvPr/>
        </p:nvSpPr>
        <p:spPr bwMode="gray">
          <a:xfrm>
            <a:off x="0" y="0"/>
            <a:ext cx="9144000" cy="1828800"/>
          </a:xfrm>
          <a:prstGeom prst="rect">
            <a:avLst/>
          </a:prstGeom>
          <a:gradFill rotWithShape="1">
            <a:gsLst>
              <a:gs pos="0">
                <a:schemeClr val="accent1"/>
              </a:gs>
              <a:gs pos="100000">
                <a:schemeClr val="accent1">
                  <a:gamma/>
                  <a:tint val="0"/>
                  <a:invGamma/>
                  <a:alpha val="0"/>
                </a:schemeClr>
              </a:gs>
            </a:gsLst>
            <a:lin ang="5400000" scaled="1"/>
          </a:gradFill>
          <a:ln w="9525">
            <a:noFill/>
            <a:miter lim="800000"/>
            <a:headEnd/>
            <a:tailEnd/>
          </a:ln>
          <a:effectLst/>
        </p:spPr>
        <p:txBody>
          <a:bodyPr wrap="none" anchor="ctr"/>
          <a:lstStyle/>
          <a:p>
            <a:endParaRPr lang="en-US"/>
          </a:p>
        </p:txBody>
      </p:sp>
      <p:grpSp>
        <p:nvGrpSpPr>
          <p:cNvPr id="4111" name="Group 15"/>
          <p:cNvGrpSpPr>
            <a:grpSpLocks/>
          </p:cNvGrpSpPr>
          <p:nvPr/>
        </p:nvGrpSpPr>
        <p:grpSpPr bwMode="auto">
          <a:xfrm>
            <a:off x="152400" y="381000"/>
            <a:ext cx="6838950" cy="3365500"/>
            <a:chOff x="664" y="1951"/>
            <a:chExt cx="4308" cy="2120"/>
          </a:xfrm>
        </p:grpSpPr>
        <p:sp>
          <p:nvSpPr>
            <p:cNvPr id="4112" name="Freeform 16"/>
            <p:cNvSpPr>
              <a:spLocks/>
            </p:cNvSpPr>
            <p:nvPr/>
          </p:nvSpPr>
          <p:spPr bwMode="invGray">
            <a:xfrm>
              <a:off x="743" y="2045"/>
              <a:ext cx="1267" cy="1938"/>
            </a:xfrm>
            <a:custGeom>
              <a:avLst/>
              <a:gdLst/>
              <a:ahLst/>
              <a:cxnLst>
                <a:cxn ang="0">
                  <a:pos x="116" y="258"/>
                </a:cxn>
                <a:cxn ang="0">
                  <a:pos x="320" y="210"/>
                </a:cxn>
                <a:cxn ang="0">
                  <a:pos x="434" y="240"/>
                </a:cxn>
                <a:cxn ang="0">
                  <a:pos x="416" y="444"/>
                </a:cxn>
                <a:cxn ang="0">
                  <a:pos x="272" y="582"/>
                </a:cxn>
                <a:cxn ang="0">
                  <a:pos x="218" y="714"/>
                </a:cxn>
                <a:cxn ang="0">
                  <a:pos x="284" y="964"/>
                </a:cxn>
                <a:cxn ang="0">
                  <a:pos x="316" y="960"/>
                </a:cxn>
                <a:cxn ang="0">
                  <a:pos x="328" y="906"/>
                </a:cxn>
                <a:cxn ang="0">
                  <a:pos x="478" y="1154"/>
                </a:cxn>
                <a:cxn ang="0">
                  <a:pos x="650" y="1200"/>
                </a:cxn>
                <a:cxn ang="0">
                  <a:pos x="794" y="1350"/>
                </a:cxn>
                <a:cxn ang="0">
                  <a:pos x="854" y="1422"/>
                </a:cxn>
                <a:cxn ang="0">
                  <a:pos x="770" y="1608"/>
                </a:cxn>
                <a:cxn ang="0">
                  <a:pos x="916" y="1782"/>
                </a:cxn>
                <a:cxn ang="0">
                  <a:pos x="1034" y="2022"/>
                </a:cxn>
                <a:cxn ang="0">
                  <a:pos x="1094" y="2310"/>
                </a:cxn>
                <a:cxn ang="0">
                  <a:pos x="1194" y="2540"/>
                </a:cxn>
                <a:cxn ang="0">
                  <a:pos x="1280" y="2520"/>
                </a:cxn>
                <a:cxn ang="0">
                  <a:pos x="1244" y="2394"/>
                </a:cxn>
                <a:cxn ang="0">
                  <a:pos x="1288" y="2306"/>
                </a:cxn>
                <a:cxn ang="0">
                  <a:pos x="1368" y="2228"/>
                </a:cxn>
                <a:cxn ang="0">
                  <a:pos x="1448" y="2076"/>
                </a:cxn>
                <a:cxn ang="0">
                  <a:pos x="1568" y="1950"/>
                </a:cxn>
                <a:cxn ang="0">
                  <a:pos x="1622" y="1746"/>
                </a:cxn>
                <a:cxn ang="0">
                  <a:pos x="1552" y="1538"/>
                </a:cxn>
                <a:cxn ang="0">
                  <a:pos x="1376" y="1410"/>
                </a:cxn>
                <a:cxn ang="0">
                  <a:pos x="1104" y="1280"/>
                </a:cxn>
                <a:cxn ang="0">
                  <a:pos x="974" y="1260"/>
                </a:cxn>
                <a:cxn ang="0">
                  <a:pos x="904" y="1268"/>
                </a:cxn>
                <a:cxn ang="0">
                  <a:pos x="794" y="1308"/>
                </a:cxn>
                <a:cxn ang="0">
                  <a:pos x="758" y="1174"/>
                </a:cxn>
                <a:cxn ang="0">
                  <a:pos x="736" y="1062"/>
                </a:cxn>
                <a:cxn ang="0">
                  <a:pos x="632" y="1104"/>
                </a:cxn>
                <a:cxn ang="0">
                  <a:pos x="568" y="950"/>
                </a:cxn>
                <a:cxn ang="0">
                  <a:pos x="740" y="912"/>
                </a:cxn>
                <a:cxn ang="0">
                  <a:pos x="842" y="906"/>
                </a:cxn>
                <a:cxn ang="0">
                  <a:pos x="896" y="900"/>
                </a:cxn>
                <a:cxn ang="0">
                  <a:pos x="1058" y="750"/>
                </a:cxn>
                <a:cxn ang="0">
                  <a:pos x="1184" y="678"/>
                </a:cxn>
                <a:cxn ang="0">
                  <a:pos x="1278" y="636"/>
                </a:cxn>
                <a:cxn ang="0">
                  <a:pos x="1340" y="538"/>
                </a:cxn>
                <a:cxn ang="0">
                  <a:pos x="1288" y="512"/>
                </a:cxn>
                <a:cxn ang="0">
                  <a:pos x="1526" y="456"/>
                </a:cxn>
                <a:cxn ang="0">
                  <a:pos x="1406" y="342"/>
                </a:cxn>
                <a:cxn ang="0">
                  <a:pos x="1328" y="264"/>
                </a:cxn>
                <a:cxn ang="0">
                  <a:pos x="1222" y="364"/>
                </a:cxn>
                <a:cxn ang="0">
                  <a:pos x="1110" y="444"/>
                </a:cxn>
                <a:cxn ang="0">
                  <a:pos x="1022" y="304"/>
                </a:cxn>
                <a:cxn ang="0">
                  <a:pos x="1212" y="240"/>
                </a:cxn>
                <a:cxn ang="0">
                  <a:pos x="1266" y="198"/>
                </a:cxn>
                <a:cxn ang="0">
                  <a:pos x="1328" y="172"/>
                </a:cxn>
                <a:cxn ang="0">
                  <a:pos x="1286" y="144"/>
                </a:cxn>
                <a:cxn ang="0">
                  <a:pos x="1262" y="120"/>
                </a:cxn>
                <a:cxn ang="0">
                  <a:pos x="1202" y="102"/>
                </a:cxn>
                <a:cxn ang="0">
                  <a:pos x="1106" y="136"/>
                </a:cxn>
                <a:cxn ang="0">
                  <a:pos x="950" y="120"/>
                </a:cxn>
                <a:cxn ang="0">
                  <a:pos x="550" y="0"/>
                </a:cxn>
                <a:cxn ang="0">
                  <a:pos x="344" y="32"/>
                </a:cxn>
                <a:cxn ang="0">
                  <a:pos x="290" y="102"/>
                </a:cxn>
                <a:cxn ang="0">
                  <a:pos x="128" y="174"/>
                </a:cxn>
                <a:cxn ang="0">
                  <a:pos x="128" y="216"/>
                </a:cxn>
                <a:cxn ang="0">
                  <a:pos x="2" y="252"/>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13" name="Freeform 17"/>
            <p:cNvSpPr>
              <a:spLocks/>
            </p:cNvSpPr>
            <p:nvPr/>
          </p:nvSpPr>
          <p:spPr bwMode="invGray">
            <a:xfrm>
              <a:off x="703" y="2230"/>
              <a:ext cx="34" cy="28"/>
            </a:xfrm>
            <a:custGeom>
              <a:avLst/>
              <a:gdLst/>
              <a:ahLst/>
              <a:cxnLst>
                <a:cxn ang="0">
                  <a:pos x="16" y="4"/>
                </a:cxn>
                <a:cxn ang="0">
                  <a:pos x="0" y="22"/>
                </a:cxn>
                <a:cxn ang="0">
                  <a:pos x="22" y="38"/>
                </a:cxn>
                <a:cxn ang="0">
                  <a:pos x="46" y="26"/>
                </a:cxn>
                <a:cxn ang="0">
                  <a:pos x="30" y="0"/>
                </a:cxn>
                <a:cxn ang="0">
                  <a:pos x="16" y="4"/>
                </a:cxn>
              </a:cxnLst>
              <a:rect l="0" t="0" r="r" b="b"/>
              <a:pathLst>
                <a:path w="46" h="38">
                  <a:moveTo>
                    <a:pt x="16" y="4"/>
                  </a:moveTo>
                  <a:lnTo>
                    <a:pt x="0" y="22"/>
                  </a:lnTo>
                  <a:lnTo>
                    <a:pt x="22" y="38"/>
                  </a:lnTo>
                  <a:lnTo>
                    <a:pt x="46" y="26"/>
                  </a:lnTo>
                  <a:lnTo>
                    <a:pt x="30" y="0"/>
                  </a:lnTo>
                  <a:lnTo>
                    <a:pt x="16" y="4"/>
                  </a:ln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14" name="Freeform 18"/>
            <p:cNvSpPr>
              <a:spLocks/>
            </p:cNvSpPr>
            <p:nvPr/>
          </p:nvSpPr>
          <p:spPr bwMode="invGray">
            <a:xfrm>
              <a:off x="1010" y="2353"/>
              <a:ext cx="39" cy="32"/>
            </a:xfrm>
            <a:custGeom>
              <a:avLst/>
              <a:gdLst/>
              <a:ahLst/>
              <a:cxnLst>
                <a:cxn ang="0">
                  <a:pos x="12" y="0"/>
                </a:cxn>
                <a:cxn ang="0">
                  <a:pos x="26" y="44"/>
                </a:cxn>
                <a:cxn ang="0">
                  <a:pos x="42" y="42"/>
                </a:cxn>
                <a:cxn ang="0">
                  <a:pos x="38" y="16"/>
                </a:cxn>
                <a:cxn ang="0">
                  <a:pos x="26" y="2"/>
                </a:cxn>
                <a:cxn ang="0">
                  <a:pos x="12" y="0"/>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15" name="Freeform 19"/>
            <p:cNvSpPr>
              <a:spLocks/>
            </p:cNvSpPr>
            <p:nvPr/>
          </p:nvSpPr>
          <p:spPr bwMode="invGray">
            <a:xfrm>
              <a:off x="1792" y="2409"/>
              <a:ext cx="98" cy="74"/>
            </a:xfrm>
            <a:custGeom>
              <a:avLst/>
              <a:gdLst/>
              <a:ahLst/>
              <a:cxnLst>
                <a:cxn ang="0">
                  <a:pos x="97" y="0"/>
                </a:cxn>
                <a:cxn ang="0">
                  <a:pos x="79" y="8"/>
                </a:cxn>
                <a:cxn ang="0">
                  <a:pos x="53" y="24"/>
                </a:cxn>
                <a:cxn ang="0">
                  <a:pos x="39" y="40"/>
                </a:cxn>
                <a:cxn ang="0">
                  <a:pos x="21" y="52"/>
                </a:cxn>
                <a:cxn ang="0">
                  <a:pos x="63" y="82"/>
                </a:cxn>
                <a:cxn ang="0">
                  <a:pos x="79" y="94"/>
                </a:cxn>
                <a:cxn ang="0">
                  <a:pos x="85" y="92"/>
                </a:cxn>
                <a:cxn ang="0">
                  <a:pos x="89" y="86"/>
                </a:cxn>
                <a:cxn ang="0">
                  <a:pos x="97" y="98"/>
                </a:cxn>
                <a:cxn ang="0">
                  <a:pos x="123" y="86"/>
                </a:cxn>
                <a:cxn ang="0">
                  <a:pos x="129" y="74"/>
                </a:cxn>
                <a:cxn ang="0">
                  <a:pos x="101" y="40"/>
                </a:cxn>
                <a:cxn ang="0">
                  <a:pos x="115" y="24"/>
                </a:cxn>
                <a:cxn ang="0">
                  <a:pos x="111" y="4"/>
                </a:cxn>
                <a:cxn ang="0">
                  <a:pos x="97" y="0"/>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16" name="Freeform 20"/>
            <p:cNvSpPr>
              <a:spLocks/>
            </p:cNvSpPr>
            <p:nvPr/>
          </p:nvSpPr>
          <p:spPr bwMode="invGray">
            <a:xfrm>
              <a:off x="1318" y="2793"/>
              <a:ext cx="158" cy="84"/>
            </a:xfrm>
            <a:custGeom>
              <a:avLst/>
              <a:gdLst/>
              <a:ahLst/>
              <a:cxnLst>
                <a:cxn ang="0">
                  <a:pos x="47" y="12"/>
                </a:cxn>
                <a:cxn ang="0">
                  <a:pos x="17" y="12"/>
                </a:cxn>
                <a:cxn ang="0">
                  <a:pos x="5" y="16"/>
                </a:cxn>
                <a:cxn ang="0">
                  <a:pos x="25" y="52"/>
                </a:cxn>
                <a:cxn ang="0">
                  <a:pos x="51" y="44"/>
                </a:cxn>
                <a:cxn ang="0">
                  <a:pos x="93" y="54"/>
                </a:cxn>
                <a:cxn ang="0">
                  <a:pos x="111" y="60"/>
                </a:cxn>
                <a:cxn ang="0">
                  <a:pos x="133" y="88"/>
                </a:cxn>
                <a:cxn ang="0">
                  <a:pos x="141" y="112"/>
                </a:cxn>
                <a:cxn ang="0">
                  <a:pos x="157" y="100"/>
                </a:cxn>
                <a:cxn ang="0">
                  <a:pos x="169" y="96"/>
                </a:cxn>
                <a:cxn ang="0">
                  <a:pos x="187" y="102"/>
                </a:cxn>
                <a:cxn ang="0">
                  <a:pos x="195" y="80"/>
                </a:cxn>
                <a:cxn ang="0">
                  <a:pos x="153" y="54"/>
                </a:cxn>
                <a:cxn ang="0">
                  <a:pos x="105" y="20"/>
                </a:cxn>
                <a:cxn ang="0">
                  <a:pos x="53" y="26"/>
                </a:cxn>
                <a:cxn ang="0">
                  <a:pos x="47" y="12"/>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17" name="Freeform 21"/>
            <p:cNvSpPr>
              <a:spLocks/>
            </p:cNvSpPr>
            <p:nvPr/>
          </p:nvSpPr>
          <p:spPr bwMode="invGray">
            <a:xfrm>
              <a:off x="1448" y="2857"/>
              <a:ext cx="99" cy="41"/>
            </a:xfrm>
            <a:custGeom>
              <a:avLst/>
              <a:gdLst/>
              <a:ahLst/>
              <a:cxnLst>
                <a:cxn ang="0">
                  <a:pos x="57" y="0"/>
                </a:cxn>
                <a:cxn ang="0">
                  <a:pos x="43" y="6"/>
                </a:cxn>
                <a:cxn ang="0">
                  <a:pos x="31" y="30"/>
                </a:cxn>
                <a:cxn ang="0">
                  <a:pos x="15" y="34"/>
                </a:cxn>
                <a:cxn ang="0">
                  <a:pos x="3" y="42"/>
                </a:cxn>
                <a:cxn ang="0">
                  <a:pos x="13" y="54"/>
                </a:cxn>
                <a:cxn ang="0">
                  <a:pos x="133" y="34"/>
                </a:cxn>
                <a:cxn ang="0">
                  <a:pos x="123" y="16"/>
                </a:cxn>
                <a:cxn ang="0">
                  <a:pos x="105" y="8"/>
                </a:cxn>
                <a:cxn ang="0">
                  <a:pos x="101" y="24"/>
                </a:cxn>
                <a:cxn ang="0">
                  <a:pos x="89" y="18"/>
                </a:cxn>
                <a:cxn ang="0">
                  <a:pos x="67" y="14"/>
                </a:cxn>
                <a:cxn ang="0">
                  <a:pos x="57" y="0"/>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18" name="Freeform 22"/>
            <p:cNvSpPr>
              <a:spLocks/>
            </p:cNvSpPr>
            <p:nvPr/>
          </p:nvSpPr>
          <p:spPr bwMode="invGray">
            <a:xfrm>
              <a:off x="1553" y="2883"/>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19" name="Freeform 23"/>
            <p:cNvSpPr>
              <a:spLocks/>
            </p:cNvSpPr>
            <p:nvPr/>
          </p:nvSpPr>
          <p:spPr bwMode="invGray">
            <a:xfrm>
              <a:off x="1609" y="2886"/>
              <a:ext cx="12" cy="25"/>
            </a:xfrm>
            <a:custGeom>
              <a:avLst/>
              <a:gdLst/>
              <a:ahLst/>
              <a:cxnLst>
                <a:cxn ang="0">
                  <a:pos x="14" y="0"/>
                </a:cxn>
                <a:cxn ang="0">
                  <a:pos x="0" y="14"/>
                </a:cxn>
                <a:cxn ang="0">
                  <a:pos x="16" y="34"/>
                </a:cxn>
                <a:cxn ang="0">
                  <a:pos x="12" y="18"/>
                </a:cxn>
                <a:cxn ang="0">
                  <a:pos x="16" y="6"/>
                </a:cxn>
                <a:cxn ang="0">
                  <a:pos x="14" y="0"/>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20" name="Freeform 24"/>
            <p:cNvSpPr>
              <a:spLocks/>
            </p:cNvSpPr>
            <p:nvPr/>
          </p:nvSpPr>
          <p:spPr bwMode="invGray">
            <a:xfrm>
              <a:off x="1426" y="2040"/>
              <a:ext cx="180" cy="88"/>
            </a:xfrm>
            <a:custGeom>
              <a:avLst/>
              <a:gdLst/>
              <a:ahLst/>
              <a:cxnLst>
                <a:cxn ang="0">
                  <a:pos x="64" y="1"/>
                </a:cxn>
                <a:cxn ang="0">
                  <a:pos x="24" y="31"/>
                </a:cxn>
                <a:cxn ang="0">
                  <a:pos x="6" y="37"/>
                </a:cxn>
                <a:cxn ang="0">
                  <a:pos x="0" y="39"/>
                </a:cxn>
                <a:cxn ang="0">
                  <a:pos x="26" y="59"/>
                </a:cxn>
                <a:cxn ang="0">
                  <a:pos x="38" y="63"/>
                </a:cxn>
                <a:cxn ang="0">
                  <a:pos x="68" y="47"/>
                </a:cxn>
                <a:cxn ang="0">
                  <a:pos x="80" y="43"/>
                </a:cxn>
                <a:cxn ang="0">
                  <a:pos x="82" y="55"/>
                </a:cxn>
                <a:cxn ang="0">
                  <a:pos x="64" y="61"/>
                </a:cxn>
                <a:cxn ang="0">
                  <a:pos x="72" y="73"/>
                </a:cxn>
                <a:cxn ang="0">
                  <a:pos x="40" y="87"/>
                </a:cxn>
                <a:cxn ang="0">
                  <a:pos x="70" y="109"/>
                </a:cxn>
                <a:cxn ang="0">
                  <a:pos x="82" y="113"/>
                </a:cxn>
                <a:cxn ang="0">
                  <a:pos x="118" y="103"/>
                </a:cxn>
                <a:cxn ang="0">
                  <a:pos x="150" y="105"/>
                </a:cxn>
                <a:cxn ang="0">
                  <a:pos x="168" y="117"/>
                </a:cxn>
                <a:cxn ang="0">
                  <a:pos x="204" y="109"/>
                </a:cxn>
                <a:cxn ang="0">
                  <a:pos x="224" y="103"/>
                </a:cxn>
                <a:cxn ang="0">
                  <a:pos x="222" y="77"/>
                </a:cxn>
                <a:cxn ang="0">
                  <a:pos x="234" y="69"/>
                </a:cxn>
                <a:cxn ang="0">
                  <a:pos x="238" y="47"/>
                </a:cxn>
                <a:cxn ang="0">
                  <a:pos x="210" y="57"/>
                </a:cxn>
                <a:cxn ang="0">
                  <a:pos x="200" y="43"/>
                </a:cxn>
                <a:cxn ang="0">
                  <a:pos x="172" y="45"/>
                </a:cxn>
                <a:cxn ang="0">
                  <a:pos x="134" y="9"/>
                </a:cxn>
                <a:cxn ang="0">
                  <a:pos x="94" y="11"/>
                </a:cxn>
                <a:cxn ang="0">
                  <a:pos x="82" y="1"/>
                </a:cxn>
                <a:cxn ang="0">
                  <a:pos x="64" y="1"/>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21" name="Freeform 25"/>
            <p:cNvSpPr>
              <a:spLocks/>
            </p:cNvSpPr>
            <p:nvPr/>
          </p:nvSpPr>
          <p:spPr bwMode="invGray">
            <a:xfrm>
              <a:off x="1506" y="1999"/>
              <a:ext cx="146" cy="60"/>
            </a:xfrm>
            <a:custGeom>
              <a:avLst/>
              <a:gdLst/>
              <a:ahLst/>
              <a:cxnLst>
                <a:cxn ang="0">
                  <a:pos x="97" y="10"/>
                </a:cxn>
                <a:cxn ang="0">
                  <a:pos x="13" y="24"/>
                </a:cxn>
                <a:cxn ang="0">
                  <a:pos x="9" y="34"/>
                </a:cxn>
                <a:cxn ang="0">
                  <a:pos x="57" y="52"/>
                </a:cxn>
                <a:cxn ang="0">
                  <a:pos x="135" y="74"/>
                </a:cxn>
                <a:cxn ang="0">
                  <a:pos x="175" y="68"/>
                </a:cxn>
                <a:cxn ang="0">
                  <a:pos x="187" y="64"/>
                </a:cxn>
                <a:cxn ang="0">
                  <a:pos x="175" y="44"/>
                </a:cxn>
                <a:cxn ang="0">
                  <a:pos x="163" y="36"/>
                </a:cxn>
                <a:cxn ang="0">
                  <a:pos x="129" y="26"/>
                </a:cxn>
                <a:cxn ang="0">
                  <a:pos x="97" y="10"/>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22" name="Freeform 26"/>
            <p:cNvSpPr>
              <a:spLocks/>
            </p:cNvSpPr>
            <p:nvPr/>
          </p:nvSpPr>
          <p:spPr bwMode="invGray">
            <a:xfrm>
              <a:off x="1711" y="2069"/>
              <a:ext cx="233" cy="190"/>
            </a:xfrm>
            <a:custGeom>
              <a:avLst/>
              <a:gdLst/>
              <a:ahLst/>
              <a:cxnLst>
                <a:cxn ang="0">
                  <a:pos x="67" y="9"/>
                </a:cxn>
                <a:cxn ang="0">
                  <a:pos x="51" y="23"/>
                </a:cxn>
                <a:cxn ang="0">
                  <a:pos x="21" y="39"/>
                </a:cxn>
                <a:cxn ang="0">
                  <a:pos x="53" y="77"/>
                </a:cxn>
                <a:cxn ang="0">
                  <a:pos x="79" y="85"/>
                </a:cxn>
                <a:cxn ang="0">
                  <a:pos x="103" y="99"/>
                </a:cxn>
                <a:cxn ang="0">
                  <a:pos x="127" y="85"/>
                </a:cxn>
                <a:cxn ang="0">
                  <a:pos x="143" y="101"/>
                </a:cxn>
                <a:cxn ang="0">
                  <a:pos x="149" y="127"/>
                </a:cxn>
                <a:cxn ang="0">
                  <a:pos x="115" y="151"/>
                </a:cxn>
                <a:cxn ang="0">
                  <a:pos x="89" y="173"/>
                </a:cxn>
                <a:cxn ang="0">
                  <a:pos x="69" y="169"/>
                </a:cxn>
                <a:cxn ang="0">
                  <a:pos x="57" y="165"/>
                </a:cxn>
                <a:cxn ang="0">
                  <a:pos x="43" y="187"/>
                </a:cxn>
                <a:cxn ang="0">
                  <a:pos x="39" y="199"/>
                </a:cxn>
                <a:cxn ang="0">
                  <a:pos x="73" y="205"/>
                </a:cxn>
                <a:cxn ang="0">
                  <a:pos x="95" y="203"/>
                </a:cxn>
                <a:cxn ang="0">
                  <a:pos x="115" y="231"/>
                </a:cxn>
                <a:cxn ang="0">
                  <a:pos x="127" y="235"/>
                </a:cxn>
                <a:cxn ang="0">
                  <a:pos x="139" y="239"/>
                </a:cxn>
                <a:cxn ang="0">
                  <a:pos x="155" y="251"/>
                </a:cxn>
                <a:cxn ang="0">
                  <a:pos x="181" y="237"/>
                </a:cxn>
                <a:cxn ang="0">
                  <a:pos x="203" y="235"/>
                </a:cxn>
                <a:cxn ang="0">
                  <a:pos x="229" y="213"/>
                </a:cxn>
                <a:cxn ang="0">
                  <a:pos x="225" y="185"/>
                </a:cxn>
                <a:cxn ang="0">
                  <a:pos x="217" y="173"/>
                </a:cxn>
                <a:cxn ang="0">
                  <a:pos x="233" y="167"/>
                </a:cxn>
                <a:cxn ang="0">
                  <a:pos x="245" y="183"/>
                </a:cxn>
                <a:cxn ang="0">
                  <a:pos x="247" y="197"/>
                </a:cxn>
                <a:cxn ang="0">
                  <a:pos x="261" y="193"/>
                </a:cxn>
                <a:cxn ang="0">
                  <a:pos x="303" y="169"/>
                </a:cxn>
                <a:cxn ang="0">
                  <a:pos x="293" y="147"/>
                </a:cxn>
                <a:cxn ang="0">
                  <a:pos x="259" y="123"/>
                </a:cxn>
                <a:cxn ang="0">
                  <a:pos x="265" y="107"/>
                </a:cxn>
                <a:cxn ang="0">
                  <a:pos x="277" y="103"/>
                </a:cxn>
                <a:cxn ang="0">
                  <a:pos x="253" y="63"/>
                </a:cxn>
                <a:cxn ang="0">
                  <a:pos x="233" y="59"/>
                </a:cxn>
                <a:cxn ang="0">
                  <a:pos x="221" y="55"/>
                </a:cxn>
                <a:cxn ang="0">
                  <a:pos x="201" y="33"/>
                </a:cxn>
                <a:cxn ang="0">
                  <a:pos x="155" y="45"/>
                </a:cxn>
                <a:cxn ang="0">
                  <a:pos x="167" y="25"/>
                </a:cxn>
                <a:cxn ang="0">
                  <a:pos x="139" y="17"/>
                </a:cxn>
                <a:cxn ang="0">
                  <a:pos x="119" y="19"/>
                </a:cxn>
                <a:cxn ang="0">
                  <a:pos x="67" y="9"/>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23" name="Freeform 27"/>
            <p:cNvSpPr>
              <a:spLocks/>
            </p:cNvSpPr>
            <p:nvPr/>
          </p:nvSpPr>
          <p:spPr bwMode="invGray">
            <a:xfrm>
              <a:off x="1709" y="1987"/>
              <a:ext cx="44" cy="37"/>
            </a:xfrm>
            <a:custGeom>
              <a:avLst/>
              <a:gdLst/>
              <a:ahLst/>
              <a:cxnLst>
                <a:cxn ang="0">
                  <a:pos x="26" y="0"/>
                </a:cxn>
                <a:cxn ang="0">
                  <a:pos x="0" y="10"/>
                </a:cxn>
                <a:cxn ang="0">
                  <a:pos x="30" y="40"/>
                </a:cxn>
                <a:cxn ang="0">
                  <a:pos x="48" y="50"/>
                </a:cxn>
                <a:cxn ang="0">
                  <a:pos x="58" y="28"/>
                </a:cxn>
                <a:cxn ang="0">
                  <a:pos x="44" y="8"/>
                </a:cxn>
                <a:cxn ang="0">
                  <a:pos x="26" y="0"/>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24" name="Freeform 28"/>
            <p:cNvSpPr>
              <a:spLocks/>
            </p:cNvSpPr>
            <p:nvPr/>
          </p:nvSpPr>
          <p:spPr bwMode="invGray">
            <a:xfrm>
              <a:off x="1625" y="2057"/>
              <a:ext cx="65" cy="42"/>
            </a:xfrm>
            <a:custGeom>
              <a:avLst/>
              <a:gdLst/>
              <a:ahLst/>
              <a:cxnLst>
                <a:cxn ang="0">
                  <a:pos x="44" y="7"/>
                </a:cxn>
                <a:cxn ang="0">
                  <a:pos x="24" y="25"/>
                </a:cxn>
                <a:cxn ang="0">
                  <a:pos x="4" y="27"/>
                </a:cxn>
                <a:cxn ang="0">
                  <a:pos x="16" y="57"/>
                </a:cxn>
                <a:cxn ang="0">
                  <a:pos x="74" y="35"/>
                </a:cxn>
                <a:cxn ang="0">
                  <a:pos x="86" y="17"/>
                </a:cxn>
                <a:cxn ang="0">
                  <a:pos x="56" y="7"/>
                </a:cxn>
                <a:cxn ang="0">
                  <a:pos x="44" y="7"/>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25" name="Freeform 29"/>
            <p:cNvSpPr>
              <a:spLocks/>
            </p:cNvSpPr>
            <p:nvPr/>
          </p:nvSpPr>
          <p:spPr bwMode="invGray">
            <a:xfrm>
              <a:off x="1693" y="2065"/>
              <a:ext cx="54" cy="25"/>
            </a:xfrm>
            <a:custGeom>
              <a:avLst/>
              <a:gdLst/>
              <a:ahLst/>
              <a:cxnLst>
                <a:cxn ang="0">
                  <a:pos x="40" y="0"/>
                </a:cxn>
                <a:cxn ang="0">
                  <a:pos x="10" y="16"/>
                </a:cxn>
                <a:cxn ang="0">
                  <a:pos x="24" y="34"/>
                </a:cxn>
                <a:cxn ang="0">
                  <a:pos x="52" y="28"/>
                </a:cxn>
                <a:cxn ang="0">
                  <a:pos x="64" y="20"/>
                </a:cxn>
                <a:cxn ang="0">
                  <a:pos x="40" y="0"/>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26" name="Freeform 30"/>
            <p:cNvSpPr>
              <a:spLocks/>
            </p:cNvSpPr>
            <p:nvPr/>
          </p:nvSpPr>
          <p:spPr bwMode="invGray">
            <a:xfrm>
              <a:off x="1664" y="2029"/>
              <a:ext cx="64" cy="34"/>
            </a:xfrm>
            <a:custGeom>
              <a:avLst/>
              <a:gdLst/>
              <a:ahLst/>
              <a:cxnLst>
                <a:cxn ang="0">
                  <a:pos x="58" y="10"/>
                </a:cxn>
                <a:cxn ang="0">
                  <a:pos x="28" y="4"/>
                </a:cxn>
                <a:cxn ang="0">
                  <a:pos x="0" y="18"/>
                </a:cxn>
                <a:cxn ang="0">
                  <a:pos x="40" y="32"/>
                </a:cxn>
                <a:cxn ang="0">
                  <a:pos x="64" y="40"/>
                </a:cxn>
                <a:cxn ang="0">
                  <a:pos x="84" y="18"/>
                </a:cxn>
                <a:cxn ang="0">
                  <a:pos x="82" y="6"/>
                </a:cxn>
                <a:cxn ang="0">
                  <a:pos x="64" y="0"/>
                </a:cxn>
                <a:cxn ang="0">
                  <a:pos x="58" y="10"/>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27" name="Freeform 31"/>
            <p:cNvSpPr>
              <a:spLocks/>
            </p:cNvSpPr>
            <p:nvPr/>
          </p:nvSpPr>
          <p:spPr bwMode="invGray">
            <a:xfrm>
              <a:off x="1637" y="1997"/>
              <a:ext cx="44" cy="24"/>
            </a:xfrm>
            <a:custGeom>
              <a:avLst/>
              <a:gdLst/>
              <a:ahLst/>
              <a:cxnLst>
                <a:cxn ang="0">
                  <a:pos x="16" y="4"/>
                </a:cxn>
                <a:cxn ang="0">
                  <a:pos x="0" y="18"/>
                </a:cxn>
                <a:cxn ang="0">
                  <a:pos x="20" y="28"/>
                </a:cxn>
                <a:cxn ang="0">
                  <a:pos x="28" y="20"/>
                </a:cxn>
                <a:cxn ang="0">
                  <a:pos x="52" y="12"/>
                </a:cxn>
                <a:cxn ang="0">
                  <a:pos x="44" y="0"/>
                </a:cxn>
                <a:cxn ang="0">
                  <a:pos x="16" y="4"/>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28" name="Freeform 32"/>
            <p:cNvSpPr>
              <a:spLocks/>
            </p:cNvSpPr>
            <p:nvPr/>
          </p:nvSpPr>
          <p:spPr bwMode="invGray">
            <a:xfrm>
              <a:off x="1751" y="2000"/>
              <a:ext cx="114" cy="77"/>
            </a:xfrm>
            <a:custGeom>
              <a:avLst/>
              <a:gdLst/>
              <a:ahLst/>
              <a:cxnLst>
                <a:cxn ang="0">
                  <a:pos x="38" y="0"/>
                </a:cxn>
                <a:cxn ang="0">
                  <a:pos x="14" y="6"/>
                </a:cxn>
                <a:cxn ang="0">
                  <a:pos x="4" y="38"/>
                </a:cxn>
                <a:cxn ang="0">
                  <a:pos x="12" y="56"/>
                </a:cxn>
                <a:cxn ang="0">
                  <a:pos x="0" y="72"/>
                </a:cxn>
                <a:cxn ang="0">
                  <a:pos x="56" y="86"/>
                </a:cxn>
                <a:cxn ang="0">
                  <a:pos x="82" y="92"/>
                </a:cxn>
                <a:cxn ang="0">
                  <a:pos x="152" y="86"/>
                </a:cxn>
                <a:cxn ang="0">
                  <a:pos x="76" y="70"/>
                </a:cxn>
                <a:cxn ang="0">
                  <a:pos x="54" y="62"/>
                </a:cxn>
                <a:cxn ang="0">
                  <a:pos x="44" y="52"/>
                </a:cxn>
                <a:cxn ang="0">
                  <a:pos x="50" y="34"/>
                </a:cxn>
                <a:cxn ang="0">
                  <a:pos x="38" y="0"/>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29" name="Freeform 33"/>
            <p:cNvSpPr>
              <a:spLocks/>
            </p:cNvSpPr>
            <p:nvPr/>
          </p:nvSpPr>
          <p:spPr bwMode="invGray">
            <a:xfrm>
              <a:off x="664" y="2245"/>
              <a:ext cx="25" cy="15"/>
            </a:xfrm>
            <a:custGeom>
              <a:avLst/>
              <a:gdLst/>
              <a:ahLst/>
              <a:cxnLst>
                <a:cxn ang="0">
                  <a:pos x="34" y="0"/>
                </a:cxn>
                <a:cxn ang="0">
                  <a:pos x="24" y="20"/>
                </a:cxn>
                <a:cxn ang="0">
                  <a:pos x="4" y="18"/>
                </a:cxn>
                <a:cxn ang="0">
                  <a:pos x="4" y="6"/>
                </a:cxn>
                <a:cxn ang="0">
                  <a:pos x="34" y="0"/>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30" name="Freeform 34"/>
            <p:cNvSpPr>
              <a:spLocks/>
            </p:cNvSpPr>
            <p:nvPr/>
          </p:nvSpPr>
          <p:spPr bwMode="invGray">
            <a:xfrm>
              <a:off x="1421" y="2756"/>
              <a:ext cx="16"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31" name="Freeform 35"/>
            <p:cNvSpPr>
              <a:spLocks/>
            </p:cNvSpPr>
            <p:nvPr/>
          </p:nvSpPr>
          <p:spPr bwMode="invGray">
            <a:xfrm>
              <a:off x="1424" y="2781"/>
              <a:ext cx="16"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32" name="Freeform 36"/>
            <p:cNvSpPr>
              <a:spLocks/>
            </p:cNvSpPr>
            <p:nvPr/>
          </p:nvSpPr>
          <p:spPr bwMode="invGray">
            <a:xfrm>
              <a:off x="1628" y="2913"/>
              <a:ext cx="15"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33" name="Freeform 37"/>
            <p:cNvSpPr>
              <a:spLocks/>
            </p:cNvSpPr>
            <p:nvPr/>
          </p:nvSpPr>
          <p:spPr bwMode="invGray">
            <a:xfrm>
              <a:off x="1752" y="2429"/>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34" name="Freeform 38"/>
            <p:cNvSpPr>
              <a:spLocks/>
            </p:cNvSpPr>
            <p:nvPr/>
          </p:nvSpPr>
          <p:spPr bwMode="invGray">
            <a:xfrm>
              <a:off x="1652" y="2224"/>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35" name="Freeform 39"/>
            <p:cNvSpPr>
              <a:spLocks/>
            </p:cNvSpPr>
            <p:nvPr/>
          </p:nvSpPr>
          <p:spPr bwMode="invGray">
            <a:xfrm>
              <a:off x="1717" y="2045"/>
              <a:ext cx="39"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36" name="Freeform 40"/>
            <p:cNvSpPr>
              <a:spLocks/>
            </p:cNvSpPr>
            <p:nvPr/>
          </p:nvSpPr>
          <p:spPr bwMode="invGray">
            <a:xfrm>
              <a:off x="1780" y="2153"/>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37" name="Freeform 41"/>
            <p:cNvSpPr>
              <a:spLocks/>
            </p:cNvSpPr>
            <p:nvPr/>
          </p:nvSpPr>
          <p:spPr bwMode="invGray">
            <a:xfrm>
              <a:off x="1796" y="1951"/>
              <a:ext cx="696" cy="346"/>
            </a:xfrm>
            <a:custGeom>
              <a:avLst/>
              <a:gdLst/>
              <a:ahLst/>
              <a:cxnLst>
                <a:cxn ang="0">
                  <a:pos x="28" y="56"/>
                </a:cxn>
                <a:cxn ang="0">
                  <a:pos x="6" y="92"/>
                </a:cxn>
                <a:cxn ang="0">
                  <a:pos x="36" y="100"/>
                </a:cxn>
                <a:cxn ang="0">
                  <a:pos x="16" y="116"/>
                </a:cxn>
                <a:cxn ang="0">
                  <a:pos x="104" y="136"/>
                </a:cxn>
                <a:cxn ang="0">
                  <a:pos x="142" y="130"/>
                </a:cxn>
                <a:cxn ang="0">
                  <a:pos x="250" y="78"/>
                </a:cxn>
                <a:cxn ang="0">
                  <a:pos x="300" y="66"/>
                </a:cxn>
                <a:cxn ang="0">
                  <a:pos x="324" y="80"/>
                </a:cxn>
                <a:cxn ang="0">
                  <a:pos x="272" y="88"/>
                </a:cxn>
                <a:cxn ang="0">
                  <a:pos x="242" y="112"/>
                </a:cxn>
                <a:cxn ang="0">
                  <a:pos x="254" y="120"/>
                </a:cxn>
                <a:cxn ang="0">
                  <a:pos x="260" y="158"/>
                </a:cxn>
                <a:cxn ang="0">
                  <a:pos x="350" y="192"/>
                </a:cxn>
                <a:cxn ang="0">
                  <a:pos x="336" y="210"/>
                </a:cxn>
                <a:cxn ang="0">
                  <a:pos x="368" y="246"/>
                </a:cxn>
                <a:cxn ang="0">
                  <a:pos x="348" y="266"/>
                </a:cxn>
                <a:cxn ang="0">
                  <a:pos x="324" y="294"/>
                </a:cxn>
                <a:cxn ang="0">
                  <a:pos x="294" y="324"/>
                </a:cxn>
                <a:cxn ang="0">
                  <a:pos x="292" y="420"/>
                </a:cxn>
                <a:cxn ang="0">
                  <a:pos x="332" y="446"/>
                </a:cxn>
                <a:cxn ang="0">
                  <a:pos x="388" y="448"/>
                </a:cxn>
                <a:cxn ang="0">
                  <a:pos x="412" y="422"/>
                </a:cxn>
                <a:cxn ang="0">
                  <a:pos x="506" y="356"/>
                </a:cxn>
                <a:cxn ang="0">
                  <a:pos x="572" y="334"/>
                </a:cxn>
                <a:cxn ang="0">
                  <a:pos x="646" y="308"/>
                </a:cxn>
                <a:cxn ang="0">
                  <a:pos x="720" y="290"/>
                </a:cxn>
                <a:cxn ang="0">
                  <a:pos x="762" y="260"/>
                </a:cxn>
                <a:cxn ang="0">
                  <a:pos x="800" y="200"/>
                </a:cxn>
                <a:cxn ang="0">
                  <a:pos x="802" y="154"/>
                </a:cxn>
                <a:cxn ang="0">
                  <a:pos x="802" y="124"/>
                </a:cxn>
                <a:cxn ang="0">
                  <a:pos x="832" y="90"/>
                </a:cxn>
                <a:cxn ang="0">
                  <a:pos x="876" y="94"/>
                </a:cxn>
                <a:cxn ang="0">
                  <a:pos x="922" y="52"/>
                </a:cxn>
                <a:cxn ang="0">
                  <a:pos x="888" y="56"/>
                </a:cxn>
                <a:cxn ang="0">
                  <a:pos x="848" y="46"/>
                </a:cxn>
                <a:cxn ang="0">
                  <a:pos x="794" y="22"/>
                </a:cxn>
                <a:cxn ang="0">
                  <a:pos x="642" y="26"/>
                </a:cxn>
                <a:cxn ang="0">
                  <a:pos x="584" y="38"/>
                </a:cxn>
                <a:cxn ang="0">
                  <a:pos x="556" y="38"/>
                </a:cxn>
                <a:cxn ang="0">
                  <a:pos x="516" y="54"/>
                </a:cxn>
                <a:cxn ang="0">
                  <a:pos x="478" y="30"/>
                </a:cxn>
                <a:cxn ang="0">
                  <a:pos x="432" y="40"/>
                </a:cxn>
                <a:cxn ang="0">
                  <a:pos x="366" y="52"/>
                </a:cxn>
                <a:cxn ang="0">
                  <a:pos x="410" y="38"/>
                </a:cxn>
                <a:cxn ang="0">
                  <a:pos x="352" y="8"/>
                </a:cxn>
                <a:cxn ang="0">
                  <a:pos x="334" y="2"/>
                </a:cxn>
                <a:cxn ang="0">
                  <a:pos x="314" y="8"/>
                </a:cxn>
                <a:cxn ang="0">
                  <a:pos x="240" y="16"/>
                </a:cxn>
                <a:cxn ang="0">
                  <a:pos x="160" y="28"/>
                </a:cxn>
                <a:cxn ang="0">
                  <a:pos x="108" y="26"/>
                </a:cxn>
                <a:cxn ang="0">
                  <a:pos x="114" y="68"/>
                </a:cxn>
                <a:cxn ang="0">
                  <a:pos x="104" y="52"/>
                </a:cxn>
                <a:cxn ang="0">
                  <a:pos x="60" y="42"/>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38" name="Freeform 42"/>
            <p:cNvSpPr>
              <a:spLocks/>
            </p:cNvSpPr>
            <p:nvPr/>
          </p:nvSpPr>
          <p:spPr bwMode="invGray">
            <a:xfrm>
              <a:off x="2009" y="2135"/>
              <a:ext cx="39" cy="24"/>
            </a:xfrm>
            <a:custGeom>
              <a:avLst/>
              <a:gdLst/>
              <a:ahLst/>
              <a:cxnLst>
                <a:cxn ang="0">
                  <a:pos x="34" y="0"/>
                </a:cxn>
                <a:cxn ang="0">
                  <a:pos x="8" y="20"/>
                </a:cxn>
                <a:cxn ang="0">
                  <a:pos x="24" y="32"/>
                </a:cxn>
                <a:cxn ang="0">
                  <a:pos x="42" y="30"/>
                </a:cxn>
                <a:cxn ang="0">
                  <a:pos x="34" y="0"/>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39" name="Freeform 43"/>
            <p:cNvSpPr>
              <a:spLocks/>
            </p:cNvSpPr>
            <p:nvPr/>
          </p:nvSpPr>
          <p:spPr bwMode="invGray">
            <a:xfrm>
              <a:off x="2292" y="2201"/>
              <a:ext cx="128" cy="54"/>
            </a:xfrm>
            <a:custGeom>
              <a:avLst/>
              <a:gdLst/>
              <a:ahLst/>
              <a:cxnLst>
                <a:cxn ang="0">
                  <a:pos x="102" y="8"/>
                </a:cxn>
                <a:cxn ang="0">
                  <a:pos x="66" y="4"/>
                </a:cxn>
                <a:cxn ang="0">
                  <a:pos x="54" y="0"/>
                </a:cxn>
                <a:cxn ang="0">
                  <a:pos x="0" y="28"/>
                </a:cxn>
                <a:cxn ang="0">
                  <a:pos x="28" y="40"/>
                </a:cxn>
                <a:cxn ang="0">
                  <a:pos x="42" y="60"/>
                </a:cxn>
                <a:cxn ang="0">
                  <a:pos x="66" y="68"/>
                </a:cxn>
                <a:cxn ang="0">
                  <a:pos x="78" y="72"/>
                </a:cxn>
                <a:cxn ang="0">
                  <a:pos x="130" y="60"/>
                </a:cxn>
                <a:cxn ang="0">
                  <a:pos x="172" y="44"/>
                </a:cxn>
                <a:cxn ang="0">
                  <a:pos x="148" y="18"/>
                </a:cxn>
                <a:cxn ang="0">
                  <a:pos x="136" y="4"/>
                </a:cxn>
                <a:cxn ang="0">
                  <a:pos x="102" y="8"/>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40" name="Freeform 44"/>
            <p:cNvSpPr>
              <a:spLocks/>
            </p:cNvSpPr>
            <p:nvPr/>
          </p:nvSpPr>
          <p:spPr bwMode="invGray">
            <a:xfrm>
              <a:off x="2393" y="2038"/>
              <a:ext cx="39" cy="24"/>
            </a:xfrm>
            <a:custGeom>
              <a:avLst/>
              <a:gdLst/>
              <a:ahLst/>
              <a:cxnLst>
                <a:cxn ang="0">
                  <a:pos x="34" y="0"/>
                </a:cxn>
                <a:cxn ang="0">
                  <a:pos x="8" y="20"/>
                </a:cxn>
                <a:cxn ang="0">
                  <a:pos x="24" y="32"/>
                </a:cxn>
                <a:cxn ang="0">
                  <a:pos x="42" y="30"/>
                </a:cxn>
                <a:cxn ang="0">
                  <a:pos x="34" y="0"/>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41" name="Freeform 45"/>
            <p:cNvSpPr>
              <a:spLocks/>
            </p:cNvSpPr>
            <p:nvPr/>
          </p:nvSpPr>
          <p:spPr bwMode="invGray">
            <a:xfrm>
              <a:off x="2662" y="2006"/>
              <a:ext cx="155" cy="63"/>
            </a:xfrm>
            <a:custGeom>
              <a:avLst/>
              <a:gdLst/>
              <a:ahLst/>
              <a:cxnLst>
                <a:cxn ang="0">
                  <a:pos x="191" y="7"/>
                </a:cxn>
                <a:cxn ang="0">
                  <a:pos x="103" y="9"/>
                </a:cxn>
                <a:cxn ang="0">
                  <a:pos x="109" y="25"/>
                </a:cxn>
                <a:cxn ang="0">
                  <a:pos x="107" y="33"/>
                </a:cxn>
                <a:cxn ang="0">
                  <a:pos x="89" y="27"/>
                </a:cxn>
                <a:cxn ang="0">
                  <a:pos x="77" y="19"/>
                </a:cxn>
                <a:cxn ang="0">
                  <a:pos x="23" y="27"/>
                </a:cxn>
                <a:cxn ang="0">
                  <a:pos x="31" y="49"/>
                </a:cxn>
                <a:cxn ang="0">
                  <a:pos x="55" y="53"/>
                </a:cxn>
                <a:cxn ang="0">
                  <a:pos x="75" y="73"/>
                </a:cxn>
                <a:cxn ang="0">
                  <a:pos x="89" y="85"/>
                </a:cxn>
                <a:cxn ang="0">
                  <a:pos x="109" y="67"/>
                </a:cxn>
                <a:cxn ang="0">
                  <a:pos x="121" y="59"/>
                </a:cxn>
                <a:cxn ang="0">
                  <a:pos x="127" y="47"/>
                </a:cxn>
                <a:cxn ang="0">
                  <a:pos x="167" y="35"/>
                </a:cxn>
                <a:cxn ang="0">
                  <a:pos x="187" y="31"/>
                </a:cxn>
                <a:cxn ang="0">
                  <a:pos x="199" y="27"/>
                </a:cxn>
                <a:cxn ang="0">
                  <a:pos x="191" y="7"/>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42" name="Freeform 46"/>
            <p:cNvSpPr>
              <a:spLocks/>
            </p:cNvSpPr>
            <p:nvPr/>
          </p:nvSpPr>
          <p:spPr bwMode="invGray">
            <a:xfrm>
              <a:off x="2759" y="2039"/>
              <a:ext cx="48" cy="21"/>
            </a:xfrm>
            <a:custGeom>
              <a:avLst/>
              <a:gdLst/>
              <a:ahLst/>
              <a:cxnLst>
                <a:cxn ang="0">
                  <a:pos x="36" y="6"/>
                </a:cxn>
                <a:cxn ang="0">
                  <a:pos x="8" y="4"/>
                </a:cxn>
                <a:cxn ang="0">
                  <a:pos x="24" y="28"/>
                </a:cxn>
                <a:cxn ang="0">
                  <a:pos x="54" y="14"/>
                </a:cxn>
                <a:cxn ang="0">
                  <a:pos x="36" y="6"/>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43" name="Freeform 47"/>
            <p:cNvSpPr>
              <a:spLocks/>
            </p:cNvSpPr>
            <p:nvPr/>
          </p:nvSpPr>
          <p:spPr bwMode="invGray">
            <a:xfrm>
              <a:off x="2467" y="2311"/>
              <a:ext cx="109" cy="132"/>
            </a:xfrm>
            <a:custGeom>
              <a:avLst/>
              <a:gdLst/>
              <a:ahLst/>
              <a:cxnLst>
                <a:cxn ang="0">
                  <a:pos x="24" y="19"/>
                </a:cxn>
                <a:cxn ang="0">
                  <a:pos x="0" y="25"/>
                </a:cxn>
                <a:cxn ang="0">
                  <a:pos x="14" y="43"/>
                </a:cxn>
                <a:cxn ang="0">
                  <a:pos x="34" y="87"/>
                </a:cxn>
                <a:cxn ang="0">
                  <a:pos x="52" y="91"/>
                </a:cxn>
                <a:cxn ang="0">
                  <a:pos x="50" y="107"/>
                </a:cxn>
                <a:cxn ang="0">
                  <a:pos x="28" y="113"/>
                </a:cxn>
                <a:cxn ang="0">
                  <a:pos x="16" y="131"/>
                </a:cxn>
                <a:cxn ang="0">
                  <a:pos x="18" y="137"/>
                </a:cxn>
                <a:cxn ang="0">
                  <a:pos x="30" y="141"/>
                </a:cxn>
                <a:cxn ang="0">
                  <a:pos x="18" y="169"/>
                </a:cxn>
                <a:cxn ang="0">
                  <a:pos x="20" y="175"/>
                </a:cxn>
                <a:cxn ang="0">
                  <a:pos x="34" y="171"/>
                </a:cxn>
                <a:cxn ang="0">
                  <a:pos x="58" y="169"/>
                </a:cxn>
                <a:cxn ang="0">
                  <a:pos x="92" y="171"/>
                </a:cxn>
                <a:cxn ang="0">
                  <a:pos x="110" y="169"/>
                </a:cxn>
                <a:cxn ang="0">
                  <a:pos x="122" y="165"/>
                </a:cxn>
                <a:cxn ang="0">
                  <a:pos x="128" y="141"/>
                </a:cxn>
                <a:cxn ang="0">
                  <a:pos x="146" y="133"/>
                </a:cxn>
                <a:cxn ang="0">
                  <a:pos x="110" y="109"/>
                </a:cxn>
                <a:cxn ang="0">
                  <a:pos x="88" y="83"/>
                </a:cxn>
                <a:cxn ang="0">
                  <a:pos x="82" y="69"/>
                </a:cxn>
                <a:cxn ang="0">
                  <a:pos x="64" y="61"/>
                </a:cxn>
                <a:cxn ang="0">
                  <a:pos x="86" y="45"/>
                </a:cxn>
                <a:cxn ang="0">
                  <a:pos x="64" y="31"/>
                </a:cxn>
                <a:cxn ang="0">
                  <a:pos x="70" y="13"/>
                </a:cxn>
                <a:cxn ang="0">
                  <a:pos x="46" y="1"/>
                </a:cxn>
                <a:cxn ang="0">
                  <a:pos x="30" y="9"/>
                </a:cxn>
                <a:cxn ang="0">
                  <a:pos x="24" y="19"/>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44" name="Freeform 48"/>
            <p:cNvSpPr>
              <a:spLocks/>
            </p:cNvSpPr>
            <p:nvPr/>
          </p:nvSpPr>
          <p:spPr bwMode="invGray">
            <a:xfrm>
              <a:off x="2413" y="2359"/>
              <a:ext cx="69" cy="68"/>
            </a:xfrm>
            <a:custGeom>
              <a:avLst/>
              <a:gdLst/>
              <a:ahLst/>
              <a:cxnLst>
                <a:cxn ang="0">
                  <a:pos x="58" y="6"/>
                </a:cxn>
                <a:cxn ang="0">
                  <a:pos x="82" y="8"/>
                </a:cxn>
                <a:cxn ang="0">
                  <a:pos x="92" y="26"/>
                </a:cxn>
                <a:cxn ang="0">
                  <a:pos x="78" y="48"/>
                </a:cxn>
                <a:cxn ang="0">
                  <a:pos x="46" y="76"/>
                </a:cxn>
                <a:cxn ang="0">
                  <a:pos x="18" y="92"/>
                </a:cxn>
                <a:cxn ang="0">
                  <a:pos x="8" y="72"/>
                </a:cxn>
                <a:cxn ang="0">
                  <a:pos x="20" y="64"/>
                </a:cxn>
                <a:cxn ang="0">
                  <a:pos x="14" y="46"/>
                </a:cxn>
                <a:cxn ang="0">
                  <a:pos x="40" y="28"/>
                </a:cxn>
                <a:cxn ang="0">
                  <a:pos x="58" y="6"/>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45" name="Freeform 49"/>
            <p:cNvSpPr>
              <a:spLocks/>
            </p:cNvSpPr>
            <p:nvPr/>
          </p:nvSpPr>
          <p:spPr bwMode="invGray">
            <a:xfrm>
              <a:off x="4099" y="3502"/>
              <a:ext cx="474" cy="495"/>
            </a:xfrm>
            <a:custGeom>
              <a:avLst/>
              <a:gdLst/>
              <a:ahLst/>
              <a:cxnLst>
                <a:cxn ang="0">
                  <a:pos x="212" y="11"/>
                </a:cxn>
                <a:cxn ang="0">
                  <a:pos x="176" y="19"/>
                </a:cxn>
                <a:cxn ang="0">
                  <a:pos x="144" y="51"/>
                </a:cxn>
                <a:cxn ang="0">
                  <a:pos x="104" y="59"/>
                </a:cxn>
                <a:cxn ang="0">
                  <a:pos x="84" y="75"/>
                </a:cxn>
                <a:cxn ang="0">
                  <a:pos x="68" y="115"/>
                </a:cxn>
                <a:cxn ang="0">
                  <a:pos x="36" y="167"/>
                </a:cxn>
                <a:cxn ang="0">
                  <a:pos x="0" y="179"/>
                </a:cxn>
                <a:cxn ang="0">
                  <a:pos x="72" y="323"/>
                </a:cxn>
                <a:cxn ang="0">
                  <a:pos x="120" y="427"/>
                </a:cxn>
                <a:cxn ang="0">
                  <a:pos x="144" y="443"/>
                </a:cxn>
                <a:cxn ang="0">
                  <a:pos x="168" y="451"/>
                </a:cxn>
                <a:cxn ang="0">
                  <a:pos x="228" y="431"/>
                </a:cxn>
                <a:cxn ang="0">
                  <a:pos x="252" y="423"/>
                </a:cxn>
                <a:cxn ang="0">
                  <a:pos x="300" y="451"/>
                </a:cxn>
                <a:cxn ang="0">
                  <a:pos x="324" y="527"/>
                </a:cxn>
                <a:cxn ang="0">
                  <a:pos x="336" y="523"/>
                </a:cxn>
                <a:cxn ang="0">
                  <a:pos x="344" y="511"/>
                </a:cxn>
                <a:cxn ang="0">
                  <a:pos x="368" y="547"/>
                </a:cxn>
                <a:cxn ang="0">
                  <a:pos x="404" y="571"/>
                </a:cxn>
                <a:cxn ang="0">
                  <a:pos x="436" y="603"/>
                </a:cxn>
                <a:cxn ang="0">
                  <a:pos x="444" y="615"/>
                </a:cxn>
                <a:cxn ang="0">
                  <a:pos x="456" y="623"/>
                </a:cxn>
                <a:cxn ang="0">
                  <a:pos x="484" y="655"/>
                </a:cxn>
                <a:cxn ang="0">
                  <a:pos x="492" y="631"/>
                </a:cxn>
                <a:cxn ang="0">
                  <a:pos x="540" y="659"/>
                </a:cxn>
                <a:cxn ang="0">
                  <a:pos x="588" y="655"/>
                </a:cxn>
                <a:cxn ang="0">
                  <a:pos x="616" y="531"/>
                </a:cxn>
                <a:cxn ang="0">
                  <a:pos x="632" y="463"/>
                </a:cxn>
                <a:cxn ang="0">
                  <a:pos x="620" y="367"/>
                </a:cxn>
                <a:cxn ang="0">
                  <a:pos x="536" y="271"/>
                </a:cxn>
                <a:cxn ang="0">
                  <a:pos x="528" y="235"/>
                </a:cxn>
                <a:cxn ang="0">
                  <a:pos x="460" y="179"/>
                </a:cxn>
                <a:cxn ang="0">
                  <a:pos x="472" y="155"/>
                </a:cxn>
                <a:cxn ang="0">
                  <a:pos x="456" y="131"/>
                </a:cxn>
                <a:cxn ang="0">
                  <a:pos x="416" y="79"/>
                </a:cxn>
                <a:cxn ang="0">
                  <a:pos x="392" y="31"/>
                </a:cxn>
                <a:cxn ang="0">
                  <a:pos x="388" y="19"/>
                </a:cxn>
                <a:cxn ang="0">
                  <a:pos x="364" y="151"/>
                </a:cxn>
                <a:cxn ang="0">
                  <a:pos x="324" y="115"/>
                </a:cxn>
                <a:cxn ang="0">
                  <a:pos x="292" y="111"/>
                </a:cxn>
                <a:cxn ang="0">
                  <a:pos x="272" y="87"/>
                </a:cxn>
                <a:cxn ang="0">
                  <a:pos x="264" y="63"/>
                </a:cxn>
                <a:cxn ang="0">
                  <a:pos x="276" y="55"/>
                </a:cxn>
                <a:cxn ang="0">
                  <a:pos x="240" y="19"/>
                </a:cxn>
                <a:cxn ang="0">
                  <a:pos x="216" y="11"/>
                </a:cxn>
                <a:cxn ang="0">
                  <a:pos x="204" y="7"/>
                </a:cxn>
                <a:cxn ang="0">
                  <a:pos x="212" y="11"/>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46" name="Freeform 50"/>
            <p:cNvSpPr>
              <a:spLocks/>
            </p:cNvSpPr>
            <p:nvPr/>
          </p:nvSpPr>
          <p:spPr bwMode="invGray">
            <a:xfrm>
              <a:off x="4246" y="3241"/>
              <a:ext cx="319" cy="210"/>
            </a:xfrm>
            <a:custGeom>
              <a:avLst/>
              <a:gdLst/>
              <a:ahLst/>
              <a:cxnLst>
                <a:cxn ang="0">
                  <a:pos x="84" y="60"/>
                </a:cxn>
                <a:cxn ang="0">
                  <a:pos x="68" y="36"/>
                </a:cxn>
                <a:cxn ang="0">
                  <a:pos x="64" y="16"/>
                </a:cxn>
                <a:cxn ang="0">
                  <a:pos x="52" y="12"/>
                </a:cxn>
                <a:cxn ang="0">
                  <a:pos x="16" y="16"/>
                </a:cxn>
                <a:cxn ang="0">
                  <a:pos x="44" y="40"/>
                </a:cxn>
                <a:cxn ang="0">
                  <a:pos x="48" y="52"/>
                </a:cxn>
                <a:cxn ang="0">
                  <a:pos x="24" y="68"/>
                </a:cxn>
                <a:cxn ang="0">
                  <a:pos x="88" y="92"/>
                </a:cxn>
                <a:cxn ang="0">
                  <a:pos x="124" y="112"/>
                </a:cxn>
                <a:cxn ang="0">
                  <a:pos x="128" y="124"/>
                </a:cxn>
                <a:cxn ang="0">
                  <a:pos x="140" y="132"/>
                </a:cxn>
                <a:cxn ang="0">
                  <a:pos x="148" y="156"/>
                </a:cxn>
                <a:cxn ang="0">
                  <a:pos x="132" y="196"/>
                </a:cxn>
                <a:cxn ang="0">
                  <a:pos x="180" y="188"/>
                </a:cxn>
                <a:cxn ang="0">
                  <a:pos x="192" y="216"/>
                </a:cxn>
                <a:cxn ang="0">
                  <a:pos x="216" y="224"/>
                </a:cxn>
                <a:cxn ang="0">
                  <a:pos x="228" y="228"/>
                </a:cxn>
                <a:cxn ang="0">
                  <a:pos x="252" y="224"/>
                </a:cxn>
                <a:cxn ang="0">
                  <a:pos x="276" y="196"/>
                </a:cxn>
                <a:cxn ang="0">
                  <a:pos x="336" y="252"/>
                </a:cxn>
                <a:cxn ang="0">
                  <a:pos x="364" y="280"/>
                </a:cxn>
                <a:cxn ang="0">
                  <a:pos x="360" y="224"/>
                </a:cxn>
                <a:cxn ang="0">
                  <a:pos x="336" y="200"/>
                </a:cxn>
                <a:cxn ang="0">
                  <a:pos x="372" y="168"/>
                </a:cxn>
                <a:cxn ang="0">
                  <a:pos x="408" y="156"/>
                </a:cxn>
                <a:cxn ang="0">
                  <a:pos x="420" y="152"/>
                </a:cxn>
                <a:cxn ang="0">
                  <a:pos x="424" y="140"/>
                </a:cxn>
                <a:cxn ang="0">
                  <a:pos x="356" y="148"/>
                </a:cxn>
                <a:cxn ang="0">
                  <a:pos x="304" y="140"/>
                </a:cxn>
                <a:cxn ang="0">
                  <a:pos x="300" y="128"/>
                </a:cxn>
                <a:cxn ang="0">
                  <a:pos x="292" y="116"/>
                </a:cxn>
                <a:cxn ang="0">
                  <a:pos x="220" y="80"/>
                </a:cxn>
                <a:cxn ang="0">
                  <a:pos x="160" y="60"/>
                </a:cxn>
                <a:cxn ang="0">
                  <a:pos x="136" y="52"/>
                </a:cxn>
                <a:cxn ang="0">
                  <a:pos x="80" y="52"/>
                </a:cxn>
                <a:cxn ang="0">
                  <a:pos x="68" y="32"/>
                </a:cxn>
                <a:cxn ang="0">
                  <a:pos x="68" y="0"/>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47" name="Freeform 51"/>
            <p:cNvSpPr>
              <a:spLocks/>
            </p:cNvSpPr>
            <p:nvPr/>
          </p:nvSpPr>
          <p:spPr bwMode="invGray">
            <a:xfrm>
              <a:off x="4255" y="3243"/>
              <a:ext cx="311" cy="211"/>
            </a:xfrm>
            <a:custGeom>
              <a:avLst/>
              <a:gdLst/>
              <a:ahLst/>
              <a:cxnLst>
                <a:cxn ang="0">
                  <a:pos x="0" y="1"/>
                </a:cxn>
                <a:cxn ang="0">
                  <a:pos x="20" y="37"/>
                </a:cxn>
                <a:cxn ang="0">
                  <a:pos x="28" y="49"/>
                </a:cxn>
                <a:cxn ang="0">
                  <a:pos x="84" y="89"/>
                </a:cxn>
                <a:cxn ang="0">
                  <a:pos x="120" y="113"/>
                </a:cxn>
                <a:cxn ang="0">
                  <a:pos x="132" y="121"/>
                </a:cxn>
                <a:cxn ang="0">
                  <a:pos x="136" y="169"/>
                </a:cxn>
                <a:cxn ang="0">
                  <a:pos x="116" y="201"/>
                </a:cxn>
                <a:cxn ang="0">
                  <a:pos x="136" y="197"/>
                </a:cxn>
                <a:cxn ang="0">
                  <a:pos x="148" y="189"/>
                </a:cxn>
                <a:cxn ang="0">
                  <a:pos x="160" y="201"/>
                </a:cxn>
                <a:cxn ang="0">
                  <a:pos x="184" y="217"/>
                </a:cxn>
                <a:cxn ang="0">
                  <a:pos x="208" y="233"/>
                </a:cxn>
                <a:cxn ang="0">
                  <a:pos x="240" y="221"/>
                </a:cxn>
                <a:cxn ang="0">
                  <a:pos x="248" y="197"/>
                </a:cxn>
                <a:cxn ang="0">
                  <a:pos x="268" y="201"/>
                </a:cxn>
                <a:cxn ang="0">
                  <a:pos x="292" y="209"/>
                </a:cxn>
                <a:cxn ang="0">
                  <a:pos x="340" y="281"/>
                </a:cxn>
                <a:cxn ang="0">
                  <a:pos x="356" y="277"/>
                </a:cxn>
                <a:cxn ang="0">
                  <a:pos x="352" y="253"/>
                </a:cxn>
                <a:cxn ang="0">
                  <a:pos x="316" y="197"/>
                </a:cxn>
                <a:cxn ang="0">
                  <a:pos x="360" y="173"/>
                </a:cxn>
                <a:cxn ang="0">
                  <a:pos x="408" y="145"/>
                </a:cxn>
                <a:cxn ang="0">
                  <a:pos x="409" y="120"/>
                </a:cxn>
                <a:cxn ang="0">
                  <a:pos x="367" y="138"/>
                </a:cxn>
                <a:cxn ang="0">
                  <a:pos x="308" y="137"/>
                </a:cxn>
                <a:cxn ang="0">
                  <a:pos x="264" y="97"/>
                </a:cxn>
                <a:cxn ang="0">
                  <a:pos x="180" y="61"/>
                </a:cxn>
                <a:cxn ang="0">
                  <a:pos x="132" y="33"/>
                </a:cxn>
                <a:cxn ang="0">
                  <a:pos x="92" y="41"/>
                </a:cxn>
                <a:cxn ang="0">
                  <a:pos x="76" y="57"/>
                </a:cxn>
                <a:cxn ang="0">
                  <a:pos x="56" y="17"/>
                </a:cxn>
                <a:cxn ang="0">
                  <a:pos x="0" y="1"/>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48" name="Freeform 52"/>
            <p:cNvSpPr>
              <a:spLocks/>
            </p:cNvSpPr>
            <p:nvPr/>
          </p:nvSpPr>
          <p:spPr bwMode="invGray">
            <a:xfrm>
              <a:off x="4485" y="4013"/>
              <a:ext cx="45" cy="58"/>
            </a:xfrm>
            <a:custGeom>
              <a:avLst/>
              <a:gdLst/>
              <a:ahLst/>
              <a:cxnLst>
                <a:cxn ang="0">
                  <a:pos x="32" y="18"/>
                </a:cxn>
                <a:cxn ang="0">
                  <a:pos x="0" y="18"/>
                </a:cxn>
                <a:cxn ang="0">
                  <a:pos x="20" y="42"/>
                </a:cxn>
                <a:cxn ang="0">
                  <a:pos x="28" y="66"/>
                </a:cxn>
                <a:cxn ang="0">
                  <a:pos x="32" y="78"/>
                </a:cxn>
                <a:cxn ang="0">
                  <a:pos x="60" y="50"/>
                </a:cxn>
                <a:cxn ang="0">
                  <a:pos x="32" y="18"/>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49" name="Freeform 53"/>
            <p:cNvSpPr>
              <a:spLocks/>
            </p:cNvSpPr>
            <p:nvPr/>
          </p:nvSpPr>
          <p:spPr bwMode="invGray">
            <a:xfrm>
              <a:off x="4621" y="3923"/>
              <a:ext cx="164" cy="85"/>
            </a:xfrm>
            <a:custGeom>
              <a:avLst/>
              <a:gdLst/>
              <a:ahLst/>
              <a:cxnLst>
                <a:cxn ang="0">
                  <a:pos x="47" y="73"/>
                </a:cxn>
                <a:cxn ang="0">
                  <a:pos x="39" y="61"/>
                </a:cxn>
                <a:cxn ang="0">
                  <a:pos x="15" y="69"/>
                </a:cxn>
                <a:cxn ang="0">
                  <a:pos x="39" y="113"/>
                </a:cxn>
                <a:cxn ang="0">
                  <a:pos x="123" y="89"/>
                </a:cxn>
                <a:cxn ang="0">
                  <a:pos x="147" y="73"/>
                </a:cxn>
                <a:cxn ang="0">
                  <a:pos x="171" y="65"/>
                </a:cxn>
                <a:cxn ang="0">
                  <a:pos x="219" y="19"/>
                </a:cxn>
                <a:cxn ang="0">
                  <a:pos x="210" y="0"/>
                </a:cxn>
                <a:cxn ang="0">
                  <a:pos x="179" y="17"/>
                </a:cxn>
                <a:cxn ang="0">
                  <a:pos x="107" y="41"/>
                </a:cxn>
                <a:cxn ang="0">
                  <a:pos x="83" y="45"/>
                </a:cxn>
                <a:cxn ang="0">
                  <a:pos x="59" y="53"/>
                </a:cxn>
                <a:cxn ang="0">
                  <a:pos x="47" y="73"/>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50" name="Freeform 54"/>
            <p:cNvSpPr>
              <a:spLocks/>
            </p:cNvSpPr>
            <p:nvPr/>
          </p:nvSpPr>
          <p:spPr bwMode="invGray">
            <a:xfrm>
              <a:off x="4791" y="3873"/>
              <a:ext cx="104" cy="92"/>
            </a:xfrm>
            <a:custGeom>
              <a:avLst/>
              <a:gdLst/>
              <a:ahLst/>
              <a:cxnLst>
                <a:cxn ang="0">
                  <a:pos x="12" y="60"/>
                </a:cxn>
                <a:cxn ang="0">
                  <a:pos x="8" y="84"/>
                </a:cxn>
                <a:cxn ang="0">
                  <a:pos x="0" y="108"/>
                </a:cxn>
                <a:cxn ang="0">
                  <a:pos x="36" y="116"/>
                </a:cxn>
                <a:cxn ang="0">
                  <a:pos x="52" y="96"/>
                </a:cxn>
                <a:cxn ang="0">
                  <a:pos x="124" y="68"/>
                </a:cxn>
                <a:cxn ang="0">
                  <a:pos x="136" y="44"/>
                </a:cxn>
                <a:cxn ang="0">
                  <a:pos x="112" y="28"/>
                </a:cxn>
                <a:cxn ang="0">
                  <a:pos x="100" y="20"/>
                </a:cxn>
                <a:cxn ang="0">
                  <a:pos x="64" y="12"/>
                </a:cxn>
                <a:cxn ang="0">
                  <a:pos x="52" y="36"/>
                </a:cxn>
                <a:cxn ang="0">
                  <a:pos x="12" y="60"/>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51" name="Freeform 55"/>
            <p:cNvSpPr>
              <a:spLocks/>
            </p:cNvSpPr>
            <p:nvPr/>
          </p:nvSpPr>
          <p:spPr bwMode="invGray">
            <a:xfrm>
              <a:off x="4846" y="3832"/>
              <a:ext cx="37" cy="26"/>
            </a:xfrm>
            <a:custGeom>
              <a:avLst/>
              <a:gdLst/>
              <a:ahLst/>
              <a:cxnLst>
                <a:cxn ang="0">
                  <a:pos x="29" y="0"/>
                </a:cxn>
                <a:cxn ang="0">
                  <a:pos x="8" y="11"/>
                </a:cxn>
                <a:cxn ang="0">
                  <a:pos x="24" y="35"/>
                </a:cxn>
                <a:cxn ang="0">
                  <a:pos x="39" y="26"/>
                </a:cxn>
                <a:cxn ang="0">
                  <a:pos x="29" y="0"/>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52" name="Freeform 56"/>
            <p:cNvSpPr>
              <a:spLocks/>
            </p:cNvSpPr>
            <p:nvPr/>
          </p:nvSpPr>
          <p:spPr bwMode="invGray">
            <a:xfrm>
              <a:off x="3123" y="3346"/>
              <a:ext cx="123" cy="201"/>
            </a:xfrm>
            <a:custGeom>
              <a:avLst/>
              <a:gdLst/>
              <a:ahLst/>
              <a:cxnLst>
                <a:cxn ang="0">
                  <a:pos x="128" y="0"/>
                </a:cxn>
                <a:cxn ang="0">
                  <a:pos x="104" y="28"/>
                </a:cxn>
                <a:cxn ang="0">
                  <a:pos x="88" y="64"/>
                </a:cxn>
                <a:cxn ang="0">
                  <a:pos x="36" y="84"/>
                </a:cxn>
                <a:cxn ang="0">
                  <a:pos x="28" y="96"/>
                </a:cxn>
                <a:cxn ang="0">
                  <a:pos x="16" y="100"/>
                </a:cxn>
                <a:cxn ang="0">
                  <a:pos x="20" y="132"/>
                </a:cxn>
                <a:cxn ang="0">
                  <a:pos x="28" y="156"/>
                </a:cxn>
                <a:cxn ang="0">
                  <a:pos x="0" y="200"/>
                </a:cxn>
                <a:cxn ang="0">
                  <a:pos x="28" y="260"/>
                </a:cxn>
                <a:cxn ang="0">
                  <a:pos x="52" y="268"/>
                </a:cxn>
                <a:cxn ang="0">
                  <a:pos x="88" y="216"/>
                </a:cxn>
                <a:cxn ang="0">
                  <a:pos x="104" y="192"/>
                </a:cxn>
                <a:cxn ang="0">
                  <a:pos x="128" y="116"/>
                </a:cxn>
                <a:cxn ang="0">
                  <a:pos x="140" y="76"/>
                </a:cxn>
                <a:cxn ang="0">
                  <a:pos x="164" y="72"/>
                </a:cxn>
                <a:cxn ang="0">
                  <a:pos x="128" y="0"/>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53" name="Freeform 57"/>
            <p:cNvSpPr>
              <a:spLocks/>
            </p:cNvSpPr>
            <p:nvPr/>
          </p:nvSpPr>
          <p:spPr bwMode="invGray">
            <a:xfrm>
              <a:off x="3655" y="3034"/>
              <a:ext cx="49" cy="61"/>
            </a:xfrm>
            <a:custGeom>
              <a:avLst/>
              <a:gdLst/>
              <a:ahLst/>
              <a:cxnLst>
                <a:cxn ang="0">
                  <a:pos x="29" y="0"/>
                </a:cxn>
                <a:cxn ang="0">
                  <a:pos x="25" y="60"/>
                </a:cxn>
                <a:cxn ang="0">
                  <a:pos x="29" y="76"/>
                </a:cxn>
                <a:cxn ang="0">
                  <a:pos x="41" y="80"/>
                </a:cxn>
                <a:cxn ang="0">
                  <a:pos x="57" y="76"/>
                </a:cxn>
                <a:cxn ang="0">
                  <a:pos x="29" y="0"/>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54" name="Freeform 58"/>
            <p:cNvSpPr>
              <a:spLocks/>
            </p:cNvSpPr>
            <p:nvPr/>
          </p:nvSpPr>
          <p:spPr bwMode="invGray">
            <a:xfrm>
              <a:off x="3988" y="3100"/>
              <a:ext cx="111" cy="183"/>
            </a:xfrm>
            <a:custGeom>
              <a:avLst/>
              <a:gdLst/>
              <a:ahLst/>
              <a:cxnLst>
                <a:cxn ang="0">
                  <a:pos x="96" y="0"/>
                </a:cxn>
                <a:cxn ang="0">
                  <a:pos x="60" y="84"/>
                </a:cxn>
                <a:cxn ang="0">
                  <a:pos x="36" y="92"/>
                </a:cxn>
                <a:cxn ang="0">
                  <a:pos x="12" y="108"/>
                </a:cxn>
                <a:cxn ang="0">
                  <a:pos x="40" y="188"/>
                </a:cxn>
                <a:cxn ang="0">
                  <a:pos x="52" y="224"/>
                </a:cxn>
                <a:cxn ang="0">
                  <a:pos x="60" y="236"/>
                </a:cxn>
                <a:cxn ang="0">
                  <a:pos x="84" y="244"/>
                </a:cxn>
                <a:cxn ang="0">
                  <a:pos x="96" y="196"/>
                </a:cxn>
                <a:cxn ang="0">
                  <a:pos x="124" y="168"/>
                </a:cxn>
                <a:cxn ang="0">
                  <a:pos x="112" y="68"/>
                </a:cxn>
                <a:cxn ang="0">
                  <a:pos x="140" y="48"/>
                </a:cxn>
                <a:cxn ang="0">
                  <a:pos x="112" y="20"/>
                </a:cxn>
                <a:cxn ang="0">
                  <a:pos x="96" y="0"/>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55" name="Freeform 59"/>
            <p:cNvSpPr>
              <a:spLocks/>
            </p:cNvSpPr>
            <p:nvPr/>
          </p:nvSpPr>
          <p:spPr bwMode="invGray">
            <a:xfrm>
              <a:off x="3894" y="3043"/>
              <a:ext cx="72" cy="137"/>
            </a:xfrm>
            <a:custGeom>
              <a:avLst/>
              <a:gdLst/>
              <a:ahLst/>
              <a:cxnLst>
                <a:cxn ang="0">
                  <a:pos x="48" y="2"/>
                </a:cxn>
                <a:cxn ang="0">
                  <a:pos x="51" y="35"/>
                </a:cxn>
                <a:cxn ang="0">
                  <a:pos x="60" y="62"/>
                </a:cxn>
                <a:cxn ang="0">
                  <a:pos x="62" y="92"/>
                </a:cxn>
                <a:cxn ang="0">
                  <a:pos x="68" y="105"/>
                </a:cxn>
                <a:cxn ang="0">
                  <a:pos x="71" y="126"/>
                </a:cxn>
                <a:cxn ang="0">
                  <a:pos x="57" y="93"/>
                </a:cxn>
                <a:cxn ang="0">
                  <a:pos x="35" y="78"/>
                </a:cxn>
                <a:cxn ang="0">
                  <a:pos x="5" y="83"/>
                </a:cxn>
                <a:cxn ang="0">
                  <a:pos x="8" y="102"/>
                </a:cxn>
                <a:cxn ang="0">
                  <a:pos x="41" y="114"/>
                </a:cxn>
                <a:cxn ang="0">
                  <a:pos x="57" y="135"/>
                </a:cxn>
                <a:cxn ang="0">
                  <a:pos x="71" y="135"/>
                </a:cxn>
                <a:cxn ang="0">
                  <a:pos x="78" y="150"/>
                </a:cxn>
                <a:cxn ang="0">
                  <a:pos x="96" y="179"/>
                </a:cxn>
                <a:cxn ang="0">
                  <a:pos x="81" y="126"/>
                </a:cxn>
                <a:cxn ang="0">
                  <a:pos x="80" y="93"/>
                </a:cxn>
                <a:cxn ang="0">
                  <a:pos x="71" y="63"/>
                </a:cxn>
                <a:cxn ang="0">
                  <a:pos x="63" y="41"/>
                </a:cxn>
                <a:cxn ang="0">
                  <a:pos x="57" y="20"/>
                </a:cxn>
                <a:cxn ang="0">
                  <a:pos x="48" y="2"/>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56" name="Freeform 60"/>
            <p:cNvSpPr>
              <a:spLocks/>
            </p:cNvSpPr>
            <p:nvPr/>
          </p:nvSpPr>
          <p:spPr bwMode="invGray">
            <a:xfrm>
              <a:off x="3943" y="3153"/>
              <a:ext cx="40" cy="131"/>
            </a:xfrm>
            <a:custGeom>
              <a:avLst/>
              <a:gdLst/>
              <a:ahLst/>
              <a:cxnLst>
                <a:cxn ang="0">
                  <a:pos x="6" y="0"/>
                </a:cxn>
                <a:cxn ang="0">
                  <a:pos x="0" y="25"/>
                </a:cxn>
                <a:cxn ang="0">
                  <a:pos x="9" y="54"/>
                </a:cxn>
                <a:cxn ang="0">
                  <a:pos x="18" y="94"/>
                </a:cxn>
                <a:cxn ang="0">
                  <a:pos x="34" y="129"/>
                </a:cxn>
                <a:cxn ang="0">
                  <a:pos x="54" y="175"/>
                </a:cxn>
                <a:cxn ang="0">
                  <a:pos x="40" y="115"/>
                </a:cxn>
                <a:cxn ang="0">
                  <a:pos x="34" y="93"/>
                </a:cxn>
                <a:cxn ang="0">
                  <a:pos x="28" y="61"/>
                </a:cxn>
                <a:cxn ang="0">
                  <a:pos x="25" y="46"/>
                </a:cxn>
                <a:cxn ang="0">
                  <a:pos x="16" y="37"/>
                </a:cxn>
                <a:cxn ang="0">
                  <a:pos x="6" y="0"/>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57" name="Freeform 61"/>
            <p:cNvSpPr>
              <a:spLocks/>
            </p:cNvSpPr>
            <p:nvPr/>
          </p:nvSpPr>
          <p:spPr bwMode="invGray">
            <a:xfrm>
              <a:off x="3988" y="3290"/>
              <a:ext cx="65" cy="54"/>
            </a:xfrm>
            <a:custGeom>
              <a:avLst/>
              <a:gdLst/>
              <a:ahLst/>
              <a:cxnLst>
                <a:cxn ang="0">
                  <a:pos x="2" y="0"/>
                </a:cxn>
                <a:cxn ang="0">
                  <a:pos x="8" y="34"/>
                </a:cxn>
                <a:cxn ang="0">
                  <a:pos x="23" y="43"/>
                </a:cxn>
                <a:cxn ang="0">
                  <a:pos x="48" y="49"/>
                </a:cxn>
                <a:cxn ang="0">
                  <a:pos x="62" y="57"/>
                </a:cxn>
                <a:cxn ang="0">
                  <a:pos x="74" y="66"/>
                </a:cxn>
                <a:cxn ang="0">
                  <a:pos x="86" y="69"/>
                </a:cxn>
                <a:cxn ang="0">
                  <a:pos x="72" y="39"/>
                </a:cxn>
                <a:cxn ang="0">
                  <a:pos x="63" y="22"/>
                </a:cxn>
                <a:cxn ang="0">
                  <a:pos x="36" y="24"/>
                </a:cxn>
                <a:cxn ang="0">
                  <a:pos x="24" y="19"/>
                </a:cxn>
                <a:cxn ang="0">
                  <a:pos x="6" y="0"/>
                </a:cxn>
                <a:cxn ang="0">
                  <a:pos x="2" y="0"/>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58" name="Freeform 62"/>
            <p:cNvSpPr>
              <a:spLocks/>
            </p:cNvSpPr>
            <p:nvPr/>
          </p:nvSpPr>
          <p:spPr bwMode="invGray">
            <a:xfrm>
              <a:off x="4092" y="3195"/>
              <a:ext cx="83" cy="117"/>
            </a:xfrm>
            <a:custGeom>
              <a:avLst/>
              <a:gdLst/>
              <a:ahLst/>
              <a:cxnLst>
                <a:cxn ang="0">
                  <a:pos x="98" y="0"/>
                </a:cxn>
                <a:cxn ang="0">
                  <a:pos x="75" y="10"/>
                </a:cxn>
                <a:cxn ang="0">
                  <a:pos x="23" y="15"/>
                </a:cxn>
                <a:cxn ang="0">
                  <a:pos x="14" y="33"/>
                </a:cxn>
                <a:cxn ang="0">
                  <a:pos x="11" y="61"/>
                </a:cxn>
                <a:cxn ang="0">
                  <a:pos x="14" y="75"/>
                </a:cxn>
                <a:cxn ang="0">
                  <a:pos x="3" y="88"/>
                </a:cxn>
                <a:cxn ang="0">
                  <a:pos x="14" y="109"/>
                </a:cxn>
                <a:cxn ang="0">
                  <a:pos x="23" y="124"/>
                </a:cxn>
                <a:cxn ang="0">
                  <a:pos x="15" y="144"/>
                </a:cxn>
                <a:cxn ang="0">
                  <a:pos x="24" y="156"/>
                </a:cxn>
                <a:cxn ang="0">
                  <a:pos x="42" y="144"/>
                </a:cxn>
                <a:cxn ang="0">
                  <a:pos x="50" y="93"/>
                </a:cxn>
                <a:cxn ang="0">
                  <a:pos x="56" y="126"/>
                </a:cxn>
                <a:cxn ang="0">
                  <a:pos x="65" y="145"/>
                </a:cxn>
                <a:cxn ang="0">
                  <a:pos x="62" y="112"/>
                </a:cxn>
                <a:cxn ang="0">
                  <a:pos x="72" y="73"/>
                </a:cxn>
                <a:cxn ang="0">
                  <a:pos x="69" y="51"/>
                </a:cxn>
                <a:cxn ang="0">
                  <a:pos x="54" y="60"/>
                </a:cxn>
                <a:cxn ang="0">
                  <a:pos x="35" y="54"/>
                </a:cxn>
                <a:cxn ang="0">
                  <a:pos x="41" y="36"/>
                </a:cxn>
                <a:cxn ang="0">
                  <a:pos x="62" y="34"/>
                </a:cxn>
                <a:cxn ang="0">
                  <a:pos x="78" y="39"/>
                </a:cxn>
                <a:cxn ang="0">
                  <a:pos x="98" y="30"/>
                </a:cxn>
                <a:cxn ang="0">
                  <a:pos x="111" y="13"/>
                </a:cxn>
                <a:cxn ang="0">
                  <a:pos x="98" y="0"/>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59" name="Freeform 63"/>
            <p:cNvSpPr>
              <a:spLocks/>
            </p:cNvSpPr>
            <p:nvPr/>
          </p:nvSpPr>
          <p:spPr bwMode="invGray">
            <a:xfrm>
              <a:off x="4064" y="2777"/>
              <a:ext cx="22" cy="71"/>
            </a:xfrm>
            <a:custGeom>
              <a:avLst/>
              <a:gdLst/>
              <a:ahLst/>
              <a:cxnLst>
                <a:cxn ang="0">
                  <a:pos x="12" y="0"/>
                </a:cxn>
                <a:cxn ang="0">
                  <a:pos x="0" y="16"/>
                </a:cxn>
                <a:cxn ang="0">
                  <a:pos x="6" y="37"/>
                </a:cxn>
                <a:cxn ang="0">
                  <a:pos x="1" y="61"/>
                </a:cxn>
                <a:cxn ang="0">
                  <a:pos x="16" y="94"/>
                </a:cxn>
                <a:cxn ang="0">
                  <a:pos x="30" y="82"/>
                </a:cxn>
                <a:cxn ang="0">
                  <a:pos x="22" y="61"/>
                </a:cxn>
                <a:cxn ang="0">
                  <a:pos x="12" y="0"/>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60" name="Freeform 64"/>
            <p:cNvSpPr>
              <a:spLocks/>
            </p:cNvSpPr>
            <p:nvPr/>
          </p:nvSpPr>
          <p:spPr bwMode="invGray">
            <a:xfrm>
              <a:off x="4078" y="2896"/>
              <a:ext cx="61" cy="118"/>
            </a:xfrm>
            <a:custGeom>
              <a:avLst/>
              <a:gdLst/>
              <a:ahLst/>
              <a:cxnLst>
                <a:cxn ang="0">
                  <a:pos x="12" y="2"/>
                </a:cxn>
                <a:cxn ang="0">
                  <a:pos x="0" y="20"/>
                </a:cxn>
                <a:cxn ang="0">
                  <a:pos x="8" y="49"/>
                </a:cxn>
                <a:cxn ang="0">
                  <a:pos x="6" y="107"/>
                </a:cxn>
                <a:cxn ang="0">
                  <a:pos x="17" y="103"/>
                </a:cxn>
                <a:cxn ang="0">
                  <a:pos x="20" y="115"/>
                </a:cxn>
                <a:cxn ang="0">
                  <a:pos x="29" y="122"/>
                </a:cxn>
                <a:cxn ang="0">
                  <a:pos x="38" y="140"/>
                </a:cxn>
                <a:cxn ang="0">
                  <a:pos x="48" y="128"/>
                </a:cxn>
                <a:cxn ang="0">
                  <a:pos x="65" y="134"/>
                </a:cxn>
                <a:cxn ang="0">
                  <a:pos x="63" y="109"/>
                </a:cxn>
                <a:cxn ang="0">
                  <a:pos x="48" y="104"/>
                </a:cxn>
                <a:cxn ang="0">
                  <a:pos x="39" y="91"/>
                </a:cxn>
                <a:cxn ang="0">
                  <a:pos x="33" y="73"/>
                </a:cxn>
                <a:cxn ang="0">
                  <a:pos x="41" y="53"/>
                </a:cxn>
                <a:cxn ang="0">
                  <a:pos x="35" y="35"/>
                </a:cxn>
                <a:cxn ang="0">
                  <a:pos x="42" y="20"/>
                </a:cxn>
                <a:cxn ang="0">
                  <a:pos x="29" y="4"/>
                </a:cxn>
                <a:cxn ang="0">
                  <a:pos x="18" y="7"/>
                </a:cxn>
                <a:cxn ang="0">
                  <a:pos x="12" y="2"/>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61" name="Freeform 65"/>
            <p:cNvSpPr>
              <a:spLocks/>
            </p:cNvSpPr>
            <p:nvPr/>
          </p:nvSpPr>
          <p:spPr bwMode="invGray">
            <a:xfrm>
              <a:off x="4121" y="3052"/>
              <a:ext cx="64" cy="79"/>
            </a:xfrm>
            <a:custGeom>
              <a:avLst/>
              <a:gdLst/>
              <a:ahLst/>
              <a:cxnLst>
                <a:cxn ang="0">
                  <a:pos x="52" y="0"/>
                </a:cxn>
                <a:cxn ang="0">
                  <a:pos x="44" y="18"/>
                </a:cxn>
                <a:cxn ang="0">
                  <a:pos x="32" y="30"/>
                </a:cxn>
                <a:cxn ang="0">
                  <a:pos x="16" y="35"/>
                </a:cxn>
                <a:cxn ang="0">
                  <a:pos x="8" y="48"/>
                </a:cxn>
                <a:cxn ang="0">
                  <a:pos x="4" y="74"/>
                </a:cxn>
                <a:cxn ang="0">
                  <a:pos x="13" y="71"/>
                </a:cxn>
                <a:cxn ang="0">
                  <a:pos x="25" y="62"/>
                </a:cxn>
                <a:cxn ang="0">
                  <a:pos x="34" y="69"/>
                </a:cxn>
                <a:cxn ang="0">
                  <a:pos x="58" y="99"/>
                </a:cxn>
                <a:cxn ang="0">
                  <a:pos x="71" y="72"/>
                </a:cxn>
                <a:cxn ang="0">
                  <a:pos x="85" y="68"/>
                </a:cxn>
                <a:cxn ang="0">
                  <a:pos x="74" y="39"/>
                </a:cxn>
                <a:cxn ang="0">
                  <a:pos x="52" y="0"/>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62" name="Freeform 66"/>
            <p:cNvSpPr>
              <a:spLocks/>
            </p:cNvSpPr>
            <p:nvPr/>
          </p:nvSpPr>
          <p:spPr bwMode="invGray">
            <a:xfrm>
              <a:off x="4197" y="3193"/>
              <a:ext cx="29" cy="49"/>
            </a:xfrm>
            <a:custGeom>
              <a:avLst/>
              <a:gdLst/>
              <a:ahLst/>
              <a:cxnLst>
                <a:cxn ang="0">
                  <a:pos x="6" y="27"/>
                </a:cxn>
                <a:cxn ang="0">
                  <a:pos x="26" y="66"/>
                </a:cxn>
                <a:cxn ang="0">
                  <a:pos x="30" y="52"/>
                </a:cxn>
                <a:cxn ang="0">
                  <a:pos x="38" y="40"/>
                </a:cxn>
                <a:cxn ang="0">
                  <a:pos x="30" y="25"/>
                </a:cxn>
                <a:cxn ang="0">
                  <a:pos x="20" y="13"/>
                </a:cxn>
                <a:cxn ang="0">
                  <a:pos x="11" y="1"/>
                </a:cxn>
                <a:cxn ang="0">
                  <a:pos x="2" y="12"/>
                </a:cxn>
                <a:cxn ang="0">
                  <a:pos x="6" y="2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63" name="Freeform 67"/>
            <p:cNvSpPr>
              <a:spLocks/>
            </p:cNvSpPr>
            <p:nvPr/>
          </p:nvSpPr>
          <p:spPr bwMode="invGray">
            <a:xfrm>
              <a:off x="4181" y="3275"/>
              <a:ext cx="18" cy="17"/>
            </a:xfrm>
            <a:custGeom>
              <a:avLst/>
              <a:gdLst/>
              <a:ahLst/>
              <a:cxnLst>
                <a:cxn ang="0">
                  <a:pos x="0" y="0"/>
                </a:cxn>
                <a:cxn ang="0">
                  <a:pos x="6" y="23"/>
                </a:cxn>
                <a:cxn ang="0">
                  <a:pos x="24" y="11"/>
                </a:cxn>
                <a:cxn ang="0">
                  <a:pos x="0" y="0"/>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64" name="Freeform 68"/>
            <p:cNvSpPr>
              <a:spLocks/>
            </p:cNvSpPr>
            <p:nvPr/>
          </p:nvSpPr>
          <p:spPr bwMode="invGray">
            <a:xfrm>
              <a:off x="4208" y="3265"/>
              <a:ext cx="45" cy="37"/>
            </a:xfrm>
            <a:custGeom>
              <a:avLst/>
              <a:gdLst/>
              <a:ahLst/>
              <a:cxnLst>
                <a:cxn ang="0">
                  <a:pos x="9" y="0"/>
                </a:cxn>
                <a:cxn ang="0">
                  <a:pos x="0" y="18"/>
                </a:cxn>
                <a:cxn ang="0">
                  <a:pos x="28" y="33"/>
                </a:cxn>
                <a:cxn ang="0">
                  <a:pos x="42" y="46"/>
                </a:cxn>
                <a:cxn ang="0">
                  <a:pos x="60" y="42"/>
                </a:cxn>
                <a:cxn ang="0">
                  <a:pos x="49" y="24"/>
                </a:cxn>
                <a:cxn ang="0">
                  <a:pos x="28" y="3"/>
                </a:cxn>
                <a:cxn ang="0">
                  <a:pos x="19" y="16"/>
                </a:cxn>
                <a:cxn ang="0">
                  <a:pos x="9" y="0"/>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65" name="Freeform 69"/>
            <p:cNvSpPr>
              <a:spLocks/>
            </p:cNvSpPr>
            <p:nvPr/>
          </p:nvSpPr>
          <p:spPr bwMode="invGray">
            <a:xfrm>
              <a:off x="4277" y="3335"/>
              <a:ext cx="24" cy="33"/>
            </a:xfrm>
            <a:custGeom>
              <a:avLst/>
              <a:gdLst/>
              <a:ahLst/>
              <a:cxnLst>
                <a:cxn ang="0">
                  <a:pos x="28" y="0"/>
                </a:cxn>
                <a:cxn ang="0">
                  <a:pos x="10" y="11"/>
                </a:cxn>
                <a:cxn ang="0">
                  <a:pos x="12" y="32"/>
                </a:cxn>
                <a:cxn ang="0">
                  <a:pos x="24" y="36"/>
                </a:cxn>
                <a:cxn ang="0">
                  <a:pos x="28" y="0"/>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66" name="Freeform 70"/>
            <p:cNvSpPr>
              <a:spLocks/>
            </p:cNvSpPr>
            <p:nvPr/>
          </p:nvSpPr>
          <p:spPr bwMode="invGray">
            <a:xfrm>
              <a:off x="4544" y="3293"/>
              <a:ext cx="46" cy="47"/>
            </a:xfrm>
            <a:custGeom>
              <a:avLst/>
              <a:gdLst/>
              <a:ahLst/>
              <a:cxnLst>
                <a:cxn ang="0">
                  <a:pos x="7" y="0"/>
                </a:cxn>
                <a:cxn ang="0">
                  <a:pos x="0" y="14"/>
                </a:cxn>
                <a:cxn ang="0">
                  <a:pos x="24" y="35"/>
                </a:cxn>
                <a:cxn ang="0">
                  <a:pos x="36" y="54"/>
                </a:cxn>
                <a:cxn ang="0">
                  <a:pos x="46" y="63"/>
                </a:cxn>
                <a:cxn ang="0">
                  <a:pos x="61" y="56"/>
                </a:cxn>
                <a:cxn ang="0">
                  <a:pos x="33" y="17"/>
                </a:cxn>
                <a:cxn ang="0">
                  <a:pos x="7" y="0"/>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67" name="Freeform 71"/>
            <p:cNvSpPr>
              <a:spLocks/>
            </p:cNvSpPr>
            <p:nvPr/>
          </p:nvSpPr>
          <p:spPr bwMode="invGray">
            <a:xfrm>
              <a:off x="4147" y="3352"/>
              <a:ext cx="46" cy="50"/>
            </a:xfrm>
            <a:custGeom>
              <a:avLst/>
              <a:gdLst/>
              <a:ahLst/>
              <a:cxnLst>
                <a:cxn ang="0">
                  <a:pos x="28" y="7"/>
                </a:cxn>
                <a:cxn ang="0">
                  <a:pos x="30" y="34"/>
                </a:cxn>
                <a:cxn ang="0">
                  <a:pos x="16" y="43"/>
                </a:cxn>
                <a:cxn ang="0">
                  <a:pos x="22" y="67"/>
                </a:cxn>
                <a:cxn ang="0">
                  <a:pos x="48" y="58"/>
                </a:cxn>
                <a:cxn ang="0">
                  <a:pos x="60" y="47"/>
                </a:cxn>
                <a:cxn ang="0">
                  <a:pos x="51" y="28"/>
                </a:cxn>
                <a:cxn ang="0">
                  <a:pos x="57" y="14"/>
                </a:cxn>
                <a:cxn ang="0">
                  <a:pos x="55" y="2"/>
                </a:cxn>
                <a:cxn ang="0">
                  <a:pos x="46" y="4"/>
                </a:cxn>
                <a:cxn ang="0">
                  <a:pos x="51" y="5"/>
                </a:cxn>
                <a:cxn ang="0">
                  <a:pos x="49" y="16"/>
                </a:cxn>
                <a:cxn ang="0">
                  <a:pos x="43" y="23"/>
                </a:cxn>
                <a:cxn ang="0">
                  <a:pos x="28" y="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68" name="Freeform 72"/>
            <p:cNvSpPr>
              <a:spLocks/>
            </p:cNvSpPr>
            <p:nvPr/>
          </p:nvSpPr>
          <p:spPr bwMode="invGray">
            <a:xfrm>
              <a:off x="4098" y="3371"/>
              <a:ext cx="32" cy="27"/>
            </a:xfrm>
            <a:custGeom>
              <a:avLst/>
              <a:gdLst/>
              <a:ahLst/>
              <a:cxnLst>
                <a:cxn ang="0">
                  <a:pos x="21" y="3"/>
                </a:cxn>
                <a:cxn ang="0">
                  <a:pos x="6" y="6"/>
                </a:cxn>
                <a:cxn ang="0">
                  <a:pos x="33" y="36"/>
                </a:cxn>
                <a:cxn ang="0">
                  <a:pos x="42" y="30"/>
                </a:cxn>
                <a:cxn ang="0">
                  <a:pos x="21" y="3"/>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69" name="Freeform 73"/>
            <p:cNvSpPr>
              <a:spLocks/>
            </p:cNvSpPr>
            <p:nvPr/>
          </p:nvSpPr>
          <p:spPr bwMode="invGray">
            <a:xfrm>
              <a:off x="4077" y="3342"/>
              <a:ext cx="24" cy="31"/>
            </a:xfrm>
            <a:custGeom>
              <a:avLst/>
              <a:gdLst/>
              <a:ahLst/>
              <a:cxnLst>
                <a:cxn ang="0">
                  <a:pos x="21" y="0"/>
                </a:cxn>
                <a:cxn ang="0">
                  <a:pos x="0" y="26"/>
                </a:cxn>
                <a:cxn ang="0">
                  <a:pos x="16" y="24"/>
                </a:cxn>
                <a:cxn ang="0">
                  <a:pos x="19" y="29"/>
                </a:cxn>
                <a:cxn ang="0">
                  <a:pos x="16" y="35"/>
                </a:cxn>
                <a:cxn ang="0">
                  <a:pos x="30" y="21"/>
                </a:cxn>
                <a:cxn ang="0">
                  <a:pos x="24" y="9"/>
                </a:cxn>
                <a:cxn ang="0">
                  <a:pos x="21" y="0"/>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70" name="Freeform 74"/>
            <p:cNvSpPr>
              <a:spLocks/>
            </p:cNvSpPr>
            <p:nvPr/>
          </p:nvSpPr>
          <p:spPr bwMode="invGray">
            <a:xfrm>
              <a:off x="4111" y="3353"/>
              <a:ext cx="34" cy="24"/>
            </a:xfrm>
            <a:custGeom>
              <a:avLst/>
              <a:gdLst/>
              <a:ahLst/>
              <a:cxnLst>
                <a:cxn ang="0">
                  <a:pos x="21" y="0"/>
                </a:cxn>
                <a:cxn ang="0">
                  <a:pos x="0" y="7"/>
                </a:cxn>
                <a:cxn ang="0">
                  <a:pos x="27" y="31"/>
                </a:cxn>
                <a:cxn ang="0">
                  <a:pos x="45" y="24"/>
                </a:cxn>
                <a:cxn ang="0">
                  <a:pos x="22" y="10"/>
                </a:cxn>
                <a:cxn ang="0">
                  <a:pos x="21" y="0"/>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71" name="Freeform 75"/>
            <p:cNvSpPr>
              <a:spLocks/>
            </p:cNvSpPr>
            <p:nvPr/>
          </p:nvSpPr>
          <p:spPr bwMode="invGray">
            <a:xfrm>
              <a:off x="4062" y="3021"/>
              <a:ext cx="27" cy="55"/>
            </a:xfrm>
            <a:custGeom>
              <a:avLst/>
              <a:gdLst/>
              <a:ahLst/>
              <a:cxnLst>
                <a:cxn ang="0">
                  <a:pos x="30" y="0"/>
                </a:cxn>
                <a:cxn ang="0">
                  <a:pos x="21" y="15"/>
                </a:cxn>
                <a:cxn ang="0">
                  <a:pos x="9" y="36"/>
                </a:cxn>
                <a:cxn ang="0">
                  <a:pos x="0" y="59"/>
                </a:cxn>
                <a:cxn ang="0">
                  <a:pos x="8" y="74"/>
                </a:cxn>
                <a:cxn ang="0">
                  <a:pos x="20" y="59"/>
                </a:cxn>
                <a:cxn ang="0">
                  <a:pos x="35" y="32"/>
                </a:cxn>
                <a:cxn ang="0">
                  <a:pos x="30" y="0"/>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72" name="Freeform 76"/>
            <p:cNvSpPr>
              <a:spLocks/>
            </p:cNvSpPr>
            <p:nvPr/>
          </p:nvSpPr>
          <p:spPr bwMode="invGray">
            <a:xfrm>
              <a:off x="4113" y="3012"/>
              <a:ext cx="19" cy="55"/>
            </a:xfrm>
            <a:custGeom>
              <a:avLst/>
              <a:gdLst/>
              <a:ahLst/>
              <a:cxnLst>
                <a:cxn ang="0">
                  <a:pos x="13" y="7"/>
                </a:cxn>
                <a:cxn ang="0">
                  <a:pos x="4" y="8"/>
                </a:cxn>
                <a:cxn ang="0">
                  <a:pos x="0" y="22"/>
                </a:cxn>
                <a:cxn ang="0">
                  <a:pos x="15" y="41"/>
                </a:cxn>
                <a:cxn ang="0">
                  <a:pos x="25" y="56"/>
                </a:cxn>
                <a:cxn ang="0">
                  <a:pos x="16" y="20"/>
                </a:cxn>
                <a:cxn ang="0">
                  <a:pos x="13" y="7"/>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73" name="Freeform 77"/>
            <p:cNvSpPr>
              <a:spLocks/>
            </p:cNvSpPr>
            <p:nvPr/>
          </p:nvSpPr>
          <p:spPr bwMode="invGray">
            <a:xfrm>
              <a:off x="4135" y="2995"/>
              <a:ext cx="10" cy="25"/>
            </a:xfrm>
            <a:custGeom>
              <a:avLst/>
              <a:gdLst/>
              <a:ahLst/>
              <a:cxnLst>
                <a:cxn ang="0">
                  <a:pos x="11" y="0"/>
                </a:cxn>
                <a:cxn ang="0">
                  <a:pos x="1" y="10"/>
                </a:cxn>
                <a:cxn ang="0">
                  <a:pos x="11" y="25"/>
                </a:cxn>
                <a:cxn ang="0">
                  <a:pos x="11" y="0"/>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74" name="Freeform 78"/>
            <p:cNvSpPr>
              <a:spLocks/>
            </p:cNvSpPr>
            <p:nvPr/>
          </p:nvSpPr>
          <p:spPr bwMode="invGray">
            <a:xfrm>
              <a:off x="4145" y="3007"/>
              <a:ext cx="21" cy="48"/>
            </a:xfrm>
            <a:custGeom>
              <a:avLst/>
              <a:gdLst/>
              <a:ahLst/>
              <a:cxnLst>
                <a:cxn ang="0">
                  <a:pos x="5" y="0"/>
                </a:cxn>
                <a:cxn ang="0">
                  <a:pos x="11" y="14"/>
                </a:cxn>
                <a:cxn ang="0">
                  <a:pos x="20" y="21"/>
                </a:cxn>
                <a:cxn ang="0">
                  <a:pos x="8" y="39"/>
                </a:cxn>
                <a:cxn ang="0">
                  <a:pos x="0" y="56"/>
                </a:cxn>
                <a:cxn ang="0">
                  <a:pos x="11" y="57"/>
                </a:cxn>
                <a:cxn ang="0">
                  <a:pos x="26" y="26"/>
                </a:cxn>
                <a:cxn ang="0">
                  <a:pos x="5" y="0"/>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75" name="Freeform 79"/>
            <p:cNvSpPr>
              <a:spLocks/>
            </p:cNvSpPr>
            <p:nvPr/>
          </p:nvSpPr>
          <p:spPr bwMode="invGray">
            <a:xfrm>
              <a:off x="3876" y="3076"/>
              <a:ext cx="12" cy="27"/>
            </a:xfrm>
            <a:custGeom>
              <a:avLst/>
              <a:gdLst/>
              <a:ahLst/>
              <a:cxnLst>
                <a:cxn ang="0">
                  <a:pos x="14" y="3"/>
                </a:cxn>
                <a:cxn ang="0">
                  <a:pos x="0" y="7"/>
                </a:cxn>
                <a:cxn ang="0">
                  <a:pos x="8" y="22"/>
                </a:cxn>
                <a:cxn ang="0">
                  <a:pos x="14" y="3"/>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76" name="Freeform 80"/>
            <p:cNvSpPr>
              <a:spLocks/>
            </p:cNvSpPr>
            <p:nvPr/>
          </p:nvSpPr>
          <p:spPr bwMode="invGray">
            <a:xfrm>
              <a:off x="3866" y="3053"/>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77" name="Freeform 81"/>
            <p:cNvSpPr>
              <a:spLocks/>
            </p:cNvSpPr>
            <p:nvPr/>
          </p:nvSpPr>
          <p:spPr bwMode="invGray">
            <a:xfrm>
              <a:off x="3862" y="3035"/>
              <a:ext cx="12" cy="14"/>
            </a:xfrm>
            <a:custGeom>
              <a:avLst/>
              <a:gdLst/>
              <a:ahLst/>
              <a:cxnLst>
                <a:cxn ang="0">
                  <a:pos x="10" y="5"/>
                </a:cxn>
                <a:cxn ang="0">
                  <a:pos x="0" y="10"/>
                </a:cxn>
                <a:cxn ang="0">
                  <a:pos x="12" y="19"/>
                </a:cxn>
                <a:cxn ang="0">
                  <a:pos x="10" y="5"/>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78" name="Freeform 82"/>
            <p:cNvSpPr>
              <a:spLocks/>
            </p:cNvSpPr>
            <p:nvPr/>
          </p:nvSpPr>
          <p:spPr bwMode="invGray">
            <a:xfrm>
              <a:off x="3850" y="2995"/>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79" name="Freeform 83"/>
            <p:cNvSpPr>
              <a:spLocks/>
            </p:cNvSpPr>
            <p:nvPr/>
          </p:nvSpPr>
          <p:spPr bwMode="invGray">
            <a:xfrm>
              <a:off x="3852" y="3020"/>
              <a:ext cx="16" cy="13"/>
            </a:xfrm>
            <a:custGeom>
              <a:avLst/>
              <a:gdLst/>
              <a:ahLst/>
              <a:cxnLst>
                <a:cxn ang="0">
                  <a:pos x="13" y="0"/>
                </a:cxn>
                <a:cxn ang="0">
                  <a:pos x="19" y="18"/>
                </a:cxn>
                <a:cxn ang="0">
                  <a:pos x="14" y="6"/>
                </a:cxn>
                <a:cxn ang="0">
                  <a:pos x="13" y="0"/>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80" name="Freeform 84"/>
            <p:cNvSpPr>
              <a:spLocks/>
            </p:cNvSpPr>
            <p:nvPr/>
          </p:nvSpPr>
          <p:spPr bwMode="invGray">
            <a:xfrm>
              <a:off x="4688" y="3643"/>
              <a:ext cx="45" cy="60"/>
            </a:xfrm>
            <a:custGeom>
              <a:avLst/>
              <a:gdLst/>
              <a:ahLst/>
              <a:cxnLst>
                <a:cxn ang="0">
                  <a:pos x="10" y="7"/>
                </a:cxn>
                <a:cxn ang="0">
                  <a:pos x="3" y="18"/>
                </a:cxn>
                <a:cxn ang="0">
                  <a:pos x="15" y="39"/>
                </a:cxn>
                <a:cxn ang="0">
                  <a:pos x="27" y="54"/>
                </a:cxn>
                <a:cxn ang="0">
                  <a:pos x="40" y="63"/>
                </a:cxn>
                <a:cxn ang="0">
                  <a:pos x="51" y="81"/>
                </a:cxn>
                <a:cxn ang="0">
                  <a:pos x="52" y="57"/>
                </a:cxn>
                <a:cxn ang="0">
                  <a:pos x="43" y="37"/>
                </a:cxn>
                <a:cxn ang="0">
                  <a:pos x="25" y="18"/>
                </a:cxn>
                <a:cxn ang="0">
                  <a:pos x="10" y="7"/>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81" name="Freeform 85"/>
            <p:cNvSpPr>
              <a:spLocks/>
            </p:cNvSpPr>
            <p:nvPr/>
          </p:nvSpPr>
          <p:spPr bwMode="invGray">
            <a:xfrm>
              <a:off x="4919" y="3594"/>
              <a:ext cx="53" cy="46"/>
            </a:xfrm>
            <a:custGeom>
              <a:avLst/>
              <a:gdLst/>
              <a:ahLst/>
              <a:cxnLst>
                <a:cxn ang="0">
                  <a:pos x="28" y="23"/>
                </a:cxn>
                <a:cxn ang="0">
                  <a:pos x="13" y="32"/>
                </a:cxn>
                <a:cxn ang="0">
                  <a:pos x="1" y="44"/>
                </a:cxn>
                <a:cxn ang="0">
                  <a:pos x="13" y="59"/>
                </a:cxn>
                <a:cxn ang="0">
                  <a:pos x="28" y="44"/>
                </a:cxn>
                <a:cxn ang="0">
                  <a:pos x="40" y="23"/>
                </a:cxn>
                <a:cxn ang="0">
                  <a:pos x="55" y="0"/>
                </a:cxn>
                <a:cxn ang="0">
                  <a:pos x="71" y="11"/>
                </a:cxn>
                <a:cxn ang="0">
                  <a:pos x="35" y="23"/>
                </a:cxn>
                <a:cxn ang="0">
                  <a:pos x="28" y="23"/>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82" name="Freeform 86"/>
            <p:cNvSpPr>
              <a:spLocks/>
            </p:cNvSpPr>
            <p:nvPr/>
          </p:nvSpPr>
          <p:spPr bwMode="invGray">
            <a:xfrm>
              <a:off x="4759" y="3569"/>
              <a:ext cx="17" cy="23"/>
            </a:xfrm>
            <a:custGeom>
              <a:avLst/>
              <a:gdLst/>
              <a:ahLst/>
              <a:cxnLst>
                <a:cxn ang="0">
                  <a:pos x="9" y="0"/>
                </a:cxn>
                <a:cxn ang="0">
                  <a:pos x="0" y="14"/>
                </a:cxn>
                <a:cxn ang="0">
                  <a:pos x="12" y="30"/>
                </a:cxn>
                <a:cxn ang="0">
                  <a:pos x="9" y="0"/>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83" name="Freeform 87"/>
            <p:cNvSpPr>
              <a:spLocks/>
            </p:cNvSpPr>
            <p:nvPr/>
          </p:nvSpPr>
          <p:spPr bwMode="invGray">
            <a:xfrm>
              <a:off x="4751" y="3547"/>
              <a:ext cx="20" cy="17"/>
            </a:xfrm>
            <a:custGeom>
              <a:avLst/>
              <a:gdLst/>
              <a:ahLst/>
              <a:cxnLst>
                <a:cxn ang="0">
                  <a:pos x="19" y="0"/>
                </a:cxn>
                <a:cxn ang="0">
                  <a:pos x="0" y="14"/>
                </a:cxn>
                <a:cxn ang="0">
                  <a:pos x="21" y="20"/>
                </a:cxn>
                <a:cxn ang="0">
                  <a:pos x="19" y="0"/>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84" name="Freeform 88"/>
            <p:cNvSpPr>
              <a:spLocks/>
            </p:cNvSpPr>
            <p:nvPr/>
          </p:nvSpPr>
          <p:spPr bwMode="invGray">
            <a:xfrm>
              <a:off x="4598" y="3353"/>
              <a:ext cx="24" cy="33"/>
            </a:xfrm>
            <a:custGeom>
              <a:avLst/>
              <a:gdLst/>
              <a:ahLst/>
              <a:cxnLst>
                <a:cxn ang="0">
                  <a:pos x="28" y="0"/>
                </a:cxn>
                <a:cxn ang="0">
                  <a:pos x="10" y="11"/>
                </a:cxn>
                <a:cxn ang="0">
                  <a:pos x="12" y="32"/>
                </a:cxn>
                <a:cxn ang="0">
                  <a:pos x="24" y="36"/>
                </a:cxn>
                <a:cxn ang="0">
                  <a:pos x="28" y="0"/>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85" name="Freeform 89"/>
            <p:cNvSpPr>
              <a:spLocks/>
            </p:cNvSpPr>
            <p:nvPr/>
          </p:nvSpPr>
          <p:spPr bwMode="invGray">
            <a:xfrm>
              <a:off x="4632" y="3396"/>
              <a:ext cx="26" cy="33"/>
            </a:xfrm>
            <a:custGeom>
              <a:avLst/>
              <a:gdLst/>
              <a:ahLst/>
              <a:cxnLst>
                <a:cxn ang="0">
                  <a:pos x="30" y="0"/>
                </a:cxn>
                <a:cxn ang="0">
                  <a:pos x="10" y="9"/>
                </a:cxn>
                <a:cxn ang="0">
                  <a:pos x="14" y="32"/>
                </a:cxn>
                <a:cxn ang="0">
                  <a:pos x="26" y="36"/>
                </a:cxn>
                <a:cxn ang="0">
                  <a:pos x="30" y="0"/>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86" name="Freeform 90"/>
            <p:cNvSpPr>
              <a:spLocks/>
            </p:cNvSpPr>
            <p:nvPr/>
          </p:nvSpPr>
          <p:spPr bwMode="invGray">
            <a:xfrm>
              <a:off x="4659" y="3459"/>
              <a:ext cx="28" cy="28"/>
            </a:xfrm>
            <a:custGeom>
              <a:avLst/>
              <a:gdLst/>
              <a:ahLst/>
              <a:cxnLst>
                <a:cxn ang="0">
                  <a:pos x="34" y="2"/>
                </a:cxn>
                <a:cxn ang="0">
                  <a:pos x="10" y="2"/>
                </a:cxn>
                <a:cxn ang="0">
                  <a:pos x="14" y="25"/>
                </a:cxn>
                <a:cxn ang="0">
                  <a:pos x="26" y="29"/>
                </a:cxn>
                <a:cxn ang="0">
                  <a:pos x="34" y="2"/>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87" name="Freeform 91"/>
            <p:cNvSpPr>
              <a:spLocks/>
            </p:cNvSpPr>
            <p:nvPr/>
          </p:nvSpPr>
          <p:spPr bwMode="invGray">
            <a:xfrm>
              <a:off x="4693" y="3449"/>
              <a:ext cx="28" cy="26"/>
            </a:xfrm>
            <a:custGeom>
              <a:avLst/>
              <a:gdLst/>
              <a:ahLst/>
              <a:cxnLst>
                <a:cxn ang="0">
                  <a:pos x="34" y="2"/>
                </a:cxn>
                <a:cxn ang="0">
                  <a:pos x="10" y="2"/>
                </a:cxn>
                <a:cxn ang="0">
                  <a:pos x="16" y="22"/>
                </a:cxn>
                <a:cxn ang="0">
                  <a:pos x="27" y="22"/>
                </a:cxn>
                <a:cxn ang="0">
                  <a:pos x="34" y="2"/>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88" name="Freeform 92"/>
            <p:cNvSpPr>
              <a:spLocks/>
            </p:cNvSpPr>
            <p:nvPr/>
          </p:nvSpPr>
          <p:spPr bwMode="invGray">
            <a:xfrm>
              <a:off x="4683" y="3413"/>
              <a:ext cx="26" cy="20"/>
            </a:xfrm>
            <a:custGeom>
              <a:avLst/>
              <a:gdLst/>
              <a:ahLst/>
              <a:cxnLst>
                <a:cxn ang="0">
                  <a:pos x="31" y="1"/>
                </a:cxn>
                <a:cxn ang="0">
                  <a:pos x="10" y="2"/>
                </a:cxn>
                <a:cxn ang="0">
                  <a:pos x="13" y="15"/>
                </a:cxn>
                <a:cxn ang="0">
                  <a:pos x="25" y="19"/>
                </a:cxn>
                <a:cxn ang="0">
                  <a:pos x="31" y="1"/>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89" name="Freeform 93"/>
            <p:cNvSpPr>
              <a:spLocks/>
            </p:cNvSpPr>
            <p:nvPr/>
          </p:nvSpPr>
          <p:spPr bwMode="invGray">
            <a:xfrm>
              <a:off x="4657" y="3388"/>
              <a:ext cx="26" cy="35"/>
            </a:xfrm>
            <a:custGeom>
              <a:avLst/>
              <a:gdLst/>
              <a:ahLst/>
              <a:cxnLst>
                <a:cxn ang="0">
                  <a:pos x="28" y="16"/>
                </a:cxn>
                <a:cxn ang="0">
                  <a:pos x="19" y="2"/>
                </a:cxn>
                <a:cxn ang="0">
                  <a:pos x="10" y="25"/>
                </a:cxn>
                <a:cxn ang="0">
                  <a:pos x="19" y="35"/>
                </a:cxn>
                <a:cxn ang="0">
                  <a:pos x="27" y="29"/>
                </a:cxn>
                <a:cxn ang="0">
                  <a:pos x="28" y="16"/>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90" name="Freeform 94"/>
            <p:cNvSpPr>
              <a:spLocks/>
            </p:cNvSpPr>
            <p:nvPr/>
          </p:nvSpPr>
          <p:spPr bwMode="invGray">
            <a:xfrm>
              <a:off x="4625" y="3372"/>
              <a:ext cx="24" cy="26"/>
            </a:xfrm>
            <a:custGeom>
              <a:avLst/>
              <a:gdLst/>
              <a:ahLst/>
              <a:cxnLst>
                <a:cxn ang="0">
                  <a:pos x="22" y="10"/>
                </a:cxn>
                <a:cxn ang="0">
                  <a:pos x="10" y="2"/>
                </a:cxn>
                <a:cxn ang="0">
                  <a:pos x="12" y="23"/>
                </a:cxn>
                <a:cxn ang="0">
                  <a:pos x="24" y="27"/>
                </a:cxn>
                <a:cxn ang="0">
                  <a:pos x="22" y="10"/>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91" name="Freeform 95"/>
            <p:cNvSpPr>
              <a:spLocks/>
            </p:cNvSpPr>
            <p:nvPr/>
          </p:nvSpPr>
          <p:spPr bwMode="invGray">
            <a:xfrm>
              <a:off x="4665" y="3425"/>
              <a:ext cx="24" cy="26"/>
            </a:xfrm>
            <a:custGeom>
              <a:avLst/>
              <a:gdLst/>
              <a:ahLst/>
              <a:cxnLst>
                <a:cxn ang="0">
                  <a:pos x="22" y="10"/>
                </a:cxn>
                <a:cxn ang="0">
                  <a:pos x="10" y="2"/>
                </a:cxn>
                <a:cxn ang="0">
                  <a:pos x="12" y="23"/>
                </a:cxn>
                <a:cxn ang="0">
                  <a:pos x="24" y="27"/>
                </a:cxn>
                <a:cxn ang="0">
                  <a:pos x="22" y="10"/>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92" name="Freeform 96"/>
            <p:cNvSpPr>
              <a:spLocks/>
            </p:cNvSpPr>
            <p:nvPr/>
          </p:nvSpPr>
          <p:spPr bwMode="invGray">
            <a:xfrm>
              <a:off x="3055" y="2051"/>
              <a:ext cx="141" cy="108"/>
            </a:xfrm>
            <a:custGeom>
              <a:avLst/>
              <a:gdLst/>
              <a:ahLst/>
              <a:cxnLst>
                <a:cxn ang="0">
                  <a:pos x="171" y="4"/>
                </a:cxn>
                <a:cxn ang="0">
                  <a:pos x="185" y="4"/>
                </a:cxn>
                <a:cxn ang="0">
                  <a:pos x="189" y="16"/>
                </a:cxn>
                <a:cxn ang="0">
                  <a:pos x="187" y="24"/>
                </a:cxn>
                <a:cxn ang="0">
                  <a:pos x="131" y="44"/>
                </a:cxn>
                <a:cxn ang="0">
                  <a:pos x="109" y="58"/>
                </a:cxn>
                <a:cxn ang="0">
                  <a:pos x="97" y="62"/>
                </a:cxn>
                <a:cxn ang="0">
                  <a:pos x="71" y="82"/>
                </a:cxn>
                <a:cxn ang="0">
                  <a:pos x="75" y="92"/>
                </a:cxn>
                <a:cxn ang="0">
                  <a:pos x="83" y="116"/>
                </a:cxn>
                <a:cxn ang="0">
                  <a:pos x="107" y="126"/>
                </a:cxn>
                <a:cxn ang="0">
                  <a:pos x="93" y="140"/>
                </a:cxn>
                <a:cxn ang="0">
                  <a:pos x="83" y="130"/>
                </a:cxn>
                <a:cxn ang="0">
                  <a:pos x="71" y="134"/>
                </a:cxn>
                <a:cxn ang="0">
                  <a:pos x="21" y="122"/>
                </a:cxn>
                <a:cxn ang="0">
                  <a:pos x="19" y="106"/>
                </a:cxn>
                <a:cxn ang="0">
                  <a:pos x="47" y="90"/>
                </a:cxn>
                <a:cxn ang="0">
                  <a:pos x="51" y="76"/>
                </a:cxn>
                <a:cxn ang="0">
                  <a:pos x="47" y="64"/>
                </a:cxn>
                <a:cxn ang="0">
                  <a:pos x="73" y="46"/>
                </a:cxn>
                <a:cxn ang="0">
                  <a:pos x="97" y="36"/>
                </a:cxn>
                <a:cxn ang="0">
                  <a:pos x="113" y="24"/>
                </a:cxn>
                <a:cxn ang="0">
                  <a:pos x="171" y="4"/>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93" name="Freeform 97"/>
            <p:cNvSpPr>
              <a:spLocks/>
            </p:cNvSpPr>
            <p:nvPr/>
          </p:nvSpPr>
          <p:spPr bwMode="invGray">
            <a:xfrm>
              <a:off x="3139" y="2155"/>
              <a:ext cx="40" cy="12"/>
            </a:xfrm>
            <a:custGeom>
              <a:avLst/>
              <a:gdLst/>
              <a:ahLst/>
              <a:cxnLst>
                <a:cxn ang="0">
                  <a:pos x="24" y="0"/>
                </a:cxn>
                <a:cxn ang="0">
                  <a:pos x="12" y="2"/>
                </a:cxn>
                <a:cxn ang="0">
                  <a:pos x="32" y="16"/>
                </a:cxn>
                <a:cxn ang="0">
                  <a:pos x="44" y="14"/>
                </a:cxn>
                <a:cxn ang="0">
                  <a:pos x="24" y="0"/>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94" name="Freeform 98"/>
            <p:cNvSpPr>
              <a:spLocks/>
            </p:cNvSpPr>
            <p:nvPr/>
          </p:nvSpPr>
          <p:spPr bwMode="invGray">
            <a:xfrm>
              <a:off x="3344" y="1999"/>
              <a:ext cx="42" cy="28"/>
            </a:xfrm>
            <a:custGeom>
              <a:avLst/>
              <a:gdLst/>
              <a:ahLst/>
              <a:cxnLst>
                <a:cxn ang="0">
                  <a:pos x="57" y="4"/>
                </a:cxn>
                <a:cxn ang="0">
                  <a:pos x="25" y="24"/>
                </a:cxn>
                <a:cxn ang="0">
                  <a:pos x="11" y="34"/>
                </a:cxn>
                <a:cxn ang="0">
                  <a:pos x="9" y="4"/>
                </a:cxn>
                <a:cxn ang="0">
                  <a:pos x="21" y="0"/>
                </a:cxn>
                <a:cxn ang="0">
                  <a:pos x="57" y="4"/>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95" name="Freeform 99"/>
            <p:cNvSpPr>
              <a:spLocks/>
            </p:cNvSpPr>
            <p:nvPr/>
          </p:nvSpPr>
          <p:spPr bwMode="invGray">
            <a:xfrm>
              <a:off x="3374" y="2012"/>
              <a:ext cx="50" cy="20"/>
            </a:xfrm>
            <a:custGeom>
              <a:avLst/>
              <a:gdLst/>
              <a:ahLst/>
              <a:cxnLst>
                <a:cxn ang="0">
                  <a:pos x="29" y="0"/>
                </a:cxn>
                <a:cxn ang="0">
                  <a:pos x="11" y="6"/>
                </a:cxn>
                <a:cxn ang="0">
                  <a:pos x="57" y="26"/>
                </a:cxn>
                <a:cxn ang="0">
                  <a:pos x="63" y="24"/>
                </a:cxn>
                <a:cxn ang="0">
                  <a:pos x="29" y="0"/>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96" name="Freeform 100"/>
            <p:cNvSpPr>
              <a:spLocks/>
            </p:cNvSpPr>
            <p:nvPr/>
          </p:nvSpPr>
          <p:spPr bwMode="invGray">
            <a:xfrm>
              <a:off x="3428" y="2015"/>
              <a:ext cx="50" cy="32"/>
            </a:xfrm>
            <a:custGeom>
              <a:avLst/>
              <a:gdLst/>
              <a:ahLst/>
              <a:cxnLst>
                <a:cxn ang="0">
                  <a:pos x="50" y="9"/>
                </a:cxn>
                <a:cxn ang="0">
                  <a:pos x="26" y="9"/>
                </a:cxn>
                <a:cxn ang="0">
                  <a:pos x="10" y="9"/>
                </a:cxn>
                <a:cxn ang="0">
                  <a:pos x="8" y="35"/>
                </a:cxn>
                <a:cxn ang="0">
                  <a:pos x="32" y="43"/>
                </a:cxn>
                <a:cxn ang="0">
                  <a:pos x="62" y="27"/>
                </a:cxn>
                <a:cxn ang="0">
                  <a:pos x="50" y="9"/>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97" name="Freeform 101"/>
            <p:cNvSpPr>
              <a:spLocks/>
            </p:cNvSpPr>
            <p:nvPr/>
          </p:nvSpPr>
          <p:spPr bwMode="invGray">
            <a:xfrm>
              <a:off x="3777" y="2042"/>
              <a:ext cx="88" cy="31"/>
            </a:xfrm>
            <a:custGeom>
              <a:avLst/>
              <a:gdLst/>
              <a:ahLst/>
              <a:cxnLst>
                <a:cxn ang="0">
                  <a:pos x="14" y="0"/>
                </a:cxn>
                <a:cxn ang="0">
                  <a:pos x="8" y="16"/>
                </a:cxn>
                <a:cxn ang="0">
                  <a:pos x="50" y="30"/>
                </a:cxn>
                <a:cxn ang="0">
                  <a:pos x="76" y="36"/>
                </a:cxn>
                <a:cxn ang="0">
                  <a:pos x="112" y="22"/>
                </a:cxn>
                <a:cxn ang="0">
                  <a:pos x="78" y="4"/>
                </a:cxn>
                <a:cxn ang="0">
                  <a:pos x="14" y="0"/>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98" name="Freeform 102"/>
            <p:cNvSpPr>
              <a:spLocks/>
            </p:cNvSpPr>
            <p:nvPr/>
          </p:nvSpPr>
          <p:spPr bwMode="invGray">
            <a:xfrm>
              <a:off x="3867" y="2041"/>
              <a:ext cx="46" cy="24"/>
            </a:xfrm>
            <a:custGeom>
              <a:avLst/>
              <a:gdLst/>
              <a:ahLst/>
              <a:cxnLst>
                <a:cxn ang="0">
                  <a:pos x="32" y="4"/>
                </a:cxn>
                <a:cxn ang="0">
                  <a:pos x="62" y="10"/>
                </a:cxn>
                <a:cxn ang="0">
                  <a:pos x="30" y="32"/>
                </a:cxn>
                <a:cxn ang="0">
                  <a:pos x="6" y="22"/>
                </a:cxn>
                <a:cxn ang="0">
                  <a:pos x="32" y="4"/>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199" name="Freeform 103"/>
            <p:cNvSpPr>
              <a:spLocks/>
            </p:cNvSpPr>
            <p:nvPr/>
          </p:nvSpPr>
          <p:spPr bwMode="invGray">
            <a:xfrm>
              <a:off x="3846" y="2070"/>
              <a:ext cx="37" cy="17"/>
            </a:xfrm>
            <a:custGeom>
              <a:avLst/>
              <a:gdLst/>
              <a:ahLst/>
              <a:cxnLst>
                <a:cxn ang="0">
                  <a:pos x="20" y="1"/>
                </a:cxn>
                <a:cxn ang="0">
                  <a:pos x="6" y="5"/>
                </a:cxn>
                <a:cxn ang="0">
                  <a:pos x="38" y="23"/>
                </a:cxn>
                <a:cxn ang="0">
                  <a:pos x="20" y="1"/>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00" name="Freeform 104"/>
            <p:cNvSpPr>
              <a:spLocks/>
            </p:cNvSpPr>
            <p:nvPr/>
          </p:nvSpPr>
          <p:spPr bwMode="invGray">
            <a:xfrm>
              <a:off x="4098" y="2294"/>
              <a:ext cx="76" cy="114"/>
            </a:xfrm>
            <a:custGeom>
              <a:avLst/>
              <a:gdLst/>
              <a:ahLst/>
              <a:cxnLst>
                <a:cxn ang="0">
                  <a:pos x="6" y="0"/>
                </a:cxn>
                <a:cxn ang="0">
                  <a:pos x="0" y="18"/>
                </a:cxn>
                <a:cxn ang="0">
                  <a:pos x="14" y="42"/>
                </a:cxn>
                <a:cxn ang="0">
                  <a:pos x="32" y="72"/>
                </a:cxn>
                <a:cxn ang="0">
                  <a:pos x="36" y="104"/>
                </a:cxn>
                <a:cxn ang="0">
                  <a:pos x="80" y="152"/>
                </a:cxn>
                <a:cxn ang="0">
                  <a:pos x="86" y="124"/>
                </a:cxn>
                <a:cxn ang="0">
                  <a:pos x="74" y="102"/>
                </a:cxn>
                <a:cxn ang="0">
                  <a:pos x="62" y="92"/>
                </a:cxn>
                <a:cxn ang="0">
                  <a:pos x="52" y="74"/>
                </a:cxn>
                <a:cxn ang="0">
                  <a:pos x="42" y="44"/>
                </a:cxn>
                <a:cxn ang="0">
                  <a:pos x="4" y="12"/>
                </a:cxn>
                <a:cxn ang="0">
                  <a:pos x="6" y="0"/>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01" name="Freeform 105"/>
            <p:cNvSpPr>
              <a:spLocks/>
            </p:cNvSpPr>
            <p:nvPr/>
          </p:nvSpPr>
          <p:spPr bwMode="invGray">
            <a:xfrm>
              <a:off x="4159" y="2412"/>
              <a:ext cx="55" cy="78"/>
            </a:xfrm>
            <a:custGeom>
              <a:avLst/>
              <a:gdLst/>
              <a:ahLst/>
              <a:cxnLst>
                <a:cxn ang="0">
                  <a:pos x="64" y="22"/>
                </a:cxn>
                <a:cxn ang="0">
                  <a:pos x="74" y="40"/>
                </a:cxn>
                <a:cxn ang="0">
                  <a:pos x="30" y="84"/>
                </a:cxn>
                <a:cxn ang="0">
                  <a:pos x="32" y="100"/>
                </a:cxn>
                <a:cxn ang="0">
                  <a:pos x="20" y="94"/>
                </a:cxn>
                <a:cxn ang="0">
                  <a:pos x="6" y="84"/>
                </a:cxn>
                <a:cxn ang="0">
                  <a:pos x="0" y="82"/>
                </a:cxn>
                <a:cxn ang="0">
                  <a:pos x="10" y="58"/>
                </a:cxn>
                <a:cxn ang="0">
                  <a:pos x="12" y="52"/>
                </a:cxn>
                <a:cxn ang="0">
                  <a:pos x="2" y="24"/>
                </a:cxn>
                <a:cxn ang="0">
                  <a:pos x="4" y="14"/>
                </a:cxn>
                <a:cxn ang="0">
                  <a:pos x="26" y="22"/>
                </a:cxn>
                <a:cxn ang="0">
                  <a:pos x="36" y="36"/>
                </a:cxn>
                <a:cxn ang="0">
                  <a:pos x="64" y="22"/>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02" name="Freeform 106"/>
            <p:cNvSpPr>
              <a:spLocks/>
            </p:cNvSpPr>
            <p:nvPr/>
          </p:nvSpPr>
          <p:spPr bwMode="invGray">
            <a:xfrm>
              <a:off x="4123" y="2492"/>
              <a:ext cx="109" cy="189"/>
            </a:xfrm>
            <a:custGeom>
              <a:avLst/>
              <a:gdLst/>
              <a:ahLst/>
              <a:cxnLst>
                <a:cxn ang="0">
                  <a:pos x="82" y="100"/>
                </a:cxn>
                <a:cxn ang="0">
                  <a:pos x="66" y="106"/>
                </a:cxn>
                <a:cxn ang="0">
                  <a:pos x="64" y="132"/>
                </a:cxn>
                <a:cxn ang="0">
                  <a:pos x="22" y="146"/>
                </a:cxn>
                <a:cxn ang="0">
                  <a:pos x="8" y="168"/>
                </a:cxn>
                <a:cxn ang="0">
                  <a:pos x="20" y="182"/>
                </a:cxn>
                <a:cxn ang="0">
                  <a:pos x="8" y="198"/>
                </a:cxn>
                <a:cxn ang="0">
                  <a:pos x="24" y="252"/>
                </a:cxn>
                <a:cxn ang="0">
                  <a:pos x="28" y="214"/>
                </a:cxn>
                <a:cxn ang="0">
                  <a:pos x="22" y="192"/>
                </a:cxn>
                <a:cxn ang="0">
                  <a:pos x="42" y="176"/>
                </a:cxn>
                <a:cxn ang="0">
                  <a:pos x="52" y="158"/>
                </a:cxn>
                <a:cxn ang="0">
                  <a:pos x="66" y="174"/>
                </a:cxn>
                <a:cxn ang="0">
                  <a:pos x="44" y="190"/>
                </a:cxn>
                <a:cxn ang="0">
                  <a:pos x="56" y="200"/>
                </a:cxn>
                <a:cxn ang="0">
                  <a:pos x="68" y="178"/>
                </a:cxn>
                <a:cxn ang="0">
                  <a:pos x="84" y="184"/>
                </a:cxn>
                <a:cxn ang="0">
                  <a:pos x="104" y="148"/>
                </a:cxn>
                <a:cxn ang="0">
                  <a:pos x="114" y="156"/>
                </a:cxn>
                <a:cxn ang="0">
                  <a:pos x="136" y="148"/>
                </a:cxn>
                <a:cxn ang="0">
                  <a:pos x="146" y="130"/>
                </a:cxn>
                <a:cxn ang="0">
                  <a:pos x="142" y="110"/>
                </a:cxn>
                <a:cxn ang="0">
                  <a:pos x="134" y="98"/>
                </a:cxn>
                <a:cxn ang="0">
                  <a:pos x="122" y="40"/>
                </a:cxn>
                <a:cxn ang="0">
                  <a:pos x="94" y="0"/>
                </a:cxn>
                <a:cxn ang="0">
                  <a:pos x="78" y="12"/>
                </a:cxn>
                <a:cxn ang="0">
                  <a:pos x="96" y="34"/>
                </a:cxn>
                <a:cxn ang="0">
                  <a:pos x="96" y="64"/>
                </a:cxn>
                <a:cxn ang="0">
                  <a:pos x="82" y="100"/>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03" name="Freeform 107"/>
            <p:cNvSpPr>
              <a:spLocks/>
            </p:cNvSpPr>
            <p:nvPr/>
          </p:nvSpPr>
          <p:spPr bwMode="invGray">
            <a:xfrm>
              <a:off x="3062" y="1988"/>
              <a:ext cx="52" cy="30"/>
            </a:xfrm>
            <a:custGeom>
              <a:avLst/>
              <a:gdLst/>
              <a:ahLst/>
              <a:cxnLst>
                <a:cxn ang="0">
                  <a:pos x="59" y="0"/>
                </a:cxn>
                <a:cxn ang="0">
                  <a:pos x="65" y="20"/>
                </a:cxn>
                <a:cxn ang="0">
                  <a:pos x="41" y="24"/>
                </a:cxn>
                <a:cxn ang="0">
                  <a:pos x="31" y="40"/>
                </a:cxn>
                <a:cxn ang="0">
                  <a:pos x="7" y="38"/>
                </a:cxn>
                <a:cxn ang="0">
                  <a:pos x="1" y="36"/>
                </a:cxn>
                <a:cxn ang="0">
                  <a:pos x="33" y="20"/>
                </a:cxn>
                <a:cxn ang="0">
                  <a:pos x="59" y="0"/>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04" name="Freeform 108"/>
            <p:cNvSpPr>
              <a:spLocks/>
            </p:cNvSpPr>
            <p:nvPr/>
          </p:nvSpPr>
          <p:spPr bwMode="invGray">
            <a:xfrm>
              <a:off x="2955" y="1997"/>
              <a:ext cx="19" cy="22"/>
            </a:xfrm>
            <a:custGeom>
              <a:avLst/>
              <a:gdLst/>
              <a:ahLst/>
              <a:cxnLst>
                <a:cxn ang="0">
                  <a:pos x="18" y="0"/>
                </a:cxn>
                <a:cxn ang="0">
                  <a:pos x="0" y="18"/>
                </a:cxn>
                <a:cxn ang="0">
                  <a:pos x="18" y="26"/>
                </a:cxn>
                <a:cxn ang="0">
                  <a:pos x="18" y="0"/>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05" name="Freeform 109"/>
            <p:cNvSpPr>
              <a:spLocks/>
            </p:cNvSpPr>
            <p:nvPr/>
          </p:nvSpPr>
          <p:spPr bwMode="invGray">
            <a:xfrm>
              <a:off x="2979" y="1996"/>
              <a:ext cx="37" cy="27"/>
            </a:xfrm>
            <a:custGeom>
              <a:avLst/>
              <a:gdLst/>
              <a:ahLst/>
              <a:cxnLst>
                <a:cxn ang="0">
                  <a:pos x="14" y="6"/>
                </a:cxn>
                <a:cxn ang="0">
                  <a:pos x="0" y="18"/>
                </a:cxn>
                <a:cxn ang="0">
                  <a:pos x="6" y="32"/>
                </a:cxn>
                <a:cxn ang="0">
                  <a:pos x="18" y="36"/>
                </a:cxn>
                <a:cxn ang="0">
                  <a:pos x="40" y="26"/>
                </a:cxn>
                <a:cxn ang="0">
                  <a:pos x="14" y="6"/>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06" name="Freeform 110"/>
            <p:cNvSpPr>
              <a:spLocks/>
            </p:cNvSpPr>
            <p:nvPr/>
          </p:nvSpPr>
          <p:spPr bwMode="invGray">
            <a:xfrm>
              <a:off x="3040" y="1987"/>
              <a:ext cx="20" cy="16"/>
            </a:xfrm>
            <a:custGeom>
              <a:avLst/>
              <a:gdLst/>
              <a:ahLst/>
              <a:cxnLst>
                <a:cxn ang="0">
                  <a:pos x="11" y="0"/>
                </a:cxn>
                <a:cxn ang="0">
                  <a:pos x="3" y="12"/>
                </a:cxn>
                <a:cxn ang="0">
                  <a:pos x="19" y="22"/>
                </a:cxn>
                <a:cxn ang="0">
                  <a:pos x="11" y="0"/>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07" name="Freeform 111"/>
            <p:cNvSpPr>
              <a:spLocks/>
            </p:cNvSpPr>
            <p:nvPr/>
          </p:nvSpPr>
          <p:spPr bwMode="invGray">
            <a:xfrm>
              <a:off x="3022" y="2005"/>
              <a:ext cx="15" cy="13"/>
            </a:xfrm>
            <a:custGeom>
              <a:avLst/>
              <a:gdLst/>
              <a:ahLst/>
              <a:cxnLst>
                <a:cxn ang="0">
                  <a:pos x="11" y="0"/>
                </a:cxn>
                <a:cxn ang="0">
                  <a:pos x="9" y="18"/>
                </a:cxn>
                <a:cxn ang="0">
                  <a:pos x="11" y="0"/>
                </a:cxn>
              </a:cxnLst>
              <a:rect l="0" t="0" r="r" b="b"/>
              <a:pathLst>
                <a:path w="20" h="18">
                  <a:moveTo>
                    <a:pt x="11" y="0"/>
                  </a:moveTo>
                  <a:cubicBezTo>
                    <a:pt x="1" y="14"/>
                    <a:pt x="0" y="9"/>
                    <a:pt x="9" y="18"/>
                  </a:cubicBezTo>
                  <a:cubicBezTo>
                    <a:pt x="20" y="14"/>
                    <a:pt x="16" y="18"/>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08" name="Freeform 112"/>
            <p:cNvSpPr>
              <a:spLocks/>
            </p:cNvSpPr>
            <p:nvPr/>
          </p:nvSpPr>
          <p:spPr bwMode="invGray">
            <a:xfrm>
              <a:off x="4162" y="2021"/>
              <a:ext cx="18" cy="33"/>
            </a:xfrm>
            <a:custGeom>
              <a:avLst/>
              <a:gdLst/>
              <a:ahLst/>
              <a:cxnLst>
                <a:cxn ang="0">
                  <a:pos x="24" y="0"/>
                </a:cxn>
                <a:cxn ang="0">
                  <a:pos x="8" y="16"/>
                </a:cxn>
                <a:cxn ang="0">
                  <a:pos x="0" y="34"/>
                </a:cxn>
                <a:cxn ang="0">
                  <a:pos x="16" y="40"/>
                </a:cxn>
                <a:cxn ang="0">
                  <a:pos x="24" y="0"/>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09" name="Freeform 113"/>
            <p:cNvSpPr>
              <a:spLocks/>
            </p:cNvSpPr>
            <p:nvPr/>
          </p:nvSpPr>
          <p:spPr bwMode="invGray">
            <a:xfrm>
              <a:off x="3278" y="3473"/>
              <a:ext cx="31" cy="18"/>
            </a:xfrm>
            <a:custGeom>
              <a:avLst/>
              <a:gdLst/>
              <a:ahLst/>
              <a:cxnLst>
                <a:cxn ang="0">
                  <a:pos x="30" y="0"/>
                </a:cxn>
                <a:cxn ang="0">
                  <a:pos x="26" y="24"/>
                </a:cxn>
                <a:cxn ang="0">
                  <a:pos x="30" y="0"/>
                </a:cxn>
              </a:cxnLst>
              <a:rect l="0" t="0" r="r" b="b"/>
              <a:pathLst>
                <a:path w="41" h="24">
                  <a:moveTo>
                    <a:pt x="30" y="0"/>
                  </a:moveTo>
                  <a:cubicBezTo>
                    <a:pt x="4" y="4"/>
                    <a:pt x="0" y="17"/>
                    <a:pt x="26" y="24"/>
                  </a:cubicBezTo>
                  <a:cubicBezTo>
                    <a:pt x="41" y="19"/>
                    <a:pt x="38" y="10"/>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10" name="Freeform 114"/>
            <p:cNvSpPr>
              <a:spLocks/>
            </p:cNvSpPr>
            <p:nvPr/>
          </p:nvSpPr>
          <p:spPr bwMode="invGray">
            <a:xfrm>
              <a:off x="3318" y="3466"/>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11" name="Freeform 115"/>
            <p:cNvSpPr>
              <a:spLocks/>
            </p:cNvSpPr>
            <p:nvPr/>
          </p:nvSpPr>
          <p:spPr bwMode="invGray">
            <a:xfrm>
              <a:off x="3251" y="3312"/>
              <a:ext cx="9"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12" name="Freeform 116"/>
            <p:cNvSpPr>
              <a:spLocks/>
            </p:cNvSpPr>
            <p:nvPr/>
          </p:nvSpPr>
          <p:spPr bwMode="invGray">
            <a:xfrm>
              <a:off x="3311" y="3239"/>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13" name="Freeform 117"/>
            <p:cNvSpPr>
              <a:spLocks/>
            </p:cNvSpPr>
            <p:nvPr/>
          </p:nvSpPr>
          <p:spPr bwMode="invGray">
            <a:xfrm>
              <a:off x="3287" y="3238"/>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14" name="Freeform 118"/>
            <p:cNvSpPr>
              <a:spLocks/>
            </p:cNvSpPr>
            <p:nvPr/>
          </p:nvSpPr>
          <p:spPr bwMode="invGray">
            <a:xfrm>
              <a:off x="3276" y="3260"/>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15" name="Freeform 119"/>
            <p:cNvSpPr>
              <a:spLocks/>
            </p:cNvSpPr>
            <p:nvPr/>
          </p:nvSpPr>
          <p:spPr bwMode="invGray">
            <a:xfrm>
              <a:off x="3251" y="3294"/>
              <a:ext cx="9"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16" name="Freeform 120"/>
            <p:cNvSpPr>
              <a:spLocks/>
            </p:cNvSpPr>
            <p:nvPr/>
          </p:nvSpPr>
          <p:spPr bwMode="invGray">
            <a:xfrm>
              <a:off x="3270" y="3281"/>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17" name="Freeform 121"/>
            <p:cNvSpPr>
              <a:spLocks/>
            </p:cNvSpPr>
            <p:nvPr/>
          </p:nvSpPr>
          <p:spPr bwMode="invGray">
            <a:xfrm>
              <a:off x="2537" y="2293"/>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18" name="Freeform 122"/>
            <p:cNvSpPr>
              <a:spLocks/>
            </p:cNvSpPr>
            <p:nvPr/>
          </p:nvSpPr>
          <p:spPr bwMode="invGray">
            <a:xfrm>
              <a:off x="2476" y="2259"/>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sp>
          <p:nvSpPr>
            <p:cNvPr id="4219" name="Freeform 123"/>
            <p:cNvSpPr>
              <a:spLocks/>
            </p:cNvSpPr>
            <p:nvPr/>
          </p:nvSpPr>
          <p:spPr bwMode="invGray">
            <a:xfrm>
              <a:off x="2238" y="2042"/>
              <a:ext cx="2060" cy="1644"/>
            </a:xfrm>
            <a:custGeom>
              <a:avLst/>
              <a:gdLst/>
              <a:ahLst/>
              <a:cxnLst>
                <a:cxn ang="0">
                  <a:pos x="452" y="653"/>
                </a:cxn>
                <a:cxn ang="0">
                  <a:pos x="333" y="595"/>
                </a:cxn>
                <a:cxn ang="0">
                  <a:pos x="158" y="645"/>
                </a:cxn>
                <a:cxn ang="0">
                  <a:pos x="46" y="759"/>
                </a:cxn>
                <a:cxn ang="0">
                  <a:pos x="12" y="941"/>
                </a:cxn>
                <a:cxn ang="0">
                  <a:pos x="146" y="1059"/>
                </a:cxn>
                <a:cxn ang="0">
                  <a:pos x="308" y="1041"/>
                </a:cxn>
                <a:cxn ang="0">
                  <a:pos x="396" y="1138"/>
                </a:cxn>
                <a:cxn ang="0">
                  <a:pos x="452" y="1447"/>
                </a:cxn>
                <a:cxn ang="0">
                  <a:pos x="497" y="1628"/>
                </a:cxn>
                <a:cxn ang="0">
                  <a:pos x="704" y="1574"/>
                </a:cxn>
                <a:cxn ang="0">
                  <a:pos x="817" y="1380"/>
                </a:cxn>
                <a:cxn ang="0">
                  <a:pos x="885" y="1153"/>
                </a:cxn>
                <a:cxn ang="0">
                  <a:pos x="998" y="999"/>
                </a:cxn>
                <a:cxn ang="0">
                  <a:pos x="796" y="856"/>
                </a:cxn>
                <a:cxn ang="0">
                  <a:pos x="817" y="819"/>
                </a:cxn>
                <a:cxn ang="0">
                  <a:pos x="1003" y="916"/>
                </a:cxn>
                <a:cxn ang="0">
                  <a:pos x="1098" y="792"/>
                </a:cxn>
                <a:cxn ang="0">
                  <a:pos x="1046" y="763"/>
                </a:cxn>
                <a:cxn ang="0">
                  <a:pos x="929" y="716"/>
                </a:cxn>
                <a:cxn ang="0">
                  <a:pos x="1141" y="761"/>
                </a:cxn>
                <a:cxn ang="0">
                  <a:pos x="1296" y="852"/>
                </a:cxn>
                <a:cxn ang="0">
                  <a:pos x="1373" y="1033"/>
                </a:cxn>
                <a:cxn ang="0">
                  <a:pos x="1608" y="847"/>
                </a:cxn>
                <a:cxn ang="0">
                  <a:pos x="1704" y="1030"/>
                </a:cxn>
                <a:cxn ang="0">
                  <a:pos x="1707" y="874"/>
                </a:cxn>
                <a:cxn ang="0">
                  <a:pos x="1759" y="800"/>
                </a:cxn>
                <a:cxn ang="0">
                  <a:pos x="1783" y="544"/>
                </a:cxn>
                <a:cxn ang="0">
                  <a:pos x="1824" y="528"/>
                </a:cxn>
                <a:cxn ang="0">
                  <a:pos x="1844" y="427"/>
                </a:cxn>
                <a:cxn ang="0">
                  <a:pos x="1805" y="226"/>
                </a:cxn>
                <a:cxn ang="0">
                  <a:pos x="1899" y="108"/>
                </a:cxn>
                <a:cxn ang="0">
                  <a:pos x="1947" y="209"/>
                </a:cxn>
                <a:cxn ang="0">
                  <a:pos x="1943" y="123"/>
                </a:cxn>
                <a:cxn ang="0">
                  <a:pos x="1975" y="51"/>
                </a:cxn>
                <a:cxn ang="0">
                  <a:pos x="2038" y="0"/>
                </a:cxn>
                <a:cxn ang="0">
                  <a:pos x="1820" y="63"/>
                </a:cxn>
                <a:cxn ang="0">
                  <a:pos x="1583" y="83"/>
                </a:cxn>
                <a:cxn ang="0">
                  <a:pos x="1349" y="30"/>
                </a:cxn>
                <a:cxn ang="0">
                  <a:pos x="1132" y="65"/>
                </a:cxn>
                <a:cxn ang="0">
                  <a:pos x="1040" y="170"/>
                </a:cxn>
                <a:cxn ang="0">
                  <a:pos x="926" y="137"/>
                </a:cxn>
                <a:cxn ang="0">
                  <a:pos x="758" y="183"/>
                </a:cxn>
                <a:cxn ang="0">
                  <a:pos x="667" y="140"/>
                </a:cxn>
                <a:cxn ang="0">
                  <a:pos x="364" y="248"/>
                </a:cxn>
                <a:cxn ang="0">
                  <a:pos x="535" y="213"/>
                </a:cxn>
                <a:cxn ang="0">
                  <a:pos x="638" y="276"/>
                </a:cxn>
                <a:cxn ang="0">
                  <a:pos x="443" y="357"/>
                </a:cxn>
                <a:cxn ang="0">
                  <a:pos x="275" y="416"/>
                </a:cxn>
                <a:cxn ang="0">
                  <a:pos x="167" y="537"/>
                </a:cxn>
                <a:cxn ang="0">
                  <a:pos x="283" y="552"/>
                </a:cxn>
                <a:cxn ang="0">
                  <a:pos x="381" y="573"/>
                </a:cxn>
                <a:cxn ang="0">
                  <a:pos x="493" y="590"/>
                </a:cxn>
                <a:cxn ang="0">
                  <a:pos x="487" y="512"/>
                </a:cxn>
                <a:cxn ang="0">
                  <a:pos x="592" y="548"/>
                </a:cxn>
                <a:cxn ang="0">
                  <a:pos x="686" y="470"/>
                </a:cxn>
                <a:cxn ang="0">
                  <a:pos x="772" y="480"/>
                </a:cxn>
                <a:cxn ang="0">
                  <a:pos x="639" y="598"/>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FEFEFE">
                <a:alpha val="30000"/>
              </a:srgbClr>
            </a:solidFill>
            <a:ln w="12700" cap="flat" cmpd="sng">
              <a:noFill/>
              <a:prstDash val="dash"/>
              <a:round/>
              <a:headEnd type="none" w="med" len="med"/>
              <a:tailEnd type="none" w="med" len="med"/>
            </a:ln>
            <a:effectLst/>
          </p:spPr>
          <p:txBody>
            <a:bodyPr/>
            <a:lstStyle/>
            <a:p>
              <a:endParaRPr lang="en-US"/>
            </a:p>
          </p:txBody>
        </p:sp>
      </p:grpSp>
      <p:sp>
        <p:nvSpPr>
          <p:cNvPr id="4100" name="Rectangle 4"/>
          <p:cNvSpPr>
            <a:spLocks noGrp="1" noChangeArrowheads="1"/>
          </p:cNvSpPr>
          <p:nvPr>
            <p:ph type="dt" sz="half" idx="2"/>
          </p:nvPr>
        </p:nvSpPr>
        <p:spPr>
          <a:xfrm>
            <a:off x="304800" y="6477000"/>
            <a:ext cx="2133600" cy="168275"/>
          </a:xfrm>
        </p:spPr>
        <p:txBody>
          <a:bodyPr/>
          <a:lstStyle>
            <a:lvl1pPr>
              <a:defRPr/>
            </a:lvl1pPr>
          </a:lstStyle>
          <a:p>
            <a:endParaRPr lang="en-US"/>
          </a:p>
        </p:txBody>
      </p:sp>
      <p:sp>
        <p:nvSpPr>
          <p:cNvPr id="4101" name="Rectangle 5"/>
          <p:cNvSpPr>
            <a:spLocks noGrp="1" noChangeArrowheads="1"/>
          </p:cNvSpPr>
          <p:nvPr>
            <p:ph type="ftr" sz="quarter" idx="3"/>
          </p:nvPr>
        </p:nvSpPr>
        <p:spPr>
          <a:xfrm>
            <a:off x="6705600" y="6477000"/>
            <a:ext cx="2286000" cy="168275"/>
          </a:xfrm>
        </p:spPr>
        <p:txBody>
          <a:bodyPr/>
          <a:lstStyle>
            <a:lvl1pPr algn="r">
              <a:defRPr/>
            </a:lvl1pPr>
          </a:lstStyle>
          <a:p>
            <a:endParaRPr lang="en-US"/>
          </a:p>
        </p:txBody>
      </p:sp>
      <p:sp>
        <p:nvSpPr>
          <p:cNvPr id="4102" name="Rectangle 6"/>
          <p:cNvSpPr>
            <a:spLocks noGrp="1" noChangeArrowheads="1"/>
          </p:cNvSpPr>
          <p:nvPr>
            <p:ph type="sldNum" sz="quarter" idx="4"/>
          </p:nvPr>
        </p:nvSpPr>
        <p:spPr>
          <a:xfrm>
            <a:off x="3657600" y="6477000"/>
            <a:ext cx="2133600" cy="168275"/>
          </a:xfrm>
        </p:spPr>
        <p:txBody>
          <a:bodyPr/>
          <a:lstStyle>
            <a:lvl1pPr algn="ctr">
              <a:defRPr/>
            </a:lvl1pPr>
          </a:lstStyle>
          <a:p>
            <a:fld id="{C8AF1AFF-9E7F-4D80-8D1C-666315FFE84C}" type="slidenum">
              <a:rPr lang="en-US"/>
              <a:pPr/>
              <a:t>‹#›</a:t>
            </a:fld>
            <a:endParaRPr lang="en-US"/>
          </a:p>
        </p:txBody>
      </p:sp>
      <p:pic>
        <p:nvPicPr>
          <p:cNvPr id="4103" name="Picture 7" descr="artplus_nature_naturalcity42_a"/>
          <p:cNvPicPr>
            <a:picLocks noChangeAspect="1" noChangeArrowheads="1"/>
          </p:cNvPicPr>
          <p:nvPr/>
        </p:nvPicPr>
        <p:blipFill>
          <a:blip r:embed="rId3"/>
          <a:srcRect/>
          <a:stretch>
            <a:fillRect/>
          </a:stretch>
        </p:blipFill>
        <p:spPr bwMode="auto">
          <a:xfrm>
            <a:off x="4870450" y="3167063"/>
            <a:ext cx="4425950" cy="2989262"/>
          </a:xfrm>
          <a:prstGeom prst="rect">
            <a:avLst/>
          </a:prstGeom>
          <a:noFill/>
        </p:spPr>
      </p:pic>
      <p:pic>
        <p:nvPicPr>
          <p:cNvPr id="4108" name="Picture 12" descr="artplus_nature_naturalcity42_i"/>
          <p:cNvPicPr>
            <a:picLocks noChangeAspect="1" noChangeArrowheads="1"/>
          </p:cNvPicPr>
          <p:nvPr/>
        </p:nvPicPr>
        <p:blipFill>
          <a:blip r:embed="rId4"/>
          <a:srcRect/>
          <a:stretch>
            <a:fillRect/>
          </a:stretch>
        </p:blipFill>
        <p:spPr bwMode="auto">
          <a:xfrm>
            <a:off x="6956425" y="3352800"/>
            <a:ext cx="1654175" cy="877888"/>
          </a:xfrm>
          <a:prstGeom prst="rect">
            <a:avLst/>
          </a:prstGeom>
          <a:noFill/>
        </p:spPr>
      </p:pic>
      <p:pic>
        <p:nvPicPr>
          <p:cNvPr id="4106" name="Picture 10" descr="artplus_nature_naturalcity42_c"/>
          <p:cNvPicPr>
            <a:picLocks noChangeAspect="1" noChangeArrowheads="1"/>
          </p:cNvPicPr>
          <p:nvPr/>
        </p:nvPicPr>
        <p:blipFill>
          <a:blip r:embed="rId5"/>
          <a:srcRect/>
          <a:stretch>
            <a:fillRect/>
          </a:stretch>
        </p:blipFill>
        <p:spPr bwMode="auto">
          <a:xfrm>
            <a:off x="9296400" y="2895600"/>
            <a:ext cx="1112838" cy="866775"/>
          </a:xfrm>
          <a:prstGeom prst="rect">
            <a:avLst/>
          </a:prstGeom>
          <a:noFill/>
        </p:spPr>
      </p:pic>
      <p:pic>
        <p:nvPicPr>
          <p:cNvPr id="4109" name="Picture 13" descr="artplus_nature_naturalcity42_f"/>
          <p:cNvPicPr>
            <a:picLocks noChangeAspect="1" noChangeArrowheads="1"/>
          </p:cNvPicPr>
          <p:nvPr/>
        </p:nvPicPr>
        <p:blipFill>
          <a:blip r:embed="rId6"/>
          <a:srcRect/>
          <a:stretch>
            <a:fillRect/>
          </a:stretch>
        </p:blipFill>
        <p:spPr bwMode="auto">
          <a:xfrm>
            <a:off x="4994275" y="4594225"/>
            <a:ext cx="4911725" cy="1882775"/>
          </a:xfrm>
          <a:prstGeom prst="rect">
            <a:avLst/>
          </a:prstGeom>
          <a:noFill/>
        </p:spPr>
      </p:pic>
      <p:sp>
        <p:nvSpPr>
          <p:cNvPr id="4098" name="Rectangle 2"/>
          <p:cNvSpPr>
            <a:spLocks noGrp="1" noChangeArrowheads="1"/>
          </p:cNvSpPr>
          <p:nvPr>
            <p:ph type="ctrTitle"/>
          </p:nvPr>
        </p:nvSpPr>
        <p:spPr>
          <a:xfrm>
            <a:off x="304800" y="4419600"/>
            <a:ext cx="6400800" cy="1143000"/>
          </a:xfrm>
        </p:spPr>
        <p:txBody>
          <a:bodyPr/>
          <a:lstStyle>
            <a:lvl1pPr algn="l">
              <a:defRPr sz="4300">
                <a:solidFill>
                  <a:schemeClr val="bg1"/>
                </a:solidFill>
              </a:defRPr>
            </a:lvl1pPr>
          </a:lstStyle>
          <a:p>
            <a:r>
              <a:rPr lang="en-US"/>
              <a:t>Click to edit Master title style</a:t>
            </a:r>
          </a:p>
        </p:txBody>
      </p:sp>
      <p:sp>
        <p:nvSpPr>
          <p:cNvPr id="4099" name="Rectangle 3"/>
          <p:cNvSpPr>
            <a:spLocks noGrp="1" noChangeArrowheads="1"/>
          </p:cNvSpPr>
          <p:nvPr>
            <p:ph type="subTitle" idx="1"/>
          </p:nvPr>
        </p:nvSpPr>
        <p:spPr>
          <a:xfrm>
            <a:off x="304800" y="5715000"/>
            <a:ext cx="6400800" cy="381000"/>
          </a:xfrm>
        </p:spPr>
        <p:txBody>
          <a:bodyPr/>
          <a:lstStyle>
            <a:lvl1pPr marL="0" indent="0">
              <a:buFont typeface="Wingdings" pitchFamily="2" charset="2"/>
              <a:buNone/>
              <a:defRPr sz="1800" b="1" i="1">
                <a:solidFill>
                  <a:schemeClr val="bg1"/>
                </a:solidFill>
              </a:defRPr>
            </a:lvl1pPr>
          </a:lstStyle>
          <a:p>
            <a:r>
              <a:rPr lang="en-US"/>
              <a:t>Click to edit Master subtitle style</a:t>
            </a:r>
          </a:p>
        </p:txBody>
      </p:sp>
      <p:sp>
        <p:nvSpPr>
          <p:cNvPr id="4222" name="Text Box 126"/>
          <p:cNvSpPr txBox="1">
            <a:spLocks noChangeArrowheads="1"/>
          </p:cNvSpPr>
          <p:nvPr/>
        </p:nvSpPr>
        <p:spPr bwMode="auto">
          <a:xfrm>
            <a:off x="8007350" y="152400"/>
            <a:ext cx="984250" cy="396875"/>
          </a:xfrm>
          <a:prstGeom prst="rect">
            <a:avLst/>
          </a:prstGeom>
          <a:noFill/>
          <a:ln w="9525">
            <a:noFill/>
            <a:miter lim="800000"/>
            <a:headEnd/>
            <a:tailEnd/>
          </a:ln>
          <a:effectLst/>
        </p:spPr>
        <p:txBody>
          <a:bodyPr wrap="none">
            <a:spAutoFit/>
          </a:bodyPr>
          <a:lstStyle/>
          <a:p>
            <a:pPr algn="r"/>
            <a:r>
              <a:rPr lang="en-US" sz="2000" b="1">
                <a:solidFill>
                  <a:srgbClr val="000000"/>
                </a:solidFill>
                <a:latin typeface="Verdana" pitchFamily="34" charset="0"/>
              </a:rPr>
              <a:t>LOGO</a:t>
            </a:r>
          </a:p>
        </p:txBody>
      </p:sp>
      <p:pic>
        <p:nvPicPr>
          <p:cNvPr id="4105" name="Picture 9" descr="artplus_nature_naturalcity42_b"/>
          <p:cNvPicPr>
            <a:picLocks noChangeAspect="1" noChangeArrowheads="1"/>
          </p:cNvPicPr>
          <p:nvPr/>
        </p:nvPicPr>
        <p:blipFill>
          <a:blip r:embed="rId7"/>
          <a:srcRect/>
          <a:stretch>
            <a:fillRect/>
          </a:stretch>
        </p:blipFill>
        <p:spPr bwMode="auto">
          <a:xfrm>
            <a:off x="5195888" y="3097213"/>
            <a:ext cx="2971800" cy="571500"/>
          </a:xfrm>
          <a:prstGeom prst="rect">
            <a:avLst/>
          </a:prstGeom>
          <a:noFill/>
        </p:spPr>
      </p:pic>
      <p:pic>
        <p:nvPicPr>
          <p:cNvPr id="4104" name="Picture 8" descr="artplus_nature_naturalcity42_e"/>
          <p:cNvPicPr>
            <a:picLocks noChangeAspect="1" noChangeArrowheads="1"/>
          </p:cNvPicPr>
          <p:nvPr/>
        </p:nvPicPr>
        <p:blipFill>
          <a:blip r:embed="rId8"/>
          <a:srcRect/>
          <a:stretch>
            <a:fillRect/>
          </a:stretch>
        </p:blipFill>
        <p:spPr bwMode="auto">
          <a:xfrm>
            <a:off x="5943600" y="1993900"/>
            <a:ext cx="1546225" cy="1663700"/>
          </a:xfrm>
          <a:prstGeom prst="rect">
            <a:avLst/>
          </a:prstGeom>
          <a:noFill/>
        </p:spPr>
      </p:pic>
      <p:pic>
        <p:nvPicPr>
          <p:cNvPr id="4107" name="Picture 11" descr="artplus_nature_naturalcity42_d"/>
          <p:cNvPicPr>
            <a:picLocks noChangeAspect="1" noChangeArrowheads="1"/>
          </p:cNvPicPr>
          <p:nvPr/>
        </p:nvPicPr>
        <p:blipFill>
          <a:blip r:embed="rId9"/>
          <a:srcRect/>
          <a:stretch>
            <a:fillRect/>
          </a:stretch>
        </p:blipFill>
        <p:spPr bwMode="auto">
          <a:xfrm>
            <a:off x="5626100" y="2862263"/>
            <a:ext cx="623888" cy="579437"/>
          </a:xfrm>
          <a:prstGeom prst="rect">
            <a:avLst/>
          </a:prstGeom>
          <a:noFill/>
        </p:spPr>
      </p:pic>
      <p:pic>
        <p:nvPicPr>
          <p:cNvPr id="4224" name="Picture 128" descr="a1"/>
          <p:cNvPicPr>
            <a:picLocks noChangeAspect="1" noChangeArrowheads="1"/>
          </p:cNvPicPr>
          <p:nvPr userDrawn="1"/>
        </p:nvPicPr>
        <p:blipFill>
          <a:blip r:embed="rId10"/>
          <a:srcRect/>
          <a:stretch>
            <a:fillRect/>
          </a:stretch>
        </p:blipFill>
        <p:spPr bwMode="auto">
          <a:xfrm>
            <a:off x="9359900" y="95250"/>
            <a:ext cx="1803400" cy="2070100"/>
          </a:xfrm>
          <a:prstGeom prst="rect">
            <a:avLst/>
          </a:prstGeom>
          <a:noFill/>
        </p:spPr>
      </p:pic>
      <p:pic>
        <p:nvPicPr>
          <p:cNvPr id="4225" name="Picture 129" descr="b_1"/>
          <p:cNvPicPr>
            <a:picLocks noChangeAspect="1" noChangeArrowheads="1"/>
          </p:cNvPicPr>
          <p:nvPr userDrawn="1"/>
        </p:nvPicPr>
        <p:blipFill>
          <a:blip r:embed="rId11"/>
          <a:srcRect/>
          <a:stretch>
            <a:fillRect/>
          </a:stretch>
        </p:blipFill>
        <p:spPr bwMode="auto">
          <a:xfrm>
            <a:off x="10204450" y="1968500"/>
            <a:ext cx="1079500" cy="469900"/>
          </a:xfrm>
          <a:prstGeom prst="rect">
            <a:avLst/>
          </a:prstGeom>
          <a:noFill/>
        </p:spPr>
      </p:pic>
      <p:sp>
        <p:nvSpPr>
          <p:cNvPr id="127" name="TextBox 126"/>
          <p:cNvSpPr txBox="1"/>
          <p:nvPr userDrawn="1"/>
        </p:nvSpPr>
        <p:spPr>
          <a:xfrm>
            <a:off x="0" y="6627168"/>
            <a:ext cx="1608133" cy="230832"/>
          </a:xfrm>
          <a:prstGeom prst="rect">
            <a:avLst/>
          </a:prstGeom>
          <a:noFill/>
        </p:spPr>
        <p:txBody>
          <a:bodyPr wrap="none" rtlCol="0">
            <a:spAutoFit/>
          </a:bodyPr>
          <a:lstStyle/>
          <a:p>
            <a:r>
              <a:rPr lang="en-US" sz="900">
                <a:solidFill>
                  <a:schemeClr val="bg1"/>
                </a:solidFill>
                <a:latin typeface="+mn-lt"/>
              </a:rPr>
              <a:t>www.trungtamtinhoc.edu.vn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23"/>
                                        </p:tgtEl>
                                        <p:attrNameLst>
                                          <p:attrName>style.visibility</p:attrName>
                                        </p:attrNameLst>
                                      </p:cBhvr>
                                      <p:to>
                                        <p:strVal val="visible"/>
                                      </p:to>
                                    </p:set>
                                    <p:animEffect transition="in" filter="fade">
                                      <p:cBhvr>
                                        <p:cTn id="7" dur="2000"/>
                                        <p:tgtEl>
                                          <p:spTgt spid="4223"/>
                                        </p:tgtEl>
                                      </p:cBhvr>
                                    </p:animEffect>
                                  </p:childTnLst>
                                </p:cTn>
                              </p:par>
                              <p:par>
                                <p:cTn id="8" presetID="10" presetClass="entr" presetSubtype="0" fill="hold" nodeType="withEffect">
                                  <p:stCondLst>
                                    <p:cond delay="0"/>
                                  </p:stCondLst>
                                  <p:childTnLst>
                                    <p:set>
                                      <p:cBhvr>
                                        <p:cTn id="9" dur="1" fill="hold">
                                          <p:stCondLst>
                                            <p:cond delay="0"/>
                                          </p:stCondLst>
                                        </p:cTn>
                                        <p:tgtEl>
                                          <p:spTgt spid="4103"/>
                                        </p:tgtEl>
                                        <p:attrNameLst>
                                          <p:attrName>style.visibility</p:attrName>
                                        </p:attrNameLst>
                                      </p:cBhvr>
                                      <p:to>
                                        <p:strVal val="visible"/>
                                      </p:to>
                                    </p:set>
                                    <p:animEffect transition="in" filter="fade">
                                      <p:cBhvr>
                                        <p:cTn id="10" dur="2000"/>
                                        <p:tgtEl>
                                          <p:spTgt spid="4103"/>
                                        </p:tgtEl>
                                      </p:cBhvr>
                                    </p:animEffect>
                                  </p:childTnLst>
                                </p:cTn>
                              </p:par>
                            </p:childTnLst>
                          </p:cTn>
                        </p:par>
                        <p:par>
                          <p:cTn id="11" fill="hold">
                            <p:stCondLst>
                              <p:cond delay="2000"/>
                            </p:stCondLst>
                            <p:childTnLst>
                              <p:par>
                                <p:cTn id="12" presetID="10" presetClass="entr" presetSubtype="0" fill="hold" nodeType="afterEffect">
                                  <p:stCondLst>
                                    <p:cond delay="0"/>
                                  </p:stCondLst>
                                  <p:childTnLst>
                                    <p:set>
                                      <p:cBhvr>
                                        <p:cTn id="13" dur="1" fill="hold">
                                          <p:stCondLst>
                                            <p:cond delay="0"/>
                                          </p:stCondLst>
                                        </p:cTn>
                                        <p:tgtEl>
                                          <p:spTgt spid="4105"/>
                                        </p:tgtEl>
                                        <p:attrNameLst>
                                          <p:attrName>style.visibility</p:attrName>
                                        </p:attrNameLst>
                                      </p:cBhvr>
                                      <p:to>
                                        <p:strVal val="visible"/>
                                      </p:to>
                                    </p:set>
                                    <p:animEffect transition="in" filter="fade">
                                      <p:cBhvr>
                                        <p:cTn id="14" dur="1000"/>
                                        <p:tgtEl>
                                          <p:spTgt spid="4105"/>
                                        </p:tgtEl>
                                      </p:cBhvr>
                                    </p:animEffect>
                                  </p:childTnLst>
                                </p:cTn>
                              </p:par>
                            </p:childTnLst>
                          </p:cTn>
                        </p:par>
                        <p:par>
                          <p:cTn id="15" fill="hold">
                            <p:stCondLst>
                              <p:cond delay="3000"/>
                            </p:stCondLst>
                            <p:childTnLst>
                              <p:par>
                                <p:cTn id="16" presetID="22" presetClass="entr" presetSubtype="4" fill="hold" nodeType="afterEffect">
                                  <p:stCondLst>
                                    <p:cond delay="0"/>
                                  </p:stCondLst>
                                  <p:childTnLst>
                                    <p:set>
                                      <p:cBhvr>
                                        <p:cTn id="17" dur="1" fill="hold">
                                          <p:stCondLst>
                                            <p:cond delay="0"/>
                                          </p:stCondLst>
                                        </p:cTn>
                                        <p:tgtEl>
                                          <p:spTgt spid="4107"/>
                                        </p:tgtEl>
                                        <p:attrNameLst>
                                          <p:attrName>style.visibility</p:attrName>
                                        </p:attrNameLst>
                                      </p:cBhvr>
                                      <p:to>
                                        <p:strVal val="visible"/>
                                      </p:to>
                                    </p:set>
                                    <p:animEffect transition="in" filter="wipe(down)">
                                      <p:cBhvr>
                                        <p:cTn id="18" dur="500"/>
                                        <p:tgtEl>
                                          <p:spTgt spid="4107"/>
                                        </p:tgtEl>
                                      </p:cBhvr>
                                    </p:animEffect>
                                  </p:childTnLst>
                                </p:cTn>
                              </p:par>
                            </p:childTnLst>
                          </p:cTn>
                        </p:par>
                        <p:par>
                          <p:cTn id="19" fill="hold">
                            <p:stCondLst>
                              <p:cond delay="3500"/>
                            </p:stCondLst>
                            <p:childTnLst>
                              <p:par>
                                <p:cTn id="20" presetID="22" presetClass="entr" presetSubtype="4" fill="hold" nodeType="afterEffect">
                                  <p:stCondLst>
                                    <p:cond delay="0"/>
                                  </p:stCondLst>
                                  <p:childTnLst>
                                    <p:set>
                                      <p:cBhvr>
                                        <p:cTn id="21" dur="1" fill="hold">
                                          <p:stCondLst>
                                            <p:cond delay="0"/>
                                          </p:stCondLst>
                                        </p:cTn>
                                        <p:tgtEl>
                                          <p:spTgt spid="4104"/>
                                        </p:tgtEl>
                                        <p:attrNameLst>
                                          <p:attrName>style.visibility</p:attrName>
                                        </p:attrNameLst>
                                      </p:cBhvr>
                                      <p:to>
                                        <p:strVal val="visible"/>
                                      </p:to>
                                    </p:set>
                                    <p:animEffect transition="in" filter="wipe(down)">
                                      <p:cBhvr>
                                        <p:cTn id="22" dur="500"/>
                                        <p:tgtEl>
                                          <p:spTgt spid="4104"/>
                                        </p:tgtEl>
                                      </p:cBhvr>
                                    </p:animEffect>
                                  </p:childTnLst>
                                </p:cTn>
                              </p:par>
                            </p:childTnLst>
                          </p:cTn>
                        </p:par>
                        <p:par>
                          <p:cTn id="23" fill="hold">
                            <p:stCondLst>
                              <p:cond delay="4000"/>
                            </p:stCondLst>
                            <p:childTnLst>
                              <p:par>
                                <p:cTn id="24" presetID="35" presetClass="path" presetSubtype="0" accel="50000" decel="50000" fill="hold" nodeType="afterEffect">
                                  <p:stCondLst>
                                    <p:cond delay="0"/>
                                  </p:stCondLst>
                                  <p:childTnLst>
                                    <p:animMotion origin="layout" path="M -5.55556E-7 2.37743E-6 L -0.21076 0.04787 " pathEditMode="relative" rAng="0" ptsTypes="AA">
                                      <p:cBhvr>
                                        <p:cTn id="25" dur="2000" fill="hold"/>
                                        <p:tgtEl>
                                          <p:spTgt spid="4106"/>
                                        </p:tgtEl>
                                        <p:attrNameLst>
                                          <p:attrName>ppt_x</p:attrName>
                                          <p:attrName>ppt_y</p:attrName>
                                        </p:attrNameLst>
                                      </p:cBhvr>
                                      <p:rCtr x="-10500" y="2400"/>
                                    </p:animMotion>
                                  </p:childTnLst>
                                </p:cTn>
                              </p:par>
                              <p:par>
                                <p:cTn id="26" presetID="10" presetClass="entr" presetSubtype="0" fill="hold" nodeType="withEffect">
                                  <p:stCondLst>
                                    <p:cond delay="0"/>
                                  </p:stCondLst>
                                  <p:childTnLst>
                                    <p:set>
                                      <p:cBhvr>
                                        <p:cTn id="27" dur="1" fill="hold">
                                          <p:stCondLst>
                                            <p:cond delay="0"/>
                                          </p:stCondLst>
                                        </p:cTn>
                                        <p:tgtEl>
                                          <p:spTgt spid="4106"/>
                                        </p:tgtEl>
                                        <p:attrNameLst>
                                          <p:attrName>style.visibility</p:attrName>
                                        </p:attrNameLst>
                                      </p:cBhvr>
                                      <p:to>
                                        <p:strVal val="visible"/>
                                      </p:to>
                                    </p:set>
                                    <p:animEffect transition="in" filter="fade">
                                      <p:cBhvr>
                                        <p:cTn id="28" dur="1000"/>
                                        <p:tgtEl>
                                          <p:spTgt spid="4106"/>
                                        </p:tgtEl>
                                      </p:cBhvr>
                                    </p:animEffect>
                                  </p:childTnLst>
                                </p:cTn>
                              </p:par>
                            </p:childTnLst>
                          </p:cTn>
                        </p:par>
                        <p:par>
                          <p:cTn id="29" fill="hold">
                            <p:stCondLst>
                              <p:cond delay="6000"/>
                            </p:stCondLst>
                            <p:childTnLst>
                              <p:par>
                                <p:cTn id="30" presetID="22" presetClass="entr" presetSubtype="4" fill="hold" nodeType="afterEffect">
                                  <p:stCondLst>
                                    <p:cond delay="0"/>
                                  </p:stCondLst>
                                  <p:childTnLst>
                                    <p:set>
                                      <p:cBhvr>
                                        <p:cTn id="31" dur="1" fill="hold">
                                          <p:stCondLst>
                                            <p:cond delay="0"/>
                                          </p:stCondLst>
                                        </p:cTn>
                                        <p:tgtEl>
                                          <p:spTgt spid="4108"/>
                                        </p:tgtEl>
                                        <p:attrNameLst>
                                          <p:attrName>style.visibility</p:attrName>
                                        </p:attrNameLst>
                                      </p:cBhvr>
                                      <p:to>
                                        <p:strVal val="visible"/>
                                      </p:to>
                                    </p:set>
                                    <p:animEffect transition="in" filter="wipe(down)">
                                      <p:cBhvr>
                                        <p:cTn id="32" dur="500"/>
                                        <p:tgtEl>
                                          <p:spTgt spid="4108"/>
                                        </p:tgtEl>
                                      </p:cBhvr>
                                    </p:animEffect>
                                  </p:childTnLst>
                                </p:cTn>
                              </p:par>
                            </p:childTnLst>
                          </p:cTn>
                        </p:par>
                        <p:par>
                          <p:cTn id="33" fill="hold">
                            <p:stCondLst>
                              <p:cond delay="6500"/>
                            </p:stCondLst>
                            <p:childTnLst>
                              <p:par>
                                <p:cTn id="34" presetID="22" presetClass="entr" presetSubtype="4" fill="hold" nodeType="afterEffect">
                                  <p:stCondLst>
                                    <p:cond delay="0"/>
                                  </p:stCondLst>
                                  <p:childTnLst>
                                    <p:set>
                                      <p:cBhvr>
                                        <p:cTn id="35" dur="1" fill="hold">
                                          <p:stCondLst>
                                            <p:cond delay="0"/>
                                          </p:stCondLst>
                                        </p:cTn>
                                        <p:tgtEl>
                                          <p:spTgt spid="4109"/>
                                        </p:tgtEl>
                                        <p:attrNameLst>
                                          <p:attrName>style.visibility</p:attrName>
                                        </p:attrNameLst>
                                      </p:cBhvr>
                                      <p:to>
                                        <p:strVal val="visible"/>
                                      </p:to>
                                    </p:set>
                                    <p:animEffect transition="in" filter="wipe(down)">
                                      <p:cBhvr>
                                        <p:cTn id="36" dur="1000"/>
                                        <p:tgtEl>
                                          <p:spTgt spid="4109"/>
                                        </p:tgtEl>
                                      </p:cBhvr>
                                    </p:animEffect>
                                  </p:childTnLst>
                                </p:cTn>
                              </p:par>
                              <p:par>
                                <p:cTn id="37" presetID="10" presetClass="entr" presetSubtype="0" fill="hold" nodeType="withEffect">
                                  <p:stCondLst>
                                    <p:cond delay="800"/>
                                  </p:stCondLst>
                                  <p:childTnLst>
                                    <p:set>
                                      <p:cBhvr>
                                        <p:cTn id="38" dur="1" fill="hold">
                                          <p:stCondLst>
                                            <p:cond delay="0"/>
                                          </p:stCondLst>
                                        </p:cTn>
                                        <p:tgtEl>
                                          <p:spTgt spid="4111"/>
                                        </p:tgtEl>
                                        <p:attrNameLst>
                                          <p:attrName>style.visibility</p:attrName>
                                        </p:attrNameLst>
                                      </p:cBhvr>
                                      <p:to>
                                        <p:strVal val="visible"/>
                                      </p:to>
                                    </p:set>
                                    <p:animEffect transition="in" filter="fade">
                                      <p:cBhvr>
                                        <p:cTn id="39" dur="2000"/>
                                        <p:tgtEl>
                                          <p:spTgt spid="4111"/>
                                        </p:tgtEl>
                                      </p:cBhvr>
                                    </p:animEffect>
                                  </p:childTnLst>
                                </p:cTn>
                              </p:par>
                            </p:childTnLst>
                          </p:cTn>
                        </p:par>
                        <p:par>
                          <p:cTn id="40" fill="hold">
                            <p:stCondLst>
                              <p:cond delay="9300"/>
                            </p:stCondLst>
                            <p:childTnLst>
                              <p:par>
                                <p:cTn id="41" presetID="0" presetClass="path" presetSubtype="0" accel="50000" decel="50000" fill="hold" nodeType="afterEffect">
                                  <p:stCondLst>
                                    <p:cond delay="0"/>
                                  </p:stCondLst>
                                  <p:childTnLst>
                                    <p:animMotion origin="layout" path="M -2.22222E-6 -4.81481E-6 C -0.08906 0.01505 -0.38802 0.03033 -0.53472 0.09075 C -0.68142 0.15116 -0.81198 0.322 -0.88055 0.36297 C -0.94913 0.40394 -0.93229 0.34237 -0.94583 0.33704 " pathEditMode="relative" rAng="0" ptsTypes="aaaa">
                                      <p:cBhvr>
                                        <p:cTn id="42" dur="2000" fill="hold"/>
                                        <p:tgtEl>
                                          <p:spTgt spid="4224"/>
                                        </p:tgtEl>
                                        <p:attrNameLst>
                                          <p:attrName>ppt_x</p:attrName>
                                          <p:attrName>ppt_y</p:attrName>
                                        </p:attrNameLst>
                                      </p:cBhvr>
                                      <p:rCtr x="-47500" y="20200"/>
                                    </p:animMotion>
                                  </p:childTnLst>
                                </p:cTn>
                              </p:par>
                              <p:par>
                                <p:cTn id="43" presetID="0" presetClass="path" presetSubtype="0" accel="50000" decel="50000" fill="hold" nodeType="withEffect">
                                  <p:stCondLst>
                                    <p:cond delay="500"/>
                                  </p:stCondLst>
                                  <p:childTnLst>
                                    <p:animMotion origin="layout" path="M 0 0.04629 C -0.07778 0.05393 -0.34948 0.0956 -0.46667 0.09166 C -0.58385 0.08773 -0.63611 -0.0007 -0.70278 0.02314 C -0.76944 0.04699 -0.83247 0.19027 -0.86667 0.23426 " pathEditMode="relative" rAng="0" ptsTypes="aaaa">
                                      <p:cBhvr>
                                        <p:cTn id="44" dur="2000" fill="hold"/>
                                        <p:tgtEl>
                                          <p:spTgt spid="4225"/>
                                        </p:tgtEl>
                                        <p:attrNameLst>
                                          <p:attrName>ppt_x</p:attrName>
                                          <p:attrName>ppt_y</p:attrName>
                                        </p:attrNameLst>
                                      </p:cBhvr>
                                      <p:rCtr x="-43300" y="7000"/>
                                    </p:animMotion>
                                  </p:childTnLst>
                                </p:cTn>
                              </p:par>
                            </p:childTnLst>
                          </p:cTn>
                        </p:par>
                        <p:par>
                          <p:cTn id="45" fill="hold">
                            <p:stCondLst>
                              <p:cond delay="11800"/>
                            </p:stCondLst>
                            <p:childTnLst>
                              <p:par>
                                <p:cTn id="46" presetID="22" presetClass="entr" presetSubtype="8" fill="hold" grpId="0" nodeType="afterEffect">
                                  <p:stCondLst>
                                    <p:cond delay="0"/>
                                  </p:stCondLst>
                                  <p:childTnLst>
                                    <p:set>
                                      <p:cBhvr>
                                        <p:cTn id="47" dur="1" fill="hold">
                                          <p:stCondLst>
                                            <p:cond delay="0"/>
                                          </p:stCondLst>
                                        </p:cTn>
                                        <p:tgtEl>
                                          <p:spTgt spid="4098"/>
                                        </p:tgtEl>
                                        <p:attrNameLst>
                                          <p:attrName>style.visibility</p:attrName>
                                        </p:attrNameLst>
                                      </p:cBhvr>
                                      <p:to>
                                        <p:strVal val="visible"/>
                                      </p:to>
                                    </p:set>
                                    <p:animEffect transition="in" filter="wipe(left)">
                                      <p:cBhvr>
                                        <p:cTn id="48" dur="1000"/>
                                        <p:tgtEl>
                                          <p:spTgt spid="4098"/>
                                        </p:tgtEl>
                                      </p:cBhvr>
                                    </p:animEffect>
                                  </p:childTnLst>
                                </p:cTn>
                              </p:par>
                            </p:childTnLst>
                          </p:cTn>
                        </p:par>
                        <p:par>
                          <p:cTn id="49" fill="hold">
                            <p:stCondLst>
                              <p:cond delay="12800"/>
                            </p:stCondLst>
                            <p:childTnLst>
                              <p:par>
                                <p:cTn id="50" presetID="22" presetClass="entr" presetSubtype="8" fill="hold" grpId="0" nodeType="afterEffect">
                                  <p:stCondLst>
                                    <p:cond delay="0"/>
                                  </p:stCondLst>
                                  <p:childTnLst>
                                    <p:set>
                                      <p:cBhvr>
                                        <p:cTn id="51" dur="1" fill="hold">
                                          <p:stCondLst>
                                            <p:cond delay="0"/>
                                          </p:stCondLst>
                                        </p:cTn>
                                        <p:tgtEl>
                                          <p:spTgt spid="4099">
                                            <p:txEl>
                                              <p:pRg st="0" end="0"/>
                                            </p:txEl>
                                          </p:spTgt>
                                        </p:tgtEl>
                                        <p:attrNameLst>
                                          <p:attrName>style.visibility</p:attrName>
                                        </p:attrNameLst>
                                      </p:cBhvr>
                                      <p:to>
                                        <p:strVal val="visible"/>
                                      </p:to>
                                    </p:set>
                                    <p:animEffect transition="in" filter="wipe(left)">
                                      <p:cBhvr>
                                        <p:cTn id="52" dur="10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3" grpId="0" animBg="1"/>
      <p:bldP spid="4098" grpId="0"/>
      <p:bldP spid="4099" grpId="0" build="p">
        <p:tmplLst>
          <p:tmpl lvl="1">
            <p:tnLst>
              <p:par>
                <p:cTn presetID="22" presetClass="entr" presetSubtype="8" fill="hold" nodeType="afterEffect">
                  <p:stCondLst>
                    <p:cond delay="0"/>
                  </p:stCondLst>
                  <p:childTnLst>
                    <p:set>
                      <p:cBhvr>
                        <p:cTn dur="1" fill="hold">
                          <p:stCondLst>
                            <p:cond delay="0"/>
                          </p:stCondLst>
                        </p:cTn>
                        <p:tgtEl>
                          <p:spTgt spid="4099"/>
                        </p:tgtEl>
                        <p:attrNameLst>
                          <p:attrName>style.visibility</p:attrName>
                        </p:attrNameLst>
                      </p:cBhvr>
                      <p:to>
                        <p:strVal val="visible"/>
                      </p:to>
                    </p:set>
                    <p:animEffect transition="in" filter="wipe(left)">
                      <p:cBhvr>
                        <p:cTn dur="1000"/>
                        <p:tgtEl>
                          <p:spTgt spid="4099"/>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063A193-151D-48F6-ABE6-FDDB0BC0AECF}"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164F13-48D1-4ADC-B1EB-3904AA61B639}"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68363"/>
          </a:xfrm>
        </p:spPr>
        <p:txBody>
          <a:bodyPr/>
          <a:lstStyle/>
          <a:p>
            <a:r>
              <a:rPr lang="en-US"/>
              <a:t>Click to edit Master title style</a:t>
            </a:r>
          </a:p>
        </p:txBody>
      </p:sp>
      <p:sp>
        <p:nvSpPr>
          <p:cNvPr id="3" name="Table Placeholder 2"/>
          <p:cNvSpPr>
            <a:spLocks noGrp="1"/>
          </p:cNvSpPr>
          <p:nvPr>
            <p:ph type="tbl" idx="1"/>
          </p:nvPr>
        </p:nvSpPr>
        <p:spPr>
          <a:xfrm>
            <a:off x="457200" y="1295400"/>
            <a:ext cx="8229600" cy="5029200"/>
          </a:xfrm>
        </p:spPr>
        <p:txBody>
          <a:bodyPr/>
          <a:lstStyle/>
          <a:p>
            <a:r>
              <a:rPr lang="en-US"/>
              <a:t>Click icon to add table</a:t>
            </a:r>
          </a:p>
        </p:txBody>
      </p:sp>
      <p:sp>
        <p:nvSpPr>
          <p:cNvPr id="4" name="Date Placeholder 3"/>
          <p:cNvSpPr>
            <a:spLocks noGrp="1"/>
          </p:cNvSpPr>
          <p:nvPr>
            <p:ph type="dt" sz="half" idx="10"/>
          </p:nvPr>
        </p:nvSpPr>
        <p:spPr>
          <a:xfrm>
            <a:off x="457200" y="6537325"/>
            <a:ext cx="2133600" cy="244475"/>
          </a:xfrm>
        </p:spPr>
        <p:txBody>
          <a:bodyPr/>
          <a:lstStyle>
            <a:lvl1pPr>
              <a:defRPr/>
            </a:lvl1pPr>
          </a:lstStyle>
          <a:p>
            <a:endParaRPr lang="en-US"/>
          </a:p>
        </p:txBody>
      </p:sp>
      <p:sp>
        <p:nvSpPr>
          <p:cNvPr id="5" name="Footer Placeholder 4"/>
          <p:cNvSpPr>
            <a:spLocks noGrp="1"/>
          </p:cNvSpPr>
          <p:nvPr>
            <p:ph type="ftr" sz="quarter" idx="11"/>
          </p:nvPr>
        </p:nvSpPr>
        <p:spPr>
          <a:xfrm>
            <a:off x="3124200" y="6537325"/>
            <a:ext cx="2895600" cy="244475"/>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537325"/>
            <a:ext cx="2133600" cy="244475"/>
          </a:xfrm>
        </p:spPr>
        <p:txBody>
          <a:bodyPr/>
          <a:lstStyle>
            <a:lvl1pPr>
              <a:defRPr/>
            </a:lvl1pPr>
          </a:lstStyle>
          <a:p>
            <a:fld id="{37BA5889-3889-48EB-8ABB-7988F2FA738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9B6F444-4353-4DA7-95C4-BBD8D857DB34}"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7561CDB-809F-4F01-8B1D-FE5EAC24373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FBBEBBD-17BD-4560-87E4-547DA4A47EB6}"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E4299E6-7C00-4D22-A89F-1F9B3615D59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5941182-25CA-4852-8295-F5606E806368}"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24D8CAD-8B7D-4421-84A6-58E0B706B09C}"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A7A2312-82E8-4FE4-9A01-ADEF37E3AE1F}"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7B3CDFB-B3A1-4232-AA4B-479C24C388BD}"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21" Type="http://schemas.openxmlformats.org/officeDocument/2006/relationships/image" Target="../media/image8.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20"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23" Type="http://schemas.openxmlformats.org/officeDocument/2006/relationships/image" Target="../media/image10.pn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 Id="rId22"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43" name="Picture 19" descr="1"/>
          <p:cNvPicPr>
            <a:picLocks noChangeAspect="1" noChangeArrowheads="1"/>
          </p:cNvPicPr>
          <p:nvPr/>
        </p:nvPicPr>
        <p:blipFill>
          <a:blip r:embed="rId14"/>
          <a:srcRect b="38461"/>
          <a:stretch>
            <a:fillRect/>
          </a:stretch>
        </p:blipFill>
        <p:spPr bwMode="auto">
          <a:xfrm>
            <a:off x="0" y="6324600"/>
            <a:ext cx="9144000" cy="542925"/>
          </a:xfrm>
          <a:prstGeom prst="rect">
            <a:avLst/>
          </a:prstGeom>
          <a:noFill/>
        </p:spPr>
      </p:pic>
      <p:sp>
        <p:nvSpPr>
          <p:cNvPr id="1041" name="Rectangle 17"/>
          <p:cNvSpPr>
            <a:spLocks noChangeArrowheads="1"/>
          </p:cNvSpPr>
          <p:nvPr/>
        </p:nvSpPr>
        <p:spPr bwMode="gray">
          <a:xfrm>
            <a:off x="0" y="0"/>
            <a:ext cx="9144000" cy="1219200"/>
          </a:xfrm>
          <a:prstGeom prst="rect">
            <a:avLst/>
          </a:prstGeom>
          <a:gradFill rotWithShape="1">
            <a:gsLst>
              <a:gs pos="0">
                <a:schemeClr val="accent1"/>
              </a:gs>
              <a:gs pos="100000">
                <a:schemeClr val="accent1">
                  <a:gamma/>
                  <a:tint val="0"/>
                  <a:invGamma/>
                </a:schemeClr>
              </a:gs>
            </a:gsLst>
            <a:lin ang="5400000" scaled="1"/>
          </a:gradFill>
          <a:ln w="9525">
            <a:noFill/>
            <a:miter lim="800000"/>
            <a:headEnd/>
            <a:tailEnd/>
          </a:ln>
          <a:effectLst/>
        </p:spPr>
        <p:txBody>
          <a:bodyPr wrap="none" anchor="ctr"/>
          <a:lstStyle/>
          <a:p>
            <a:endParaRPr lang="en-US"/>
          </a:p>
        </p:txBody>
      </p:sp>
      <p:sp>
        <p:nvSpPr>
          <p:cNvPr id="1027" name="Rectangle 3"/>
          <p:cNvSpPr>
            <a:spLocks noGrp="1" noChangeArrowheads="1"/>
          </p:cNvSpPr>
          <p:nvPr>
            <p:ph type="body" idx="1"/>
          </p:nvPr>
        </p:nvSpPr>
        <p:spPr bwMode="auto">
          <a:xfrm>
            <a:off x="457200" y="1295400"/>
            <a:ext cx="82296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53732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bg1"/>
                </a:solidFill>
              </a:defRPr>
            </a:lvl1pPr>
          </a:lstStyle>
          <a:p>
            <a:endParaRPr lang="en-US"/>
          </a:p>
        </p:txBody>
      </p:sp>
      <p:sp>
        <p:nvSpPr>
          <p:cNvPr id="1029" name="Rectangle 5"/>
          <p:cNvSpPr>
            <a:spLocks noGrp="1" noChangeArrowheads="1"/>
          </p:cNvSpPr>
          <p:nvPr>
            <p:ph type="ftr" sz="quarter" idx="3"/>
          </p:nvPr>
        </p:nvSpPr>
        <p:spPr bwMode="auto">
          <a:xfrm>
            <a:off x="3124200" y="6537325"/>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solidFill>
                  <a:schemeClr val="bg1"/>
                </a:solidFill>
              </a:defRPr>
            </a:lvl1pPr>
          </a:lstStyle>
          <a:p>
            <a:endParaRPr lang="en-US"/>
          </a:p>
        </p:txBody>
      </p:sp>
      <p:sp>
        <p:nvSpPr>
          <p:cNvPr id="1030" name="Rectangle 6"/>
          <p:cNvSpPr>
            <a:spLocks noGrp="1" noChangeArrowheads="1"/>
          </p:cNvSpPr>
          <p:nvPr>
            <p:ph type="sldNum" sz="quarter" idx="4"/>
          </p:nvPr>
        </p:nvSpPr>
        <p:spPr bwMode="auto">
          <a:xfrm>
            <a:off x="6553200" y="653732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bg1"/>
                </a:solidFill>
              </a:defRPr>
            </a:lvl1pPr>
          </a:lstStyle>
          <a:p>
            <a:fld id="{EE436440-C9A7-4386-89C9-F52B6C3604B3}" type="slidenum">
              <a:rPr lang="en-US"/>
              <a:pPr/>
              <a:t>‹#›</a:t>
            </a:fld>
            <a:endParaRPr lang="en-US"/>
          </a:p>
        </p:txBody>
      </p:sp>
      <p:pic>
        <p:nvPicPr>
          <p:cNvPr id="1033" name="Picture 9" descr="artplus_nature_naturalcity42_a"/>
          <p:cNvPicPr>
            <a:picLocks noChangeAspect="1" noChangeArrowheads="1"/>
          </p:cNvPicPr>
          <p:nvPr/>
        </p:nvPicPr>
        <p:blipFill>
          <a:blip r:embed="rId15" cstate="print"/>
          <a:srcRect/>
          <a:stretch>
            <a:fillRect/>
          </a:stretch>
        </p:blipFill>
        <p:spPr bwMode="auto">
          <a:xfrm>
            <a:off x="7891463" y="5935663"/>
            <a:ext cx="1235075" cy="833437"/>
          </a:xfrm>
          <a:prstGeom prst="rect">
            <a:avLst/>
          </a:prstGeom>
          <a:noFill/>
        </p:spPr>
      </p:pic>
      <p:pic>
        <p:nvPicPr>
          <p:cNvPr id="1034" name="Picture 10" descr="artplus_nature_naturalcity42_b"/>
          <p:cNvPicPr>
            <a:picLocks noChangeAspect="1" noChangeArrowheads="1"/>
          </p:cNvPicPr>
          <p:nvPr/>
        </p:nvPicPr>
        <p:blipFill>
          <a:blip r:embed="rId16" cstate="print"/>
          <a:srcRect/>
          <a:stretch>
            <a:fillRect/>
          </a:stretch>
        </p:blipFill>
        <p:spPr bwMode="auto">
          <a:xfrm>
            <a:off x="7981950" y="5916613"/>
            <a:ext cx="828675" cy="158750"/>
          </a:xfrm>
          <a:prstGeom prst="rect">
            <a:avLst/>
          </a:prstGeom>
          <a:noFill/>
        </p:spPr>
      </p:pic>
      <p:pic>
        <p:nvPicPr>
          <p:cNvPr id="1035" name="Picture 11" descr="artplus_nature_naturalcity42_e"/>
          <p:cNvPicPr>
            <a:picLocks noChangeAspect="1" noChangeArrowheads="1"/>
          </p:cNvPicPr>
          <p:nvPr/>
        </p:nvPicPr>
        <p:blipFill>
          <a:blip r:embed="rId17" cstate="print"/>
          <a:srcRect/>
          <a:stretch>
            <a:fillRect/>
          </a:stretch>
        </p:blipFill>
        <p:spPr bwMode="auto">
          <a:xfrm>
            <a:off x="8161338" y="5608638"/>
            <a:ext cx="430212" cy="463550"/>
          </a:xfrm>
          <a:prstGeom prst="rect">
            <a:avLst/>
          </a:prstGeom>
          <a:noFill/>
        </p:spPr>
      </p:pic>
      <p:pic>
        <p:nvPicPr>
          <p:cNvPr id="1036" name="Picture 12" descr="artplus_nature_naturalcity42_d"/>
          <p:cNvPicPr>
            <a:picLocks noChangeAspect="1" noChangeArrowheads="1"/>
          </p:cNvPicPr>
          <p:nvPr/>
        </p:nvPicPr>
        <p:blipFill>
          <a:blip r:embed="rId18" cstate="print"/>
          <a:srcRect/>
          <a:stretch>
            <a:fillRect/>
          </a:stretch>
        </p:blipFill>
        <p:spPr bwMode="auto">
          <a:xfrm>
            <a:off x="8102600" y="5849938"/>
            <a:ext cx="173038" cy="161925"/>
          </a:xfrm>
          <a:prstGeom prst="rect">
            <a:avLst/>
          </a:prstGeom>
          <a:noFill/>
        </p:spPr>
      </p:pic>
      <p:pic>
        <p:nvPicPr>
          <p:cNvPr id="1037" name="Picture 13" descr="artplus_nature_naturalcity42_i"/>
          <p:cNvPicPr>
            <a:picLocks noChangeAspect="1" noChangeArrowheads="1"/>
          </p:cNvPicPr>
          <p:nvPr/>
        </p:nvPicPr>
        <p:blipFill>
          <a:blip r:embed="rId19" cstate="print"/>
          <a:srcRect/>
          <a:stretch>
            <a:fillRect/>
          </a:stretch>
        </p:blipFill>
        <p:spPr bwMode="auto">
          <a:xfrm>
            <a:off x="8469313" y="5969000"/>
            <a:ext cx="461962" cy="244475"/>
          </a:xfrm>
          <a:prstGeom prst="rect">
            <a:avLst/>
          </a:prstGeom>
          <a:noFill/>
        </p:spPr>
      </p:pic>
      <p:pic>
        <p:nvPicPr>
          <p:cNvPr id="1038" name="Picture 14" descr="artplus_nature_naturalcity42_c"/>
          <p:cNvPicPr>
            <a:picLocks noChangeAspect="1" noChangeArrowheads="1"/>
          </p:cNvPicPr>
          <p:nvPr/>
        </p:nvPicPr>
        <p:blipFill>
          <a:blip r:embed="rId20" cstate="print"/>
          <a:srcRect/>
          <a:stretch>
            <a:fillRect/>
          </a:stretch>
        </p:blipFill>
        <p:spPr bwMode="auto">
          <a:xfrm>
            <a:off x="8562975" y="5943600"/>
            <a:ext cx="309563" cy="241300"/>
          </a:xfrm>
          <a:prstGeom prst="rect">
            <a:avLst/>
          </a:prstGeom>
          <a:noFill/>
        </p:spPr>
      </p:pic>
      <p:pic>
        <p:nvPicPr>
          <p:cNvPr id="1039" name="Picture 15" descr="artplus_nature_naturalcity42_f"/>
          <p:cNvPicPr>
            <a:picLocks noChangeAspect="1" noChangeArrowheads="1"/>
          </p:cNvPicPr>
          <p:nvPr/>
        </p:nvPicPr>
        <p:blipFill>
          <a:blip r:embed="rId21" cstate="print"/>
          <a:srcRect/>
          <a:stretch>
            <a:fillRect/>
          </a:stretch>
        </p:blipFill>
        <p:spPr bwMode="auto">
          <a:xfrm>
            <a:off x="7926388" y="6334125"/>
            <a:ext cx="1370012" cy="523875"/>
          </a:xfrm>
          <a:prstGeom prst="rect">
            <a:avLst/>
          </a:prstGeom>
          <a:noFill/>
        </p:spPr>
      </p:pic>
      <p:sp>
        <p:nvSpPr>
          <p:cNvPr id="1026" name="Rectangle 2"/>
          <p:cNvSpPr>
            <a:spLocks noGrp="1" noChangeArrowheads="1"/>
          </p:cNvSpPr>
          <p:nvPr>
            <p:ph type="title"/>
          </p:nvPr>
        </p:nvSpPr>
        <p:spPr bwMode="auto">
          <a:xfrm>
            <a:off x="457200" y="228600"/>
            <a:ext cx="8229600" cy="8683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1044" name="Picture 20" descr="a1"/>
          <p:cNvPicPr>
            <a:picLocks noChangeAspect="1" noChangeArrowheads="1"/>
          </p:cNvPicPr>
          <p:nvPr/>
        </p:nvPicPr>
        <p:blipFill>
          <a:blip r:embed="rId22"/>
          <a:srcRect/>
          <a:stretch>
            <a:fillRect/>
          </a:stretch>
        </p:blipFill>
        <p:spPr bwMode="auto">
          <a:xfrm>
            <a:off x="9625013" y="328613"/>
            <a:ext cx="942975" cy="1082675"/>
          </a:xfrm>
          <a:prstGeom prst="rect">
            <a:avLst/>
          </a:prstGeom>
          <a:noFill/>
        </p:spPr>
      </p:pic>
      <p:pic>
        <p:nvPicPr>
          <p:cNvPr id="1045" name="Picture 21" descr="b_1"/>
          <p:cNvPicPr>
            <a:picLocks noChangeAspect="1" noChangeArrowheads="1"/>
          </p:cNvPicPr>
          <p:nvPr/>
        </p:nvPicPr>
        <p:blipFill>
          <a:blip r:embed="rId23"/>
          <a:srcRect/>
          <a:stretch>
            <a:fillRect/>
          </a:stretch>
        </p:blipFill>
        <p:spPr bwMode="auto">
          <a:xfrm>
            <a:off x="-990600" y="1371600"/>
            <a:ext cx="825500" cy="358775"/>
          </a:xfrm>
          <a:prstGeom prst="rect">
            <a:avLst/>
          </a:prstGeom>
          <a:noFill/>
        </p:spPr>
      </p:pic>
      <p:sp>
        <p:nvSpPr>
          <p:cNvPr id="18" name="TextBox 17"/>
          <p:cNvSpPr txBox="1"/>
          <p:nvPr/>
        </p:nvSpPr>
        <p:spPr>
          <a:xfrm>
            <a:off x="0" y="6627168"/>
            <a:ext cx="1691489" cy="369332"/>
          </a:xfrm>
          <a:prstGeom prst="rect">
            <a:avLst/>
          </a:prstGeom>
          <a:noFill/>
        </p:spPr>
        <p:txBody>
          <a:bodyPr wrap="none" rtlCol="0">
            <a:spAutoFit/>
          </a:bodyPr>
          <a:lstStyle/>
          <a:p>
            <a:r>
              <a:rPr lang="en-US" sz="900">
                <a:solidFill>
                  <a:schemeClr val="bg1"/>
                </a:solidFill>
                <a:latin typeface="+mn-lt"/>
              </a:rPr>
              <a:t>http://dichvudanhvanban.com</a:t>
            </a:r>
          </a:p>
          <a:p>
            <a:endParaRPr lang="en-US" sz="900">
              <a:solidFill>
                <a:schemeClr val="bg1"/>
              </a:solidFill>
              <a:latin typeface="+mn-lt"/>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039"/>
                                        </p:tgtEl>
                                        <p:attrNameLst>
                                          <p:attrName>style.visibility</p:attrName>
                                        </p:attrNameLst>
                                      </p:cBhvr>
                                      <p:to>
                                        <p:strVal val="visible"/>
                                      </p:to>
                                    </p:set>
                                    <p:animEffect transition="in" filter="wipe(down)">
                                      <p:cBhvr>
                                        <p:cTn id="7" dur="1000"/>
                                        <p:tgtEl>
                                          <p:spTgt spid="1039"/>
                                        </p:tgtEl>
                                      </p:cBhvr>
                                    </p:animEffect>
                                  </p:childTnLst>
                                </p:cTn>
                              </p:par>
                            </p:childTnLst>
                          </p:cTn>
                        </p:par>
                        <p:par>
                          <p:cTn id="8" fill="hold">
                            <p:stCondLst>
                              <p:cond delay="1000"/>
                            </p:stCondLst>
                            <p:childTnLst>
                              <p:par>
                                <p:cTn id="9" presetID="0" presetClass="path" presetSubtype="0" accel="50000" decel="50000" fill="hold" nodeType="afterEffect">
                                  <p:stCondLst>
                                    <p:cond delay="0"/>
                                  </p:stCondLst>
                                  <p:childTnLst>
                                    <p:animMotion origin="layout" path="M 3.33333E-6 -1.85185E-6 C -0.09045 -0.01597 -0.36945 -0.08727 -0.54306 -0.09537 C -0.71667 -0.10347 -0.93785 -0.05879 -1.04167 -0.04907 " pathEditMode="relative" rAng="0" ptsTypes="aaa">
                                      <p:cBhvr>
                                        <p:cTn id="10" dur="2000" fill="hold"/>
                                        <p:tgtEl>
                                          <p:spTgt spid="1044"/>
                                        </p:tgtEl>
                                        <p:attrNameLst>
                                          <p:attrName>ppt_x</p:attrName>
                                          <p:attrName>ppt_y</p:attrName>
                                        </p:attrNameLst>
                                      </p:cBhvr>
                                      <p:rCtr x="-52100" y="-5200"/>
                                    </p:animMotion>
                                  </p:childTnLst>
                                </p:cTn>
                              </p:par>
                            </p:childTnLst>
                          </p:cTn>
                        </p:par>
                        <p:par>
                          <p:cTn id="11" fill="hold">
                            <p:stCondLst>
                              <p:cond delay="3000"/>
                            </p:stCondLst>
                            <p:childTnLst>
                              <p:par>
                                <p:cTn id="12" presetID="0" presetClass="path" presetSubtype="0" accel="50000" decel="50000" fill="hold" nodeType="afterEffect">
                                  <p:stCondLst>
                                    <p:cond delay="0"/>
                                  </p:stCondLst>
                                  <p:childTnLst>
                                    <p:animMotion origin="layout" path="M -0.00348 0.05949 C 0.00625 0.0581 0.04097 0.0574 0.05399 0.05324 C 0.06701 0.04907 0.06632 0.04907 0.07638 0.03379 C 0.08628 0.01898 0.10538 -0.02269 0.11319 -0.03727 " pathEditMode="relative" rAng="0" ptsTypes="aaaa">
                                      <p:cBhvr>
                                        <p:cTn id="13" dur="2000" fill="hold"/>
                                        <p:tgtEl>
                                          <p:spTgt spid="1045"/>
                                        </p:tgtEl>
                                        <p:attrNameLst>
                                          <p:attrName>ppt_x</p:attrName>
                                          <p:attrName>ppt_y</p:attrName>
                                        </p:attrNameLst>
                                      </p:cBhvr>
                                      <p:rCtr x="5800" y="-4800"/>
                                    </p:animMotion>
                                  </p:childTnLst>
                                </p:cTn>
                              </p:par>
                              <p:par>
                                <p:cTn id="14" presetID="22" presetClass="entr" presetSubtype="8" fill="hold" grpId="0" nodeType="withEffect">
                                  <p:stCondLst>
                                    <p:cond delay="900"/>
                                  </p:stCondLst>
                                  <p:childTnLst>
                                    <p:set>
                                      <p:cBhvr>
                                        <p:cTn id="15" dur="1" fill="hold">
                                          <p:stCondLst>
                                            <p:cond delay="0"/>
                                          </p:stCondLst>
                                        </p:cTn>
                                        <p:tgtEl>
                                          <p:spTgt spid="1026"/>
                                        </p:tgtEl>
                                        <p:attrNameLst>
                                          <p:attrName>style.visibility</p:attrName>
                                        </p:attrNameLst>
                                      </p:cBhvr>
                                      <p:to>
                                        <p:strVal val="visible"/>
                                      </p:to>
                                    </p:set>
                                    <p:animEffect transition="in" filter="wipe(left)">
                                      <p:cBhvr>
                                        <p:cTn id="16"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p:bldLst>
  </p:timing>
  <p:txStyles>
    <p:titleStyle>
      <a:lvl1pPr algn="ctr" rtl="0" eaLnBrk="1" fontAlgn="base" hangingPunct="1">
        <a:spcBef>
          <a:spcPct val="0"/>
        </a:spcBef>
        <a:spcAft>
          <a:spcPct val="0"/>
        </a:spcAft>
        <a:defRPr sz="4200" b="1" i="1">
          <a:solidFill>
            <a:schemeClr val="tx1"/>
          </a:solidFill>
          <a:latin typeface="+mj-lt"/>
          <a:ea typeface="+mj-ea"/>
          <a:cs typeface="+mj-cs"/>
        </a:defRPr>
      </a:lvl1pPr>
      <a:lvl2pPr algn="ctr" rtl="0" eaLnBrk="1" fontAlgn="base" hangingPunct="1">
        <a:spcBef>
          <a:spcPct val="0"/>
        </a:spcBef>
        <a:spcAft>
          <a:spcPct val="0"/>
        </a:spcAft>
        <a:defRPr sz="4200" b="1" i="1">
          <a:solidFill>
            <a:schemeClr val="tx1"/>
          </a:solidFill>
          <a:latin typeface="Arial" charset="0"/>
        </a:defRPr>
      </a:lvl2pPr>
      <a:lvl3pPr algn="ctr" rtl="0" eaLnBrk="1" fontAlgn="base" hangingPunct="1">
        <a:spcBef>
          <a:spcPct val="0"/>
        </a:spcBef>
        <a:spcAft>
          <a:spcPct val="0"/>
        </a:spcAft>
        <a:defRPr sz="4200" b="1" i="1">
          <a:solidFill>
            <a:schemeClr val="tx1"/>
          </a:solidFill>
          <a:latin typeface="Arial" charset="0"/>
        </a:defRPr>
      </a:lvl3pPr>
      <a:lvl4pPr algn="ctr" rtl="0" eaLnBrk="1" fontAlgn="base" hangingPunct="1">
        <a:spcBef>
          <a:spcPct val="0"/>
        </a:spcBef>
        <a:spcAft>
          <a:spcPct val="0"/>
        </a:spcAft>
        <a:defRPr sz="4200" b="1" i="1">
          <a:solidFill>
            <a:schemeClr val="tx1"/>
          </a:solidFill>
          <a:latin typeface="Arial" charset="0"/>
        </a:defRPr>
      </a:lvl4pPr>
      <a:lvl5pPr algn="ctr" rtl="0" eaLnBrk="1" fontAlgn="base" hangingPunct="1">
        <a:spcBef>
          <a:spcPct val="0"/>
        </a:spcBef>
        <a:spcAft>
          <a:spcPct val="0"/>
        </a:spcAft>
        <a:defRPr sz="4200" b="1" i="1">
          <a:solidFill>
            <a:schemeClr val="tx1"/>
          </a:solidFill>
          <a:latin typeface="Arial" charset="0"/>
        </a:defRPr>
      </a:lvl5pPr>
      <a:lvl6pPr marL="457200" algn="ctr" rtl="0" eaLnBrk="1" fontAlgn="base" hangingPunct="1">
        <a:spcBef>
          <a:spcPct val="0"/>
        </a:spcBef>
        <a:spcAft>
          <a:spcPct val="0"/>
        </a:spcAft>
        <a:defRPr sz="4200" b="1" i="1">
          <a:solidFill>
            <a:schemeClr val="tx1"/>
          </a:solidFill>
          <a:latin typeface="Arial" charset="0"/>
        </a:defRPr>
      </a:lvl6pPr>
      <a:lvl7pPr marL="914400" algn="ctr" rtl="0" eaLnBrk="1" fontAlgn="base" hangingPunct="1">
        <a:spcBef>
          <a:spcPct val="0"/>
        </a:spcBef>
        <a:spcAft>
          <a:spcPct val="0"/>
        </a:spcAft>
        <a:defRPr sz="4200" b="1" i="1">
          <a:solidFill>
            <a:schemeClr val="tx1"/>
          </a:solidFill>
          <a:latin typeface="Arial" charset="0"/>
        </a:defRPr>
      </a:lvl7pPr>
      <a:lvl8pPr marL="1371600" algn="ctr" rtl="0" eaLnBrk="1" fontAlgn="base" hangingPunct="1">
        <a:spcBef>
          <a:spcPct val="0"/>
        </a:spcBef>
        <a:spcAft>
          <a:spcPct val="0"/>
        </a:spcAft>
        <a:defRPr sz="4200" b="1" i="1">
          <a:solidFill>
            <a:schemeClr val="tx1"/>
          </a:solidFill>
          <a:latin typeface="Arial" charset="0"/>
        </a:defRPr>
      </a:lvl8pPr>
      <a:lvl9pPr marL="1828800" algn="ctr" rtl="0" eaLnBrk="1" fontAlgn="base" hangingPunct="1">
        <a:spcBef>
          <a:spcPct val="0"/>
        </a:spcBef>
        <a:spcAft>
          <a:spcPct val="0"/>
        </a:spcAft>
        <a:defRPr sz="4200" b="1" i="1">
          <a:solidFill>
            <a:schemeClr val="tx1"/>
          </a:solidFill>
          <a:latin typeface="Arial" charset="0"/>
        </a:defRPr>
      </a:lvl9pPr>
    </p:titleStyle>
    <p:bodyStyle>
      <a:lvl1pPr marL="342900" indent="-342900" algn="l" rtl="0" eaLnBrk="1" fontAlgn="base" hangingPunct="1">
        <a:spcBef>
          <a:spcPct val="20000"/>
        </a:spcBef>
        <a:spcAft>
          <a:spcPct val="0"/>
        </a:spcAft>
        <a:buClr>
          <a:schemeClr val="fo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hyperlink" Target="mailto:camthuongkt@gmail.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2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37.jpeg"/></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1" name="Picture 3" descr="C:\Users\ThuongMac\Desktop\marketing-of-business.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831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ThuongMac\Desktop\viet-bai-marketing200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998820"/>
            <a:ext cx="1981200" cy="83820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25"/>
          <p:cNvGrpSpPr>
            <a:grpSpLocks/>
          </p:cNvGrpSpPr>
          <p:nvPr/>
        </p:nvGrpSpPr>
        <p:grpSpPr bwMode="auto">
          <a:xfrm>
            <a:off x="584723" y="2882882"/>
            <a:ext cx="8153400" cy="1936750"/>
            <a:chOff x="288" y="2908"/>
            <a:chExt cx="5232" cy="996"/>
          </a:xfrm>
        </p:grpSpPr>
        <p:sp>
          <p:nvSpPr>
            <p:cNvPr id="6" name="AutoShape 26"/>
            <p:cNvSpPr>
              <a:spLocks noChangeArrowheads="1"/>
            </p:cNvSpPr>
            <p:nvPr/>
          </p:nvSpPr>
          <p:spPr bwMode="gray">
            <a:xfrm>
              <a:off x="288" y="2908"/>
              <a:ext cx="5232" cy="996"/>
            </a:xfrm>
            <a:prstGeom prst="roundRect">
              <a:avLst>
                <a:gd name="adj" fmla="val 16667"/>
              </a:avLst>
            </a:prstGeom>
            <a:gradFill rotWithShape="1">
              <a:gsLst>
                <a:gs pos="0">
                  <a:srgbClr val="DDDDDD">
                    <a:gamma/>
                    <a:shade val="89804"/>
                    <a:invGamma/>
                  </a:srgbClr>
                </a:gs>
                <a:gs pos="50000">
                  <a:srgbClr val="DDDDDD"/>
                </a:gs>
                <a:gs pos="100000">
                  <a:srgbClr val="DDDDDD">
                    <a:gamma/>
                    <a:shade val="89804"/>
                    <a:invGamma/>
                  </a:srgbClr>
                </a:gs>
              </a:gsLst>
              <a:lin ang="5400000" scaled="1"/>
            </a:gradFill>
            <a:ln w="12700" algn="ctr">
              <a:solidFill>
                <a:srgbClr val="DDDDDD"/>
              </a:solidFill>
              <a:round/>
              <a:headEnd/>
              <a:tailEnd/>
            </a:ln>
            <a:effectLst>
              <a:outerShdw dist="50800" dir="5400000" algn="ctr" rotWithShape="0">
                <a:schemeClr val="bg2">
                  <a:alpha val="50000"/>
                </a:schemeClr>
              </a:outerShdw>
            </a:effectLst>
          </p:spPr>
          <p:txBody>
            <a:bodyPr wrap="none" anchor="ctr"/>
            <a:lstStyle/>
            <a:p>
              <a:endParaRPr lang="en-US">
                <a:solidFill>
                  <a:srgbClr val="000000"/>
                </a:solidFill>
              </a:endParaRPr>
            </a:p>
          </p:txBody>
        </p:sp>
        <p:sp>
          <p:nvSpPr>
            <p:cNvPr id="7" name="AutoShape 27"/>
            <p:cNvSpPr>
              <a:spLocks noChangeArrowheads="1"/>
            </p:cNvSpPr>
            <p:nvPr/>
          </p:nvSpPr>
          <p:spPr bwMode="gray">
            <a:xfrm>
              <a:off x="307" y="2928"/>
              <a:ext cx="5196" cy="952"/>
            </a:xfrm>
            <a:prstGeom prst="roundRect">
              <a:avLst>
                <a:gd name="adj" fmla="val 14810"/>
              </a:avLst>
            </a:prstGeom>
            <a:gradFill rotWithShape="1">
              <a:gsLst>
                <a:gs pos="0">
                  <a:srgbClr val="DDDDDD">
                    <a:gamma/>
                    <a:shade val="89804"/>
                    <a:invGamma/>
                  </a:srgbClr>
                </a:gs>
                <a:gs pos="50000">
                  <a:srgbClr val="DDDDDD"/>
                </a:gs>
                <a:gs pos="100000">
                  <a:srgbClr val="DDDDDD">
                    <a:gamma/>
                    <a:shade val="89804"/>
                    <a:invGamma/>
                  </a:srgbClr>
                </a:gs>
              </a:gsLst>
              <a:lin ang="5400000" scaled="1"/>
            </a:gradFill>
            <a:ln w="19050" algn="ctr">
              <a:solidFill>
                <a:srgbClr val="DDDDDD">
                  <a:alpha val="20000"/>
                </a:srgbClr>
              </a:solidFill>
              <a:round/>
              <a:headEnd/>
              <a:tailEnd/>
            </a:ln>
            <a:effectLst/>
          </p:spPr>
          <p:txBody>
            <a:bodyPr wrap="none" anchor="ctr"/>
            <a:lstStyle/>
            <a:p>
              <a:endParaRPr lang="en-US">
                <a:solidFill>
                  <a:srgbClr val="000000"/>
                </a:solidFill>
              </a:endParaRPr>
            </a:p>
          </p:txBody>
        </p:sp>
      </p:grpSp>
      <p:grpSp>
        <p:nvGrpSpPr>
          <p:cNvPr id="8" name="Group 28"/>
          <p:cNvGrpSpPr>
            <a:grpSpLocks/>
          </p:cNvGrpSpPr>
          <p:nvPr/>
        </p:nvGrpSpPr>
        <p:grpSpPr bwMode="auto">
          <a:xfrm>
            <a:off x="864123" y="2490769"/>
            <a:ext cx="1854200" cy="815975"/>
            <a:chOff x="479" y="2640"/>
            <a:chExt cx="1264" cy="556"/>
          </a:xfrm>
        </p:grpSpPr>
        <p:sp>
          <p:nvSpPr>
            <p:cNvPr id="9" name="AutoShape 29"/>
            <p:cNvSpPr>
              <a:spLocks noChangeArrowheads="1"/>
            </p:cNvSpPr>
            <p:nvPr/>
          </p:nvSpPr>
          <p:spPr bwMode="gray">
            <a:xfrm>
              <a:off x="479" y="2640"/>
              <a:ext cx="1264" cy="556"/>
            </a:xfrm>
            <a:prstGeom prst="chevron">
              <a:avLst>
                <a:gd name="adj" fmla="val 36511"/>
              </a:avLst>
            </a:prstGeom>
            <a:gradFill rotWithShape="1">
              <a:gsLst>
                <a:gs pos="0">
                  <a:schemeClr val="accent1">
                    <a:gamma/>
                    <a:tint val="10196"/>
                    <a:invGamma/>
                  </a:schemeClr>
                </a:gs>
                <a:gs pos="50000">
                  <a:schemeClr val="accent1"/>
                </a:gs>
                <a:gs pos="100000">
                  <a:schemeClr val="accent1">
                    <a:gamma/>
                    <a:tint val="10196"/>
                    <a:invGamma/>
                  </a:schemeClr>
                </a:gs>
              </a:gsLst>
              <a:lin ang="0" scaled="1"/>
            </a:gradFill>
            <a:ln w="12700" algn="ctr">
              <a:solidFill>
                <a:schemeClr val="accent1"/>
              </a:solidFill>
              <a:miter lim="800000"/>
              <a:headEnd/>
              <a:tailEnd/>
            </a:ln>
            <a:effectLst>
              <a:outerShdw dist="50800" dir="5400000" algn="ctr" rotWithShape="0">
                <a:schemeClr val="bg2">
                  <a:alpha val="50000"/>
                </a:schemeClr>
              </a:outerShdw>
            </a:effectLst>
          </p:spPr>
          <p:txBody>
            <a:bodyPr wrap="none" anchor="ctr"/>
            <a:lstStyle/>
            <a:p>
              <a:endParaRPr lang="en-US">
                <a:solidFill>
                  <a:srgbClr val="000000"/>
                </a:solidFill>
              </a:endParaRPr>
            </a:p>
          </p:txBody>
        </p:sp>
        <p:sp>
          <p:nvSpPr>
            <p:cNvPr id="10" name="AutoShape 30"/>
            <p:cNvSpPr>
              <a:spLocks noChangeArrowheads="1"/>
            </p:cNvSpPr>
            <p:nvPr/>
          </p:nvSpPr>
          <p:spPr bwMode="gray">
            <a:xfrm>
              <a:off x="501" y="2655"/>
              <a:ext cx="1229" cy="528"/>
            </a:xfrm>
            <a:prstGeom prst="chevron">
              <a:avLst>
                <a:gd name="adj" fmla="val 38600"/>
              </a:avLst>
            </a:prstGeom>
            <a:gradFill rotWithShape="1">
              <a:gsLst>
                <a:gs pos="0">
                  <a:schemeClr val="accent1">
                    <a:gamma/>
                    <a:tint val="50980"/>
                    <a:invGamma/>
                  </a:schemeClr>
                </a:gs>
                <a:gs pos="50000">
                  <a:schemeClr val="accent1"/>
                </a:gs>
                <a:gs pos="100000">
                  <a:schemeClr val="accent1">
                    <a:gamma/>
                    <a:tint val="50980"/>
                    <a:invGamma/>
                  </a:schemeClr>
                </a:gs>
              </a:gsLst>
              <a:lin ang="5400000" scaled="1"/>
            </a:gradFill>
            <a:ln w="12700" algn="ctr">
              <a:solidFill>
                <a:schemeClr val="accent1"/>
              </a:solidFill>
              <a:miter lim="800000"/>
              <a:headEnd/>
              <a:tailEnd/>
            </a:ln>
            <a:effectLst/>
          </p:spPr>
          <p:txBody>
            <a:bodyPr wrap="none" anchor="ctr"/>
            <a:lstStyle/>
            <a:p>
              <a:endParaRPr lang="en-US">
                <a:solidFill>
                  <a:srgbClr val="000000"/>
                </a:solidFill>
              </a:endParaRPr>
            </a:p>
          </p:txBody>
        </p:sp>
      </p:grpSp>
      <p:sp>
        <p:nvSpPr>
          <p:cNvPr id="11" name="Text Box 31"/>
          <p:cNvSpPr txBox="1">
            <a:spLocks noChangeArrowheads="1"/>
          </p:cNvSpPr>
          <p:nvPr/>
        </p:nvSpPr>
        <p:spPr bwMode="gray">
          <a:xfrm>
            <a:off x="755352" y="2700169"/>
            <a:ext cx="2084941" cy="400110"/>
          </a:xfrm>
          <a:prstGeom prst="rect">
            <a:avLst/>
          </a:prstGeom>
          <a:noFill/>
          <a:ln w="9525" algn="ctr">
            <a:noFill/>
            <a:miter lim="800000"/>
            <a:headEnd/>
            <a:tailEnd/>
          </a:ln>
          <a:effectLst/>
        </p:spPr>
        <p:txBody>
          <a:bodyPr wrap="square">
            <a:spAutoFit/>
          </a:bodyPr>
          <a:lstStyle/>
          <a:p>
            <a:pPr algn="ctr">
              <a:spcBef>
                <a:spcPct val="50000"/>
              </a:spcBef>
            </a:pPr>
            <a:r>
              <a:rPr lang="en-US" sz="2000" b="1" dirty="0" err="1">
                <a:solidFill>
                  <a:schemeClr val="accent5">
                    <a:lumMod val="25000"/>
                  </a:schemeClr>
                </a:solidFill>
                <a:effectLst>
                  <a:outerShdw blurRad="38100" dist="38100" dir="2700000" algn="tl">
                    <a:srgbClr val="C0C0C0"/>
                  </a:outerShdw>
                </a:effectLst>
              </a:rPr>
              <a:t>Thời</a:t>
            </a:r>
            <a:r>
              <a:rPr lang="en-US" sz="2000" b="1" dirty="0">
                <a:solidFill>
                  <a:schemeClr val="accent5">
                    <a:lumMod val="25000"/>
                  </a:schemeClr>
                </a:solidFill>
                <a:effectLst>
                  <a:outerShdw blurRad="38100" dist="38100" dir="2700000" algn="tl">
                    <a:srgbClr val="C0C0C0"/>
                  </a:outerShdw>
                </a:effectLst>
              </a:rPr>
              <a:t> </a:t>
            </a:r>
            <a:r>
              <a:rPr lang="en-US" sz="2000" b="1" dirty="0" err="1">
                <a:solidFill>
                  <a:schemeClr val="accent5">
                    <a:lumMod val="25000"/>
                  </a:schemeClr>
                </a:solidFill>
                <a:effectLst>
                  <a:outerShdw blurRad="38100" dist="38100" dir="2700000" algn="tl">
                    <a:srgbClr val="C0C0C0"/>
                  </a:outerShdw>
                </a:effectLst>
              </a:rPr>
              <a:t>gian</a:t>
            </a:r>
            <a:r>
              <a:rPr lang="en-US" sz="2000" b="1" dirty="0">
                <a:solidFill>
                  <a:schemeClr val="accent5">
                    <a:lumMod val="25000"/>
                  </a:schemeClr>
                </a:solidFill>
                <a:effectLst>
                  <a:outerShdw blurRad="38100" dist="38100" dir="2700000" algn="tl">
                    <a:srgbClr val="C0C0C0"/>
                  </a:outerShdw>
                </a:effectLst>
              </a:rPr>
              <a:t> </a:t>
            </a:r>
          </a:p>
        </p:txBody>
      </p:sp>
      <p:grpSp>
        <p:nvGrpSpPr>
          <p:cNvPr id="12" name="Group 32"/>
          <p:cNvGrpSpPr>
            <a:grpSpLocks/>
          </p:cNvGrpSpPr>
          <p:nvPr/>
        </p:nvGrpSpPr>
        <p:grpSpPr bwMode="auto">
          <a:xfrm>
            <a:off x="2740548" y="2490769"/>
            <a:ext cx="1854200" cy="815975"/>
            <a:chOff x="479" y="2640"/>
            <a:chExt cx="1264" cy="556"/>
          </a:xfrm>
          <a:solidFill>
            <a:schemeClr val="accent1">
              <a:lumMod val="20000"/>
              <a:lumOff val="80000"/>
            </a:schemeClr>
          </a:solidFill>
        </p:grpSpPr>
        <p:sp>
          <p:nvSpPr>
            <p:cNvPr id="13" name="AutoShape 33"/>
            <p:cNvSpPr>
              <a:spLocks noChangeArrowheads="1"/>
            </p:cNvSpPr>
            <p:nvPr/>
          </p:nvSpPr>
          <p:spPr bwMode="gray">
            <a:xfrm>
              <a:off x="479" y="2640"/>
              <a:ext cx="1264" cy="556"/>
            </a:xfrm>
            <a:prstGeom prst="chevron">
              <a:avLst>
                <a:gd name="adj" fmla="val 36511"/>
              </a:avLst>
            </a:prstGeom>
            <a:grpFill/>
            <a:ln w="12700" algn="ctr">
              <a:solidFill>
                <a:schemeClr val="accent2"/>
              </a:solidFill>
              <a:miter lim="800000"/>
              <a:headEnd/>
              <a:tailEnd/>
            </a:ln>
            <a:effectLst>
              <a:outerShdw dist="50800" dir="5400000" algn="ctr" rotWithShape="0">
                <a:schemeClr val="bg2">
                  <a:alpha val="50000"/>
                </a:schemeClr>
              </a:outerShdw>
            </a:effectLst>
          </p:spPr>
          <p:txBody>
            <a:bodyPr wrap="none" anchor="ctr"/>
            <a:lstStyle/>
            <a:p>
              <a:endParaRPr lang="en-US">
                <a:solidFill>
                  <a:srgbClr val="000000"/>
                </a:solidFill>
              </a:endParaRPr>
            </a:p>
          </p:txBody>
        </p:sp>
        <p:sp>
          <p:nvSpPr>
            <p:cNvPr id="14" name="AutoShape 34"/>
            <p:cNvSpPr>
              <a:spLocks noChangeArrowheads="1"/>
            </p:cNvSpPr>
            <p:nvPr/>
          </p:nvSpPr>
          <p:spPr bwMode="gray">
            <a:xfrm>
              <a:off x="501" y="2655"/>
              <a:ext cx="1229" cy="528"/>
            </a:xfrm>
            <a:prstGeom prst="chevron">
              <a:avLst>
                <a:gd name="adj" fmla="val 38600"/>
              </a:avLst>
            </a:prstGeom>
            <a:grpFill/>
            <a:ln w="12700" algn="ctr">
              <a:solidFill>
                <a:schemeClr val="accent2"/>
              </a:solidFill>
              <a:miter lim="800000"/>
              <a:headEnd/>
              <a:tailEnd/>
            </a:ln>
            <a:effectLst/>
          </p:spPr>
          <p:txBody>
            <a:bodyPr wrap="none" anchor="ctr"/>
            <a:lstStyle/>
            <a:p>
              <a:endParaRPr lang="en-US">
                <a:solidFill>
                  <a:srgbClr val="000000"/>
                </a:solidFill>
              </a:endParaRPr>
            </a:p>
          </p:txBody>
        </p:sp>
      </p:grpSp>
      <p:grpSp>
        <p:nvGrpSpPr>
          <p:cNvPr id="15" name="Group 35"/>
          <p:cNvGrpSpPr>
            <a:grpSpLocks/>
          </p:cNvGrpSpPr>
          <p:nvPr/>
        </p:nvGrpSpPr>
        <p:grpSpPr bwMode="auto">
          <a:xfrm>
            <a:off x="4626498" y="2490769"/>
            <a:ext cx="1854200" cy="815975"/>
            <a:chOff x="479" y="2640"/>
            <a:chExt cx="1264" cy="556"/>
          </a:xfrm>
          <a:solidFill>
            <a:schemeClr val="tx2">
              <a:lumMod val="40000"/>
              <a:lumOff val="60000"/>
            </a:schemeClr>
          </a:solidFill>
        </p:grpSpPr>
        <p:sp>
          <p:nvSpPr>
            <p:cNvPr id="16" name="AutoShape 36"/>
            <p:cNvSpPr>
              <a:spLocks noChangeArrowheads="1"/>
            </p:cNvSpPr>
            <p:nvPr/>
          </p:nvSpPr>
          <p:spPr bwMode="gray">
            <a:xfrm>
              <a:off x="479" y="2640"/>
              <a:ext cx="1264" cy="556"/>
            </a:xfrm>
            <a:prstGeom prst="chevron">
              <a:avLst>
                <a:gd name="adj" fmla="val 36511"/>
              </a:avLst>
            </a:prstGeom>
            <a:grpFill/>
            <a:ln w="12700" algn="ctr">
              <a:solidFill>
                <a:schemeClr val="hlink"/>
              </a:solidFill>
              <a:miter lim="800000"/>
              <a:headEnd/>
              <a:tailEnd/>
            </a:ln>
            <a:effectLst>
              <a:outerShdw dist="50800" dir="5400000" algn="ctr" rotWithShape="0">
                <a:schemeClr val="bg2">
                  <a:alpha val="50000"/>
                </a:schemeClr>
              </a:outerShdw>
            </a:effectLst>
          </p:spPr>
          <p:txBody>
            <a:bodyPr wrap="none" anchor="ctr"/>
            <a:lstStyle/>
            <a:p>
              <a:endParaRPr lang="en-US">
                <a:solidFill>
                  <a:srgbClr val="000000"/>
                </a:solidFill>
              </a:endParaRPr>
            </a:p>
          </p:txBody>
        </p:sp>
        <p:sp>
          <p:nvSpPr>
            <p:cNvPr id="17" name="AutoShape 37"/>
            <p:cNvSpPr>
              <a:spLocks noChangeArrowheads="1"/>
            </p:cNvSpPr>
            <p:nvPr/>
          </p:nvSpPr>
          <p:spPr bwMode="gray">
            <a:xfrm>
              <a:off x="501" y="2655"/>
              <a:ext cx="1229" cy="528"/>
            </a:xfrm>
            <a:prstGeom prst="chevron">
              <a:avLst>
                <a:gd name="adj" fmla="val 38600"/>
              </a:avLst>
            </a:prstGeom>
            <a:grpFill/>
            <a:ln w="12700" algn="ctr">
              <a:solidFill>
                <a:schemeClr val="hlink"/>
              </a:solidFill>
              <a:miter lim="800000"/>
              <a:headEnd/>
              <a:tailEnd/>
            </a:ln>
            <a:effectLst/>
          </p:spPr>
          <p:txBody>
            <a:bodyPr wrap="none" anchor="ctr"/>
            <a:lstStyle/>
            <a:p>
              <a:endParaRPr lang="en-US">
                <a:solidFill>
                  <a:srgbClr val="000000"/>
                </a:solidFill>
              </a:endParaRPr>
            </a:p>
          </p:txBody>
        </p:sp>
      </p:grpSp>
      <p:grpSp>
        <p:nvGrpSpPr>
          <p:cNvPr id="18" name="Group 38"/>
          <p:cNvGrpSpPr>
            <a:grpSpLocks/>
          </p:cNvGrpSpPr>
          <p:nvPr/>
        </p:nvGrpSpPr>
        <p:grpSpPr bwMode="auto">
          <a:xfrm>
            <a:off x="6502923" y="2490769"/>
            <a:ext cx="1854200" cy="815975"/>
            <a:chOff x="479" y="2640"/>
            <a:chExt cx="1264" cy="556"/>
          </a:xfrm>
          <a:solidFill>
            <a:schemeClr val="accent3">
              <a:lumMod val="95000"/>
            </a:schemeClr>
          </a:solidFill>
        </p:grpSpPr>
        <p:sp>
          <p:nvSpPr>
            <p:cNvPr id="19" name="AutoShape 39"/>
            <p:cNvSpPr>
              <a:spLocks noChangeArrowheads="1"/>
            </p:cNvSpPr>
            <p:nvPr/>
          </p:nvSpPr>
          <p:spPr bwMode="gray">
            <a:xfrm>
              <a:off x="479" y="2640"/>
              <a:ext cx="1264" cy="556"/>
            </a:xfrm>
            <a:prstGeom prst="chevron">
              <a:avLst>
                <a:gd name="adj" fmla="val 36511"/>
              </a:avLst>
            </a:prstGeom>
            <a:grpFill/>
            <a:ln w="12700" algn="ctr">
              <a:solidFill>
                <a:schemeClr val="folHlink"/>
              </a:solidFill>
              <a:miter lim="800000"/>
              <a:headEnd/>
              <a:tailEnd/>
            </a:ln>
            <a:effectLst>
              <a:outerShdw dist="50800" dir="5400000" algn="ctr" rotWithShape="0">
                <a:schemeClr val="bg2">
                  <a:alpha val="50000"/>
                </a:schemeClr>
              </a:outerShdw>
            </a:effectLst>
          </p:spPr>
          <p:txBody>
            <a:bodyPr wrap="none" anchor="ctr"/>
            <a:lstStyle/>
            <a:p>
              <a:endParaRPr lang="en-US">
                <a:solidFill>
                  <a:srgbClr val="000000"/>
                </a:solidFill>
              </a:endParaRPr>
            </a:p>
          </p:txBody>
        </p:sp>
        <p:sp>
          <p:nvSpPr>
            <p:cNvPr id="20" name="AutoShape 40"/>
            <p:cNvSpPr>
              <a:spLocks noChangeArrowheads="1"/>
            </p:cNvSpPr>
            <p:nvPr/>
          </p:nvSpPr>
          <p:spPr bwMode="gray">
            <a:xfrm>
              <a:off x="501" y="2655"/>
              <a:ext cx="1229" cy="528"/>
            </a:xfrm>
            <a:prstGeom prst="chevron">
              <a:avLst>
                <a:gd name="adj" fmla="val 38600"/>
              </a:avLst>
            </a:prstGeom>
            <a:grpFill/>
            <a:ln w="12700" algn="ctr">
              <a:solidFill>
                <a:schemeClr val="folHlink"/>
              </a:solidFill>
              <a:miter lim="800000"/>
              <a:headEnd/>
              <a:tailEnd/>
            </a:ln>
            <a:effectLst/>
          </p:spPr>
          <p:txBody>
            <a:bodyPr wrap="none" anchor="ctr"/>
            <a:lstStyle/>
            <a:p>
              <a:endParaRPr lang="en-US">
                <a:solidFill>
                  <a:srgbClr val="000000"/>
                </a:solidFill>
              </a:endParaRPr>
            </a:p>
          </p:txBody>
        </p:sp>
      </p:grpSp>
      <p:sp>
        <p:nvSpPr>
          <p:cNvPr id="21" name="Text Box 41"/>
          <p:cNvSpPr txBox="1">
            <a:spLocks noChangeArrowheads="1"/>
          </p:cNvSpPr>
          <p:nvPr/>
        </p:nvSpPr>
        <p:spPr bwMode="gray">
          <a:xfrm>
            <a:off x="813323" y="3465494"/>
            <a:ext cx="1752600" cy="1015663"/>
          </a:xfrm>
          <a:prstGeom prst="rect">
            <a:avLst/>
          </a:prstGeom>
          <a:noFill/>
          <a:ln w="9525" algn="ctr">
            <a:noFill/>
            <a:miter lim="800000"/>
            <a:headEnd/>
            <a:tailEnd/>
          </a:ln>
          <a:effectLst/>
        </p:spPr>
        <p:txBody>
          <a:bodyPr>
            <a:spAutoFit/>
          </a:bodyPr>
          <a:lstStyle/>
          <a:p>
            <a:pPr algn="ctr">
              <a:spcBef>
                <a:spcPct val="50000"/>
              </a:spcBef>
            </a:pPr>
            <a:r>
              <a:rPr lang="en-US" sz="2000" b="1" dirty="0" err="1">
                <a:solidFill>
                  <a:schemeClr val="accent5">
                    <a:lumMod val="25000"/>
                  </a:schemeClr>
                </a:solidFill>
              </a:rPr>
              <a:t>Những</a:t>
            </a:r>
            <a:r>
              <a:rPr lang="en-US" sz="2000" b="1" dirty="0">
                <a:solidFill>
                  <a:schemeClr val="accent5">
                    <a:lumMod val="25000"/>
                  </a:schemeClr>
                </a:solidFill>
              </a:rPr>
              <a:t> </a:t>
            </a:r>
            <a:r>
              <a:rPr lang="en-US" sz="2000" b="1" dirty="0" err="1">
                <a:solidFill>
                  <a:schemeClr val="accent5">
                    <a:lumMod val="25000"/>
                  </a:schemeClr>
                </a:solidFill>
              </a:rPr>
              <a:t>năm</a:t>
            </a:r>
            <a:r>
              <a:rPr lang="en-US" sz="2000" b="1" dirty="0">
                <a:solidFill>
                  <a:schemeClr val="accent5">
                    <a:lumMod val="25000"/>
                  </a:schemeClr>
                </a:solidFill>
              </a:rPr>
              <a:t> 30 </a:t>
            </a:r>
            <a:r>
              <a:rPr lang="en-US" sz="2000" b="1" dirty="0" err="1">
                <a:solidFill>
                  <a:schemeClr val="accent5">
                    <a:lumMod val="25000"/>
                  </a:schemeClr>
                </a:solidFill>
              </a:rPr>
              <a:t>của</a:t>
            </a:r>
            <a:r>
              <a:rPr lang="en-US" sz="2000" b="1" dirty="0">
                <a:solidFill>
                  <a:schemeClr val="accent5">
                    <a:lumMod val="25000"/>
                  </a:schemeClr>
                </a:solidFill>
              </a:rPr>
              <a:t> </a:t>
            </a:r>
            <a:r>
              <a:rPr lang="en-US" sz="2000" b="1" dirty="0" err="1">
                <a:solidFill>
                  <a:schemeClr val="accent5">
                    <a:lumMod val="25000"/>
                  </a:schemeClr>
                </a:solidFill>
              </a:rPr>
              <a:t>thế</a:t>
            </a:r>
            <a:r>
              <a:rPr lang="en-US" sz="2000" b="1" dirty="0">
                <a:solidFill>
                  <a:schemeClr val="accent5">
                    <a:lumMod val="25000"/>
                  </a:schemeClr>
                </a:solidFill>
              </a:rPr>
              <a:t> </a:t>
            </a:r>
            <a:r>
              <a:rPr lang="en-US" sz="2000" b="1" dirty="0" err="1">
                <a:solidFill>
                  <a:schemeClr val="accent5">
                    <a:lumMod val="25000"/>
                  </a:schemeClr>
                </a:solidFill>
              </a:rPr>
              <a:t>kỷ</a:t>
            </a:r>
            <a:r>
              <a:rPr lang="en-US" sz="2000" b="1" dirty="0">
                <a:solidFill>
                  <a:schemeClr val="accent5">
                    <a:lumMod val="25000"/>
                  </a:schemeClr>
                </a:solidFill>
              </a:rPr>
              <a:t> 20</a:t>
            </a:r>
          </a:p>
        </p:txBody>
      </p:sp>
      <p:sp>
        <p:nvSpPr>
          <p:cNvPr id="22" name="Text Box 42"/>
          <p:cNvSpPr txBox="1">
            <a:spLocks noChangeArrowheads="1"/>
          </p:cNvSpPr>
          <p:nvPr/>
        </p:nvSpPr>
        <p:spPr bwMode="gray">
          <a:xfrm>
            <a:off x="2755629" y="3571687"/>
            <a:ext cx="1752600" cy="400110"/>
          </a:xfrm>
          <a:prstGeom prst="rect">
            <a:avLst/>
          </a:prstGeom>
          <a:noFill/>
          <a:ln w="9525" algn="ctr">
            <a:noFill/>
            <a:miter lim="800000"/>
            <a:headEnd/>
            <a:tailEnd/>
          </a:ln>
          <a:effectLst/>
        </p:spPr>
        <p:txBody>
          <a:bodyPr>
            <a:spAutoFit/>
          </a:bodyPr>
          <a:lstStyle/>
          <a:p>
            <a:pPr>
              <a:spcBef>
                <a:spcPct val="50000"/>
              </a:spcBef>
            </a:pPr>
            <a:r>
              <a:rPr lang="en-US" sz="2000" b="1" dirty="0" err="1">
                <a:solidFill>
                  <a:schemeClr val="accent5">
                    <a:lumMod val="25000"/>
                  </a:schemeClr>
                </a:solidFill>
              </a:rPr>
              <a:t>Cung</a:t>
            </a:r>
            <a:r>
              <a:rPr lang="en-US" sz="2000" b="1" dirty="0">
                <a:solidFill>
                  <a:schemeClr val="accent5">
                    <a:lumMod val="25000"/>
                  </a:schemeClr>
                </a:solidFill>
              </a:rPr>
              <a:t> &lt; </a:t>
            </a:r>
            <a:r>
              <a:rPr lang="en-US" sz="2000" b="1" dirty="0" err="1">
                <a:solidFill>
                  <a:schemeClr val="accent5">
                    <a:lumMod val="25000"/>
                  </a:schemeClr>
                </a:solidFill>
              </a:rPr>
              <a:t>Cầu</a:t>
            </a:r>
            <a:endParaRPr lang="en-US" sz="2000" b="1" dirty="0">
              <a:solidFill>
                <a:schemeClr val="accent5">
                  <a:lumMod val="25000"/>
                </a:schemeClr>
              </a:solidFill>
            </a:endParaRPr>
          </a:p>
        </p:txBody>
      </p:sp>
      <p:sp>
        <p:nvSpPr>
          <p:cNvPr id="23" name="Text Box 43"/>
          <p:cNvSpPr txBox="1">
            <a:spLocks noChangeArrowheads="1"/>
          </p:cNvSpPr>
          <p:nvPr/>
        </p:nvSpPr>
        <p:spPr bwMode="gray">
          <a:xfrm>
            <a:off x="4602686" y="3465494"/>
            <a:ext cx="1752600" cy="1015663"/>
          </a:xfrm>
          <a:prstGeom prst="rect">
            <a:avLst/>
          </a:prstGeom>
          <a:noFill/>
          <a:ln w="9525" algn="ctr">
            <a:noFill/>
            <a:miter lim="800000"/>
            <a:headEnd/>
            <a:tailEnd/>
          </a:ln>
          <a:effectLst/>
        </p:spPr>
        <p:txBody>
          <a:bodyPr>
            <a:spAutoFit/>
          </a:bodyPr>
          <a:lstStyle/>
          <a:p>
            <a:pPr algn="ctr">
              <a:spcBef>
                <a:spcPct val="50000"/>
              </a:spcBef>
            </a:pPr>
            <a:r>
              <a:rPr lang="en-US" sz="2000" b="1" dirty="0" err="1">
                <a:solidFill>
                  <a:schemeClr val="accent5">
                    <a:lumMod val="25000"/>
                  </a:schemeClr>
                </a:solidFill>
              </a:rPr>
              <a:t>Tập</a:t>
            </a:r>
            <a:r>
              <a:rPr lang="en-US" sz="2000" b="1" dirty="0">
                <a:solidFill>
                  <a:schemeClr val="accent5">
                    <a:lumMod val="25000"/>
                  </a:schemeClr>
                </a:solidFill>
              </a:rPr>
              <a:t> </a:t>
            </a:r>
            <a:r>
              <a:rPr lang="en-US" sz="2000" b="1" dirty="0" err="1">
                <a:solidFill>
                  <a:schemeClr val="accent5">
                    <a:lumMod val="25000"/>
                  </a:schemeClr>
                </a:solidFill>
              </a:rPr>
              <a:t>trung</a:t>
            </a:r>
            <a:r>
              <a:rPr lang="en-US" sz="2000" b="1" dirty="0">
                <a:solidFill>
                  <a:schemeClr val="accent5">
                    <a:lumMod val="25000"/>
                  </a:schemeClr>
                </a:solidFill>
              </a:rPr>
              <a:t> </a:t>
            </a:r>
            <a:r>
              <a:rPr lang="en-US" sz="2000" b="1" dirty="0" err="1">
                <a:solidFill>
                  <a:schemeClr val="accent5">
                    <a:lumMod val="25000"/>
                  </a:schemeClr>
                </a:solidFill>
              </a:rPr>
              <a:t>đẩy</a:t>
            </a:r>
            <a:r>
              <a:rPr lang="en-US" sz="2000" b="1" dirty="0">
                <a:solidFill>
                  <a:schemeClr val="accent5">
                    <a:lumMod val="25000"/>
                  </a:schemeClr>
                </a:solidFill>
              </a:rPr>
              <a:t> </a:t>
            </a:r>
            <a:r>
              <a:rPr lang="en-US" sz="2000" b="1" dirty="0" err="1">
                <a:solidFill>
                  <a:schemeClr val="accent5">
                    <a:lumMod val="25000"/>
                  </a:schemeClr>
                </a:solidFill>
              </a:rPr>
              <a:t>mạnh</a:t>
            </a:r>
            <a:r>
              <a:rPr lang="en-US" sz="2000" b="1" dirty="0">
                <a:solidFill>
                  <a:schemeClr val="accent5">
                    <a:lumMod val="25000"/>
                  </a:schemeClr>
                </a:solidFill>
              </a:rPr>
              <a:t> </a:t>
            </a:r>
            <a:r>
              <a:rPr lang="en-US" sz="2000" b="1" dirty="0" err="1">
                <a:solidFill>
                  <a:schemeClr val="accent5">
                    <a:lumMod val="25000"/>
                  </a:schemeClr>
                </a:solidFill>
              </a:rPr>
              <a:t>sản</a:t>
            </a:r>
            <a:r>
              <a:rPr lang="en-US" sz="2000" b="1" dirty="0">
                <a:solidFill>
                  <a:schemeClr val="accent5">
                    <a:lumMod val="25000"/>
                  </a:schemeClr>
                </a:solidFill>
              </a:rPr>
              <a:t> </a:t>
            </a:r>
            <a:r>
              <a:rPr lang="en-US" sz="2000" b="1" dirty="0" err="1">
                <a:solidFill>
                  <a:schemeClr val="accent5">
                    <a:lumMod val="25000"/>
                  </a:schemeClr>
                </a:solidFill>
              </a:rPr>
              <a:t>xuất</a:t>
            </a:r>
            <a:endParaRPr lang="en-US" sz="2000" b="1" dirty="0">
              <a:solidFill>
                <a:schemeClr val="accent5">
                  <a:lumMod val="25000"/>
                </a:schemeClr>
              </a:solidFill>
            </a:endParaRPr>
          </a:p>
        </p:txBody>
      </p:sp>
      <p:sp>
        <p:nvSpPr>
          <p:cNvPr id="24" name="Text Box 44"/>
          <p:cNvSpPr txBox="1">
            <a:spLocks noChangeArrowheads="1"/>
          </p:cNvSpPr>
          <p:nvPr/>
        </p:nvSpPr>
        <p:spPr bwMode="gray">
          <a:xfrm>
            <a:off x="6526736" y="3465494"/>
            <a:ext cx="1752600" cy="707886"/>
          </a:xfrm>
          <a:prstGeom prst="rect">
            <a:avLst/>
          </a:prstGeom>
          <a:noFill/>
          <a:ln w="9525" algn="ctr">
            <a:noFill/>
            <a:miter lim="800000"/>
            <a:headEnd/>
            <a:tailEnd/>
          </a:ln>
          <a:effectLst/>
        </p:spPr>
        <p:txBody>
          <a:bodyPr>
            <a:spAutoFit/>
          </a:bodyPr>
          <a:lstStyle/>
          <a:p>
            <a:pPr algn="ctr">
              <a:spcBef>
                <a:spcPct val="50000"/>
              </a:spcBef>
            </a:pPr>
            <a:r>
              <a:rPr lang="en-US" sz="2000" b="1" dirty="0" err="1">
                <a:solidFill>
                  <a:schemeClr val="accent5">
                    <a:lumMod val="25000"/>
                  </a:schemeClr>
                </a:solidFill>
              </a:rPr>
              <a:t>Sản</a:t>
            </a:r>
            <a:r>
              <a:rPr lang="en-US" sz="2000" b="1" dirty="0">
                <a:solidFill>
                  <a:schemeClr val="accent5">
                    <a:lumMod val="25000"/>
                  </a:schemeClr>
                </a:solidFill>
              </a:rPr>
              <a:t> </a:t>
            </a:r>
            <a:r>
              <a:rPr lang="en-US" sz="2000" b="1" dirty="0" err="1">
                <a:solidFill>
                  <a:schemeClr val="accent5">
                    <a:lumMod val="25000"/>
                  </a:schemeClr>
                </a:solidFill>
              </a:rPr>
              <a:t>phẩm</a:t>
            </a:r>
            <a:r>
              <a:rPr lang="en-US" sz="2000" b="1" dirty="0">
                <a:solidFill>
                  <a:schemeClr val="accent5">
                    <a:lumMod val="25000"/>
                  </a:schemeClr>
                </a:solidFill>
              </a:rPr>
              <a:t> </a:t>
            </a:r>
            <a:r>
              <a:rPr lang="en-US" sz="2000" b="1" dirty="0" err="1">
                <a:solidFill>
                  <a:schemeClr val="accent5">
                    <a:lumMod val="25000"/>
                  </a:schemeClr>
                </a:solidFill>
              </a:rPr>
              <a:t>dư</a:t>
            </a:r>
            <a:r>
              <a:rPr lang="en-US" sz="2000" b="1" dirty="0">
                <a:solidFill>
                  <a:schemeClr val="accent5">
                    <a:lumMod val="25000"/>
                  </a:schemeClr>
                </a:solidFill>
              </a:rPr>
              <a:t> </a:t>
            </a:r>
            <a:r>
              <a:rPr lang="en-US" sz="2000" b="1" dirty="0" err="1">
                <a:solidFill>
                  <a:schemeClr val="accent5">
                    <a:lumMod val="25000"/>
                  </a:schemeClr>
                </a:solidFill>
              </a:rPr>
              <a:t>thừa</a:t>
            </a:r>
            <a:endParaRPr lang="en-US" sz="2000" b="1" dirty="0">
              <a:solidFill>
                <a:schemeClr val="accent5">
                  <a:lumMod val="25000"/>
                </a:schemeClr>
              </a:solidFill>
            </a:endParaRPr>
          </a:p>
        </p:txBody>
      </p:sp>
      <p:sp>
        <p:nvSpPr>
          <p:cNvPr id="25" name="Text Box 4"/>
          <p:cNvSpPr txBox="1">
            <a:spLocks noChangeArrowheads="1"/>
          </p:cNvSpPr>
          <p:nvPr/>
        </p:nvSpPr>
        <p:spPr bwMode="gray">
          <a:xfrm>
            <a:off x="1282179" y="1143000"/>
            <a:ext cx="6951119" cy="523220"/>
          </a:xfrm>
          <a:prstGeom prst="rect">
            <a:avLst/>
          </a:prstGeom>
          <a:noFill/>
          <a:ln w="9525" algn="ctr">
            <a:noFill/>
            <a:miter lim="800000"/>
            <a:headEnd/>
            <a:tailEnd/>
          </a:ln>
        </p:spPr>
        <p:txBody>
          <a:bodyPr wrap="square">
            <a:spAutoFit/>
          </a:bodyPr>
          <a:lstStyle/>
          <a:p>
            <a:pPr eaLnBrk="0" hangingPunct="0"/>
            <a:r>
              <a:rPr lang="vi-VN" sz="2800" b="1" dirty="0">
                <a:solidFill>
                  <a:schemeClr val="accent5">
                    <a:lumMod val="25000"/>
                  </a:schemeClr>
                </a:solidFill>
              </a:rPr>
              <a:t>Quan điểm </a:t>
            </a:r>
            <a:r>
              <a:rPr lang="en-US" sz="2800" b="1" dirty="0">
                <a:solidFill>
                  <a:schemeClr val="accent5">
                    <a:lumMod val="25000"/>
                  </a:schemeClr>
                </a:solidFill>
              </a:rPr>
              <a:t>1: </a:t>
            </a:r>
            <a:r>
              <a:rPr lang="en-US" sz="2800" b="1" dirty="0" err="1">
                <a:solidFill>
                  <a:schemeClr val="accent5">
                    <a:lumMod val="25000"/>
                  </a:schemeClr>
                </a:solidFill>
              </a:rPr>
              <a:t>Tập</a:t>
            </a:r>
            <a:r>
              <a:rPr lang="en-US" sz="2800" b="1" dirty="0">
                <a:solidFill>
                  <a:schemeClr val="accent5">
                    <a:lumMod val="25000"/>
                  </a:schemeClr>
                </a:solidFill>
              </a:rPr>
              <a:t> </a:t>
            </a:r>
            <a:r>
              <a:rPr lang="en-US" sz="2800" b="1" dirty="0" err="1">
                <a:solidFill>
                  <a:schemeClr val="accent5">
                    <a:lumMod val="25000"/>
                  </a:schemeClr>
                </a:solidFill>
              </a:rPr>
              <a:t>trung</a:t>
            </a:r>
            <a:r>
              <a:rPr lang="en-US" sz="2800" b="1" dirty="0">
                <a:solidFill>
                  <a:schemeClr val="accent5">
                    <a:lumMod val="25000"/>
                  </a:schemeClr>
                </a:solidFill>
              </a:rPr>
              <a:t> </a:t>
            </a:r>
            <a:r>
              <a:rPr lang="en-US" sz="2800" b="1" dirty="0" err="1">
                <a:solidFill>
                  <a:schemeClr val="accent5">
                    <a:lumMod val="25000"/>
                  </a:schemeClr>
                </a:solidFill>
              </a:rPr>
              <a:t>vào</a:t>
            </a:r>
            <a:r>
              <a:rPr lang="en-US" sz="2800" b="1" dirty="0">
                <a:solidFill>
                  <a:schemeClr val="accent5">
                    <a:lumMod val="25000"/>
                  </a:schemeClr>
                </a:solidFill>
              </a:rPr>
              <a:t> </a:t>
            </a:r>
            <a:r>
              <a:rPr lang="en-US" sz="2800" b="1" dirty="0" err="1">
                <a:solidFill>
                  <a:schemeClr val="accent5">
                    <a:lumMod val="25000"/>
                  </a:schemeClr>
                </a:solidFill>
              </a:rPr>
              <a:t>sản</a:t>
            </a:r>
            <a:r>
              <a:rPr lang="en-US" sz="2800" b="1" dirty="0">
                <a:solidFill>
                  <a:schemeClr val="accent5">
                    <a:lumMod val="25000"/>
                  </a:schemeClr>
                </a:solidFill>
              </a:rPr>
              <a:t> </a:t>
            </a:r>
            <a:r>
              <a:rPr lang="en-US" sz="2800" b="1" dirty="0" err="1">
                <a:solidFill>
                  <a:schemeClr val="accent5">
                    <a:lumMod val="25000"/>
                  </a:schemeClr>
                </a:solidFill>
              </a:rPr>
              <a:t>xuất</a:t>
            </a:r>
            <a:endParaRPr lang="en-US" sz="2800" b="1" dirty="0">
              <a:solidFill>
                <a:schemeClr val="accent5">
                  <a:lumMod val="25000"/>
                </a:schemeClr>
              </a:solidFill>
            </a:endParaRPr>
          </a:p>
        </p:txBody>
      </p:sp>
      <p:sp>
        <p:nvSpPr>
          <p:cNvPr id="27" name="Text Box 47"/>
          <p:cNvSpPr txBox="1">
            <a:spLocks noChangeArrowheads="1"/>
          </p:cNvSpPr>
          <p:nvPr/>
        </p:nvSpPr>
        <p:spPr bwMode="gray">
          <a:xfrm>
            <a:off x="2981806" y="2682827"/>
            <a:ext cx="1577975" cy="400110"/>
          </a:xfrm>
          <a:prstGeom prst="rect">
            <a:avLst/>
          </a:prstGeom>
          <a:noFill/>
          <a:ln w="9525" algn="ctr">
            <a:noFill/>
            <a:miter lim="800000"/>
            <a:headEnd/>
            <a:tailEnd/>
          </a:ln>
          <a:effectLst/>
        </p:spPr>
        <p:txBody>
          <a:bodyPr>
            <a:spAutoFit/>
          </a:bodyPr>
          <a:lstStyle/>
          <a:p>
            <a:pPr algn="ctr">
              <a:spcBef>
                <a:spcPct val="50000"/>
              </a:spcBef>
            </a:pPr>
            <a:r>
              <a:rPr lang="en-US" sz="2000" b="1" dirty="0" err="1">
                <a:solidFill>
                  <a:schemeClr val="accent5">
                    <a:lumMod val="25000"/>
                  </a:schemeClr>
                </a:solidFill>
                <a:effectLst>
                  <a:outerShdw blurRad="38100" dist="38100" dir="2700000" algn="tl">
                    <a:srgbClr val="C0C0C0"/>
                  </a:outerShdw>
                </a:effectLst>
              </a:rPr>
              <a:t>Thị</a:t>
            </a:r>
            <a:r>
              <a:rPr lang="en-US" sz="2000" b="1" dirty="0">
                <a:solidFill>
                  <a:schemeClr val="accent5">
                    <a:lumMod val="25000"/>
                  </a:schemeClr>
                </a:solidFill>
                <a:effectLst>
                  <a:outerShdw blurRad="38100" dist="38100" dir="2700000" algn="tl">
                    <a:srgbClr val="C0C0C0"/>
                  </a:outerShdw>
                </a:effectLst>
              </a:rPr>
              <a:t> </a:t>
            </a:r>
            <a:r>
              <a:rPr lang="en-US" sz="2000" b="1" dirty="0" err="1">
                <a:solidFill>
                  <a:schemeClr val="accent5">
                    <a:lumMod val="25000"/>
                  </a:schemeClr>
                </a:solidFill>
                <a:effectLst>
                  <a:outerShdw blurRad="38100" dist="38100" dir="2700000" algn="tl">
                    <a:srgbClr val="C0C0C0"/>
                  </a:outerShdw>
                </a:effectLst>
              </a:rPr>
              <a:t>trường</a:t>
            </a:r>
            <a:endParaRPr lang="en-US" sz="2000" b="1" dirty="0">
              <a:solidFill>
                <a:schemeClr val="accent5">
                  <a:lumMod val="25000"/>
                </a:schemeClr>
              </a:solidFill>
              <a:effectLst>
                <a:outerShdw blurRad="38100" dist="38100" dir="2700000" algn="tl">
                  <a:srgbClr val="C0C0C0"/>
                </a:outerShdw>
              </a:effectLst>
            </a:endParaRPr>
          </a:p>
        </p:txBody>
      </p:sp>
      <p:sp>
        <p:nvSpPr>
          <p:cNvPr id="28" name="Text Box 48"/>
          <p:cNvSpPr txBox="1">
            <a:spLocks noChangeArrowheads="1"/>
          </p:cNvSpPr>
          <p:nvPr/>
        </p:nvSpPr>
        <p:spPr bwMode="gray">
          <a:xfrm>
            <a:off x="4936061" y="2724817"/>
            <a:ext cx="1365250" cy="400110"/>
          </a:xfrm>
          <a:prstGeom prst="rect">
            <a:avLst/>
          </a:prstGeom>
          <a:solidFill>
            <a:schemeClr val="tx2">
              <a:lumMod val="40000"/>
              <a:lumOff val="60000"/>
            </a:schemeClr>
          </a:solidFill>
          <a:ln w="9525" algn="ctr">
            <a:noFill/>
            <a:miter lim="800000"/>
            <a:headEnd/>
            <a:tailEnd/>
          </a:ln>
          <a:effectLst/>
        </p:spPr>
        <p:txBody>
          <a:bodyPr wrap="square">
            <a:spAutoFit/>
          </a:bodyPr>
          <a:lstStyle/>
          <a:p>
            <a:pPr algn="ctr">
              <a:spcBef>
                <a:spcPct val="50000"/>
              </a:spcBef>
            </a:pPr>
            <a:r>
              <a:rPr lang="en-US" sz="2000" b="1" dirty="0" err="1">
                <a:solidFill>
                  <a:schemeClr val="accent5">
                    <a:lumMod val="25000"/>
                  </a:schemeClr>
                </a:solidFill>
                <a:effectLst>
                  <a:outerShdw blurRad="38100" dist="38100" dir="2700000" algn="tl">
                    <a:srgbClr val="C0C0C0"/>
                  </a:outerShdw>
                </a:effectLst>
              </a:rPr>
              <a:t>Giải</a:t>
            </a:r>
            <a:r>
              <a:rPr lang="en-US" sz="2000" b="1" dirty="0">
                <a:solidFill>
                  <a:schemeClr val="accent5">
                    <a:lumMod val="25000"/>
                  </a:schemeClr>
                </a:solidFill>
                <a:effectLst>
                  <a:outerShdw blurRad="38100" dist="38100" dir="2700000" algn="tl">
                    <a:srgbClr val="C0C0C0"/>
                  </a:outerShdw>
                </a:effectLst>
              </a:rPr>
              <a:t> </a:t>
            </a:r>
            <a:r>
              <a:rPr lang="en-US" sz="2000" b="1" dirty="0" err="1">
                <a:solidFill>
                  <a:schemeClr val="accent5">
                    <a:lumMod val="25000"/>
                  </a:schemeClr>
                </a:solidFill>
                <a:effectLst>
                  <a:outerShdw blurRad="38100" dist="38100" dir="2700000" algn="tl">
                    <a:srgbClr val="C0C0C0"/>
                  </a:outerShdw>
                </a:effectLst>
              </a:rPr>
              <a:t>pháp</a:t>
            </a:r>
            <a:endParaRPr lang="en-US" sz="2000" b="1" dirty="0">
              <a:solidFill>
                <a:schemeClr val="accent5">
                  <a:lumMod val="25000"/>
                </a:schemeClr>
              </a:solidFill>
              <a:effectLst>
                <a:outerShdw blurRad="38100" dist="38100" dir="2700000" algn="tl">
                  <a:srgbClr val="C0C0C0"/>
                </a:outerShdw>
              </a:effectLst>
            </a:endParaRPr>
          </a:p>
        </p:txBody>
      </p:sp>
      <p:sp>
        <p:nvSpPr>
          <p:cNvPr id="29" name="Text Box 49"/>
          <p:cNvSpPr txBox="1">
            <a:spLocks noChangeArrowheads="1"/>
          </p:cNvSpPr>
          <p:nvPr/>
        </p:nvSpPr>
        <p:spPr bwMode="gray">
          <a:xfrm>
            <a:off x="6674373" y="2632057"/>
            <a:ext cx="1577975" cy="400110"/>
          </a:xfrm>
          <a:prstGeom prst="rect">
            <a:avLst/>
          </a:prstGeom>
          <a:noFill/>
          <a:ln w="9525" algn="ctr">
            <a:noFill/>
            <a:miter lim="800000"/>
            <a:headEnd/>
            <a:tailEnd/>
          </a:ln>
          <a:effectLst/>
        </p:spPr>
        <p:txBody>
          <a:bodyPr>
            <a:spAutoFit/>
          </a:bodyPr>
          <a:lstStyle/>
          <a:p>
            <a:pPr algn="ctr">
              <a:spcBef>
                <a:spcPct val="50000"/>
              </a:spcBef>
            </a:pPr>
            <a:r>
              <a:rPr lang="en-US" sz="2000" b="1" dirty="0" err="1">
                <a:solidFill>
                  <a:schemeClr val="accent5">
                    <a:lumMod val="25000"/>
                  </a:schemeClr>
                </a:solidFill>
                <a:effectLst>
                  <a:outerShdw blurRad="38100" dist="38100" dir="2700000" algn="tl">
                    <a:srgbClr val="C0C0C0"/>
                  </a:outerShdw>
                </a:effectLst>
              </a:rPr>
              <a:t>Kết</a:t>
            </a:r>
            <a:r>
              <a:rPr lang="en-US" sz="2000" b="1" dirty="0">
                <a:solidFill>
                  <a:schemeClr val="accent5">
                    <a:lumMod val="25000"/>
                  </a:schemeClr>
                </a:solidFill>
                <a:effectLst>
                  <a:outerShdw blurRad="38100" dist="38100" dir="2700000" algn="tl">
                    <a:srgbClr val="C0C0C0"/>
                  </a:outerShdw>
                </a:effectLst>
              </a:rPr>
              <a:t> </a:t>
            </a:r>
            <a:r>
              <a:rPr lang="en-US" sz="2000" b="1" dirty="0" err="1">
                <a:solidFill>
                  <a:schemeClr val="accent5">
                    <a:lumMod val="25000"/>
                  </a:schemeClr>
                </a:solidFill>
                <a:effectLst>
                  <a:outerShdw blurRad="38100" dist="38100" dir="2700000" algn="tl">
                    <a:srgbClr val="C0C0C0"/>
                  </a:outerShdw>
                </a:effectLst>
              </a:rPr>
              <a:t>quả</a:t>
            </a:r>
            <a:endParaRPr lang="en-US" sz="2000" b="1" dirty="0">
              <a:solidFill>
                <a:schemeClr val="accent5">
                  <a:lumMod val="25000"/>
                </a:schemeClr>
              </a:solidFill>
              <a:effectLst>
                <a:outerShdw blurRad="38100" dist="38100" dir="2700000" algn="tl">
                  <a:srgbClr val="C0C0C0"/>
                </a:outerShdw>
              </a:effectLst>
            </a:endParaRPr>
          </a:p>
        </p:txBody>
      </p:sp>
    </p:spTree>
    <p:extLst>
      <p:ext uri="{BB962C8B-B14F-4D97-AF65-F5344CB8AC3E}">
        <p14:creationId xmlns:p14="http://schemas.microsoft.com/office/powerpoint/2010/main" val="1282226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arn(inVertic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barn(inVertical)">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arn(inVertical)">
                                      <p:cBhvr>
                                        <p:cTn id="25" dur="500"/>
                                        <p:tgtEl>
                                          <p:spTgt spid="12"/>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barn(inVertical)">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barn(inVertical)">
                                      <p:cBhvr>
                                        <p:cTn id="33" dur="500"/>
                                        <p:tgtEl>
                                          <p:spTgt spid="22"/>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barn(inVertical)">
                                      <p:cBhvr>
                                        <p:cTn id="38" dur="500"/>
                                        <p:tgtEl>
                                          <p:spTgt spid="15"/>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barn(inVertical)">
                                      <p:cBhvr>
                                        <p:cTn id="41" dur="500"/>
                                        <p:tgtEl>
                                          <p:spTgt spid="28"/>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barn(inVertical)">
                                      <p:cBhvr>
                                        <p:cTn id="46" dur="500"/>
                                        <p:tgtEl>
                                          <p:spTgt spid="23"/>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barn(inVertical)">
                                      <p:cBhvr>
                                        <p:cTn id="51" dur="500"/>
                                        <p:tgtEl>
                                          <p:spTgt spid="18"/>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barn(inVertical)">
                                      <p:cBhvr>
                                        <p:cTn id="54" dur="500"/>
                                        <p:tgtEl>
                                          <p:spTgt spid="29"/>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barn(inVertical)">
                                      <p:cBhvr>
                                        <p:cTn id="5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1" grpId="0"/>
      <p:bldP spid="22" grpId="0"/>
      <p:bldP spid="23" grpId="0"/>
      <p:bldP spid="24" grpId="0"/>
      <p:bldP spid="25" grpId="0"/>
      <p:bldP spid="27" grpId="0"/>
      <p:bldP spid="28" grpId="0" animBg="1"/>
      <p:bldP spid="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vi-VN" sz="2800" b="1" dirty="0">
                <a:solidFill>
                  <a:schemeClr val="accent5">
                    <a:lumMod val="25000"/>
                  </a:schemeClr>
                </a:solidFill>
              </a:rPr>
              <a:t>Quan điểm </a:t>
            </a:r>
            <a:r>
              <a:rPr lang="en-US" sz="2800" b="1" dirty="0">
                <a:solidFill>
                  <a:schemeClr val="accent5">
                    <a:lumMod val="25000"/>
                  </a:schemeClr>
                </a:solidFill>
              </a:rPr>
              <a:t>2: </a:t>
            </a:r>
            <a:r>
              <a:rPr lang="en-US" sz="2800" b="1" dirty="0" err="1">
                <a:solidFill>
                  <a:schemeClr val="accent5">
                    <a:lumMod val="25000"/>
                  </a:schemeClr>
                </a:solidFill>
              </a:rPr>
              <a:t>Tập</a:t>
            </a:r>
            <a:r>
              <a:rPr lang="en-US" sz="2800" b="1" dirty="0">
                <a:solidFill>
                  <a:schemeClr val="accent5">
                    <a:lumMod val="25000"/>
                  </a:schemeClr>
                </a:solidFill>
              </a:rPr>
              <a:t> </a:t>
            </a:r>
            <a:r>
              <a:rPr lang="en-US" sz="2800" b="1" dirty="0" err="1">
                <a:solidFill>
                  <a:schemeClr val="accent5">
                    <a:lumMod val="25000"/>
                  </a:schemeClr>
                </a:solidFill>
              </a:rPr>
              <a:t>trung</a:t>
            </a:r>
            <a:r>
              <a:rPr lang="en-US" sz="2800" b="1" dirty="0">
                <a:solidFill>
                  <a:schemeClr val="accent5">
                    <a:lumMod val="25000"/>
                  </a:schemeClr>
                </a:solidFill>
              </a:rPr>
              <a:t> </a:t>
            </a:r>
            <a:r>
              <a:rPr lang="en-US" sz="2800" b="1" dirty="0" err="1">
                <a:solidFill>
                  <a:schemeClr val="accent5">
                    <a:lumMod val="25000"/>
                  </a:schemeClr>
                </a:solidFill>
              </a:rPr>
              <a:t>vào</a:t>
            </a:r>
            <a:r>
              <a:rPr lang="en-US" sz="2800" b="1" dirty="0">
                <a:solidFill>
                  <a:schemeClr val="accent5">
                    <a:lumMod val="25000"/>
                  </a:schemeClr>
                </a:solidFill>
              </a:rPr>
              <a:t> </a:t>
            </a:r>
            <a:r>
              <a:rPr lang="en-US" sz="2800" b="1" dirty="0" err="1">
                <a:solidFill>
                  <a:schemeClr val="accent5">
                    <a:lumMod val="25000"/>
                  </a:schemeClr>
                </a:solidFill>
              </a:rPr>
              <a:t>sản</a:t>
            </a:r>
            <a:r>
              <a:rPr lang="en-US" sz="2800" b="1" dirty="0">
                <a:solidFill>
                  <a:schemeClr val="accent5">
                    <a:lumMod val="25000"/>
                  </a:schemeClr>
                </a:solidFill>
              </a:rPr>
              <a:t> </a:t>
            </a:r>
            <a:r>
              <a:rPr lang="en-US" sz="2800" b="1" dirty="0" err="1">
                <a:solidFill>
                  <a:schemeClr val="accent5">
                    <a:lumMod val="25000"/>
                  </a:schemeClr>
                </a:solidFill>
              </a:rPr>
              <a:t>phẩm</a:t>
            </a:r>
            <a:r>
              <a:rPr lang="en-US" sz="2800" b="1" dirty="0">
                <a:solidFill>
                  <a:schemeClr val="accent5">
                    <a:lumMod val="25000"/>
                  </a:schemeClr>
                </a:solidFill>
              </a:rPr>
              <a:t> </a:t>
            </a:r>
          </a:p>
        </p:txBody>
      </p:sp>
      <p:grpSp>
        <p:nvGrpSpPr>
          <p:cNvPr id="4" name="Group 25"/>
          <p:cNvGrpSpPr>
            <a:grpSpLocks/>
          </p:cNvGrpSpPr>
          <p:nvPr/>
        </p:nvGrpSpPr>
        <p:grpSpPr bwMode="auto">
          <a:xfrm>
            <a:off x="464072" y="3560975"/>
            <a:ext cx="8153400" cy="1936750"/>
            <a:chOff x="288" y="2908"/>
            <a:chExt cx="5232" cy="996"/>
          </a:xfrm>
        </p:grpSpPr>
        <p:sp>
          <p:nvSpPr>
            <p:cNvPr id="5" name="AutoShape 26"/>
            <p:cNvSpPr>
              <a:spLocks noChangeArrowheads="1"/>
            </p:cNvSpPr>
            <p:nvPr/>
          </p:nvSpPr>
          <p:spPr bwMode="gray">
            <a:xfrm>
              <a:off x="288" y="2908"/>
              <a:ext cx="5232" cy="996"/>
            </a:xfrm>
            <a:prstGeom prst="roundRect">
              <a:avLst>
                <a:gd name="adj" fmla="val 16667"/>
              </a:avLst>
            </a:prstGeom>
            <a:gradFill rotWithShape="1">
              <a:gsLst>
                <a:gs pos="0">
                  <a:srgbClr val="DDDDDD">
                    <a:gamma/>
                    <a:shade val="89804"/>
                    <a:invGamma/>
                  </a:srgbClr>
                </a:gs>
                <a:gs pos="50000">
                  <a:srgbClr val="DDDDDD"/>
                </a:gs>
                <a:gs pos="100000">
                  <a:srgbClr val="DDDDDD">
                    <a:gamma/>
                    <a:shade val="89804"/>
                    <a:invGamma/>
                  </a:srgbClr>
                </a:gs>
              </a:gsLst>
              <a:lin ang="5400000" scaled="1"/>
            </a:gradFill>
            <a:ln w="12700" algn="ctr">
              <a:solidFill>
                <a:srgbClr val="DDDDDD"/>
              </a:solidFill>
              <a:round/>
              <a:headEnd/>
              <a:tailEnd/>
            </a:ln>
            <a:effectLst>
              <a:outerShdw dist="50800" dir="5400000" algn="ctr" rotWithShape="0">
                <a:schemeClr val="bg2">
                  <a:alpha val="50000"/>
                </a:schemeClr>
              </a:outerShdw>
            </a:effectLst>
          </p:spPr>
          <p:txBody>
            <a:bodyPr wrap="none" anchor="ctr"/>
            <a:lstStyle/>
            <a:p>
              <a:endParaRPr lang="en-US">
                <a:solidFill>
                  <a:srgbClr val="000000"/>
                </a:solidFill>
              </a:endParaRPr>
            </a:p>
          </p:txBody>
        </p:sp>
        <p:sp>
          <p:nvSpPr>
            <p:cNvPr id="6" name="AutoShape 27"/>
            <p:cNvSpPr>
              <a:spLocks noChangeArrowheads="1"/>
            </p:cNvSpPr>
            <p:nvPr/>
          </p:nvSpPr>
          <p:spPr bwMode="gray">
            <a:xfrm>
              <a:off x="307" y="2928"/>
              <a:ext cx="5196" cy="952"/>
            </a:xfrm>
            <a:prstGeom prst="roundRect">
              <a:avLst>
                <a:gd name="adj" fmla="val 14810"/>
              </a:avLst>
            </a:prstGeom>
            <a:gradFill rotWithShape="1">
              <a:gsLst>
                <a:gs pos="0">
                  <a:srgbClr val="DDDDDD">
                    <a:gamma/>
                    <a:shade val="89804"/>
                    <a:invGamma/>
                  </a:srgbClr>
                </a:gs>
                <a:gs pos="50000">
                  <a:srgbClr val="DDDDDD"/>
                </a:gs>
                <a:gs pos="100000">
                  <a:srgbClr val="DDDDDD">
                    <a:gamma/>
                    <a:shade val="89804"/>
                    <a:invGamma/>
                  </a:srgbClr>
                </a:gs>
              </a:gsLst>
              <a:lin ang="5400000" scaled="1"/>
            </a:gradFill>
            <a:ln w="19050" algn="ctr">
              <a:solidFill>
                <a:srgbClr val="DDDDDD">
                  <a:alpha val="20000"/>
                </a:srgbClr>
              </a:solidFill>
              <a:round/>
              <a:headEnd/>
              <a:tailEnd/>
            </a:ln>
            <a:effectLst/>
          </p:spPr>
          <p:txBody>
            <a:bodyPr wrap="none" anchor="ctr"/>
            <a:lstStyle/>
            <a:p>
              <a:endParaRPr lang="en-US">
                <a:solidFill>
                  <a:srgbClr val="000000"/>
                </a:solidFill>
              </a:endParaRPr>
            </a:p>
          </p:txBody>
        </p:sp>
      </p:grpSp>
      <p:grpSp>
        <p:nvGrpSpPr>
          <p:cNvPr id="7" name="Group 28"/>
          <p:cNvGrpSpPr>
            <a:grpSpLocks/>
          </p:cNvGrpSpPr>
          <p:nvPr/>
        </p:nvGrpSpPr>
        <p:grpSpPr bwMode="auto">
          <a:xfrm>
            <a:off x="743472" y="3168862"/>
            <a:ext cx="1854200" cy="815975"/>
            <a:chOff x="479" y="2640"/>
            <a:chExt cx="1264" cy="556"/>
          </a:xfrm>
        </p:grpSpPr>
        <p:sp>
          <p:nvSpPr>
            <p:cNvPr id="8" name="AutoShape 29"/>
            <p:cNvSpPr>
              <a:spLocks noChangeArrowheads="1"/>
            </p:cNvSpPr>
            <p:nvPr/>
          </p:nvSpPr>
          <p:spPr bwMode="gray">
            <a:xfrm>
              <a:off x="479" y="2640"/>
              <a:ext cx="1264" cy="556"/>
            </a:xfrm>
            <a:prstGeom prst="chevron">
              <a:avLst>
                <a:gd name="adj" fmla="val 36511"/>
              </a:avLst>
            </a:prstGeom>
            <a:gradFill rotWithShape="1">
              <a:gsLst>
                <a:gs pos="0">
                  <a:schemeClr val="accent1">
                    <a:gamma/>
                    <a:tint val="10196"/>
                    <a:invGamma/>
                  </a:schemeClr>
                </a:gs>
                <a:gs pos="50000">
                  <a:schemeClr val="accent1"/>
                </a:gs>
                <a:gs pos="100000">
                  <a:schemeClr val="accent1">
                    <a:gamma/>
                    <a:tint val="10196"/>
                    <a:invGamma/>
                  </a:schemeClr>
                </a:gs>
              </a:gsLst>
              <a:lin ang="0" scaled="1"/>
            </a:gradFill>
            <a:ln w="12700" algn="ctr">
              <a:solidFill>
                <a:schemeClr val="accent1"/>
              </a:solidFill>
              <a:miter lim="800000"/>
              <a:headEnd/>
              <a:tailEnd/>
            </a:ln>
            <a:effectLst>
              <a:outerShdw dist="50800" dir="5400000" algn="ctr" rotWithShape="0">
                <a:schemeClr val="bg2">
                  <a:alpha val="50000"/>
                </a:schemeClr>
              </a:outerShdw>
            </a:effectLst>
          </p:spPr>
          <p:txBody>
            <a:bodyPr wrap="none" anchor="ctr"/>
            <a:lstStyle/>
            <a:p>
              <a:endParaRPr lang="en-US">
                <a:solidFill>
                  <a:srgbClr val="000000"/>
                </a:solidFill>
              </a:endParaRPr>
            </a:p>
          </p:txBody>
        </p:sp>
        <p:sp>
          <p:nvSpPr>
            <p:cNvPr id="9" name="AutoShape 30"/>
            <p:cNvSpPr>
              <a:spLocks noChangeArrowheads="1"/>
            </p:cNvSpPr>
            <p:nvPr/>
          </p:nvSpPr>
          <p:spPr bwMode="gray">
            <a:xfrm>
              <a:off x="501" y="2655"/>
              <a:ext cx="1229" cy="528"/>
            </a:xfrm>
            <a:prstGeom prst="chevron">
              <a:avLst>
                <a:gd name="adj" fmla="val 38600"/>
              </a:avLst>
            </a:prstGeom>
            <a:gradFill rotWithShape="1">
              <a:gsLst>
                <a:gs pos="0">
                  <a:schemeClr val="accent1">
                    <a:gamma/>
                    <a:tint val="50980"/>
                    <a:invGamma/>
                  </a:schemeClr>
                </a:gs>
                <a:gs pos="50000">
                  <a:schemeClr val="accent1"/>
                </a:gs>
                <a:gs pos="100000">
                  <a:schemeClr val="accent1">
                    <a:gamma/>
                    <a:tint val="50980"/>
                    <a:invGamma/>
                  </a:schemeClr>
                </a:gs>
              </a:gsLst>
              <a:lin ang="5400000" scaled="1"/>
            </a:gradFill>
            <a:ln w="12700" algn="ctr">
              <a:solidFill>
                <a:schemeClr val="accent1"/>
              </a:solidFill>
              <a:miter lim="800000"/>
              <a:headEnd/>
              <a:tailEnd/>
            </a:ln>
            <a:effectLst/>
          </p:spPr>
          <p:txBody>
            <a:bodyPr wrap="none" anchor="ctr"/>
            <a:lstStyle/>
            <a:p>
              <a:endParaRPr lang="en-US">
                <a:solidFill>
                  <a:srgbClr val="000000"/>
                </a:solidFill>
              </a:endParaRPr>
            </a:p>
          </p:txBody>
        </p:sp>
      </p:grpSp>
      <p:sp>
        <p:nvSpPr>
          <p:cNvPr id="10" name="Text Box 31"/>
          <p:cNvSpPr txBox="1">
            <a:spLocks noChangeArrowheads="1"/>
          </p:cNvSpPr>
          <p:nvPr/>
        </p:nvSpPr>
        <p:spPr bwMode="gray">
          <a:xfrm>
            <a:off x="634701" y="3378262"/>
            <a:ext cx="2084941" cy="400110"/>
          </a:xfrm>
          <a:prstGeom prst="rect">
            <a:avLst/>
          </a:prstGeom>
          <a:noFill/>
          <a:ln w="9525" algn="ctr">
            <a:noFill/>
            <a:miter lim="800000"/>
            <a:headEnd/>
            <a:tailEnd/>
          </a:ln>
          <a:effectLst/>
        </p:spPr>
        <p:txBody>
          <a:bodyPr wrap="square">
            <a:spAutoFit/>
          </a:bodyPr>
          <a:lstStyle/>
          <a:p>
            <a:pPr algn="ctr">
              <a:spcBef>
                <a:spcPct val="50000"/>
              </a:spcBef>
            </a:pPr>
            <a:r>
              <a:rPr lang="en-US" sz="2000" b="1" dirty="0" err="1">
                <a:solidFill>
                  <a:schemeClr val="accent5">
                    <a:lumMod val="25000"/>
                  </a:schemeClr>
                </a:solidFill>
                <a:effectLst>
                  <a:outerShdw blurRad="38100" dist="38100" dir="2700000" algn="tl">
                    <a:srgbClr val="C0C0C0"/>
                  </a:outerShdw>
                </a:effectLst>
              </a:rPr>
              <a:t>Thời</a:t>
            </a:r>
            <a:r>
              <a:rPr lang="en-US" sz="2000" b="1" dirty="0">
                <a:solidFill>
                  <a:schemeClr val="accent5">
                    <a:lumMod val="25000"/>
                  </a:schemeClr>
                </a:solidFill>
                <a:effectLst>
                  <a:outerShdw blurRad="38100" dist="38100" dir="2700000" algn="tl">
                    <a:srgbClr val="C0C0C0"/>
                  </a:outerShdw>
                </a:effectLst>
              </a:rPr>
              <a:t> </a:t>
            </a:r>
            <a:r>
              <a:rPr lang="en-US" sz="2000" b="1" dirty="0" err="1">
                <a:solidFill>
                  <a:schemeClr val="accent5">
                    <a:lumMod val="25000"/>
                  </a:schemeClr>
                </a:solidFill>
                <a:effectLst>
                  <a:outerShdw blurRad="38100" dist="38100" dir="2700000" algn="tl">
                    <a:srgbClr val="C0C0C0"/>
                  </a:outerShdw>
                </a:effectLst>
              </a:rPr>
              <a:t>gian</a:t>
            </a:r>
            <a:r>
              <a:rPr lang="en-US" sz="2000" b="1" dirty="0">
                <a:solidFill>
                  <a:schemeClr val="accent5">
                    <a:lumMod val="25000"/>
                  </a:schemeClr>
                </a:solidFill>
                <a:effectLst>
                  <a:outerShdw blurRad="38100" dist="38100" dir="2700000" algn="tl">
                    <a:srgbClr val="C0C0C0"/>
                  </a:outerShdw>
                </a:effectLst>
              </a:rPr>
              <a:t> </a:t>
            </a:r>
          </a:p>
        </p:txBody>
      </p:sp>
      <p:grpSp>
        <p:nvGrpSpPr>
          <p:cNvPr id="11" name="Group 32"/>
          <p:cNvGrpSpPr>
            <a:grpSpLocks/>
          </p:cNvGrpSpPr>
          <p:nvPr/>
        </p:nvGrpSpPr>
        <p:grpSpPr bwMode="auto">
          <a:xfrm>
            <a:off x="2634978" y="3193876"/>
            <a:ext cx="1854200" cy="815975"/>
            <a:chOff x="479" y="2640"/>
            <a:chExt cx="1264" cy="556"/>
          </a:xfrm>
          <a:solidFill>
            <a:schemeClr val="accent1">
              <a:lumMod val="20000"/>
              <a:lumOff val="80000"/>
            </a:schemeClr>
          </a:solidFill>
        </p:grpSpPr>
        <p:sp>
          <p:nvSpPr>
            <p:cNvPr id="12" name="AutoShape 33"/>
            <p:cNvSpPr>
              <a:spLocks noChangeArrowheads="1"/>
            </p:cNvSpPr>
            <p:nvPr/>
          </p:nvSpPr>
          <p:spPr bwMode="gray">
            <a:xfrm>
              <a:off x="479" y="2640"/>
              <a:ext cx="1264" cy="556"/>
            </a:xfrm>
            <a:prstGeom prst="chevron">
              <a:avLst>
                <a:gd name="adj" fmla="val 36511"/>
              </a:avLst>
            </a:prstGeom>
            <a:grpFill/>
            <a:ln w="12700" algn="ctr">
              <a:solidFill>
                <a:schemeClr val="accent2"/>
              </a:solidFill>
              <a:miter lim="800000"/>
              <a:headEnd/>
              <a:tailEnd/>
            </a:ln>
            <a:effectLst>
              <a:outerShdw dist="50800" dir="5400000" algn="ctr" rotWithShape="0">
                <a:schemeClr val="bg2">
                  <a:alpha val="50000"/>
                </a:schemeClr>
              </a:outerShdw>
            </a:effectLst>
          </p:spPr>
          <p:txBody>
            <a:bodyPr wrap="none" anchor="ctr"/>
            <a:lstStyle/>
            <a:p>
              <a:endParaRPr lang="en-US">
                <a:solidFill>
                  <a:srgbClr val="000000"/>
                </a:solidFill>
              </a:endParaRPr>
            </a:p>
          </p:txBody>
        </p:sp>
        <p:sp>
          <p:nvSpPr>
            <p:cNvPr id="13" name="AutoShape 34"/>
            <p:cNvSpPr>
              <a:spLocks noChangeArrowheads="1"/>
            </p:cNvSpPr>
            <p:nvPr/>
          </p:nvSpPr>
          <p:spPr bwMode="gray">
            <a:xfrm>
              <a:off x="501" y="2655"/>
              <a:ext cx="1229" cy="528"/>
            </a:xfrm>
            <a:prstGeom prst="chevron">
              <a:avLst>
                <a:gd name="adj" fmla="val 38600"/>
              </a:avLst>
            </a:prstGeom>
            <a:grpFill/>
            <a:ln w="12700" algn="ctr">
              <a:solidFill>
                <a:schemeClr val="accent2"/>
              </a:solidFill>
              <a:miter lim="800000"/>
              <a:headEnd/>
              <a:tailEnd/>
            </a:ln>
            <a:effectLst/>
          </p:spPr>
          <p:txBody>
            <a:bodyPr wrap="none" anchor="ctr"/>
            <a:lstStyle/>
            <a:p>
              <a:endParaRPr lang="en-US">
                <a:solidFill>
                  <a:srgbClr val="000000"/>
                </a:solidFill>
              </a:endParaRPr>
            </a:p>
          </p:txBody>
        </p:sp>
      </p:grpSp>
      <p:grpSp>
        <p:nvGrpSpPr>
          <p:cNvPr id="14" name="Group 35"/>
          <p:cNvGrpSpPr>
            <a:grpSpLocks/>
          </p:cNvGrpSpPr>
          <p:nvPr/>
        </p:nvGrpSpPr>
        <p:grpSpPr bwMode="auto">
          <a:xfrm>
            <a:off x="4505847" y="3168862"/>
            <a:ext cx="1854200" cy="815975"/>
            <a:chOff x="479" y="2640"/>
            <a:chExt cx="1264" cy="556"/>
          </a:xfrm>
          <a:solidFill>
            <a:schemeClr val="tx2">
              <a:lumMod val="40000"/>
              <a:lumOff val="60000"/>
            </a:schemeClr>
          </a:solidFill>
        </p:grpSpPr>
        <p:sp>
          <p:nvSpPr>
            <p:cNvPr id="15" name="AutoShape 36"/>
            <p:cNvSpPr>
              <a:spLocks noChangeArrowheads="1"/>
            </p:cNvSpPr>
            <p:nvPr/>
          </p:nvSpPr>
          <p:spPr bwMode="gray">
            <a:xfrm>
              <a:off x="479" y="2640"/>
              <a:ext cx="1264" cy="556"/>
            </a:xfrm>
            <a:prstGeom prst="chevron">
              <a:avLst>
                <a:gd name="adj" fmla="val 36511"/>
              </a:avLst>
            </a:prstGeom>
            <a:grpFill/>
            <a:ln w="12700" algn="ctr">
              <a:solidFill>
                <a:schemeClr val="hlink"/>
              </a:solidFill>
              <a:miter lim="800000"/>
              <a:headEnd/>
              <a:tailEnd/>
            </a:ln>
            <a:effectLst>
              <a:outerShdw dist="50800" dir="5400000" algn="ctr" rotWithShape="0">
                <a:schemeClr val="bg2">
                  <a:alpha val="50000"/>
                </a:schemeClr>
              </a:outerShdw>
            </a:effectLst>
          </p:spPr>
          <p:txBody>
            <a:bodyPr wrap="none" anchor="ctr"/>
            <a:lstStyle/>
            <a:p>
              <a:endParaRPr lang="en-US">
                <a:solidFill>
                  <a:srgbClr val="000000"/>
                </a:solidFill>
              </a:endParaRPr>
            </a:p>
          </p:txBody>
        </p:sp>
        <p:sp>
          <p:nvSpPr>
            <p:cNvPr id="16" name="AutoShape 37"/>
            <p:cNvSpPr>
              <a:spLocks noChangeArrowheads="1"/>
            </p:cNvSpPr>
            <p:nvPr/>
          </p:nvSpPr>
          <p:spPr bwMode="gray">
            <a:xfrm>
              <a:off x="501" y="2655"/>
              <a:ext cx="1229" cy="528"/>
            </a:xfrm>
            <a:prstGeom prst="chevron">
              <a:avLst>
                <a:gd name="adj" fmla="val 38600"/>
              </a:avLst>
            </a:prstGeom>
            <a:grpFill/>
            <a:ln w="12700" algn="ctr">
              <a:solidFill>
                <a:schemeClr val="hlink"/>
              </a:solidFill>
              <a:miter lim="800000"/>
              <a:headEnd/>
              <a:tailEnd/>
            </a:ln>
            <a:effectLst/>
          </p:spPr>
          <p:txBody>
            <a:bodyPr wrap="none" anchor="ctr"/>
            <a:lstStyle/>
            <a:p>
              <a:endParaRPr lang="en-US">
                <a:solidFill>
                  <a:srgbClr val="000000"/>
                </a:solidFill>
              </a:endParaRPr>
            </a:p>
          </p:txBody>
        </p:sp>
      </p:grpSp>
      <p:grpSp>
        <p:nvGrpSpPr>
          <p:cNvPr id="17" name="Group 38"/>
          <p:cNvGrpSpPr>
            <a:grpSpLocks/>
          </p:cNvGrpSpPr>
          <p:nvPr/>
        </p:nvGrpSpPr>
        <p:grpSpPr bwMode="auto">
          <a:xfrm>
            <a:off x="6382272" y="3168862"/>
            <a:ext cx="1854200" cy="815975"/>
            <a:chOff x="479" y="2640"/>
            <a:chExt cx="1264" cy="556"/>
          </a:xfrm>
          <a:solidFill>
            <a:schemeClr val="accent3">
              <a:lumMod val="95000"/>
            </a:schemeClr>
          </a:solidFill>
        </p:grpSpPr>
        <p:sp>
          <p:nvSpPr>
            <p:cNvPr id="18" name="AutoShape 39"/>
            <p:cNvSpPr>
              <a:spLocks noChangeArrowheads="1"/>
            </p:cNvSpPr>
            <p:nvPr/>
          </p:nvSpPr>
          <p:spPr bwMode="gray">
            <a:xfrm>
              <a:off x="479" y="2640"/>
              <a:ext cx="1264" cy="556"/>
            </a:xfrm>
            <a:prstGeom prst="chevron">
              <a:avLst>
                <a:gd name="adj" fmla="val 36511"/>
              </a:avLst>
            </a:prstGeom>
            <a:grpFill/>
            <a:ln w="12700" algn="ctr">
              <a:solidFill>
                <a:schemeClr val="folHlink"/>
              </a:solidFill>
              <a:miter lim="800000"/>
              <a:headEnd/>
              <a:tailEnd/>
            </a:ln>
            <a:effectLst>
              <a:outerShdw dist="50800" dir="5400000" algn="ctr" rotWithShape="0">
                <a:schemeClr val="bg2">
                  <a:alpha val="50000"/>
                </a:schemeClr>
              </a:outerShdw>
            </a:effectLst>
          </p:spPr>
          <p:txBody>
            <a:bodyPr wrap="none" anchor="ctr"/>
            <a:lstStyle/>
            <a:p>
              <a:endParaRPr lang="en-US">
                <a:solidFill>
                  <a:srgbClr val="000000"/>
                </a:solidFill>
              </a:endParaRPr>
            </a:p>
          </p:txBody>
        </p:sp>
        <p:sp>
          <p:nvSpPr>
            <p:cNvPr id="19" name="AutoShape 40"/>
            <p:cNvSpPr>
              <a:spLocks noChangeArrowheads="1"/>
            </p:cNvSpPr>
            <p:nvPr/>
          </p:nvSpPr>
          <p:spPr bwMode="gray">
            <a:xfrm>
              <a:off x="501" y="2655"/>
              <a:ext cx="1229" cy="528"/>
            </a:xfrm>
            <a:prstGeom prst="chevron">
              <a:avLst>
                <a:gd name="adj" fmla="val 38600"/>
              </a:avLst>
            </a:prstGeom>
            <a:grpFill/>
            <a:ln w="12700" algn="ctr">
              <a:solidFill>
                <a:schemeClr val="folHlink"/>
              </a:solidFill>
              <a:miter lim="800000"/>
              <a:headEnd/>
              <a:tailEnd/>
            </a:ln>
            <a:effectLst/>
          </p:spPr>
          <p:txBody>
            <a:bodyPr wrap="none" anchor="ctr"/>
            <a:lstStyle/>
            <a:p>
              <a:endParaRPr lang="en-US">
                <a:solidFill>
                  <a:srgbClr val="000000"/>
                </a:solidFill>
              </a:endParaRPr>
            </a:p>
          </p:txBody>
        </p:sp>
      </p:grpSp>
      <p:sp>
        <p:nvSpPr>
          <p:cNvPr id="20" name="Text Box 41"/>
          <p:cNvSpPr txBox="1">
            <a:spLocks noChangeArrowheads="1"/>
          </p:cNvSpPr>
          <p:nvPr/>
        </p:nvSpPr>
        <p:spPr bwMode="gray">
          <a:xfrm>
            <a:off x="692672" y="4143587"/>
            <a:ext cx="1752600" cy="1015663"/>
          </a:xfrm>
          <a:prstGeom prst="rect">
            <a:avLst/>
          </a:prstGeom>
          <a:noFill/>
          <a:ln w="9525" algn="ctr">
            <a:noFill/>
            <a:miter lim="800000"/>
            <a:headEnd/>
            <a:tailEnd/>
          </a:ln>
          <a:effectLst/>
        </p:spPr>
        <p:txBody>
          <a:bodyPr>
            <a:spAutoFit/>
          </a:bodyPr>
          <a:lstStyle/>
          <a:p>
            <a:pPr algn="ctr">
              <a:spcBef>
                <a:spcPct val="50000"/>
              </a:spcBef>
            </a:pPr>
            <a:r>
              <a:rPr lang="en-US" sz="2000" b="1" dirty="0" err="1">
                <a:solidFill>
                  <a:schemeClr val="accent5">
                    <a:lumMod val="25000"/>
                  </a:schemeClr>
                </a:solidFill>
              </a:rPr>
              <a:t>Những</a:t>
            </a:r>
            <a:r>
              <a:rPr lang="en-US" sz="2000" b="1" dirty="0">
                <a:solidFill>
                  <a:schemeClr val="accent5">
                    <a:lumMod val="25000"/>
                  </a:schemeClr>
                </a:solidFill>
              </a:rPr>
              <a:t> </a:t>
            </a:r>
            <a:r>
              <a:rPr lang="en-US" sz="2000" b="1" dirty="0" err="1">
                <a:solidFill>
                  <a:schemeClr val="accent5">
                    <a:lumMod val="25000"/>
                  </a:schemeClr>
                </a:solidFill>
              </a:rPr>
              <a:t>năm</a:t>
            </a:r>
            <a:r>
              <a:rPr lang="en-US" sz="2000" b="1" dirty="0">
                <a:solidFill>
                  <a:schemeClr val="accent5">
                    <a:lumMod val="25000"/>
                  </a:schemeClr>
                </a:solidFill>
              </a:rPr>
              <a:t> 40 </a:t>
            </a:r>
            <a:r>
              <a:rPr lang="en-US" sz="2000" b="1" dirty="0" err="1">
                <a:solidFill>
                  <a:schemeClr val="accent5">
                    <a:lumMod val="25000"/>
                  </a:schemeClr>
                </a:solidFill>
              </a:rPr>
              <a:t>của</a:t>
            </a:r>
            <a:r>
              <a:rPr lang="en-US" sz="2000" b="1" dirty="0">
                <a:solidFill>
                  <a:schemeClr val="accent5">
                    <a:lumMod val="25000"/>
                  </a:schemeClr>
                </a:solidFill>
              </a:rPr>
              <a:t> </a:t>
            </a:r>
            <a:r>
              <a:rPr lang="en-US" sz="2000" b="1" dirty="0" err="1">
                <a:solidFill>
                  <a:schemeClr val="accent5">
                    <a:lumMod val="25000"/>
                  </a:schemeClr>
                </a:solidFill>
              </a:rPr>
              <a:t>thế</a:t>
            </a:r>
            <a:r>
              <a:rPr lang="en-US" sz="2000" b="1" dirty="0">
                <a:solidFill>
                  <a:schemeClr val="accent5">
                    <a:lumMod val="25000"/>
                  </a:schemeClr>
                </a:solidFill>
              </a:rPr>
              <a:t> </a:t>
            </a:r>
            <a:r>
              <a:rPr lang="en-US" sz="2000" b="1" dirty="0" err="1">
                <a:solidFill>
                  <a:schemeClr val="accent5">
                    <a:lumMod val="25000"/>
                  </a:schemeClr>
                </a:solidFill>
              </a:rPr>
              <a:t>kỷ</a:t>
            </a:r>
            <a:r>
              <a:rPr lang="en-US" sz="2000" b="1" dirty="0">
                <a:solidFill>
                  <a:schemeClr val="accent5">
                    <a:lumMod val="25000"/>
                  </a:schemeClr>
                </a:solidFill>
              </a:rPr>
              <a:t> 20</a:t>
            </a:r>
          </a:p>
        </p:txBody>
      </p:sp>
      <p:sp>
        <p:nvSpPr>
          <p:cNvPr id="21" name="Text Box 42"/>
          <p:cNvSpPr txBox="1">
            <a:spLocks noChangeArrowheads="1"/>
          </p:cNvSpPr>
          <p:nvPr/>
        </p:nvSpPr>
        <p:spPr bwMode="gray">
          <a:xfrm>
            <a:off x="2634978" y="4249780"/>
            <a:ext cx="1752600" cy="400110"/>
          </a:xfrm>
          <a:prstGeom prst="rect">
            <a:avLst/>
          </a:prstGeom>
          <a:noFill/>
          <a:ln w="9525" algn="ctr">
            <a:noFill/>
            <a:miter lim="800000"/>
            <a:headEnd/>
            <a:tailEnd/>
          </a:ln>
          <a:effectLst/>
        </p:spPr>
        <p:txBody>
          <a:bodyPr>
            <a:spAutoFit/>
          </a:bodyPr>
          <a:lstStyle/>
          <a:p>
            <a:pPr>
              <a:spcBef>
                <a:spcPct val="50000"/>
              </a:spcBef>
            </a:pPr>
            <a:r>
              <a:rPr lang="en-US" sz="2000" b="1" dirty="0" err="1">
                <a:solidFill>
                  <a:schemeClr val="accent5">
                    <a:lumMod val="25000"/>
                  </a:schemeClr>
                </a:solidFill>
              </a:rPr>
              <a:t>Cung</a:t>
            </a:r>
            <a:r>
              <a:rPr lang="en-US" sz="2000" b="1" dirty="0">
                <a:solidFill>
                  <a:schemeClr val="accent5">
                    <a:lumMod val="25000"/>
                  </a:schemeClr>
                </a:solidFill>
              </a:rPr>
              <a:t> &gt; </a:t>
            </a:r>
            <a:r>
              <a:rPr lang="en-US" sz="2000" b="1" dirty="0" err="1">
                <a:solidFill>
                  <a:schemeClr val="accent5">
                    <a:lumMod val="25000"/>
                  </a:schemeClr>
                </a:solidFill>
              </a:rPr>
              <a:t>Cầu</a:t>
            </a:r>
            <a:endParaRPr lang="en-US" sz="2000" b="1" dirty="0">
              <a:solidFill>
                <a:schemeClr val="accent5">
                  <a:lumMod val="25000"/>
                </a:schemeClr>
              </a:solidFill>
            </a:endParaRPr>
          </a:p>
        </p:txBody>
      </p:sp>
      <p:sp>
        <p:nvSpPr>
          <p:cNvPr id="22" name="Text Box 43"/>
          <p:cNvSpPr txBox="1">
            <a:spLocks noChangeArrowheads="1"/>
          </p:cNvSpPr>
          <p:nvPr/>
        </p:nvSpPr>
        <p:spPr bwMode="gray">
          <a:xfrm>
            <a:off x="4482035" y="4143587"/>
            <a:ext cx="1752600" cy="1323439"/>
          </a:xfrm>
          <a:prstGeom prst="rect">
            <a:avLst/>
          </a:prstGeom>
          <a:noFill/>
          <a:ln w="9525" algn="ctr">
            <a:noFill/>
            <a:miter lim="800000"/>
            <a:headEnd/>
            <a:tailEnd/>
          </a:ln>
          <a:effectLst/>
        </p:spPr>
        <p:txBody>
          <a:bodyPr>
            <a:spAutoFit/>
          </a:bodyPr>
          <a:lstStyle/>
          <a:p>
            <a:pPr algn="ctr">
              <a:spcBef>
                <a:spcPct val="50000"/>
              </a:spcBef>
            </a:pPr>
            <a:r>
              <a:rPr lang="en-US" sz="2000" b="1" dirty="0" err="1">
                <a:solidFill>
                  <a:schemeClr val="accent5">
                    <a:lumMod val="25000"/>
                  </a:schemeClr>
                </a:solidFill>
              </a:rPr>
              <a:t>Tập</a:t>
            </a:r>
            <a:r>
              <a:rPr lang="en-US" sz="2000" b="1" dirty="0">
                <a:solidFill>
                  <a:schemeClr val="accent5">
                    <a:lumMod val="25000"/>
                  </a:schemeClr>
                </a:solidFill>
              </a:rPr>
              <a:t> </a:t>
            </a:r>
            <a:r>
              <a:rPr lang="en-US" sz="2000" b="1" dirty="0" err="1">
                <a:solidFill>
                  <a:schemeClr val="accent5">
                    <a:lumMod val="25000"/>
                  </a:schemeClr>
                </a:solidFill>
              </a:rPr>
              <a:t>trung</a:t>
            </a:r>
            <a:r>
              <a:rPr lang="en-US" sz="2000" b="1" dirty="0">
                <a:solidFill>
                  <a:schemeClr val="accent5">
                    <a:lumMod val="25000"/>
                  </a:schemeClr>
                </a:solidFill>
              </a:rPr>
              <a:t> </a:t>
            </a:r>
            <a:r>
              <a:rPr lang="en-US" sz="2000" b="1" dirty="0" err="1">
                <a:solidFill>
                  <a:schemeClr val="accent5">
                    <a:lumMod val="25000"/>
                  </a:schemeClr>
                </a:solidFill>
              </a:rPr>
              <a:t>hoàn</a:t>
            </a:r>
            <a:r>
              <a:rPr lang="en-US" sz="2000" b="1" dirty="0">
                <a:solidFill>
                  <a:schemeClr val="accent5">
                    <a:lumMod val="25000"/>
                  </a:schemeClr>
                </a:solidFill>
              </a:rPr>
              <a:t> </a:t>
            </a:r>
            <a:r>
              <a:rPr lang="en-US" sz="2000" b="1" dirty="0" err="1">
                <a:solidFill>
                  <a:schemeClr val="accent5">
                    <a:lumMod val="25000"/>
                  </a:schemeClr>
                </a:solidFill>
              </a:rPr>
              <a:t>thiện</a:t>
            </a:r>
            <a:r>
              <a:rPr lang="en-US" sz="2000" b="1" dirty="0">
                <a:solidFill>
                  <a:schemeClr val="accent5">
                    <a:lumMod val="25000"/>
                  </a:schemeClr>
                </a:solidFill>
              </a:rPr>
              <a:t> </a:t>
            </a:r>
            <a:r>
              <a:rPr lang="en-US" sz="2000" b="1" dirty="0" err="1">
                <a:solidFill>
                  <a:schemeClr val="accent5">
                    <a:lumMod val="25000"/>
                  </a:schemeClr>
                </a:solidFill>
              </a:rPr>
              <a:t>chất</a:t>
            </a:r>
            <a:r>
              <a:rPr lang="en-US" sz="2000" b="1" dirty="0">
                <a:solidFill>
                  <a:schemeClr val="accent5">
                    <a:lumMod val="25000"/>
                  </a:schemeClr>
                </a:solidFill>
              </a:rPr>
              <a:t> </a:t>
            </a:r>
            <a:r>
              <a:rPr lang="en-US" sz="2000" b="1" dirty="0" err="1">
                <a:solidFill>
                  <a:schemeClr val="accent5">
                    <a:lumMod val="25000"/>
                  </a:schemeClr>
                </a:solidFill>
              </a:rPr>
              <a:t>lượng</a:t>
            </a:r>
            <a:r>
              <a:rPr lang="en-US" sz="2000" b="1" dirty="0">
                <a:solidFill>
                  <a:schemeClr val="accent5">
                    <a:lumMod val="25000"/>
                  </a:schemeClr>
                </a:solidFill>
              </a:rPr>
              <a:t> </a:t>
            </a:r>
            <a:r>
              <a:rPr lang="en-US" sz="2000" b="1" dirty="0" err="1">
                <a:solidFill>
                  <a:schemeClr val="accent5">
                    <a:lumMod val="25000"/>
                  </a:schemeClr>
                </a:solidFill>
              </a:rPr>
              <a:t>sản</a:t>
            </a:r>
            <a:r>
              <a:rPr lang="en-US" sz="2000" b="1" dirty="0">
                <a:solidFill>
                  <a:schemeClr val="accent5">
                    <a:lumMod val="25000"/>
                  </a:schemeClr>
                </a:solidFill>
              </a:rPr>
              <a:t> </a:t>
            </a:r>
            <a:r>
              <a:rPr lang="en-US" sz="2000" b="1" dirty="0" err="1">
                <a:solidFill>
                  <a:schemeClr val="accent5">
                    <a:lumMod val="25000"/>
                  </a:schemeClr>
                </a:solidFill>
              </a:rPr>
              <a:t>phẩm</a:t>
            </a:r>
            <a:r>
              <a:rPr lang="en-US" sz="2000" b="1" dirty="0">
                <a:solidFill>
                  <a:schemeClr val="accent5">
                    <a:lumMod val="25000"/>
                  </a:schemeClr>
                </a:solidFill>
              </a:rPr>
              <a:t> </a:t>
            </a:r>
          </a:p>
        </p:txBody>
      </p:sp>
      <p:sp>
        <p:nvSpPr>
          <p:cNvPr id="23" name="Text Box 44"/>
          <p:cNvSpPr txBox="1">
            <a:spLocks noChangeArrowheads="1"/>
          </p:cNvSpPr>
          <p:nvPr/>
        </p:nvSpPr>
        <p:spPr bwMode="gray">
          <a:xfrm>
            <a:off x="6406085" y="4143587"/>
            <a:ext cx="1752600" cy="1015663"/>
          </a:xfrm>
          <a:prstGeom prst="rect">
            <a:avLst/>
          </a:prstGeom>
          <a:noFill/>
          <a:ln w="9525" algn="ctr">
            <a:noFill/>
            <a:miter lim="800000"/>
            <a:headEnd/>
            <a:tailEnd/>
          </a:ln>
          <a:effectLst/>
        </p:spPr>
        <p:txBody>
          <a:bodyPr>
            <a:spAutoFit/>
          </a:bodyPr>
          <a:lstStyle/>
          <a:p>
            <a:pPr algn="ctr">
              <a:spcBef>
                <a:spcPct val="50000"/>
              </a:spcBef>
            </a:pPr>
            <a:r>
              <a:rPr lang="en-US" sz="2000" b="1" dirty="0" err="1">
                <a:solidFill>
                  <a:schemeClr val="accent5">
                    <a:lumMod val="25000"/>
                  </a:schemeClr>
                </a:solidFill>
              </a:rPr>
              <a:t>Sản</a:t>
            </a:r>
            <a:r>
              <a:rPr lang="en-US" sz="2000" b="1" dirty="0">
                <a:solidFill>
                  <a:schemeClr val="accent5">
                    <a:lumMod val="25000"/>
                  </a:schemeClr>
                </a:solidFill>
              </a:rPr>
              <a:t> </a:t>
            </a:r>
            <a:r>
              <a:rPr lang="en-US" sz="2000" b="1" dirty="0" err="1">
                <a:solidFill>
                  <a:schemeClr val="accent5">
                    <a:lumMod val="25000"/>
                  </a:schemeClr>
                </a:solidFill>
              </a:rPr>
              <a:t>phẩm</a:t>
            </a:r>
            <a:r>
              <a:rPr lang="en-US" sz="2000" b="1" dirty="0">
                <a:solidFill>
                  <a:schemeClr val="accent5">
                    <a:lumMod val="25000"/>
                  </a:schemeClr>
                </a:solidFill>
              </a:rPr>
              <a:t> </a:t>
            </a:r>
            <a:r>
              <a:rPr lang="en-US" sz="2000" b="1" dirty="0" err="1">
                <a:solidFill>
                  <a:schemeClr val="accent5">
                    <a:lumMod val="25000"/>
                  </a:schemeClr>
                </a:solidFill>
              </a:rPr>
              <a:t>chưa</a:t>
            </a:r>
            <a:r>
              <a:rPr lang="en-US" sz="2000" b="1" dirty="0">
                <a:solidFill>
                  <a:schemeClr val="accent5">
                    <a:lumMod val="25000"/>
                  </a:schemeClr>
                </a:solidFill>
              </a:rPr>
              <a:t> </a:t>
            </a:r>
            <a:r>
              <a:rPr lang="en-US" sz="2000" b="1" dirty="0" err="1">
                <a:solidFill>
                  <a:schemeClr val="accent5">
                    <a:lumMod val="25000"/>
                  </a:schemeClr>
                </a:solidFill>
              </a:rPr>
              <a:t>phù</a:t>
            </a:r>
            <a:r>
              <a:rPr lang="en-US" sz="2000" b="1" dirty="0">
                <a:solidFill>
                  <a:schemeClr val="accent5">
                    <a:lumMod val="25000"/>
                  </a:schemeClr>
                </a:solidFill>
              </a:rPr>
              <a:t> </a:t>
            </a:r>
            <a:r>
              <a:rPr lang="en-US" sz="2000" b="1" dirty="0" err="1">
                <a:solidFill>
                  <a:schemeClr val="accent5">
                    <a:lumMod val="25000"/>
                  </a:schemeClr>
                </a:solidFill>
              </a:rPr>
              <a:t>hợp</a:t>
            </a:r>
            <a:r>
              <a:rPr lang="en-US" sz="2000" b="1" dirty="0">
                <a:solidFill>
                  <a:schemeClr val="accent5">
                    <a:lumMod val="25000"/>
                  </a:schemeClr>
                </a:solidFill>
              </a:rPr>
              <a:t> </a:t>
            </a:r>
            <a:r>
              <a:rPr lang="en-US" sz="2000" b="1" dirty="0" err="1">
                <a:solidFill>
                  <a:schemeClr val="accent5">
                    <a:lumMod val="25000"/>
                  </a:schemeClr>
                </a:solidFill>
              </a:rPr>
              <a:t>nhu</a:t>
            </a:r>
            <a:r>
              <a:rPr lang="en-US" sz="2000" b="1" dirty="0">
                <a:solidFill>
                  <a:schemeClr val="accent5">
                    <a:lumMod val="25000"/>
                  </a:schemeClr>
                </a:solidFill>
              </a:rPr>
              <a:t> </a:t>
            </a:r>
            <a:r>
              <a:rPr lang="en-US" sz="2000" b="1" dirty="0" err="1">
                <a:solidFill>
                  <a:schemeClr val="accent5">
                    <a:lumMod val="25000"/>
                  </a:schemeClr>
                </a:solidFill>
              </a:rPr>
              <a:t>cầu</a:t>
            </a:r>
            <a:endParaRPr lang="en-US" sz="2000" b="1" dirty="0">
              <a:solidFill>
                <a:schemeClr val="accent5">
                  <a:lumMod val="25000"/>
                </a:schemeClr>
              </a:solidFill>
            </a:endParaRPr>
          </a:p>
        </p:txBody>
      </p:sp>
      <p:sp>
        <p:nvSpPr>
          <p:cNvPr id="24" name="Text Box 47"/>
          <p:cNvSpPr txBox="1">
            <a:spLocks noChangeArrowheads="1"/>
          </p:cNvSpPr>
          <p:nvPr/>
        </p:nvSpPr>
        <p:spPr bwMode="gray">
          <a:xfrm>
            <a:off x="2764609" y="3378262"/>
            <a:ext cx="1577975" cy="400110"/>
          </a:xfrm>
          <a:prstGeom prst="rect">
            <a:avLst/>
          </a:prstGeom>
          <a:noFill/>
          <a:ln w="9525" algn="ctr">
            <a:noFill/>
            <a:miter lim="800000"/>
            <a:headEnd/>
            <a:tailEnd/>
          </a:ln>
          <a:effectLst/>
        </p:spPr>
        <p:txBody>
          <a:bodyPr>
            <a:spAutoFit/>
          </a:bodyPr>
          <a:lstStyle/>
          <a:p>
            <a:pPr algn="ctr">
              <a:spcBef>
                <a:spcPct val="50000"/>
              </a:spcBef>
            </a:pPr>
            <a:r>
              <a:rPr lang="en-US" sz="2000" b="1" dirty="0" err="1">
                <a:solidFill>
                  <a:schemeClr val="accent5">
                    <a:lumMod val="25000"/>
                  </a:schemeClr>
                </a:solidFill>
                <a:effectLst>
                  <a:outerShdw blurRad="38100" dist="38100" dir="2700000" algn="tl">
                    <a:srgbClr val="C0C0C0"/>
                  </a:outerShdw>
                </a:effectLst>
              </a:rPr>
              <a:t>Thị</a:t>
            </a:r>
            <a:r>
              <a:rPr lang="en-US" sz="2000" b="1" dirty="0">
                <a:solidFill>
                  <a:schemeClr val="accent5">
                    <a:lumMod val="25000"/>
                  </a:schemeClr>
                </a:solidFill>
                <a:effectLst>
                  <a:outerShdw blurRad="38100" dist="38100" dir="2700000" algn="tl">
                    <a:srgbClr val="C0C0C0"/>
                  </a:outerShdw>
                </a:effectLst>
              </a:rPr>
              <a:t> </a:t>
            </a:r>
            <a:r>
              <a:rPr lang="en-US" sz="2000" b="1" dirty="0" err="1">
                <a:solidFill>
                  <a:schemeClr val="accent5">
                    <a:lumMod val="25000"/>
                  </a:schemeClr>
                </a:solidFill>
                <a:effectLst>
                  <a:outerShdw blurRad="38100" dist="38100" dir="2700000" algn="tl">
                    <a:srgbClr val="C0C0C0"/>
                  </a:outerShdw>
                </a:effectLst>
              </a:rPr>
              <a:t>trường</a:t>
            </a:r>
            <a:endParaRPr lang="en-US" sz="2000" b="1" dirty="0">
              <a:solidFill>
                <a:schemeClr val="accent5">
                  <a:lumMod val="25000"/>
                </a:schemeClr>
              </a:solidFill>
              <a:effectLst>
                <a:outerShdw blurRad="38100" dist="38100" dir="2700000" algn="tl">
                  <a:srgbClr val="C0C0C0"/>
                </a:outerShdw>
              </a:effectLst>
            </a:endParaRPr>
          </a:p>
        </p:txBody>
      </p:sp>
      <p:sp>
        <p:nvSpPr>
          <p:cNvPr id="25" name="Text Box 48"/>
          <p:cNvSpPr txBox="1">
            <a:spLocks noChangeArrowheads="1"/>
          </p:cNvSpPr>
          <p:nvPr/>
        </p:nvSpPr>
        <p:spPr bwMode="gray">
          <a:xfrm>
            <a:off x="4815410" y="3310150"/>
            <a:ext cx="1365250" cy="400110"/>
          </a:xfrm>
          <a:prstGeom prst="rect">
            <a:avLst/>
          </a:prstGeom>
          <a:solidFill>
            <a:schemeClr val="tx2">
              <a:lumMod val="40000"/>
              <a:lumOff val="60000"/>
            </a:schemeClr>
          </a:solidFill>
          <a:ln w="9525" algn="ctr">
            <a:noFill/>
            <a:miter lim="800000"/>
            <a:headEnd/>
            <a:tailEnd/>
          </a:ln>
          <a:effectLst/>
        </p:spPr>
        <p:txBody>
          <a:bodyPr wrap="square">
            <a:spAutoFit/>
          </a:bodyPr>
          <a:lstStyle/>
          <a:p>
            <a:pPr algn="ctr">
              <a:spcBef>
                <a:spcPct val="50000"/>
              </a:spcBef>
            </a:pPr>
            <a:r>
              <a:rPr lang="en-US" sz="2000" b="1" dirty="0" err="1">
                <a:solidFill>
                  <a:schemeClr val="accent5">
                    <a:lumMod val="25000"/>
                  </a:schemeClr>
                </a:solidFill>
                <a:effectLst>
                  <a:outerShdw blurRad="38100" dist="38100" dir="2700000" algn="tl">
                    <a:srgbClr val="C0C0C0"/>
                  </a:outerShdw>
                </a:effectLst>
              </a:rPr>
              <a:t>Giải</a:t>
            </a:r>
            <a:r>
              <a:rPr lang="en-US" sz="2000" b="1" dirty="0">
                <a:solidFill>
                  <a:schemeClr val="accent5">
                    <a:lumMod val="25000"/>
                  </a:schemeClr>
                </a:solidFill>
                <a:effectLst>
                  <a:outerShdw blurRad="38100" dist="38100" dir="2700000" algn="tl">
                    <a:srgbClr val="C0C0C0"/>
                  </a:outerShdw>
                </a:effectLst>
              </a:rPr>
              <a:t> </a:t>
            </a:r>
            <a:r>
              <a:rPr lang="en-US" sz="2000" b="1" dirty="0" err="1">
                <a:solidFill>
                  <a:schemeClr val="accent5">
                    <a:lumMod val="25000"/>
                  </a:schemeClr>
                </a:solidFill>
                <a:effectLst>
                  <a:outerShdw blurRad="38100" dist="38100" dir="2700000" algn="tl">
                    <a:srgbClr val="C0C0C0"/>
                  </a:outerShdw>
                </a:effectLst>
              </a:rPr>
              <a:t>pháp</a:t>
            </a:r>
            <a:endParaRPr lang="en-US" sz="2000" b="1" dirty="0">
              <a:solidFill>
                <a:schemeClr val="accent5">
                  <a:lumMod val="25000"/>
                </a:schemeClr>
              </a:solidFill>
              <a:effectLst>
                <a:outerShdw blurRad="38100" dist="38100" dir="2700000" algn="tl">
                  <a:srgbClr val="C0C0C0"/>
                </a:outerShdw>
              </a:effectLst>
            </a:endParaRPr>
          </a:p>
        </p:txBody>
      </p:sp>
      <p:sp>
        <p:nvSpPr>
          <p:cNvPr id="26" name="Text Box 49"/>
          <p:cNvSpPr txBox="1">
            <a:spLocks noChangeArrowheads="1"/>
          </p:cNvSpPr>
          <p:nvPr/>
        </p:nvSpPr>
        <p:spPr bwMode="gray">
          <a:xfrm>
            <a:off x="6553722" y="3310150"/>
            <a:ext cx="1577975" cy="400110"/>
          </a:xfrm>
          <a:prstGeom prst="rect">
            <a:avLst/>
          </a:prstGeom>
          <a:noFill/>
          <a:ln w="9525" algn="ctr">
            <a:noFill/>
            <a:miter lim="800000"/>
            <a:headEnd/>
            <a:tailEnd/>
          </a:ln>
          <a:effectLst/>
        </p:spPr>
        <p:txBody>
          <a:bodyPr>
            <a:spAutoFit/>
          </a:bodyPr>
          <a:lstStyle/>
          <a:p>
            <a:pPr algn="ctr">
              <a:spcBef>
                <a:spcPct val="50000"/>
              </a:spcBef>
            </a:pPr>
            <a:r>
              <a:rPr lang="en-US" sz="2000" b="1" dirty="0" err="1">
                <a:solidFill>
                  <a:schemeClr val="accent5">
                    <a:lumMod val="25000"/>
                  </a:schemeClr>
                </a:solidFill>
                <a:effectLst>
                  <a:outerShdw blurRad="38100" dist="38100" dir="2700000" algn="tl">
                    <a:srgbClr val="C0C0C0"/>
                  </a:outerShdw>
                </a:effectLst>
              </a:rPr>
              <a:t>Kết</a:t>
            </a:r>
            <a:r>
              <a:rPr lang="en-US" sz="2000" b="1" dirty="0">
                <a:solidFill>
                  <a:schemeClr val="accent5">
                    <a:lumMod val="25000"/>
                  </a:schemeClr>
                </a:solidFill>
                <a:effectLst>
                  <a:outerShdw blurRad="38100" dist="38100" dir="2700000" algn="tl">
                    <a:srgbClr val="C0C0C0"/>
                  </a:outerShdw>
                </a:effectLst>
              </a:rPr>
              <a:t> </a:t>
            </a:r>
            <a:r>
              <a:rPr lang="en-US" sz="2000" b="1" dirty="0" err="1">
                <a:solidFill>
                  <a:schemeClr val="accent5">
                    <a:lumMod val="25000"/>
                  </a:schemeClr>
                </a:solidFill>
                <a:effectLst>
                  <a:outerShdw blurRad="38100" dist="38100" dir="2700000" algn="tl">
                    <a:srgbClr val="C0C0C0"/>
                  </a:outerShdw>
                </a:effectLst>
              </a:rPr>
              <a:t>quả</a:t>
            </a:r>
            <a:endParaRPr lang="en-US" sz="2000" b="1" dirty="0">
              <a:solidFill>
                <a:schemeClr val="accent5">
                  <a:lumMod val="25000"/>
                </a:schemeClr>
              </a:solidFill>
              <a:effectLst>
                <a:outerShdw blurRad="38100" dist="38100" dir="2700000" algn="tl">
                  <a:srgbClr val="C0C0C0"/>
                </a:outerShdw>
              </a:effectLst>
            </a:endParaRPr>
          </a:p>
        </p:txBody>
      </p:sp>
      <p:pic>
        <p:nvPicPr>
          <p:cNvPr id="27" name="Picture 2" descr="C:\Users\ThuongMac\Desktop\viet-bai-marketing200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998820"/>
            <a:ext cx="198120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7190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barn(inVertical)">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arn(inVertical)">
                                      <p:cBhvr>
                                        <p:cTn id="25" dur="500"/>
                                        <p:tgtEl>
                                          <p:spTgt spid="11"/>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arn(inVertical)">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barn(inVertical)">
                                      <p:cBhvr>
                                        <p:cTn id="33" dur="5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barn(inVertical)">
                                      <p:cBhvr>
                                        <p:cTn id="38" dur="500"/>
                                        <p:tgtEl>
                                          <p:spTgt spid="14"/>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barn(inVertical)">
                                      <p:cBhvr>
                                        <p:cTn id="41" dur="500"/>
                                        <p:tgtEl>
                                          <p:spTgt spid="25"/>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barn(inVertical)">
                                      <p:cBhvr>
                                        <p:cTn id="46" dur="500"/>
                                        <p:tgtEl>
                                          <p:spTgt spid="22"/>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barn(inVertical)">
                                      <p:cBhvr>
                                        <p:cTn id="51" dur="500"/>
                                        <p:tgtEl>
                                          <p:spTgt spid="26"/>
                                        </p:tgtEl>
                                      </p:cBhvr>
                                    </p:animEffect>
                                  </p:childTnLst>
                                </p:cTn>
                              </p:par>
                              <p:par>
                                <p:cTn id="52" presetID="16" presetClass="entr" presetSubtype="21" fill="hold" nodeType="with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barn(inVertical)">
                                      <p:cBhvr>
                                        <p:cTn id="54" dur="500"/>
                                        <p:tgtEl>
                                          <p:spTgt spid="17"/>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barn(inVertical)">
                                      <p:cBhvr>
                                        <p:cTn id="5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0" grpId="0"/>
      <p:bldP spid="21" grpId="0"/>
      <p:bldP spid="22" grpId="0"/>
      <p:bldP spid="23" grpId="0"/>
      <p:bldP spid="24" grpId="0"/>
      <p:bldP spid="25" grpId="0" animBg="1"/>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ThuongMac\Desktop\viet-bai-marketing200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998820"/>
            <a:ext cx="1981200" cy="838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4"/>
          <p:cNvSpPr txBox="1">
            <a:spLocks noGrp="1" noChangeArrowheads="1"/>
          </p:cNvSpPr>
          <p:nvPr>
            <p:ph idx="1"/>
          </p:nvPr>
        </p:nvSpPr>
        <p:spPr bwMode="gray">
          <a:xfrm>
            <a:off x="457200" y="1295400"/>
            <a:ext cx="8229600" cy="523220"/>
          </a:xfrm>
          <a:prstGeom prst="rect">
            <a:avLst/>
          </a:prstGeom>
          <a:noFill/>
          <a:ln w="9525" algn="ctr">
            <a:noFill/>
            <a:miter lim="800000"/>
            <a:headEnd/>
            <a:tailEnd/>
          </a:ln>
        </p:spPr>
        <p:txBody>
          <a:bodyPr wrap="square">
            <a:spAutoFit/>
          </a:bodyPr>
          <a:lstStyle/>
          <a:p>
            <a:pPr marL="0" indent="0" algn="ctr" eaLnBrk="0" hangingPunct="0">
              <a:buNone/>
            </a:pPr>
            <a:r>
              <a:rPr lang="vi-VN" sz="2800" b="1" dirty="0">
                <a:solidFill>
                  <a:schemeClr val="accent5">
                    <a:lumMod val="25000"/>
                  </a:schemeClr>
                </a:solidFill>
              </a:rPr>
              <a:t>Quan điểm </a:t>
            </a:r>
            <a:r>
              <a:rPr lang="en-US" sz="2800" b="1" dirty="0">
                <a:solidFill>
                  <a:schemeClr val="accent5">
                    <a:lumMod val="25000"/>
                  </a:schemeClr>
                </a:solidFill>
              </a:rPr>
              <a:t>3: </a:t>
            </a:r>
            <a:r>
              <a:rPr lang="en-US" sz="2800" b="1" dirty="0" err="1">
                <a:solidFill>
                  <a:schemeClr val="accent5">
                    <a:lumMod val="25000"/>
                  </a:schemeClr>
                </a:solidFill>
              </a:rPr>
              <a:t>Tập</a:t>
            </a:r>
            <a:r>
              <a:rPr lang="en-US" sz="2800" b="1" dirty="0">
                <a:solidFill>
                  <a:schemeClr val="accent5">
                    <a:lumMod val="25000"/>
                  </a:schemeClr>
                </a:solidFill>
              </a:rPr>
              <a:t> </a:t>
            </a:r>
            <a:r>
              <a:rPr lang="en-US" sz="2800" b="1" dirty="0" err="1">
                <a:solidFill>
                  <a:schemeClr val="accent5">
                    <a:lumMod val="25000"/>
                  </a:schemeClr>
                </a:solidFill>
              </a:rPr>
              <a:t>trung</a:t>
            </a:r>
            <a:r>
              <a:rPr lang="en-US" sz="2800" b="1" dirty="0">
                <a:solidFill>
                  <a:schemeClr val="accent5">
                    <a:lumMod val="25000"/>
                  </a:schemeClr>
                </a:solidFill>
              </a:rPr>
              <a:t> </a:t>
            </a:r>
            <a:r>
              <a:rPr lang="en-US" sz="2800" b="1" dirty="0" err="1">
                <a:solidFill>
                  <a:schemeClr val="accent5">
                    <a:lumMod val="25000"/>
                  </a:schemeClr>
                </a:solidFill>
              </a:rPr>
              <a:t>vào</a:t>
            </a:r>
            <a:r>
              <a:rPr lang="en-US" sz="2800" b="1" dirty="0">
                <a:solidFill>
                  <a:schemeClr val="accent5">
                    <a:lumMod val="25000"/>
                  </a:schemeClr>
                </a:solidFill>
              </a:rPr>
              <a:t> </a:t>
            </a:r>
            <a:r>
              <a:rPr lang="en-US" sz="2800" b="1" dirty="0" err="1">
                <a:solidFill>
                  <a:schemeClr val="accent5">
                    <a:lumMod val="25000"/>
                  </a:schemeClr>
                </a:solidFill>
              </a:rPr>
              <a:t>bán</a:t>
            </a:r>
            <a:r>
              <a:rPr lang="en-US" sz="2800" b="1" dirty="0">
                <a:solidFill>
                  <a:schemeClr val="accent5">
                    <a:lumMod val="25000"/>
                  </a:schemeClr>
                </a:solidFill>
              </a:rPr>
              <a:t> </a:t>
            </a:r>
            <a:r>
              <a:rPr lang="en-US" sz="2800" b="1" dirty="0" err="1">
                <a:solidFill>
                  <a:schemeClr val="accent5">
                    <a:lumMod val="25000"/>
                  </a:schemeClr>
                </a:solidFill>
              </a:rPr>
              <a:t>hàng</a:t>
            </a:r>
            <a:endParaRPr lang="en-US" sz="2800" b="1" dirty="0">
              <a:solidFill>
                <a:schemeClr val="accent5">
                  <a:lumMod val="25000"/>
                </a:schemeClr>
              </a:solidFill>
            </a:endParaRPr>
          </a:p>
        </p:txBody>
      </p:sp>
      <p:grpSp>
        <p:nvGrpSpPr>
          <p:cNvPr id="6" name="Group 25"/>
          <p:cNvGrpSpPr>
            <a:grpSpLocks/>
          </p:cNvGrpSpPr>
          <p:nvPr/>
        </p:nvGrpSpPr>
        <p:grpSpPr bwMode="auto">
          <a:xfrm>
            <a:off x="464072" y="3560975"/>
            <a:ext cx="8153400" cy="1936750"/>
            <a:chOff x="288" y="2908"/>
            <a:chExt cx="5232" cy="996"/>
          </a:xfrm>
        </p:grpSpPr>
        <p:sp>
          <p:nvSpPr>
            <p:cNvPr id="7" name="AutoShape 26"/>
            <p:cNvSpPr>
              <a:spLocks noChangeArrowheads="1"/>
            </p:cNvSpPr>
            <p:nvPr/>
          </p:nvSpPr>
          <p:spPr bwMode="gray">
            <a:xfrm>
              <a:off x="288" y="2908"/>
              <a:ext cx="5232" cy="996"/>
            </a:xfrm>
            <a:prstGeom prst="roundRect">
              <a:avLst>
                <a:gd name="adj" fmla="val 16667"/>
              </a:avLst>
            </a:prstGeom>
            <a:gradFill rotWithShape="1">
              <a:gsLst>
                <a:gs pos="0">
                  <a:srgbClr val="DDDDDD">
                    <a:gamma/>
                    <a:shade val="89804"/>
                    <a:invGamma/>
                  </a:srgbClr>
                </a:gs>
                <a:gs pos="50000">
                  <a:srgbClr val="DDDDDD"/>
                </a:gs>
                <a:gs pos="100000">
                  <a:srgbClr val="DDDDDD">
                    <a:gamma/>
                    <a:shade val="89804"/>
                    <a:invGamma/>
                  </a:srgbClr>
                </a:gs>
              </a:gsLst>
              <a:lin ang="5400000" scaled="1"/>
            </a:gradFill>
            <a:ln w="12700" algn="ctr">
              <a:solidFill>
                <a:srgbClr val="DDDDDD"/>
              </a:solidFill>
              <a:round/>
              <a:headEnd/>
              <a:tailEnd/>
            </a:ln>
            <a:effectLst>
              <a:outerShdw dist="50800" dir="5400000" algn="ctr" rotWithShape="0">
                <a:schemeClr val="bg2">
                  <a:alpha val="50000"/>
                </a:schemeClr>
              </a:outerShdw>
            </a:effectLst>
          </p:spPr>
          <p:txBody>
            <a:bodyPr wrap="none" anchor="ctr"/>
            <a:lstStyle/>
            <a:p>
              <a:endParaRPr lang="en-US">
                <a:solidFill>
                  <a:srgbClr val="000000"/>
                </a:solidFill>
              </a:endParaRPr>
            </a:p>
          </p:txBody>
        </p:sp>
        <p:sp>
          <p:nvSpPr>
            <p:cNvPr id="8" name="AutoShape 27"/>
            <p:cNvSpPr>
              <a:spLocks noChangeArrowheads="1"/>
            </p:cNvSpPr>
            <p:nvPr/>
          </p:nvSpPr>
          <p:spPr bwMode="gray">
            <a:xfrm>
              <a:off x="307" y="2928"/>
              <a:ext cx="5196" cy="952"/>
            </a:xfrm>
            <a:prstGeom prst="roundRect">
              <a:avLst>
                <a:gd name="adj" fmla="val 14810"/>
              </a:avLst>
            </a:prstGeom>
            <a:gradFill rotWithShape="1">
              <a:gsLst>
                <a:gs pos="0">
                  <a:srgbClr val="DDDDDD">
                    <a:gamma/>
                    <a:shade val="89804"/>
                    <a:invGamma/>
                  </a:srgbClr>
                </a:gs>
                <a:gs pos="50000">
                  <a:srgbClr val="DDDDDD"/>
                </a:gs>
                <a:gs pos="100000">
                  <a:srgbClr val="DDDDDD">
                    <a:gamma/>
                    <a:shade val="89804"/>
                    <a:invGamma/>
                  </a:srgbClr>
                </a:gs>
              </a:gsLst>
              <a:lin ang="5400000" scaled="1"/>
            </a:gradFill>
            <a:ln w="19050" algn="ctr">
              <a:solidFill>
                <a:srgbClr val="DDDDDD">
                  <a:alpha val="20000"/>
                </a:srgbClr>
              </a:solidFill>
              <a:round/>
              <a:headEnd/>
              <a:tailEnd/>
            </a:ln>
            <a:effectLst/>
          </p:spPr>
          <p:txBody>
            <a:bodyPr wrap="none" anchor="ctr"/>
            <a:lstStyle/>
            <a:p>
              <a:endParaRPr lang="en-US">
                <a:solidFill>
                  <a:srgbClr val="000000"/>
                </a:solidFill>
              </a:endParaRPr>
            </a:p>
          </p:txBody>
        </p:sp>
      </p:grpSp>
      <p:grpSp>
        <p:nvGrpSpPr>
          <p:cNvPr id="9" name="Group 28"/>
          <p:cNvGrpSpPr>
            <a:grpSpLocks/>
          </p:cNvGrpSpPr>
          <p:nvPr/>
        </p:nvGrpSpPr>
        <p:grpSpPr bwMode="auto">
          <a:xfrm>
            <a:off x="743472" y="3168862"/>
            <a:ext cx="1854200" cy="815975"/>
            <a:chOff x="479" y="2640"/>
            <a:chExt cx="1264" cy="556"/>
          </a:xfrm>
        </p:grpSpPr>
        <p:sp>
          <p:nvSpPr>
            <p:cNvPr id="10" name="AutoShape 29"/>
            <p:cNvSpPr>
              <a:spLocks noChangeArrowheads="1"/>
            </p:cNvSpPr>
            <p:nvPr/>
          </p:nvSpPr>
          <p:spPr bwMode="gray">
            <a:xfrm>
              <a:off x="479" y="2640"/>
              <a:ext cx="1264" cy="556"/>
            </a:xfrm>
            <a:prstGeom prst="chevron">
              <a:avLst>
                <a:gd name="adj" fmla="val 36511"/>
              </a:avLst>
            </a:prstGeom>
            <a:gradFill rotWithShape="1">
              <a:gsLst>
                <a:gs pos="0">
                  <a:schemeClr val="accent1">
                    <a:gamma/>
                    <a:tint val="10196"/>
                    <a:invGamma/>
                  </a:schemeClr>
                </a:gs>
                <a:gs pos="50000">
                  <a:schemeClr val="accent1"/>
                </a:gs>
                <a:gs pos="100000">
                  <a:schemeClr val="accent1">
                    <a:gamma/>
                    <a:tint val="10196"/>
                    <a:invGamma/>
                  </a:schemeClr>
                </a:gs>
              </a:gsLst>
              <a:lin ang="0" scaled="1"/>
            </a:gradFill>
            <a:ln w="12700" algn="ctr">
              <a:solidFill>
                <a:schemeClr val="accent1"/>
              </a:solidFill>
              <a:miter lim="800000"/>
              <a:headEnd/>
              <a:tailEnd/>
            </a:ln>
            <a:effectLst>
              <a:outerShdw dist="50800" dir="5400000" algn="ctr" rotWithShape="0">
                <a:schemeClr val="bg2">
                  <a:alpha val="50000"/>
                </a:schemeClr>
              </a:outerShdw>
            </a:effectLst>
          </p:spPr>
          <p:txBody>
            <a:bodyPr wrap="none" anchor="ctr"/>
            <a:lstStyle/>
            <a:p>
              <a:endParaRPr lang="en-US">
                <a:solidFill>
                  <a:srgbClr val="000000"/>
                </a:solidFill>
              </a:endParaRPr>
            </a:p>
          </p:txBody>
        </p:sp>
        <p:sp>
          <p:nvSpPr>
            <p:cNvPr id="11" name="AutoShape 30"/>
            <p:cNvSpPr>
              <a:spLocks noChangeArrowheads="1"/>
            </p:cNvSpPr>
            <p:nvPr/>
          </p:nvSpPr>
          <p:spPr bwMode="gray">
            <a:xfrm>
              <a:off x="501" y="2655"/>
              <a:ext cx="1229" cy="528"/>
            </a:xfrm>
            <a:prstGeom prst="chevron">
              <a:avLst>
                <a:gd name="adj" fmla="val 38600"/>
              </a:avLst>
            </a:prstGeom>
            <a:gradFill rotWithShape="1">
              <a:gsLst>
                <a:gs pos="0">
                  <a:schemeClr val="accent1">
                    <a:gamma/>
                    <a:tint val="50980"/>
                    <a:invGamma/>
                  </a:schemeClr>
                </a:gs>
                <a:gs pos="50000">
                  <a:schemeClr val="accent1"/>
                </a:gs>
                <a:gs pos="100000">
                  <a:schemeClr val="accent1">
                    <a:gamma/>
                    <a:tint val="50980"/>
                    <a:invGamma/>
                  </a:schemeClr>
                </a:gs>
              </a:gsLst>
              <a:lin ang="5400000" scaled="1"/>
            </a:gradFill>
            <a:ln w="12700" algn="ctr">
              <a:solidFill>
                <a:schemeClr val="accent1"/>
              </a:solidFill>
              <a:miter lim="800000"/>
              <a:headEnd/>
              <a:tailEnd/>
            </a:ln>
            <a:effectLst/>
          </p:spPr>
          <p:txBody>
            <a:bodyPr wrap="none" anchor="ctr"/>
            <a:lstStyle/>
            <a:p>
              <a:endParaRPr lang="en-US">
                <a:solidFill>
                  <a:srgbClr val="000000"/>
                </a:solidFill>
              </a:endParaRPr>
            </a:p>
          </p:txBody>
        </p:sp>
      </p:grpSp>
      <p:sp>
        <p:nvSpPr>
          <p:cNvPr id="12" name="Text Box 31"/>
          <p:cNvSpPr txBox="1">
            <a:spLocks noChangeArrowheads="1"/>
          </p:cNvSpPr>
          <p:nvPr/>
        </p:nvSpPr>
        <p:spPr bwMode="gray">
          <a:xfrm>
            <a:off x="634701" y="3378262"/>
            <a:ext cx="2084941" cy="400110"/>
          </a:xfrm>
          <a:prstGeom prst="rect">
            <a:avLst/>
          </a:prstGeom>
          <a:noFill/>
          <a:ln w="9525" algn="ctr">
            <a:noFill/>
            <a:miter lim="800000"/>
            <a:headEnd/>
            <a:tailEnd/>
          </a:ln>
          <a:effectLst/>
        </p:spPr>
        <p:txBody>
          <a:bodyPr wrap="square">
            <a:spAutoFit/>
          </a:bodyPr>
          <a:lstStyle/>
          <a:p>
            <a:pPr algn="ctr">
              <a:spcBef>
                <a:spcPct val="50000"/>
              </a:spcBef>
            </a:pPr>
            <a:r>
              <a:rPr lang="en-US" sz="2000" b="1" dirty="0" err="1">
                <a:solidFill>
                  <a:schemeClr val="accent5">
                    <a:lumMod val="25000"/>
                  </a:schemeClr>
                </a:solidFill>
                <a:effectLst>
                  <a:outerShdw blurRad="38100" dist="38100" dir="2700000" algn="tl">
                    <a:srgbClr val="C0C0C0"/>
                  </a:outerShdw>
                </a:effectLst>
              </a:rPr>
              <a:t>Thời</a:t>
            </a:r>
            <a:r>
              <a:rPr lang="en-US" sz="2000" b="1" dirty="0">
                <a:solidFill>
                  <a:schemeClr val="accent5">
                    <a:lumMod val="25000"/>
                  </a:schemeClr>
                </a:solidFill>
                <a:effectLst>
                  <a:outerShdw blurRad="38100" dist="38100" dir="2700000" algn="tl">
                    <a:srgbClr val="C0C0C0"/>
                  </a:outerShdw>
                </a:effectLst>
              </a:rPr>
              <a:t> </a:t>
            </a:r>
            <a:r>
              <a:rPr lang="en-US" sz="2000" b="1" dirty="0" err="1">
                <a:solidFill>
                  <a:schemeClr val="accent5">
                    <a:lumMod val="25000"/>
                  </a:schemeClr>
                </a:solidFill>
                <a:effectLst>
                  <a:outerShdw blurRad="38100" dist="38100" dir="2700000" algn="tl">
                    <a:srgbClr val="C0C0C0"/>
                  </a:outerShdw>
                </a:effectLst>
              </a:rPr>
              <a:t>gian</a:t>
            </a:r>
            <a:r>
              <a:rPr lang="en-US" sz="2000" b="1" dirty="0">
                <a:solidFill>
                  <a:schemeClr val="accent5">
                    <a:lumMod val="25000"/>
                  </a:schemeClr>
                </a:solidFill>
                <a:effectLst>
                  <a:outerShdw blurRad="38100" dist="38100" dir="2700000" algn="tl">
                    <a:srgbClr val="C0C0C0"/>
                  </a:outerShdw>
                </a:effectLst>
              </a:rPr>
              <a:t> </a:t>
            </a:r>
          </a:p>
        </p:txBody>
      </p:sp>
      <p:grpSp>
        <p:nvGrpSpPr>
          <p:cNvPr id="13" name="Group 32"/>
          <p:cNvGrpSpPr>
            <a:grpSpLocks/>
          </p:cNvGrpSpPr>
          <p:nvPr/>
        </p:nvGrpSpPr>
        <p:grpSpPr bwMode="auto">
          <a:xfrm>
            <a:off x="2634978" y="3193876"/>
            <a:ext cx="1854200" cy="815975"/>
            <a:chOff x="479" y="2640"/>
            <a:chExt cx="1264" cy="556"/>
          </a:xfrm>
          <a:solidFill>
            <a:schemeClr val="accent1">
              <a:lumMod val="20000"/>
              <a:lumOff val="80000"/>
            </a:schemeClr>
          </a:solidFill>
        </p:grpSpPr>
        <p:sp>
          <p:nvSpPr>
            <p:cNvPr id="14" name="AutoShape 33"/>
            <p:cNvSpPr>
              <a:spLocks noChangeArrowheads="1"/>
            </p:cNvSpPr>
            <p:nvPr/>
          </p:nvSpPr>
          <p:spPr bwMode="gray">
            <a:xfrm>
              <a:off x="479" y="2640"/>
              <a:ext cx="1264" cy="556"/>
            </a:xfrm>
            <a:prstGeom prst="chevron">
              <a:avLst>
                <a:gd name="adj" fmla="val 36511"/>
              </a:avLst>
            </a:prstGeom>
            <a:grpFill/>
            <a:ln w="12700" algn="ctr">
              <a:solidFill>
                <a:schemeClr val="accent2"/>
              </a:solidFill>
              <a:miter lim="800000"/>
              <a:headEnd/>
              <a:tailEnd/>
            </a:ln>
            <a:effectLst>
              <a:outerShdw dist="50800" dir="5400000" algn="ctr" rotWithShape="0">
                <a:schemeClr val="bg2">
                  <a:alpha val="50000"/>
                </a:schemeClr>
              </a:outerShdw>
            </a:effectLst>
          </p:spPr>
          <p:txBody>
            <a:bodyPr wrap="none" anchor="ctr"/>
            <a:lstStyle/>
            <a:p>
              <a:endParaRPr lang="en-US">
                <a:solidFill>
                  <a:srgbClr val="000000"/>
                </a:solidFill>
              </a:endParaRPr>
            </a:p>
          </p:txBody>
        </p:sp>
        <p:sp>
          <p:nvSpPr>
            <p:cNvPr id="15" name="AutoShape 34"/>
            <p:cNvSpPr>
              <a:spLocks noChangeArrowheads="1"/>
            </p:cNvSpPr>
            <p:nvPr/>
          </p:nvSpPr>
          <p:spPr bwMode="gray">
            <a:xfrm>
              <a:off x="501" y="2655"/>
              <a:ext cx="1229" cy="528"/>
            </a:xfrm>
            <a:prstGeom prst="chevron">
              <a:avLst>
                <a:gd name="adj" fmla="val 38600"/>
              </a:avLst>
            </a:prstGeom>
            <a:grpFill/>
            <a:ln w="12700" algn="ctr">
              <a:solidFill>
                <a:schemeClr val="accent2"/>
              </a:solidFill>
              <a:miter lim="800000"/>
              <a:headEnd/>
              <a:tailEnd/>
            </a:ln>
            <a:effectLst/>
          </p:spPr>
          <p:txBody>
            <a:bodyPr wrap="none" anchor="ctr"/>
            <a:lstStyle/>
            <a:p>
              <a:endParaRPr lang="en-US">
                <a:solidFill>
                  <a:srgbClr val="000000"/>
                </a:solidFill>
              </a:endParaRPr>
            </a:p>
          </p:txBody>
        </p:sp>
      </p:grpSp>
      <p:grpSp>
        <p:nvGrpSpPr>
          <p:cNvPr id="16" name="Group 35"/>
          <p:cNvGrpSpPr>
            <a:grpSpLocks/>
          </p:cNvGrpSpPr>
          <p:nvPr/>
        </p:nvGrpSpPr>
        <p:grpSpPr bwMode="auto">
          <a:xfrm>
            <a:off x="4505847" y="3168862"/>
            <a:ext cx="1854200" cy="815975"/>
            <a:chOff x="479" y="2640"/>
            <a:chExt cx="1264" cy="556"/>
          </a:xfrm>
          <a:solidFill>
            <a:schemeClr val="tx2">
              <a:lumMod val="40000"/>
              <a:lumOff val="60000"/>
            </a:schemeClr>
          </a:solidFill>
        </p:grpSpPr>
        <p:sp>
          <p:nvSpPr>
            <p:cNvPr id="17" name="AutoShape 36"/>
            <p:cNvSpPr>
              <a:spLocks noChangeArrowheads="1"/>
            </p:cNvSpPr>
            <p:nvPr/>
          </p:nvSpPr>
          <p:spPr bwMode="gray">
            <a:xfrm>
              <a:off x="479" y="2640"/>
              <a:ext cx="1264" cy="556"/>
            </a:xfrm>
            <a:prstGeom prst="chevron">
              <a:avLst>
                <a:gd name="adj" fmla="val 36511"/>
              </a:avLst>
            </a:prstGeom>
            <a:grpFill/>
            <a:ln w="12700" algn="ctr">
              <a:solidFill>
                <a:schemeClr val="hlink"/>
              </a:solidFill>
              <a:miter lim="800000"/>
              <a:headEnd/>
              <a:tailEnd/>
            </a:ln>
            <a:effectLst>
              <a:outerShdw dist="50800" dir="5400000" algn="ctr" rotWithShape="0">
                <a:schemeClr val="bg2">
                  <a:alpha val="50000"/>
                </a:schemeClr>
              </a:outerShdw>
            </a:effectLst>
          </p:spPr>
          <p:txBody>
            <a:bodyPr wrap="none" anchor="ctr"/>
            <a:lstStyle/>
            <a:p>
              <a:endParaRPr lang="en-US">
                <a:solidFill>
                  <a:srgbClr val="000000"/>
                </a:solidFill>
              </a:endParaRPr>
            </a:p>
          </p:txBody>
        </p:sp>
        <p:sp>
          <p:nvSpPr>
            <p:cNvPr id="18" name="AutoShape 37"/>
            <p:cNvSpPr>
              <a:spLocks noChangeArrowheads="1"/>
            </p:cNvSpPr>
            <p:nvPr/>
          </p:nvSpPr>
          <p:spPr bwMode="gray">
            <a:xfrm>
              <a:off x="501" y="2655"/>
              <a:ext cx="1229" cy="528"/>
            </a:xfrm>
            <a:prstGeom prst="chevron">
              <a:avLst>
                <a:gd name="adj" fmla="val 38600"/>
              </a:avLst>
            </a:prstGeom>
            <a:grpFill/>
            <a:ln w="12700" algn="ctr">
              <a:solidFill>
                <a:schemeClr val="hlink"/>
              </a:solidFill>
              <a:miter lim="800000"/>
              <a:headEnd/>
              <a:tailEnd/>
            </a:ln>
            <a:effectLst/>
          </p:spPr>
          <p:txBody>
            <a:bodyPr wrap="none" anchor="ctr"/>
            <a:lstStyle/>
            <a:p>
              <a:endParaRPr lang="en-US">
                <a:solidFill>
                  <a:srgbClr val="000000"/>
                </a:solidFill>
              </a:endParaRPr>
            </a:p>
          </p:txBody>
        </p:sp>
      </p:grpSp>
      <p:grpSp>
        <p:nvGrpSpPr>
          <p:cNvPr id="19" name="Group 38"/>
          <p:cNvGrpSpPr>
            <a:grpSpLocks/>
          </p:cNvGrpSpPr>
          <p:nvPr/>
        </p:nvGrpSpPr>
        <p:grpSpPr bwMode="auto">
          <a:xfrm>
            <a:off x="6382272" y="3168862"/>
            <a:ext cx="1854200" cy="815975"/>
            <a:chOff x="479" y="2640"/>
            <a:chExt cx="1264" cy="556"/>
          </a:xfrm>
          <a:solidFill>
            <a:schemeClr val="accent3">
              <a:lumMod val="95000"/>
            </a:schemeClr>
          </a:solidFill>
        </p:grpSpPr>
        <p:sp>
          <p:nvSpPr>
            <p:cNvPr id="20" name="AutoShape 39"/>
            <p:cNvSpPr>
              <a:spLocks noChangeArrowheads="1"/>
            </p:cNvSpPr>
            <p:nvPr/>
          </p:nvSpPr>
          <p:spPr bwMode="gray">
            <a:xfrm>
              <a:off x="479" y="2640"/>
              <a:ext cx="1264" cy="556"/>
            </a:xfrm>
            <a:prstGeom prst="chevron">
              <a:avLst>
                <a:gd name="adj" fmla="val 36511"/>
              </a:avLst>
            </a:prstGeom>
            <a:grpFill/>
            <a:ln w="12700" algn="ctr">
              <a:solidFill>
                <a:schemeClr val="folHlink"/>
              </a:solidFill>
              <a:miter lim="800000"/>
              <a:headEnd/>
              <a:tailEnd/>
            </a:ln>
            <a:effectLst>
              <a:outerShdw dist="50800" dir="5400000" algn="ctr" rotWithShape="0">
                <a:schemeClr val="bg2">
                  <a:alpha val="50000"/>
                </a:schemeClr>
              </a:outerShdw>
            </a:effectLst>
          </p:spPr>
          <p:txBody>
            <a:bodyPr wrap="none" anchor="ctr"/>
            <a:lstStyle/>
            <a:p>
              <a:endParaRPr lang="en-US">
                <a:solidFill>
                  <a:srgbClr val="000000"/>
                </a:solidFill>
              </a:endParaRPr>
            </a:p>
          </p:txBody>
        </p:sp>
        <p:sp>
          <p:nvSpPr>
            <p:cNvPr id="21" name="AutoShape 40"/>
            <p:cNvSpPr>
              <a:spLocks noChangeArrowheads="1"/>
            </p:cNvSpPr>
            <p:nvPr/>
          </p:nvSpPr>
          <p:spPr bwMode="gray">
            <a:xfrm>
              <a:off x="501" y="2655"/>
              <a:ext cx="1229" cy="528"/>
            </a:xfrm>
            <a:prstGeom prst="chevron">
              <a:avLst>
                <a:gd name="adj" fmla="val 38600"/>
              </a:avLst>
            </a:prstGeom>
            <a:grpFill/>
            <a:ln w="12700" algn="ctr">
              <a:solidFill>
                <a:schemeClr val="folHlink"/>
              </a:solidFill>
              <a:miter lim="800000"/>
              <a:headEnd/>
              <a:tailEnd/>
            </a:ln>
            <a:effectLst/>
          </p:spPr>
          <p:txBody>
            <a:bodyPr wrap="none" anchor="ctr"/>
            <a:lstStyle/>
            <a:p>
              <a:endParaRPr lang="en-US">
                <a:solidFill>
                  <a:srgbClr val="000000"/>
                </a:solidFill>
              </a:endParaRPr>
            </a:p>
          </p:txBody>
        </p:sp>
      </p:grpSp>
      <p:sp>
        <p:nvSpPr>
          <p:cNvPr id="22" name="Text Box 41"/>
          <p:cNvSpPr txBox="1">
            <a:spLocks noChangeArrowheads="1"/>
          </p:cNvSpPr>
          <p:nvPr/>
        </p:nvSpPr>
        <p:spPr bwMode="gray">
          <a:xfrm>
            <a:off x="692672" y="4143587"/>
            <a:ext cx="1752600" cy="1015663"/>
          </a:xfrm>
          <a:prstGeom prst="rect">
            <a:avLst/>
          </a:prstGeom>
          <a:noFill/>
          <a:ln w="9525" algn="ctr">
            <a:noFill/>
            <a:miter lim="800000"/>
            <a:headEnd/>
            <a:tailEnd/>
          </a:ln>
          <a:effectLst/>
        </p:spPr>
        <p:txBody>
          <a:bodyPr>
            <a:spAutoFit/>
          </a:bodyPr>
          <a:lstStyle/>
          <a:p>
            <a:pPr algn="ctr">
              <a:spcBef>
                <a:spcPct val="50000"/>
              </a:spcBef>
            </a:pPr>
            <a:r>
              <a:rPr lang="en-US" sz="2000" b="1" dirty="0" err="1">
                <a:solidFill>
                  <a:schemeClr val="accent5">
                    <a:lumMod val="25000"/>
                  </a:schemeClr>
                </a:solidFill>
              </a:rPr>
              <a:t>Những</a:t>
            </a:r>
            <a:r>
              <a:rPr lang="en-US" sz="2000" b="1" dirty="0">
                <a:solidFill>
                  <a:schemeClr val="accent5">
                    <a:lumMod val="25000"/>
                  </a:schemeClr>
                </a:solidFill>
              </a:rPr>
              <a:t> </a:t>
            </a:r>
            <a:r>
              <a:rPr lang="en-US" sz="2000" b="1" dirty="0" err="1">
                <a:solidFill>
                  <a:schemeClr val="accent5">
                    <a:lumMod val="25000"/>
                  </a:schemeClr>
                </a:solidFill>
              </a:rPr>
              <a:t>năm</a:t>
            </a:r>
            <a:r>
              <a:rPr lang="en-US" sz="2000" b="1" dirty="0">
                <a:solidFill>
                  <a:schemeClr val="accent5">
                    <a:lumMod val="25000"/>
                  </a:schemeClr>
                </a:solidFill>
              </a:rPr>
              <a:t> 50 </a:t>
            </a:r>
            <a:r>
              <a:rPr lang="en-US" sz="2000" b="1" dirty="0" err="1">
                <a:solidFill>
                  <a:schemeClr val="accent5">
                    <a:lumMod val="25000"/>
                  </a:schemeClr>
                </a:solidFill>
              </a:rPr>
              <a:t>của</a:t>
            </a:r>
            <a:r>
              <a:rPr lang="en-US" sz="2000" b="1" dirty="0">
                <a:solidFill>
                  <a:schemeClr val="accent5">
                    <a:lumMod val="25000"/>
                  </a:schemeClr>
                </a:solidFill>
              </a:rPr>
              <a:t> </a:t>
            </a:r>
            <a:r>
              <a:rPr lang="en-US" sz="2000" b="1" dirty="0" err="1">
                <a:solidFill>
                  <a:schemeClr val="accent5">
                    <a:lumMod val="25000"/>
                  </a:schemeClr>
                </a:solidFill>
              </a:rPr>
              <a:t>thế</a:t>
            </a:r>
            <a:r>
              <a:rPr lang="en-US" sz="2000" b="1" dirty="0">
                <a:solidFill>
                  <a:schemeClr val="accent5">
                    <a:lumMod val="25000"/>
                  </a:schemeClr>
                </a:solidFill>
              </a:rPr>
              <a:t> </a:t>
            </a:r>
            <a:r>
              <a:rPr lang="en-US" sz="2000" b="1" dirty="0" err="1">
                <a:solidFill>
                  <a:schemeClr val="accent5">
                    <a:lumMod val="25000"/>
                  </a:schemeClr>
                </a:solidFill>
              </a:rPr>
              <a:t>kỷ</a:t>
            </a:r>
            <a:r>
              <a:rPr lang="en-US" sz="2000" b="1" dirty="0">
                <a:solidFill>
                  <a:schemeClr val="accent5">
                    <a:lumMod val="25000"/>
                  </a:schemeClr>
                </a:solidFill>
              </a:rPr>
              <a:t> 20</a:t>
            </a:r>
          </a:p>
        </p:txBody>
      </p:sp>
      <p:sp>
        <p:nvSpPr>
          <p:cNvPr id="23" name="Text Box 42"/>
          <p:cNvSpPr txBox="1">
            <a:spLocks noChangeArrowheads="1"/>
          </p:cNvSpPr>
          <p:nvPr/>
        </p:nvSpPr>
        <p:spPr bwMode="gray">
          <a:xfrm>
            <a:off x="2634978" y="4249780"/>
            <a:ext cx="1752600" cy="400110"/>
          </a:xfrm>
          <a:prstGeom prst="rect">
            <a:avLst/>
          </a:prstGeom>
          <a:noFill/>
          <a:ln w="9525" algn="ctr">
            <a:noFill/>
            <a:miter lim="800000"/>
            <a:headEnd/>
            <a:tailEnd/>
          </a:ln>
          <a:effectLst/>
        </p:spPr>
        <p:txBody>
          <a:bodyPr>
            <a:spAutoFit/>
          </a:bodyPr>
          <a:lstStyle/>
          <a:p>
            <a:pPr>
              <a:spcBef>
                <a:spcPct val="50000"/>
              </a:spcBef>
            </a:pPr>
            <a:r>
              <a:rPr lang="en-US" sz="2000" b="1" dirty="0" err="1">
                <a:solidFill>
                  <a:schemeClr val="accent5">
                    <a:lumMod val="25000"/>
                  </a:schemeClr>
                </a:solidFill>
              </a:rPr>
              <a:t>Cung</a:t>
            </a:r>
            <a:r>
              <a:rPr lang="en-US" sz="2000" b="1" dirty="0">
                <a:solidFill>
                  <a:schemeClr val="accent5">
                    <a:lumMod val="25000"/>
                  </a:schemeClr>
                </a:solidFill>
              </a:rPr>
              <a:t> &gt; </a:t>
            </a:r>
            <a:r>
              <a:rPr lang="en-US" sz="2000" b="1" dirty="0" err="1">
                <a:solidFill>
                  <a:schemeClr val="accent5">
                    <a:lumMod val="25000"/>
                  </a:schemeClr>
                </a:solidFill>
              </a:rPr>
              <a:t>Cầu</a:t>
            </a:r>
            <a:endParaRPr lang="en-US" sz="2000" b="1" dirty="0">
              <a:solidFill>
                <a:schemeClr val="accent5">
                  <a:lumMod val="25000"/>
                </a:schemeClr>
              </a:solidFill>
            </a:endParaRPr>
          </a:p>
        </p:txBody>
      </p:sp>
      <p:sp>
        <p:nvSpPr>
          <p:cNvPr id="24" name="Text Box 43"/>
          <p:cNvSpPr txBox="1">
            <a:spLocks noChangeArrowheads="1"/>
          </p:cNvSpPr>
          <p:nvPr/>
        </p:nvSpPr>
        <p:spPr bwMode="gray">
          <a:xfrm>
            <a:off x="4482035" y="4143587"/>
            <a:ext cx="1752600" cy="1015663"/>
          </a:xfrm>
          <a:prstGeom prst="rect">
            <a:avLst/>
          </a:prstGeom>
          <a:noFill/>
          <a:ln w="9525" algn="ctr">
            <a:noFill/>
            <a:miter lim="800000"/>
            <a:headEnd/>
            <a:tailEnd/>
          </a:ln>
          <a:effectLst/>
        </p:spPr>
        <p:txBody>
          <a:bodyPr>
            <a:spAutoFit/>
          </a:bodyPr>
          <a:lstStyle/>
          <a:p>
            <a:pPr algn="ctr">
              <a:spcBef>
                <a:spcPct val="50000"/>
              </a:spcBef>
            </a:pPr>
            <a:r>
              <a:rPr lang="en-US" sz="2000" b="1" dirty="0" err="1">
                <a:solidFill>
                  <a:schemeClr val="accent5">
                    <a:lumMod val="25000"/>
                  </a:schemeClr>
                </a:solidFill>
              </a:rPr>
              <a:t>Tập</a:t>
            </a:r>
            <a:r>
              <a:rPr lang="en-US" sz="2000" b="1" dirty="0">
                <a:solidFill>
                  <a:schemeClr val="accent5">
                    <a:lumMod val="25000"/>
                  </a:schemeClr>
                </a:solidFill>
              </a:rPr>
              <a:t> </a:t>
            </a:r>
            <a:r>
              <a:rPr lang="en-US" sz="2000" b="1" dirty="0" err="1">
                <a:solidFill>
                  <a:schemeClr val="accent5">
                    <a:lumMod val="25000"/>
                  </a:schemeClr>
                </a:solidFill>
              </a:rPr>
              <a:t>trung</a:t>
            </a:r>
            <a:r>
              <a:rPr lang="en-US" sz="2000" b="1" dirty="0">
                <a:solidFill>
                  <a:schemeClr val="accent5">
                    <a:lumMod val="25000"/>
                  </a:schemeClr>
                </a:solidFill>
              </a:rPr>
              <a:t> </a:t>
            </a:r>
            <a:r>
              <a:rPr lang="en-US" sz="2000" b="1" dirty="0" err="1">
                <a:solidFill>
                  <a:schemeClr val="accent5">
                    <a:lumMod val="25000"/>
                  </a:schemeClr>
                </a:solidFill>
              </a:rPr>
              <a:t>đẩy</a:t>
            </a:r>
            <a:r>
              <a:rPr lang="en-US" sz="2000" b="1" dirty="0">
                <a:solidFill>
                  <a:schemeClr val="accent5">
                    <a:lumMod val="25000"/>
                  </a:schemeClr>
                </a:solidFill>
              </a:rPr>
              <a:t> </a:t>
            </a:r>
            <a:r>
              <a:rPr lang="en-US" sz="2000" b="1" dirty="0" err="1">
                <a:solidFill>
                  <a:schemeClr val="accent5">
                    <a:lumMod val="25000"/>
                  </a:schemeClr>
                </a:solidFill>
              </a:rPr>
              <a:t>mạnh</a:t>
            </a:r>
            <a:r>
              <a:rPr lang="en-US" sz="2000" b="1" dirty="0">
                <a:solidFill>
                  <a:schemeClr val="accent5">
                    <a:lumMod val="25000"/>
                  </a:schemeClr>
                </a:solidFill>
              </a:rPr>
              <a:t> </a:t>
            </a:r>
            <a:r>
              <a:rPr lang="en-US" sz="2000" b="1" dirty="0" err="1">
                <a:solidFill>
                  <a:schemeClr val="accent5">
                    <a:lumMod val="25000"/>
                  </a:schemeClr>
                </a:solidFill>
              </a:rPr>
              <a:t>bán</a:t>
            </a:r>
            <a:r>
              <a:rPr lang="en-US" sz="2000" b="1" dirty="0">
                <a:solidFill>
                  <a:schemeClr val="accent5">
                    <a:lumMod val="25000"/>
                  </a:schemeClr>
                </a:solidFill>
              </a:rPr>
              <a:t> </a:t>
            </a:r>
            <a:r>
              <a:rPr lang="en-US" sz="2000" b="1" dirty="0" err="1">
                <a:solidFill>
                  <a:schemeClr val="accent5">
                    <a:lumMod val="25000"/>
                  </a:schemeClr>
                </a:solidFill>
              </a:rPr>
              <a:t>hàng</a:t>
            </a:r>
            <a:endParaRPr lang="en-US" sz="2000" b="1" dirty="0">
              <a:solidFill>
                <a:schemeClr val="accent5">
                  <a:lumMod val="25000"/>
                </a:schemeClr>
              </a:solidFill>
            </a:endParaRPr>
          </a:p>
        </p:txBody>
      </p:sp>
      <p:sp>
        <p:nvSpPr>
          <p:cNvPr id="25" name="Text Box 44"/>
          <p:cNvSpPr txBox="1">
            <a:spLocks noChangeArrowheads="1"/>
          </p:cNvSpPr>
          <p:nvPr/>
        </p:nvSpPr>
        <p:spPr bwMode="gray">
          <a:xfrm>
            <a:off x="6406085" y="4143587"/>
            <a:ext cx="1752600" cy="1015663"/>
          </a:xfrm>
          <a:prstGeom prst="rect">
            <a:avLst/>
          </a:prstGeom>
          <a:noFill/>
          <a:ln w="9525" algn="ctr">
            <a:noFill/>
            <a:miter lim="800000"/>
            <a:headEnd/>
            <a:tailEnd/>
          </a:ln>
          <a:effectLst/>
        </p:spPr>
        <p:txBody>
          <a:bodyPr>
            <a:spAutoFit/>
          </a:bodyPr>
          <a:lstStyle/>
          <a:p>
            <a:pPr algn="ctr">
              <a:spcBef>
                <a:spcPct val="50000"/>
              </a:spcBef>
            </a:pPr>
            <a:r>
              <a:rPr lang="en-US" sz="2000" b="1" dirty="0" err="1">
                <a:solidFill>
                  <a:schemeClr val="accent5">
                    <a:lumMod val="25000"/>
                  </a:schemeClr>
                </a:solidFill>
              </a:rPr>
              <a:t>Sản</a:t>
            </a:r>
            <a:r>
              <a:rPr lang="en-US" sz="2000" b="1" dirty="0">
                <a:solidFill>
                  <a:schemeClr val="accent5">
                    <a:lumMod val="25000"/>
                  </a:schemeClr>
                </a:solidFill>
              </a:rPr>
              <a:t> </a:t>
            </a:r>
            <a:r>
              <a:rPr lang="en-US" sz="2000" b="1" dirty="0" err="1">
                <a:solidFill>
                  <a:schemeClr val="accent5">
                    <a:lumMod val="25000"/>
                  </a:schemeClr>
                </a:solidFill>
              </a:rPr>
              <a:t>phẩm</a:t>
            </a:r>
            <a:r>
              <a:rPr lang="en-US" sz="2000" b="1" dirty="0">
                <a:solidFill>
                  <a:schemeClr val="accent5">
                    <a:lumMod val="25000"/>
                  </a:schemeClr>
                </a:solidFill>
              </a:rPr>
              <a:t> </a:t>
            </a:r>
            <a:r>
              <a:rPr lang="en-US" sz="2000" b="1" dirty="0" err="1">
                <a:solidFill>
                  <a:schemeClr val="accent5">
                    <a:lumMod val="25000"/>
                  </a:schemeClr>
                </a:solidFill>
              </a:rPr>
              <a:t>tiêu</a:t>
            </a:r>
            <a:r>
              <a:rPr lang="en-US" sz="2000" b="1" dirty="0">
                <a:solidFill>
                  <a:schemeClr val="accent5">
                    <a:lumMod val="25000"/>
                  </a:schemeClr>
                </a:solidFill>
              </a:rPr>
              <a:t> </a:t>
            </a:r>
            <a:r>
              <a:rPr lang="en-US" sz="2000" b="1" dirty="0" err="1">
                <a:solidFill>
                  <a:schemeClr val="accent5">
                    <a:lumMod val="25000"/>
                  </a:schemeClr>
                </a:solidFill>
              </a:rPr>
              <a:t>thụ</a:t>
            </a:r>
            <a:r>
              <a:rPr lang="en-US" sz="2000" b="1" dirty="0">
                <a:solidFill>
                  <a:schemeClr val="accent5">
                    <a:lumMod val="25000"/>
                  </a:schemeClr>
                </a:solidFill>
              </a:rPr>
              <a:t> </a:t>
            </a:r>
            <a:r>
              <a:rPr lang="en-US" sz="2000" b="1" dirty="0" err="1">
                <a:solidFill>
                  <a:schemeClr val="accent5">
                    <a:lumMod val="25000"/>
                  </a:schemeClr>
                </a:solidFill>
              </a:rPr>
              <a:t>được</a:t>
            </a:r>
            <a:endParaRPr lang="en-US" sz="2000" b="1" dirty="0">
              <a:solidFill>
                <a:schemeClr val="accent5">
                  <a:lumMod val="25000"/>
                </a:schemeClr>
              </a:solidFill>
            </a:endParaRPr>
          </a:p>
        </p:txBody>
      </p:sp>
      <p:sp>
        <p:nvSpPr>
          <p:cNvPr id="26" name="Text Box 47"/>
          <p:cNvSpPr txBox="1">
            <a:spLocks noChangeArrowheads="1"/>
          </p:cNvSpPr>
          <p:nvPr/>
        </p:nvSpPr>
        <p:spPr bwMode="gray">
          <a:xfrm>
            <a:off x="2831034" y="3391878"/>
            <a:ext cx="1577975" cy="400110"/>
          </a:xfrm>
          <a:prstGeom prst="rect">
            <a:avLst/>
          </a:prstGeom>
          <a:noFill/>
          <a:ln w="9525" algn="ctr">
            <a:noFill/>
            <a:miter lim="800000"/>
            <a:headEnd/>
            <a:tailEnd/>
          </a:ln>
          <a:effectLst/>
        </p:spPr>
        <p:txBody>
          <a:bodyPr>
            <a:spAutoFit/>
          </a:bodyPr>
          <a:lstStyle/>
          <a:p>
            <a:pPr algn="ctr">
              <a:spcBef>
                <a:spcPct val="50000"/>
              </a:spcBef>
            </a:pPr>
            <a:r>
              <a:rPr lang="en-US" sz="2000" b="1" dirty="0" err="1">
                <a:solidFill>
                  <a:schemeClr val="accent5">
                    <a:lumMod val="25000"/>
                  </a:schemeClr>
                </a:solidFill>
                <a:effectLst>
                  <a:outerShdw blurRad="38100" dist="38100" dir="2700000" algn="tl">
                    <a:srgbClr val="C0C0C0"/>
                  </a:outerShdw>
                </a:effectLst>
              </a:rPr>
              <a:t>Thị</a:t>
            </a:r>
            <a:r>
              <a:rPr lang="en-US" sz="2000" b="1" dirty="0">
                <a:solidFill>
                  <a:schemeClr val="accent5">
                    <a:lumMod val="25000"/>
                  </a:schemeClr>
                </a:solidFill>
                <a:effectLst>
                  <a:outerShdw blurRad="38100" dist="38100" dir="2700000" algn="tl">
                    <a:srgbClr val="C0C0C0"/>
                  </a:outerShdw>
                </a:effectLst>
              </a:rPr>
              <a:t> </a:t>
            </a:r>
            <a:r>
              <a:rPr lang="en-US" sz="2000" b="1" dirty="0" err="1">
                <a:solidFill>
                  <a:schemeClr val="accent5">
                    <a:lumMod val="25000"/>
                  </a:schemeClr>
                </a:solidFill>
                <a:effectLst>
                  <a:outerShdw blurRad="38100" dist="38100" dir="2700000" algn="tl">
                    <a:srgbClr val="C0C0C0"/>
                  </a:outerShdw>
                </a:effectLst>
              </a:rPr>
              <a:t>trường</a:t>
            </a:r>
            <a:endParaRPr lang="en-US" sz="2000" b="1" dirty="0">
              <a:solidFill>
                <a:schemeClr val="accent5">
                  <a:lumMod val="25000"/>
                </a:schemeClr>
              </a:solidFill>
              <a:effectLst>
                <a:outerShdw blurRad="38100" dist="38100" dir="2700000" algn="tl">
                  <a:srgbClr val="C0C0C0"/>
                </a:outerShdw>
              </a:effectLst>
            </a:endParaRPr>
          </a:p>
        </p:txBody>
      </p:sp>
      <p:sp>
        <p:nvSpPr>
          <p:cNvPr id="27" name="Text Box 48"/>
          <p:cNvSpPr txBox="1">
            <a:spLocks noChangeArrowheads="1"/>
          </p:cNvSpPr>
          <p:nvPr/>
        </p:nvSpPr>
        <p:spPr bwMode="gray">
          <a:xfrm>
            <a:off x="4815410" y="3403276"/>
            <a:ext cx="1365250" cy="400110"/>
          </a:xfrm>
          <a:prstGeom prst="rect">
            <a:avLst/>
          </a:prstGeom>
          <a:solidFill>
            <a:schemeClr val="tx2">
              <a:lumMod val="40000"/>
              <a:lumOff val="60000"/>
            </a:schemeClr>
          </a:solidFill>
          <a:ln w="9525" algn="ctr">
            <a:noFill/>
            <a:miter lim="800000"/>
            <a:headEnd/>
            <a:tailEnd/>
          </a:ln>
          <a:effectLst/>
        </p:spPr>
        <p:txBody>
          <a:bodyPr wrap="square">
            <a:spAutoFit/>
          </a:bodyPr>
          <a:lstStyle/>
          <a:p>
            <a:pPr algn="ctr">
              <a:spcBef>
                <a:spcPct val="50000"/>
              </a:spcBef>
            </a:pPr>
            <a:r>
              <a:rPr lang="en-US" sz="2000" b="1" dirty="0" err="1">
                <a:solidFill>
                  <a:schemeClr val="accent5">
                    <a:lumMod val="25000"/>
                  </a:schemeClr>
                </a:solidFill>
                <a:effectLst>
                  <a:outerShdw blurRad="38100" dist="38100" dir="2700000" algn="tl">
                    <a:srgbClr val="C0C0C0"/>
                  </a:outerShdw>
                </a:effectLst>
              </a:rPr>
              <a:t>Giải</a:t>
            </a:r>
            <a:r>
              <a:rPr lang="en-US" sz="2000" b="1" dirty="0">
                <a:solidFill>
                  <a:schemeClr val="accent5">
                    <a:lumMod val="25000"/>
                  </a:schemeClr>
                </a:solidFill>
                <a:effectLst>
                  <a:outerShdw blurRad="38100" dist="38100" dir="2700000" algn="tl">
                    <a:srgbClr val="C0C0C0"/>
                  </a:outerShdw>
                </a:effectLst>
              </a:rPr>
              <a:t> </a:t>
            </a:r>
            <a:r>
              <a:rPr lang="en-US" sz="2000" b="1" dirty="0" err="1">
                <a:solidFill>
                  <a:schemeClr val="accent5">
                    <a:lumMod val="25000"/>
                  </a:schemeClr>
                </a:solidFill>
                <a:effectLst>
                  <a:outerShdw blurRad="38100" dist="38100" dir="2700000" algn="tl">
                    <a:srgbClr val="C0C0C0"/>
                  </a:outerShdw>
                </a:effectLst>
              </a:rPr>
              <a:t>pháp</a:t>
            </a:r>
            <a:endParaRPr lang="en-US" sz="2000" b="1" dirty="0">
              <a:solidFill>
                <a:schemeClr val="accent5">
                  <a:lumMod val="25000"/>
                </a:schemeClr>
              </a:solidFill>
              <a:effectLst>
                <a:outerShdw blurRad="38100" dist="38100" dir="2700000" algn="tl">
                  <a:srgbClr val="C0C0C0"/>
                </a:outerShdw>
              </a:effectLst>
            </a:endParaRPr>
          </a:p>
        </p:txBody>
      </p:sp>
      <p:sp>
        <p:nvSpPr>
          <p:cNvPr id="28" name="Text Box 49"/>
          <p:cNvSpPr txBox="1">
            <a:spLocks noChangeArrowheads="1"/>
          </p:cNvSpPr>
          <p:nvPr/>
        </p:nvSpPr>
        <p:spPr bwMode="gray">
          <a:xfrm>
            <a:off x="6553722" y="3373100"/>
            <a:ext cx="1577975" cy="400110"/>
          </a:xfrm>
          <a:prstGeom prst="rect">
            <a:avLst/>
          </a:prstGeom>
          <a:noFill/>
          <a:ln w="9525" algn="ctr">
            <a:noFill/>
            <a:miter lim="800000"/>
            <a:headEnd/>
            <a:tailEnd/>
          </a:ln>
          <a:effectLst/>
        </p:spPr>
        <p:txBody>
          <a:bodyPr>
            <a:spAutoFit/>
          </a:bodyPr>
          <a:lstStyle/>
          <a:p>
            <a:pPr algn="ctr">
              <a:spcBef>
                <a:spcPct val="50000"/>
              </a:spcBef>
            </a:pPr>
            <a:r>
              <a:rPr lang="en-US" sz="2000" b="1" dirty="0" err="1">
                <a:solidFill>
                  <a:schemeClr val="accent5">
                    <a:lumMod val="25000"/>
                  </a:schemeClr>
                </a:solidFill>
                <a:effectLst>
                  <a:outerShdw blurRad="38100" dist="38100" dir="2700000" algn="tl">
                    <a:srgbClr val="C0C0C0"/>
                  </a:outerShdw>
                </a:effectLst>
              </a:rPr>
              <a:t>Kết</a:t>
            </a:r>
            <a:r>
              <a:rPr lang="en-US" sz="2000" b="1" dirty="0">
                <a:solidFill>
                  <a:schemeClr val="accent5">
                    <a:lumMod val="25000"/>
                  </a:schemeClr>
                </a:solidFill>
                <a:effectLst>
                  <a:outerShdw blurRad="38100" dist="38100" dir="2700000" algn="tl">
                    <a:srgbClr val="C0C0C0"/>
                  </a:outerShdw>
                </a:effectLst>
              </a:rPr>
              <a:t> </a:t>
            </a:r>
            <a:r>
              <a:rPr lang="en-US" sz="2000" b="1" dirty="0" err="1">
                <a:solidFill>
                  <a:schemeClr val="accent5">
                    <a:lumMod val="25000"/>
                  </a:schemeClr>
                </a:solidFill>
                <a:effectLst>
                  <a:outerShdw blurRad="38100" dist="38100" dir="2700000" algn="tl">
                    <a:srgbClr val="C0C0C0"/>
                  </a:outerShdw>
                </a:effectLst>
              </a:rPr>
              <a:t>quả</a:t>
            </a:r>
            <a:endParaRPr lang="en-US" sz="2000" b="1" dirty="0">
              <a:solidFill>
                <a:schemeClr val="accent5">
                  <a:lumMod val="25000"/>
                </a:schemeClr>
              </a:solidFill>
              <a:effectLst>
                <a:outerShdw blurRad="38100" dist="38100" dir="2700000" algn="tl">
                  <a:srgbClr val="C0C0C0"/>
                </a:outerShdw>
              </a:effectLst>
            </a:endParaRPr>
          </a:p>
        </p:txBody>
      </p:sp>
    </p:spTree>
    <p:extLst>
      <p:ext uri="{BB962C8B-B14F-4D97-AF65-F5344CB8AC3E}">
        <p14:creationId xmlns:p14="http://schemas.microsoft.com/office/powerpoint/2010/main" val="2199012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par>
                                <p:cTn id="13" presetID="16" presetClass="entr" presetSubtype="21"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barn(inVertical)">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arn(inVertical)">
                                      <p:cBhvr>
                                        <p:cTn id="25" dur="500"/>
                                        <p:tgtEl>
                                          <p:spTgt spid="13"/>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barn(inVertical)">
                                      <p:cBhvr>
                                        <p:cTn id="28" dur="500"/>
                                        <p:tgtEl>
                                          <p:spTgt spid="26"/>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barn(inVertical)">
                                      <p:cBhvr>
                                        <p:cTn id="33" dur="5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arn(inVertical)">
                                      <p:cBhvr>
                                        <p:cTn id="38" dur="500"/>
                                        <p:tgtEl>
                                          <p:spTgt spid="16"/>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barn(inVertical)">
                                      <p:cBhvr>
                                        <p:cTn id="41" dur="500"/>
                                        <p:tgtEl>
                                          <p:spTgt spid="27"/>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barn(inVertical)">
                                      <p:cBhvr>
                                        <p:cTn id="46" dur="500"/>
                                        <p:tgtEl>
                                          <p:spTgt spid="24"/>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barn(inVertical)">
                                      <p:cBhvr>
                                        <p:cTn id="51" dur="500"/>
                                        <p:tgtEl>
                                          <p:spTgt spid="19"/>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barn(inVertical)">
                                      <p:cBhvr>
                                        <p:cTn id="54" dur="500"/>
                                        <p:tgtEl>
                                          <p:spTgt spid="28"/>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barn(inVertical)">
                                      <p:cBhvr>
                                        <p:cTn id="5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2" grpId="0"/>
      <p:bldP spid="22" grpId="0"/>
      <p:bldP spid="23" grpId="0"/>
      <p:bldP spid="24" grpId="0"/>
      <p:bldP spid="25" grpId="0"/>
      <p:bldP spid="26" grpId="0"/>
      <p:bldP spid="27" grpId="0" animBg="1"/>
      <p:bldP spid="2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Grp="1" noChangeArrowheads="1"/>
          </p:cNvSpPr>
          <p:nvPr>
            <p:ph idx="1"/>
          </p:nvPr>
        </p:nvSpPr>
        <p:spPr bwMode="gray">
          <a:xfrm>
            <a:off x="433910" y="1295400"/>
            <a:ext cx="8763000" cy="523220"/>
          </a:xfrm>
          <a:prstGeom prst="rect">
            <a:avLst/>
          </a:prstGeom>
          <a:noFill/>
          <a:ln w="9525" algn="ctr">
            <a:noFill/>
            <a:miter lim="800000"/>
            <a:headEnd/>
            <a:tailEnd/>
          </a:ln>
        </p:spPr>
        <p:txBody>
          <a:bodyPr wrap="square">
            <a:spAutoFit/>
          </a:bodyPr>
          <a:lstStyle/>
          <a:p>
            <a:pPr marL="0" indent="0" eaLnBrk="0" hangingPunct="0">
              <a:buNone/>
            </a:pPr>
            <a:r>
              <a:rPr lang="vi-VN" sz="2800" b="1" dirty="0">
                <a:solidFill>
                  <a:schemeClr val="accent5">
                    <a:lumMod val="25000"/>
                  </a:schemeClr>
                </a:solidFill>
              </a:rPr>
              <a:t>Quan điểm </a:t>
            </a:r>
            <a:r>
              <a:rPr lang="en-US" sz="2800" b="1" dirty="0">
                <a:solidFill>
                  <a:schemeClr val="accent5">
                    <a:lumMod val="25000"/>
                  </a:schemeClr>
                </a:solidFill>
              </a:rPr>
              <a:t>4: </a:t>
            </a:r>
            <a:r>
              <a:rPr lang="en-US" sz="2800" b="1" dirty="0" err="1">
                <a:solidFill>
                  <a:schemeClr val="accent5">
                    <a:lumMod val="25000"/>
                  </a:schemeClr>
                </a:solidFill>
              </a:rPr>
              <a:t>Tập</a:t>
            </a:r>
            <a:r>
              <a:rPr lang="en-US" sz="2800" b="1" dirty="0">
                <a:solidFill>
                  <a:schemeClr val="accent5">
                    <a:lumMod val="25000"/>
                  </a:schemeClr>
                </a:solidFill>
              </a:rPr>
              <a:t> </a:t>
            </a:r>
            <a:r>
              <a:rPr lang="en-US" sz="2800" b="1" dirty="0" err="1">
                <a:solidFill>
                  <a:schemeClr val="accent5">
                    <a:lumMod val="25000"/>
                  </a:schemeClr>
                </a:solidFill>
              </a:rPr>
              <a:t>trung</a:t>
            </a:r>
            <a:r>
              <a:rPr lang="en-US" sz="2800" b="1" dirty="0">
                <a:solidFill>
                  <a:schemeClr val="accent5">
                    <a:lumMod val="25000"/>
                  </a:schemeClr>
                </a:solidFill>
              </a:rPr>
              <a:t> </a:t>
            </a:r>
            <a:r>
              <a:rPr lang="en-US" sz="2800" b="1" dirty="0" err="1">
                <a:solidFill>
                  <a:schemeClr val="accent5">
                    <a:lumMod val="25000"/>
                  </a:schemeClr>
                </a:solidFill>
              </a:rPr>
              <a:t>vào</a:t>
            </a:r>
            <a:r>
              <a:rPr lang="en-US" sz="2800" b="1" dirty="0">
                <a:solidFill>
                  <a:schemeClr val="accent5">
                    <a:lumMod val="25000"/>
                  </a:schemeClr>
                </a:solidFill>
              </a:rPr>
              <a:t> </a:t>
            </a:r>
            <a:r>
              <a:rPr lang="en-US" sz="2800" b="1" dirty="0" err="1">
                <a:solidFill>
                  <a:schemeClr val="accent5">
                    <a:lumMod val="25000"/>
                  </a:schemeClr>
                </a:solidFill>
              </a:rPr>
              <a:t>nhu</a:t>
            </a:r>
            <a:r>
              <a:rPr lang="en-US" sz="2800" b="1" dirty="0">
                <a:solidFill>
                  <a:schemeClr val="accent5">
                    <a:lumMod val="25000"/>
                  </a:schemeClr>
                </a:solidFill>
              </a:rPr>
              <a:t> </a:t>
            </a:r>
            <a:r>
              <a:rPr lang="en-US" sz="2800" b="1" dirty="0" err="1">
                <a:solidFill>
                  <a:schemeClr val="accent5">
                    <a:lumMod val="25000"/>
                  </a:schemeClr>
                </a:solidFill>
              </a:rPr>
              <a:t>cầu</a:t>
            </a:r>
            <a:r>
              <a:rPr lang="en-US" sz="2800" b="1" dirty="0">
                <a:solidFill>
                  <a:schemeClr val="accent5">
                    <a:lumMod val="25000"/>
                  </a:schemeClr>
                </a:solidFill>
              </a:rPr>
              <a:t> </a:t>
            </a:r>
            <a:r>
              <a:rPr lang="en-US" sz="2800" b="1" dirty="0" err="1">
                <a:solidFill>
                  <a:schemeClr val="accent5">
                    <a:lumMod val="25000"/>
                  </a:schemeClr>
                </a:solidFill>
              </a:rPr>
              <a:t>khách</a:t>
            </a:r>
            <a:r>
              <a:rPr lang="en-US" sz="2800" b="1" dirty="0">
                <a:solidFill>
                  <a:schemeClr val="accent5">
                    <a:lumMod val="25000"/>
                  </a:schemeClr>
                </a:solidFill>
              </a:rPr>
              <a:t> </a:t>
            </a:r>
            <a:r>
              <a:rPr lang="en-US" sz="2800" b="1" dirty="0" err="1">
                <a:solidFill>
                  <a:schemeClr val="accent5">
                    <a:lumMod val="25000"/>
                  </a:schemeClr>
                </a:solidFill>
              </a:rPr>
              <a:t>hàng</a:t>
            </a:r>
            <a:endParaRPr lang="en-US" sz="2800" b="1" dirty="0">
              <a:solidFill>
                <a:schemeClr val="accent5">
                  <a:lumMod val="25000"/>
                </a:schemeClr>
              </a:solidFill>
            </a:endParaRPr>
          </a:p>
        </p:txBody>
      </p:sp>
      <p:pic>
        <p:nvPicPr>
          <p:cNvPr id="5" name="Picture 2" descr="C:\Users\ThuongMac\Desktop\viet-bai-marketing200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998820"/>
            <a:ext cx="1981200" cy="8382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25"/>
          <p:cNvGrpSpPr>
            <a:grpSpLocks/>
          </p:cNvGrpSpPr>
          <p:nvPr/>
        </p:nvGrpSpPr>
        <p:grpSpPr bwMode="auto">
          <a:xfrm>
            <a:off x="432274" y="3073396"/>
            <a:ext cx="8153400" cy="1936750"/>
            <a:chOff x="288" y="2908"/>
            <a:chExt cx="5232" cy="996"/>
          </a:xfrm>
        </p:grpSpPr>
        <p:sp>
          <p:nvSpPr>
            <p:cNvPr id="7" name="AutoShape 26"/>
            <p:cNvSpPr>
              <a:spLocks noChangeArrowheads="1"/>
            </p:cNvSpPr>
            <p:nvPr/>
          </p:nvSpPr>
          <p:spPr bwMode="gray">
            <a:xfrm>
              <a:off x="288" y="2908"/>
              <a:ext cx="5232" cy="996"/>
            </a:xfrm>
            <a:prstGeom prst="roundRect">
              <a:avLst>
                <a:gd name="adj" fmla="val 16667"/>
              </a:avLst>
            </a:prstGeom>
            <a:gradFill rotWithShape="1">
              <a:gsLst>
                <a:gs pos="0">
                  <a:srgbClr val="DDDDDD">
                    <a:gamma/>
                    <a:shade val="89804"/>
                    <a:invGamma/>
                  </a:srgbClr>
                </a:gs>
                <a:gs pos="50000">
                  <a:srgbClr val="DDDDDD"/>
                </a:gs>
                <a:gs pos="100000">
                  <a:srgbClr val="DDDDDD">
                    <a:gamma/>
                    <a:shade val="89804"/>
                    <a:invGamma/>
                  </a:srgbClr>
                </a:gs>
              </a:gsLst>
              <a:lin ang="5400000" scaled="1"/>
            </a:gradFill>
            <a:ln w="12700" algn="ctr">
              <a:solidFill>
                <a:srgbClr val="DDDDDD"/>
              </a:solidFill>
              <a:round/>
              <a:headEnd/>
              <a:tailEnd/>
            </a:ln>
            <a:effectLst>
              <a:outerShdw dist="50800" dir="5400000" algn="ctr" rotWithShape="0">
                <a:schemeClr val="bg2">
                  <a:alpha val="50000"/>
                </a:schemeClr>
              </a:outerShdw>
            </a:effectLst>
          </p:spPr>
          <p:txBody>
            <a:bodyPr wrap="none" anchor="ctr"/>
            <a:lstStyle/>
            <a:p>
              <a:endParaRPr lang="en-US">
                <a:solidFill>
                  <a:srgbClr val="000000"/>
                </a:solidFill>
              </a:endParaRPr>
            </a:p>
          </p:txBody>
        </p:sp>
        <p:sp>
          <p:nvSpPr>
            <p:cNvPr id="8" name="AutoShape 27"/>
            <p:cNvSpPr>
              <a:spLocks noChangeArrowheads="1"/>
            </p:cNvSpPr>
            <p:nvPr/>
          </p:nvSpPr>
          <p:spPr bwMode="gray">
            <a:xfrm>
              <a:off x="307" y="2928"/>
              <a:ext cx="5196" cy="952"/>
            </a:xfrm>
            <a:prstGeom prst="roundRect">
              <a:avLst>
                <a:gd name="adj" fmla="val 14810"/>
              </a:avLst>
            </a:prstGeom>
            <a:gradFill rotWithShape="1">
              <a:gsLst>
                <a:gs pos="0">
                  <a:srgbClr val="DDDDDD">
                    <a:gamma/>
                    <a:shade val="89804"/>
                    <a:invGamma/>
                  </a:srgbClr>
                </a:gs>
                <a:gs pos="50000">
                  <a:srgbClr val="DDDDDD"/>
                </a:gs>
                <a:gs pos="100000">
                  <a:srgbClr val="DDDDDD">
                    <a:gamma/>
                    <a:shade val="89804"/>
                    <a:invGamma/>
                  </a:srgbClr>
                </a:gs>
              </a:gsLst>
              <a:lin ang="5400000" scaled="1"/>
            </a:gradFill>
            <a:ln w="19050" algn="ctr">
              <a:solidFill>
                <a:srgbClr val="DDDDDD">
                  <a:alpha val="20000"/>
                </a:srgbClr>
              </a:solidFill>
              <a:round/>
              <a:headEnd/>
              <a:tailEnd/>
            </a:ln>
            <a:effectLst/>
          </p:spPr>
          <p:txBody>
            <a:bodyPr wrap="none" anchor="ctr"/>
            <a:lstStyle/>
            <a:p>
              <a:endParaRPr lang="en-US">
                <a:solidFill>
                  <a:srgbClr val="000000"/>
                </a:solidFill>
              </a:endParaRPr>
            </a:p>
          </p:txBody>
        </p:sp>
      </p:grpSp>
      <p:grpSp>
        <p:nvGrpSpPr>
          <p:cNvPr id="9" name="Group 28"/>
          <p:cNvGrpSpPr>
            <a:grpSpLocks/>
          </p:cNvGrpSpPr>
          <p:nvPr/>
        </p:nvGrpSpPr>
        <p:grpSpPr bwMode="auto">
          <a:xfrm>
            <a:off x="714327" y="2463886"/>
            <a:ext cx="1854200" cy="815975"/>
            <a:chOff x="479" y="2640"/>
            <a:chExt cx="1264" cy="556"/>
          </a:xfrm>
        </p:grpSpPr>
        <p:sp>
          <p:nvSpPr>
            <p:cNvPr id="10" name="AutoShape 29"/>
            <p:cNvSpPr>
              <a:spLocks noChangeArrowheads="1"/>
            </p:cNvSpPr>
            <p:nvPr/>
          </p:nvSpPr>
          <p:spPr bwMode="gray">
            <a:xfrm>
              <a:off x="479" y="2640"/>
              <a:ext cx="1264" cy="556"/>
            </a:xfrm>
            <a:prstGeom prst="chevron">
              <a:avLst>
                <a:gd name="adj" fmla="val 36511"/>
              </a:avLst>
            </a:prstGeom>
            <a:gradFill rotWithShape="1">
              <a:gsLst>
                <a:gs pos="0">
                  <a:schemeClr val="accent1">
                    <a:gamma/>
                    <a:tint val="10196"/>
                    <a:invGamma/>
                  </a:schemeClr>
                </a:gs>
                <a:gs pos="50000">
                  <a:schemeClr val="accent1"/>
                </a:gs>
                <a:gs pos="100000">
                  <a:schemeClr val="accent1">
                    <a:gamma/>
                    <a:tint val="10196"/>
                    <a:invGamma/>
                  </a:schemeClr>
                </a:gs>
              </a:gsLst>
              <a:lin ang="0" scaled="1"/>
            </a:gradFill>
            <a:ln w="12700" algn="ctr">
              <a:solidFill>
                <a:schemeClr val="accent1"/>
              </a:solidFill>
              <a:miter lim="800000"/>
              <a:headEnd/>
              <a:tailEnd/>
            </a:ln>
            <a:effectLst>
              <a:outerShdw dist="50800" dir="5400000" algn="ctr" rotWithShape="0">
                <a:schemeClr val="bg2">
                  <a:alpha val="50000"/>
                </a:schemeClr>
              </a:outerShdw>
            </a:effectLst>
          </p:spPr>
          <p:txBody>
            <a:bodyPr wrap="none" anchor="ctr"/>
            <a:lstStyle/>
            <a:p>
              <a:endParaRPr lang="en-US">
                <a:solidFill>
                  <a:srgbClr val="000000"/>
                </a:solidFill>
              </a:endParaRPr>
            </a:p>
          </p:txBody>
        </p:sp>
        <p:sp>
          <p:nvSpPr>
            <p:cNvPr id="11" name="AutoShape 30"/>
            <p:cNvSpPr>
              <a:spLocks noChangeArrowheads="1"/>
            </p:cNvSpPr>
            <p:nvPr/>
          </p:nvSpPr>
          <p:spPr bwMode="gray">
            <a:xfrm>
              <a:off x="501" y="2655"/>
              <a:ext cx="1229" cy="528"/>
            </a:xfrm>
            <a:prstGeom prst="chevron">
              <a:avLst>
                <a:gd name="adj" fmla="val 38600"/>
              </a:avLst>
            </a:prstGeom>
            <a:gradFill rotWithShape="1">
              <a:gsLst>
                <a:gs pos="0">
                  <a:schemeClr val="accent1">
                    <a:gamma/>
                    <a:tint val="50980"/>
                    <a:invGamma/>
                  </a:schemeClr>
                </a:gs>
                <a:gs pos="50000">
                  <a:schemeClr val="accent1"/>
                </a:gs>
                <a:gs pos="100000">
                  <a:schemeClr val="accent1">
                    <a:gamma/>
                    <a:tint val="50980"/>
                    <a:invGamma/>
                  </a:schemeClr>
                </a:gs>
              </a:gsLst>
              <a:lin ang="5400000" scaled="1"/>
            </a:gradFill>
            <a:ln w="12700" algn="ctr">
              <a:solidFill>
                <a:schemeClr val="accent1"/>
              </a:solidFill>
              <a:miter lim="800000"/>
              <a:headEnd/>
              <a:tailEnd/>
            </a:ln>
            <a:effectLst/>
          </p:spPr>
          <p:txBody>
            <a:bodyPr wrap="none" anchor="ctr"/>
            <a:lstStyle/>
            <a:p>
              <a:endParaRPr lang="en-US">
                <a:solidFill>
                  <a:srgbClr val="000000"/>
                </a:solidFill>
              </a:endParaRPr>
            </a:p>
          </p:txBody>
        </p:sp>
      </p:grpSp>
      <p:sp>
        <p:nvSpPr>
          <p:cNvPr id="12" name="Text Box 31"/>
          <p:cNvSpPr txBox="1">
            <a:spLocks noChangeArrowheads="1"/>
          </p:cNvSpPr>
          <p:nvPr/>
        </p:nvSpPr>
        <p:spPr bwMode="gray">
          <a:xfrm>
            <a:off x="605556" y="2673286"/>
            <a:ext cx="2084941" cy="400110"/>
          </a:xfrm>
          <a:prstGeom prst="rect">
            <a:avLst/>
          </a:prstGeom>
          <a:noFill/>
          <a:ln w="9525" algn="ctr">
            <a:noFill/>
            <a:miter lim="800000"/>
            <a:headEnd/>
            <a:tailEnd/>
          </a:ln>
          <a:effectLst/>
        </p:spPr>
        <p:txBody>
          <a:bodyPr wrap="square">
            <a:spAutoFit/>
          </a:bodyPr>
          <a:lstStyle/>
          <a:p>
            <a:pPr algn="ctr">
              <a:spcBef>
                <a:spcPct val="50000"/>
              </a:spcBef>
            </a:pPr>
            <a:r>
              <a:rPr lang="en-US" sz="2000" b="1" dirty="0" err="1">
                <a:solidFill>
                  <a:schemeClr val="accent5">
                    <a:lumMod val="25000"/>
                  </a:schemeClr>
                </a:solidFill>
                <a:effectLst>
                  <a:outerShdw blurRad="38100" dist="38100" dir="2700000" algn="tl">
                    <a:srgbClr val="C0C0C0"/>
                  </a:outerShdw>
                </a:effectLst>
              </a:rPr>
              <a:t>Thời</a:t>
            </a:r>
            <a:r>
              <a:rPr lang="en-US" sz="2000" b="1" dirty="0">
                <a:solidFill>
                  <a:schemeClr val="accent5">
                    <a:lumMod val="25000"/>
                  </a:schemeClr>
                </a:solidFill>
                <a:effectLst>
                  <a:outerShdw blurRad="38100" dist="38100" dir="2700000" algn="tl">
                    <a:srgbClr val="C0C0C0"/>
                  </a:outerShdw>
                </a:effectLst>
              </a:rPr>
              <a:t> </a:t>
            </a:r>
            <a:r>
              <a:rPr lang="en-US" sz="2000" b="1" dirty="0" err="1">
                <a:solidFill>
                  <a:schemeClr val="accent5">
                    <a:lumMod val="25000"/>
                  </a:schemeClr>
                </a:solidFill>
                <a:effectLst>
                  <a:outerShdw blurRad="38100" dist="38100" dir="2700000" algn="tl">
                    <a:srgbClr val="C0C0C0"/>
                  </a:outerShdw>
                </a:effectLst>
              </a:rPr>
              <a:t>gian</a:t>
            </a:r>
            <a:r>
              <a:rPr lang="en-US" sz="2000" b="1" dirty="0">
                <a:solidFill>
                  <a:schemeClr val="accent5">
                    <a:lumMod val="25000"/>
                  </a:schemeClr>
                </a:solidFill>
                <a:effectLst>
                  <a:outerShdw blurRad="38100" dist="38100" dir="2700000" algn="tl">
                    <a:srgbClr val="C0C0C0"/>
                  </a:outerShdw>
                </a:effectLst>
              </a:rPr>
              <a:t> </a:t>
            </a:r>
          </a:p>
        </p:txBody>
      </p:sp>
      <p:grpSp>
        <p:nvGrpSpPr>
          <p:cNvPr id="13" name="Group 32"/>
          <p:cNvGrpSpPr>
            <a:grpSpLocks/>
          </p:cNvGrpSpPr>
          <p:nvPr/>
        </p:nvGrpSpPr>
        <p:grpSpPr bwMode="auto">
          <a:xfrm>
            <a:off x="2605833" y="2488900"/>
            <a:ext cx="1854200" cy="815975"/>
            <a:chOff x="479" y="2640"/>
            <a:chExt cx="1264" cy="556"/>
          </a:xfrm>
          <a:solidFill>
            <a:schemeClr val="accent1">
              <a:lumMod val="20000"/>
              <a:lumOff val="80000"/>
            </a:schemeClr>
          </a:solidFill>
        </p:grpSpPr>
        <p:sp>
          <p:nvSpPr>
            <p:cNvPr id="14" name="AutoShape 33"/>
            <p:cNvSpPr>
              <a:spLocks noChangeArrowheads="1"/>
            </p:cNvSpPr>
            <p:nvPr/>
          </p:nvSpPr>
          <p:spPr bwMode="gray">
            <a:xfrm>
              <a:off x="479" y="2640"/>
              <a:ext cx="1264" cy="556"/>
            </a:xfrm>
            <a:prstGeom prst="chevron">
              <a:avLst>
                <a:gd name="adj" fmla="val 36511"/>
              </a:avLst>
            </a:prstGeom>
            <a:grpFill/>
            <a:ln w="12700" algn="ctr">
              <a:solidFill>
                <a:schemeClr val="accent2"/>
              </a:solidFill>
              <a:miter lim="800000"/>
              <a:headEnd/>
              <a:tailEnd/>
            </a:ln>
            <a:effectLst>
              <a:outerShdw dist="50800" dir="5400000" algn="ctr" rotWithShape="0">
                <a:schemeClr val="bg2">
                  <a:alpha val="50000"/>
                </a:schemeClr>
              </a:outerShdw>
            </a:effectLst>
          </p:spPr>
          <p:txBody>
            <a:bodyPr wrap="none" anchor="ctr"/>
            <a:lstStyle/>
            <a:p>
              <a:endParaRPr lang="en-US">
                <a:solidFill>
                  <a:srgbClr val="000000"/>
                </a:solidFill>
              </a:endParaRPr>
            </a:p>
          </p:txBody>
        </p:sp>
        <p:sp>
          <p:nvSpPr>
            <p:cNvPr id="15" name="AutoShape 34"/>
            <p:cNvSpPr>
              <a:spLocks noChangeArrowheads="1"/>
            </p:cNvSpPr>
            <p:nvPr/>
          </p:nvSpPr>
          <p:spPr bwMode="gray">
            <a:xfrm>
              <a:off x="501" y="2655"/>
              <a:ext cx="1229" cy="528"/>
            </a:xfrm>
            <a:prstGeom prst="chevron">
              <a:avLst>
                <a:gd name="adj" fmla="val 38600"/>
              </a:avLst>
            </a:prstGeom>
            <a:grpFill/>
            <a:ln w="12700" algn="ctr">
              <a:solidFill>
                <a:schemeClr val="accent2"/>
              </a:solidFill>
              <a:miter lim="800000"/>
              <a:headEnd/>
              <a:tailEnd/>
            </a:ln>
            <a:effectLst/>
          </p:spPr>
          <p:txBody>
            <a:bodyPr wrap="none" anchor="ctr"/>
            <a:lstStyle/>
            <a:p>
              <a:endParaRPr lang="en-US">
                <a:solidFill>
                  <a:srgbClr val="000000"/>
                </a:solidFill>
              </a:endParaRPr>
            </a:p>
          </p:txBody>
        </p:sp>
      </p:grpSp>
      <p:grpSp>
        <p:nvGrpSpPr>
          <p:cNvPr id="16" name="Group 35"/>
          <p:cNvGrpSpPr>
            <a:grpSpLocks/>
          </p:cNvGrpSpPr>
          <p:nvPr/>
        </p:nvGrpSpPr>
        <p:grpSpPr bwMode="auto">
          <a:xfrm>
            <a:off x="4476702" y="2463886"/>
            <a:ext cx="1854200" cy="815975"/>
            <a:chOff x="479" y="2640"/>
            <a:chExt cx="1264" cy="556"/>
          </a:xfrm>
          <a:solidFill>
            <a:schemeClr val="tx2">
              <a:lumMod val="40000"/>
              <a:lumOff val="60000"/>
            </a:schemeClr>
          </a:solidFill>
        </p:grpSpPr>
        <p:sp>
          <p:nvSpPr>
            <p:cNvPr id="17" name="AutoShape 36"/>
            <p:cNvSpPr>
              <a:spLocks noChangeArrowheads="1"/>
            </p:cNvSpPr>
            <p:nvPr/>
          </p:nvSpPr>
          <p:spPr bwMode="gray">
            <a:xfrm>
              <a:off x="479" y="2640"/>
              <a:ext cx="1264" cy="556"/>
            </a:xfrm>
            <a:prstGeom prst="chevron">
              <a:avLst>
                <a:gd name="adj" fmla="val 36511"/>
              </a:avLst>
            </a:prstGeom>
            <a:grpFill/>
            <a:ln w="12700" algn="ctr">
              <a:solidFill>
                <a:schemeClr val="hlink"/>
              </a:solidFill>
              <a:miter lim="800000"/>
              <a:headEnd/>
              <a:tailEnd/>
            </a:ln>
            <a:effectLst>
              <a:outerShdw dist="50800" dir="5400000" algn="ctr" rotWithShape="0">
                <a:schemeClr val="bg2">
                  <a:alpha val="50000"/>
                </a:schemeClr>
              </a:outerShdw>
            </a:effectLst>
          </p:spPr>
          <p:txBody>
            <a:bodyPr wrap="none" anchor="ctr"/>
            <a:lstStyle/>
            <a:p>
              <a:endParaRPr lang="en-US">
                <a:solidFill>
                  <a:srgbClr val="000000"/>
                </a:solidFill>
              </a:endParaRPr>
            </a:p>
          </p:txBody>
        </p:sp>
        <p:sp>
          <p:nvSpPr>
            <p:cNvPr id="18" name="AutoShape 37"/>
            <p:cNvSpPr>
              <a:spLocks noChangeArrowheads="1"/>
            </p:cNvSpPr>
            <p:nvPr/>
          </p:nvSpPr>
          <p:spPr bwMode="gray">
            <a:xfrm>
              <a:off x="501" y="2655"/>
              <a:ext cx="1229" cy="528"/>
            </a:xfrm>
            <a:prstGeom prst="chevron">
              <a:avLst>
                <a:gd name="adj" fmla="val 38600"/>
              </a:avLst>
            </a:prstGeom>
            <a:grpFill/>
            <a:ln w="12700" algn="ctr">
              <a:solidFill>
                <a:schemeClr val="hlink"/>
              </a:solidFill>
              <a:miter lim="800000"/>
              <a:headEnd/>
              <a:tailEnd/>
            </a:ln>
            <a:effectLst/>
          </p:spPr>
          <p:txBody>
            <a:bodyPr wrap="none" anchor="ctr"/>
            <a:lstStyle/>
            <a:p>
              <a:endParaRPr lang="en-US">
                <a:solidFill>
                  <a:srgbClr val="000000"/>
                </a:solidFill>
              </a:endParaRPr>
            </a:p>
          </p:txBody>
        </p:sp>
      </p:grpSp>
      <p:grpSp>
        <p:nvGrpSpPr>
          <p:cNvPr id="19" name="Group 38"/>
          <p:cNvGrpSpPr>
            <a:grpSpLocks/>
          </p:cNvGrpSpPr>
          <p:nvPr/>
        </p:nvGrpSpPr>
        <p:grpSpPr bwMode="auto">
          <a:xfrm>
            <a:off x="6353127" y="2463886"/>
            <a:ext cx="1854200" cy="815975"/>
            <a:chOff x="479" y="2640"/>
            <a:chExt cx="1264" cy="556"/>
          </a:xfrm>
          <a:solidFill>
            <a:schemeClr val="accent3">
              <a:lumMod val="95000"/>
            </a:schemeClr>
          </a:solidFill>
        </p:grpSpPr>
        <p:sp>
          <p:nvSpPr>
            <p:cNvPr id="20" name="AutoShape 39"/>
            <p:cNvSpPr>
              <a:spLocks noChangeArrowheads="1"/>
            </p:cNvSpPr>
            <p:nvPr/>
          </p:nvSpPr>
          <p:spPr bwMode="gray">
            <a:xfrm>
              <a:off x="479" y="2640"/>
              <a:ext cx="1264" cy="556"/>
            </a:xfrm>
            <a:prstGeom prst="chevron">
              <a:avLst>
                <a:gd name="adj" fmla="val 36511"/>
              </a:avLst>
            </a:prstGeom>
            <a:grpFill/>
            <a:ln w="12700" algn="ctr">
              <a:solidFill>
                <a:schemeClr val="folHlink"/>
              </a:solidFill>
              <a:miter lim="800000"/>
              <a:headEnd/>
              <a:tailEnd/>
            </a:ln>
            <a:effectLst>
              <a:outerShdw dist="50800" dir="5400000" algn="ctr" rotWithShape="0">
                <a:schemeClr val="bg2">
                  <a:alpha val="50000"/>
                </a:schemeClr>
              </a:outerShdw>
            </a:effectLst>
          </p:spPr>
          <p:txBody>
            <a:bodyPr wrap="none" anchor="ctr"/>
            <a:lstStyle/>
            <a:p>
              <a:endParaRPr lang="en-US">
                <a:solidFill>
                  <a:srgbClr val="000000"/>
                </a:solidFill>
              </a:endParaRPr>
            </a:p>
          </p:txBody>
        </p:sp>
        <p:sp>
          <p:nvSpPr>
            <p:cNvPr id="21" name="AutoShape 40"/>
            <p:cNvSpPr>
              <a:spLocks noChangeArrowheads="1"/>
            </p:cNvSpPr>
            <p:nvPr/>
          </p:nvSpPr>
          <p:spPr bwMode="gray">
            <a:xfrm>
              <a:off x="501" y="2655"/>
              <a:ext cx="1229" cy="528"/>
            </a:xfrm>
            <a:prstGeom prst="chevron">
              <a:avLst>
                <a:gd name="adj" fmla="val 38600"/>
              </a:avLst>
            </a:prstGeom>
            <a:grpFill/>
            <a:ln w="12700" algn="ctr">
              <a:solidFill>
                <a:schemeClr val="folHlink"/>
              </a:solidFill>
              <a:miter lim="800000"/>
              <a:headEnd/>
              <a:tailEnd/>
            </a:ln>
            <a:effectLst/>
          </p:spPr>
          <p:txBody>
            <a:bodyPr wrap="none" anchor="ctr"/>
            <a:lstStyle/>
            <a:p>
              <a:endParaRPr lang="en-US">
                <a:solidFill>
                  <a:srgbClr val="000000"/>
                </a:solidFill>
              </a:endParaRPr>
            </a:p>
          </p:txBody>
        </p:sp>
      </p:grpSp>
      <p:sp>
        <p:nvSpPr>
          <p:cNvPr id="22" name="Text Box 41"/>
          <p:cNvSpPr txBox="1">
            <a:spLocks noChangeArrowheads="1"/>
          </p:cNvSpPr>
          <p:nvPr/>
        </p:nvSpPr>
        <p:spPr bwMode="gray">
          <a:xfrm>
            <a:off x="663527" y="3438611"/>
            <a:ext cx="1752600" cy="1015663"/>
          </a:xfrm>
          <a:prstGeom prst="rect">
            <a:avLst/>
          </a:prstGeom>
          <a:noFill/>
          <a:ln w="9525" algn="ctr">
            <a:noFill/>
            <a:miter lim="800000"/>
            <a:headEnd/>
            <a:tailEnd/>
          </a:ln>
          <a:effectLst/>
        </p:spPr>
        <p:txBody>
          <a:bodyPr>
            <a:spAutoFit/>
          </a:bodyPr>
          <a:lstStyle/>
          <a:p>
            <a:pPr algn="ctr">
              <a:spcBef>
                <a:spcPct val="50000"/>
              </a:spcBef>
            </a:pPr>
            <a:r>
              <a:rPr lang="en-US" sz="2000" b="1" dirty="0" err="1">
                <a:solidFill>
                  <a:schemeClr val="accent5">
                    <a:lumMod val="25000"/>
                  </a:schemeClr>
                </a:solidFill>
              </a:rPr>
              <a:t>Những</a:t>
            </a:r>
            <a:r>
              <a:rPr lang="en-US" sz="2000" b="1" dirty="0">
                <a:solidFill>
                  <a:schemeClr val="accent5">
                    <a:lumMod val="25000"/>
                  </a:schemeClr>
                </a:solidFill>
              </a:rPr>
              <a:t> </a:t>
            </a:r>
            <a:r>
              <a:rPr lang="en-US" sz="2000" b="1" dirty="0" err="1">
                <a:solidFill>
                  <a:schemeClr val="accent5">
                    <a:lumMod val="25000"/>
                  </a:schemeClr>
                </a:solidFill>
              </a:rPr>
              <a:t>năm</a:t>
            </a:r>
            <a:r>
              <a:rPr lang="en-US" sz="2000" b="1" dirty="0">
                <a:solidFill>
                  <a:schemeClr val="accent5">
                    <a:lumMod val="25000"/>
                  </a:schemeClr>
                </a:solidFill>
              </a:rPr>
              <a:t> 60-70 </a:t>
            </a:r>
            <a:r>
              <a:rPr lang="en-US" sz="2000" b="1" dirty="0" err="1">
                <a:solidFill>
                  <a:schemeClr val="accent5">
                    <a:lumMod val="25000"/>
                  </a:schemeClr>
                </a:solidFill>
              </a:rPr>
              <a:t>của</a:t>
            </a:r>
            <a:r>
              <a:rPr lang="en-US" sz="2000" b="1" dirty="0">
                <a:solidFill>
                  <a:schemeClr val="accent5">
                    <a:lumMod val="25000"/>
                  </a:schemeClr>
                </a:solidFill>
              </a:rPr>
              <a:t> </a:t>
            </a:r>
            <a:r>
              <a:rPr lang="en-US" sz="2000" b="1" dirty="0" err="1">
                <a:solidFill>
                  <a:schemeClr val="accent5">
                    <a:lumMod val="25000"/>
                  </a:schemeClr>
                </a:solidFill>
              </a:rPr>
              <a:t>thế</a:t>
            </a:r>
            <a:r>
              <a:rPr lang="en-US" sz="2000" b="1" dirty="0">
                <a:solidFill>
                  <a:schemeClr val="accent5">
                    <a:lumMod val="25000"/>
                  </a:schemeClr>
                </a:solidFill>
              </a:rPr>
              <a:t> </a:t>
            </a:r>
            <a:r>
              <a:rPr lang="en-US" sz="2000" b="1" dirty="0" err="1">
                <a:solidFill>
                  <a:schemeClr val="accent5">
                    <a:lumMod val="25000"/>
                  </a:schemeClr>
                </a:solidFill>
              </a:rPr>
              <a:t>kỷ</a:t>
            </a:r>
            <a:r>
              <a:rPr lang="en-US" sz="2000" b="1" dirty="0">
                <a:solidFill>
                  <a:schemeClr val="accent5">
                    <a:lumMod val="25000"/>
                  </a:schemeClr>
                </a:solidFill>
              </a:rPr>
              <a:t> 20</a:t>
            </a:r>
          </a:p>
        </p:txBody>
      </p:sp>
      <p:sp>
        <p:nvSpPr>
          <p:cNvPr id="23" name="Text Box 42"/>
          <p:cNvSpPr txBox="1">
            <a:spLocks noChangeArrowheads="1"/>
          </p:cNvSpPr>
          <p:nvPr/>
        </p:nvSpPr>
        <p:spPr bwMode="gray">
          <a:xfrm>
            <a:off x="2605833" y="3544804"/>
            <a:ext cx="1752600" cy="400110"/>
          </a:xfrm>
          <a:prstGeom prst="rect">
            <a:avLst/>
          </a:prstGeom>
          <a:noFill/>
          <a:ln w="9525" algn="ctr">
            <a:noFill/>
            <a:miter lim="800000"/>
            <a:headEnd/>
            <a:tailEnd/>
          </a:ln>
          <a:effectLst/>
        </p:spPr>
        <p:txBody>
          <a:bodyPr>
            <a:spAutoFit/>
          </a:bodyPr>
          <a:lstStyle/>
          <a:p>
            <a:pPr>
              <a:spcBef>
                <a:spcPct val="50000"/>
              </a:spcBef>
            </a:pPr>
            <a:r>
              <a:rPr lang="en-US" sz="2000" b="1" dirty="0" err="1">
                <a:solidFill>
                  <a:schemeClr val="accent5">
                    <a:lumMod val="25000"/>
                  </a:schemeClr>
                </a:solidFill>
              </a:rPr>
              <a:t>Cung</a:t>
            </a:r>
            <a:r>
              <a:rPr lang="en-US" sz="2000" b="1" dirty="0">
                <a:solidFill>
                  <a:schemeClr val="accent5">
                    <a:lumMod val="25000"/>
                  </a:schemeClr>
                </a:solidFill>
              </a:rPr>
              <a:t> &gt; </a:t>
            </a:r>
            <a:r>
              <a:rPr lang="en-US" sz="2000" b="1" dirty="0" err="1">
                <a:solidFill>
                  <a:schemeClr val="accent5">
                    <a:lumMod val="25000"/>
                  </a:schemeClr>
                </a:solidFill>
              </a:rPr>
              <a:t>Cầu</a:t>
            </a:r>
            <a:endParaRPr lang="en-US" sz="2000" b="1" dirty="0">
              <a:solidFill>
                <a:schemeClr val="accent5">
                  <a:lumMod val="25000"/>
                </a:schemeClr>
              </a:solidFill>
            </a:endParaRPr>
          </a:p>
        </p:txBody>
      </p:sp>
      <p:sp>
        <p:nvSpPr>
          <p:cNvPr id="24" name="Text Box 43"/>
          <p:cNvSpPr txBox="1">
            <a:spLocks noChangeArrowheads="1"/>
          </p:cNvSpPr>
          <p:nvPr/>
        </p:nvSpPr>
        <p:spPr bwMode="gray">
          <a:xfrm>
            <a:off x="4452890" y="3438611"/>
            <a:ext cx="1752600" cy="1015663"/>
          </a:xfrm>
          <a:prstGeom prst="rect">
            <a:avLst/>
          </a:prstGeom>
          <a:noFill/>
          <a:ln w="9525" algn="ctr">
            <a:noFill/>
            <a:miter lim="800000"/>
            <a:headEnd/>
            <a:tailEnd/>
          </a:ln>
          <a:effectLst/>
        </p:spPr>
        <p:txBody>
          <a:bodyPr>
            <a:spAutoFit/>
          </a:bodyPr>
          <a:lstStyle/>
          <a:p>
            <a:pPr algn="ctr">
              <a:spcBef>
                <a:spcPct val="50000"/>
              </a:spcBef>
            </a:pPr>
            <a:r>
              <a:rPr lang="en-US" sz="2000" b="1" dirty="0" err="1">
                <a:solidFill>
                  <a:schemeClr val="accent5">
                    <a:lumMod val="25000"/>
                  </a:schemeClr>
                </a:solidFill>
              </a:rPr>
              <a:t>Tập</a:t>
            </a:r>
            <a:r>
              <a:rPr lang="en-US" sz="2000" b="1" dirty="0">
                <a:solidFill>
                  <a:schemeClr val="accent5">
                    <a:lumMod val="25000"/>
                  </a:schemeClr>
                </a:solidFill>
              </a:rPr>
              <a:t> </a:t>
            </a:r>
            <a:r>
              <a:rPr lang="en-US" sz="2000" b="1" dirty="0" err="1">
                <a:solidFill>
                  <a:schemeClr val="accent5">
                    <a:lumMod val="25000"/>
                  </a:schemeClr>
                </a:solidFill>
              </a:rPr>
              <a:t>trung</a:t>
            </a:r>
            <a:r>
              <a:rPr lang="en-US" sz="2000" b="1" dirty="0">
                <a:solidFill>
                  <a:schemeClr val="accent5">
                    <a:lumMod val="25000"/>
                  </a:schemeClr>
                </a:solidFill>
              </a:rPr>
              <a:t> </a:t>
            </a:r>
            <a:r>
              <a:rPr lang="en-US" sz="2000" b="1" dirty="0" err="1">
                <a:solidFill>
                  <a:schemeClr val="accent5">
                    <a:lumMod val="25000"/>
                  </a:schemeClr>
                </a:solidFill>
              </a:rPr>
              <a:t>nghiên</a:t>
            </a:r>
            <a:r>
              <a:rPr lang="en-US" sz="2000" b="1" dirty="0">
                <a:solidFill>
                  <a:schemeClr val="accent5">
                    <a:lumMod val="25000"/>
                  </a:schemeClr>
                </a:solidFill>
              </a:rPr>
              <a:t> </a:t>
            </a:r>
            <a:r>
              <a:rPr lang="en-US" sz="2000" b="1" dirty="0" err="1">
                <a:solidFill>
                  <a:schemeClr val="accent5">
                    <a:lumMod val="25000"/>
                  </a:schemeClr>
                </a:solidFill>
              </a:rPr>
              <a:t>cứu</a:t>
            </a:r>
            <a:r>
              <a:rPr lang="en-US" sz="2000" b="1" dirty="0">
                <a:solidFill>
                  <a:schemeClr val="accent5">
                    <a:lumMod val="25000"/>
                  </a:schemeClr>
                </a:solidFill>
              </a:rPr>
              <a:t> </a:t>
            </a:r>
            <a:r>
              <a:rPr lang="en-US" sz="2000" b="1" dirty="0" err="1">
                <a:solidFill>
                  <a:schemeClr val="accent5">
                    <a:lumMod val="25000"/>
                  </a:schemeClr>
                </a:solidFill>
              </a:rPr>
              <a:t>nhu</a:t>
            </a:r>
            <a:r>
              <a:rPr lang="en-US" sz="2000" b="1" dirty="0">
                <a:solidFill>
                  <a:schemeClr val="accent5">
                    <a:lumMod val="25000"/>
                  </a:schemeClr>
                </a:solidFill>
              </a:rPr>
              <a:t> </a:t>
            </a:r>
            <a:r>
              <a:rPr lang="en-US" sz="2000" b="1" dirty="0" err="1">
                <a:solidFill>
                  <a:schemeClr val="accent5">
                    <a:lumMod val="25000"/>
                  </a:schemeClr>
                </a:solidFill>
              </a:rPr>
              <a:t>cầu</a:t>
            </a:r>
            <a:endParaRPr lang="en-US" sz="2000" b="1" dirty="0">
              <a:solidFill>
                <a:schemeClr val="accent5">
                  <a:lumMod val="25000"/>
                </a:schemeClr>
              </a:solidFill>
            </a:endParaRPr>
          </a:p>
        </p:txBody>
      </p:sp>
      <p:sp>
        <p:nvSpPr>
          <p:cNvPr id="25" name="Text Box 44"/>
          <p:cNvSpPr txBox="1">
            <a:spLocks noChangeArrowheads="1"/>
          </p:cNvSpPr>
          <p:nvPr/>
        </p:nvSpPr>
        <p:spPr bwMode="gray">
          <a:xfrm>
            <a:off x="6376940" y="3438611"/>
            <a:ext cx="1752600" cy="1015663"/>
          </a:xfrm>
          <a:prstGeom prst="rect">
            <a:avLst/>
          </a:prstGeom>
          <a:noFill/>
          <a:ln w="9525" algn="ctr">
            <a:noFill/>
            <a:miter lim="800000"/>
            <a:headEnd/>
            <a:tailEnd/>
          </a:ln>
          <a:effectLst/>
        </p:spPr>
        <p:txBody>
          <a:bodyPr>
            <a:spAutoFit/>
          </a:bodyPr>
          <a:lstStyle/>
          <a:p>
            <a:pPr algn="ctr">
              <a:spcBef>
                <a:spcPct val="50000"/>
              </a:spcBef>
            </a:pPr>
            <a:r>
              <a:rPr lang="en-US" sz="2000" b="1" dirty="0" err="1">
                <a:solidFill>
                  <a:schemeClr val="accent5">
                    <a:lumMod val="25000"/>
                  </a:schemeClr>
                </a:solidFill>
              </a:rPr>
              <a:t>Sản</a:t>
            </a:r>
            <a:r>
              <a:rPr lang="en-US" sz="2000" b="1" dirty="0">
                <a:solidFill>
                  <a:schemeClr val="accent5">
                    <a:lumMod val="25000"/>
                  </a:schemeClr>
                </a:solidFill>
              </a:rPr>
              <a:t> </a:t>
            </a:r>
            <a:r>
              <a:rPr lang="en-US" sz="2000" b="1" dirty="0" err="1">
                <a:solidFill>
                  <a:schemeClr val="accent5">
                    <a:lumMod val="25000"/>
                  </a:schemeClr>
                </a:solidFill>
              </a:rPr>
              <a:t>phẩm</a:t>
            </a:r>
            <a:r>
              <a:rPr lang="en-US" sz="2000" b="1" dirty="0">
                <a:solidFill>
                  <a:schemeClr val="accent5">
                    <a:lumMod val="25000"/>
                  </a:schemeClr>
                </a:solidFill>
              </a:rPr>
              <a:t> </a:t>
            </a:r>
            <a:r>
              <a:rPr lang="en-US" sz="2000" b="1" dirty="0" err="1">
                <a:solidFill>
                  <a:schemeClr val="accent5">
                    <a:lumMod val="25000"/>
                  </a:schemeClr>
                </a:solidFill>
              </a:rPr>
              <a:t>phù</a:t>
            </a:r>
            <a:r>
              <a:rPr lang="en-US" sz="2000" b="1" dirty="0">
                <a:solidFill>
                  <a:schemeClr val="accent5">
                    <a:lumMod val="25000"/>
                  </a:schemeClr>
                </a:solidFill>
              </a:rPr>
              <a:t> </a:t>
            </a:r>
            <a:r>
              <a:rPr lang="en-US" sz="2000" b="1" dirty="0" err="1">
                <a:solidFill>
                  <a:schemeClr val="accent5">
                    <a:lumMod val="25000"/>
                  </a:schemeClr>
                </a:solidFill>
              </a:rPr>
              <a:t>hợp</a:t>
            </a:r>
            <a:r>
              <a:rPr lang="en-US" sz="2000" b="1" dirty="0">
                <a:solidFill>
                  <a:schemeClr val="accent5">
                    <a:lumMod val="25000"/>
                  </a:schemeClr>
                </a:solidFill>
              </a:rPr>
              <a:t> </a:t>
            </a:r>
            <a:r>
              <a:rPr lang="en-US" sz="2000" b="1" dirty="0" err="1">
                <a:solidFill>
                  <a:schemeClr val="accent5">
                    <a:lumMod val="25000"/>
                  </a:schemeClr>
                </a:solidFill>
              </a:rPr>
              <a:t>nhu</a:t>
            </a:r>
            <a:r>
              <a:rPr lang="en-US" sz="2000" b="1" dirty="0">
                <a:solidFill>
                  <a:schemeClr val="accent5">
                    <a:lumMod val="25000"/>
                  </a:schemeClr>
                </a:solidFill>
              </a:rPr>
              <a:t> </a:t>
            </a:r>
            <a:r>
              <a:rPr lang="en-US" sz="2000" b="1" dirty="0" err="1">
                <a:solidFill>
                  <a:schemeClr val="accent5">
                    <a:lumMod val="25000"/>
                  </a:schemeClr>
                </a:solidFill>
              </a:rPr>
              <a:t>cầu</a:t>
            </a:r>
            <a:endParaRPr lang="en-US" sz="2000" b="1" dirty="0">
              <a:solidFill>
                <a:schemeClr val="accent5">
                  <a:lumMod val="25000"/>
                </a:schemeClr>
              </a:solidFill>
            </a:endParaRPr>
          </a:p>
        </p:txBody>
      </p:sp>
      <p:sp>
        <p:nvSpPr>
          <p:cNvPr id="26" name="Text Box 47"/>
          <p:cNvSpPr txBox="1">
            <a:spLocks noChangeArrowheads="1"/>
          </p:cNvSpPr>
          <p:nvPr/>
        </p:nvSpPr>
        <p:spPr bwMode="gray">
          <a:xfrm>
            <a:off x="2811414" y="2673286"/>
            <a:ext cx="1577975" cy="400110"/>
          </a:xfrm>
          <a:prstGeom prst="rect">
            <a:avLst/>
          </a:prstGeom>
          <a:noFill/>
          <a:ln w="9525" algn="ctr">
            <a:noFill/>
            <a:miter lim="800000"/>
            <a:headEnd/>
            <a:tailEnd/>
          </a:ln>
          <a:effectLst/>
        </p:spPr>
        <p:txBody>
          <a:bodyPr>
            <a:spAutoFit/>
          </a:bodyPr>
          <a:lstStyle/>
          <a:p>
            <a:pPr algn="ctr">
              <a:spcBef>
                <a:spcPct val="50000"/>
              </a:spcBef>
            </a:pPr>
            <a:r>
              <a:rPr lang="en-US" sz="2000" b="1" dirty="0" err="1">
                <a:solidFill>
                  <a:schemeClr val="accent5">
                    <a:lumMod val="25000"/>
                  </a:schemeClr>
                </a:solidFill>
                <a:effectLst>
                  <a:outerShdw blurRad="38100" dist="38100" dir="2700000" algn="tl">
                    <a:srgbClr val="C0C0C0"/>
                  </a:outerShdw>
                </a:effectLst>
              </a:rPr>
              <a:t>Thị</a:t>
            </a:r>
            <a:r>
              <a:rPr lang="en-US" sz="2000" b="1" dirty="0">
                <a:solidFill>
                  <a:schemeClr val="accent5">
                    <a:lumMod val="25000"/>
                  </a:schemeClr>
                </a:solidFill>
                <a:effectLst>
                  <a:outerShdw blurRad="38100" dist="38100" dir="2700000" algn="tl">
                    <a:srgbClr val="C0C0C0"/>
                  </a:outerShdw>
                </a:effectLst>
              </a:rPr>
              <a:t> </a:t>
            </a:r>
            <a:r>
              <a:rPr lang="en-US" sz="2000" b="1" dirty="0" err="1">
                <a:solidFill>
                  <a:schemeClr val="accent5">
                    <a:lumMod val="25000"/>
                  </a:schemeClr>
                </a:solidFill>
                <a:effectLst>
                  <a:outerShdw blurRad="38100" dist="38100" dir="2700000" algn="tl">
                    <a:srgbClr val="C0C0C0"/>
                  </a:outerShdw>
                </a:effectLst>
              </a:rPr>
              <a:t>trường</a:t>
            </a:r>
            <a:endParaRPr lang="en-US" sz="2000" b="1" dirty="0">
              <a:solidFill>
                <a:schemeClr val="accent5">
                  <a:lumMod val="25000"/>
                </a:schemeClr>
              </a:solidFill>
              <a:effectLst>
                <a:outerShdw blurRad="38100" dist="38100" dir="2700000" algn="tl">
                  <a:srgbClr val="C0C0C0"/>
                </a:outerShdw>
              </a:effectLst>
            </a:endParaRPr>
          </a:p>
        </p:txBody>
      </p:sp>
      <p:sp>
        <p:nvSpPr>
          <p:cNvPr id="27" name="Text Box 48"/>
          <p:cNvSpPr txBox="1">
            <a:spLocks noChangeArrowheads="1"/>
          </p:cNvSpPr>
          <p:nvPr/>
        </p:nvSpPr>
        <p:spPr bwMode="gray">
          <a:xfrm>
            <a:off x="4786265" y="2673286"/>
            <a:ext cx="1365250" cy="400110"/>
          </a:xfrm>
          <a:prstGeom prst="rect">
            <a:avLst/>
          </a:prstGeom>
          <a:solidFill>
            <a:schemeClr val="tx2">
              <a:lumMod val="40000"/>
              <a:lumOff val="60000"/>
            </a:schemeClr>
          </a:solidFill>
          <a:ln w="9525" algn="ctr">
            <a:noFill/>
            <a:miter lim="800000"/>
            <a:headEnd/>
            <a:tailEnd/>
          </a:ln>
          <a:effectLst/>
        </p:spPr>
        <p:txBody>
          <a:bodyPr wrap="square">
            <a:spAutoFit/>
          </a:bodyPr>
          <a:lstStyle/>
          <a:p>
            <a:pPr algn="ctr">
              <a:spcBef>
                <a:spcPct val="50000"/>
              </a:spcBef>
            </a:pPr>
            <a:r>
              <a:rPr lang="en-US" sz="2000" b="1" dirty="0" err="1">
                <a:solidFill>
                  <a:schemeClr val="accent5">
                    <a:lumMod val="25000"/>
                  </a:schemeClr>
                </a:solidFill>
                <a:effectLst>
                  <a:outerShdw blurRad="38100" dist="38100" dir="2700000" algn="tl">
                    <a:srgbClr val="C0C0C0"/>
                  </a:outerShdw>
                </a:effectLst>
              </a:rPr>
              <a:t>Giải</a:t>
            </a:r>
            <a:r>
              <a:rPr lang="en-US" sz="2000" b="1" dirty="0">
                <a:solidFill>
                  <a:schemeClr val="accent5">
                    <a:lumMod val="25000"/>
                  </a:schemeClr>
                </a:solidFill>
                <a:effectLst>
                  <a:outerShdw blurRad="38100" dist="38100" dir="2700000" algn="tl">
                    <a:srgbClr val="C0C0C0"/>
                  </a:outerShdw>
                </a:effectLst>
              </a:rPr>
              <a:t> </a:t>
            </a:r>
            <a:r>
              <a:rPr lang="en-US" sz="2000" b="1" dirty="0" err="1">
                <a:solidFill>
                  <a:schemeClr val="accent5">
                    <a:lumMod val="25000"/>
                  </a:schemeClr>
                </a:solidFill>
                <a:effectLst>
                  <a:outerShdw blurRad="38100" dist="38100" dir="2700000" algn="tl">
                    <a:srgbClr val="C0C0C0"/>
                  </a:outerShdw>
                </a:effectLst>
              </a:rPr>
              <a:t>pháp</a:t>
            </a:r>
            <a:endParaRPr lang="en-US" sz="2000" b="1" dirty="0">
              <a:solidFill>
                <a:schemeClr val="accent5">
                  <a:lumMod val="25000"/>
                </a:schemeClr>
              </a:solidFill>
              <a:effectLst>
                <a:outerShdw blurRad="38100" dist="38100" dir="2700000" algn="tl">
                  <a:srgbClr val="C0C0C0"/>
                </a:outerShdw>
              </a:effectLst>
            </a:endParaRPr>
          </a:p>
        </p:txBody>
      </p:sp>
      <p:sp>
        <p:nvSpPr>
          <p:cNvPr id="28" name="Text Box 49"/>
          <p:cNvSpPr txBox="1">
            <a:spLocks noChangeArrowheads="1"/>
          </p:cNvSpPr>
          <p:nvPr/>
        </p:nvSpPr>
        <p:spPr bwMode="gray">
          <a:xfrm>
            <a:off x="6588850" y="2671818"/>
            <a:ext cx="1577975" cy="400110"/>
          </a:xfrm>
          <a:prstGeom prst="rect">
            <a:avLst/>
          </a:prstGeom>
          <a:noFill/>
          <a:ln w="9525" algn="ctr">
            <a:noFill/>
            <a:miter lim="800000"/>
            <a:headEnd/>
            <a:tailEnd/>
          </a:ln>
          <a:effectLst/>
        </p:spPr>
        <p:txBody>
          <a:bodyPr>
            <a:spAutoFit/>
          </a:bodyPr>
          <a:lstStyle/>
          <a:p>
            <a:pPr algn="ctr">
              <a:spcBef>
                <a:spcPct val="50000"/>
              </a:spcBef>
            </a:pPr>
            <a:r>
              <a:rPr lang="en-US" sz="2000" b="1" dirty="0" err="1">
                <a:solidFill>
                  <a:schemeClr val="accent5">
                    <a:lumMod val="25000"/>
                  </a:schemeClr>
                </a:solidFill>
                <a:effectLst>
                  <a:outerShdw blurRad="38100" dist="38100" dir="2700000" algn="tl">
                    <a:srgbClr val="C0C0C0"/>
                  </a:outerShdw>
                </a:effectLst>
              </a:rPr>
              <a:t>Kết</a:t>
            </a:r>
            <a:r>
              <a:rPr lang="en-US" sz="2000" b="1" dirty="0">
                <a:solidFill>
                  <a:schemeClr val="accent5">
                    <a:lumMod val="25000"/>
                  </a:schemeClr>
                </a:solidFill>
                <a:effectLst>
                  <a:outerShdw blurRad="38100" dist="38100" dir="2700000" algn="tl">
                    <a:srgbClr val="C0C0C0"/>
                  </a:outerShdw>
                </a:effectLst>
              </a:rPr>
              <a:t> </a:t>
            </a:r>
            <a:r>
              <a:rPr lang="en-US" sz="2000" b="1" dirty="0" err="1">
                <a:solidFill>
                  <a:schemeClr val="accent5">
                    <a:lumMod val="25000"/>
                  </a:schemeClr>
                </a:solidFill>
                <a:effectLst>
                  <a:outerShdw blurRad="38100" dist="38100" dir="2700000" algn="tl">
                    <a:srgbClr val="C0C0C0"/>
                  </a:outerShdw>
                </a:effectLst>
              </a:rPr>
              <a:t>quả</a:t>
            </a:r>
            <a:endParaRPr lang="en-US" sz="2000" b="1" dirty="0">
              <a:solidFill>
                <a:schemeClr val="accent5">
                  <a:lumMod val="25000"/>
                </a:schemeClr>
              </a:solidFill>
              <a:effectLst>
                <a:outerShdw blurRad="38100" dist="38100" dir="2700000" algn="tl">
                  <a:srgbClr val="C0C0C0"/>
                </a:outerShdw>
              </a:effectLst>
            </a:endParaRPr>
          </a:p>
        </p:txBody>
      </p:sp>
    </p:spTree>
    <p:extLst>
      <p:ext uri="{BB962C8B-B14F-4D97-AF65-F5344CB8AC3E}">
        <p14:creationId xmlns:p14="http://schemas.microsoft.com/office/powerpoint/2010/main" val="255073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arn(inVertical)">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barn(inVertical)">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arn(inVertical)">
                                      <p:cBhvr>
                                        <p:cTn id="25" dur="500"/>
                                        <p:tgtEl>
                                          <p:spTgt spid="13"/>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barn(inVertical)">
                                      <p:cBhvr>
                                        <p:cTn id="28" dur="500"/>
                                        <p:tgtEl>
                                          <p:spTgt spid="26"/>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barn(inVertical)">
                                      <p:cBhvr>
                                        <p:cTn id="33" dur="5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arn(inVertical)">
                                      <p:cBhvr>
                                        <p:cTn id="38" dur="500"/>
                                        <p:tgtEl>
                                          <p:spTgt spid="16"/>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barn(inVertical)">
                                      <p:cBhvr>
                                        <p:cTn id="41" dur="500"/>
                                        <p:tgtEl>
                                          <p:spTgt spid="27"/>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barn(inVertical)">
                                      <p:cBhvr>
                                        <p:cTn id="46" dur="500"/>
                                        <p:tgtEl>
                                          <p:spTgt spid="24"/>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barn(inVertical)">
                                      <p:cBhvr>
                                        <p:cTn id="51" dur="500"/>
                                        <p:tgtEl>
                                          <p:spTgt spid="19"/>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barn(inVertical)">
                                      <p:cBhvr>
                                        <p:cTn id="54" dur="500"/>
                                        <p:tgtEl>
                                          <p:spTgt spid="28"/>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barn(inVertical)">
                                      <p:cBhvr>
                                        <p:cTn id="5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2" grpId="0"/>
      <p:bldP spid="22" grpId="0"/>
      <p:bldP spid="23" grpId="0"/>
      <p:bldP spid="24" grpId="0"/>
      <p:bldP spid="25" grpId="0"/>
      <p:bldP spid="26" grpId="0"/>
      <p:bldP spid="27" grpId="0" animBg="1"/>
      <p:bldP spid="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ThuongMac\Desktop\viet-bai-marketing200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998820"/>
            <a:ext cx="1981200" cy="838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4"/>
          <p:cNvSpPr txBox="1">
            <a:spLocks noGrp="1" noChangeArrowheads="1"/>
          </p:cNvSpPr>
          <p:nvPr>
            <p:ph idx="1"/>
          </p:nvPr>
        </p:nvSpPr>
        <p:spPr bwMode="gray">
          <a:xfrm>
            <a:off x="457200" y="1295400"/>
            <a:ext cx="8229600" cy="523220"/>
          </a:xfrm>
          <a:prstGeom prst="rect">
            <a:avLst/>
          </a:prstGeom>
          <a:noFill/>
          <a:ln w="9525" algn="ctr">
            <a:noFill/>
            <a:miter lim="800000"/>
            <a:headEnd/>
            <a:tailEnd/>
          </a:ln>
        </p:spPr>
        <p:txBody>
          <a:bodyPr wrap="square">
            <a:spAutoFit/>
          </a:bodyPr>
          <a:lstStyle/>
          <a:p>
            <a:pPr marL="0" indent="0" algn="ctr" eaLnBrk="0" hangingPunct="0">
              <a:buNone/>
            </a:pPr>
            <a:r>
              <a:rPr lang="vi-VN" sz="2800" b="1" dirty="0">
                <a:solidFill>
                  <a:schemeClr val="accent5">
                    <a:lumMod val="25000"/>
                  </a:schemeClr>
                </a:solidFill>
              </a:rPr>
              <a:t>Quan điểm </a:t>
            </a:r>
            <a:r>
              <a:rPr lang="en-US" sz="2800" b="1" dirty="0">
                <a:solidFill>
                  <a:schemeClr val="accent5">
                    <a:lumMod val="25000"/>
                  </a:schemeClr>
                </a:solidFill>
              </a:rPr>
              <a:t>5: Marketing </a:t>
            </a:r>
            <a:r>
              <a:rPr lang="en-US" sz="2800" b="1" dirty="0" err="1">
                <a:solidFill>
                  <a:schemeClr val="accent5">
                    <a:lumMod val="25000"/>
                  </a:schemeClr>
                </a:solidFill>
              </a:rPr>
              <a:t>đạo</a:t>
            </a:r>
            <a:r>
              <a:rPr lang="en-US" sz="2800" b="1" dirty="0">
                <a:solidFill>
                  <a:schemeClr val="accent5">
                    <a:lumMod val="25000"/>
                  </a:schemeClr>
                </a:solidFill>
              </a:rPr>
              <a:t> </a:t>
            </a:r>
            <a:r>
              <a:rPr lang="en-US" sz="2800" b="1" dirty="0" err="1">
                <a:solidFill>
                  <a:schemeClr val="accent5">
                    <a:lumMod val="25000"/>
                  </a:schemeClr>
                </a:solidFill>
              </a:rPr>
              <a:t>đức</a:t>
            </a:r>
            <a:endParaRPr lang="en-US" sz="2800" b="1" dirty="0">
              <a:solidFill>
                <a:schemeClr val="accent5">
                  <a:lumMod val="25000"/>
                </a:schemeClr>
              </a:solidFill>
            </a:endParaRPr>
          </a:p>
        </p:txBody>
      </p:sp>
      <p:grpSp>
        <p:nvGrpSpPr>
          <p:cNvPr id="6" name="Group 25"/>
          <p:cNvGrpSpPr>
            <a:grpSpLocks/>
          </p:cNvGrpSpPr>
          <p:nvPr/>
        </p:nvGrpSpPr>
        <p:grpSpPr bwMode="auto">
          <a:xfrm>
            <a:off x="464072" y="3560975"/>
            <a:ext cx="8153400" cy="1936750"/>
            <a:chOff x="288" y="2908"/>
            <a:chExt cx="5232" cy="996"/>
          </a:xfrm>
        </p:grpSpPr>
        <p:sp>
          <p:nvSpPr>
            <p:cNvPr id="7" name="AutoShape 26"/>
            <p:cNvSpPr>
              <a:spLocks noChangeArrowheads="1"/>
            </p:cNvSpPr>
            <p:nvPr/>
          </p:nvSpPr>
          <p:spPr bwMode="gray">
            <a:xfrm>
              <a:off x="288" y="2908"/>
              <a:ext cx="5232" cy="996"/>
            </a:xfrm>
            <a:prstGeom prst="roundRect">
              <a:avLst>
                <a:gd name="adj" fmla="val 16667"/>
              </a:avLst>
            </a:prstGeom>
            <a:gradFill rotWithShape="1">
              <a:gsLst>
                <a:gs pos="0">
                  <a:srgbClr val="DDDDDD">
                    <a:gamma/>
                    <a:shade val="89804"/>
                    <a:invGamma/>
                  </a:srgbClr>
                </a:gs>
                <a:gs pos="50000">
                  <a:srgbClr val="DDDDDD"/>
                </a:gs>
                <a:gs pos="100000">
                  <a:srgbClr val="DDDDDD">
                    <a:gamma/>
                    <a:shade val="89804"/>
                    <a:invGamma/>
                  </a:srgbClr>
                </a:gs>
              </a:gsLst>
              <a:lin ang="5400000" scaled="1"/>
            </a:gradFill>
            <a:ln w="12700" algn="ctr">
              <a:solidFill>
                <a:srgbClr val="DDDDDD"/>
              </a:solidFill>
              <a:round/>
              <a:headEnd/>
              <a:tailEnd/>
            </a:ln>
            <a:effectLst>
              <a:outerShdw dist="50800" dir="5400000" algn="ctr" rotWithShape="0">
                <a:schemeClr val="bg2">
                  <a:alpha val="50000"/>
                </a:schemeClr>
              </a:outerShdw>
            </a:effectLst>
          </p:spPr>
          <p:txBody>
            <a:bodyPr wrap="none" anchor="ctr"/>
            <a:lstStyle/>
            <a:p>
              <a:endParaRPr lang="en-US">
                <a:solidFill>
                  <a:srgbClr val="000000"/>
                </a:solidFill>
              </a:endParaRPr>
            </a:p>
          </p:txBody>
        </p:sp>
        <p:sp>
          <p:nvSpPr>
            <p:cNvPr id="8" name="AutoShape 27"/>
            <p:cNvSpPr>
              <a:spLocks noChangeArrowheads="1"/>
            </p:cNvSpPr>
            <p:nvPr/>
          </p:nvSpPr>
          <p:spPr bwMode="gray">
            <a:xfrm>
              <a:off x="307" y="2928"/>
              <a:ext cx="5196" cy="952"/>
            </a:xfrm>
            <a:prstGeom prst="roundRect">
              <a:avLst>
                <a:gd name="adj" fmla="val 14810"/>
              </a:avLst>
            </a:prstGeom>
            <a:gradFill rotWithShape="1">
              <a:gsLst>
                <a:gs pos="0">
                  <a:srgbClr val="DDDDDD">
                    <a:gamma/>
                    <a:shade val="89804"/>
                    <a:invGamma/>
                  </a:srgbClr>
                </a:gs>
                <a:gs pos="50000">
                  <a:srgbClr val="DDDDDD"/>
                </a:gs>
                <a:gs pos="100000">
                  <a:srgbClr val="DDDDDD">
                    <a:gamma/>
                    <a:shade val="89804"/>
                    <a:invGamma/>
                  </a:srgbClr>
                </a:gs>
              </a:gsLst>
              <a:lin ang="5400000" scaled="1"/>
            </a:gradFill>
            <a:ln w="19050" algn="ctr">
              <a:solidFill>
                <a:srgbClr val="DDDDDD">
                  <a:alpha val="20000"/>
                </a:srgbClr>
              </a:solidFill>
              <a:round/>
              <a:headEnd/>
              <a:tailEnd/>
            </a:ln>
            <a:effectLst/>
          </p:spPr>
          <p:txBody>
            <a:bodyPr wrap="none" anchor="ctr"/>
            <a:lstStyle/>
            <a:p>
              <a:endParaRPr lang="en-US">
                <a:solidFill>
                  <a:srgbClr val="000000"/>
                </a:solidFill>
              </a:endParaRPr>
            </a:p>
          </p:txBody>
        </p:sp>
      </p:grpSp>
      <p:grpSp>
        <p:nvGrpSpPr>
          <p:cNvPr id="9" name="Group 28"/>
          <p:cNvGrpSpPr>
            <a:grpSpLocks/>
          </p:cNvGrpSpPr>
          <p:nvPr/>
        </p:nvGrpSpPr>
        <p:grpSpPr bwMode="auto">
          <a:xfrm>
            <a:off x="743472" y="3168862"/>
            <a:ext cx="1854200" cy="815975"/>
            <a:chOff x="479" y="2640"/>
            <a:chExt cx="1264" cy="556"/>
          </a:xfrm>
        </p:grpSpPr>
        <p:sp>
          <p:nvSpPr>
            <p:cNvPr id="10" name="AutoShape 29"/>
            <p:cNvSpPr>
              <a:spLocks noChangeArrowheads="1"/>
            </p:cNvSpPr>
            <p:nvPr/>
          </p:nvSpPr>
          <p:spPr bwMode="gray">
            <a:xfrm>
              <a:off x="479" y="2640"/>
              <a:ext cx="1264" cy="556"/>
            </a:xfrm>
            <a:prstGeom prst="chevron">
              <a:avLst>
                <a:gd name="adj" fmla="val 36511"/>
              </a:avLst>
            </a:prstGeom>
            <a:gradFill rotWithShape="1">
              <a:gsLst>
                <a:gs pos="0">
                  <a:schemeClr val="accent1">
                    <a:gamma/>
                    <a:tint val="10196"/>
                    <a:invGamma/>
                  </a:schemeClr>
                </a:gs>
                <a:gs pos="50000">
                  <a:schemeClr val="accent1"/>
                </a:gs>
                <a:gs pos="100000">
                  <a:schemeClr val="accent1">
                    <a:gamma/>
                    <a:tint val="10196"/>
                    <a:invGamma/>
                  </a:schemeClr>
                </a:gs>
              </a:gsLst>
              <a:lin ang="0" scaled="1"/>
            </a:gradFill>
            <a:ln w="12700" algn="ctr">
              <a:solidFill>
                <a:schemeClr val="accent1"/>
              </a:solidFill>
              <a:miter lim="800000"/>
              <a:headEnd/>
              <a:tailEnd/>
            </a:ln>
            <a:effectLst>
              <a:outerShdw dist="50800" dir="5400000" algn="ctr" rotWithShape="0">
                <a:schemeClr val="bg2">
                  <a:alpha val="50000"/>
                </a:schemeClr>
              </a:outerShdw>
            </a:effectLst>
          </p:spPr>
          <p:txBody>
            <a:bodyPr wrap="none" anchor="ctr"/>
            <a:lstStyle/>
            <a:p>
              <a:endParaRPr lang="en-US">
                <a:solidFill>
                  <a:srgbClr val="000000"/>
                </a:solidFill>
              </a:endParaRPr>
            </a:p>
          </p:txBody>
        </p:sp>
        <p:sp>
          <p:nvSpPr>
            <p:cNvPr id="11" name="AutoShape 30"/>
            <p:cNvSpPr>
              <a:spLocks noChangeArrowheads="1"/>
            </p:cNvSpPr>
            <p:nvPr/>
          </p:nvSpPr>
          <p:spPr bwMode="gray">
            <a:xfrm>
              <a:off x="501" y="2655"/>
              <a:ext cx="1229" cy="528"/>
            </a:xfrm>
            <a:prstGeom prst="chevron">
              <a:avLst>
                <a:gd name="adj" fmla="val 38600"/>
              </a:avLst>
            </a:prstGeom>
            <a:gradFill rotWithShape="1">
              <a:gsLst>
                <a:gs pos="0">
                  <a:schemeClr val="accent1">
                    <a:gamma/>
                    <a:tint val="50980"/>
                    <a:invGamma/>
                  </a:schemeClr>
                </a:gs>
                <a:gs pos="50000">
                  <a:schemeClr val="accent1"/>
                </a:gs>
                <a:gs pos="100000">
                  <a:schemeClr val="accent1">
                    <a:gamma/>
                    <a:tint val="50980"/>
                    <a:invGamma/>
                  </a:schemeClr>
                </a:gs>
              </a:gsLst>
              <a:lin ang="5400000" scaled="1"/>
            </a:gradFill>
            <a:ln w="12700" algn="ctr">
              <a:solidFill>
                <a:schemeClr val="accent1"/>
              </a:solidFill>
              <a:miter lim="800000"/>
              <a:headEnd/>
              <a:tailEnd/>
            </a:ln>
            <a:effectLst/>
          </p:spPr>
          <p:txBody>
            <a:bodyPr wrap="none" anchor="ctr"/>
            <a:lstStyle/>
            <a:p>
              <a:endParaRPr lang="en-US">
                <a:solidFill>
                  <a:srgbClr val="000000"/>
                </a:solidFill>
              </a:endParaRPr>
            </a:p>
          </p:txBody>
        </p:sp>
      </p:grpSp>
      <p:sp>
        <p:nvSpPr>
          <p:cNvPr id="12" name="Text Box 31"/>
          <p:cNvSpPr txBox="1">
            <a:spLocks noChangeArrowheads="1"/>
          </p:cNvSpPr>
          <p:nvPr/>
        </p:nvSpPr>
        <p:spPr bwMode="gray">
          <a:xfrm>
            <a:off x="674905" y="3378262"/>
            <a:ext cx="2084941" cy="400110"/>
          </a:xfrm>
          <a:prstGeom prst="rect">
            <a:avLst/>
          </a:prstGeom>
          <a:noFill/>
          <a:ln w="9525" algn="ctr">
            <a:noFill/>
            <a:miter lim="800000"/>
            <a:headEnd/>
            <a:tailEnd/>
          </a:ln>
          <a:effectLst/>
        </p:spPr>
        <p:txBody>
          <a:bodyPr wrap="square">
            <a:spAutoFit/>
          </a:bodyPr>
          <a:lstStyle/>
          <a:p>
            <a:pPr algn="ctr">
              <a:spcBef>
                <a:spcPct val="50000"/>
              </a:spcBef>
            </a:pPr>
            <a:r>
              <a:rPr lang="en-US" sz="2000" b="1" dirty="0" err="1">
                <a:solidFill>
                  <a:schemeClr val="accent5">
                    <a:lumMod val="25000"/>
                  </a:schemeClr>
                </a:solidFill>
                <a:effectLst>
                  <a:outerShdw blurRad="38100" dist="38100" dir="2700000" algn="tl">
                    <a:srgbClr val="C0C0C0"/>
                  </a:outerShdw>
                </a:effectLst>
              </a:rPr>
              <a:t>Thời</a:t>
            </a:r>
            <a:r>
              <a:rPr lang="en-US" sz="2000" b="1" dirty="0">
                <a:solidFill>
                  <a:schemeClr val="accent5">
                    <a:lumMod val="25000"/>
                  </a:schemeClr>
                </a:solidFill>
                <a:effectLst>
                  <a:outerShdw blurRad="38100" dist="38100" dir="2700000" algn="tl">
                    <a:srgbClr val="C0C0C0"/>
                  </a:outerShdw>
                </a:effectLst>
              </a:rPr>
              <a:t> </a:t>
            </a:r>
            <a:r>
              <a:rPr lang="en-US" sz="2000" b="1" dirty="0" err="1">
                <a:solidFill>
                  <a:schemeClr val="accent5">
                    <a:lumMod val="25000"/>
                  </a:schemeClr>
                </a:solidFill>
                <a:effectLst>
                  <a:outerShdw blurRad="38100" dist="38100" dir="2700000" algn="tl">
                    <a:srgbClr val="C0C0C0"/>
                  </a:outerShdw>
                </a:effectLst>
              </a:rPr>
              <a:t>gian</a:t>
            </a:r>
            <a:r>
              <a:rPr lang="en-US" sz="2000" b="1" dirty="0">
                <a:solidFill>
                  <a:schemeClr val="accent5">
                    <a:lumMod val="25000"/>
                  </a:schemeClr>
                </a:solidFill>
                <a:effectLst>
                  <a:outerShdw blurRad="38100" dist="38100" dir="2700000" algn="tl">
                    <a:srgbClr val="C0C0C0"/>
                  </a:outerShdw>
                </a:effectLst>
              </a:rPr>
              <a:t> </a:t>
            </a:r>
          </a:p>
        </p:txBody>
      </p:sp>
      <p:grpSp>
        <p:nvGrpSpPr>
          <p:cNvPr id="13" name="Group 32"/>
          <p:cNvGrpSpPr>
            <a:grpSpLocks/>
          </p:cNvGrpSpPr>
          <p:nvPr/>
        </p:nvGrpSpPr>
        <p:grpSpPr bwMode="auto">
          <a:xfrm>
            <a:off x="2688130" y="3186643"/>
            <a:ext cx="1854200" cy="815975"/>
            <a:chOff x="479" y="2640"/>
            <a:chExt cx="1264" cy="556"/>
          </a:xfrm>
          <a:solidFill>
            <a:schemeClr val="accent1">
              <a:lumMod val="20000"/>
              <a:lumOff val="80000"/>
            </a:schemeClr>
          </a:solidFill>
        </p:grpSpPr>
        <p:sp>
          <p:nvSpPr>
            <p:cNvPr id="14" name="AutoShape 33"/>
            <p:cNvSpPr>
              <a:spLocks noChangeArrowheads="1"/>
            </p:cNvSpPr>
            <p:nvPr/>
          </p:nvSpPr>
          <p:spPr bwMode="gray">
            <a:xfrm>
              <a:off x="479" y="2640"/>
              <a:ext cx="1264" cy="556"/>
            </a:xfrm>
            <a:prstGeom prst="chevron">
              <a:avLst>
                <a:gd name="adj" fmla="val 36511"/>
              </a:avLst>
            </a:prstGeom>
            <a:grpFill/>
            <a:ln w="12700" algn="ctr">
              <a:solidFill>
                <a:schemeClr val="accent2"/>
              </a:solidFill>
              <a:miter lim="800000"/>
              <a:headEnd/>
              <a:tailEnd/>
            </a:ln>
            <a:effectLst>
              <a:outerShdw dist="50800" dir="5400000" algn="ctr" rotWithShape="0">
                <a:schemeClr val="bg2">
                  <a:alpha val="50000"/>
                </a:schemeClr>
              </a:outerShdw>
            </a:effectLst>
          </p:spPr>
          <p:txBody>
            <a:bodyPr wrap="none" anchor="ctr"/>
            <a:lstStyle/>
            <a:p>
              <a:endParaRPr lang="en-US">
                <a:solidFill>
                  <a:srgbClr val="000000"/>
                </a:solidFill>
              </a:endParaRPr>
            </a:p>
          </p:txBody>
        </p:sp>
        <p:sp>
          <p:nvSpPr>
            <p:cNvPr id="15" name="AutoShape 34"/>
            <p:cNvSpPr>
              <a:spLocks noChangeArrowheads="1"/>
            </p:cNvSpPr>
            <p:nvPr/>
          </p:nvSpPr>
          <p:spPr bwMode="gray">
            <a:xfrm>
              <a:off x="501" y="2655"/>
              <a:ext cx="1229" cy="528"/>
            </a:xfrm>
            <a:prstGeom prst="chevron">
              <a:avLst>
                <a:gd name="adj" fmla="val 38600"/>
              </a:avLst>
            </a:prstGeom>
            <a:grpFill/>
            <a:ln w="12700" algn="ctr">
              <a:solidFill>
                <a:schemeClr val="accent2"/>
              </a:solidFill>
              <a:miter lim="800000"/>
              <a:headEnd/>
              <a:tailEnd/>
            </a:ln>
            <a:effectLst/>
          </p:spPr>
          <p:txBody>
            <a:bodyPr wrap="none" anchor="ctr"/>
            <a:lstStyle/>
            <a:p>
              <a:endParaRPr lang="en-US">
                <a:solidFill>
                  <a:srgbClr val="000000"/>
                </a:solidFill>
              </a:endParaRPr>
            </a:p>
          </p:txBody>
        </p:sp>
      </p:grpSp>
      <p:grpSp>
        <p:nvGrpSpPr>
          <p:cNvPr id="16" name="Group 35"/>
          <p:cNvGrpSpPr>
            <a:grpSpLocks/>
          </p:cNvGrpSpPr>
          <p:nvPr/>
        </p:nvGrpSpPr>
        <p:grpSpPr bwMode="auto">
          <a:xfrm>
            <a:off x="4505847" y="3168862"/>
            <a:ext cx="1854200" cy="815975"/>
            <a:chOff x="479" y="2640"/>
            <a:chExt cx="1264" cy="556"/>
          </a:xfrm>
          <a:solidFill>
            <a:schemeClr val="tx2">
              <a:lumMod val="40000"/>
              <a:lumOff val="60000"/>
            </a:schemeClr>
          </a:solidFill>
        </p:grpSpPr>
        <p:sp>
          <p:nvSpPr>
            <p:cNvPr id="17" name="AutoShape 36"/>
            <p:cNvSpPr>
              <a:spLocks noChangeArrowheads="1"/>
            </p:cNvSpPr>
            <p:nvPr/>
          </p:nvSpPr>
          <p:spPr bwMode="gray">
            <a:xfrm>
              <a:off x="479" y="2640"/>
              <a:ext cx="1264" cy="556"/>
            </a:xfrm>
            <a:prstGeom prst="chevron">
              <a:avLst>
                <a:gd name="adj" fmla="val 36511"/>
              </a:avLst>
            </a:prstGeom>
            <a:grpFill/>
            <a:ln w="12700" algn="ctr">
              <a:solidFill>
                <a:schemeClr val="hlink"/>
              </a:solidFill>
              <a:miter lim="800000"/>
              <a:headEnd/>
              <a:tailEnd/>
            </a:ln>
            <a:effectLst>
              <a:outerShdw dist="50800" dir="5400000" algn="ctr" rotWithShape="0">
                <a:schemeClr val="bg2">
                  <a:alpha val="50000"/>
                </a:schemeClr>
              </a:outerShdw>
            </a:effectLst>
          </p:spPr>
          <p:txBody>
            <a:bodyPr wrap="none" anchor="ctr"/>
            <a:lstStyle/>
            <a:p>
              <a:endParaRPr lang="en-US">
                <a:solidFill>
                  <a:srgbClr val="000000"/>
                </a:solidFill>
              </a:endParaRPr>
            </a:p>
          </p:txBody>
        </p:sp>
        <p:sp>
          <p:nvSpPr>
            <p:cNvPr id="18" name="AutoShape 37"/>
            <p:cNvSpPr>
              <a:spLocks noChangeArrowheads="1"/>
            </p:cNvSpPr>
            <p:nvPr/>
          </p:nvSpPr>
          <p:spPr bwMode="gray">
            <a:xfrm>
              <a:off x="501" y="2655"/>
              <a:ext cx="1229" cy="528"/>
            </a:xfrm>
            <a:prstGeom prst="chevron">
              <a:avLst>
                <a:gd name="adj" fmla="val 38600"/>
              </a:avLst>
            </a:prstGeom>
            <a:grpFill/>
            <a:ln w="12700" algn="ctr">
              <a:solidFill>
                <a:schemeClr val="hlink"/>
              </a:solidFill>
              <a:miter lim="800000"/>
              <a:headEnd/>
              <a:tailEnd/>
            </a:ln>
            <a:effectLst/>
          </p:spPr>
          <p:txBody>
            <a:bodyPr wrap="none" anchor="ctr"/>
            <a:lstStyle/>
            <a:p>
              <a:endParaRPr lang="en-US">
                <a:solidFill>
                  <a:srgbClr val="000000"/>
                </a:solidFill>
              </a:endParaRPr>
            </a:p>
          </p:txBody>
        </p:sp>
      </p:grpSp>
      <p:grpSp>
        <p:nvGrpSpPr>
          <p:cNvPr id="19" name="Group 38"/>
          <p:cNvGrpSpPr>
            <a:grpSpLocks/>
          </p:cNvGrpSpPr>
          <p:nvPr/>
        </p:nvGrpSpPr>
        <p:grpSpPr bwMode="auto">
          <a:xfrm>
            <a:off x="6382272" y="3168862"/>
            <a:ext cx="1854200" cy="815975"/>
            <a:chOff x="479" y="2640"/>
            <a:chExt cx="1264" cy="556"/>
          </a:xfrm>
          <a:solidFill>
            <a:schemeClr val="accent3">
              <a:lumMod val="95000"/>
            </a:schemeClr>
          </a:solidFill>
        </p:grpSpPr>
        <p:sp>
          <p:nvSpPr>
            <p:cNvPr id="20" name="AutoShape 39"/>
            <p:cNvSpPr>
              <a:spLocks noChangeArrowheads="1"/>
            </p:cNvSpPr>
            <p:nvPr/>
          </p:nvSpPr>
          <p:spPr bwMode="gray">
            <a:xfrm>
              <a:off x="479" y="2640"/>
              <a:ext cx="1264" cy="556"/>
            </a:xfrm>
            <a:prstGeom prst="chevron">
              <a:avLst>
                <a:gd name="adj" fmla="val 36511"/>
              </a:avLst>
            </a:prstGeom>
            <a:grpFill/>
            <a:ln w="12700" algn="ctr">
              <a:solidFill>
                <a:schemeClr val="folHlink"/>
              </a:solidFill>
              <a:miter lim="800000"/>
              <a:headEnd/>
              <a:tailEnd/>
            </a:ln>
            <a:effectLst>
              <a:outerShdw dist="50800" dir="5400000" algn="ctr" rotWithShape="0">
                <a:schemeClr val="bg2">
                  <a:alpha val="50000"/>
                </a:schemeClr>
              </a:outerShdw>
            </a:effectLst>
          </p:spPr>
          <p:txBody>
            <a:bodyPr wrap="none" anchor="ctr"/>
            <a:lstStyle/>
            <a:p>
              <a:endParaRPr lang="en-US">
                <a:solidFill>
                  <a:srgbClr val="000000"/>
                </a:solidFill>
              </a:endParaRPr>
            </a:p>
          </p:txBody>
        </p:sp>
        <p:sp>
          <p:nvSpPr>
            <p:cNvPr id="21" name="AutoShape 40"/>
            <p:cNvSpPr>
              <a:spLocks noChangeArrowheads="1"/>
            </p:cNvSpPr>
            <p:nvPr/>
          </p:nvSpPr>
          <p:spPr bwMode="gray">
            <a:xfrm>
              <a:off x="501" y="2655"/>
              <a:ext cx="1229" cy="528"/>
            </a:xfrm>
            <a:prstGeom prst="chevron">
              <a:avLst>
                <a:gd name="adj" fmla="val 38600"/>
              </a:avLst>
            </a:prstGeom>
            <a:grpFill/>
            <a:ln w="12700" algn="ctr">
              <a:solidFill>
                <a:schemeClr val="folHlink"/>
              </a:solidFill>
              <a:miter lim="800000"/>
              <a:headEnd/>
              <a:tailEnd/>
            </a:ln>
            <a:effectLst/>
          </p:spPr>
          <p:txBody>
            <a:bodyPr wrap="none" anchor="ctr"/>
            <a:lstStyle/>
            <a:p>
              <a:endParaRPr lang="en-US">
                <a:solidFill>
                  <a:srgbClr val="000000"/>
                </a:solidFill>
              </a:endParaRPr>
            </a:p>
          </p:txBody>
        </p:sp>
      </p:grpSp>
      <p:sp>
        <p:nvSpPr>
          <p:cNvPr id="22" name="Text Box 41"/>
          <p:cNvSpPr txBox="1">
            <a:spLocks noChangeArrowheads="1"/>
          </p:cNvSpPr>
          <p:nvPr/>
        </p:nvSpPr>
        <p:spPr bwMode="gray">
          <a:xfrm>
            <a:off x="692672" y="4143587"/>
            <a:ext cx="1752600" cy="707886"/>
          </a:xfrm>
          <a:prstGeom prst="rect">
            <a:avLst/>
          </a:prstGeom>
          <a:noFill/>
          <a:ln w="9525" algn="ctr">
            <a:noFill/>
            <a:miter lim="800000"/>
            <a:headEnd/>
            <a:tailEnd/>
          </a:ln>
          <a:effectLst/>
        </p:spPr>
        <p:txBody>
          <a:bodyPr>
            <a:spAutoFit/>
          </a:bodyPr>
          <a:lstStyle/>
          <a:p>
            <a:pPr algn="ctr">
              <a:spcBef>
                <a:spcPct val="50000"/>
              </a:spcBef>
            </a:pPr>
            <a:r>
              <a:rPr lang="en-US" sz="2000" b="1" dirty="0" err="1">
                <a:solidFill>
                  <a:schemeClr val="accent5">
                    <a:lumMod val="25000"/>
                  </a:schemeClr>
                </a:solidFill>
              </a:rPr>
              <a:t>Những</a:t>
            </a:r>
            <a:r>
              <a:rPr lang="en-US" sz="2000" b="1" dirty="0">
                <a:solidFill>
                  <a:schemeClr val="accent5">
                    <a:lumMod val="25000"/>
                  </a:schemeClr>
                </a:solidFill>
              </a:rPr>
              <a:t> </a:t>
            </a:r>
            <a:r>
              <a:rPr lang="en-US" sz="2000" b="1" dirty="0" err="1">
                <a:solidFill>
                  <a:schemeClr val="accent5">
                    <a:lumMod val="25000"/>
                  </a:schemeClr>
                </a:solidFill>
              </a:rPr>
              <a:t>năm</a:t>
            </a:r>
            <a:r>
              <a:rPr lang="en-US" sz="2000" b="1" dirty="0">
                <a:solidFill>
                  <a:schemeClr val="accent5">
                    <a:lumMod val="25000"/>
                  </a:schemeClr>
                </a:solidFill>
              </a:rPr>
              <a:t> 90 </a:t>
            </a:r>
            <a:r>
              <a:rPr lang="en-US" sz="2000" b="1" dirty="0" err="1">
                <a:solidFill>
                  <a:schemeClr val="accent5">
                    <a:lumMod val="25000"/>
                  </a:schemeClr>
                </a:solidFill>
              </a:rPr>
              <a:t>đến</a:t>
            </a:r>
            <a:r>
              <a:rPr lang="en-US" sz="2000" b="1" dirty="0">
                <a:solidFill>
                  <a:schemeClr val="accent5">
                    <a:lumMod val="25000"/>
                  </a:schemeClr>
                </a:solidFill>
              </a:rPr>
              <a:t> nay</a:t>
            </a:r>
          </a:p>
        </p:txBody>
      </p:sp>
      <p:sp>
        <p:nvSpPr>
          <p:cNvPr id="23" name="Text Box 42"/>
          <p:cNvSpPr txBox="1">
            <a:spLocks noChangeArrowheads="1"/>
          </p:cNvSpPr>
          <p:nvPr/>
        </p:nvSpPr>
        <p:spPr bwMode="gray">
          <a:xfrm>
            <a:off x="2634978" y="4249780"/>
            <a:ext cx="1752600" cy="400110"/>
          </a:xfrm>
          <a:prstGeom prst="rect">
            <a:avLst/>
          </a:prstGeom>
          <a:noFill/>
          <a:ln w="9525" algn="ctr">
            <a:noFill/>
            <a:miter lim="800000"/>
            <a:headEnd/>
            <a:tailEnd/>
          </a:ln>
          <a:effectLst/>
        </p:spPr>
        <p:txBody>
          <a:bodyPr>
            <a:spAutoFit/>
          </a:bodyPr>
          <a:lstStyle/>
          <a:p>
            <a:pPr>
              <a:spcBef>
                <a:spcPct val="50000"/>
              </a:spcBef>
            </a:pPr>
            <a:r>
              <a:rPr lang="en-US" sz="2000" b="1" dirty="0" err="1">
                <a:solidFill>
                  <a:schemeClr val="accent5">
                    <a:lumMod val="25000"/>
                  </a:schemeClr>
                </a:solidFill>
              </a:rPr>
              <a:t>Cung</a:t>
            </a:r>
            <a:r>
              <a:rPr lang="en-US" sz="2000" b="1" dirty="0">
                <a:solidFill>
                  <a:schemeClr val="accent5">
                    <a:lumMod val="25000"/>
                  </a:schemeClr>
                </a:solidFill>
              </a:rPr>
              <a:t> &gt; </a:t>
            </a:r>
            <a:r>
              <a:rPr lang="en-US" sz="2000" b="1" dirty="0" err="1">
                <a:solidFill>
                  <a:schemeClr val="accent5">
                    <a:lumMod val="25000"/>
                  </a:schemeClr>
                </a:solidFill>
              </a:rPr>
              <a:t>Cầu</a:t>
            </a:r>
            <a:endParaRPr lang="en-US" sz="2000" b="1" dirty="0">
              <a:solidFill>
                <a:schemeClr val="accent5">
                  <a:lumMod val="25000"/>
                </a:schemeClr>
              </a:solidFill>
            </a:endParaRPr>
          </a:p>
        </p:txBody>
      </p:sp>
      <p:sp>
        <p:nvSpPr>
          <p:cNvPr id="24" name="Text Box 43"/>
          <p:cNvSpPr txBox="1">
            <a:spLocks noChangeArrowheads="1"/>
          </p:cNvSpPr>
          <p:nvPr/>
        </p:nvSpPr>
        <p:spPr bwMode="gray">
          <a:xfrm>
            <a:off x="4629672" y="4129299"/>
            <a:ext cx="1752600" cy="1015663"/>
          </a:xfrm>
          <a:prstGeom prst="rect">
            <a:avLst/>
          </a:prstGeom>
          <a:noFill/>
          <a:ln w="9525" algn="ctr">
            <a:noFill/>
            <a:miter lim="800000"/>
            <a:headEnd/>
            <a:tailEnd/>
          </a:ln>
          <a:effectLst/>
        </p:spPr>
        <p:txBody>
          <a:bodyPr>
            <a:spAutoFit/>
          </a:bodyPr>
          <a:lstStyle/>
          <a:p>
            <a:pPr algn="ctr">
              <a:spcBef>
                <a:spcPct val="50000"/>
              </a:spcBef>
            </a:pPr>
            <a:r>
              <a:rPr lang="en-US" sz="2000" b="1" dirty="0" err="1">
                <a:solidFill>
                  <a:schemeClr val="accent5">
                    <a:lumMod val="25000"/>
                  </a:schemeClr>
                </a:solidFill>
              </a:rPr>
              <a:t>Cân</a:t>
            </a:r>
            <a:r>
              <a:rPr lang="en-US" sz="2000" b="1" dirty="0">
                <a:solidFill>
                  <a:schemeClr val="accent5">
                    <a:lumMod val="25000"/>
                  </a:schemeClr>
                </a:solidFill>
              </a:rPr>
              <a:t> </a:t>
            </a:r>
            <a:r>
              <a:rPr lang="en-US" sz="2000" b="1" dirty="0" err="1">
                <a:solidFill>
                  <a:schemeClr val="accent5">
                    <a:lumMod val="25000"/>
                  </a:schemeClr>
                </a:solidFill>
              </a:rPr>
              <a:t>bằng</a:t>
            </a:r>
            <a:r>
              <a:rPr lang="en-US" sz="2000" b="1" dirty="0">
                <a:solidFill>
                  <a:schemeClr val="accent5">
                    <a:lumMod val="25000"/>
                  </a:schemeClr>
                </a:solidFill>
              </a:rPr>
              <a:t> </a:t>
            </a:r>
            <a:r>
              <a:rPr lang="en-US" sz="2000" b="1" dirty="0" err="1">
                <a:solidFill>
                  <a:schemeClr val="accent5">
                    <a:lumMod val="25000"/>
                  </a:schemeClr>
                </a:solidFill>
              </a:rPr>
              <a:t>lợi</a:t>
            </a:r>
            <a:r>
              <a:rPr lang="en-US" sz="2000" b="1" dirty="0">
                <a:solidFill>
                  <a:schemeClr val="accent5">
                    <a:lumMod val="25000"/>
                  </a:schemeClr>
                </a:solidFill>
              </a:rPr>
              <a:t> </a:t>
            </a:r>
            <a:r>
              <a:rPr lang="en-US" sz="2000" b="1" dirty="0" err="1">
                <a:solidFill>
                  <a:schemeClr val="accent5">
                    <a:lumMod val="25000"/>
                  </a:schemeClr>
                </a:solidFill>
              </a:rPr>
              <a:t>ích</a:t>
            </a:r>
            <a:r>
              <a:rPr lang="en-US" sz="2000" b="1" dirty="0">
                <a:solidFill>
                  <a:schemeClr val="accent5">
                    <a:lumMod val="25000"/>
                  </a:schemeClr>
                </a:solidFill>
              </a:rPr>
              <a:t> 3 </a:t>
            </a:r>
            <a:r>
              <a:rPr lang="en-US" sz="2000" b="1" dirty="0" err="1">
                <a:solidFill>
                  <a:schemeClr val="accent5">
                    <a:lumMod val="25000"/>
                  </a:schemeClr>
                </a:solidFill>
              </a:rPr>
              <a:t>đối</a:t>
            </a:r>
            <a:r>
              <a:rPr lang="en-US" sz="2000" b="1" dirty="0">
                <a:solidFill>
                  <a:schemeClr val="accent5">
                    <a:lumMod val="25000"/>
                  </a:schemeClr>
                </a:solidFill>
              </a:rPr>
              <a:t> </a:t>
            </a:r>
            <a:r>
              <a:rPr lang="en-US" sz="2000" b="1" dirty="0" err="1">
                <a:solidFill>
                  <a:schemeClr val="accent5">
                    <a:lumMod val="25000"/>
                  </a:schemeClr>
                </a:solidFill>
              </a:rPr>
              <a:t>tượng</a:t>
            </a:r>
            <a:r>
              <a:rPr lang="en-US" sz="2000" b="1" dirty="0">
                <a:solidFill>
                  <a:schemeClr val="accent5">
                    <a:lumMod val="25000"/>
                  </a:schemeClr>
                </a:solidFill>
              </a:rPr>
              <a:t> </a:t>
            </a:r>
          </a:p>
        </p:txBody>
      </p:sp>
      <p:sp>
        <p:nvSpPr>
          <p:cNvPr id="25" name="Text Box 44"/>
          <p:cNvSpPr txBox="1">
            <a:spLocks noChangeArrowheads="1"/>
          </p:cNvSpPr>
          <p:nvPr/>
        </p:nvSpPr>
        <p:spPr bwMode="gray">
          <a:xfrm>
            <a:off x="6553722" y="4129299"/>
            <a:ext cx="1752600" cy="1015663"/>
          </a:xfrm>
          <a:prstGeom prst="rect">
            <a:avLst/>
          </a:prstGeom>
          <a:noFill/>
          <a:ln w="9525" algn="ctr">
            <a:noFill/>
            <a:miter lim="800000"/>
            <a:headEnd/>
            <a:tailEnd/>
          </a:ln>
          <a:effectLst/>
        </p:spPr>
        <p:txBody>
          <a:bodyPr>
            <a:spAutoFit/>
          </a:bodyPr>
          <a:lstStyle/>
          <a:p>
            <a:pPr algn="ctr">
              <a:spcBef>
                <a:spcPct val="50000"/>
              </a:spcBef>
            </a:pPr>
            <a:r>
              <a:rPr lang="en-US" sz="2000" b="1" dirty="0" err="1">
                <a:solidFill>
                  <a:schemeClr val="accent5">
                    <a:lumMod val="25000"/>
                  </a:schemeClr>
                </a:solidFill>
              </a:rPr>
              <a:t>Nâng</a:t>
            </a:r>
            <a:r>
              <a:rPr lang="en-US" sz="2000" b="1" dirty="0">
                <a:solidFill>
                  <a:schemeClr val="accent5">
                    <a:lumMod val="25000"/>
                  </a:schemeClr>
                </a:solidFill>
              </a:rPr>
              <a:t> </a:t>
            </a:r>
            <a:r>
              <a:rPr lang="en-US" sz="2000" b="1" dirty="0" err="1">
                <a:solidFill>
                  <a:schemeClr val="accent5">
                    <a:lumMod val="25000"/>
                  </a:schemeClr>
                </a:solidFill>
              </a:rPr>
              <a:t>cao</a:t>
            </a:r>
            <a:r>
              <a:rPr lang="en-US" sz="2000" b="1" dirty="0">
                <a:solidFill>
                  <a:schemeClr val="accent5">
                    <a:lumMod val="25000"/>
                  </a:schemeClr>
                </a:solidFill>
              </a:rPr>
              <a:t> </a:t>
            </a:r>
            <a:r>
              <a:rPr lang="en-US" sz="2000" b="1" dirty="0" err="1">
                <a:solidFill>
                  <a:schemeClr val="accent5">
                    <a:lumMod val="25000"/>
                  </a:schemeClr>
                </a:solidFill>
              </a:rPr>
              <a:t>lợi</a:t>
            </a:r>
            <a:r>
              <a:rPr lang="en-US" sz="2000" b="1" dirty="0">
                <a:solidFill>
                  <a:schemeClr val="accent5">
                    <a:lumMod val="25000"/>
                  </a:schemeClr>
                </a:solidFill>
              </a:rPr>
              <a:t> </a:t>
            </a:r>
            <a:r>
              <a:rPr lang="en-US" sz="2000" b="1" dirty="0" err="1">
                <a:solidFill>
                  <a:schemeClr val="accent5">
                    <a:lumMod val="25000"/>
                  </a:schemeClr>
                </a:solidFill>
              </a:rPr>
              <a:t>thế</a:t>
            </a:r>
            <a:r>
              <a:rPr lang="en-US" sz="2000" b="1" dirty="0">
                <a:solidFill>
                  <a:schemeClr val="accent5">
                    <a:lumMod val="25000"/>
                  </a:schemeClr>
                </a:solidFill>
              </a:rPr>
              <a:t> </a:t>
            </a:r>
            <a:r>
              <a:rPr lang="en-US" sz="2000" b="1" dirty="0" err="1">
                <a:solidFill>
                  <a:schemeClr val="accent5">
                    <a:lumMod val="25000"/>
                  </a:schemeClr>
                </a:solidFill>
              </a:rPr>
              <a:t>cạnh</a:t>
            </a:r>
            <a:r>
              <a:rPr lang="en-US" sz="2000" b="1" dirty="0">
                <a:solidFill>
                  <a:schemeClr val="accent5">
                    <a:lumMod val="25000"/>
                  </a:schemeClr>
                </a:solidFill>
              </a:rPr>
              <a:t> </a:t>
            </a:r>
            <a:r>
              <a:rPr lang="en-US" sz="2000" b="1" dirty="0" err="1">
                <a:solidFill>
                  <a:schemeClr val="accent5">
                    <a:lumMod val="25000"/>
                  </a:schemeClr>
                </a:solidFill>
              </a:rPr>
              <a:t>tranh</a:t>
            </a:r>
            <a:endParaRPr lang="en-US" sz="2000" b="1" dirty="0">
              <a:solidFill>
                <a:schemeClr val="accent5">
                  <a:lumMod val="25000"/>
                </a:schemeClr>
              </a:solidFill>
            </a:endParaRPr>
          </a:p>
        </p:txBody>
      </p:sp>
      <p:sp>
        <p:nvSpPr>
          <p:cNvPr id="26" name="Text Box 47"/>
          <p:cNvSpPr txBox="1">
            <a:spLocks noChangeArrowheads="1"/>
          </p:cNvSpPr>
          <p:nvPr/>
        </p:nvSpPr>
        <p:spPr bwMode="gray">
          <a:xfrm>
            <a:off x="2927872" y="3378262"/>
            <a:ext cx="1577975" cy="400110"/>
          </a:xfrm>
          <a:prstGeom prst="rect">
            <a:avLst/>
          </a:prstGeom>
          <a:noFill/>
          <a:ln w="9525" algn="ctr">
            <a:noFill/>
            <a:miter lim="800000"/>
            <a:headEnd/>
            <a:tailEnd/>
          </a:ln>
          <a:effectLst/>
        </p:spPr>
        <p:txBody>
          <a:bodyPr>
            <a:spAutoFit/>
          </a:bodyPr>
          <a:lstStyle/>
          <a:p>
            <a:pPr algn="ctr">
              <a:spcBef>
                <a:spcPct val="50000"/>
              </a:spcBef>
            </a:pPr>
            <a:r>
              <a:rPr lang="en-US" sz="2000" b="1" dirty="0" err="1">
                <a:solidFill>
                  <a:schemeClr val="accent5">
                    <a:lumMod val="25000"/>
                  </a:schemeClr>
                </a:solidFill>
                <a:effectLst>
                  <a:outerShdw blurRad="38100" dist="38100" dir="2700000" algn="tl">
                    <a:srgbClr val="C0C0C0"/>
                  </a:outerShdw>
                </a:effectLst>
              </a:rPr>
              <a:t>Thị</a:t>
            </a:r>
            <a:r>
              <a:rPr lang="en-US" sz="2000" b="1" dirty="0">
                <a:solidFill>
                  <a:schemeClr val="accent5">
                    <a:lumMod val="25000"/>
                  </a:schemeClr>
                </a:solidFill>
                <a:effectLst>
                  <a:outerShdw blurRad="38100" dist="38100" dir="2700000" algn="tl">
                    <a:srgbClr val="C0C0C0"/>
                  </a:outerShdw>
                </a:effectLst>
              </a:rPr>
              <a:t> </a:t>
            </a:r>
            <a:r>
              <a:rPr lang="en-US" sz="2000" b="1" dirty="0" err="1">
                <a:solidFill>
                  <a:schemeClr val="accent5">
                    <a:lumMod val="25000"/>
                  </a:schemeClr>
                </a:solidFill>
                <a:effectLst>
                  <a:outerShdw blurRad="38100" dist="38100" dir="2700000" algn="tl">
                    <a:srgbClr val="C0C0C0"/>
                  </a:outerShdw>
                </a:effectLst>
              </a:rPr>
              <a:t>trường</a:t>
            </a:r>
            <a:endParaRPr lang="en-US" sz="2000" b="1" dirty="0">
              <a:solidFill>
                <a:schemeClr val="accent5">
                  <a:lumMod val="25000"/>
                </a:schemeClr>
              </a:solidFill>
              <a:effectLst>
                <a:outerShdw blurRad="38100" dist="38100" dir="2700000" algn="tl">
                  <a:srgbClr val="C0C0C0"/>
                </a:outerShdw>
              </a:effectLst>
            </a:endParaRPr>
          </a:p>
        </p:txBody>
      </p:sp>
      <p:sp>
        <p:nvSpPr>
          <p:cNvPr id="27" name="Text Box 48"/>
          <p:cNvSpPr txBox="1">
            <a:spLocks noChangeArrowheads="1"/>
          </p:cNvSpPr>
          <p:nvPr/>
        </p:nvSpPr>
        <p:spPr bwMode="gray">
          <a:xfrm>
            <a:off x="4815410" y="3403276"/>
            <a:ext cx="1365250" cy="400110"/>
          </a:xfrm>
          <a:prstGeom prst="rect">
            <a:avLst/>
          </a:prstGeom>
          <a:solidFill>
            <a:schemeClr val="tx2">
              <a:lumMod val="40000"/>
              <a:lumOff val="60000"/>
            </a:schemeClr>
          </a:solidFill>
          <a:ln w="9525" algn="ctr">
            <a:noFill/>
            <a:miter lim="800000"/>
            <a:headEnd/>
            <a:tailEnd/>
          </a:ln>
          <a:effectLst/>
        </p:spPr>
        <p:txBody>
          <a:bodyPr wrap="square">
            <a:spAutoFit/>
          </a:bodyPr>
          <a:lstStyle/>
          <a:p>
            <a:pPr algn="ctr">
              <a:spcBef>
                <a:spcPct val="50000"/>
              </a:spcBef>
            </a:pPr>
            <a:r>
              <a:rPr lang="en-US" sz="2000" b="1" dirty="0" err="1">
                <a:solidFill>
                  <a:schemeClr val="accent5">
                    <a:lumMod val="25000"/>
                  </a:schemeClr>
                </a:solidFill>
                <a:effectLst>
                  <a:outerShdw blurRad="38100" dist="38100" dir="2700000" algn="tl">
                    <a:srgbClr val="C0C0C0"/>
                  </a:outerShdw>
                </a:effectLst>
              </a:rPr>
              <a:t>Giải</a:t>
            </a:r>
            <a:r>
              <a:rPr lang="en-US" sz="2000" b="1" dirty="0">
                <a:solidFill>
                  <a:schemeClr val="accent5">
                    <a:lumMod val="25000"/>
                  </a:schemeClr>
                </a:solidFill>
                <a:effectLst>
                  <a:outerShdw blurRad="38100" dist="38100" dir="2700000" algn="tl">
                    <a:srgbClr val="C0C0C0"/>
                  </a:outerShdw>
                </a:effectLst>
              </a:rPr>
              <a:t> </a:t>
            </a:r>
            <a:r>
              <a:rPr lang="en-US" sz="2000" b="1" dirty="0" err="1">
                <a:solidFill>
                  <a:schemeClr val="accent5">
                    <a:lumMod val="25000"/>
                  </a:schemeClr>
                </a:solidFill>
                <a:effectLst>
                  <a:outerShdw blurRad="38100" dist="38100" dir="2700000" algn="tl">
                    <a:srgbClr val="C0C0C0"/>
                  </a:outerShdw>
                </a:effectLst>
              </a:rPr>
              <a:t>pháp</a:t>
            </a:r>
            <a:endParaRPr lang="en-US" sz="2000" b="1" dirty="0">
              <a:solidFill>
                <a:schemeClr val="accent5">
                  <a:lumMod val="25000"/>
                </a:schemeClr>
              </a:solidFill>
              <a:effectLst>
                <a:outerShdw blurRad="38100" dist="38100" dir="2700000" algn="tl">
                  <a:srgbClr val="C0C0C0"/>
                </a:outerShdw>
              </a:effectLst>
            </a:endParaRPr>
          </a:p>
        </p:txBody>
      </p:sp>
      <p:sp>
        <p:nvSpPr>
          <p:cNvPr id="28" name="Text Box 49"/>
          <p:cNvSpPr txBox="1">
            <a:spLocks noChangeArrowheads="1"/>
          </p:cNvSpPr>
          <p:nvPr/>
        </p:nvSpPr>
        <p:spPr bwMode="gray">
          <a:xfrm>
            <a:off x="6553722" y="3360920"/>
            <a:ext cx="1577975" cy="400110"/>
          </a:xfrm>
          <a:prstGeom prst="rect">
            <a:avLst/>
          </a:prstGeom>
          <a:noFill/>
          <a:ln w="9525" algn="ctr">
            <a:noFill/>
            <a:miter lim="800000"/>
            <a:headEnd/>
            <a:tailEnd/>
          </a:ln>
          <a:effectLst/>
        </p:spPr>
        <p:txBody>
          <a:bodyPr>
            <a:spAutoFit/>
          </a:bodyPr>
          <a:lstStyle/>
          <a:p>
            <a:pPr algn="ctr">
              <a:spcBef>
                <a:spcPct val="50000"/>
              </a:spcBef>
            </a:pPr>
            <a:r>
              <a:rPr lang="en-US" sz="2000" b="1" dirty="0" err="1">
                <a:solidFill>
                  <a:schemeClr val="accent5">
                    <a:lumMod val="25000"/>
                  </a:schemeClr>
                </a:solidFill>
                <a:effectLst>
                  <a:outerShdw blurRad="38100" dist="38100" dir="2700000" algn="tl">
                    <a:srgbClr val="C0C0C0"/>
                  </a:outerShdw>
                </a:effectLst>
              </a:rPr>
              <a:t>Kết</a:t>
            </a:r>
            <a:r>
              <a:rPr lang="en-US" sz="2000" b="1" dirty="0">
                <a:solidFill>
                  <a:schemeClr val="accent5">
                    <a:lumMod val="25000"/>
                  </a:schemeClr>
                </a:solidFill>
                <a:effectLst>
                  <a:outerShdw blurRad="38100" dist="38100" dir="2700000" algn="tl">
                    <a:srgbClr val="C0C0C0"/>
                  </a:outerShdw>
                </a:effectLst>
              </a:rPr>
              <a:t> </a:t>
            </a:r>
            <a:r>
              <a:rPr lang="en-US" sz="2000" b="1" dirty="0" err="1">
                <a:solidFill>
                  <a:schemeClr val="accent5">
                    <a:lumMod val="25000"/>
                  </a:schemeClr>
                </a:solidFill>
                <a:effectLst>
                  <a:outerShdw blurRad="38100" dist="38100" dir="2700000" algn="tl">
                    <a:srgbClr val="C0C0C0"/>
                  </a:outerShdw>
                </a:effectLst>
              </a:rPr>
              <a:t>quả</a:t>
            </a:r>
            <a:endParaRPr lang="en-US" sz="2000" b="1" dirty="0">
              <a:solidFill>
                <a:schemeClr val="accent5">
                  <a:lumMod val="25000"/>
                </a:schemeClr>
              </a:solidFill>
              <a:effectLst>
                <a:outerShdw blurRad="38100" dist="38100" dir="2700000" algn="tl">
                  <a:srgbClr val="C0C0C0"/>
                </a:outerShdw>
              </a:effectLst>
            </a:endParaRPr>
          </a:p>
        </p:txBody>
      </p:sp>
    </p:spTree>
    <p:extLst>
      <p:ext uri="{BB962C8B-B14F-4D97-AF65-F5344CB8AC3E}">
        <p14:creationId xmlns:p14="http://schemas.microsoft.com/office/powerpoint/2010/main" val="2836438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par>
                                <p:cTn id="13" presetID="16" presetClass="entr" presetSubtype="21"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barn(inVertical)">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arn(inVertical)">
                                      <p:cBhvr>
                                        <p:cTn id="25" dur="500"/>
                                        <p:tgtEl>
                                          <p:spTgt spid="13"/>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barn(inVertical)">
                                      <p:cBhvr>
                                        <p:cTn id="28" dur="500"/>
                                        <p:tgtEl>
                                          <p:spTgt spid="26"/>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barn(inVertical)">
                                      <p:cBhvr>
                                        <p:cTn id="33" dur="5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arn(inVertical)">
                                      <p:cBhvr>
                                        <p:cTn id="38" dur="500"/>
                                        <p:tgtEl>
                                          <p:spTgt spid="16"/>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barn(inVertical)">
                                      <p:cBhvr>
                                        <p:cTn id="41" dur="500"/>
                                        <p:tgtEl>
                                          <p:spTgt spid="27"/>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barn(inVertical)">
                                      <p:cBhvr>
                                        <p:cTn id="46" dur="500"/>
                                        <p:tgtEl>
                                          <p:spTgt spid="24"/>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barn(inVertical)">
                                      <p:cBhvr>
                                        <p:cTn id="51" dur="500"/>
                                        <p:tgtEl>
                                          <p:spTgt spid="19"/>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barn(inVertical)">
                                      <p:cBhvr>
                                        <p:cTn id="54" dur="500"/>
                                        <p:tgtEl>
                                          <p:spTgt spid="28"/>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barn(inVertical)">
                                      <p:cBhvr>
                                        <p:cTn id="5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2" grpId="0"/>
      <p:bldP spid="22" grpId="0"/>
      <p:bldP spid="23" grpId="0"/>
      <p:bldP spid="24" grpId="0"/>
      <p:bldP spid="25" grpId="0"/>
      <p:bldP spid="26" grpId="0"/>
      <p:bldP spid="27" grpId="0" animBg="1"/>
      <p:bldP spid="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2800" i="0" dirty="0">
                <a:solidFill>
                  <a:schemeClr val="accent5">
                    <a:lumMod val="25000"/>
                  </a:schemeClr>
                </a:solidFill>
              </a:rPr>
              <a:t>1.2</a:t>
            </a:r>
            <a:r>
              <a:rPr lang="en-US" sz="2800" i="0" dirty="0">
                <a:solidFill>
                  <a:schemeClr val="accent5">
                    <a:lumMod val="25000"/>
                  </a:schemeClr>
                </a:solidFill>
              </a:rPr>
              <a:t>. </a:t>
            </a:r>
            <a:r>
              <a:rPr lang="en-US" sz="2800" i="0" dirty="0" err="1">
                <a:solidFill>
                  <a:schemeClr val="accent5">
                    <a:lumMod val="25000"/>
                  </a:schemeClr>
                </a:solidFill>
              </a:rPr>
              <a:t>Khái</a:t>
            </a:r>
            <a:r>
              <a:rPr lang="en-US" sz="2800" i="0" dirty="0">
                <a:solidFill>
                  <a:schemeClr val="accent5">
                    <a:lumMod val="25000"/>
                  </a:schemeClr>
                </a:solidFill>
              </a:rPr>
              <a:t> </a:t>
            </a:r>
            <a:r>
              <a:rPr lang="en-US" sz="2800" i="0" dirty="0" err="1">
                <a:solidFill>
                  <a:schemeClr val="accent5">
                    <a:lumMod val="25000"/>
                  </a:schemeClr>
                </a:solidFill>
              </a:rPr>
              <a:t>niệm</a:t>
            </a:r>
            <a:r>
              <a:rPr lang="en-US" sz="2800" i="0" dirty="0">
                <a:solidFill>
                  <a:schemeClr val="accent5">
                    <a:lumMod val="25000"/>
                  </a:schemeClr>
                </a:solidFill>
              </a:rPr>
              <a:t> Marketing </a:t>
            </a:r>
          </a:p>
        </p:txBody>
      </p:sp>
      <p:pic>
        <p:nvPicPr>
          <p:cNvPr id="4" name="Picture 2" descr="C:\Users\ThuongMac\Desktop\viet-bai-marketing200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998820"/>
            <a:ext cx="1981200" cy="838200"/>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6"/>
          <p:cNvSpPr>
            <a:spLocks noGrp="1" noChangeArrowheads="1"/>
          </p:cNvSpPr>
          <p:nvPr>
            <p:ph idx="1"/>
          </p:nvPr>
        </p:nvSpPr>
        <p:spPr bwMode="auto">
          <a:xfrm>
            <a:off x="3200400" y="1295400"/>
            <a:ext cx="5486400" cy="1828800"/>
          </a:xfrm>
          <a:prstGeom prst="wedgeRoundRectCallout">
            <a:avLst>
              <a:gd name="adj1" fmla="val -32792"/>
              <a:gd name="adj2" fmla="val 69977"/>
              <a:gd name="adj3" fmla="val 16667"/>
            </a:avLst>
          </a:prstGeom>
          <a:solidFill>
            <a:schemeClr val="tx2">
              <a:lumMod val="20000"/>
              <a:lumOff val="80000"/>
            </a:schemeClr>
          </a:solidFill>
          <a:ln w="9525" algn="ctr">
            <a:solidFill>
              <a:srgbClr val="000000"/>
            </a:solidFill>
            <a:miter lim="800000"/>
            <a:headEnd/>
            <a:tailEnd/>
          </a:ln>
          <a:effectLst/>
        </p:spPr>
        <p:txBody>
          <a:bodyPr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nl-NL" sz="2000" b="0" i="1" u="none" strike="noStrike" kern="0" cap="none" spc="0" normalizeH="0" baseline="0" noProof="0" dirty="0">
                <a:ln>
                  <a:noFill/>
                </a:ln>
                <a:solidFill>
                  <a:schemeClr val="accent5">
                    <a:lumMod val="25000"/>
                  </a:schemeClr>
                </a:solidFill>
                <a:effectLst/>
                <a:uLnTx/>
                <a:uFillTx/>
              </a:rPr>
              <a:t>Marketing là các hoạt động được thiết kế để tạo ra và thúc đẩy bất kỳ sự trao đổi nào nhằm  thoả mãn những nhu cầu và mong muốn của con người.</a:t>
            </a:r>
            <a:endParaRPr kumimoji="0" lang="en-US" sz="2000" b="0" i="1" u="none" strike="noStrike" kern="0" cap="none" spc="0" normalizeH="0" baseline="0" noProof="0" dirty="0">
              <a:ln>
                <a:noFill/>
              </a:ln>
              <a:solidFill>
                <a:schemeClr val="accent5">
                  <a:lumMod val="25000"/>
                </a:schemeClr>
              </a:solidFill>
              <a:effectLst/>
              <a:uLnTx/>
              <a:uFillTx/>
            </a:endParaRPr>
          </a:p>
        </p:txBody>
      </p:sp>
      <p:sp>
        <p:nvSpPr>
          <p:cNvPr id="6" name="AutoShape 9"/>
          <p:cNvSpPr>
            <a:spLocks noChangeArrowheads="1"/>
          </p:cNvSpPr>
          <p:nvPr/>
        </p:nvSpPr>
        <p:spPr bwMode="auto">
          <a:xfrm>
            <a:off x="3348037" y="3733800"/>
            <a:ext cx="5334000" cy="1828800"/>
          </a:xfrm>
          <a:prstGeom prst="wedgeRoundRectCallout">
            <a:avLst>
              <a:gd name="adj1" fmla="val -41338"/>
              <a:gd name="adj2" fmla="val 69968"/>
              <a:gd name="adj3" fmla="val 16667"/>
            </a:avLst>
          </a:prstGeom>
          <a:solidFill>
            <a:schemeClr val="accent1">
              <a:lumMod val="20000"/>
              <a:lumOff val="80000"/>
            </a:schemeClr>
          </a:solidFill>
          <a:ln w="9525" algn="ctr">
            <a:solidFill>
              <a:schemeClr val="tx1"/>
            </a:solidFill>
            <a:miter lim="800000"/>
            <a:headEnd/>
            <a:tailEnd/>
          </a:ln>
        </p:spPr>
        <p:txBody>
          <a:bodyPr anchor="ctr"/>
          <a:lstStyle/>
          <a:p>
            <a:pPr algn="just"/>
            <a:r>
              <a:rPr lang="nl-NL" sz="2000" i="1" dirty="0">
                <a:solidFill>
                  <a:schemeClr val="accent5">
                    <a:lumMod val="25000"/>
                  </a:schemeClr>
                </a:solidFill>
              </a:rPr>
              <a:t>Marketing là quá trình quản lý của doanh nghiệp nhằm phát hiện ra nhu cầu của khách hàng và đáp ứng các nhu cầu đó một cách có hiệu quả hơn so với các đối thủ cạnh tranh.</a:t>
            </a:r>
            <a:endParaRPr lang="en-US" sz="2000" i="1" dirty="0">
              <a:solidFill>
                <a:schemeClr val="accent5">
                  <a:lumMod val="25000"/>
                </a:schemeClr>
              </a:solidFill>
            </a:endParaRPr>
          </a:p>
        </p:txBody>
      </p:sp>
      <p:sp>
        <p:nvSpPr>
          <p:cNvPr id="7" name="AutoShape 5"/>
          <p:cNvSpPr>
            <a:spLocks noChangeArrowheads="1"/>
          </p:cNvSpPr>
          <p:nvPr/>
        </p:nvSpPr>
        <p:spPr bwMode="auto">
          <a:xfrm>
            <a:off x="381000" y="3242389"/>
            <a:ext cx="2667000" cy="510778"/>
          </a:xfrm>
          <a:prstGeom prst="flowChartAlternateProcess">
            <a:avLst/>
          </a:prstGeom>
          <a:solidFill>
            <a:srgbClr val="F1A9BA"/>
          </a:solidFill>
          <a:ln w="9525" algn="ctr">
            <a:solidFill>
              <a:schemeClr val="tx1"/>
            </a:solidFill>
            <a:miter lim="800000"/>
            <a:headEnd/>
            <a:tailEnd/>
          </a:ln>
        </p:spPr>
        <p:txBody>
          <a:bodyPr wrap="square" anchor="ctr">
            <a:spAutoFit/>
          </a:bodyPr>
          <a:lstStyle/>
          <a:p>
            <a:pPr algn="ctr"/>
            <a:r>
              <a:rPr lang="en-US" sz="2400" dirty="0">
                <a:solidFill>
                  <a:schemeClr val="accent5">
                    <a:lumMod val="25000"/>
                  </a:schemeClr>
                </a:solidFill>
              </a:rPr>
              <a:t>1.</a:t>
            </a:r>
            <a:r>
              <a:rPr lang="vi-VN" sz="2400" dirty="0">
                <a:solidFill>
                  <a:schemeClr val="accent5">
                    <a:lumMod val="25000"/>
                  </a:schemeClr>
                </a:solidFill>
              </a:rPr>
              <a:t>2.1.</a:t>
            </a:r>
            <a:r>
              <a:rPr lang="en-US" sz="2400" dirty="0">
                <a:solidFill>
                  <a:schemeClr val="accent5">
                    <a:lumMod val="25000"/>
                  </a:schemeClr>
                </a:solidFill>
              </a:rPr>
              <a:t> </a:t>
            </a:r>
            <a:r>
              <a:rPr lang="en-US" sz="2400" dirty="0" err="1">
                <a:solidFill>
                  <a:schemeClr val="accent5">
                    <a:lumMod val="25000"/>
                  </a:schemeClr>
                </a:solidFill>
              </a:rPr>
              <a:t>Khái</a:t>
            </a:r>
            <a:r>
              <a:rPr lang="en-US" sz="2400" dirty="0">
                <a:solidFill>
                  <a:schemeClr val="accent5">
                    <a:lumMod val="25000"/>
                  </a:schemeClr>
                </a:solidFill>
              </a:rPr>
              <a:t> </a:t>
            </a:r>
            <a:r>
              <a:rPr lang="en-US" sz="2400" dirty="0" err="1">
                <a:solidFill>
                  <a:schemeClr val="accent5">
                    <a:lumMod val="25000"/>
                  </a:schemeClr>
                </a:solidFill>
              </a:rPr>
              <a:t>niệm</a:t>
            </a:r>
            <a:r>
              <a:rPr lang="en-US" sz="2400" dirty="0">
                <a:solidFill>
                  <a:schemeClr val="accent5">
                    <a:lumMod val="25000"/>
                  </a:schemeClr>
                </a:solidFill>
              </a:rPr>
              <a:t> </a:t>
            </a:r>
          </a:p>
        </p:txBody>
      </p:sp>
    </p:spTree>
    <p:extLst>
      <p:ext uri="{BB962C8B-B14F-4D97-AF65-F5344CB8AC3E}">
        <p14:creationId xmlns:p14="http://schemas.microsoft.com/office/powerpoint/2010/main" val="3085993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bg/>
                                          </p:spTgt>
                                        </p:tgtEl>
                                        <p:attrNameLst>
                                          <p:attrName>style.visibility</p:attrName>
                                        </p:attrNameLst>
                                      </p:cBhvr>
                                      <p:to>
                                        <p:strVal val="visible"/>
                                      </p:to>
                                    </p:set>
                                    <p:animEffect transition="in" filter="wipe(down)">
                                      <p:cBhvr>
                                        <p:cTn id="17" dur="500"/>
                                        <p:tgtEl>
                                          <p:spTgt spid="5">
                                            <p:bg/>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wipe(down)">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circle(in)">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animBg="1"/>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ThuongMac\Desktop\viet-bai-marketing200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998820"/>
            <a:ext cx="19812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ThuongMac\Desktop\Marketing-Model.jpg"/>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9144000"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516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AutoShape 3"/>
          <p:cNvSpPr>
            <a:spLocks noChangeArrowheads="1"/>
          </p:cNvSpPr>
          <p:nvPr/>
        </p:nvSpPr>
        <p:spPr bwMode="gray">
          <a:xfrm>
            <a:off x="457200" y="3902075"/>
            <a:ext cx="2543175" cy="1889125"/>
          </a:xfrm>
          <a:prstGeom prst="roundRect">
            <a:avLst>
              <a:gd name="adj" fmla="val 12699"/>
            </a:avLst>
          </a:prstGeom>
          <a:solidFill>
            <a:schemeClr val="accent1"/>
          </a:solidFill>
          <a:ln w="9525" algn="ctr">
            <a:noFill/>
            <a:round/>
            <a:headEnd/>
            <a:tailEnd/>
          </a:ln>
          <a:effectLst/>
        </p:spPr>
        <p:txBody>
          <a:bodyPr wrap="none" anchor="ctr"/>
          <a:lstStyle/>
          <a:p>
            <a:endParaRPr lang="en-US"/>
          </a:p>
        </p:txBody>
      </p:sp>
      <p:sp>
        <p:nvSpPr>
          <p:cNvPr id="5" name="Text Box 4"/>
          <p:cNvSpPr txBox="1">
            <a:spLocks noChangeArrowheads="1"/>
          </p:cNvSpPr>
          <p:nvPr/>
        </p:nvSpPr>
        <p:spPr bwMode="black">
          <a:xfrm>
            <a:off x="3622675" y="2711410"/>
            <a:ext cx="1905000" cy="1908215"/>
          </a:xfrm>
          <a:prstGeom prst="rect">
            <a:avLst/>
          </a:prstGeom>
          <a:noFill/>
          <a:ln w="9525" algn="ctr">
            <a:noFill/>
            <a:miter lim="800000"/>
            <a:headEnd/>
            <a:tailEnd/>
          </a:ln>
          <a:effectLst/>
        </p:spPr>
        <p:txBody>
          <a:bodyPr>
            <a:spAutoFit/>
          </a:bodyPr>
          <a:lstStyle/>
          <a:p>
            <a:pPr algn="ctr">
              <a:spcBef>
                <a:spcPct val="50000"/>
              </a:spcBef>
            </a:pPr>
            <a:r>
              <a:rPr lang="en-US" sz="3200" b="1" dirty="0">
                <a:solidFill>
                  <a:srgbClr val="FF0000"/>
                </a:solidFill>
                <a:cs typeface="Arial" charset="0"/>
              </a:rPr>
              <a:t> </a:t>
            </a:r>
            <a:r>
              <a:rPr lang="en-US" sz="2800" b="1" dirty="0">
                <a:solidFill>
                  <a:srgbClr val="002060"/>
                </a:solidFill>
                <a:cs typeface="Arial" charset="0"/>
              </a:rPr>
              <a:t>Marketing</a:t>
            </a:r>
          </a:p>
          <a:p>
            <a:pPr algn="ctr">
              <a:spcBef>
                <a:spcPct val="50000"/>
              </a:spcBef>
            </a:pPr>
            <a:r>
              <a:rPr lang="en-US" sz="2800" b="1" dirty="0">
                <a:solidFill>
                  <a:srgbClr val="002060"/>
                </a:solidFill>
                <a:cs typeface="Arial" charset="0"/>
              </a:rPr>
              <a:t>     </a:t>
            </a:r>
            <a:r>
              <a:rPr lang="en-US" sz="2800" b="1" dirty="0" err="1">
                <a:solidFill>
                  <a:srgbClr val="002060"/>
                </a:solidFill>
                <a:cs typeface="Arial" charset="0"/>
              </a:rPr>
              <a:t>Mix</a:t>
            </a:r>
            <a:r>
              <a:rPr lang="en-US" sz="1600" b="1" dirty="0" err="1">
                <a:solidFill>
                  <a:schemeClr val="bg1"/>
                </a:solidFill>
                <a:cs typeface="Arial" charset="0"/>
              </a:rPr>
              <a:t>of</a:t>
            </a:r>
            <a:r>
              <a:rPr lang="en-US" sz="1600" b="1" dirty="0">
                <a:solidFill>
                  <a:schemeClr val="bg1"/>
                </a:solidFill>
                <a:cs typeface="Arial" charset="0"/>
              </a:rPr>
              <a:t> the contents</a:t>
            </a:r>
          </a:p>
        </p:txBody>
      </p:sp>
      <p:sp>
        <p:nvSpPr>
          <p:cNvPr id="6" name="AutoShape 5"/>
          <p:cNvSpPr>
            <a:spLocks noChangeArrowheads="1"/>
          </p:cNvSpPr>
          <p:nvPr/>
        </p:nvSpPr>
        <p:spPr bwMode="gray">
          <a:xfrm>
            <a:off x="511175" y="4413251"/>
            <a:ext cx="2408238" cy="1320800"/>
          </a:xfrm>
          <a:prstGeom prst="roundRect">
            <a:avLst>
              <a:gd name="adj" fmla="val 16667"/>
            </a:avLst>
          </a:prstGeom>
          <a:solidFill>
            <a:srgbClr val="FFFFFF"/>
          </a:solidFill>
          <a:ln w="9525">
            <a:noFill/>
            <a:round/>
            <a:headEnd/>
            <a:tailEnd/>
          </a:ln>
          <a:effectLst>
            <a:prstShdw prst="shdw18" dist="17961" dir="13500000">
              <a:srgbClr val="FFFFFF">
                <a:gamma/>
                <a:shade val="60000"/>
                <a:invGamma/>
              </a:srgbClr>
            </a:prstShdw>
          </a:effectLst>
        </p:spPr>
        <p:txBody>
          <a:bodyPr wrap="none" anchor="ctr"/>
          <a:lstStyle/>
          <a:p>
            <a:endParaRPr lang="en-US"/>
          </a:p>
        </p:txBody>
      </p:sp>
      <p:sp>
        <p:nvSpPr>
          <p:cNvPr id="7" name="Text Box 18"/>
          <p:cNvSpPr txBox="1">
            <a:spLocks noChangeArrowheads="1"/>
          </p:cNvSpPr>
          <p:nvPr/>
        </p:nvSpPr>
        <p:spPr bwMode="white">
          <a:xfrm>
            <a:off x="1000918" y="3992562"/>
            <a:ext cx="1651000" cy="396875"/>
          </a:xfrm>
          <a:prstGeom prst="rect">
            <a:avLst/>
          </a:prstGeom>
          <a:noFill/>
          <a:ln w="9525" algn="ctr">
            <a:noFill/>
            <a:miter lim="800000"/>
            <a:headEnd/>
            <a:tailEnd/>
          </a:ln>
        </p:spPr>
        <p:txBody>
          <a:bodyPr>
            <a:spAutoFit/>
          </a:bodyPr>
          <a:lstStyle/>
          <a:p>
            <a:pPr algn="ctr">
              <a:spcBef>
                <a:spcPct val="50000"/>
              </a:spcBef>
            </a:pPr>
            <a:r>
              <a:rPr lang="en-US" sz="2000" b="1" dirty="0">
                <a:solidFill>
                  <a:srgbClr val="002060"/>
                </a:solidFill>
                <a:cs typeface="Arial" charset="0"/>
              </a:rPr>
              <a:t>Place</a:t>
            </a:r>
          </a:p>
        </p:txBody>
      </p:sp>
      <p:sp>
        <p:nvSpPr>
          <p:cNvPr id="8" name="Text Box 9"/>
          <p:cNvSpPr txBox="1">
            <a:spLocks noChangeArrowheads="1"/>
          </p:cNvSpPr>
          <p:nvPr/>
        </p:nvSpPr>
        <p:spPr bwMode="gray">
          <a:xfrm>
            <a:off x="603250" y="4428868"/>
            <a:ext cx="2316163" cy="1323439"/>
          </a:xfrm>
          <a:prstGeom prst="rect">
            <a:avLst/>
          </a:prstGeom>
          <a:noFill/>
          <a:ln w="9525" algn="ctr">
            <a:noFill/>
            <a:miter lim="800000"/>
            <a:headEnd/>
            <a:tailEnd/>
          </a:ln>
        </p:spPr>
        <p:txBody>
          <a:bodyPr>
            <a:spAutoFit/>
          </a:bodyPr>
          <a:lstStyle/>
          <a:p>
            <a:pPr eaLnBrk="0" hangingPunct="0"/>
            <a:r>
              <a:rPr lang="en-US" sz="1600" b="1" dirty="0" err="1">
                <a:solidFill>
                  <a:srgbClr val="002060"/>
                </a:solidFill>
                <a:cs typeface="Arial" charset="0"/>
              </a:rPr>
              <a:t>Đưa</a:t>
            </a:r>
            <a:r>
              <a:rPr lang="en-US" sz="1600" b="1" dirty="0">
                <a:solidFill>
                  <a:srgbClr val="002060"/>
                </a:solidFill>
                <a:cs typeface="Arial" charset="0"/>
              </a:rPr>
              <a:t> </a:t>
            </a:r>
            <a:r>
              <a:rPr lang="en-US" sz="1600" b="1" dirty="0" err="1">
                <a:solidFill>
                  <a:srgbClr val="002060"/>
                </a:solidFill>
                <a:cs typeface="Arial" charset="0"/>
              </a:rPr>
              <a:t>sản</a:t>
            </a:r>
            <a:r>
              <a:rPr lang="en-US" sz="1600" b="1" dirty="0">
                <a:solidFill>
                  <a:srgbClr val="002060"/>
                </a:solidFill>
                <a:cs typeface="Arial" charset="0"/>
              </a:rPr>
              <a:t> </a:t>
            </a:r>
            <a:r>
              <a:rPr lang="en-US" sz="1600" b="1" dirty="0" err="1">
                <a:solidFill>
                  <a:srgbClr val="002060"/>
                </a:solidFill>
                <a:cs typeface="Arial" charset="0"/>
              </a:rPr>
              <a:t>phẩm</a:t>
            </a:r>
            <a:r>
              <a:rPr lang="en-US" sz="1600" b="1" dirty="0">
                <a:solidFill>
                  <a:srgbClr val="002060"/>
                </a:solidFill>
                <a:cs typeface="Arial" charset="0"/>
              </a:rPr>
              <a:t> </a:t>
            </a:r>
            <a:r>
              <a:rPr lang="en-US" sz="1600" b="1" dirty="0" err="1">
                <a:solidFill>
                  <a:srgbClr val="002060"/>
                </a:solidFill>
                <a:cs typeface="Arial" charset="0"/>
              </a:rPr>
              <a:t>đến</a:t>
            </a:r>
            <a:r>
              <a:rPr lang="en-US" sz="1600" b="1" dirty="0">
                <a:solidFill>
                  <a:srgbClr val="002060"/>
                </a:solidFill>
                <a:cs typeface="Arial" charset="0"/>
              </a:rPr>
              <a:t> </a:t>
            </a:r>
            <a:r>
              <a:rPr lang="en-US" sz="1600" b="1" dirty="0" err="1">
                <a:solidFill>
                  <a:srgbClr val="002060"/>
                </a:solidFill>
                <a:cs typeface="Arial" charset="0"/>
              </a:rPr>
              <a:t>với</a:t>
            </a:r>
            <a:r>
              <a:rPr lang="en-US" sz="1600" b="1" dirty="0">
                <a:solidFill>
                  <a:srgbClr val="002060"/>
                </a:solidFill>
                <a:cs typeface="Arial" charset="0"/>
              </a:rPr>
              <a:t> </a:t>
            </a:r>
            <a:r>
              <a:rPr lang="en-US" sz="1600" b="1" dirty="0" err="1">
                <a:solidFill>
                  <a:srgbClr val="002060"/>
                </a:solidFill>
                <a:cs typeface="Arial" charset="0"/>
              </a:rPr>
              <a:t>khách</a:t>
            </a:r>
            <a:r>
              <a:rPr lang="en-US" sz="1600" b="1" dirty="0">
                <a:solidFill>
                  <a:srgbClr val="002060"/>
                </a:solidFill>
                <a:cs typeface="Arial" charset="0"/>
              </a:rPr>
              <a:t> </a:t>
            </a:r>
            <a:r>
              <a:rPr lang="en-US" sz="1600" b="1" dirty="0" err="1">
                <a:solidFill>
                  <a:srgbClr val="002060"/>
                </a:solidFill>
                <a:cs typeface="Arial" charset="0"/>
              </a:rPr>
              <a:t>hàng</a:t>
            </a:r>
            <a:r>
              <a:rPr lang="en-US" sz="1600" b="1" dirty="0">
                <a:solidFill>
                  <a:srgbClr val="002060"/>
                </a:solidFill>
                <a:cs typeface="Arial" charset="0"/>
              </a:rPr>
              <a:t> </a:t>
            </a:r>
            <a:r>
              <a:rPr lang="en-US" sz="1600" b="1" dirty="0" err="1">
                <a:solidFill>
                  <a:srgbClr val="002060"/>
                </a:solidFill>
                <a:cs typeface="Arial" charset="0"/>
              </a:rPr>
              <a:t>bằng</a:t>
            </a:r>
            <a:r>
              <a:rPr lang="en-US" sz="1600" b="1" dirty="0">
                <a:solidFill>
                  <a:srgbClr val="002060"/>
                </a:solidFill>
                <a:cs typeface="Arial" charset="0"/>
              </a:rPr>
              <a:t> </a:t>
            </a:r>
            <a:r>
              <a:rPr lang="en-US" sz="1600" b="1" dirty="0" err="1">
                <a:solidFill>
                  <a:srgbClr val="002060"/>
                </a:solidFill>
                <a:cs typeface="Arial" charset="0"/>
              </a:rPr>
              <a:t>cách</a:t>
            </a:r>
            <a:r>
              <a:rPr lang="en-US" sz="1600" b="1" dirty="0">
                <a:solidFill>
                  <a:srgbClr val="002060"/>
                </a:solidFill>
                <a:cs typeface="Arial" charset="0"/>
              </a:rPr>
              <a:t> </a:t>
            </a:r>
            <a:r>
              <a:rPr lang="en-US" sz="1600" b="1" dirty="0" err="1">
                <a:solidFill>
                  <a:srgbClr val="002060"/>
                </a:solidFill>
                <a:cs typeface="Arial" charset="0"/>
              </a:rPr>
              <a:t>nào</a:t>
            </a:r>
            <a:r>
              <a:rPr lang="en-US" sz="1600" b="1" dirty="0">
                <a:solidFill>
                  <a:srgbClr val="002060"/>
                </a:solidFill>
                <a:cs typeface="Arial" charset="0"/>
              </a:rPr>
              <a:t>?</a:t>
            </a:r>
          </a:p>
          <a:p>
            <a:pPr eaLnBrk="0" hangingPunct="0"/>
            <a:r>
              <a:rPr lang="en-US" sz="1600" b="1" dirty="0">
                <a:solidFill>
                  <a:srgbClr val="002060"/>
                </a:solidFill>
                <a:cs typeface="Arial" charset="0"/>
              </a:rPr>
              <a:t>Ai </a:t>
            </a:r>
            <a:r>
              <a:rPr lang="en-US" sz="1600" b="1" dirty="0" err="1">
                <a:solidFill>
                  <a:srgbClr val="002060"/>
                </a:solidFill>
                <a:cs typeface="Arial" charset="0"/>
              </a:rPr>
              <a:t>tham</a:t>
            </a:r>
            <a:r>
              <a:rPr lang="en-US" sz="1600" b="1" dirty="0">
                <a:solidFill>
                  <a:srgbClr val="002060"/>
                </a:solidFill>
                <a:cs typeface="Arial" charset="0"/>
              </a:rPr>
              <a:t> </a:t>
            </a:r>
            <a:r>
              <a:rPr lang="en-US" sz="1600" b="1" dirty="0" err="1">
                <a:solidFill>
                  <a:srgbClr val="002060"/>
                </a:solidFill>
                <a:cs typeface="Arial" charset="0"/>
              </a:rPr>
              <a:t>gia</a:t>
            </a:r>
            <a:r>
              <a:rPr lang="en-US" sz="1600" b="1" dirty="0">
                <a:solidFill>
                  <a:srgbClr val="002060"/>
                </a:solidFill>
                <a:cs typeface="Arial" charset="0"/>
              </a:rPr>
              <a:t> </a:t>
            </a:r>
            <a:r>
              <a:rPr lang="en-US" sz="1600" b="1" dirty="0" err="1">
                <a:solidFill>
                  <a:srgbClr val="002060"/>
                </a:solidFill>
                <a:cs typeface="Arial" charset="0"/>
              </a:rPr>
              <a:t>vào</a:t>
            </a:r>
            <a:r>
              <a:rPr lang="en-US" sz="1600" b="1" dirty="0">
                <a:solidFill>
                  <a:srgbClr val="002060"/>
                </a:solidFill>
                <a:cs typeface="Arial" charset="0"/>
              </a:rPr>
              <a:t> </a:t>
            </a:r>
            <a:r>
              <a:rPr lang="en-US" sz="1600" b="1" dirty="0" err="1">
                <a:solidFill>
                  <a:srgbClr val="002060"/>
                </a:solidFill>
                <a:cs typeface="Arial" charset="0"/>
              </a:rPr>
              <a:t>quá</a:t>
            </a:r>
            <a:r>
              <a:rPr lang="en-US" sz="1600" b="1" dirty="0">
                <a:solidFill>
                  <a:srgbClr val="002060"/>
                </a:solidFill>
                <a:cs typeface="Arial" charset="0"/>
              </a:rPr>
              <a:t> </a:t>
            </a:r>
            <a:r>
              <a:rPr lang="en-US" sz="1600" b="1" dirty="0" err="1">
                <a:solidFill>
                  <a:srgbClr val="002060"/>
                </a:solidFill>
                <a:cs typeface="Arial" charset="0"/>
              </a:rPr>
              <a:t>trình</a:t>
            </a:r>
            <a:r>
              <a:rPr lang="en-US" sz="1600" b="1" dirty="0">
                <a:solidFill>
                  <a:srgbClr val="002060"/>
                </a:solidFill>
                <a:cs typeface="Arial" charset="0"/>
              </a:rPr>
              <a:t> </a:t>
            </a:r>
            <a:r>
              <a:rPr lang="en-US" sz="1600" b="1" dirty="0" err="1">
                <a:solidFill>
                  <a:srgbClr val="002060"/>
                </a:solidFill>
                <a:cs typeface="Arial" charset="0"/>
              </a:rPr>
              <a:t>đó</a:t>
            </a:r>
            <a:r>
              <a:rPr lang="en-US" sz="1600" b="1" dirty="0">
                <a:solidFill>
                  <a:srgbClr val="002060"/>
                </a:solidFill>
                <a:cs typeface="Arial" charset="0"/>
              </a:rPr>
              <a:t>?</a:t>
            </a:r>
          </a:p>
        </p:txBody>
      </p:sp>
      <p:sp>
        <p:nvSpPr>
          <p:cNvPr id="9" name="AutoShape 8"/>
          <p:cNvSpPr>
            <a:spLocks noChangeArrowheads="1"/>
          </p:cNvSpPr>
          <p:nvPr/>
        </p:nvSpPr>
        <p:spPr bwMode="gray">
          <a:xfrm>
            <a:off x="457200" y="1447800"/>
            <a:ext cx="2543175" cy="1981200"/>
          </a:xfrm>
          <a:prstGeom prst="roundRect">
            <a:avLst>
              <a:gd name="adj" fmla="val 12699"/>
            </a:avLst>
          </a:prstGeom>
          <a:solidFill>
            <a:srgbClr val="FDE1B9"/>
          </a:solidFill>
          <a:ln w="9525" algn="ctr">
            <a:noFill/>
            <a:round/>
            <a:headEnd/>
            <a:tailEnd/>
          </a:ln>
          <a:effectLst/>
        </p:spPr>
        <p:txBody>
          <a:bodyPr wrap="none" anchor="ctr"/>
          <a:lstStyle/>
          <a:p>
            <a:endParaRPr lang="en-US"/>
          </a:p>
        </p:txBody>
      </p:sp>
      <p:sp>
        <p:nvSpPr>
          <p:cNvPr id="10" name="AutoShape 9"/>
          <p:cNvSpPr>
            <a:spLocks noChangeArrowheads="1"/>
          </p:cNvSpPr>
          <p:nvPr/>
        </p:nvSpPr>
        <p:spPr bwMode="gray">
          <a:xfrm>
            <a:off x="511175" y="2029963"/>
            <a:ext cx="2408238" cy="1341888"/>
          </a:xfrm>
          <a:prstGeom prst="roundRect">
            <a:avLst>
              <a:gd name="adj" fmla="val 16667"/>
            </a:avLst>
          </a:prstGeom>
          <a:solidFill>
            <a:srgbClr val="FFFFFF"/>
          </a:solidFill>
          <a:ln w="9525">
            <a:noFill/>
            <a:round/>
            <a:headEnd/>
            <a:tailEnd/>
          </a:ln>
          <a:effectLst>
            <a:prstShdw prst="shdw18" dist="17961" dir="13500000">
              <a:srgbClr val="FFFFFF">
                <a:gamma/>
                <a:shade val="60000"/>
                <a:invGamma/>
              </a:srgbClr>
            </a:prstShdw>
          </a:effectLst>
        </p:spPr>
        <p:txBody>
          <a:bodyPr wrap="none" anchor="ctr"/>
          <a:lstStyle/>
          <a:p>
            <a:endParaRPr lang="en-US"/>
          </a:p>
        </p:txBody>
      </p:sp>
      <p:sp>
        <p:nvSpPr>
          <p:cNvPr id="11" name="Text Box 18"/>
          <p:cNvSpPr txBox="1">
            <a:spLocks noChangeArrowheads="1"/>
          </p:cNvSpPr>
          <p:nvPr/>
        </p:nvSpPr>
        <p:spPr bwMode="white">
          <a:xfrm>
            <a:off x="917575" y="1599301"/>
            <a:ext cx="1651000" cy="396875"/>
          </a:xfrm>
          <a:prstGeom prst="rect">
            <a:avLst/>
          </a:prstGeom>
          <a:solidFill>
            <a:srgbClr val="FDE1B9"/>
          </a:solidFill>
          <a:ln w="9525" algn="ctr">
            <a:noFill/>
            <a:miter lim="800000"/>
            <a:headEnd/>
            <a:tailEnd/>
          </a:ln>
        </p:spPr>
        <p:txBody>
          <a:bodyPr>
            <a:spAutoFit/>
          </a:bodyPr>
          <a:lstStyle/>
          <a:p>
            <a:pPr>
              <a:spcBef>
                <a:spcPct val="50000"/>
              </a:spcBef>
            </a:pPr>
            <a:r>
              <a:rPr lang="en-US" sz="2000" b="1" dirty="0">
                <a:solidFill>
                  <a:srgbClr val="002060"/>
                </a:solidFill>
                <a:cs typeface="Arial" charset="0"/>
              </a:rPr>
              <a:t>Product</a:t>
            </a:r>
          </a:p>
        </p:txBody>
      </p:sp>
      <p:sp>
        <p:nvSpPr>
          <p:cNvPr id="12" name="Text Box 9"/>
          <p:cNvSpPr txBox="1">
            <a:spLocks noChangeArrowheads="1"/>
          </p:cNvSpPr>
          <p:nvPr/>
        </p:nvSpPr>
        <p:spPr bwMode="gray">
          <a:xfrm>
            <a:off x="584993" y="2058889"/>
            <a:ext cx="2316163" cy="1323439"/>
          </a:xfrm>
          <a:prstGeom prst="rect">
            <a:avLst/>
          </a:prstGeom>
          <a:noFill/>
          <a:ln w="9525" algn="ctr">
            <a:noFill/>
            <a:miter lim="800000"/>
            <a:headEnd/>
            <a:tailEnd/>
          </a:ln>
        </p:spPr>
        <p:txBody>
          <a:bodyPr>
            <a:spAutoFit/>
          </a:bodyPr>
          <a:lstStyle/>
          <a:p>
            <a:pPr eaLnBrk="0" hangingPunct="0"/>
            <a:r>
              <a:rPr lang="en-US" sz="1600" b="1" dirty="0" err="1">
                <a:solidFill>
                  <a:srgbClr val="002060"/>
                </a:solidFill>
                <a:cs typeface="Arial" charset="0"/>
              </a:rPr>
              <a:t>Thỏa</a:t>
            </a:r>
            <a:r>
              <a:rPr lang="en-US" sz="1600" b="1" dirty="0">
                <a:solidFill>
                  <a:srgbClr val="002060"/>
                </a:solidFill>
                <a:cs typeface="Arial" charset="0"/>
              </a:rPr>
              <a:t> </a:t>
            </a:r>
            <a:r>
              <a:rPr lang="en-US" sz="1600" b="1" dirty="0" err="1">
                <a:solidFill>
                  <a:srgbClr val="002060"/>
                </a:solidFill>
                <a:cs typeface="Arial" charset="0"/>
              </a:rPr>
              <a:t>mãn</a:t>
            </a:r>
            <a:r>
              <a:rPr lang="en-US" sz="1600" b="1" dirty="0">
                <a:solidFill>
                  <a:srgbClr val="002060"/>
                </a:solidFill>
                <a:cs typeface="Arial" charset="0"/>
              </a:rPr>
              <a:t> </a:t>
            </a:r>
            <a:r>
              <a:rPr lang="en-US" sz="1600" b="1" dirty="0" err="1">
                <a:solidFill>
                  <a:srgbClr val="002060"/>
                </a:solidFill>
                <a:cs typeface="Arial" charset="0"/>
              </a:rPr>
              <a:t>nhu</a:t>
            </a:r>
            <a:r>
              <a:rPr lang="en-US" sz="1600" b="1" dirty="0">
                <a:solidFill>
                  <a:srgbClr val="002060"/>
                </a:solidFill>
                <a:cs typeface="Arial" charset="0"/>
              </a:rPr>
              <a:t> </a:t>
            </a:r>
            <a:r>
              <a:rPr lang="en-US" sz="1600" b="1" dirty="0" err="1">
                <a:solidFill>
                  <a:srgbClr val="002060"/>
                </a:solidFill>
                <a:cs typeface="Arial" charset="0"/>
              </a:rPr>
              <a:t>cầu</a:t>
            </a:r>
            <a:r>
              <a:rPr lang="en-US" sz="1600" b="1" dirty="0">
                <a:solidFill>
                  <a:srgbClr val="002060"/>
                </a:solidFill>
                <a:cs typeface="Arial" charset="0"/>
              </a:rPr>
              <a:t> </a:t>
            </a:r>
            <a:r>
              <a:rPr lang="en-US" sz="1600" b="1" dirty="0" err="1">
                <a:solidFill>
                  <a:srgbClr val="002060"/>
                </a:solidFill>
                <a:cs typeface="Arial" charset="0"/>
              </a:rPr>
              <a:t>gì</a:t>
            </a:r>
            <a:r>
              <a:rPr lang="en-US" sz="1600" b="1" dirty="0">
                <a:solidFill>
                  <a:srgbClr val="002060"/>
                </a:solidFill>
                <a:cs typeface="Arial" charset="0"/>
              </a:rPr>
              <a:t>? </a:t>
            </a:r>
            <a:r>
              <a:rPr lang="en-US" sz="1600" b="1" dirty="0" err="1">
                <a:solidFill>
                  <a:srgbClr val="002060"/>
                </a:solidFill>
                <a:cs typeface="Arial" charset="0"/>
              </a:rPr>
              <a:t>Bằng</a:t>
            </a:r>
            <a:r>
              <a:rPr lang="en-US" sz="1600" b="1" dirty="0">
                <a:solidFill>
                  <a:srgbClr val="002060"/>
                </a:solidFill>
                <a:cs typeface="Arial" charset="0"/>
              </a:rPr>
              <a:t> </a:t>
            </a:r>
            <a:r>
              <a:rPr lang="en-US" sz="1600" b="1" dirty="0" err="1">
                <a:solidFill>
                  <a:srgbClr val="002060"/>
                </a:solidFill>
                <a:cs typeface="Arial" charset="0"/>
              </a:rPr>
              <a:t>sản</a:t>
            </a:r>
            <a:r>
              <a:rPr lang="en-US" sz="1600" b="1" dirty="0">
                <a:solidFill>
                  <a:srgbClr val="002060"/>
                </a:solidFill>
                <a:cs typeface="Arial" charset="0"/>
              </a:rPr>
              <a:t> </a:t>
            </a:r>
            <a:r>
              <a:rPr lang="en-US" sz="1600" b="1" dirty="0" err="1">
                <a:solidFill>
                  <a:srgbClr val="002060"/>
                </a:solidFill>
                <a:cs typeface="Arial" charset="0"/>
              </a:rPr>
              <a:t>phẩm</a:t>
            </a:r>
            <a:r>
              <a:rPr lang="en-US" sz="1600" b="1" dirty="0">
                <a:solidFill>
                  <a:srgbClr val="002060"/>
                </a:solidFill>
                <a:cs typeface="Arial" charset="0"/>
              </a:rPr>
              <a:t> </a:t>
            </a:r>
            <a:r>
              <a:rPr lang="en-US" sz="1600" b="1" dirty="0" err="1">
                <a:solidFill>
                  <a:srgbClr val="002060"/>
                </a:solidFill>
                <a:cs typeface="Arial" charset="0"/>
              </a:rPr>
              <a:t>nào</a:t>
            </a:r>
            <a:r>
              <a:rPr lang="en-US" sz="1600" b="1" dirty="0">
                <a:solidFill>
                  <a:srgbClr val="002060"/>
                </a:solidFill>
                <a:cs typeface="Arial" charset="0"/>
              </a:rPr>
              <a:t>?</a:t>
            </a:r>
          </a:p>
          <a:p>
            <a:pPr eaLnBrk="0" hangingPunct="0"/>
            <a:r>
              <a:rPr lang="en-US" sz="1600" b="1" dirty="0" err="1">
                <a:solidFill>
                  <a:srgbClr val="002060"/>
                </a:solidFill>
                <a:cs typeface="Arial" charset="0"/>
              </a:rPr>
              <a:t>Tính</a:t>
            </a:r>
            <a:r>
              <a:rPr lang="en-US" sz="1600" b="1" dirty="0">
                <a:solidFill>
                  <a:srgbClr val="002060"/>
                </a:solidFill>
                <a:cs typeface="Arial" charset="0"/>
              </a:rPr>
              <a:t> </a:t>
            </a:r>
            <a:r>
              <a:rPr lang="en-US" sz="1600" b="1" dirty="0" err="1">
                <a:solidFill>
                  <a:srgbClr val="002060"/>
                </a:solidFill>
                <a:cs typeface="Arial" charset="0"/>
              </a:rPr>
              <a:t>năng</a:t>
            </a:r>
            <a:r>
              <a:rPr lang="en-US" sz="1600" b="1" dirty="0">
                <a:solidFill>
                  <a:srgbClr val="002060"/>
                </a:solidFill>
                <a:cs typeface="Arial" charset="0"/>
              </a:rPr>
              <a:t>, </a:t>
            </a:r>
            <a:r>
              <a:rPr lang="en-US" sz="1600" b="1" dirty="0" err="1">
                <a:solidFill>
                  <a:srgbClr val="002060"/>
                </a:solidFill>
                <a:cs typeface="Arial" charset="0"/>
              </a:rPr>
              <a:t>công</a:t>
            </a:r>
            <a:r>
              <a:rPr lang="en-US" sz="1600" b="1" dirty="0">
                <a:solidFill>
                  <a:srgbClr val="002060"/>
                </a:solidFill>
                <a:cs typeface="Arial" charset="0"/>
              </a:rPr>
              <a:t> </a:t>
            </a:r>
            <a:r>
              <a:rPr lang="en-US" sz="1600" b="1" dirty="0" err="1">
                <a:solidFill>
                  <a:srgbClr val="002060"/>
                </a:solidFill>
                <a:cs typeface="Arial" charset="0"/>
              </a:rPr>
              <a:t>dụng</a:t>
            </a:r>
            <a:r>
              <a:rPr lang="en-US" sz="1600" b="1" dirty="0">
                <a:solidFill>
                  <a:srgbClr val="002060"/>
                </a:solidFill>
                <a:cs typeface="Arial" charset="0"/>
              </a:rPr>
              <a:t> </a:t>
            </a:r>
            <a:r>
              <a:rPr lang="en-US" sz="1600" b="1" dirty="0" err="1">
                <a:solidFill>
                  <a:srgbClr val="002060"/>
                </a:solidFill>
                <a:cs typeface="Arial" charset="0"/>
              </a:rPr>
              <a:t>của</a:t>
            </a:r>
            <a:r>
              <a:rPr lang="en-US" sz="1600" b="1" dirty="0">
                <a:solidFill>
                  <a:srgbClr val="002060"/>
                </a:solidFill>
                <a:cs typeface="Arial" charset="0"/>
              </a:rPr>
              <a:t> </a:t>
            </a:r>
            <a:r>
              <a:rPr lang="en-US" sz="1600" b="1" dirty="0" err="1">
                <a:solidFill>
                  <a:srgbClr val="002060"/>
                </a:solidFill>
                <a:cs typeface="Arial" charset="0"/>
              </a:rPr>
              <a:t>sản</a:t>
            </a:r>
            <a:r>
              <a:rPr lang="en-US" sz="1600" b="1" dirty="0">
                <a:solidFill>
                  <a:srgbClr val="002060"/>
                </a:solidFill>
                <a:cs typeface="Arial" charset="0"/>
              </a:rPr>
              <a:t> </a:t>
            </a:r>
            <a:r>
              <a:rPr lang="en-US" sz="1600" b="1" dirty="0" err="1">
                <a:solidFill>
                  <a:srgbClr val="002060"/>
                </a:solidFill>
                <a:cs typeface="Arial" charset="0"/>
              </a:rPr>
              <a:t>phẩm</a:t>
            </a:r>
            <a:r>
              <a:rPr lang="en-US" sz="1600" b="1" dirty="0">
                <a:solidFill>
                  <a:srgbClr val="002060"/>
                </a:solidFill>
                <a:cs typeface="Arial" charset="0"/>
              </a:rPr>
              <a:t>?</a:t>
            </a:r>
          </a:p>
        </p:txBody>
      </p:sp>
      <p:sp>
        <p:nvSpPr>
          <p:cNvPr id="13" name="AutoShape 12"/>
          <p:cNvSpPr>
            <a:spLocks noChangeArrowheads="1"/>
          </p:cNvSpPr>
          <p:nvPr/>
        </p:nvSpPr>
        <p:spPr bwMode="gray">
          <a:xfrm>
            <a:off x="6067425" y="3902075"/>
            <a:ext cx="2543175" cy="1889125"/>
          </a:xfrm>
          <a:prstGeom prst="roundRect">
            <a:avLst>
              <a:gd name="adj" fmla="val 12699"/>
            </a:avLst>
          </a:prstGeom>
          <a:solidFill>
            <a:srgbClr val="F7CDD7"/>
          </a:solidFill>
          <a:ln w="9525" algn="ctr">
            <a:noFill/>
            <a:round/>
            <a:headEnd/>
            <a:tailEnd/>
          </a:ln>
          <a:effectLst/>
        </p:spPr>
        <p:txBody>
          <a:bodyPr wrap="none" anchor="ctr"/>
          <a:lstStyle/>
          <a:p>
            <a:endParaRPr lang="en-US"/>
          </a:p>
        </p:txBody>
      </p:sp>
      <p:sp>
        <p:nvSpPr>
          <p:cNvPr id="14" name="AutoShape 13"/>
          <p:cNvSpPr>
            <a:spLocks noChangeArrowheads="1"/>
          </p:cNvSpPr>
          <p:nvPr/>
        </p:nvSpPr>
        <p:spPr bwMode="gray">
          <a:xfrm>
            <a:off x="6121400" y="4428869"/>
            <a:ext cx="2408238" cy="1305182"/>
          </a:xfrm>
          <a:prstGeom prst="roundRect">
            <a:avLst>
              <a:gd name="adj" fmla="val 16667"/>
            </a:avLst>
          </a:prstGeom>
          <a:solidFill>
            <a:srgbClr val="FFFFFF"/>
          </a:solidFill>
          <a:ln w="9525">
            <a:noFill/>
            <a:round/>
            <a:headEnd/>
            <a:tailEnd/>
          </a:ln>
          <a:effectLst>
            <a:prstShdw prst="shdw18" dist="17961" dir="13500000">
              <a:srgbClr val="FFFFFF">
                <a:gamma/>
                <a:shade val="60000"/>
                <a:invGamma/>
              </a:srgbClr>
            </a:prstShdw>
          </a:effectLst>
        </p:spPr>
        <p:txBody>
          <a:bodyPr wrap="none" anchor="ctr"/>
          <a:lstStyle/>
          <a:p>
            <a:endParaRPr lang="en-US"/>
          </a:p>
        </p:txBody>
      </p:sp>
      <p:sp>
        <p:nvSpPr>
          <p:cNvPr id="15" name="Text Box 18"/>
          <p:cNvSpPr txBox="1">
            <a:spLocks noChangeArrowheads="1"/>
          </p:cNvSpPr>
          <p:nvPr/>
        </p:nvSpPr>
        <p:spPr bwMode="white">
          <a:xfrm>
            <a:off x="6629400" y="4013994"/>
            <a:ext cx="1651000" cy="396875"/>
          </a:xfrm>
          <a:prstGeom prst="rect">
            <a:avLst/>
          </a:prstGeom>
          <a:noFill/>
          <a:ln w="9525" algn="ctr">
            <a:noFill/>
            <a:miter lim="800000"/>
            <a:headEnd/>
            <a:tailEnd/>
          </a:ln>
        </p:spPr>
        <p:txBody>
          <a:bodyPr>
            <a:spAutoFit/>
          </a:bodyPr>
          <a:lstStyle/>
          <a:p>
            <a:pPr>
              <a:spcBef>
                <a:spcPct val="50000"/>
              </a:spcBef>
            </a:pPr>
            <a:r>
              <a:rPr lang="en-US" sz="2000" b="1" dirty="0">
                <a:solidFill>
                  <a:srgbClr val="002060"/>
                </a:solidFill>
                <a:cs typeface="Arial" charset="0"/>
              </a:rPr>
              <a:t>Promotion</a:t>
            </a:r>
          </a:p>
        </p:txBody>
      </p:sp>
      <p:sp>
        <p:nvSpPr>
          <p:cNvPr id="16" name="Text Box 9"/>
          <p:cNvSpPr txBox="1">
            <a:spLocks noChangeArrowheads="1"/>
          </p:cNvSpPr>
          <p:nvPr/>
        </p:nvSpPr>
        <p:spPr bwMode="gray">
          <a:xfrm>
            <a:off x="6187281" y="4419740"/>
            <a:ext cx="2535238" cy="1323439"/>
          </a:xfrm>
          <a:prstGeom prst="rect">
            <a:avLst/>
          </a:prstGeom>
          <a:noFill/>
          <a:ln w="9525" algn="ctr">
            <a:noFill/>
            <a:miter lim="800000"/>
            <a:headEnd/>
            <a:tailEnd/>
          </a:ln>
        </p:spPr>
        <p:txBody>
          <a:bodyPr wrap="square">
            <a:spAutoFit/>
          </a:bodyPr>
          <a:lstStyle/>
          <a:p>
            <a:pPr eaLnBrk="0" hangingPunct="0"/>
            <a:r>
              <a:rPr lang="en-US" sz="1600" b="1" dirty="0" err="1">
                <a:solidFill>
                  <a:srgbClr val="002060"/>
                </a:solidFill>
                <a:cs typeface="Arial" charset="0"/>
              </a:rPr>
              <a:t>Làm</a:t>
            </a:r>
            <a:r>
              <a:rPr lang="en-US" sz="1600" b="1" dirty="0">
                <a:solidFill>
                  <a:srgbClr val="002060"/>
                </a:solidFill>
                <a:cs typeface="Arial" charset="0"/>
              </a:rPr>
              <a:t> </a:t>
            </a:r>
            <a:r>
              <a:rPr lang="en-US" sz="1600" b="1" dirty="0" err="1">
                <a:solidFill>
                  <a:srgbClr val="002060"/>
                </a:solidFill>
                <a:cs typeface="Arial" charset="0"/>
              </a:rPr>
              <a:t>thế</a:t>
            </a:r>
            <a:r>
              <a:rPr lang="en-US" sz="1600" b="1" dirty="0">
                <a:solidFill>
                  <a:srgbClr val="002060"/>
                </a:solidFill>
                <a:cs typeface="Arial" charset="0"/>
              </a:rPr>
              <a:t> </a:t>
            </a:r>
            <a:r>
              <a:rPr lang="en-US" sz="1600" b="1" dirty="0" err="1">
                <a:solidFill>
                  <a:srgbClr val="002060"/>
                </a:solidFill>
                <a:cs typeface="Arial" charset="0"/>
              </a:rPr>
              <a:t>nào</a:t>
            </a:r>
            <a:r>
              <a:rPr lang="en-US" sz="1600" b="1" dirty="0">
                <a:solidFill>
                  <a:srgbClr val="002060"/>
                </a:solidFill>
                <a:cs typeface="Arial" charset="0"/>
              </a:rPr>
              <a:t> </a:t>
            </a:r>
            <a:r>
              <a:rPr lang="en-US" sz="1600" b="1" dirty="0" err="1">
                <a:solidFill>
                  <a:srgbClr val="002060"/>
                </a:solidFill>
                <a:cs typeface="Arial" charset="0"/>
              </a:rPr>
              <a:t>để</a:t>
            </a:r>
            <a:r>
              <a:rPr lang="en-US" sz="1600" b="1" dirty="0">
                <a:solidFill>
                  <a:srgbClr val="002060"/>
                </a:solidFill>
                <a:cs typeface="Arial" charset="0"/>
              </a:rPr>
              <a:t> </a:t>
            </a:r>
            <a:r>
              <a:rPr lang="en-US" sz="1600" b="1" dirty="0" err="1">
                <a:solidFill>
                  <a:srgbClr val="002060"/>
                </a:solidFill>
                <a:cs typeface="Arial" charset="0"/>
              </a:rPr>
              <a:t>khách</a:t>
            </a:r>
            <a:r>
              <a:rPr lang="en-US" sz="1600" b="1" dirty="0">
                <a:solidFill>
                  <a:srgbClr val="002060"/>
                </a:solidFill>
                <a:cs typeface="Arial" charset="0"/>
              </a:rPr>
              <a:t> </a:t>
            </a:r>
            <a:r>
              <a:rPr lang="en-US" sz="1600" b="1" dirty="0" err="1">
                <a:solidFill>
                  <a:srgbClr val="002060"/>
                </a:solidFill>
                <a:cs typeface="Arial" charset="0"/>
              </a:rPr>
              <a:t>hàng</a:t>
            </a:r>
            <a:r>
              <a:rPr lang="en-US" sz="1600" b="1" dirty="0">
                <a:solidFill>
                  <a:srgbClr val="002060"/>
                </a:solidFill>
                <a:cs typeface="Arial" charset="0"/>
              </a:rPr>
              <a:t> </a:t>
            </a:r>
            <a:r>
              <a:rPr lang="en-US" sz="1600" b="1" dirty="0" err="1">
                <a:solidFill>
                  <a:srgbClr val="002060"/>
                </a:solidFill>
                <a:cs typeface="Arial" charset="0"/>
              </a:rPr>
              <a:t>biết</a:t>
            </a:r>
            <a:r>
              <a:rPr lang="en-US" sz="1600" b="1" dirty="0">
                <a:solidFill>
                  <a:srgbClr val="002060"/>
                </a:solidFill>
                <a:cs typeface="Arial" charset="0"/>
              </a:rPr>
              <a:t> </a:t>
            </a:r>
            <a:r>
              <a:rPr lang="en-US" sz="1600" b="1" dirty="0" err="1">
                <a:solidFill>
                  <a:srgbClr val="002060"/>
                </a:solidFill>
                <a:cs typeface="Arial" charset="0"/>
              </a:rPr>
              <a:t>đến</a:t>
            </a:r>
            <a:r>
              <a:rPr lang="en-US" sz="1600" b="1" dirty="0">
                <a:solidFill>
                  <a:srgbClr val="002060"/>
                </a:solidFill>
                <a:cs typeface="Arial" charset="0"/>
              </a:rPr>
              <a:t> </a:t>
            </a:r>
            <a:r>
              <a:rPr lang="en-US" sz="1600" b="1" dirty="0" err="1">
                <a:solidFill>
                  <a:srgbClr val="002060"/>
                </a:solidFill>
                <a:cs typeface="Arial" charset="0"/>
              </a:rPr>
              <a:t>sản</a:t>
            </a:r>
            <a:r>
              <a:rPr lang="en-US" sz="1600" b="1" dirty="0">
                <a:solidFill>
                  <a:srgbClr val="002060"/>
                </a:solidFill>
                <a:cs typeface="Arial" charset="0"/>
              </a:rPr>
              <a:t> </a:t>
            </a:r>
            <a:r>
              <a:rPr lang="en-US" sz="1600" b="1" dirty="0" err="1">
                <a:solidFill>
                  <a:srgbClr val="002060"/>
                </a:solidFill>
                <a:cs typeface="Arial" charset="0"/>
              </a:rPr>
              <a:t>phẩm</a:t>
            </a:r>
            <a:r>
              <a:rPr lang="en-US" sz="1600" b="1" dirty="0">
                <a:solidFill>
                  <a:srgbClr val="002060"/>
                </a:solidFill>
                <a:cs typeface="Arial" charset="0"/>
              </a:rPr>
              <a:t>?</a:t>
            </a:r>
          </a:p>
          <a:p>
            <a:pPr eaLnBrk="0" hangingPunct="0"/>
            <a:r>
              <a:rPr lang="en-US" sz="1600" b="1" dirty="0" err="1">
                <a:solidFill>
                  <a:srgbClr val="002060"/>
                </a:solidFill>
                <a:cs typeface="Arial" charset="0"/>
              </a:rPr>
              <a:t>Khu</a:t>
            </a:r>
            <a:r>
              <a:rPr lang="vi-VN" sz="1600" b="1" dirty="0">
                <a:solidFill>
                  <a:srgbClr val="002060"/>
                </a:solidFill>
                <a:cs typeface="Arial" charset="0"/>
              </a:rPr>
              <a:t>yếch</a:t>
            </a:r>
            <a:r>
              <a:rPr lang="en-US" sz="1600" b="1" dirty="0">
                <a:solidFill>
                  <a:srgbClr val="002060"/>
                </a:solidFill>
                <a:cs typeface="Arial" charset="0"/>
              </a:rPr>
              <a:t> </a:t>
            </a:r>
            <a:r>
              <a:rPr lang="en-US" sz="1600" b="1" dirty="0" err="1">
                <a:solidFill>
                  <a:srgbClr val="002060"/>
                </a:solidFill>
                <a:cs typeface="Arial" charset="0"/>
              </a:rPr>
              <a:t>trương</a:t>
            </a:r>
            <a:r>
              <a:rPr lang="en-US" sz="1600" b="1" dirty="0">
                <a:solidFill>
                  <a:srgbClr val="002060"/>
                </a:solidFill>
                <a:cs typeface="Arial" charset="0"/>
              </a:rPr>
              <a:t> </a:t>
            </a:r>
            <a:r>
              <a:rPr lang="en-US" sz="1600" b="1" dirty="0" err="1">
                <a:solidFill>
                  <a:srgbClr val="002060"/>
                </a:solidFill>
                <a:cs typeface="Arial" charset="0"/>
              </a:rPr>
              <a:t>hình</a:t>
            </a:r>
            <a:r>
              <a:rPr lang="en-US" sz="1600" b="1" dirty="0">
                <a:solidFill>
                  <a:srgbClr val="002060"/>
                </a:solidFill>
                <a:cs typeface="Arial" charset="0"/>
              </a:rPr>
              <a:t> </a:t>
            </a:r>
            <a:r>
              <a:rPr lang="en-US" sz="1600" b="1" dirty="0" err="1">
                <a:solidFill>
                  <a:srgbClr val="002060"/>
                </a:solidFill>
                <a:cs typeface="Arial" charset="0"/>
              </a:rPr>
              <a:t>ảnh</a:t>
            </a:r>
            <a:r>
              <a:rPr lang="en-US" sz="1600" b="1" dirty="0">
                <a:solidFill>
                  <a:srgbClr val="002060"/>
                </a:solidFill>
                <a:cs typeface="Arial" charset="0"/>
              </a:rPr>
              <a:t> </a:t>
            </a:r>
            <a:r>
              <a:rPr lang="en-US" sz="1600" b="1" dirty="0" err="1">
                <a:solidFill>
                  <a:srgbClr val="002060"/>
                </a:solidFill>
                <a:cs typeface="Arial" charset="0"/>
              </a:rPr>
              <a:t>như</a:t>
            </a:r>
            <a:r>
              <a:rPr lang="en-US" sz="1600" b="1" dirty="0">
                <a:solidFill>
                  <a:srgbClr val="002060"/>
                </a:solidFill>
                <a:cs typeface="Arial" charset="0"/>
              </a:rPr>
              <a:t> </a:t>
            </a:r>
            <a:r>
              <a:rPr lang="en-US" sz="1600" b="1" dirty="0" err="1">
                <a:solidFill>
                  <a:srgbClr val="002060"/>
                </a:solidFill>
                <a:cs typeface="Arial" charset="0"/>
              </a:rPr>
              <a:t>thế</a:t>
            </a:r>
            <a:r>
              <a:rPr lang="en-US" sz="1600" b="1" dirty="0">
                <a:solidFill>
                  <a:srgbClr val="002060"/>
                </a:solidFill>
                <a:cs typeface="Arial" charset="0"/>
              </a:rPr>
              <a:t> </a:t>
            </a:r>
            <a:r>
              <a:rPr lang="en-US" sz="1600" b="1" dirty="0" err="1">
                <a:solidFill>
                  <a:srgbClr val="002060"/>
                </a:solidFill>
                <a:cs typeface="Arial" charset="0"/>
              </a:rPr>
              <a:t>nào</a:t>
            </a:r>
            <a:r>
              <a:rPr lang="en-US" sz="1600" b="1" dirty="0">
                <a:solidFill>
                  <a:srgbClr val="002060"/>
                </a:solidFill>
                <a:cs typeface="Arial" charset="0"/>
              </a:rPr>
              <a:t>?</a:t>
            </a:r>
          </a:p>
        </p:txBody>
      </p:sp>
      <p:sp>
        <p:nvSpPr>
          <p:cNvPr id="17" name="AutoShape 16"/>
          <p:cNvSpPr>
            <a:spLocks noChangeArrowheads="1"/>
          </p:cNvSpPr>
          <p:nvPr/>
        </p:nvSpPr>
        <p:spPr bwMode="gray">
          <a:xfrm>
            <a:off x="6067425" y="1447800"/>
            <a:ext cx="2543175" cy="1981200"/>
          </a:xfrm>
          <a:prstGeom prst="roundRect">
            <a:avLst>
              <a:gd name="adj" fmla="val 12699"/>
            </a:avLst>
          </a:prstGeom>
          <a:solidFill>
            <a:schemeClr val="tx2">
              <a:lumMod val="20000"/>
              <a:lumOff val="80000"/>
            </a:schemeClr>
          </a:solidFill>
          <a:ln w="9525" algn="ctr">
            <a:noFill/>
            <a:round/>
            <a:headEnd/>
            <a:tailEnd/>
          </a:ln>
          <a:effectLst/>
        </p:spPr>
        <p:txBody>
          <a:bodyPr wrap="none" anchor="ctr"/>
          <a:lstStyle/>
          <a:p>
            <a:endParaRPr lang="en-US"/>
          </a:p>
        </p:txBody>
      </p:sp>
      <p:sp>
        <p:nvSpPr>
          <p:cNvPr id="18" name="AutoShape 17"/>
          <p:cNvSpPr>
            <a:spLocks noChangeArrowheads="1"/>
          </p:cNvSpPr>
          <p:nvPr/>
        </p:nvSpPr>
        <p:spPr bwMode="gray">
          <a:xfrm>
            <a:off x="6121400" y="2029963"/>
            <a:ext cx="2408238" cy="1341887"/>
          </a:xfrm>
          <a:prstGeom prst="roundRect">
            <a:avLst>
              <a:gd name="adj" fmla="val 16667"/>
            </a:avLst>
          </a:prstGeom>
          <a:solidFill>
            <a:srgbClr val="FFFFFF"/>
          </a:solidFill>
          <a:ln w="9525">
            <a:noFill/>
            <a:round/>
            <a:headEnd/>
            <a:tailEnd/>
          </a:ln>
          <a:effectLst>
            <a:prstShdw prst="shdw18" dist="17961" dir="13500000">
              <a:srgbClr val="FFFFFF">
                <a:gamma/>
                <a:shade val="60000"/>
                <a:invGamma/>
              </a:srgbClr>
            </a:prstShdw>
          </a:effectLst>
        </p:spPr>
        <p:txBody>
          <a:bodyPr wrap="none" anchor="ctr"/>
          <a:lstStyle/>
          <a:p>
            <a:endParaRPr lang="en-US"/>
          </a:p>
        </p:txBody>
      </p:sp>
      <p:sp>
        <p:nvSpPr>
          <p:cNvPr id="19" name="Text Box 18"/>
          <p:cNvSpPr txBox="1">
            <a:spLocks noChangeArrowheads="1"/>
          </p:cNvSpPr>
          <p:nvPr/>
        </p:nvSpPr>
        <p:spPr bwMode="white">
          <a:xfrm>
            <a:off x="6827838" y="1524000"/>
            <a:ext cx="1651000" cy="396875"/>
          </a:xfrm>
          <a:prstGeom prst="rect">
            <a:avLst/>
          </a:prstGeom>
          <a:noFill/>
          <a:ln w="9525" algn="ctr">
            <a:noFill/>
            <a:miter lim="800000"/>
            <a:headEnd/>
            <a:tailEnd/>
          </a:ln>
        </p:spPr>
        <p:txBody>
          <a:bodyPr>
            <a:spAutoFit/>
          </a:bodyPr>
          <a:lstStyle/>
          <a:p>
            <a:pPr>
              <a:spcBef>
                <a:spcPct val="50000"/>
              </a:spcBef>
            </a:pPr>
            <a:r>
              <a:rPr lang="en-US" sz="2000" b="1" dirty="0">
                <a:solidFill>
                  <a:srgbClr val="002060"/>
                </a:solidFill>
                <a:cs typeface="Arial" charset="0"/>
              </a:rPr>
              <a:t>Price</a:t>
            </a:r>
          </a:p>
        </p:txBody>
      </p:sp>
      <p:sp>
        <p:nvSpPr>
          <p:cNvPr id="20" name="Text Box 9"/>
          <p:cNvSpPr txBox="1">
            <a:spLocks noChangeArrowheads="1"/>
          </p:cNvSpPr>
          <p:nvPr/>
        </p:nvSpPr>
        <p:spPr bwMode="gray">
          <a:xfrm>
            <a:off x="6162675" y="2146458"/>
            <a:ext cx="2316163" cy="1077218"/>
          </a:xfrm>
          <a:prstGeom prst="rect">
            <a:avLst/>
          </a:prstGeom>
          <a:noFill/>
          <a:ln w="9525" algn="ctr">
            <a:noFill/>
            <a:miter lim="800000"/>
            <a:headEnd/>
            <a:tailEnd/>
          </a:ln>
        </p:spPr>
        <p:txBody>
          <a:bodyPr>
            <a:spAutoFit/>
          </a:bodyPr>
          <a:lstStyle/>
          <a:p>
            <a:pPr eaLnBrk="0" hangingPunct="0"/>
            <a:r>
              <a:rPr lang="en-US" sz="1600" b="1" dirty="0">
                <a:solidFill>
                  <a:srgbClr val="002060"/>
                </a:solidFill>
                <a:cs typeface="Arial" charset="0"/>
              </a:rPr>
              <a:t>Thu </a:t>
            </a:r>
            <a:r>
              <a:rPr lang="en-US" sz="1600" b="1" dirty="0" err="1">
                <a:solidFill>
                  <a:srgbClr val="002060"/>
                </a:solidFill>
                <a:cs typeface="Arial" charset="0"/>
              </a:rPr>
              <a:t>nhập</a:t>
            </a:r>
            <a:r>
              <a:rPr lang="en-US" sz="1600" b="1" dirty="0">
                <a:solidFill>
                  <a:srgbClr val="002060"/>
                </a:solidFill>
                <a:cs typeface="Arial" charset="0"/>
              </a:rPr>
              <a:t> </a:t>
            </a:r>
            <a:r>
              <a:rPr lang="en-US" sz="1600" b="1" dirty="0" err="1">
                <a:solidFill>
                  <a:srgbClr val="002060"/>
                </a:solidFill>
                <a:cs typeface="Arial" charset="0"/>
              </a:rPr>
              <a:t>của</a:t>
            </a:r>
            <a:r>
              <a:rPr lang="en-US" sz="1600" b="1" dirty="0">
                <a:solidFill>
                  <a:srgbClr val="002060"/>
                </a:solidFill>
                <a:cs typeface="Arial" charset="0"/>
              </a:rPr>
              <a:t> </a:t>
            </a:r>
            <a:r>
              <a:rPr lang="en-US" sz="1600" b="1" dirty="0" err="1">
                <a:solidFill>
                  <a:srgbClr val="002060"/>
                </a:solidFill>
                <a:cs typeface="Arial" charset="0"/>
              </a:rPr>
              <a:t>khách</a:t>
            </a:r>
            <a:r>
              <a:rPr lang="en-US" sz="1600" b="1" dirty="0">
                <a:solidFill>
                  <a:srgbClr val="002060"/>
                </a:solidFill>
                <a:cs typeface="Arial" charset="0"/>
              </a:rPr>
              <a:t> </a:t>
            </a:r>
            <a:r>
              <a:rPr lang="en-US" sz="1600" b="1" dirty="0" err="1">
                <a:solidFill>
                  <a:srgbClr val="002060"/>
                </a:solidFill>
                <a:cs typeface="Arial" charset="0"/>
              </a:rPr>
              <a:t>hàng</a:t>
            </a:r>
            <a:r>
              <a:rPr lang="en-US" sz="1600" b="1" dirty="0">
                <a:solidFill>
                  <a:srgbClr val="002060"/>
                </a:solidFill>
                <a:cs typeface="Arial" charset="0"/>
              </a:rPr>
              <a:t>? </a:t>
            </a:r>
          </a:p>
          <a:p>
            <a:pPr eaLnBrk="0" hangingPunct="0"/>
            <a:r>
              <a:rPr lang="en-US" sz="1600" b="1" dirty="0" err="1">
                <a:solidFill>
                  <a:srgbClr val="002060"/>
                </a:solidFill>
                <a:cs typeface="Arial" charset="0"/>
              </a:rPr>
              <a:t>Khả</a:t>
            </a:r>
            <a:r>
              <a:rPr lang="en-US" sz="1600" b="1" dirty="0">
                <a:solidFill>
                  <a:srgbClr val="002060"/>
                </a:solidFill>
                <a:cs typeface="Arial" charset="0"/>
              </a:rPr>
              <a:t> </a:t>
            </a:r>
            <a:r>
              <a:rPr lang="en-US" sz="1600" b="1" dirty="0" err="1">
                <a:solidFill>
                  <a:srgbClr val="002060"/>
                </a:solidFill>
                <a:cs typeface="Arial" charset="0"/>
              </a:rPr>
              <a:t>năng</a:t>
            </a:r>
            <a:r>
              <a:rPr lang="en-US" sz="1600" b="1" dirty="0">
                <a:solidFill>
                  <a:srgbClr val="002060"/>
                </a:solidFill>
                <a:cs typeface="Arial" charset="0"/>
              </a:rPr>
              <a:t> </a:t>
            </a:r>
            <a:r>
              <a:rPr lang="en-US" sz="1600" b="1" dirty="0" err="1">
                <a:solidFill>
                  <a:srgbClr val="002060"/>
                </a:solidFill>
                <a:cs typeface="Arial" charset="0"/>
              </a:rPr>
              <a:t>mua</a:t>
            </a:r>
            <a:r>
              <a:rPr lang="en-US" sz="1600" b="1" dirty="0">
                <a:solidFill>
                  <a:srgbClr val="002060"/>
                </a:solidFill>
                <a:cs typeface="Arial" charset="0"/>
              </a:rPr>
              <a:t> </a:t>
            </a:r>
            <a:r>
              <a:rPr lang="en-US" sz="1600" b="1" dirty="0" err="1">
                <a:solidFill>
                  <a:srgbClr val="002060"/>
                </a:solidFill>
                <a:cs typeface="Arial" charset="0"/>
              </a:rPr>
              <a:t>sắm</a:t>
            </a:r>
            <a:r>
              <a:rPr lang="en-US" sz="1600" b="1" dirty="0">
                <a:solidFill>
                  <a:srgbClr val="002060"/>
                </a:solidFill>
                <a:cs typeface="Arial" charset="0"/>
              </a:rPr>
              <a:t>, chi </a:t>
            </a:r>
            <a:r>
              <a:rPr lang="en-US" sz="1600" b="1" dirty="0" err="1">
                <a:solidFill>
                  <a:srgbClr val="002060"/>
                </a:solidFill>
                <a:cs typeface="Arial" charset="0"/>
              </a:rPr>
              <a:t>trả</a:t>
            </a:r>
            <a:r>
              <a:rPr lang="en-US" sz="1600" b="1" dirty="0">
                <a:solidFill>
                  <a:srgbClr val="002060"/>
                </a:solidFill>
                <a:cs typeface="Arial" charset="0"/>
              </a:rPr>
              <a:t>?</a:t>
            </a:r>
          </a:p>
        </p:txBody>
      </p:sp>
      <p:grpSp>
        <p:nvGrpSpPr>
          <p:cNvPr id="21" name="Group 20"/>
          <p:cNvGrpSpPr>
            <a:grpSpLocks/>
          </p:cNvGrpSpPr>
          <p:nvPr/>
        </p:nvGrpSpPr>
        <p:grpSpPr bwMode="auto">
          <a:xfrm>
            <a:off x="3095625" y="2438400"/>
            <a:ext cx="2819400" cy="2803525"/>
            <a:chOff x="1968" y="1488"/>
            <a:chExt cx="1776" cy="1766"/>
          </a:xfrm>
          <a:solidFill>
            <a:schemeClr val="accent1">
              <a:lumMod val="20000"/>
              <a:lumOff val="80000"/>
            </a:schemeClr>
          </a:solidFill>
        </p:grpSpPr>
        <p:sp>
          <p:nvSpPr>
            <p:cNvPr id="22" name="AutoShape 21"/>
            <p:cNvSpPr>
              <a:spLocks noChangeArrowheads="1"/>
            </p:cNvSpPr>
            <p:nvPr/>
          </p:nvSpPr>
          <p:spPr bwMode="gray">
            <a:xfrm rot="6774404">
              <a:off x="2004" y="1578"/>
              <a:ext cx="1688" cy="166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3"/>
                    <a:pt x="10719" y="2874"/>
                    <a:pt x="10679" y="2874"/>
                  </a:cubicBezTo>
                  <a:lnTo>
                    <a:pt x="10635" y="1"/>
                  </a:lnTo>
                  <a:cubicBezTo>
                    <a:pt x="10690" y="0"/>
                    <a:pt x="10745" y="-1"/>
                    <a:pt x="10800" y="0"/>
                  </a:cubicBezTo>
                  <a:cubicBezTo>
                    <a:pt x="15131" y="0"/>
                    <a:pt x="19043" y="2587"/>
                    <a:pt x="20738" y="6573"/>
                  </a:cubicBezTo>
                  <a:lnTo>
                    <a:pt x="23223" y="5516"/>
                  </a:lnTo>
                  <a:lnTo>
                    <a:pt x="21035" y="10942"/>
                  </a:lnTo>
                  <a:lnTo>
                    <a:pt x="15609" y="8754"/>
                  </a:lnTo>
                  <a:lnTo>
                    <a:pt x="18093" y="7698"/>
                  </a:lnTo>
                  <a:close/>
                </a:path>
              </a:pathLst>
            </a:custGeom>
            <a:grpFill/>
            <a:ln w="9525">
              <a:noFill/>
              <a:miter lim="800000"/>
              <a:headEnd/>
              <a:tailEnd/>
            </a:ln>
            <a:effectLst/>
            <a:scene3d>
              <a:camera prst="legacyObliqueTopRight"/>
              <a:lightRig rig="legacyFlat3" dir="b"/>
            </a:scene3d>
            <a:sp3d extrusionH="176200" prstMaterial="legacyMatte">
              <a:bevelT w="13500" h="13500" prst="angle"/>
              <a:bevelB w="13500" h="13500" prst="angle"/>
              <a:extrusionClr>
                <a:schemeClr val="hlink"/>
              </a:extrusionClr>
            </a:sp3d>
          </p:spPr>
          <p:txBody>
            <a:bodyPr wrap="none" anchor="ctr">
              <a:flatTx/>
            </a:bodyPr>
            <a:lstStyle/>
            <a:p>
              <a:endParaRPr lang="en-US"/>
            </a:p>
          </p:txBody>
        </p:sp>
        <p:sp>
          <p:nvSpPr>
            <p:cNvPr id="23" name="AutoShape 22"/>
            <p:cNvSpPr>
              <a:spLocks noChangeArrowheads="1"/>
            </p:cNvSpPr>
            <p:nvPr/>
          </p:nvSpPr>
          <p:spPr bwMode="gray">
            <a:xfrm rot="12174404">
              <a:off x="1968" y="1567"/>
              <a:ext cx="1688" cy="166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3"/>
                    <a:pt x="10719" y="2874"/>
                    <a:pt x="10679" y="2874"/>
                  </a:cubicBezTo>
                  <a:lnTo>
                    <a:pt x="10635" y="1"/>
                  </a:lnTo>
                  <a:cubicBezTo>
                    <a:pt x="10690" y="0"/>
                    <a:pt x="10745" y="-1"/>
                    <a:pt x="10800" y="0"/>
                  </a:cubicBezTo>
                  <a:cubicBezTo>
                    <a:pt x="15131" y="0"/>
                    <a:pt x="19043" y="2587"/>
                    <a:pt x="20738" y="6573"/>
                  </a:cubicBezTo>
                  <a:lnTo>
                    <a:pt x="23223" y="5516"/>
                  </a:lnTo>
                  <a:lnTo>
                    <a:pt x="21035" y="10942"/>
                  </a:lnTo>
                  <a:lnTo>
                    <a:pt x="15609" y="8754"/>
                  </a:lnTo>
                  <a:lnTo>
                    <a:pt x="18093" y="7698"/>
                  </a:lnTo>
                  <a:close/>
                </a:path>
              </a:pathLst>
            </a:custGeom>
            <a:grpFill/>
            <a:ln w="9525">
              <a:noFill/>
              <a:miter lim="800000"/>
              <a:headEnd/>
              <a:tailEnd/>
            </a:ln>
            <a:effectLst/>
            <a:scene3d>
              <a:camera prst="legacyObliqueTopRight"/>
              <a:lightRig rig="legacyFlat3" dir="b"/>
            </a:scene3d>
            <a:sp3d extrusionH="176200" prstMaterial="legacyMatte">
              <a:bevelT w="13500" h="13500" prst="angle"/>
              <a:bevelB w="13500" h="13500" prst="angle"/>
              <a:extrusionClr>
                <a:schemeClr val="accent1"/>
              </a:extrusionClr>
            </a:sp3d>
          </p:spPr>
          <p:txBody>
            <a:bodyPr wrap="none" anchor="ctr">
              <a:flatTx/>
            </a:bodyPr>
            <a:lstStyle/>
            <a:p>
              <a:endParaRPr lang="en-US"/>
            </a:p>
          </p:txBody>
        </p:sp>
        <p:sp>
          <p:nvSpPr>
            <p:cNvPr id="24" name="AutoShape 23"/>
            <p:cNvSpPr>
              <a:spLocks noChangeArrowheads="1"/>
            </p:cNvSpPr>
            <p:nvPr/>
          </p:nvSpPr>
          <p:spPr bwMode="gray">
            <a:xfrm rot="17574404">
              <a:off x="2029" y="1500"/>
              <a:ext cx="1688" cy="166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3"/>
                    <a:pt x="10719" y="2874"/>
                    <a:pt x="10679" y="2874"/>
                  </a:cubicBezTo>
                  <a:lnTo>
                    <a:pt x="10635" y="1"/>
                  </a:lnTo>
                  <a:cubicBezTo>
                    <a:pt x="10690" y="0"/>
                    <a:pt x="10745" y="-1"/>
                    <a:pt x="10800" y="0"/>
                  </a:cubicBezTo>
                  <a:cubicBezTo>
                    <a:pt x="15131" y="0"/>
                    <a:pt x="19043" y="2587"/>
                    <a:pt x="20738" y="6573"/>
                  </a:cubicBezTo>
                  <a:lnTo>
                    <a:pt x="23223" y="5516"/>
                  </a:lnTo>
                  <a:lnTo>
                    <a:pt x="21035" y="10942"/>
                  </a:lnTo>
                  <a:lnTo>
                    <a:pt x="15609" y="8754"/>
                  </a:lnTo>
                  <a:lnTo>
                    <a:pt x="18093" y="7698"/>
                  </a:lnTo>
                  <a:close/>
                </a:path>
              </a:pathLst>
            </a:custGeom>
            <a:grpFill/>
            <a:ln w="9525">
              <a:noFill/>
              <a:miter lim="800000"/>
              <a:headEnd/>
              <a:tailEnd/>
            </a:ln>
            <a:effectLst/>
            <a:scene3d>
              <a:camera prst="legacyObliqueTopRight"/>
              <a:lightRig rig="legacyFlat3" dir="b"/>
            </a:scene3d>
            <a:sp3d extrusionH="176200" prstMaterial="legacyMatte">
              <a:bevelT w="13500" h="13500" prst="angle"/>
              <a:bevelB w="13500" h="13500" prst="angle"/>
              <a:extrusionClr>
                <a:schemeClr val="folHlink"/>
              </a:extrusionClr>
            </a:sp3d>
          </p:spPr>
          <p:txBody>
            <a:bodyPr wrap="none" anchor="ctr">
              <a:flatTx/>
            </a:bodyPr>
            <a:lstStyle/>
            <a:p>
              <a:endParaRPr lang="en-US"/>
            </a:p>
          </p:txBody>
        </p:sp>
        <p:sp>
          <p:nvSpPr>
            <p:cNvPr id="25" name="AutoShape 24"/>
            <p:cNvSpPr>
              <a:spLocks noChangeArrowheads="1"/>
            </p:cNvSpPr>
            <p:nvPr/>
          </p:nvSpPr>
          <p:spPr bwMode="gray">
            <a:xfrm rot="22974404">
              <a:off x="2056" y="1536"/>
              <a:ext cx="1688" cy="1664"/>
            </a:xfrm>
            <a:custGeom>
              <a:avLst/>
              <a:gdLst>
                <a:gd name="G0" fmla="+- -1509893 0 0"/>
                <a:gd name="G1" fmla="+- -5955455 0 0"/>
                <a:gd name="G2" fmla="+- -1509893 0 -5955455"/>
                <a:gd name="G3" fmla="+- 10800 0 0"/>
                <a:gd name="G4" fmla="+- 0 0 -1509893"/>
                <a:gd name="T0" fmla="*/ 360 256 1"/>
                <a:gd name="T1" fmla="*/ 0 256 1"/>
                <a:gd name="G5" fmla="+- G2 T0 T1"/>
                <a:gd name="G6" fmla="?: G2 G2 G5"/>
                <a:gd name="G7" fmla="+- 0 0 G6"/>
                <a:gd name="G8" fmla="+- 7926 0 0"/>
                <a:gd name="G9" fmla="+- 0 0 -5955455"/>
                <a:gd name="G10" fmla="+- 7926 0 2700"/>
                <a:gd name="G11" fmla="cos G10 -1509893"/>
                <a:gd name="G12" fmla="sin G10 -1509893"/>
                <a:gd name="G13" fmla="cos 13500 -1509893"/>
                <a:gd name="G14" fmla="sin 13500 -1509893"/>
                <a:gd name="G15" fmla="+- G11 10800 0"/>
                <a:gd name="G16" fmla="+- G12 10800 0"/>
                <a:gd name="G17" fmla="+- G13 10800 0"/>
                <a:gd name="G18" fmla="+- G14 10800 0"/>
                <a:gd name="G19" fmla="*/ 7926 1 2"/>
                <a:gd name="G20" fmla="+- G19 5400 0"/>
                <a:gd name="G21" fmla="cos G20 -1509893"/>
                <a:gd name="G22" fmla="sin G20 -1509893"/>
                <a:gd name="G23" fmla="+- G21 10800 0"/>
                <a:gd name="G24" fmla="+- G12 G23 G22"/>
                <a:gd name="G25" fmla="+- G22 G23 G11"/>
                <a:gd name="G26" fmla="cos 10800 -1509893"/>
                <a:gd name="G27" fmla="sin 10800 -1509893"/>
                <a:gd name="G28" fmla="cos 7926 -1509893"/>
                <a:gd name="G29" fmla="sin 7926 -1509893"/>
                <a:gd name="G30" fmla="+- G26 10800 0"/>
                <a:gd name="G31" fmla="+- G27 10800 0"/>
                <a:gd name="G32" fmla="+- G28 10800 0"/>
                <a:gd name="G33" fmla="+- G29 10800 0"/>
                <a:gd name="G34" fmla="+- G19 5400 0"/>
                <a:gd name="G35" fmla="cos G34 -5955455"/>
                <a:gd name="G36" fmla="sin G34 -5955455"/>
                <a:gd name="G37" fmla="+/ -5955455 -1509893 2"/>
                <a:gd name="T2" fmla="*/ 180 256 1"/>
                <a:gd name="T3" fmla="*/ 0 256 1"/>
                <a:gd name="G38" fmla="+- G37 T2 T3"/>
                <a:gd name="G39" fmla="?: G2 G37 G38"/>
                <a:gd name="G40" fmla="cos 10800 G39"/>
                <a:gd name="G41" fmla="sin 10800 G39"/>
                <a:gd name="G42" fmla="cos 7926 G39"/>
                <a:gd name="G43" fmla="sin 7926 G39"/>
                <a:gd name="G44" fmla="+- G40 10800 0"/>
                <a:gd name="G45" fmla="+- G41 10800 0"/>
                <a:gd name="G46" fmla="+- G42 10800 0"/>
                <a:gd name="G47" fmla="+- G43 10800 0"/>
                <a:gd name="G48" fmla="+- G35 10800 0"/>
                <a:gd name="G49" fmla="+- G36 10800 0"/>
                <a:gd name="T4" fmla="*/ 16689 w 21600"/>
                <a:gd name="T5" fmla="*/ 1746 h 21600"/>
                <a:gd name="T6" fmla="*/ 10657 w 21600"/>
                <a:gd name="T7" fmla="*/ 1438 h 21600"/>
                <a:gd name="T8" fmla="*/ 15121 w 21600"/>
                <a:gd name="T9" fmla="*/ 4156 h 21600"/>
                <a:gd name="T10" fmla="*/ 23223 w 21600"/>
                <a:gd name="T11" fmla="*/ 5516 h 21600"/>
                <a:gd name="T12" fmla="*/ 21035 w 21600"/>
                <a:gd name="T13" fmla="*/ 10942 h 21600"/>
                <a:gd name="T14" fmla="*/ 15609 w 21600"/>
                <a:gd name="T15" fmla="*/ 8754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093" y="7698"/>
                  </a:moveTo>
                  <a:cubicBezTo>
                    <a:pt x="16849" y="4772"/>
                    <a:pt x="13978" y="2874"/>
                    <a:pt x="10800" y="2874"/>
                  </a:cubicBezTo>
                  <a:cubicBezTo>
                    <a:pt x="10759" y="2873"/>
                    <a:pt x="10719" y="2874"/>
                    <a:pt x="10679" y="2874"/>
                  </a:cubicBezTo>
                  <a:lnTo>
                    <a:pt x="10635" y="1"/>
                  </a:lnTo>
                  <a:cubicBezTo>
                    <a:pt x="10690" y="0"/>
                    <a:pt x="10745" y="-1"/>
                    <a:pt x="10800" y="0"/>
                  </a:cubicBezTo>
                  <a:cubicBezTo>
                    <a:pt x="15131" y="0"/>
                    <a:pt x="19043" y="2587"/>
                    <a:pt x="20738" y="6573"/>
                  </a:cubicBezTo>
                  <a:lnTo>
                    <a:pt x="23223" y="5516"/>
                  </a:lnTo>
                  <a:lnTo>
                    <a:pt x="21035" y="10942"/>
                  </a:lnTo>
                  <a:lnTo>
                    <a:pt x="15609" y="8754"/>
                  </a:lnTo>
                  <a:lnTo>
                    <a:pt x="18093" y="7698"/>
                  </a:lnTo>
                  <a:close/>
                </a:path>
              </a:pathLst>
            </a:custGeom>
            <a:grpFill/>
            <a:ln w="9525">
              <a:noFill/>
              <a:miter lim="800000"/>
              <a:headEnd/>
              <a:tailEnd/>
            </a:ln>
            <a:effectLst/>
            <a:scene3d>
              <a:camera prst="legacyObliqueTopRight"/>
              <a:lightRig rig="legacyFlat3" dir="b"/>
            </a:scene3d>
            <a:sp3d extrusionH="176200" prstMaterial="legacyMatte">
              <a:bevelT w="13500" h="13500" prst="angle"/>
              <a:bevelB w="13500" h="13500" prst="angle"/>
              <a:extrusionClr>
                <a:schemeClr val="accent2"/>
              </a:extrusionClr>
            </a:sp3d>
          </p:spPr>
          <p:txBody>
            <a:bodyPr wrap="none" anchor="ctr">
              <a:flatTx/>
            </a:bodyPr>
            <a:lstStyle/>
            <a:p>
              <a:endParaRPr lang="en-US"/>
            </a:p>
          </p:txBody>
        </p:sp>
      </p:grpSp>
      <p:pic>
        <p:nvPicPr>
          <p:cNvPr id="26" name="Picture 2" descr="C:\Users\ThuongMac\Desktop\viet-bai-marketing200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998820"/>
            <a:ext cx="198120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64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arn(inVertical)">
                                      <p:cBhvr>
                                        <p:cTn id="21" dur="500"/>
                                        <p:tgtEl>
                                          <p:spTgt spid="11"/>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arn(inVertical)">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barn(inVertical)">
                                      <p:cBhvr>
                                        <p:cTn id="29" dur="500"/>
                                        <p:tgtEl>
                                          <p:spTgt spid="17"/>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arn(inVertical)">
                                      <p:cBhvr>
                                        <p:cTn id="32" dur="500"/>
                                        <p:tgtEl>
                                          <p:spTgt spid="18"/>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barn(inVertical)">
                                      <p:cBhvr>
                                        <p:cTn id="35" dur="500"/>
                                        <p:tgtEl>
                                          <p:spTgt spid="19"/>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barn(inVertical)">
                                      <p:cBhvr>
                                        <p:cTn id="38" dur="500"/>
                                        <p:tgtEl>
                                          <p:spTgt spid="20"/>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barn(inVertical)">
                                      <p:cBhvr>
                                        <p:cTn id="43" dur="500"/>
                                        <p:tgtEl>
                                          <p:spTgt spid="4"/>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barn(inVertical)">
                                      <p:cBhvr>
                                        <p:cTn id="46" dur="500"/>
                                        <p:tgtEl>
                                          <p:spTgt spid="6"/>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barn(inVertical)">
                                      <p:cBhvr>
                                        <p:cTn id="49" dur="500"/>
                                        <p:tgtEl>
                                          <p:spTgt spid="7"/>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barn(inVertical)">
                                      <p:cBhvr>
                                        <p:cTn id="52" dur="500"/>
                                        <p:tgtEl>
                                          <p:spTgt spid="8"/>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barn(inVertical)">
                                      <p:cBhvr>
                                        <p:cTn id="57" dur="500"/>
                                        <p:tgtEl>
                                          <p:spTgt spid="13"/>
                                        </p:tgtEl>
                                      </p:cBhvr>
                                    </p:animEffect>
                                  </p:childTnLst>
                                </p:cTn>
                              </p:par>
                              <p:par>
                                <p:cTn id="58" presetID="16" presetClass="entr" presetSubtype="21" fill="hold" grpId="0" nodeType="with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barn(inVertical)">
                                      <p:cBhvr>
                                        <p:cTn id="60" dur="500"/>
                                        <p:tgtEl>
                                          <p:spTgt spid="14"/>
                                        </p:tgtEl>
                                      </p:cBhvr>
                                    </p:animEffect>
                                  </p:childTnLst>
                                </p:cTn>
                              </p:par>
                              <p:par>
                                <p:cTn id="61" presetID="16" presetClass="entr" presetSubtype="21" fill="hold" grpId="0" nodeType="with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barn(inVertical)">
                                      <p:cBhvr>
                                        <p:cTn id="63" dur="500"/>
                                        <p:tgtEl>
                                          <p:spTgt spid="15"/>
                                        </p:tgtEl>
                                      </p:cBhvr>
                                    </p:animEffect>
                                  </p:childTnLst>
                                </p:cTn>
                              </p:par>
                              <p:par>
                                <p:cTn id="64" presetID="16" presetClass="entr" presetSubtype="21" fill="hold" grpId="0" nodeType="with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barn(inVertical)">
                                      <p:cBhvr>
                                        <p:cTn id="6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8" grpId="0"/>
      <p:bldP spid="9" grpId="0" animBg="1"/>
      <p:bldP spid="10" grpId="0" animBg="1"/>
      <p:bldP spid="11" grpId="0" animBg="1"/>
      <p:bldP spid="12" grpId="0"/>
      <p:bldP spid="13" grpId="0" animBg="1"/>
      <p:bldP spid="14" grpId="0" animBg="1"/>
      <p:bldP spid="15" grpId="0"/>
      <p:bldP spid="16" grpId="0"/>
      <p:bldP spid="17" grpId="0" animBg="1"/>
      <p:bldP spid="18" grpId="0" animBg="1"/>
      <p:bldP spid="19" grpId="0"/>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Oval 2"/>
          <p:cNvSpPr>
            <a:spLocks noChangeArrowheads="1"/>
          </p:cNvSpPr>
          <p:nvPr/>
        </p:nvSpPr>
        <p:spPr bwMode="gray">
          <a:xfrm>
            <a:off x="2355850" y="2438400"/>
            <a:ext cx="2743200" cy="2743200"/>
          </a:xfrm>
          <a:prstGeom prst="ellipse">
            <a:avLst/>
          </a:prstGeom>
          <a:solidFill>
            <a:schemeClr val="bg1">
              <a:alpha val="80000"/>
            </a:schemeClr>
          </a:solidFill>
          <a:ln w="9525" algn="ctr">
            <a:noFill/>
            <a:round/>
            <a:headEnd/>
            <a:tailEnd/>
          </a:ln>
          <a:effectLst/>
        </p:spPr>
        <p:txBody>
          <a:bodyPr wrap="none" anchor="ctr"/>
          <a:lstStyle/>
          <a:p>
            <a:endParaRPr lang="en-US"/>
          </a:p>
        </p:txBody>
      </p:sp>
      <p:sp>
        <p:nvSpPr>
          <p:cNvPr id="15363" name="Oval 3"/>
          <p:cNvSpPr>
            <a:spLocks noChangeArrowheads="1"/>
          </p:cNvSpPr>
          <p:nvPr/>
        </p:nvSpPr>
        <p:spPr bwMode="gray">
          <a:xfrm>
            <a:off x="3962400" y="2639707"/>
            <a:ext cx="1879600" cy="1619250"/>
          </a:xfrm>
          <a:prstGeom prst="ellipse">
            <a:avLst/>
          </a:prstGeom>
          <a:solidFill>
            <a:srgbClr val="DCDCDC">
              <a:alpha val="50000"/>
            </a:srgbClr>
          </a:solidFill>
          <a:ln w="9525" algn="ctr">
            <a:noFill/>
            <a:round/>
            <a:headEnd/>
            <a:tailEnd/>
          </a:ln>
          <a:effectLst/>
        </p:spPr>
        <p:txBody>
          <a:bodyPr wrap="none" anchor="ctr"/>
          <a:lstStyle/>
          <a:p>
            <a:endParaRPr lang="en-US"/>
          </a:p>
        </p:txBody>
      </p:sp>
      <p:sp>
        <p:nvSpPr>
          <p:cNvPr id="15364" name="Line 4"/>
          <p:cNvSpPr>
            <a:spLocks noChangeShapeType="1"/>
          </p:cNvSpPr>
          <p:nvPr/>
        </p:nvSpPr>
        <p:spPr bwMode="gray">
          <a:xfrm>
            <a:off x="2329760" y="3683495"/>
            <a:ext cx="1524000" cy="76200"/>
          </a:xfrm>
          <a:prstGeom prst="line">
            <a:avLst/>
          </a:prstGeom>
          <a:noFill/>
          <a:ln w="12700">
            <a:solidFill>
              <a:schemeClr val="tx1"/>
            </a:solidFill>
            <a:round/>
            <a:headEnd/>
            <a:tailEnd/>
          </a:ln>
          <a:effectLst/>
        </p:spPr>
        <p:txBody>
          <a:bodyPr wrap="none" anchor="ctr"/>
          <a:lstStyle/>
          <a:p>
            <a:endParaRPr lang="en-US"/>
          </a:p>
        </p:txBody>
      </p:sp>
      <p:sp>
        <p:nvSpPr>
          <p:cNvPr id="15365" name="Line 5"/>
          <p:cNvSpPr>
            <a:spLocks noChangeShapeType="1"/>
          </p:cNvSpPr>
          <p:nvPr/>
        </p:nvSpPr>
        <p:spPr bwMode="gray">
          <a:xfrm>
            <a:off x="3175779" y="2069828"/>
            <a:ext cx="914400" cy="914400"/>
          </a:xfrm>
          <a:prstGeom prst="line">
            <a:avLst/>
          </a:prstGeom>
          <a:noFill/>
          <a:ln w="12700">
            <a:solidFill>
              <a:schemeClr val="tx1"/>
            </a:solidFill>
            <a:round/>
            <a:headEnd/>
            <a:tailEnd/>
          </a:ln>
          <a:effectLst/>
        </p:spPr>
        <p:txBody>
          <a:bodyPr wrap="none" anchor="ctr"/>
          <a:lstStyle/>
          <a:p>
            <a:endParaRPr lang="en-US"/>
          </a:p>
        </p:txBody>
      </p:sp>
      <p:sp>
        <p:nvSpPr>
          <p:cNvPr id="15366" name="Line 6"/>
          <p:cNvSpPr>
            <a:spLocks noChangeShapeType="1"/>
          </p:cNvSpPr>
          <p:nvPr/>
        </p:nvSpPr>
        <p:spPr bwMode="gray">
          <a:xfrm flipH="1">
            <a:off x="3475130" y="4220364"/>
            <a:ext cx="740691" cy="1263200"/>
          </a:xfrm>
          <a:prstGeom prst="line">
            <a:avLst/>
          </a:prstGeom>
          <a:noFill/>
          <a:ln w="12700">
            <a:solidFill>
              <a:schemeClr val="tx1"/>
            </a:solidFill>
            <a:round/>
            <a:headEnd/>
            <a:tailEnd/>
          </a:ln>
          <a:effectLst/>
        </p:spPr>
        <p:txBody>
          <a:bodyPr wrap="none" anchor="ctr"/>
          <a:lstStyle/>
          <a:p>
            <a:endParaRPr lang="en-US"/>
          </a:p>
        </p:txBody>
      </p:sp>
      <p:sp>
        <p:nvSpPr>
          <p:cNvPr id="15367" name="Line 7"/>
          <p:cNvSpPr>
            <a:spLocks noChangeShapeType="1"/>
          </p:cNvSpPr>
          <p:nvPr/>
        </p:nvSpPr>
        <p:spPr bwMode="gray">
          <a:xfrm>
            <a:off x="5250934" y="4389004"/>
            <a:ext cx="591066" cy="405770"/>
          </a:xfrm>
          <a:prstGeom prst="line">
            <a:avLst/>
          </a:prstGeom>
          <a:noFill/>
          <a:ln w="12700">
            <a:solidFill>
              <a:schemeClr val="tx1"/>
            </a:solidFill>
            <a:round/>
            <a:headEnd/>
            <a:tailEnd/>
          </a:ln>
          <a:effectLst/>
        </p:spPr>
        <p:txBody>
          <a:bodyPr wrap="none" anchor="ctr"/>
          <a:lstStyle/>
          <a:p>
            <a:endParaRPr lang="en-US"/>
          </a:p>
        </p:txBody>
      </p:sp>
      <p:sp>
        <p:nvSpPr>
          <p:cNvPr id="15368" name="Line 8"/>
          <p:cNvSpPr>
            <a:spLocks noChangeShapeType="1"/>
          </p:cNvSpPr>
          <p:nvPr/>
        </p:nvSpPr>
        <p:spPr bwMode="gray">
          <a:xfrm flipV="1">
            <a:off x="5678516" y="2069828"/>
            <a:ext cx="792200" cy="837588"/>
          </a:xfrm>
          <a:prstGeom prst="line">
            <a:avLst/>
          </a:prstGeom>
          <a:noFill/>
          <a:ln w="12700">
            <a:solidFill>
              <a:schemeClr val="tx1"/>
            </a:solidFill>
            <a:round/>
            <a:headEnd/>
            <a:tailEnd/>
          </a:ln>
          <a:effectLst/>
        </p:spPr>
        <p:txBody>
          <a:bodyPr wrap="none" anchor="ctr"/>
          <a:lstStyle/>
          <a:p>
            <a:endParaRPr lang="en-US"/>
          </a:p>
        </p:txBody>
      </p:sp>
      <p:sp>
        <p:nvSpPr>
          <p:cNvPr id="15369" name="Oval 9"/>
          <p:cNvSpPr>
            <a:spLocks noChangeArrowheads="1"/>
          </p:cNvSpPr>
          <p:nvPr/>
        </p:nvSpPr>
        <p:spPr bwMode="gray">
          <a:xfrm>
            <a:off x="4267200" y="3023004"/>
            <a:ext cx="1258477" cy="895350"/>
          </a:xfrm>
          <a:prstGeom prst="ellipse">
            <a:avLst/>
          </a:prstGeom>
          <a:solidFill>
            <a:srgbClr val="C0C0C0">
              <a:alpha val="50000"/>
            </a:srgbClr>
          </a:solidFill>
          <a:ln w="9525" algn="ctr">
            <a:noFill/>
            <a:round/>
            <a:headEnd/>
            <a:tailEnd/>
          </a:ln>
          <a:effectLst/>
        </p:spPr>
        <p:txBody>
          <a:bodyPr wrap="none" anchor="ctr"/>
          <a:lstStyle/>
          <a:p>
            <a:endParaRPr lang="en-US"/>
          </a:p>
        </p:txBody>
      </p:sp>
      <p:grpSp>
        <p:nvGrpSpPr>
          <p:cNvPr id="15371" name="Group 11"/>
          <p:cNvGrpSpPr>
            <a:grpSpLocks/>
          </p:cNvGrpSpPr>
          <p:nvPr/>
        </p:nvGrpSpPr>
        <p:grpSpPr bwMode="auto">
          <a:xfrm>
            <a:off x="1760038" y="1029321"/>
            <a:ext cx="1360367" cy="1627187"/>
            <a:chOff x="2064" y="1008"/>
            <a:chExt cx="722" cy="872"/>
          </a:xfrm>
        </p:grpSpPr>
        <p:sp>
          <p:nvSpPr>
            <p:cNvPr id="15372" name="Oval 12"/>
            <p:cNvSpPr>
              <a:spLocks noChangeArrowheads="1"/>
            </p:cNvSpPr>
            <p:nvPr/>
          </p:nvSpPr>
          <p:spPr bwMode="gray">
            <a:xfrm>
              <a:off x="2064" y="1008"/>
              <a:ext cx="722" cy="727"/>
            </a:xfrm>
            <a:prstGeom prst="ellipse">
              <a:avLst/>
            </a:prstGeom>
            <a:solidFill>
              <a:srgbClr val="EAEAEA">
                <a:alpha val="50000"/>
              </a:srgbClr>
            </a:solidFill>
            <a:ln w="9525" algn="ctr">
              <a:noFill/>
              <a:round/>
              <a:headEnd/>
              <a:tailEnd/>
            </a:ln>
            <a:effectLst/>
          </p:spPr>
          <p:txBody>
            <a:bodyPr wrap="none" anchor="ctr"/>
            <a:lstStyle/>
            <a:p>
              <a:endParaRPr lang="en-US"/>
            </a:p>
          </p:txBody>
        </p:sp>
        <p:grpSp>
          <p:nvGrpSpPr>
            <p:cNvPr id="15373" name="Group 13"/>
            <p:cNvGrpSpPr>
              <a:grpSpLocks/>
            </p:cNvGrpSpPr>
            <p:nvPr/>
          </p:nvGrpSpPr>
          <p:grpSpPr bwMode="auto">
            <a:xfrm>
              <a:off x="2084" y="1031"/>
              <a:ext cx="681" cy="849"/>
              <a:chOff x="3975" y="1593"/>
              <a:chExt cx="933" cy="1163"/>
            </a:xfrm>
          </p:grpSpPr>
          <p:pic>
            <p:nvPicPr>
              <p:cNvPr id="15374" name="Picture 14" descr="circuler_1"/>
              <p:cNvPicPr>
                <a:picLocks noChangeAspect="1" noChangeArrowheads="1"/>
              </p:cNvPicPr>
              <p:nvPr/>
            </p:nvPicPr>
            <p:blipFill>
              <a:blip r:embed="rId2" cstate="print"/>
              <a:srcRect/>
              <a:stretch>
                <a:fillRect/>
              </a:stretch>
            </p:blipFill>
            <p:spPr bwMode="gray">
              <a:xfrm>
                <a:off x="3975" y="1593"/>
                <a:ext cx="925" cy="935"/>
              </a:xfrm>
              <a:prstGeom prst="rect">
                <a:avLst/>
              </a:prstGeom>
              <a:noFill/>
            </p:spPr>
          </p:pic>
          <p:sp>
            <p:nvSpPr>
              <p:cNvPr id="15375" name="Oval 15"/>
              <p:cNvSpPr>
                <a:spLocks noChangeArrowheads="1"/>
              </p:cNvSpPr>
              <p:nvPr/>
            </p:nvSpPr>
            <p:spPr bwMode="gray">
              <a:xfrm>
                <a:off x="3977" y="1593"/>
                <a:ext cx="931" cy="937"/>
              </a:xfrm>
              <a:prstGeom prst="ellipse">
                <a:avLst/>
              </a:prstGeom>
              <a:solidFill>
                <a:schemeClr val="tx2">
                  <a:alpha val="50000"/>
                </a:schemeClr>
              </a:solidFill>
              <a:ln w="9525" algn="ctr">
                <a:noFill/>
                <a:round/>
                <a:headEnd/>
                <a:tailEnd/>
              </a:ln>
              <a:effectLst/>
            </p:spPr>
            <p:txBody>
              <a:bodyPr wrap="none" anchor="ctr"/>
              <a:lstStyle/>
              <a:p>
                <a:endParaRPr lang="en-US"/>
              </a:p>
            </p:txBody>
          </p:sp>
          <p:pic>
            <p:nvPicPr>
              <p:cNvPr id="15376" name="Picture 16" descr="light_shadow1"/>
              <p:cNvPicPr>
                <a:picLocks noChangeAspect="1" noChangeArrowheads="1"/>
              </p:cNvPicPr>
              <p:nvPr/>
            </p:nvPicPr>
            <p:blipFill>
              <a:blip r:embed="rId3" cstate="print"/>
              <a:srcRect t="14285"/>
              <a:stretch>
                <a:fillRect/>
              </a:stretch>
            </p:blipFill>
            <p:spPr bwMode="gray">
              <a:xfrm>
                <a:off x="3984" y="1632"/>
                <a:ext cx="682" cy="585"/>
              </a:xfrm>
              <a:prstGeom prst="rect">
                <a:avLst/>
              </a:prstGeom>
              <a:noFill/>
            </p:spPr>
          </p:pic>
          <p:grpSp>
            <p:nvGrpSpPr>
              <p:cNvPr id="15377" name="Group 17"/>
              <p:cNvGrpSpPr>
                <a:grpSpLocks/>
              </p:cNvGrpSpPr>
              <p:nvPr/>
            </p:nvGrpSpPr>
            <p:grpSpPr bwMode="auto">
              <a:xfrm rot="-3733502" flipH="1" flipV="1">
                <a:off x="4256" y="2247"/>
                <a:ext cx="820" cy="198"/>
                <a:chOff x="2532" y="1051"/>
                <a:chExt cx="893" cy="246"/>
              </a:xfrm>
            </p:grpSpPr>
            <p:grpSp>
              <p:nvGrpSpPr>
                <p:cNvPr id="15378" name="Group 18"/>
                <p:cNvGrpSpPr>
                  <a:grpSpLocks/>
                </p:cNvGrpSpPr>
                <p:nvPr/>
              </p:nvGrpSpPr>
              <p:grpSpPr bwMode="auto">
                <a:xfrm>
                  <a:off x="2532" y="1051"/>
                  <a:ext cx="743" cy="185"/>
                  <a:chOff x="1565" y="2568"/>
                  <a:chExt cx="1118" cy="279"/>
                </a:xfrm>
              </p:grpSpPr>
              <p:sp>
                <p:nvSpPr>
                  <p:cNvPr id="15379" name="AutoShape 19"/>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5380" name="AutoShape 20"/>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5381" name="AutoShape 21"/>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5382" name="AutoShape 22"/>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nvGrpSpPr>
                <p:cNvPr id="15383" name="Group 23"/>
                <p:cNvGrpSpPr>
                  <a:grpSpLocks/>
                </p:cNvGrpSpPr>
                <p:nvPr/>
              </p:nvGrpSpPr>
              <p:grpSpPr bwMode="auto">
                <a:xfrm rot="1353540">
                  <a:off x="2682" y="1111"/>
                  <a:ext cx="743" cy="186"/>
                  <a:chOff x="1565" y="2568"/>
                  <a:chExt cx="1118" cy="279"/>
                </a:xfrm>
              </p:grpSpPr>
              <p:sp>
                <p:nvSpPr>
                  <p:cNvPr id="15384" name="AutoShape 24"/>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5385" name="AutoShape 25"/>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5386" name="AutoShape 26"/>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5387" name="AutoShape 27"/>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grpSp>
        <p:grpSp>
          <p:nvGrpSpPr>
            <p:cNvPr id="15388" name="Group 28"/>
            <p:cNvGrpSpPr>
              <a:grpSpLocks/>
            </p:cNvGrpSpPr>
            <p:nvPr/>
          </p:nvGrpSpPr>
          <p:grpSpPr bwMode="auto">
            <a:xfrm rot="-3733502" flipH="1" flipV="1">
              <a:off x="2362" y="1505"/>
              <a:ext cx="527" cy="128"/>
              <a:chOff x="2532" y="1051"/>
              <a:chExt cx="893" cy="246"/>
            </a:xfrm>
          </p:grpSpPr>
          <p:grpSp>
            <p:nvGrpSpPr>
              <p:cNvPr id="15389" name="Group 29"/>
              <p:cNvGrpSpPr>
                <a:grpSpLocks/>
              </p:cNvGrpSpPr>
              <p:nvPr/>
            </p:nvGrpSpPr>
            <p:grpSpPr bwMode="auto">
              <a:xfrm>
                <a:off x="2532" y="1051"/>
                <a:ext cx="743" cy="185"/>
                <a:chOff x="1565" y="2568"/>
                <a:chExt cx="1118" cy="279"/>
              </a:xfrm>
            </p:grpSpPr>
            <p:sp>
              <p:nvSpPr>
                <p:cNvPr id="15390" name="AutoShape 30"/>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5391" name="AutoShape 31"/>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5392" name="AutoShape 32"/>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5393" name="AutoShape 33"/>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nvGrpSpPr>
              <p:cNvPr id="15394" name="Group 34"/>
              <p:cNvGrpSpPr>
                <a:grpSpLocks/>
              </p:cNvGrpSpPr>
              <p:nvPr/>
            </p:nvGrpSpPr>
            <p:grpSpPr bwMode="auto">
              <a:xfrm rot="1353540">
                <a:off x="2682" y="1111"/>
                <a:ext cx="743" cy="186"/>
                <a:chOff x="1565" y="2568"/>
                <a:chExt cx="1118" cy="279"/>
              </a:xfrm>
            </p:grpSpPr>
            <p:sp>
              <p:nvSpPr>
                <p:cNvPr id="15395" name="AutoShape 35"/>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5396" name="AutoShape 36"/>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5397" name="AutoShape 37"/>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5398" name="AutoShape 38"/>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sp>
          <p:nvSpPr>
            <p:cNvPr id="15399" name="Rectangle 39"/>
            <p:cNvSpPr>
              <a:spLocks noChangeArrowheads="1"/>
            </p:cNvSpPr>
            <p:nvPr/>
          </p:nvSpPr>
          <p:spPr bwMode="gray">
            <a:xfrm>
              <a:off x="2138" y="1272"/>
              <a:ext cx="581" cy="198"/>
            </a:xfrm>
            <a:prstGeom prst="rect">
              <a:avLst/>
            </a:prstGeom>
            <a:noFill/>
            <a:ln w="9525" algn="ctr">
              <a:noFill/>
              <a:miter lim="800000"/>
              <a:headEnd/>
              <a:tailEnd/>
            </a:ln>
            <a:effectLst/>
          </p:spPr>
          <p:txBody>
            <a:bodyPr wrap="none">
              <a:spAutoFit/>
              <a:flatTx/>
            </a:bodyPr>
            <a:lstStyle/>
            <a:p>
              <a:pPr algn="ctr"/>
              <a:r>
                <a:rPr lang="en-US" b="1" dirty="0" err="1">
                  <a:solidFill>
                    <a:srgbClr val="000000"/>
                  </a:solidFill>
                </a:rPr>
                <a:t>Nhu</a:t>
              </a:r>
              <a:r>
                <a:rPr lang="en-US" b="1" dirty="0">
                  <a:solidFill>
                    <a:srgbClr val="000000"/>
                  </a:solidFill>
                </a:rPr>
                <a:t> </a:t>
              </a:r>
              <a:r>
                <a:rPr lang="en-US" b="1" dirty="0" err="1">
                  <a:solidFill>
                    <a:srgbClr val="000000"/>
                  </a:solidFill>
                </a:rPr>
                <a:t>cầu</a:t>
              </a:r>
              <a:endParaRPr lang="en-US" b="1" dirty="0">
                <a:solidFill>
                  <a:srgbClr val="000000"/>
                </a:solidFill>
              </a:endParaRPr>
            </a:p>
          </p:txBody>
        </p:sp>
      </p:grpSp>
      <p:grpSp>
        <p:nvGrpSpPr>
          <p:cNvPr id="15400" name="Group 40"/>
          <p:cNvGrpSpPr>
            <a:grpSpLocks/>
          </p:cNvGrpSpPr>
          <p:nvPr/>
        </p:nvGrpSpPr>
        <p:grpSpPr bwMode="auto">
          <a:xfrm>
            <a:off x="629910" y="2931222"/>
            <a:ext cx="1570430" cy="1554954"/>
            <a:chOff x="2064" y="1008"/>
            <a:chExt cx="722" cy="872"/>
          </a:xfrm>
        </p:grpSpPr>
        <p:sp>
          <p:nvSpPr>
            <p:cNvPr id="15401" name="Oval 41"/>
            <p:cNvSpPr>
              <a:spLocks noChangeArrowheads="1"/>
            </p:cNvSpPr>
            <p:nvPr/>
          </p:nvSpPr>
          <p:spPr bwMode="gray">
            <a:xfrm>
              <a:off x="2064" y="1008"/>
              <a:ext cx="722" cy="727"/>
            </a:xfrm>
            <a:prstGeom prst="ellipse">
              <a:avLst/>
            </a:prstGeom>
            <a:solidFill>
              <a:srgbClr val="EAEAEA">
                <a:alpha val="50000"/>
              </a:srgbClr>
            </a:solidFill>
            <a:ln w="9525" algn="ctr">
              <a:noFill/>
              <a:round/>
              <a:headEnd/>
              <a:tailEnd/>
            </a:ln>
            <a:effectLst/>
          </p:spPr>
          <p:txBody>
            <a:bodyPr wrap="none" anchor="ctr"/>
            <a:lstStyle/>
            <a:p>
              <a:endParaRPr lang="en-US"/>
            </a:p>
          </p:txBody>
        </p:sp>
        <p:grpSp>
          <p:nvGrpSpPr>
            <p:cNvPr id="15402" name="Group 42"/>
            <p:cNvGrpSpPr>
              <a:grpSpLocks/>
            </p:cNvGrpSpPr>
            <p:nvPr/>
          </p:nvGrpSpPr>
          <p:grpSpPr bwMode="auto">
            <a:xfrm>
              <a:off x="2086" y="1031"/>
              <a:ext cx="680" cy="849"/>
              <a:chOff x="3975" y="1593"/>
              <a:chExt cx="931" cy="1163"/>
            </a:xfrm>
          </p:grpSpPr>
          <p:pic>
            <p:nvPicPr>
              <p:cNvPr id="15403" name="Picture 43" descr="circuler_1"/>
              <p:cNvPicPr>
                <a:picLocks noChangeAspect="1" noChangeArrowheads="1"/>
              </p:cNvPicPr>
              <p:nvPr/>
            </p:nvPicPr>
            <p:blipFill>
              <a:blip r:embed="rId2" cstate="print"/>
              <a:srcRect/>
              <a:stretch>
                <a:fillRect/>
              </a:stretch>
            </p:blipFill>
            <p:spPr bwMode="gray">
              <a:xfrm>
                <a:off x="3975" y="1593"/>
                <a:ext cx="925" cy="935"/>
              </a:xfrm>
              <a:prstGeom prst="rect">
                <a:avLst/>
              </a:prstGeom>
              <a:noFill/>
            </p:spPr>
          </p:pic>
          <p:sp>
            <p:nvSpPr>
              <p:cNvPr id="15404" name="Oval 44"/>
              <p:cNvSpPr>
                <a:spLocks noChangeArrowheads="1"/>
              </p:cNvSpPr>
              <p:nvPr/>
            </p:nvSpPr>
            <p:spPr bwMode="gray">
              <a:xfrm>
                <a:off x="3975" y="1593"/>
                <a:ext cx="931" cy="937"/>
              </a:xfrm>
              <a:prstGeom prst="ellipse">
                <a:avLst/>
              </a:prstGeom>
              <a:solidFill>
                <a:schemeClr val="accent2">
                  <a:alpha val="50000"/>
                </a:schemeClr>
              </a:solidFill>
              <a:ln w="9525" algn="ctr">
                <a:noFill/>
                <a:round/>
                <a:headEnd/>
                <a:tailEnd/>
              </a:ln>
              <a:effectLst/>
            </p:spPr>
            <p:txBody>
              <a:bodyPr wrap="none" anchor="ctr"/>
              <a:lstStyle/>
              <a:p>
                <a:endParaRPr lang="en-US"/>
              </a:p>
            </p:txBody>
          </p:sp>
          <p:pic>
            <p:nvPicPr>
              <p:cNvPr id="15405" name="Picture 45" descr="light_shadow1"/>
              <p:cNvPicPr>
                <a:picLocks noChangeAspect="1" noChangeArrowheads="1"/>
              </p:cNvPicPr>
              <p:nvPr/>
            </p:nvPicPr>
            <p:blipFill>
              <a:blip r:embed="rId3" cstate="print"/>
              <a:srcRect t="14285"/>
              <a:stretch>
                <a:fillRect/>
              </a:stretch>
            </p:blipFill>
            <p:spPr bwMode="gray">
              <a:xfrm>
                <a:off x="3984" y="1632"/>
                <a:ext cx="682" cy="585"/>
              </a:xfrm>
              <a:prstGeom prst="rect">
                <a:avLst/>
              </a:prstGeom>
              <a:noFill/>
            </p:spPr>
          </p:pic>
          <p:grpSp>
            <p:nvGrpSpPr>
              <p:cNvPr id="15406" name="Group 46"/>
              <p:cNvGrpSpPr>
                <a:grpSpLocks/>
              </p:cNvGrpSpPr>
              <p:nvPr/>
            </p:nvGrpSpPr>
            <p:grpSpPr bwMode="auto">
              <a:xfrm rot="-3733502" flipH="1" flipV="1">
                <a:off x="4256" y="2247"/>
                <a:ext cx="820" cy="198"/>
                <a:chOff x="2532" y="1051"/>
                <a:chExt cx="893" cy="246"/>
              </a:xfrm>
            </p:grpSpPr>
            <p:grpSp>
              <p:nvGrpSpPr>
                <p:cNvPr id="15407" name="Group 47"/>
                <p:cNvGrpSpPr>
                  <a:grpSpLocks/>
                </p:cNvGrpSpPr>
                <p:nvPr/>
              </p:nvGrpSpPr>
              <p:grpSpPr bwMode="auto">
                <a:xfrm>
                  <a:off x="2532" y="1051"/>
                  <a:ext cx="743" cy="185"/>
                  <a:chOff x="1565" y="2568"/>
                  <a:chExt cx="1118" cy="279"/>
                </a:xfrm>
              </p:grpSpPr>
              <p:sp>
                <p:nvSpPr>
                  <p:cNvPr id="15408" name="AutoShape 48"/>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5409" name="AutoShape 49"/>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5410" name="AutoShape 50"/>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5411" name="AutoShape 51"/>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nvGrpSpPr>
                <p:cNvPr id="15412" name="Group 52"/>
                <p:cNvGrpSpPr>
                  <a:grpSpLocks/>
                </p:cNvGrpSpPr>
                <p:nvPr/>
              </p:nvGrpSpPr>
              <p:grpSpPr bwMode="auto">
                <a:xfrm rot="1353540">
                  <a:off x="2682" y="1111"/>
                  <a:ext cx="743" cy="186"/>
                  <a:chOff x="1565" y="2568"/>
                  <a:chExt cx="1118" cy="279"/>
                </a:xfrm>
              </p:grpSpPr>
              <p:sp>
                <p:nvSpPr>
                  <p:cNvPr id="15413" name="AutoShape 53"/>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5414" name="AutoShape 54"/>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5415" name="AutoShape 55"/>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5416" name="AutoShape 56"/>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grpSp>
        <p:grpSp>
          <p:nvGrpSpPr>
            <p:cNvPr id="15417" name="Group 57"/>
            <p:cNvGrpSpPr>
              <a:grpSpLocks/>
            </p:cNvGrpSpPr>
            <p:nvPr/>
          </p:nvGrpSpPr>
          <p:grpSpPr bwMode="auto">
            <a:xfrm rot="-3733502" flipH="1" flipV="1">
              <a:off x="2362" y="1505"/>
              <a:ext cx="527" cy="128"/>
              <a:chOff x="2532" y="1051"/>
              <a:chExt cx="893" cy="246"/>
            </a:xfrm>
          </p:grpSpPr>
          <p:grpSp>
            <p:nvGrpSpPr>
              <p:cNvPr id="15418" name="Group 58"/>
              <p:cNvGrpSpPr>
                <a:grpSpLocks/>
              </p:cNvGrpSpPr>
              <p:nvPr/>
            </p:nvGrpSpPr>
            <p:grpSpPr bwMode="auto">
              <a:xfrm>
                <a:off x="2532" y="1051"/>
                <a:ext cx="743" cy="185"/>
                <a:chOff x="1565" y="2568"/>
                <a:chExt cx="1118" cy="279"/>
              </a:xfrm>
            </p:grpSpPr>
            <p:sp>
              <p:nvSpPr>
                <p:cNvPr id="15419" name="AutoShape 59"/>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5420" name="AutoShape 60"/>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5421" name="AutoShape 61"/>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5422" name="AutoShape 62"/>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nvGrpSpPr>
              <p:cNvPr id="15423" name="Group 63"/>
              <p:cNvGrpSpPr>
                <a:grpSpLocks/>
              </p:cNvGrpSpPr>
              <p:nvPr/>
            </p:nvGrpSpPr>
            <p:grpSpPr bwMode="auto">
              <a:xfrm rot="1353540">
                <a:off x="2682" y="1111"/>
                <a:ext cx="743" cy="186"/>
                <a:chOff x="1565" y="2568"/>
                <a:chExt cx="1118" cy="279"/>
              </a:xfrm>
            </p:grpSpPr>
            <p:sp>
              <p:nvSpPr>
                <p:cNvPr id="15424" name="AutoShape 64"/>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5425" name="AutoShape 65"/>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5426" name="AutoShape 66"/>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5427" name="AutoShape 67"/>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sp>
          <p:nvSpPr>
            <p:cNvPr id="15428" name="Rectangle 68"/>
            <p:cNvSpPr>
              <a:spLocks noChangeArrowheads="1"/>
            </p:cNvSpPr>
            <p:nvPr/>
          </p:nvSpPr>
          <p:spPr bwMode="gray">
            <a:xfrm>
              <a:off x="2236" y="1272"/>
              <a:ext cx="391" cy="207"/>
            </a:xfrm>
            <a:prstGeom prst="rect">
              <a:avLst/>
            </a:prstGeom>
            <a:noFill/>
            <a:ln w="9525" algn="ctr">
              <a:noFill/>
              <a:miter lim="800000"/>
              <a:headEnd/>
              <a:tailEnd/>
            </a:ln>
            <a:effectLst/>
          </p:spPr>
          <p:txBody>
            <a:bodyPr wrap="none">
              <a:spAutoFit/>
              <a:flatTx/>
            </a:bodyPr>
            <a:lstStyle/>
            <a:p>
              <a:pPr algn="ctr"/>
              <a:r>
                <a:rPr lang="en-US" b="1" dirty="0" err="1">
                  <a:solidFill>
                    <a:srgbClr val="000000"/>
                  </a:solidFill>
                </a:rPr>
                <a:t>Giá</a:t>
              </a:r>
              <a:r>
                <a:rPr lang="en-US" b="1" dirty="0">
                  <a:solidFill>
                    <a:srgbClr val="000000"/>
                  </a:solidFill>
                </a:rPr>
                <a:t> </a:t>
              </a:r>
              <a:r>
                <a:rPr lang="en-US" b="1" dirty="0" err="1">
                  <a:solidFill>
                    <a:srgbClr val="000000"/>
                  </a:solidFill>
                </a:rPr>
                <a:t>trị</a:t>
              </a:r>
              <a:endParaRPr lang="en-US" b="1" dirty="0">
                <a:solidFill>
                  <a:srgbClr val="000000"/>
                </a:solidFill>
              </a:endParaRPr>
            </a:p>
          </p:txBody>
        </p:sp>
      </p:grpSp>
      <p:grpSp>
        <p:nvGrpSpPr>
          <p:cNvPr id="15429" name="Group 69"/>
          <p:cNvGrpSpPr>
            <a:grpSpLocks/>
          </p:cNvGrpSpPr>
          <p:nvPr/>
        </p:nvGrpSpPr>
        <p:grpSpPr bwMode="auto">
          <a:xfrm>
            <a:off x="2260809" y="5241639"/>
            <a:ext cx="1312818" cy="1523579"/>
            <a:chOff x="2064" y="1008"/>
            <a:chExt cx="722" cy="872"/>
          </a:xfrm>
        </p:grpSpPr>
        <p:sp>
          <p:nvSpPr>
            <p:cNvPr id="15430" name="Oval 70"/>
            <p:cNvSpPr>
              <a:spLocks noChangeArrowheads="1"/>
            </p:cNvSpPr>
            <p:nvPr/>
          </p:nvSpPr>
          <p:spPr bwMode="gray">
            <a:xfrm>
              <a:off x="2064" y="1008"/>
              <a:ext cx="722" cy="727"/>
            </a:xfrm>
            <a:prstGeom prst="ellipse">
              <a:avLst/>
            </a:prstGeom>
            <a:solidFill>
              <a:srgbClr val="EAEAEA">
                <a:alpha val="50000"/>
              </a:srgbClr>
            </a:solidFill>
            <a:ln w="9525" algn="ctr">
              <a:noFill/>
              <a:round/>
              <a:headEnd/>
              <a:tailEnd/>
            </a:ln>
            <a:effectLst/>
          </p:spPr>
          <p:txBody>
            <a:bodyPr wrap="none" anchor="ctr"/>
            <a:lstStyle/>
            <a:p>
              <a:endParaRPr lang="en-US"/>
            </a:p>
          </p:txBody>
        </p:sp>
        <p:grpSp>
          <p:nvGrpSpPr>
            <p:cNvPr id="15431" name="Group 71"/>
            <p:cNvGrpSpPr>
              <a:grpSpLocks/>
            </p:cNvGrpSpPr>
            <p:nvPr/>
          </p:nvGrpSpPr>
          <p:grpSpPr bwMode="auto">
            <a:xfrm>
              <a:off x="2085" y="1031"/>
              <a:ext cx="680" cy="849"/>
              <a:chOff x="3975" y="1593"/>
              <a:chExt cx="931" cy="1163"/>
            </a:xfrm>
          </p:grpSpPr>
          <p:pic>
            <p:nvPicPr>
              <p:cNvPr id="15432" name="Picture 72" descr="circuler_1"/>
              <p:cNvPicPr>
                <a:picLocks noChangeAspect="1" noChangeArrowheads="1"/>
              </p:cNvPicPr>
              <p:nvPr/>
            </p:nvPicPr>
            <p:blipFill>
              <a:blip r:embed="rId2" cstate="print"/>
              <a:srcRect/>
              <a:stretch>
                <a:fillRect/>
              </a:stretch>
            </p:blipFill>
            <p:spPr bwMode="gray">
              <a:xfrm>
                <a:off x="3975" y="1593"/>
                <a:ext cx="925" cy="935"/>
              </a:xfrm>
              <a:prstGeom prst="rect">
                <a:avLst/>
              </a:prstGeom>
              <a:noFill/>
            </p:spPr>
          </p:pic>
          <p:sp>
            <p:nvSpPr>
              <p:cNvPr id="15433" name="Oval 73"/>
              <p:cNvSpPr>
                <a:spLocks noChangeArrowheads="1"/>
              </p:cNvSpPr>
              <p:nvPr/>
            </p:nvSpPr>
            <p:spPr bwMode="gray">
              <a:xfrm>
                <a:off x="3975" y="1595"/>
                <a:ext cx="931" cy="937"/>
              </a:xfrm>
              <a:prstGeom prst="ellipse">
                <a:avLst/>
              </a:prstGeom>
              <a:solidFill>
                <a:schemeClr val="accent1">
                  <a:alpha val="50000"/>
                </a:schemeClr>
              </a:solidFill>
              <a:ln w="9525" algn="ctr">
                <a:noFill/>
                <a:round/>
                <a:headEnd/>
                <a:tailEnd/>
              </a:ln>
              <a:effectLst/>
            </p:spPr>
            <p:txBody>
              <a:bodyPr wrap="none" anchor="ctr"/>
              <a:lstStyle/>
              <a:p>
                <a:endParaRPr lang="en-US"/>
              </a:p>
            </p:txBody>
          </p:sp>
          <p:pic>
            <p:nvPicPr>
              <p:cNvPr id="15434" name="Picture 74" descr="light_shadow1"/>
              <p:cNvPicPr>
                <a:picLocks noChangeAspect="1" noChangeArrowheads="1"/>
              </p:cNvPicPr>
              <p:nvPr/>
            </p:nvPicPr>
            <p:blipFill>
              <a:blip r:embed="rId3" cstate="print"/>
              <a:srcRect t="14285"/>
              <a:stretch>
                <a:fillRect/>
              </a:stretch>
            </p:blipFill>
            <p:spPr bwMode="gray">
              <a:xfrm>
                <a:off x="3988" y="1632"/>
                <a:ext cx="683" cy="585"/>
              </a:xfrm>
              <a:prstGeom prst="rect">
                <a:avLst/>
              </a:prstGeom>
              <a:noFill/>
            </p:spPr>
          </p:pic>
          <p:grpSp>
            <p:nvGrpSpPr>
              <p:cNvPr id="15435" name="Group 75"/>
              <p:cNvGrpSpPr>
                <a:grpSpLocks/>
              </p:cNvGrpSpPr>
              <p:nvPr/>
            </p:nvGrpSpPr>
            <p:grpSpPr bwMode="auto">
              <a:xfrm rot="-3733502" flipH="1" flipV="1">
                <a:off x="4256" y="2247"/>
                <a:ext cx="820" cy="198"/>
                <a:chOff x="2532" y="1051"/>
                <a:chExt cx="893" cy="246"/>
              </a:xfrm>
            </p:grpSpPr>
            <p:grpSp>
              <p:nvGrpSpPr>
                <p:cNvPr id="15436" name="Group 76"/>
                <p:cNvGrpSpPr>
                  <a:grpSpLocks/>
                </p:cNvGrpSpPr>
                <p:nvPr/>
              </p:nvGrpSpPr>
              <p:grpSpPr bwMode="auto">
                <a:xfrm>
                  <a:off x="2532" y="1051"/>
                  <a:ext cx="743" cy="185"/>
                  <a:chOff x="1565" y="2568"/>
                  <a:chExt cx="1118" cy="279"/>
                </a:xfrm>
              </p:grpSpPr>
              <p:sp>
                <p:nvSpPr>
                  <p:cNvPr id="15437" name="AutoShape 77"/>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5438" name="AutoShape 78"/>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5439" name="AutoShape 79"/>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5440" name="AutoShape 80"/>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nvGrpSpPr>
                <p:cNvPr id="15441" name="Group 81"/>
                <p:cNvGrpSpPr>
                  <a:grpSpLocks/>
                </p:cNvGrpSpPr>
                <p:nvPr/>
              </p:nvGrpSpPr>
              <p:grpSpPr bwMode="auto">
                <a:xfrm rot="1353540">
                  <a:off x="2682" y="1111"/>
                  <a:ext cx="743" cy="186"/>
                  <a:chOff x="1565" y="2568"/>
                  <a:chExt cx="1118" cy="279"/>
                </a:xfrm>
              </p:grpSpPr>
              <p:sp>
                <p:nvSpPr>
                  <p:cNvPr id="15442" name="AutoShape 82"/>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5443" name="AutoShape 83"/>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5444" name="AutoShape 84"/>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5445" name="AutoShape 85"/>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grpSp>
        <p:grpSp>
          <p:nvGrpSpPr>
            <p:cNvPr id="15446" name="Group 86"/>
            <p:cNvGrpSpPr>
              <a:grpSpLocks/>
            </p:cNvGrpSpPr>
            <p:nvPr/>
          </p:nvGrpSpPr>
          <p:grpSpPr bwMode="auto">
            <a:xfrm rot="-3733502" flipH="1" flipV="1">
              <a:off x="2362" y="1505"/>
              <a:ext cx="527" cy="128"/>
              <a:chOff x="2532" y="1051"/>
              <a:chExt cx="893" cy="246"/>
            </a:xfrm>
          </p:grpSpPr>
          <p:grpSp>
            <p:nvGrpSpPr>
              <p:cNvPr id="15447" name="Group 87"/>
              <p:cNvGrpSpPr>
                <a:grpSpLocks/>
              </p:cNvGrpSpPr>
              <p:nvPr/>
            </p:nvGrpSpPr>
            <p:grpSpPr bwMode="auto">
              <a:xfrm>
                <a:off x="2532" y="1051"/>
                <a:ext cx="743" cy="185"/>
                <a:chOff x="1565" y="2568"/>
                <a:chExt cx="1118" cy="279"/>
              </a:xfrm>
            </p:grpSpPr>
            <p:sp>
              <p:nvSpPr>
                <p:cNvPr id="15448" name="AutoShape 88"/>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5449" name="AutoShape 89"/>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5450" name="AutoShape 90"/>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5451" name="AutoShape 91"/>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nvGrpSpPr>
              <p:cNvPr id="15452" name="Group 92"/>
              <p:cNvGrpSpPr>
                <a:grpSpLocks/>
              </p:cNvGrpSpPr>
              <p:nvPr/>
            </p:nvGrpSpPr>
            <p:grpSpPr bwMode="auto">
              <a:xfrm rot="1353540">
                <a:off x="2682" y="1111"/>
                <a:ext cx="743" cy="186"/>
                <a:chOff x="1565" y="2568"/>
                <a:chExt cx="1118" cy="279"/>
              </a:xfrm>
            </p:grpSpPr>
            <p:sp>
              <p:nvSpPr>
                <p:cNvPr id="15453" name="AutoShape 93"/>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5454" name="AutoShape 94"/>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5455" name="AutoShape 95"/>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5456" name="AutoShape 96"/>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sp>
          <p:nvSpPr>
            <p:cNvPr id="15457" name="Rectangle 97"/>
            <p:cNvSpPr>
              <a:spLocks noChangeArrowheads="1"/>
            </p:cNvSpPr>
            <p:nvPr/>
          </p:nvSpPr>
          <p:spPr bwMode="gray">
            <a:xfrm>
              <a:off x="2167" y="1272"/>
              <a:ext cx="532" cy="211"/>
            </a:xfrm>
            <a:prstGeom prst="rect">
              <a:avLst/>
            </a:prstGeom>
            <a:noFill/>
            <a:ln w="9525" algn="ctr">
              <a:noFill/>
              <a:miter lim="800000"/>
              <a:headEnd/>
              <a:tailEnd/>
            </a:ln>
            <a:effectLst/>
          </p:spPr>
          <p:txBody>
            <a:bodyPr wrap="none">
              <a:spAutoFit/>
              <a:flatTx/>
            </a:bodyPr>
            <a:lstStyle/>
            <a:p>
              <a:pPr algn="ctr"/>
              <a:r>
                <a:rPr lang="en-US" b="1" dirty="0">
                  <a:solidFill>
                    <a:srgbClr val="000000"/>
                  </a:solidFill>
                </a:rPr>
                <a:t>Chi </a:t>
              </a:r>
              <a:r>
                <a:rPr lang="en-US" b="1" dirty="0" err="1">
                  <a:solidFill>
                    <a:srgbClr val="000000"/>
                  </a:solidFill>
                </a:rPr>
                <a:t>phí</a:t>
              </a:r>
              <a:endParaRPr lang="en-US" b="1" dirty="0">
                <a:solidFill>
                  <a:srgbClr val="000000"/>
                </a:solidFill>
              </a:endParaRPr>
            </a:p>
          </p:txBody>
        </p:sp>
      </p:grpSp>
      <p:grpSp>
        <p:nvGrpSpPr>
          <p:cNvPr id="15458" name="Group 98"/>
          <p:cNvGrpSpPr>
            <a:grpSpLocks/>
          </p:cNvGrpSpPr>
          <p:nvPr/>
        </p:nvGrpSpPr>
        <p:grpSpPr bwMode="auto">
          <a:xfrm>
            <a:off x="5637192" y="4660599"/>
            <a:ext cx="1888246" cy="1904007"/>
            <a:chOff x="2014" y="1008"/>
            <a:chExt cx="829" cy="872"/>
          </a:xfrm>
        </p:grpSpPr>
        <p:sp>
          <p:nvSpPr>
            <p:cNvPr id="15459" name="Oval 99"/>
            <p:cNvSpPr>
              <a:spLocks noChangeArrowheads="1"/>
            </p:cNvSpPr>
            <p:nvPr/>
          </p:nvSpPr>
          <p:spPr bwMode="gray">
            <a:xfrm>
              <a:off x="2064" y="1008"/>
              <a:ext cx="722" cy="727"/>
            </a:xfrm>
            <a:prstGeom prst="ellipse">
              <a:avLst/>
            </a:prstGeom>
            <a:solidFill>
              <a:srgbClr val="EAEAEA">
                <a:alpha val="50000"/>
              </a:srgbClr>
            </a:solidFill>
            <a:ln w="9525" algn="ctr">
              <a:noFill/>
              <a:round/>
              <a:headEnd/>
              <a:tailEnd/>
            </a:ln>
            <a:effectLst/>
          </p:spPr>
          <p:txBody>
            <a:bodyPr wrap="none" anchor="ctr"/>
            <a:lstStyle/>
            <a:p>
              <a:endParaRPr lang="en-US"/>
            </a:p>
          </p:txBody>
        </p:sp>
        <p:grpSp>
          <p:nvGrpSpPr>
            <p:cNvPr id="15460" name="Group 100"/>
            <p:cNvGrpSpPr>
              <a:grpSpLocks/>
            </p:cNvGrpSpPr>
            <p:nvPr/>
          </p:nvGrpSpPr>
          <p:grpSpPr bwMode="auto">
            <a:xfrm>
              <a:off x="2086" y="1031"/>
              <a:ext cx="680" cy="849"/>
              <a:chOff x="3975" y="1593"/>
              <a:chExt cx="931" cy="1163"/>
            </a:xfrm>
          </p:grpSpPr>
          <p:pic>
            <p:nvPicPr>
              <p:cNvPr id="15461" name="Picture 101" descr="circuler_1"/>
              <p:cNvPicPr>
                <a:picLocks noChangeAspect="1" noChangeArrowheads="1"/>
              </p:cNvPicPr>
              <p:nvPr/>
            </p:nvPicPr>
            <p:blipFill>
              <a:blip r:embed="rId2" cstate="print"/>
              <a:srcRect/>
              <a:stretch>
                <a:fillRect/>
              </a:stretch>
            </p:blipFill>
            <p:spPr bwMode="gray">
              <a:xfrm>
                <a:off x="3975" y="1593"/>
                <a:ext cx="925" cy="935"/>
              </a:xfrm>
              <a:prstGeom prst="rect">
                <a:avLst/>
              </a:prstGeom>
              <a:noFill/>
            </p:spPr>
          </p:pic>
          <p:sp>
            <p:nvSpPr>
              <p:cNvPr id="15462" name="Oval 102"/>
              <p:cNvSpPr>
                <a:spLocks noChangeArrowheads="1"/>
              </p:cNvSpPr>
              <p:nvPr/>
            </p:nvSpPr>
            <p:spPr bwMode="gray">
              <a:xfrm>
                <a:off x="3975" y="1593"/>
                <a:ext cx="931" cy="937"/>
              </a:xfrm>
              <a:prstGeom prst="ellipse">
                <a:avLst/>
              </a:prstGeom>
              <a:solidFill>
                <a:schemeClr val="bg2">
                  <a:alpha val="50000"/>
                </a:schemeClr>
              </a:solidFill>
              <a:ln w="9525" algn="ctr">
                <a:noFill/>
                <a:round/>
                <a:headEnd/>
                <a:tailEnd/>
              </a:ln>
              <a:effectLst/>
            </p:spPr>
            <p:txBody>
              <a:bodyPr wrap="none" anchor="ctr"/>
              <a:lstStyle/>
              <a:p>
                <a:endParaRPr lang="en-US"/>
              </a:p>
            </p:txBody>
          </p:sp>
          <p:pic>
            <p:nvPicPr>
              <p:cNvPr id="15463" name="Picture 103" descr="light_shadow1"/>
              <p:cNvPicPr>
                <a:picLocks noChangeAspect="1" noChangeArrowheads="1"/>
              </p:cNvPicPr>
              <p:nvPr/>
            </p:nvPicPr>
            <p:blipFill>
              <a:blip r:embed="rId3" cstate="print"/>
              <a:srcRect t="14285"/>
              <a:stretch>
                <a:fillRect/>
              </a:stretch>
            </p:blipFill>
            <p:spPr bwMode="gray">
              <a:xfrm>
                <a:off x="3984" y="1632"/>
                <a:ext cx="682" cy="585"/>
              </a:xfrm>
              <a:prstGeom prst="rect">
                <a:avLst/>
              </a:prstGeom>
              <a:noFill/>
            </p:spPr>
          </p:pic>
          <p:grpSp>
            <p:nvGrpSpPr>
              <p:cNvPr id="15464" name="Group 104"/>
              <p:cNvGrpSpPr>
                <a:grpSpLocks/>
              </p:cNvGrpSpPr>
              <p:nvPr/>
            </p:nvGrpSpPr>
            <p:grpSpPr bwMode="auto">
              <a:xfrm rot="-3733502" flipH="1" flipV="1">
                <a:off x="4256" y="2247"/>
                <a:ext cx="820" cy="198"/>
                <a:chOff x="2532" y="1051"/>
                <a:chExt cx="893" cy="246"/>
              </a:xfrm>
            </p:grpSpPr>
            <p:grpSp>
              <p:nvGrpSpPr>
                <p:cNvPr id="15465" name="Group 105"/>
                <p:cNvGrpSpPr>
                  <a:grpSpLocks/>
                </p:cNvGrpSpPr>
                <p:nvPr/>
              </p:nvGrpSpPr>
              <p:grpSpPr bwMode="auto">
                <a:xfrm>
                  <a:off x="2532" y="1051"/>
                  <a:ext cx="743" cy="185"/>
                  <a:chOff x="1565" y="2568"/>
                  <a:chExt cx="1118" cy="279"/>
                </a:xfrm>
              </p:grpSpPr>
              <p:sp>
                <p:nvSpPr>
                  <p:cNvPr id="15466" name="AutoShape 106"/>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5467" name="AutoShape 107"/>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5468" name="AutoShape 108"/>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5469" name="AutoShape 109"/>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nvGrpSpPr>
                <p:cNvPr id="15470" name="Group 110"/>
                <p:cNvGrpSpPr>
                  <a:grpSpLocks/>
                </p:cNvGrpSpPr>
                <p:nvPr/>
              </p:nvGrpSpPr>
              <p:grpSpPr bwMode="auto">
                <a:xfrm rot="1353540">
                  <a:off x="2682" y="1111"/>
                  <a:ext cx="743" cy="186"/>
                  <a:chOff x="1565" y="2568"/>
                  <a:chExt cx="1118" cy="279"/>
                </a:xfrm>
              </p:grpSpPr>
              <p:sp>
                <p:nvSpPr>
                  <p:cNvPr id="15471" name="AutoShape 111"/>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5472" name="AutoShape 112"/>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5473" name="AutoShape 113"/>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5474" name="AutoShape 114"/>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grpSp>
        <p:grpSp>
          <p:nvGrpSpPr>
            <p:cNvPr id="15475" name="Group 115"/>
            <p:cNvGrpSpPr>
              <a:grpSpLocks/>
            </p:cNvGrpSpPr>
            <p:nvPr/>
          </p:nvGrpSpPr>
          <p:grpSpPr bwMode="auto">
            <a:xfrm rot="-3733502" flipH="1" flipV="1">
              <a:off x="2362" y="1505"/>
              <a:ext cx="527" cy="128"/>
              <a:chOff x="2532" y="1051"/>
              <a:chExt cx="893" cy="246"/>
            </a:xfrm>
          </p:grpSpPr>
          <p:grpSp>
            <p:nvGrpSpPr>
              <p:cNvPr id="15476" name="Group 116"/>
              <p:cNvGrpSpPr>
                <a:grpSpLocks/>
              </p:cNvGrpSpPr>
              <p:nvPr/>
            </p:nvGrpSpPr>
            <p:grpSpPr bwMode="auto">
              <a:xfrm>
                <a:off x="2532" y="1051"/>
                <a:ext cx="743" cy="185"/>
                <a:chOff x="1565" y="2568"/>
                <a:chExt cx="1118" cy="279"/>
              </a:xfrm>
            </p:grpSpPr>
            <p:sp>
              <p:nvSpPr>
                <p:cNvPr id="15477" name="AutoShape 117"/>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5478" name="AutoShape 118"/>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5479" name="AutoShape 119"/>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5480" name="AutoShape 120"/>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nvGrpSpPr>
              <p:cNvPr id="15481" name="Group 121"/>
              <p:cNvGrpSpPr>
                <a:grpSpLocks/>
              </p:cNvGrpSpPr>
              <p:nvPr/>
            </p:nvGrpSpPr>
            <p:grpSpPr bwMode="auto">
              <a:xfrm rot="1353540">
                <a:off x="2682" y="1111"/>
                <a:ext cx="743" cy="186"/>
                <a:chOff x="1565" y="2568"/>
                <a:chExt cx="1118" cy="279"/>
              </a:xfrm>
            </p:grpSpPr>
            <p:sp>
              <p:nvSpPr>
                <p:cNvPr id="15482" name="AutoShape 122"/>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5483" name="AutoShape 123"/>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5484" name="AutoShape 124"/>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5485" name="AutoShape 125"/>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sp>
          <p:nvSpPr>
            <p:cNvPr id="15486" name="Rectangle 126"/>
            <p:cNvSpPr>
              <a:spLocks noChangeArrowheads="1"/>
            </p:cNvSpPr>
            <p:nvPr/>
          </p:nvSpPr>
          <p:spPr bwMode="gray">
            <a:xfrm>
              <a:off x="2014" y="1272"/>
              <a:ext cx="829" cy="197"/>
            </a:xfrm>
            <a:prstGeom prst="rect">
              <a:avLst/>
            </a:prstGeom>
            <a:noFill/>
            <a:ln w="9525" algn="ctr">
              <a:noFill/>
              <a:miter lim="800000"/>
              <a:headEnd/>
              <a:tailEnd/>
            </a:ln>
            <a:effectLst/>
          </p:spPr>
          <p:txBody>
            <a:bodyPr wrap="none">
              <a:spAutoFit/>
              <a:flatTx/>
            </a:bodyPr>
            <a:lstStyle/>
            <a:p>
              <a:pPr algn="ctr"/>
              <a:r>
                <a:rPr lang="en-US" b="1" dirty="0" err="1">
                  <a:solidFill>
                    <a:srgbClr val="000000"/>
                  </a:solidFill>
                </a:rPr>
                <a:t>Sự</a:t>
              </a:r>
              <a:r>
                <a:rPr lang="en-US" b="1" dirty="0">
                  <a:solidFill>
                    <a:srgbClr val="000000"/>
                  </a:solidFill>
                </a:rPr>
                <a:t> </a:t>
              </a:r>
              <a:r>
                <a:rPr lang="en-US" b="1" dirty="0" err="1">
                  <a:solidFill>
                    <a:srgbClr val="000000"/>
                  </a:solidFill>
                </a:rPr>
                <a:t>thỏa</a:t>
              </a:r>
              <a:r>
                <a:rPr lang="en-US" b="1" dirty="0">
                  <a:solidFill>
                    <a:srgbClr val="000000"/>
                  </a:solidFill>
                </a:rPr>
                <a:t> </a:t>
              </a:r>
              <a:r>
                <a:rPr lang="en-US" b="1" dirty="0" err="1">
                  <a:solidFill>
                    <a:srgbClr val="000000"/>
                  </a:solidFill>
                </a:rPr>
                <a:t>mãn</a:t>
              </a:r>
              <a:endParaRPr lang="en-US" b="1" dirty="0">
                <a:solidFill>
                  <a:srgbClr val="000000"/>
                </a:solidFill>
              </a:endParaRPr>
            </a:p>
          </p:txBody>
        </p:sp>
      </p:grpSp>
      <p:grpSp>
        <p:nvGrpSpPr>
          <p:cNvPr id="15487" name="Group 127"/>
          <p:cNvGrpSpPr>
            <a:grpSpLocks/>
          </p:cNvGrpSpPr>
          <p:nvPr/>
        </p:nvGrpSpPr>
        <p:grpSpPr bwMode="auto">
          <a:xfrm>
            <a:off x="6580282" y="841774"/>
            <a:ext cx="1606550" cy="1751012"/>
            <a:chOff x="2064" y="1008"/>
            <a:chExt cx="722" cy="872"/>
          </a:xfrm>
        </p:grpSpPr>
        <p:sp>
          <p:nvSpPr>
            <p:cNvPr id="15488" name="Oval 128"/>
            <p:cNvSpPr>
              <a:spLocks noChangeArrowheads="1"/>
            </p:cNvSpPr>
            <p:nvPr/>
          </p:nvSpPr>
          <p:spPr bwMode="gray">
            <a:xfrm>
              <a:off x="2064" y="1008"/>
              <a:ext cx="722" cy="727"/>
            </a:xfrm>
            <a:prstGeom prst="ellipse">
              <a:avLst/>
            </a:prstGeom>
            <a:solidFill>
              <a:srgbClr val="EAEAEA">
                <a:alpha val="50000"/>
              </a:srgbClr>
            </a:solidFill>
            <a:ln w="9525" algn="ctr">
              <a:noFill/>
              <a:round/>
              <a:headEnd/>
              <a:tailEnd/>
            </a:ln>
            <a:effectLst/>
          </p:spPr>
          <p:txBody>
            <a:bodyPr wrap="none" anchor="ctr"/>
            <a:lstStyle/>
            <a:p>
              <a:endParaRPr lang="en-US"/>
            </a:p>
          </p:txBody>
        </p:sp>
        <p:grpSp>
          <p:nvGrpSpPr>
            <p:cNvPr id="15489" name="Group 129"/>
            <p:cNvGrpSpPr>
              <a:grpSpLocks/>
            </p:cNvGrpSpPr>
            <p:nvPr/>
          </p:nvGrpSpPr>
          <p:grpSpPr bwMode="auto">
            <a:xfrm>
              <a:off x="2086" y="1031"/>
              <a:ext cx="680" cy="849"/>
              <a:chOff x="3975" y="1593"/>
              <a:chExt cx="931" cy="1163"/>
            </a:xfrm>
          </p:grpSpPr>
          <p:pic>
            <p:nvPicPr>
              <p:cNvPr id="15490" name="Picture 130" descr="circuler_1"/>
              <p:cNvPicPr>
                <a:picLocks noChangeAspect="1" noChangeArrowheads="1"/>
              </p:cNvPicPr>
              <p:nvPr/>
            </p:nvPicPr>
            <p:blipFill>
              <a:blip r:embed="rId2" cstate="print"/>
              <a:srcRect/>
              <a:stretch>
                <a:fillRect/>
              </a:stretch>
            </p:blipFill>
            <p:spPr bwMode="gray">
              <a:xfrm>
                <a:off x="3975" y="1593"/>
                <a:ext cx="925" cy="935"/>
              </a:xfrm>
              <a:prstGeom prst="rect">
                <a:avLst/>
              </a:prstGeom>
              <a:noFill/>
            </p:spPr>
          </p:pic>
          <p:sp>
            <p:nvSpPr>
              <p:cNvPr id="15491" name="Oval 131"/>
              <p:cNvSpPr>
                <a:spLocks noChangeArrowheads="1"/>
              </p:cNvSpPr>
              <p:nvPr/>
            </p:nvSpPr>
            <p:spPr bwMode="gray">
              <a:xfrm>
                <a:off x="3975" y="1593"/>
                <a:ext cx="931" cy="937"/>
              </a:xfrm>
              <a:prstGeom prst="ellipse">
                <a:avLst/>
              </a:prstGeom>
              <a:solidFill>
                <a:schemeClr val="folHlink">
                  <a:alpha val="50000"/>
                </a:schemeClr>
              </a:solidFill>
              <a:ln w="9525" algn="ctr">
                <a:noFill/>
                <a:round/>
                <a:headEnd/>
                <a:tailEnd/>
              </a:ln>
              <a:effectLst/>
            </p:spPr>
            <p:txBody>
              <a:bodyPr wrap="none" anchor="ctr"/>
              <a:lstStyle/>
              <a:p>
                <a:endParaRPr lang="en-US"/>
              </a:p>
            </p:txBody>
          </p:sp>
          <p:pic>
            <p:nvPicPr>
              <p:cNvPr id="15492" name="Picture 132" descr="light_shadow1"/>
              <p:cNvPicPr>
                <a:picLocks noChangeAspect="1" noChangeArrowheads="1"/>
              </p:cNvPicPr>
              <p:nvPr/>
            </p:nvPicPr>
            <p:blipFill>
              <a:blip r:embed="rId3" cstate="print"/>
              <a:srcRect t="14285"/>
              <a:stretch>
                <a:fillRect/>
              </a:stretch>
            </p:blipFill>
            <p:spPr bwMode="gray">
              <a:xfrm>
                <a:off x="3984" y="1632"/>
                <a:ext cx="682" cy="585"/>
              </a:xfrm>
              <a:prstGeom prst="rect">
                <a:avLst/>
              </a:prstGeom>
              <a:noFill/>
            </p:spPr>
          </p:pic>
          <p:grpSp>
            <p:nvGrpSpPr>
              <p:cNvPr id="15493" name="Group 133"/>
              <p:cNvGrpSpPr>
                <a:grpSpLocks/>
              </p:cNvGrpSpPr>
              <p:nvPr/>
            </p:nvGrpSpPr>
            <p:grpSpPr bwMode="auto">
              <a:xfrm rot="-3733502" flipH="1" flipV="1">
                <a:off x="4256" y="2247"/>
                <a:ext cx="820" cy="198"/>
                <a:chOff x="2532" y="1051"/>
                <a:chExt cx="893" cy="246"/>
              </a:xfrm>
            </p:grpSpPr>
            <p:grpSp>
              <p:nvGrpSpPr>
                <p:cNvPr id="15494" name="Group 134"/>
                <p:cNvGrpSpPr>
                  <a:grpSpLocks/>
                </p:cNvGrpSpPr>
                <p:nvPr/>
              </p:nvGrpSpPr>
              <p:grpSpPr bwMode="auto">
                <a:xfrm>
                  <a:off x="2532" y="1051"/>
                  <a:ext cx="743" cy="185"/>
                  <a:chOff x="1565" y="2568"/>
                  <a:chExt cx="1118" cy="279"/>
                </a:xfrm>
              </p:grpSpPr>
              <p:sp>
                <p:nvSpPr>
                  <p:cNvPr id="15495" name="AutoShape 135"/>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5496" name="AutoShape 136"/>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5497" name="AutoShape 137"/>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5498" name="AutoShape 138"/>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nvGrpSpPr>
                <p:cNvPr id="15499" name="Group 139"/>
                <p:cNvGrpSpPr>
                  <a:grpSpLocks/>
                </p:cNvGrpSpPr>
                <p:nvPr/>
              </p:nvGrpSpPr>
              <p:grpSpPr bwMode="auto">
                <a:xfrm rot="1353540">
                  <a:off x="2682" y="1111"/>
                  <a:ext cx="743" cy="186"/>
                  <a:chOff x="1565" y="2568"/>
                  <a:chExt cx="1118" cy="279"/>
                </a:xfrm>
              </p:grpSpPr>
              <p:sp>
                <p:nvSpPr>
                  <p:cNvPr id="15500" name="AutoShape 140"/>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5501" name="AutoShape 141"/>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5502" name="AutoShape 142"/>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5503" name="AutoShape 143"/>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grpSp>
        <p:grpSp>
          <p:nvGrpSpPr>
            <p:cNvPr id="15504" name="Group 144"/>
            <p:cNvGrpSpPr>
              <a:grpSpLocks/>
            </p:cNvGrpSpPr>
            <p:nvPr/>
          </p:nvGrpSpPr>
          <p:grpSpPr bwMode="auto">
            <a:xfrm rot="-3733502" flipH="1" flipV="1">
              <a:off x="2362" y="1505"/>
              <a:ext cx="527" cy="128"/>
              <a:chOff x="2532" y="1051"/>
              <a:chExt cx="893" cy="246"/>
            </a:xfrm>
          </p:grpSpPr>
          <p:grpSp>
            <p:nvGrpSpPr>
              <p:cNvPr id="15505" name="Group 145"/>
              <p:cNvGrpSpPr>
                <a:grpSpLocks/>
              </p:cNvGrpSpPr>
              <p:nvPr/>
            </p:nvGrpSpPr>
            <p:grpSpPr bwMode="auto">
              <a:xfrm>
                <a:off x="2532" y="1051"/>
                <a:ext cx="743" cy="185"/>
                <a:chOff x="1565" y="2568"/>
                <a:chExt cx="1118" cy="279"/>
              </a:xfrm>
            </p:grpSpPr>
            <p:sp>
              <p:nvSpPr>
                <p:cNvPr id="15506" name="AutoShape 146"/>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5507" name="AutoShape 147"/>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5508" name="AutoShape 148"/>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5509" name="AutoShape 149"/>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nvGrpSpPr>
              <p:cNvPr id="15510" name="Group 150"/>
              <p:cNvGrpSpPr>
                <a:grpSpLocks/>
              </p:cNvGrpSpPr>
              <p:nvPr/>
            </p:nvGrpSpPr>
            <p:grpSpPr bwMode="auto">
              <a:xfrm rot="1353540">
                <a:off x="2682" y="1111"/>
                <a:ext cx="743" cy="186"/>
                <a:chOff x="1565" y="2568"/>
                <a:chExt cx="1118" cy="279"/>
              </a:xfrm>
            </p:grpSpPr>
            <p:sp>
              <p:nvSpPr>
                <p:cNvPr id="15511" name="AutoShape 151"/>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5512" name="AutoShape 152"/>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5513" name="AutoShape 153"/>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5514" name="AutoShape 154"/>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sp>
          <p:nvSpPr>
            <p:cNvPr id="15515" name="Rectangle 155"/>
            <p:cNvSpPr>
              <a:spLocks noChangeArrowheads="1"/>
            </p:cNvSpPr>
            <p:nvPr/>
          </p:nvSpPr>
          <p:spPr bwMode="gray">
            <a:xfrm>
              <a:off x="2122" y="1272"/>
              <a:ext cx="618" cy="184"/>
            </a:xfrm>
            <a:prstGeom prst="rect">
              <a:avLst/>
            </a:prstGeom>
            <a:noFill/>
            <a:ln w="9525" algn="ctr">
              <a:noFill/>
              <a:miter lim="800000"/>
              <a:headEnd/>
              <a:tailEnd/>
            </a:ln>
            <a:effectLst/>
          </p:spPr>
          <p:txBody>
            <a:bodyPr wrap="none">
              <a:spAutoFit/>
              <a:flatTx/>
            </a:bodyPr>
            <a:lstStyle/>
            <a:p>
              <a:pPr algn="ctr"/>
              <a:r>
                <a:rPr lang="en-US" b="1" dirty="0" err="1">
                  <a:solidFill>
                    <a:srgbClr val="000000"/>
                  </a:solidFill>
                </a:rPr>
                <a:t>Thị</a:t>
              </a:r>
              <a:r>
                <a:rPr lang="en-US" b="1" dirty="0">
                  <a:solidFill>
                    <a:srgbClr val="000000"/>
                  </a:solidFill>
                </a:rPr>
                <a:t> </a:t>
              </a:r>
              <a:r>
                <a:rPr lang="en-US" b="1" dirty="0" err="1">
                  <a:solidFill>
                    <a:srgbClr val="000000"/>
                  </a:solidFill>
                </a:rPr>
                <a:t>trường</a:t>
              </a:r>
              <a:endParaRPr lang="en-US" b="1" dirty="0">
                <a:solidFill>
                  <a:srgbClr val="000000"/>
                </a:solidFill>
              </a:endParaRPr>
            </a:p>
          </p:txBody>
        </p:sp>
      </p:grpSp>
      <p:pic>
        <p:nvPicPr>
          <p:cNvPr id="179" name="Picture 2" descr="C:\Users\ThuongMac\Desktop\viet-bai-marketing200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98820"/>
            <a:ext cx="1981200" cy="8382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253807" y="3235028"/>
            <a:ext cx="1665893" cy="461665"/>
          </a:xfrm>
          <a:prstGeom prst="rect">
            <a:avLst/>
          </a:prstGeom>
          <a:noFill/>
        </p:spPr>
        <p:txBody>
          <a:bodyPr wrap="square" rtlCol="0">
            <a:spAutoFit/>
          </a:bodyPr>
          <a:lstStyle/>
          <a:p>
            <a:r>
              <a:rPr lang="en-US" sz="2400" dirty="0">
                <a:solidFill>
                  <a:srgbClr val="C00000"/>
                </a:solidFill>
              </a:rPr>
              <a:t>Marketing                  </a:t>
            </a:r>
          </a:p>
        </p:txBody>
      </p:sp>
      <p:sp>
        <p:nvSpPr>
          <p:cNvPr id="3" name="Rectangle 2"/>
          <p:cNvSpPr/>
          <p:nvPr/>
        </p:nvSpPr>
        <p:spPr>
          <a:xfrm>
            <a:off x="2385893" y="186832"/>
            <a:ext cx="3621504" cy="523220"/>
          </a:xfrm>
          <a:prstGeom prst="rect">
            <a:avLst/>
          </a:prstGeom>
        </p:spPr>
        <p:txBody>
          <a:bodyPr wrap="none">
            <a:spAutoFit/>
          </a:bodyPr>
          <a:lstStyle/>
          <a:p>
            <a:r>
              <a:rPr lang="vi-VN" sz="2800" b="1" dirty="0">
                <a:solidFill>
                  <a:schemeClr val="accent5">
                    <a:lumMod val="25000"/>
                  </a:schemeClr>
                </a:solidFill>
              </a:rPr>
              <a:t>1.</a:t>
            </a:r>
            <a:r>
              <a:rPr lang="en-US" sz="2800" b="1" dirty="0">
                <a:solidFill>
                  <a:schemeClr val="accent5">
                    <a:lumMod val="25000"/>
                  </a:schemeClr>
                </a:solidFill>
              </a:rPr>
              <a:t>2.</a:t>
            </a:r>
            <a:r>
              <a:rPr lang="vi-VN" sz="2800" b="1" dirty="0">
                <a:solidFill>
                  <a:schemeClr val="accent5">
                    <a:lumMod val="25000"/>
                  </a:schemeClr>
                </a:solidFill>
              </a:rPr>
              <a:t>2.</a:t>
            </a:r>
            <a:r>
              <a:rPr lang="en-US" sz="2800" b="1" dirty="0">
                <a:solidFill>
                  <a:schemeClr val="accent5">
                    <a:lumMod val="25000"/>
                  </a:schemeClr>
                </a:solidFill>
              </a:rPr>
              <a:t> </a:t>
            </a:r>
            <a:r>
              <a:rPr lang="en-US" sz="2800" b="1" dirty="0" err="1">
                <a:solidFill>
                  <a:schemeClr val="accent5">
                    <a:lumMod val="25000"/>
                  </a:schemeClr>
                </a:solidFill>
              </a:rPr>
              <a:t>Các</a:t>
            </a:r>
            <a:r>
              <a:rPr lang="en-US" sz="2800" b="1" dirty="0">
                <a:solidFill>
                  <a:schemeClr val="accent5">
                    <a:lumMod val="25000"/>
                  </a:schemeClr>
                </a:solidFill>
              </a:rPr>
              <a:t> </a:t>
            </a:r>
            <a:r>
              <a:rPr lang="en-US" sz="2800" b="1" dirty="0" err="1">
                <a:solidFill>
                  <a:schemeClr val="accent5">
                    <a:lumMod val="25000"/>
                  </a:schemeClr>
                </a:solidFill>
              </a:rPr>
              <a:t>thuật</a:t>
            </a:r>
            <a:r>
              <a:rPr lang="en-US" sz="2800" b="1" dirty="0">
                <a:solidFill>
                  <a:schemeClr val="accent5">
                    <a:lumMod val="25000"/>
                  </a:schemeClr>
                </a:solidFill>
              </a:rPr>
              <a:t> </a:t>
            </a:r>
            <a:r>
              <a:rPr lang="en-US" sz="2800" b="1" dirty="0" err="1">
                <a:solidFill>
                  <a:schemeClr val="accent5">
                    <a:lumMod val="25000"/>
                  </a:schemeClr>
                </a:solidFill>
              </a:rPr>
              <a:t>ngữ</a:t>
            </a:r>
            <a:endParaRPr lang="en-US" sz="2800" b="1" dirty="0">
              <a:solidFill>
                <a:schemeClr val="accent5">
                  <a:lumMod val="25000"/>
                </a:schemeClr>
              </a:solidFill>
            </a:endParaRPr>
          </a:p>
        </p:txBody>
      </p:sp>
      <p:grpSp>
        <p:nvGrpSpPr>
          <p:cNvPr id="158" name="Group 127"/>
          <p:cNvGrpSpPr>
            <a:grpSpLocks/>
          </p:cNvGrpSpPr>
          <p:nvPr/>
        </p:nvGrpSpPr>
        <p:grpSpPr bwMode="auto">
          <a:xfrm>
            <a:off x="6950569" y="1412606"/>
            <a:ext cx="1820163" cy="2835354"/>
            <a:chOff x="2090" y="1059"/>
            <a:chExt cx="818" cy="1412"/>
          </a:xfrm>
        </p:grpSpPr>
        <p:sp>
          <p:nvSpPr>
            <p:cNvPr id="159" name="Oval 128"/>
            <p:cNvSpPr>
              <a:spLocks noChangeArrowheads="1"/>
            </p:cNvSpPr>
            <p:nvPr/>
          </p:nvSpPr>
          <p:spPr bwMode="gray">
            <a:xfrm>
              <a:off x="2186" y="1744"/>
              <a:ext cx="722" cy="727"/>
            </a:xfrm>
            <a:prstGeom prst="ellipse">
              <a:avLst/>
            </a:prstGeom>
            <a:solidFill>
              <a:srgbClr val="EAEAEA">
                <a:alpha val="50000"/>
              </a:srgbClr>
            </a:solidFill>
            <a:ln w="9525" algn="ctr">
              <a:noFill/>
              <a:round/>
              <a:headEnd/>
              <a:tailEnd/>
            </a:ln>
            <a:effectLst/>
          </p:spPr>
          <p:txBody>
            <a:bodyPr wrap="none" anchor="ctr"/>
            <a:lstStyle/>
            <a:p>
              <a:endParaRPr lang="en-US"/>
            </a:p>
          </p:txBody>
        </p:sp>
        <p:grpSp>
          <p:nvGrpSpPr>
            <p:cNvPr id="160" name="Group 129"/>
            <p:cNvGrpSpPr>
              <a:grpSpLocks/>
            </p:cNvGrpSpPr>
            <p:nvPr/>
          </p:nvGrpSpPr>
          <p:grpSpPr bwMode="auto">
            <a:xfrm>
              <a:off x="2090" y="1059"/>
              <a:ext cx="794" cy="1391"/>
              <a:chOff x="3984" y="1632"/>
              <a:chExt cx="1088" cy="1905"/>
            </a:xfrm>
          </p:grpSpPr>
          <p:pic>
            <p:nvPicPr>
              <p:cNvPr id="173" name="Picture 130" descr="circuler_1"/>
              <p:cNvPicPr>
                <a:picLocks noChangeAspect="1" noChangeArrowheads="1"/>
              </p:cNvPicPr>
              <p:nvPr/>
            </p:nvPicPr>
            <p:blipFill>
              <a:blip r:embed="rId2" cstate="print"/>
              <a:srcRect/>
              <a:stretch>
                <a:fillRect/>
              </a:stretch>
            </p:blipFill>
            <p:spPr bwMode="gray">
              <a:xfrm>
                <a:off x="4141" y="2602"/>
                <a:ext cx="925" cy="935"/>
              </a:xfrm>
              <a:prstGeom prst="rect">
                <a:avLst/>
              </a:prstGeom>
              <a:noFill/>
            </p:spPr>
          </p:pic>
          <p:sp>
            <p:nvSpPr>
              <p:cNvPr id="174" name="Oval 131"/>
              <p:cNvSpPr>
                <a:spLocks noChangeArrowheads="1"/>
              </p:cNvSpPr>
              <p:nvPr/>
            </p:nvSpPr>
            <p:spPr bwMode="gray">
              <a:xfrm>
                <a:off x="4141" y="2587"/>
                <a:ext cx="931" cy="937"/>
              </a:xfrm>
              <a:prstGeom prst="ellipse">
                <a:avLst/>
              </a:prstGeom>
              <a:solidFill>
                <a:srgbClr val="FDE1B9">
                  <a:alpha val="50000"/>
                </a:srgbClr>
              </a:solidFill>
              <a:ln w="9525" algn="ctr">
                <a:noFill/>
                <a:round/>
                <a:headEnd/>
                <a:tailEnd/>
              </a:ln>
              <a:effectLst/>
            </p:spPr>
            <p:txBody>
              <a:bodyPr wrap="none" anchor="ctr"/>
              <a:lstStyle/>
              <a:p>
                <a:endParaRPr lang="en-US"/>
              </a:p>
            </p:txBody>
          </p:sp>
          <p:pic>
            <p:nvPicPr>
              <p:cNvPr id="175" name="Picture 132" descr="light_shadow1"/>
              <p:cNvPicPr>
                <a:picLocks noChangeAspect="1" noChangeArrowheads="1"/>
              </p:cNvPicPr>
              <p:nvPr/>
            </p:nvPicPr>
            <p:blipFill>
              <a:blip r:embed="rId3" cstate="print"/>
              <a:srcRect t="14285"/>
              <a:stretch>
                <a:fillRect/>
              </a:stretch>
            </p:blipFill>
            <p:spPr bwMode="gray">
              <a:xfrm>
                <a:off x="3984" y="1632"/>
                <a:ext cx="682" cy="585"/>
              </a:xfrm>
              <a:prstGeom prst="rect">
                <a:avLst/>
              </a:prstGeom>
              <a:noFill/>
            </p:spPr>
          </p:pic>
          <p:grpSp>
            <p:nvGrpSpPr>
              <p:cNvPr id="176" name="Group 133"/>
              <p:cNvGrpSpPr>
                <a:grpSpLocks/>
              </p:cNvGrpSpPr>
              <p:nvPr/>
            </p:nvGrpSpPr>
            <p:grpSpPr bwMode="auto">
              <a:xfrm rot="-3733502" flipH="1" flipV="1">
                <a:off x="4256" y="2247"/>
                <a:ext cx="820" cy="198"/>
                <a:chOff x="2532" y="1051"/>
                <a:chExt cx="893" cy="246"/>
              </a:xfrm>
            </p:grpSpPr>
            <p:grpSp>
              <p:nvGrpSpPr>
                <p:cNvPr id="177" name="Group 134"/>
                <p:cNvGrpSpPr>
                  <a:grpSpLocks/>
                </p:cNvGrpSpPr>
                <p:nvPr/>
              </p:nvGrpSpPr>
              <p:grpSpPr bwMode="auto">
                <a:xfrm>
                  <a:off x="2532" y="1051"/>
                  <a:ext cx="743" cy="185"/>
                  <a:chOff x="1565" y="2568"/>
                  <a:chExt cx="1118" cy="279"/>
                </a:xfrm>
              </p:grpSpPr>
              <p:sp>
                <p:nvSpPr>
                  <p:cNvPr id="184" name="AutoShape 135"/>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85" name="AutoShape 136"/>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86" name="AutoShape 137"/>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87" name="AutoShape 138"/>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nvGrpSpPr>
                <p:cNvPr id="178" name="Group 139"/>
                <p:cNvGrpSpPr>
                  <a:grpSpLocks/>
                </p:cNvGrpSpPr>
                <p:nvPr/>
              </p:nvGrpSpPr>
              <p:grpSpPr bwMode="auto">
                <a:xfrm rot="1353540">
                  <a:off x="2682" y="1111"/>
                  <a:ext cx="743" cy="186"/>
                  <a:chOff x="1565" y="2568"/>
                  <a:chExt cx="1118" cy="279"/>
                </a:xfrm>
              </p:grpSpPr>
              <p:sp>
                <p:nvSpPr>
                  <p:cNvPr id="180" name="AutoShape 140"/>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81" name="AutoShape 141"/>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82" name="AutoShape 142"/>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83" name="AutoShape 143"/>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grpSp>
        <p:grpSp>
          <p:nvGrpSpPr>
            <p:cNvPr id="161" name="Group 144"/>
            <p:cNvGrpSpPr>
              <a:grpSpLocks/>
            </p:cNvGrpSpPr>
            <p:nvPr/>
          </p:nvGrpSpPr>
          <p:grpSpPr bwMode="auto">
            <a:xfrm rot="-3733502" flipH="1" flipV="1">
              <a:off x="2362" y="1505"/>
              <a:ext cx="527" cy="128"/>
              <a:chOff x="2532" y="1051"/>
              <a:chExt cx="893" cy="246"/>
            </a:xfrm>
          </p:grpSpPr>
          <p:grpSp>
            <p:nvGrpSpPr>
              <p:cNvPr id="163" name="Group 145"/>
              <p:cNvGrpSpPr>
                <a:grpSpLocks/>
              </p:cNvGrpSpPr>
              <p:nvPr/>
            </p:nvGrpSpPr>
            <p:grpSpPr bwMode="auto">
              <a:xfrm>
                <a:off x="2532" y="1051"/>
                <a:ext cx="743" cy="185"/>
                <a:chOff x="1565" y="2568"/>
                <a:chExt cx="1118" cy="279"/>
              </a:xfrm>
            </p:grpSpPr>
            <p:sp>
              <p:nvSpPr>
                <p:cNvPr id="169" name="AutoShape 146"/>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70" name="AutoShape 147"/>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71" name="AutoShape 148"/>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72" name="AutoShape 149"/>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nvGrpSpPr>
              <p:cNvPr id="164" name="Group 150"/>
              <p:cNvGrpSpPr>
                <a:grpSpLocks/>
              </p:cNvGrpSpPr>
              <p:nvPr/>
            </p:nvGrpSpPr>
            <p:grpSpPr bwMode="auto">
              <a:xfrm rot="1353540">
                <a:off x="2682" y="1111"/>
                <a:ext cx="743" cy="186"/>
                <a:chOff x="1565" y="2568"/>
                <a:chExt cx="1118" cy="279"/>
              </a:xfrm>
            </p:grpSpPr>
            <p:sp>
              <p:nvSpPr>
                <p:cNvPr id="165" name="AutoShape 151"/>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66" name="AutoShape 152"/>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67" name="AutoShape 153"/>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168" name="AutoShape 154"/>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sp>
          <p:nvSpPr>
            <p:cNvPr id="162" name="Rectangle 155"/>
            <p:cNvSpPr>
              <a:spLocks noChangeArrowheads="1"/>
            </p:cNvSpPr>
            <p:nvPr/>
          </p:nvSpPr>
          <p:spPr bwMode="gray">
            <a:xfrm>
              <a:off x="2261" y="1993"/>
              <a:ext cx="636" cy="184"/>
            </a:xfrm>
            <a:prstGeom prst="rect">
              <a:avLst/>
            </a:prstGeom>
            <a:noFill/>
            <a:ln w="9525" algn="ctr">
              <a:noFill/>
              <a:miter lim="800000"/>
              <a:headEnd/>
              <a:tailEnd/>
            </a:ln>
            <a:effectLst/>
          </p:spPr>
          <p:txBody>
            <a:bodyPr wrap="none">
              <a:spAutoFit/>
              <a:flatTx/>
            </a:bodyPr>
            <a:lstStyle/>
            <a:p>
              <a:pPr algn="ctr"/>
              <a:r>
                <a:rPr lang="vi-VN" b="1" dirty="0">
                  <a:solidFill>
                    <a:srgbClr val="000000"/>
                  </a:solidFill>
                </a:rPr>
                <a:t>Sự trao đổi</a:t>
              </a:r>
              <a:endParaRPr lang="en-US" b="1" dirty="0">
                <a:solidFill>
                  <a:srgbClr val="000000"/>
                </a:solidFill>
              </a:endParaRPr>
            </a:p>
          </p:txBody>
        </p:sp>
      </p:grpSp>
      <p:sp>
        <p:nvSpPr>
          <p:cNvPr id="188" name="Line 8"/>
          <p:cNvSpPr>
            <a:spLocks noChangeShapeType="1"/>
          </p:cNvSpPr>
          <p:nvPr/>
        </p:nvSpPr>
        <p:spPr bwMode="gray">
          <a:xfrm flipV="1">
            <a:off x="5894680" y="3487529"/>
            <a:ext cx="1133882" cy="195966"/>
          </a:xfrm>
          <a:prstGeom prst="line">
            <a:avLst/>
          </a:prstGeom>
          <a:noFill/>
          <a:ln w="12700">
            <a:solidFill>
              <a:schemeClr val="tx1"/>
            </a:solidFill>
            <a:round/>
            <a:headEnd/>
            <a:tailEnd/>
          </a:ln>
          <a:effectLst/>
        </p:spPr>
        <p:txBody>
          <a:bodyPr wrap="none" anchor="ctr"/>
          <a:lstStyle/>
          <a:p>
            <a:endParaRPr lang="en-US"/>
          </a:p>
        </p:txBody>
      </p:sp>
    </p:spTree>
    <p:extLst>
      <p:ext uri="{BB962C8B-B14F-4D97-AF65-F5344CB8AC3E}">
        <p14:creationId xmlns:p14="http://schemas.microsoft.com/office/powerpoint/2010/main" val="135480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5363"/>
                                        </p:tgtEl>
                                        <p:attrNameLst>
                                          <p:attrName>style.visibility</p:attrName>
                                        </p:attrNameLst>
                                      </p:cBhvr>
                                      <p:to>
                                        <p:strVal val="visible"/>
                                      </p:to>
                                    </p:set>
                                    <p:animEffect transition="in" filter="barn(inVertical)">
                                      <p:cBhvr>
                                        <p:cTn id="12" dur="500"/>
                                        <p:tgtEl>
                                          <p:spTgt spid="15363"/>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5369"/>
                                        </p:tgtEl>
                                        <p:attrNameLst>
                                          <p:attrName>style.visibility</p:attrName>
                                        </p:attrNameLst>
                                      </p:cBhvr>
                                      <p:to>
                                        <p:strVal val="visible"/>
                                      </p:to>
                                    </p:set>
                                    <p:animEffect transition="in" filter="barn(inVertical)">
                                      <p:cBhvr>
                                        <p:cTn id="15" dur="500"/>
                                        <p:tgtEl>
                                          <p:spTgt spid="15369"/>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arn(inVertical)">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5365"/>
                                        </p:tgtEl>
                                        <p:attrNameLst>
                                          <p:attrName>style.visibility</p:attrName>
                                        </p:attrNameLst>
                                      </p:cBhvr>
                                      <p:to>
                                        <p:strVal val="visible"/>
                                      </p:to>
                                    </p:set>
                                    <p:animEffect transition="in" filter="barn(inVertical)">
                                      <p:cBhvr>
                                        <p:cTn id="23" dur="500"/>
                                        <p:tgtEl>
                                          <p:spTgt spid="15365"/>
                                        </p:tgtEl>
                                      </p:cBhvr>
                                    </p:animEffect>
                                  </p:childTnLst>
                                </p:cTn>
                              </p:par>
                              <p:par>
                                <p:cTn id="24" presetID="16" presetClass="entr" presetSubtype="21" fill="hold" nodeType="withEffect">
                                  <p:stCondLst>
                                    <p:cond delay="0"/>
                                  </p:stCondLst>
                                  <p:childTnLst>
                                    <p:set>
                                      <p:cBhvr>
                                        <p:cTn id="25" dur="1" fill="hold">
                                          <p:stCondLst>
                                            <p:cond delay="0"/>
                                          </p:stCondLst>
                                        </p:cTn>
                                        <p:tgtEl>
                                          <p:spTgt spid="15371"/>
                                        </p:tgtEl>
                                        <p:attrNameLst>
                                          <p:attrName>style.visibility</p:attrName>
                                        </p:attrNameLst>
                                      </p:cBhvr>
                                      <p:to>
                                        <p:strVal val="visible"/>
                                      </p:to>
                                    </p:set>
                                    <p:animEffect transition="in" filter="barn(inVertical)">
                                      <p:cBhvr>
                                        <p:cTn id="26" dur="500"/>
                                        <p:tgtEl>
                                          <p:spTgt spid="15371"/>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15364"/>
                                        </p:tgtEl>
                                        <p:attrNameLst>
                                          <p:attrName>style.visibility</p:attrName>
                                        </p:attrNameLst>
                                      </p:cBhvr>
                                      <p:to>
                                        <p:strVal val="visible"/>
                                      </p:to>
                                    </p:set>
                                    <p:animEffect transition="in" filter="barn(inVertical)">
                                      <p:cBhvr>
                                        <p:cTn id="31" dur="500"/>
                                        <p:tgtEl>
                                          <p:spTgt spid="15364"/>
                                        </p:tgtEl>
                                      </p:cBhvr>
                                    </p:animEffect>
                                  </p:childTnLst>
                                </p:cTn>
                              </p:par>
                              <p:par>
                                <p:cTn id="32" presetID="16" presetClass="entr" presetSubtype="21" fill="hold" nodeType="withEffect">
                                  <p:stCondLst>
                                    <p:cond delay="0"/>
                                  </p:stCondLst>
                                  <p:childTnLst>
                                    <p:set>
                                      <p:cBhvr>
                                        <p:cTn id="33" dur="1" fill="hold">
                                          <p:stCondLst>
                                            <p:cond delay="0"/>
                                          </p:stCondLst>
                                        </p:cTn>
                                        <p:tgtEl>
                                          <p:spTgt spid="15400"/>
                                        </p:tgtEl>
                                        <p:attrNameLst>
                                          <p:attrName>style.visibility</p:attrName>
                                        </p:attrNameLst>
                                      </p:cBhvr>
                                      <p:to>
                                        <p:strVal val="visible"/>
                                      </p:to>
                                    </p:set>
                                    <p:animEffect transition="in" filter="barn(inVertical)">
                                      <p:cBhvr>
                                        <p:cTn id="34" dur="500"/>
                                        <p:tgtEl>
                                          <p:spTgt spid="15400"/>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15429"/>
                                        </p:tgtEl>
                                        <p:attrNameLst>
                                          <p:attrName>style.visibility</p:attrName>
                                        </p:attrNameLst>
                                      </p:cBhvr>
                                      <p:to>
                                        <p:strVal val="visible"/>
                                      </p:to>
                                    </p:set>
                                    <p:animEffect transition="in" filter="barn(inVertical)">
                                      <p:cBhvr>
                                        <p:cTn id="39" dur="500"/>
                                        <p:tgtEl>
                                          <p:spTgt spid="15429"/>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15366"/>
                                        </p:tgtEl>
                                        <p:attrNameLst>
                                          <p:attrName>style.visibility</p:attrName>
                                        </p:attrNameLst>
                                      </p:cBhvr>
                                      <p:to>
                                        <p:strVal val="visible"/>
                                      </p:to>
                                    </p:set>
                                    <p:animEffect transition="in" filter="barn(inVertical)">
                                      <p:cBhvr>
                                        <p:cTn id="42" dur="500"/>
                                        <p:tgtEl>
                                          <p:spTgt spid="15366"/>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15367"/>
                                        </p:tgtEl>
                                        <p:attrNameLst>
                                          <p:attrName>style.visibility</p:attrName>
                                        </p:attrNameLst>
                                      </p:cBhvr>
                                      <p:to>
                                        <p:strVal val="visible"/>
                                      </p:to>
                                    </p:set>
                                    <p:animEffect transition="in" filter="barn(inVertical)">
                                      <p:cBhvr>
                                        <p:cTn id="47" dur="500"/>
                                        <p:tgtEl>
                                          <p:spTgt spid="15367"/>
                                        </p:tgtEl>
                                      </p:cBhvr>
                                    </p:animEffect>
                                  </p:childTnLst>
                                </p:cTn>
                              </p:par>
                              <p:par>
                                <p:cTn id="48" presetID="16" presetClass="entr" presetSubtype="21" fill="hold" nodeType="withEffect">
                                  <p:stCondLst>
                                    <p:cond delay="0"/>
                                  </p:stCondLst>
                                  <p:childTnLst>
                                    <p:set>
                                      <p:cBhvr>
                                        <p:cTn id="49" dur="1" fill="hold">
                                          <p:stCondLst>
                                            <p:cond delay="0"/>
                                          </p:stCondLst>
                                        </p:cTn>
                                        <p:tgtEl>
                                          <p:spTgt spid="15458"/>
                                        </p:tgtEl>
                                        <p:attrNameLst>
                                          <p:attrName>style.visibility</p:attrName>
                                        </p:attrNameLst>
                                      </p:cBhvr>
                                      <p:to>
                                        <p:strVal val="visible"/>
                                      </p:to>
                                    </p:set>
                                    <p:animEffect transition="in" filter="barn(inVertical)">
                                      <p:cBhvr>
                                        <p:cTn id="50" dur="500"/>
                                        <p:tgtEl>
                                          <p:spTgt spid="15458"/>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15368"/>
                                        </p:tgtEl>
                                        <p:attrNameLst>
                                          <p:attrName>style.visibility</p:attrName>
                                        </p:attrNameLst>
                                      </p:cBhvr>
                                      <p:to>
                                        <p:strVal val="visible"/>
                                      </p:to>
                                    </p:set>
                                    <p:animEffect transition="in" filter="barn(inVertical)">
                                      <p:cBhvr>
                                        <p:cTn id="55" dur="500"/>
                                        <p:tgtEl>
                                          <p:spTgt spid="15368"/>
                                        </p:tgtEl>
                                      </p:cBhvr>
                                    </p:animEffect>
                                  </p:childTnLst>
                                </p:cTn>
                              </p:par>
                              <p:par>
                                <p:cTn id="56" presetID="16" presetClass="entr" presetSubtype="21" fill="hold" nodeType="withEffect">
                                  <p:stCondLst>
                                    <p:cond delay="0"/>
                                  </p:stCondLst>
                                  <p:childTnLst>
                                    <p:set>
                                      <p:cBhvr>
                                        <p:cTn id="57" dur="1" fill="hold">
                                          <p:stCondLst>
                                            <p:cond delay="0"/>
                                          </p:stCondLst>
                                        </p:cTn>
                                        <p:tgtEl>
                                          <p:spTgt spid="15487"/>
                                        </p:tgtEl>
                                        <p:attrNameLst>
                                          <p:attrName>style.visibility</p:attrName>
                                        </p:attrNameLst>
                                      </p:cBhvr>
                                      <p:to>
                                        <p:strVal val="visible"/>
                                      </p:to>
                                    </p:set>
                                    <p:animEffect transition="in" filter="barn(inVertical)">
                                      <p:cBhvr>
                                        <p:cTn id="58" dur="500"/>
                                        <p:tgtEl>
                                          <p:spTgt spid="15487"/>
                                        </p:tgtEl>
                                      </p:cBhvr>
                                    </p:animEffect>
                                  </p:childTnLst>
                                </p:cTn>
                              </p:par>
                              <p:par>
                                <p:cTn id="59" presetID="16" presetClass="entr" presetSubtype="21" fill="hold" nodeType="withEffect">
                                  <p:stCondLst>
                                    <p:cond delay="0"/>
                                  </p:stCondLst>
                                  <p:childTnLst>
                                    <p:set>
                                      <p:cBhvr>
                                        <p:cTn id="60" dur="1" fill="hold">
                                          <p:stCondLst>
                                            <p:cond delay="0"/>
                                          </p:stCondLst>
                                        </p:cTn>
                                        <p:tgtEl>
                                          <p:spTgt spid="158"/>
                                        </p:tgtEl>
                                        <p:attrNameLst>
                                          <p:attrName>style.visibility</p:attrName>
                                        </p:attrNameLst>
                                      </p:cBhvr>
                                      <p:to>
                                        <p:strVal val="visible"/>
                                      </p:to>
                                    </p:set>
                                    <p:animEffect transition="in" filter="barn(inVertical)">
                                      <p:cBhvr>
                                        <p:cTn id="61" dur="500"/>
                                        <p:tgtEl>
                                          <p:spTgt spid="158"/>
                                        </p:tgtEl>
                                      </p:cBhvr>
                                    </p:animEffect>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grpId="0" nodeType="clickEffect">
                                  <p:stCondLst>
                                    <p:cond delay="0"/>
                                  </p:stCondLst>
                                  <p:childTnLst>
                                    <p:set>
                                      <p:cBhvr>
                                        <p:cTn id="65" dur="1" fill="hold">
                                          <p:stCondLst>
                                            <p:cond delay="0"/>
                                          </p:stCondLst>
                                        </p:cTn>
                                        <p:tgtEl>
                                          <p:spTgt spid="188"/>
                                        </p:tgtEl>
                                        <p:attrNameLst>
                                          <p:attrName>style.visibility</p:attrName>
                                        </p:attrNameLst>
                                      </p:cBhvr>
                                      <p:to>
                                        <p:strVal val="visible"/>
                                      </p:to>
                                    </p:set>
                                    <p:animEffect transition="in" filter="barn(inVertical)">
                                      <p:cBhvr>
                                        <p:cTn id="66" dur="500"/>
                                        <p:tgtEl>
                                          <p:spTgt spid="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animBg="1"/>
      <p:bldP spid="15364" grpId="0" animBg="1"/>
      <p:bldP spid="15365" grpId="0" animBg="1"/>
      <p:bldP spid="15366" grpId="0" animBg="1"/>
      <p:bldP spid="15367" grpId="0" animBg="1"/>
      <p:bldP spid="15368" grpId="0" animBg="1"/>
      <p:bldP spid="15369" grpId="0" animBg="1"/>
      <p:bldP spid="2" grpId="0"/>
      <p:bldP spid="3" grpId="0"/>
      <p:bldP spid="18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ontent Placeholder 11"/>
          <p:cNvGraphicFramePr>
            <a:graphicFrameLocks noGrp="1"/>
          </p:cNvGraphicFramePr>
          <p:nvPr>
            <p:ph idx="1"/>
            <p:extLst>
              <p:ext uri="{D42A27DB-BD31-4B8C-83A1-F6EECF244321}">
                <p14:modId xmlns:p14="http://schemas.microsoft.com/office/powerpoint/2010/main" val="198011297"/>
              </p:ext>
            </p:extLst>
          </p:nvPr>
        </p:nvGraphicFramePr>
        <p:xfrm>
          <a:off x="457200" y="838200"/>
          <a:ext cx="82296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2" descr="C:\Users\ThuongMac\Desktop\viet-bai-marketing2000.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5998820"/>
            <a:ext cx="1981200" cy="838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752600" y="1066800"/>
            <a:ext cx="5638800" cy="707886"/>
          </a:xfrm>
          <a:prstGeom prst="rect">
            <a:avLst/>
          </a:prstGeom>
          <a:noFill/>
        </p:spPr>
        <p:txBody>
          <a:bodyPr wrap="square" rtlCol="0">
            <a:spAutoFit/>
          </a:bodyPr>
          <a:lstStyle/>
          <a:p>
            <a:pPr algn="ctr"/>
            <a:r>
              <a:rPr lang="en-US" sz="4000" b="1" i="1" dirty="0" err="1">
                <a:solidFill>
                  <a:schemeClr val="accent5">
                    <a:lumMod val="25000"/>
                  </a:schemeClr>
                </a:solidFill>
              </a:rPr>
              <a:t>Nhu</a:t>
            </a:r>
            <a:r>
              <a:rPr lang="en-US" sz="4000" b="1" i="1" dirty="0">
                <a:solidFill>
                  <a:schemeClr val="accent5">
                    <a:lumMod val="25000"/>
                  </a:schemeClr>
                </a:solidFill>
              </a:rPr>
              <a:t> </a:t>
            </a:r>
            <a:r>
              <a:rPr lang="en-US" sz="4000" b="1" i="1" dirty="0" err="1">
                <a:solidFill>
                  <a:schemeClr val="accent5">
                    <a:lumMod val="25000"/>
                  </a:schemeClr>
                </a:solidFill>
              </a:rPr>
              <a:t>cầu</a:t>
            </a:r>
            <a:r>
              <a:rPr lang="en-US" sz="4000" b="1" i="1" dirty="0">
                <a:solidFill>
                  <a:schemeClr val="accent5">
                    <a:lumMod val="25000"/>
                  </a:schemeClr>
                </a:solidFill>
              </a:rPr>
              <a:t> </a:t>
            </a:r>
          </a:p>
        </p:txBody>
      </p:sp>
    </p:spTree>
    <p:extLst>
      <p:ext uri="{BB962C8B-B14F-4D97-AF65-F5344CB8AC3E}">
        <p14:creationId xmlns:p14="http://schemas.microsoft.com/office/powerpoint/2010/main" val="4144599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800" y="2895600"/>
            <a:ext cx="4876800" cy="868363"/>
          </a:xfrm>
        </p:spPr>
        <p:txBody>
          <a:bodyPr/>
          <a:lstStyle/>
          <a:p>
            <a:r>
              <a:rPr lang="vi-VN" sz="3200" dirty="0">
                <a:solidFill>
                  <a:schemeClr val="accent5">
                    <a:lumMod val="25000"/>
                  </a:schemeClr>
                </a:solidFill>
              </a:rPr>
              <a:t>QUẢN TRỊ </a:t>
            </a:r>
            <a:br>
              <a:rPr lang="vi-VN" sz="3200" dirty="0">
                <a:solidFill>
                  <a:schemeClr val="accent5">
                    <a:lumMod val="25000"/>
                  </a:schemeClr>
                </a:solidFill>
              </a:rPr>
            </a:br>
            <a:r>
              <a:rPr lang="vi-VN" sz="3200" dirty="0">
                <a:solidFill>
                  <a:schemeClr val="accent5">
                    <a:lumMod val="25000"/>
                  </a:schemeClr>
                </a:solidFill>
              </a:rPr>
              <a:t>DOANH NGHIỆP </a:t>
            </a:r>
            <a:br>
              <a:rPr lang="vi-VN" sz="3200" dirty="0">
                <a:solidFill>
                  <a:schemeClr val="accent5">
                    <a:lumMod val="25000"/>
                  </a:schemeClr>
                </a:solidFill>
              </a:rPr>
            </a:br>
            <a:r>
              <a:rPr lang="vi-VN" sz="3200" dirty="0">
                <a:solidFill>
                  <a:schemeClr val="accent5">
                    <a:lumMod val="25000"/>
                  </a:schemeClr>
                </a:solidFill>
              </a:rPr>
              <a:t>VÀ </a:t>
            </a:r>
            <a:r>
              <a:rPr lang="en-US" sz="3200" dirty="0">
                <a:solidFill>
                  <a:schemeClr val="accent5">
                    <a:lumMod val="25000"/>
                  </a:schemeClr>
                </a:solidFill>
              </a:rPr>
              <a:t>MARKETING </a:t>
            </a:r>
            <a:br>
              <a:rPr lang="en-US" sz="4800" dirty="0">
                <a:solidFill>
                  <a:schemeClr val="accent5">
                    <a:lumMod val="25000"/>
                  </a:schemeClr>
                </a:solidFill>
              </a:rPr>
            </a:br>
            <a:br>
              <a:rPr lang="en-US" sz="4800" dirty="0">
                <a:solidFill>
                  <a:schemeClr val="accent5">
                    <a:lumMod val="25000"/>
                  </a:schemeClr>
                </a:solidFill>
              </a:rPr>
            </a:br>
            <a:r>
              <a:rPr lang="en-US" dirty="0">
                <a:solidFill>
                  <a:schemeClr val="accent5">
                    <a:lumMod val="25000"/>
                  </a:schemeClr>
                </a:solidFill>
              </a:rPr>
              <a:t>           </a:t>
            </a:r>
            <a:br>
              <a:rPr lang="en-US" dirty="0">
                <a:solidFill>
                  <a:schemeClr val="accent5">
                    <a:lumMod val="25000"/>
                  </a:schemeClr>
                </a:solidFill>
              </a:rPr>
            </a:br>
            <a:r>
              <a:rPr lang="en-US" sz="2000" dirty="0" err="1">
                <a:solidFill>
                  <a:schemeClr val="accent5">
                    <a:lumMod val="25000"/>
                  </a:schemeClr>
                </a:solidFill>
              </a:rPr>
              <a:t>ThS</a:t>
            </a:r>
            <a:r>
              <a:rPr lang="en-US" sz="2000" dirty="0">
                <a:solidFill>
                  <a:schemeClr val="accent5">
                    <a:lumMod val="25000"/>
                  </a:schemeClr>
                </a:solidFill>
              </a:rPr>
              <a:t>. </a:t>
            </a:r>
            <a:r>
              <a:rPr lang="en-US" sz="2000" dirty="0" err="1">
                <a:solidFill>
                  <a:schemeClr val="accent5">
                    <a:lumMod val="25000"/>
                  </a:schemeClr>
                </a:solidFill>
              </a:rPr>
              <a:t>Hoàng</a:t>
            </a:r>
            <a:r>
              <a:rPr lang="en-US" sz="2000" dirty="0">
                <a:solidFill>
                  <a:schemeClr val="accent5">
                    <a:lumMod val="25000"/>
                  </a:schemeClr>
                </a:solidFill>
              </a:rPr>
              <a:t> </a:t>
            </a:r>
            <a:r>
              <a:rPr lang="en-US" sz="2000" dirty="0" err="1">
                <a:solidFill>
                  <a:schemeClr val="accent5">
                    <a:lumMod val="25000"/>
                  </a:schemeClr>
                </a:solidFill>
              </a:rPr>
              <a:t>Thị</a:t>
            </a:r>
            <a:r>
              <a:rPr lang="en-US" sz="2000" dirty="0">
                <a:solidFill>
                  <a:schemeClr val="accent5">
                    <a:lumMod val="25000"/>
                  </a:schemeClr>
                </a:solidFill>
              </a:rPr>
              <a:t> </a:t>
            </a:r>
            <a:r>
              <a:rPr lang="en-US" sz="2000" dirty="0" err="1">
                <a:solidFill>
                  <a:schemeClr val="accent5">
                    <a:lumMod val="25000"/>
                  </a:schemeClr>
                </a:solidFill>
              </a:rPr>
              <a:t>Cẩm</a:t>
            </a:r>
            <a:r>
              <a:rPr lang="en-US" sz="2000" dirty="0">
                <a:solidFill>
                  <a:schemeClr val="accent5">
                    <a:lumMod val="25000"/>
                  </a:schemeClr>
                </a:solidFill>
              </a:rPr>
              <a:t> </a:t>
            </a:r>
            <a:r>
              <a:rPr lang="en-US" sz="2000" dirty="0" err="1">
                <a:solidFill>
                  <a:schemeClr val="accent5">
                    <a:lumMod val="25000"/>
                  </a:schemeClr>
                </a:solidFill>
              </a:rPr>
              <a:t>Thương</a:t>
            </a:r>
            <a:r>
              <a:rPr lang="en-US" sz="2000" dirty="0">
                <a:solidFill>
                  <a:schemeClr val="accent5">
                    <a:lumMod val="25000"/>
                  </a:schemeClr>
                </a:solidFill>
              </a:rPr>
              <a:t> </a:t>
            </a:r>
            <a:br>
              <a:rPr lang="en-US" sz="2000" dirty="0">
                <a:solidFill>
                  <a:schemeClr val="accent5">
                    <a:lumMod val="25000"/>
                  </a:schemeClr>
                </a:solidFill>
              </a:rPr>
            </a:br>
            <a:r>
              <a:rPr lang="en-US" sz="2000" dirty="0">
                <a:solidFill>
                  <a:schemeClr val="accent5">
                    <a:lumMod val="25000"/>
                  </a:schemeClr>
                </a:solidFill>
              </a:rPr>
              <a:t>     Email: </a:t>
            </a:r>
            <a:r>
              <a:rPr lang="en-US" sz="2000" dirty="0">
                <a:solidFill>
                  <a:schemeClr val="accent5">
                    <a:lumMod val="25000"/>
                  </a:schemeClr>
                </a:solidFill>
                <a:hlinkClick r:id="rId2"/>
              </a:rPr>
              <a:t>camthuongkt@gmail.com</a:t>
            </a:r>
            <a:br>
              <a:rPr lang="en-US" sz="2000" dirty="0">
                <a:solidFill>
                  <a:schemeClr val="accent5">
                    <a:lumMod val="25000"/>
                  </a:schemeClr>
                </a:solidFill>
              </a:rPr>
            </a:br>
            <a:endParaRPr lang="en-US" sz="2000" dirty="0">
              <a:solidFill>
                <a:schemeClr val="accent5">
                  <a:lumMod val="25000"/>
                </a:schemeClr>
              </a:solidFill>
            </a:endParaRPr>
          </a:p>
        </p:txBody>
      </p:sp>
      <p:pic>
        <p:nvPicPr>
          <p:cNvPr id="1028" name="Picture 4" descr="C:\Users\ThuongMac\Desktop\Digital-Marketi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812"/>
            <a:ext cx="4267200" cy="6834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6206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ThuongMac\Desktop\viet-bai-marketing200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998820"/>
            <a:ext cx="1981200" cy="838200"/>
          </a:xfrm>
          <a:prstGeom prst="rect">
            <a:avLst/>
          </a:prstGeom>
          <a:noFill/>
          <a:extLst>
            <a:ext uri="{909E8E84-426E-40DD-AFC4-6F175D3DCCD1}">
              <a14:hiddenFill xmlns:a14="http://schemas.microsoft.com/office/drawing/2010/main">
                <a:solidFill>
                  <a:srgbClr val="FFFFFF"/>
                </a:solidFill>
              </a14:hiddenFill>
            </a:ext>
          </a:extLst>
        </p:spPr>
      </p:pic>
      <p:sp>
        <p:nvSpPr>
          <p:cNvPr id="8" name="Line 30"/>
          <p:cNvSpPr>
            <a:spLocks noChangeShapeType="1"/>
          </p:cNvSpPr>
          <p:nvPr/>
        </p:nvSpPr>
        <p:spPr bwMode="black">
          <a:xfrm flipV="1">
            <a:off x="921544" y="2952611"/>
            <a:ext cx="0" cy="1905000"/>
          </a:xfrm>
          <a:prstGeom prst="line">
            <a:avLst/>
          </a:prstGeom>
          <a:noFill/>
          <a:ln w="9525" cap="rnd">
            <a:solidFill>
              <a:srgbClr val="000000"/>
            </a:solidFill>
            <a:prstDash val="sysDot"/>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 name="Line 31"/>
          <p:cNvSpPr>
            <a:spLocks noChangeShapeType="1"/>
          </p:cNvSpPr>
          <p:nvPr/>
        </p:nvSpPr>
        <p:spPr bwMode="black">
          <a:xfrm flipV="1">
            <a:off x="3270250" y="2362200"/>
            <a:ext cx="0" cy="2241550"/>
          </a:xfrm>
          <a:prstGeom prst="line">
            <a:avLst/>
          </a:prstGeom>
          <a:noFill/>
          <a:ln w="9525" cap="rnd">
            <a:solidFill>
              <a:srgbClr val="000000"/>
            </a:solidFill>
            <a:prstDash val="sysDot"/>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 name="Line 32"/>
          <p:cNvSpPr>
            <a:spLocks noChangeShapeType="1"/>
          </p:cNvSpPr>
          <p:nvPr/>
        </p:nvSpPr>
        <p:spPr bwMode="black">
          <a:xfrm flipV="1">
            <a:off x="5610225" y="1905000"/>
            <a:ext cx="0" cy="2698750"/>
          </a:xfrm>
          <a:prstGeom prst="line">
            <a:avLst/>
          </a:prstGeom>
          <a:noFill/>
          <a:ln w="9525" cap="rnd">
            <a:solidFill>
              <a:srgbClr val="000000"/>
            </a:solidFill>
            <a:prstDash val="sysDot"/>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 name="Line 33"/>
          <p:cNvSpPr>
            <a:spLocks noChangeShapeType="1"/>
          </p:cNvSpPr>
          <p:nvPr/>
        </p:nvSpPr>
        <p:spPr bwMode="black">
          <a:xfrm flipV="1">
            <a:off x="7974013" y="1524000"/>
            <a:ext cx="0" cy="3079750"/>
          </a:xfrm>
          <a:prstGeom prst="line">
            <a:avLst/>
          </a:prstGeom>
          <a:noFill/>
          <a:ln w="9525" cap="rnd">
            <a:solidFill>
              <a:srgbClr val="000000"/>
            </a:solidFill>
            <a:prstDash val="sysDot"/>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 name="AutoShape 34"/>
          <p:cNvSpPr>
            <a:spLocks noChangeArrowheads="1"/>
          </p:cNvSpPr>
          <p:nvPr/>
        </p:nvSpPr>
        <p:spPr bwMode="gray">
          <a:xfrm>
            <a:off x="914399" y="4814609"/>
            <a:ext cx="2347913" cy="882650"/>
          </a:xfrm>
          <a:prstGeom prst="bevel">
            <a:avLst>
              <a:gd name="adj" fmla="val 5903"/>
            </a:avLst>
          </a:prstGeom>
          <a:gradFill rotWithShape="1">
            <a:gsLst>
              <a:gs pos="0">
                <a:srgbClr val="72AFD8"/>
              </a:gs>
              <a:gs pos="100000">
                <a:srgbClr val="72AFD8">
                  <a:gamma/>
                  <a:tint val="57255"/>
                  <a:invGamma/>
                </a:srgbClr>
              </a:gs>
            </a:gsLst>
            <a:lin ang="1890000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 name="AutoShape 35"/>
          <p:cNvSpPr>
            <a:spLocks noChangeArrowheads="1"/>
          </p:cNvSpPr>
          <p:nvPr/>
        </p:nvSpPr>
        <p:spPr bwMode="gray">
          <a:xfrm>
            <a:off x="3262312" y="4281209"/>
            <a:ext cx="2347912" cy="1416050"/>
          </a:xfrm>
          <a:prstGeom prst="bevel">
            <a:avLst>
              <a:gd name="adj" fmla="val 3046"/>
            </a:avLst>
          </a:prstGeom>
          <a:gradFill rotWithShape="1">
            <a:gsLst>
              <a:gs pos="0">
                <a:srgbClr val="80CAB1"/>
              </a:gs>
              <a:gs pos="100000">
                <a:srgbClr val="80CAB1">
                  <a:gamma/>
                  <a:tint val="54118"/>
                  <a:invGamma/>
                </a:srgbClr>
              </a:gs>
            </a:gsLst>
            <a:lin ang="1890000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 name="AutoShape 36"/>
          <p:cNvSpPr>
            <a:spLocks noChangeArrowheads="1"/>
          </p:cNvSpPr>
          <p:nvPr/>
        </p:nvSpPr>
        <p:spPr bwMode="ltGray">
          <a:xfrm>
            <a:off x="5626100" y="3671609"/>
            <a:ext cx="2347913" cy="2025650"/>
          </a:xfrm>
          <a:prstGeom prst="bevel">
            <a:avLst>
              <a:gd name="adj" fmla="val 2481"/>
            </a:avLst>
          </a:prstGeom>
          <a:gradFill rotWithShape="1">
            <a:gsLst>
              <a:gs pos="0">
                <a:srgbClr val="E58790"/>
              </a:gs>
              <a:gs pos="100000">
                <a:srgbClr val="E58790">
                  <a:gamma/>
                  <a:tint val="63529"/>
                  <a:invGamma/>
                </a:srgbClr>
              </a:gs>
            </a:gsLst>
            <a:lin ang="18900000" scaled="1"/>
          </a:gradFill>
          <a:ln w="9525">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 name="Rectangle 37"/>
          <p:cNvSpPr>
            <a:spLocks noChangeArrowheads="1"/>
          </p:cNvSpPr>
          <p:nvPr/>
        </p:nvSpPr>
        <p:spPr bwMode="black">
          <a:xfrm>
            <a:off x="914400" y="2974975"/>
            <a:ext cx="2286000" cy="1200329"/>
          </a:xfrm>
          <a:prstGeom prst="rect">
            <a:avLst/>
          </a:prstGeom>
          <a:noFill/>
          <a:ln w="9525">
            <a:noFill/>
            <a:miter lim="800000"/>
            <a:headEnd/>
            <a:tailEnd/>
          </a:ln>
          <a:effectLst/>
        </p:spPr>
        <p:txBody>
          <a:bodyPr>
            <a:spAutoFit/>
          </a:bodyPr>
          <a:lstStyle/>
          <a:p>
            <a:pPr marL="285750" marR="0" lvl="0" indent="-285750" algn="just" defTabSz="914400" eaLnBrk="1" fontAlgn="auto" latinLnBrk="0" hangingPunct="1">
              <a:lnSpc>
                <a:spcPct val="100000"/>
              </a:lnSpc>
              <a:spcBef>
                <a:spcPts val="0"/>
              </a:spcBef>
              <a:spcAft>
                <a:spcPts val="0"/>
              </a:spcAft>
              <a:buClrTx/>
              <a:buSzTx/>
              <a:buFontTx/>
              <a:buChar char="-"/>
              <a:tabLst/>
              <a:defRPr/>
            </a:pPr>
            <a:r>
              <a:rPr kumimoji="0" lang="en-US" sz="2400" b="0" i="0" u="none" strike="noStrike" kern="0" cap="none" spc="0" normalizeH="0" baseline="0" noProof="0" dirty="0" err="1">
                <a:ln>
                  <a:noFill/>
                </a:ln>
                <a:solidFill>
                  <a:schemeClr val="accent5">
                    <a:lumMod val="25000"/>
                  </a:schemeClr>
                </a:solidFill>
                <a:effectLst/>
                <a:uLnTx/>
                <a:uFillTx/>
              </a:rPr>
              <a:t>Ăn</a:t>
            </a:r>
            <a:r>
              <a:rPr kumimoji="0" lang="en-US" sz="2400" b="0" i="0" u="none" strike="noStrike" kern="0" cap="none" spc="0" normalizeH="0" baseline="0" noProof="0" dirty="0">
                <a:ln>
                  <a:noFill/>
                </a:ln>
                <a:solidFill>
                  <a:schemeClr val="accent5">
                    <a:lumMod val="25000"/>
                  </a:schemeClr>
                </a:solidFill>
                <a:effectLst/>
                <a:uLnTx/>
                <a:uFillTx/>
              </a:rPr>
              <a:t>,</a:t>
            </a:r>
            <a:r>
              <a:rPr kumimoji="0" lang="en-US" sz="2400" b="0" i="0" u="none" strike="noStrike" kern="0" cap="none" spc="0" normalizeH="0" noProof="0" dirty="0">
                <a:ln>
                  <a:noFill/>
                </a:ln>
                <a:solidFill>
                  <a:schemeClr val="accent5">
                    <a:lumMod val="25000"/>
                  </a:schemeClr>
                </a:solidFill>
                <a:effectLst/>
                <a:uLnTx/>
                <a:uFillTx/>
              </a:rPr>
              <a:t> </a:t>
            </a:r>
            <a:r>
              <a:rPr kumimoji="0" lang="en-US" sz="2400" b="0" i="0" u="none" strike="noStrike" kern="0" cap="none" spc="0" normalizeH="0" noProof="0" dirty="0" err="1">
                <a:ln>
                  <a:noFill/>
                </a:ln>
                <a:solidFill>
                  <a:schemeClr val="accent5">
                    <a:lumMod val="25000"/>
                  </a:schemeClr>
                </a:solidFill>
                <a:effectLst/>
                <a:uLnTx/>
                <a:uFillTx/>
              </a:rPr>
              <a:t>mặc</a:t>
            </a:r>
            <a:r>
              <a:rPr kumimoji="0" lang="en-US" sz="2400" b="0" i="0" u="none" strike="noStrike" kern="0" cap="none" spc="0" normalizeH="0" noProof="0" dirty="0">
                <a:ln>
                  <a:noFill/>
                </a:ln>
                <a:solidFill>
                  <a:schemeClr val="accent5">
                    <a:lumMod val="25000"/>
                  </a:schemeClr>
                </a:solidFill>
                <a:effectLst/>
                <a:uLnTx/>
                <a:uFillTx/>
              </a:rPr>
              <a:t>, ở </a:t>
            </a:r>
          </a:p>
          <a:p>
            <a:pPr marL="285750" marR="0" lvl="0" indent="-285750" algn="just" defTabSz="914400" eaLnBrk="1" fontAlgn="auto" latinLnBrk="0" hangingPunct="1">
              <a:lnSpc>
                <a:spcPct val="100000"/>
              </a:lnSpc>
              <a:spcBef>
                <a:spcPts val="0"/>
              </a:spcBef>
              <a:spcAft>
                <a:spcPts val="0"/>
              </a:spcAft>
              <a:buClrTx/>
              <a:buSzTx/>
              <a:buFontTx/>
              <a:buChar char="-"/>
              <a:tabLst/>
              <a:defRPr/>
            </a:pPr>
            <a:r>
              <a:rPr lang="en-US" sz="2400" kern="0" baseline="0" dirty="0" err="1">
                <a:solidFill>
                  <a:schemeClr val="accent5">
                    <a:lumMod val="25000"/>
                  </a:schemeClr>
                </a:solidFill>
              </a:rPr>
              <a:t>Phương</a:t>
            </a:r>
            <a:r>
              <a:rPr lang="en-US" sz="2400" kern="0" dirty="0">
                <a:solidFill>
                  <a:schemeClr val="accent5">
                    <a:lumMod val="25000"/>
                  </a:schemeClr>
                </a:solidFill>
              </a:rPr>
              <a:t> </a:t>
            </a:r>
            <a:r>
              <a:rPr lang="en-US" sz="2400" kern="0" dirty="0" err="1">
                <a:solidFill>
                  <a:schemeClr val="accent5">
                    <a:lumMod val="25000"/>
                  </a:schemeClr>
                </a:solidFill>
              </a:rPr>
              <a:t>tiện</a:t>
            </a:r>
            <a:r>
              <a:rPr lang="en-US" sz="2400" kern="0" dirty="0">
                <a:solidFill>
                  <a:schemeClr val="accent5">
                    <a:lumMod val="25000"/>
                  </a:schemeClr>
                </a:solidFill>
              </a:rPr>
              <a:t> </a:t>
            </a:r>
            <a:r>
              <a:rPr lang="en-US" sz="2400" kern="0" dirty="0" err="1">
                <a:solidFill>
                  <a:schemeClr val="accent5">
                    <a:lumMod val="25000"/>
                  </a:schemeClr>
                </a:solidFill>
              </a:rPr>
              <a:t>đi</a:t>
            </a:r>
            <a:r>
              <a:rPr lang="en-US" sz="2400" kern="0" dirty="0">
                <a:solidFill>
                  <a:schemeClr val="accent5">
                    <a:lumMod val="25000"/>
                  </a:schemeClr>
                </a:solidFill>
              </a:rPr>
              <a:t> </a:t>
            </a:r>
            <a:r>
              <a:rPr lang="en-US" sz="2400" kern="0" dirty="0" err="1">
                <a:solidFill>
                  <a:schemeClr val="accent5">
                    <a:lumMod val="25000"/>
                  </a:schemeClr>
                </a:solidFill>
              </a:rPr>
              <a:t>lại</a:t>
            </a:r>
            <a:r>
              <a:rPr lang="en-US" sz="2400" kern="0" dirty="0">
                <a:solidFill>
                  <a:schemeClr val="accent5">
                    <a:lumMod val="25000"/>
                  </a:schemeClr>
                </a:solidFill>
              </a:rPr>
              <a:t> </a:t>
            </a:r>
            <a:endParaRPr kumimoji="0" lang="en-US" sz="2400" b="0" i="0" u="none" strike="noStrike" kern="0" cap="none" spc="0" normalizeH="0" baseline="0" noProof="0" dirty="0">
              <a:ln>
                <a:noFill/>
              </a:ln>
              <a:solidFill>
                <a:schemeClr val="accent5">
                  <a:lumMod val="25000"/>
                </a:schemeClr>
              </a:solidFill>
              <a:effectLst/>
              <a:uLnTx/>
              <a:uFillTx/>
            </a:endParaRPr>
          </a:p>
        </p:txBody>
      </p:sp>
      <p:sp>
        <p:nvSpPr>
          <p:cNvPr id="16" name="Rectangle 38"/>
          <p:cNvSpPr>
            <a:spLocks noChangeArrowheads="1"/>
          </p:cNvSpPr>
          <p:nvPr/>
        </p:nvSpPr>
        <p:spPr bwMode="black">
          <a:xfrm>
            <a:off x="3262312" y="1234221"/>
            <a:ext cx="2286000" cy="3046988"/>
          </a:xfrm>
          <a:prstGeom prst="rect">
            <a:avLst/>
          </a:prstGeom>
          <a:noFill/>
          <a:ln w="9525">
            <a:noFill/>
            <a:miter lim="800000"/>
            <a:headEnd/>
            <a:tailEnd/>
          </a:ln>
          <a:effectLst/>
        </p:spPr>
        <p:txBody>
          <a:bodyPr>
            <a:spAutoFit/>
          </a:bodyPr>
          <a:lstStyle/>
          <a:p>
            <a:pPr marL="285750" marR="0" lvl="0" indent="-285750" defTabSz="914400" eaLnBrk="1" fontAlgn="auto" latinLnBrk="0" hangingPunct="1">
              <a:lnSpc>
                <a:spcPct val="100000"/>
              </a:lnSpc>
              <a:spcBef>
                <a:spcPts val="0"/>
              </a:spcBef>
              <a:spcAft>
                <a:spcPts val="0"/>
              </a:spcAft>
              <a:buClrTx/>
              <a:buSzTx/>
              <a:buFontTx/>
              <a:buChar char="-"/>
              <a:tabLst/>
              <a:defRPr/>
            </a:pPr>
            <a:r>
              <a:rPr kumimoji="0" lang="en-US" sz="2400" b="0" i="0" u="none" strike="noStrike" kern="0" cap="none" spc="0" normalizeH="0" noProof="0" dirty="0" err="1">
                <a:ln>
                  <a:noFill/>
                </a:ln>
                <a:solidFill>
                  <a:schemeClr val="accent5">
                    <a:lumMod val="25000"/>
                  </a:schemeClr>
                </a:solidFill>
                <a:effectLst/>
                <a:uLnTx/>
                <a:uFillTx/>
              </a:rPr>
              <a:t>Ăn</a:t>
            </a:r>
            <a:r>
              <a:rPr kumimoji="0" lang="en-US" sz="2400" b="0" i="0" u="none" strike="noStrike" kern="0" cap="none" spc="0" normalizeH="0" noProof="0" dirty="0">
                <a:ln>
                  <a:noFill/>
                </a:ln>
                <a:solidFill>
                  <a:schemeClr val="accent5">
                    <a:lumMod val="25000"/>
                  </a:schemeClr>
                </a:solidFill>
                <a:effectLst/>
                <a:uLnTx/>
                <a:uFillTx/>
              </a:rPr>
              <a:t>: </a:t>
            </a:r>
            <a:r>
              <a:rPr kumimoji="0" lang="en-US" sz="2400" b="0" i="0" u="none" strike="noStrike" kern="0" cap="none" spc="0" normalizeH="0" noProof="0" dirty="0" err="1">
                <a:ln>
                  <a:noFill/>
                </a:ln>
                <a:solidFill>
                  <a:schemeClr val="accent5">
                    <a:lumMod val="25000"/>
                  </a:schemeClr>
                </a:solidFill>
                <a:effectLst/>
                <a:uLnTx/>
                <a:uFillTx/>
              </a:rPr>
              <a:t>cơm</a:t>
            </a:r>
            <a:r>
              <a:rPr kumimoji="0" lang="en-US" sz="2400" b="0" i="0" u="none" strike="noStrike" kern="0" cap="none" spc="0" normalizeH="0" noProof="0" dirty="0">
                <a:ln>
                  <a:noFill/>
                </a:ln>
                <a:solidFill>
                  <a:schemeClr val="accent5">
                    <a:lumMod val="25000"/>
                  </a:schemeClr>
                </a:solidFill>
                <a:effectLst/>
                <a:uLnTx/>
                <a:uFillTx/>
              </a:rPr>
              <a:t>, </a:t>
            </a:r>
            <a:r>
              <a:rPr kumimoji="0" lang="en-US" sz="2400" b="0" i="0" u="none" strike="noStrike" kern="0" cap="none" spc="0" normalizeH="0" noProof="0" dirty="0" err="1">
                <a:ln>
                  <a:noFill/>
                </a:ln>
                <a:solidFill>
                  <a:schemeClr val="accent5">
                    <a:lumMod val="25000"/>
                  </a:schemeClr>
                </a:solidFill>
                <a:effectLst/>
                <a:uLnTx/>
                <a:uFillTx/>
              </a:rPr>
              <a:t>bánh</a:t>
            </a:r>
            <a:r>
              <a:rPr kumimoji="0" lang="en-US" sz="2400" b="0" i="0" u="none" strike="noStrike" kern="0" cap="none" spc="0" normalizeH="0" noProof="0" dirty="0">
                <a:ln>
                  <a:noFill/>
                </a:ln>
                <a:solidFill>
                  <a:schemeClr val="accent5">
                    <a:lumMod val="25000"/>
                  </a:schemeClr>
                </a:solidFill>
                <a:effectLst/>
                <a:uLnTx/>
                <a:uFillTx/>
              </a:rPr>
              <a:t> </a:t>
            </a:r>
            <a:r>
              <a:rPr kumimoji="0" lang="en-US" sz="2400" b="0" i="0" u="none" strike="noStrike" kern="0" cap="none" spc="0" normalizeH="0" noProof="0" dirty="0" err="1">
                <a:ln>
                  <a:noFill/>
                </a:ln>
                <a:solidFill>
                  <a:schemeClr val="accent5">
                    <a:lumMod val="25000"/>
                  </a:schemeClr>
                </a:solidFill>
                <a:effectLst/>
                <a:uLnTx/>
                <a:uFillTx/>
              </a:rPr>
              <a:t>mì</a:t>
            </a:r>
            <a:r>
              <a:rPr kumimoji="0" lang="en-US" sz="2400" b="0" i="0" u="none" strike="noStrike" kern="0" cap="none" spc="0" normalizeH="0" noProof="0" dirty="0">
                <a:ln>
                  <a:noFill/>
                </a:ln>
                <a:solidFill>
                  <a:schemeClr val="accent5">
                    <a:lumMod val="25000"/>
                  </a:schemeClr>
                </a:solidFill>
                <a:effectLst/>
                <a:uLnTx/>
                <a:uFillTx/>
              </a:rPr>
              <a:t>, </a:t>
            </a:r>
            <a:r>
              <a:rPr kumimoji="0" lang="en-US" sz="2400" b="0" i="0" u="none" strike="noStrike" kern="0" cap="none" spc="0" normalizeH="0" noProof="0" dirty="0" err="1">
                <a:ln>
                  <a:noFill/>
                </a:ln>
                <a:solidFill>
                  <a:schemeClr val="accent5">
                    <a:lumMod val="25000"/>
                  </a:schemeClr>
                </a:solidFill>
                <a:effectLst/>
                <a:uLnTx/>
                <a:uFillTx/>
              </a:rPr>
              <a:t>bánh</a:t>
            </a:r>
            <a:r>
              <a:rPr kumimoji="0" lang="en-US" sz="2400" b="0" i="0" u="none" strike="noStrike" kern="0" cap="none" spc="0" normalizeH="0" noProof="0" dirty="0">
                <a:ln>
                  <a:noFill/>
                </a:ln>
                <a:solidFill>
                  <a:schemeClr val="accent5">
                    <a:lumMod val="25000"/>
                  </a:schemeClr>
                </a:solidFill>
                <a:effectLst/>
                <a:uLnTx/>
                <a:uFillTx/>
              </a:rPr>
              <a:t> </a:t>
            </a:r>
            <a:r>
              <a:rPr kumimoji="0" lang="en-US" sz="2400" b="0" i="0" u="none" strike="noStrike" kern="0" cap="none" spc="0" normalizeH="0" noProof="0" dirty="0" err="1">
                <a:ln>
                  <a:noFill/>
                </a:ln>
                <a:solidFill>
                  <a:schemeClr val="accent5">
                    <a:lumMod val="25000"/>
                  </a:schemeClr>
                </a:solidFill>
                <a:effectLst/>
                <a:uLnTx/>
                <a:uFillTx/>
              </a:rPr>
              <a:t>ngọt</a:t>
            </a:r>
            <a:endParaRPr kumimoji="0" lang="en-US" sz="2400" b="0" i="0" u="none" strike="noStrike" kern="0" cap="none" spc="0" normalizeH="0" noProof="0" dirty="0">
              <a:ln>
                <a:noFill/>
              </a:ln>
              <a:solidFill>
                <a:schemeClr val="accent5">
                  <a:lumMod val="25000"/>
                </a:schemeClr>
              </a:solidFill>
              <a:effectLst/>
              <a:uLnTx/>
              <a:uFillTx/>
            </a:endParaRPr>
          </a:p>
          <a:p>
            <a:pPr marL="285750" marR="0" lvl="0" indent="-285750" defTabSz="914400" eaLnBrk="1" fontAlgn="auto" latinLnBrk="0" hangingPunct="1">
              <a:lnSpc>
                <a:spcPct val="100000"/>
              </a:lnSpc>
              <a:spcBef>
                <a:spcPts val="0"/>
              </a:spcBef>
              <a:spcAft>
                <a:spcPts val="0"/>
              </a:spcAft>
              <a:buClrTx/>
              <a:buSzTx/>
              <a:buFontTx/>
              <a:buChar char="-"/>
              <a:tabLst/>
              <a:defRPr/>
            </a:pPr>
            <a:r>
              <a:rPr lang="en-US" sz="2400" kern="0" baseline="0" dirty="0" err="1">
                <a:solidFill>
                  <a:schemeClr val="accent5">
                    <a:lumMod val="25000"/>
                  </a:schemeClr>
                </a:solidFill>
              </a:rPr>
              <a:t>Mặc</a:t>
            </a:r>
            <a:r>
              <a:rPr lang="en-US" sz="2400" kern="0" baseline="0" dirty="0">
                <a:solidFill>
                  <a:schemeClr val="accent5">
                    <a:lumMod val="25000"/>
                  </a:schemeClr>
                </a:solidFill>
              </a:rPr>
              <a:t>:</a:t>
            </a:r>
            <a:r>
              <a:rPr lang="en-US" sz="2400" kern="0" dirty="0">
                <a:solidFill>
                  <a:schemeClr val="accent5">
                    <a:lumMod val="25000"/>
                  </a:schemeClr>
                </a:solidFill>
              </a:rPr>
              <a:t> </a:t>
            </a:r>
            <a:r>
              <a:rPr lang="en-US" sz="2400" kern="0" dirty="0" err="1">
                <a:solidFill>
                  <a:schemeClr val="accent5">
                    <a:lumMod val="25000"/>
                  </a:schemeClr>
                </a:solidFill>
              </a:rPr>
              <a:t>quần</a:t>
            </a:r>
            <a:r>
              <a:rPr lang="en-US" sz="2400" kern="0" dirty="0">
                <a:solidFill>
                  <a:schemeClr val="accent5">
                    <a:lumMod val="25000"/>
                  </a:schemeClr>
                </a:solidFill>
              </a:rPr>
              <a:t> </a:t>
            </a:r>
            <a:r>
              <a:rPr lang="en-US" sz="2400" kern="0" dirty="0" err="1">
                <a:solidFill>
                  <a:schemeClr val="accent5">
                    <a:lumMod val="25000"/>
                  </a:schemeClr>
                </a:solidFill>
              </a:rPr>
              <a:t>áo</a:t>
            </a:r>
            <a:r>
              <a:rPr lang="en-US" sz="2400" kern="0" dirty="0">
                <a:solidFill>
                  <a:schemeClr val="accent5">
                    <a:lumMod val="25000"/>
                  </a:schemeClr>
                </a:solidFill>
              </a:rPr>
              <a:t>, </a:t>
            </a:r>
            <a:r>
              <a:rPr lang="en-US" sz="2400" kern="0" dirty="0" err="1">
                <a:solidFill>
                  <a:schemeClr val="accent5">
                    <a:lumMod val="25000"/>
                  </a:schemeClr>
                </a:solidFill>
              </a:rPr>
              <a:t>váy</a:t>
            </a:r>
            <a:endParaRPr lang="en-US" sz="2400" kern="0" dirty="0">
              <a:solidFill>
                <a:schemeClr val="accent5">
                  <a:lumMod val="25000"/>
                </a:schemeClr>
              </a:solidFill>
            </a:endParaRPr>
          </a:p>
          <a:p>
            <a:pPr marL="285750" marR="0" lvl="0" indent="-285750" defTabSz="914400" eaLnBrk="1" fontAlgn="auto" latinLnBrk="0" hangingPunct="1">
              <a:lnSpc>
                <a:spcPct val="100000"/>
              </a:lnSpc>
              <a:spcBef>
                <a:spcPts val="0"/>
              </a:spcBef>
              <a:spcAft>
                <a:spcPts val="0"/>
              </a:spcAft>
              <a:buClrTx/>
              <a:buSzTx/>
              <a:buFontTx/>
              <a:buChar char="-"/>
              <a:tabLst/>
              <a:defRPr/>
            </a:pPr>
            <a:r>
              <a:rPr lang="en-US" sz="2400" kern="0" dirty="0" err="1">
                <a:solidFill>
                  <a:schemeClr val="accent5">
                    <a:lumMod val="25000"/>
                  </a:schemeClr>
                </a:solidFill>
              </a:rPr>
              <a:t>Đi</a:t>
            </a:r>
            <a:r>
              <a:rPr lang="en-US" sz="2400" kern="0" dirty="0">
                <a:solidFill>
                  <a:schemeClr val="accent5">
                    <a:lumMod val="25000"/>
                  </a:schemeClr>
                </a:solidFill>
              </a:rPr>
              <a:t> </a:t>
            </a:r>
            <a:r>
              <a:rPr lang="en-US" sz="2400" kern="0" dirty="0" err="1">
                <a:solidFill>
                  <a:schemeClr val="accent5">
                    <a:lumMod val="25000"/>
                  </a:schemeClr>
                </a:solidFill>
              </a:rPr>
              <a:t>lại</a:t>
            </a:r>
            <a:r>
              <a:rPr lang="en-US" sz="2400" kern="0" dirty="0">
                <a:solidFill>
                  <a:schemeClr val="accent5">
                    <a:lumMod val="25000"/>
                  </a:schemeClr>
                </a:solidFill>
              </a:rPr>
              <a:t>: </a:t>
            </a:r>
            <a:r>
              <a:rPr lang="en-US" sz="2400" kern="0" dirty="0" err="1">
                <a:solidFill>
                  <a:schemeClr val="accent5">
                    <a:lumMod val="25000"/>
                  </a:schemeClr>
                </a:solidFill>
              </a:rPr>
              <a:t>xe</a:t>
            </a:r>
            <a:r>
              <a:rPr lang="en-US" sz="2400" kern="0" dirty="0">
                <a:solidFill>
                  <a:schemeClr val="accent5">
                    <a:lumMod val="25000"/>
                  </a:schemeClr>
                </a:solidFill>
              </a:rPr>
              <a:t> </a:t>
            </a:r>
            <a:r>
              <a:rPr lang="en-US" sz="2400" kern="0" dirty="0" err="1">
                <a:solidFill>
                  <a:schemeClr val="accent5">
                    <a:lumMod val="25000"/>
                  </a:schemeClr>
                </a:solidFill>
              </a:rPr>
              <a:t>đạp</a:t>
            </a:r>
            <a:r>
              <a:rPr lang="en-US" sz="2400" kern="0" dirty="0">
                <a:solidFill>
                  <a:schemeClr val="accent5">
                    <a:lumMod val="25000"/>
                  </a:schemeClr>
                </a:solidFill>
              </a:rPr>
              <a:t>, </a:t>
            </a:r>
            <a:r>
              <a:rPr lang="en-US" sz="2400" kern="0" dirty="0" err="1">
                <a:solidFill>
                  <a:schemeClr val="accent5">
                    <a:lumMod val="25000"/>
                  </a:schemeClr>
                </a:solidFill>
              </a:rPr>
              <a:t>xe</a:t>
            </a:r>
            <a:r>
              <a:rPr lang="en-US" sz="2400" kern="0" dirty="0">
                <a:solidFill>
                  <a:schemeClr val="accent5">
                    <a:lumMod val="25000"/>
                  </a:schemeClr>
                </a:solidFill>
              </a:rPr>
              <a:t> </a:t>
            </a:r>
            <a:r>
              <a:rPr lang="en-US" sz="2400" kern="0" dirty="0" err="1">
                <a:solidFill>
                  <a:schemeClr val="accent5">
                    <a:lumMod val="25000"/>
                  </a:schemeClr>
                </a:solidFill>
              </a:rPr>
              <a:t>máy</a:t>
            </a:r>
            <a:r>
              <a:rPr lang="en-US" sz="2400" kern="0" dirty="0">
                <a:solidFill>
                  <a:schemeClr val="accent5">
                    <a:lumMod val="25000"/>
                  </a:schemeClr>
                </a:solidFill>
              </a:rPr>
              <a:t>, ô </a:t>
            </a:r>
            <a:r>
              <a:rPr lang="en-US" sz="2400" kern="0" dirty="0" err="1">
                <a:solidFill>
                  <a:schemeClr val="accent5">
                    <a:lumMod val="25000"/>
                  </a:schemeClr>
                </a:solidFill>
              </a:rPr>
              <a:t>tô</a:t>
            </a:r>
            <a:endParaRPr kumimoji="0" lang="en-US" sz="2400" b="0" i="0" u="none" strike="noStrike" kern="0" cap="none" spc="0" normalizeH="0" baseline="0" noProof="0" dirty="0">
              <a:ln>
                <a:noFill/>
              </a:ln>
              <a:solidFill>
                <a:schemeClr val="accent5">
                  <a:lumMod val="25000"/>
                </a:schemeClr>
              </a:solidFill>
              <a:effectLst/>
              <a:uLnTx/>
              <a:uFillTx/>
            </a:endParaRPr>
          </a:p>
        </p:txBody>
      </p:sp>
      <p:sp>
        <p:nvSpPr>
          <p:cNvPr id="17" name="Rectangle 39"/>
          <p:cNvSpPr>
            <a:spLocks noChangeArrowheads="1"/>
          </p:cNvSpPr>
          <p:nvPr/>
        </p:nvSpPr>
        <p:spPr bwMode="black">
          <a:xfrm>
            <a:off x="5646738" y="1860550"/>
            <a:ext cx="2286000" cy="1569660"/>
          </a:xfrm>
          <a:prstGeom prst="rect">
            <a:avLst/>
          </a:prstGeom>
          <a:noFill/>
          <a:ln w="9525">
            <a:noFill/>
            <a:miter lim="800000"/>
            <a:headEnd/>
            <a:tailEnd/>
          </a:ln>
          <a:effectLst/>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chemeClr val="accent5">
                    <a:lumMod val="25000"/>
                  </a:schemeClr>
                </a:solidFill>
                <a:effectLst/>
                <a:uLnTx/>
                <a:uFillTx/>
              </a:rPr>
              <a:t>-</a:t>
            </a:r>
            <a:r>
              <a:rPr kumimoji="0" lang="en-US" sz="2400" b="0" i="0" u="none" strike="noStrike" kern="0" cap="none" spc="0" normalizeH="0" noProof="0" dirty="0">
                <a:ln>
                  <a:noFill/>
                </a:ln>
                <a:solidFill>
                  <a:schemeClr val="accent5">
                    <a:lumMod val="25000"/>
                  </a:schemeClr>
                </a:solidFill>
                <a:effectLst/>
                <a:uLnTx/>
                <a:uFillTx/>
              </a:rPr>
              <a:t> </a:t>
            </a:r>
            <a:r>
              <a:rPr kumimoji="0" lang="en-US" sz="2400" b="0" i="0" u="none" strike="noStrike" kern="0" cap="none" spc="0" normalizeH="0" baseline="0" noProof="0" dirty="0" err="1">
                <a:ln>
                  <a:noFill/>
                </a:ln>
                <a:solidFill>
                  <a:schemeClr val="accent5">
                    <a:lumMod val="25000"/>
                  </a:schemeClr>
                </a:solidFill>
                <a:effectLst/>
                <a:uLnTx/>
                <a:uFillTx/>
              </a:rPr>
              <a:t>Phụ</a:t>
            </a:r>
            <a:r>
              <a:rPr kumimoji="0" lang="en-US" sz="2400" b="0" i="0" u="none" strike="noStrike" kern="0" cap="none" spc="0" normalizeH="0" noProof="0" dirty="0">
                <a:ln>
                  <a:noFill/>
                </a:ln>
                <a:solidFill>
                  <a:schemeClr val="accent5">
                    <a:lumMod val="25000"/>
                  </a:schemeClr>
                </a:solidFill>
                <a:effectLst/>
                <a:uLnTx/>
                <a:uFillTx/>
              </a:rPr>
              <a:t> </a:t>
            </a:r>
            <a:r>
              <a:rPr kumimoji="0" lang="en-US" sz="2400" b="0" i="0" u="none" strike="noStrike" kern="0" cap="none" spc="0" normalizeH="0" noProof="0" dirty="0" err="1">
                <a:ln>
                  <a:noFill/>
                </a:ln>
                <a:solidFill>
                  <a:schemeClr val="accent5">
                    <a:lumMod val="25000"/>
                  </a:schemeClr>
                </a:solidFill>
                <a:effectLst/>
                <a:uLnTx/>
                <a:uFillTx/>
              </a:rPr>
              <a:t>thuộc</a:t>
            </a:r>
            <a:r>
              <a:rPr kumimoji="0" lang="en-US" sz="2400" b="0" i="0" u="none" strike="noStrike" kern="0" cap="none" spc="0" normalizeH="0" noProof="0" dirty="0">
                <a:ln>
                  <a:noFill/>
                </a:ln>
                <a:solidFill>
                  <a:schemeClr val="accent5">
                    <a:lumMod val="25000"/>
                  </a:schemeClr>
                </a:solidFill>
                <a:effectLst/>
                <a:uLnTx/>
                <a:uFillTx/>
              </a:rPr>
              <a:t> </a:t>
            </a:r>
            <a:r>
              <a:rPr kumimoji="0" lang="en-US" sz="2400" b="0" i="0" u="none" strike="noStrike" kern="0" cap="none" spc="0" normalizeH="0" noProof="0" dirty="0" err="1">
                <a:ln>
                  <a:noFill/>
                </a:ln>
                <a:solidFill>
                  <a:schemeClr val="accent5">
                    <a:lumMod val="25000"/>
                  </a:schemeClr>
                </a:solidFill>
                <a:effectLst/>
                <a:uLnTx/>
                <a:uFillTx/>
              </a:rPr>
              <a:t>vào</a:t>
            </a:r>
            <a:r>
              <a:rPr kumimoji="0" lang="en-US" sz="2400" b="0" i="0" u="none" strike="noStrike" kern="0" cap="none" spc="0" normalizeH="0" noProof="0" dirty="0">
                <a:ln>
                  <a:noFill/>
                </a:ln>
                <a:solidFill>
                  <a:schemeClr val="accent5">
                    <a:lumMod val="25000"/>
                  </a:schemeClr>
                </a:solidFill>
                <a:effectLst/>
                <a:uLnTx/>
                <a:uFillTx/>
              </a:rPr>
              <a:t> </a:t>
            </a:r>
            <a:r>
              <a:rPr kumimoji="0" lang="en-US" sz="2400" b="0" i="0" u="none" strike="noStrike" kern="0" cap="none" spc="0" normalizeH="0" noProof="0" dirty="0" err="1">
                <a:ln>
                  <a:noFill/>
                </a:ln>
                <a:solidFill>
                  <a:schemeClr val="accent5">
                    <a:lumMod val="25000"/>
                  </a:schemeClr>
                </a:solidFill>
                <a:effectLst/>
                <a:uLnTx/>
                <a:uFillTx/>
              </a:rPr>
              <a:t>mức</a:t>
            </a:r>
            <a:r>
              <a:rPr kumimoji="0" lang="en-US" sz="2400" b="0" i="0" u="none" strike="noStrike" kern="0" cap="none" spc="0" normalizeH="0" noProof="0" dirty="0">
                <a:ln>
                  <a:noFill/>
                </a:ln>
                <a:solidFill>
                  <a:schemeClr val="accent5">
                    <a:lumMod val="25000"/>
                  </a:schemeClr>
                </a:solidFill>
                <a:effectLst/>
                <a:uLnTx/>
                <a:uFillTx/>
              </a:rPr>
              <a:t> </a:t>
            </a:r>
            <a:r>
              <a:rPr kumimoji="0" lang="en-US" sz="2400" b="0" i="0" u="none" strike="noStrike" kern="0" cap="none" spc="0" normalizeH="0" noProof="0" dirty="0" err="1">
                <a:ln>
                  <a:noFill/>
                </a:ln>
                <a:solidFill>
                  <a:schemeClr val="accent5">
                    <a:lumMod val="25000"/>
                  </a:schemeClr>
                </a:solidFill>
                <a:effectLst/>
                <a:uLnTx/>
                <a:uFillTx/>
              </a:rPr>
              <a:t>thu</a:t>
            </a:r>
            <a:r>
              <a:rPr kumimoji="0" lang="en-US" sz="2400" b="0" i="0" u="none" strike="noStrike" kern="0" cap="none" spc="0" normalizeH="0" noProof="0" dirty="0">
                <a:ln>
                  <a:noFill/>
                </a:ln>
                <a:solidFill>
                  <a:schemeClr val="accent5">
                    <a:lumMod val="25000"/>
                  </a:schemeClr>
                </a:solidFill>
                <a:effectLst/>
                <a:uLnTx/>
                <a:uFillTx/>
              </a:rPr>
              <a:t> </a:t>
            </a:r>
            <a:r>
              <a:rPr kumimoji="0" lang="en-US" sz="2400" b="0" i="0" u="none" strike="noStrike" kern="0" cap="none" spc="0" normalizeH="0" noProof="0" dirty="0" err="1">
                <a:ln>
                  <a:noFill/>
                </a:ln>
                <a:solidFill>
                  <a:schemeClr val="accent5">
                    <a:lumMod val="25000"/>
                  </a:schemeClr>
                </a:solidFill>
                <a:effectLst/>
                <a:uLnTx/>
                <a:uFillTx/>
              </a:rPr>
              <a:t>nhập</a:t>
            </a:r>
            <a:r>
              <a:rPr kumimoji="0" lang="en-US" sz="2400" b="0" i="0" u="none" strike="noStrike" kern="0" cap="none" spc="0" normalizeH="0" noProof="0" dirty="0">
                <a:ln>
                  <a:noFill/>
                </a:ln>
                <a:solidFill>
                  <a:schemeClr val="accent5">
                    <a:lumMod val="25000"/>
                  </a:schemeClr>
                </a:solidFill>
                <a:effectLst/>
                <a:uLnTx/>
                <a:uFillTx/>
              </a:rPr>
              <a:t> </a:t>
            </a:r>
            <a:r>
              <a:rPr kumimoji="0" lang="en-US" sz="2400" b="0" i="0" u="none" strike="noStrike" kern="0" cap="none" spc="0" normalizeH="0" noProof="0" dirty="0" err="1">
                <a:ln>
                  <a:noFill/>
                </a:ln>
                <a:solidFill>
                  <a:schemeClr val="accent5">
                    <a:lumMod val="25000"/>
                  </a:schemeClr>
                </a:solidFill>
                <a:effectLst/>
                <a:uLnTx/>
                <a:uFillTx/>
              </a:rPr>
              <a:t>và</a:t>
            </a:r>
            <a:r>
              <a:rPr kumimoji="0" lang="en-US" sz="2400" b="0" i="0" u="none" strike="noStrike" kern="0" cap="none" spc="0" normalizeH="0" noProof="0" dirty="0">
                <a:ln>
                  <a:noFill/>
                </a:ln>
                <a:solidFill>
                  <a:schemeClr val="accent5">
                    <a:lumMod val="25000"/>
                  </a:schemeClr>
                </a:solidFill>
                <a:effectLst/>
                <a:uLnTx/>
                <a:uFillTx/>
              </a:rPr>
              <a:t> </a:t>
            </a:r>
            <a:r>
              <a:rPr kumimoji="0" lang="en-US" sz="2400" b="0" i="0" u="none" strike="noStrike" kern="0" cap="none" spc="0" normalizeH="0" noProof="0" dirty="0" err="1">
                <a:ln>
                  <a:noFill/>
                </a:ln>
                <a:solidFill>
                  <a:schemeClr val="accent5">
                    <a:lumMod val="25000"/>
                  </a:schemeClr>
                </a:solidFill>
                <a:effectLst/>
                <a:uLnTx/>
                <a:uFillTx/>
              </a:rPr>
              <a:t>khả</a:t>
            </a:r>
            <a:r>
              <a:rPr kumimoji="0" lang="en-US" sz="2400" b="0" i="0" u="none" strike="noStrike" kern="0" cap="none" spc="0" normalizeH="0" noProof="0" dirty="0">
                <a:ln>
                  <a:noFill/>
                </a:ln>
                <a:solidFill>
                  <a:schemeClr val="accent5">
                    <a:lumMod val="25000"/>
                  </a:schemeClr>
                </a:solidFill>
                <a:effectLst/>
                <a:uLnTx/>
                <a:uFillTx/>
              </a:rPr>
              <a:t> </a:t>
            </a:r>
            <a:r>
              <a:rPr kumimoji="0" lang="en-US" sz="2400" b="0" i="0" u="none" strike="noStrike" kern="0" cap="none" spc="0" normalizeH="0" noProof="0" dirty="0" err="1">
                <a:ln>
                  <a:noFill/>
                </a:ln>
                <a:solidFill>
                  <a:schemeClr val="accent5">
                    <a:lumMod val="25000"/>
                  </a:schemeClr>
                </a:solidFill>
                <a:effectLst/>
                <a:uLnTx/>
                <a:uFillTx/>
              </a:rPr>
              <a:t>năng</a:t>
            </a:r>
            <a:r>
              <a:rPr kumimoji="0" lang="en-US" sz="2400" b="0" i="0" u="none" strike="noStrike" kern="0" cap="none" spc="0" normalizeH="0" noProof="0" dirty="0">
                <a:ln>
                  <a:noFill/>
                </a:ln>
                <a:solidFill>
                  <a:schemeClr val="accent5">
                    <a:lumMod val="25000"/>
                  </a:schemeClr>
                </a:solidFill>
                <a:effectLst/>
                <a:uLnTx/>
                <a:uFillTx/>
              </a:rPr>
              <a:t> chi </a:t>
            </a:r>
            <a:r>
              <a:rPr kumimoji="0" lang="en-US" sz="2400" b="0" i="0" u="none" strike="noStrike" kern="0" cap="none" spc="0" normalizeH="0" noProof="0" dirty="0" err="1">
                <a:ln>
                  <a:noFill/>
                </a:ln>
                <a:solidFill>
                  <a:schemeClr val="accent5">
                    <a:lumMod val="25000"/>
                  </a:schemeClr>
                </a:solidFill>
                <a:effectLst/>
                <a:uLnTx/>
                <a:uFillTx/>
              </a:rPr>
              <a:t>trả</a:t>
            </a:r>
            <a:endParaRPr kumimoji="0" lang="en-US" sz="2400" b="0" i="0" u="none" strike="noStrike" kern="0" cap="none" spc="0" normalizeH="0" baseline="0" noProof="0" dirty="0">
              <a:ln>
                <a:noFill/>
              </a:ln>
              <a:solidFill>
                <a:schemeClr val="accent5">
                  <a:lumMod val="25000"/>
                </a:schemeClr>
              </a:solidFill>
              <a:effectLst/>
              <a:uLnTx/>
              <a:uFillTx/>
            </a:endParaRPr>
          </a:p>
        </p:txBody>
      </p:sp>
      <p:sp>
        <p:nvSpPr>
          <p:cNvPr id="18" name="Text Box 40"/>
          <p:cNvSpPr txBox="1">
            <a:spLocks noChangeArrowheads="1"/>
          </p:cNvSpPr>
          <p:nvPr/>
        </p:nvSpPr>
        <p:spPr bwMode="black">
          <a:xfrm>
            <a:off x="1173955" y="4901991"/>
            <a:ext cx="1828800" cy="830997"/>
          </a:xfrm>
          <a:prstGeom prst="rect">
            <a:avLst/>
          </a:prstGeom>
          <a:noFill/>
          <a:ln w="9525">
            <a:no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400" b="1" i="0" u="none" strike="noStrike" kern="0" cap="none" spc="0" normalizeH="0" baseline="0" noProof="0" dirty="0" err="1">
                <a:ln>
                  <a:noFill/>
                </a:ln>
                <a:solidFill>
                  <a:schemeClr val="accent5">
                    <a:lumMod val="25000"/>
                  </a:schemeClr>
                </a:solidFill>
                <a:effectLst>
                  <a:outerShdw blurRad="38100" dist="38100" dir="2700000" algn="tl">
                    <a:srgbClr val="C0C0C0"/>
                  </a:outerShdw>
                </a:effectLst>
                <a:uLnTx/>
                <a:uFillTx/>
              </a:rPr>
              <a:t>Nhu</a:t>
            </a:r>
            <a:r>
              <a:rPr kumimoji="0" lang="en-US" sz="2400" b="1" i="0" u="none" strike="noStrike" kern="0" cap="none" spc="0" normalizeH="0" baseline="0" noProof="0" dirty="0">
                <a:ln>
                  <a:noFill/>
                </a:ln>
                <a:solidFill>
                  <a:schemeClr val="accent5">
                    <a:lumMod val="25000"/>
                  </a:schemeClr>
                </a:solidFill>
                <a:effectLst>
                  <a:outerShdw blurRad="38100" dist="38100" dir="2700000" algn="tl">
                    <a:srgbClr val="C0C0C0"/>
                  </a:outerShdw>
                </a:effectLst>
                <a:uLnTx/>
                <a:uFillTx/>
              </a:rPr>
              <a:t> </a:t>
            </a:r>
            <a:r>
              <a:rPr kumimoji="0" lang="en-US" sz="2400" b="1" i="0" u="none" strike="noStrike" kern="0" cap="none" spc="0" normalizeH="0" baseline="0" noProof="0" dirty="0" err="1">
                <a:ln>
                  <a:noFill/>
                </a:ln>
                <a:solidFill>
                  <a:schemeClr val="accent5">
                    <a:lumMod val="25000"/>
                  </a:schemeClr>
                </a:solidFill>
                <a:effectLst>
                  <a:outerShdw blurRad="38100" dist="38100" dir="2700000" algn="tl">
                    <a:srgbClr val="C0C0C0"/>
                  </a:outerShdw>
                </a:effectLst>
                <a:uLnTx/>
                <a:uFillTx/>
              </a:rPr>
              <a:t>cầu</a:t>
            </a:r>
            <a:r>
              <a:rPr kumimoji="0" lang="en-US" sz="2400" b="1" i="0" u="none" strike="noStrike" kern="0" cap="none" spc="0" normalizeH="0" noProof="0" dirty="0">
                <a:ln>
                  <a:noFill/>
                </a:ln>
                <a:solidFill>
                  <a:schemeClr val="accent5">
                    <a:lumMod val="25000"/>
                  </a:schemeClr>
                </a:solidFill>
                <a:effectLst>
                  <a:outerShdw blurRad="38100" dist="38100" dir="2700000" algn="tl">
                    <a:srgbClr val="C0C0C0"/>
                  </a:outerShdw>
                </a:effectLst>
                <a:uLnTx/>
                <a:uFillTx/>
              </a:rPr>
              <a:t> </a:t>
            </a:r>
            <a:r>
              <a:rPr kumimoji="0" lang="en-US" sz="2400" b="1" i="0" u="none" strike="noStrike" kern="0" cap="none" spc="0" normalizeH="0" noProof="0" dirty="0" err="1">
                <a:ln>
                  <a:noFill/>
                </a:ln>
                <a:solidFill>
                  <a:schemeClr val="accent5">
                    <a:lumMod val="25000"/>
                  </a:schemeClr>
                </a:solidFill>
                <a:effectLst>
                  <a:outerShdw blurRad="38100" dist="38100" dir="2700000" algn="tl">
                    <a:srgbClr val="C0C0C0"/>
                  </a:outerShdw>
                </a:effectLst>
                <a:uLnTx/>
                <a:uFillTx/>
              </a:rPr>
              <a:t>tự</a:t>
            </a:r>
            <a:r>
              <a:rPr kumimoji="0" lang="en-US" sz="2400" b="1" i="0" u="none" strike="noStrike" kern="0" cap="none" spc="0" normalizeH="0" noProof="0" dirty="0">
                <a:ln>
                  <a:noFill/>
                </a:ln>
                <a:solidFill>
                  <a:schemeClr val="accent5">
                    <a:lumMod val="25000"/>
                  </a:schemeClr>
                </a:solidFill>
                <a:effectLst>
                  <a:outerShdw blurRad="38100" dist="38100" dir="2700000" algn="tl">
                    <a:srgbClr val="C0C0C0"/>
                  </a:outerShdw>
                </a:effectLst>
                <a:uLnTx/>
                <a:uFillTx/>
              </a:rPr>
              <a:t> </a:t>
            </a:r>
            <a:r>
              <a:rPr kumimoji="0" lang="en-US" sz="2400" b="1" i="0" u="none" strike="noStrike" kern="0" cap="none" spc="0" normalizeH="0" noProof="0" dirty="0" err="1">
                <a:ln>
                  <a:noFill/>
                </a:ln>
                <a:solidFill>
                  <a:schemeClr val="accent5">
                    <a:lumMod val="25000"/>
                  </a:schemeClr>
                </a:solidFill>
                <a:effectLst>
                  <a:outerShdw blurRad="38100" dist="38100" dir="2700000" algn="tl">
                    <a:srgbClr val="C0C0C0"/>
                  </a:outerShdw>
                </a:effectLst>
                <a:uLnTx/>
                <a:uFillTx/>
              </a:rPr>
              <a:t>nhiên</a:t>
            </a:r>
            <a:r>
              <a:rPr kumimoji="0" lang="en-US" sz="2400" b="1" i="0" u="none" strike="noStrike" kern="0" cap="none" spc="0" normalizeH="0" noProof="0" dirty="0">
                <a:ln>
                  <a:noFill/>
                </a:ln>
                <a:solidFill>
                  <a:schemeClr val="accent5">
                    <a:lumMod val="25000"/>
                  </a:schemeClr>
                </a:solidFill>
                <a:effectLst>
                  <a:outerShdw blurRad="38100" dist="38100" dir="2700000" algn="tl">
                    <a:srgbClr val="C0C0C0"/>
                  </a:outerShdw>
                </a:effectLst>
                <a:uLnTx/>
                <a:uFillTx/>
              </a:rPr>
              <a:t> </a:t>
            </a:r>
            <a:endParaRPr kumimoji="0" lang="en-US" sz="2400" b="1" i="0" u="none" strike="noStrike" kern="0" cap="none" spc="0" normalizeH="0" baseline="0" noProof="0" dirty="0">
              <a:ln>
                <a:noFill/>
              </a:ln>
              <a:solidFill>
                <a:schemeClr val="accent5">
                  <a:lumMod val="25000"/>
                </a:schemeClr>
              </a:solidFill>
              <a:effectLst>
                <a:outerShdw blurRad="38100" dist="38100" dir="2700000" algn="tl">
                  <a:srgbClr val="C0C0C0"/>
                </a:outerShdw>
              </a:effectLst>
              <a:uLnTx/>
              <a:uFillTx/>
            </a:endParaRPr>
          </a:p>
        </p:txBody>
      </p:sp>
      <p:sp>
        <p:nvSpPr>
          <p:cNvPr id="19" name="Text Box 45"/>
          <p:cNvSpPr txBox="1">
            <a:spLocks noChangeArrowheads="1"/>
          </p:cNvSpPr>
          <p:nvPr/>
        </p:nvSpPr>
        <p:spPr bwMode="black">
          <a:xfrm>
            <a:off x="3581400" y="4684434"/>
            <a:ext cx="1828800" cy="830997"/>
          </a:xfrm>
          <a:prstGeom prst="rect">
            <a:avLst/>
          </a:prstGeom>
          <a:noFill/>
          <a:ln w="9525">
            <a:no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400" b="1" i="0" u="none" strike="noStrike" kern="0" cap="none" spc="0" normalizeH="0" baseline="0" noProof="0" dirty="0" err="1">
                <a:ln>
                  <a:noFill/>
                </a:ln>
                <a:solidFill>
                  <a:schemeClr val="accent5">
                    <a:lumMod val="25000"/>
                  </a:schemeClr>
                </a:solidFill>
                <a:effectLst>
                  <a:outerShdw blurRad="38100" dist="38100" dir="2700000" algn="tl">
                    <a:srgbClr val="C0C0C0"/>
                  </a:outerShdw>
                </a:effectLst>
                <a:uLnTx/>
                <a:uFillTx/>
              </a:rPr>
              <a:t>Mong</a:t>
            </a:r>
            <a:r>
              <a:rPr kumimoji="0" lang="en-US" sz="2400" b="1" i="0" u="none" strike="noStrike" kern="0" cap="none" spc="0" normalizeH="0" baseline="0" noProof="0" dirty="0">
                <a:ln>
                  <a:noFill/>
                </a:ln>
                <a:solidFill>
                  <a:schemeClr val="accent5">
                    <a:lumMod val="25000"/>
                  </a:schemeClr>
                </a:solidFill>
                <a:effectLst>
                  <a:outerShdw blurRad="38100" dist="38100" dir="2700000" algn="tl">
                    <a:srgbClr val="C0C0C0"/>
                  </a:outerShdw>
                </a:effectLst>
                <a:uLnTx/>
                <a:uFillTx/>
              </a:rPr>
              <a:t> </a:t>
            </a:r>
            <a:r>
              <a:rPr kumimoji="0" lang="en-US" sz="2400" b="1" i="0" u="none" strike="noStrike" kern="0" cap="none" spc="0" normalizeH="0" baseline="0" noProof="0" dirty="0" err="1">
                <a:ln>
                  <a:noFill/>
                </a:ln>
                <a:solidFill>
                  <a:schemeClr val="accent5">
                    <a:lumMod val="25000"/>
                  </a:schemeClr>
                </a:solidFill>
                <a:effectLst>
                  <a:outerShdw blurRad="38100" dist="38100" dir="2700000" algn="tl">
                    <a:srgbClr val="C0C0C0"/>
                  </a:outerShdw>
                </a:effectLst>
                <a:uLnTx/>
                <a:uFillTx/>
              </a:rPr>
              <a:t>muốn</a:t>
            </a:r>
            <a:endParaRPr kumimoji="0" lang="en-US" sz="2400" b="1" i="0" u="none" strike="noStrike" kern="0" cap="none" spc="0" normalizeH="0" baseline="0" noProof="0" dirty="0">
              <a:ln>
                <a:noFill/>
              </a:ln>
              <a:solidFill>
                <a:schemeClr val="accent5">
                  <a:lumMod val="25000"/>
                </a:schemeClr>
              </a:solidFill>
              <a:effectLst>
                <a:outerShdw blurRad="38100" dist="38100" dir="2700000" algn="tl">
                  <a:srgbClr val="C0C0C0"/>
                </a:outerShdw>
              </a:effectLst>
              <a:uLnTx/>
              <a:uFillTx/>
            </a:endParaRPr>
          </a:p>
        </p:txBody>
      </p:sp>
      <p:sp>
        <p:nvSpPr>
          <p:cNvPr id="20" name="Text Box 46"/>
          <p:cNvSpPr txBox="1">
            <a:spLocks noChangeArrowheads="1"/>
          </p:cNvSpPr>
          <p:nvPr/>
        </p:nvSpPr>
        <p:spPr bwMode="black">
          <a:xfrm>
            <a:off x="5972175" y="4153108"/>
            <a:ext cx="1828800" cy="1200329"/>
          </a:xfrm>
          <a:prstGeom prst="rect">
            <a:avLst/>
          </a:prstGeom>
          <a:noFill/>
          <a:ln w="9525">
            <a:noFill/>
            <a:miter lim="800000"/>
            <a:headEnd/>
            <a:tailEnd/>
          </a:ln>
          <a:effectLst/>
        </p:spPr>
        <p:txBody>
          <a:bodyP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400" b="1" i="0" u="none" strike="noStrike" kern="0" cap="none" spc="0" normalizeH="0" baseline="0" noProof="0" dirty="0" err="1">
                <a:ln>
                  <a:noFill/>
                </a:ln>
                <a:solidFill>
                  <a:schemeClr val="accent5">
                    <a:lumMod val="25000"/>
                  </a:schemeClr>
                </a:solidFill>
                <a:effectLst>
                  <a:outerShdw blurRad="38100" dist="38100" dir="2700000" algn="tl">
                    <a:srgbClr val="C0C0C0"/>
                  </a:outerShdw>
                </a:effectLst>
                <a:uLnTx/>
                <a:uFillTx/>
              </a:rPr>
              <a:t>Nhu</a:t>
            </a:r>
            <a:r>
              <a:rPr kumimoji="0" lang="en-US" sz="2400" b="1" i="0" u="none" strike="noStrike" kern="0" cap="none" spc="0" normalizeH="0" baseline="0" noProof="0" dirty="0">
                <a:ln>
                  <a:noFill/>
                </a:ln>
                <a:solidFill>
                  <a:schemeClr val="accent5">
                    <a:lumMod val="25000"/>
                  </a:schemeClr>
                </a:solidFill>
                <a:effectLst>
                  <a:outerShdw blurRad="38100" dist="38100" dir="2700000" algn="tl">
                    <a:srgbClr val="C0C0C0"/>
                  </a:outerShdw>
                </a:effectLst>
                <a:uLnTx/>
                <a:uFillTx/>
              </a:rPr>
              <a:t> </a:t>
            </a:r>
            <a:r>
              <a:rPr kumimoji="0" lang="en-US" sz="2400" b="1" i="0" u="none" strike="noStrike" kern="0" cap="none" spc="0" normalizeH="0" baseline="0" noProof="0" dirty="0" err="1">
                <a:ln>
                  <a:noFill/>
                </a:ln>
                <a:solidFill>
                  <a:schemeClr val="accent5">
                    <a:lumMod val="25000"/>
                  </a:schemeClr>
                </a:solidFill>
                <a:effectLst>
                  <a:outerShdw blurRad="38100" dist="38100" dir="2700000" algn="tl">
                    <a:srgbClr val="C0C0C0"/>
                  </a:outerShdw>
                </a:effectLst>
                <a:uLnTx/>
                <a:uFillTx/>
              </a:rPr>
              <a:t>cầu</a:t>
            </a:r>
            <a:r>
              <a:rPr kumimoji="0" lang="en-US" sz="2400" b="1" i="0" u="none" strike="noStrike" kern="0" cap="none" spc="0" normalizeH="0" noProof="0" dirty="0">
                <a:ln>
                  <a:noFill/>
                </a:ln>
                <a:solidFill>
                  <a:schemeClr val="accent5">
                    <a:lumMod val="25000"/>
                  </a:schemeClr>
                </a:solidFill>
                <a:effectLst>
                  <a:outerShdw blurRad="38100" dist="38100" dir="2700000" algn="tl">
                    <a:srgbClr val="C0C0C0"/>
                  </a:outerShdw>
                </a:effectLst>
                <a:uLnTx/>
                <a:uFillTx/>
              </a:rPr>
              <a:t> </a:t>
            </a:r>
            <a:r>
              <a:rPr kumimoji="0" lang="en-US" sz="2400" b="1" i="0" u="none" strike="noStrike" kern="0" cap="none" spc="0" normalizeH="0" noProof="0" dirty="0" err="1">
                <a:ln>
                  <a:noFill/>
                </a:ln>
                <a:solidFill>
                  <a:schemeClr val="accent5">
                    <a:lumMod val="25000"/>
                  </a:schemeClr>
                </a:solidFill>
                <a:effectLst>
                  <a:outerShdw blurRad="38100" dist="38100" dir="2700000" algn="tl">
                    <a:srgbClr val="C0C0C0"/>
                  </a:outerShdw>
                </a:effectLst>
                <a:uLnTx/>
                <a:uFillTx/>
              </a:rPr>
              <a:t>có</a:t>
            </a:r>
            <a:r>
              <a:rPr kumimoji="0" lang="en-US" sz="2400" b="1" i="0" u="none" strike="noStrike" kern="0" cap="none" spc="0" normalizeH="0" noProof="0" dirty="0">
                <a:ln>
                  <a:noFill/>
                </a:ln>
                <a:solidFill>
                  <a:schemeClr val="accent5">
                    <a:lumMod val="25000"/>
                  </a:schemeClr>
                </a:solidFill>
                <a:effectLst>
                  <a:outerShdw blurRad="38100" dist="38100" dir="2700000" algn="tl">
                    <a:srgbClr val="C0C0C0"/>
                  </a:outerShdw>
                </a:effectLst>
                <a:uLnTx/>
                <a:uFillTx/>
              </a:rPr>
              <a:t> </a:t>
            </a:r>
            <a:r>
              <a:rPr kumimoji="0" lang="en-US" sz="2400" b="1" i="0" u="none" strike="noStrike" kern="0" cap="none" spc="0" normalizeH="0" noProof="0" dirty="0" err="1">
                <a:ln>
                  <a:noFill/>
                </a:ln>
                <a:solidFill>
                  <a:schemeClr val="accent5">
                    <a:lumMod val="25000"/>
                  </a:schemeClr>
                </a:solidFill>
                <a:effectLst>
                  <a:outerShdw blurRad="38100" dist="38100" dir="2700000" algn="tl">
                    <a:srgbClr val="C0C0C0"/>
                  </a:outerShdw>
                </a:effectLst>
                <a:uLnTx/>
                <a:uFillTx/>
              </a:rPr>
              <a:t>khả</a:t>
            </a:r>
            <a:r>
              <a:rPr kumimoji="0" lang="en-US" sz="2400" b="1" i="0" u="none" strike="noStrike" kern="0" cap="none" spc="0" normalizeH="0" noProof="0" dirty="0">
                <a:ln>
                  <a:noFill/>
                </a:ln>
                <a:solidFill>
                  <a:schemeClr val="accent5">
                    <a:lumMod val="25000"/>
                  </a:schemeClr>
                </a:solidFill>
                <a:effectLst>
                  <a:outerShdw blurRad="38100" dist="38100" dir="2700000" algn="tl">
                    <a:srgbClr val="C0C0C0"/>
                  </a:outerShdw>
                </a:effectLst>
                <a:uLnTx/>
                <a:uFillTx/>
              </a:rPr>
              <a:t> </a:t>
            </a:r>
            <a:r>
              <a:rPr kumimoji="0" lang="en-US" sz="2400" b="1" i="0" u="none" strike="noStrike" kern="0" cap="none" spc="0" normalizeH="0" noProof="0" dirty="0" err="1">
                <a:ln>
                  <a:noFill/>
                </a:ln>
                <a:solidFill>
                  <a:schemeClr val="accent5">
                    <a:lumMod val="25000"/>
                  </a:schemeClr>
                </a:solidFill>
                <a:effectLst>
                  <a:outerShdw blurRad="38100" dist="38100" dir="2700000" algn="tl">
                    <a:srgbClr val="C0C0C0"/>
                  </a:outerShdw>
                </a:effectLst>
                <a:uLnTx/>
                <a:uFillTx/>
              </a:rPr>
              <a:t>năng</a:t>
            </a:r>
            <a:r>
              <a:rPr kumimoji="0" lang="en-US" sz="2400" b="1" i="0" u="none" strike="noStrike" kern="0" cap="none" spc="0" normalizeH="0" noProof="0" dirty="0">
                <a:ln>
                  <a:noFill/>
                </a:ln>
                <a:solidFill>
                  <a:schemeClr val="accent5">
                    <a:lumMod val="25000"/>
                  </a:schemeClr>
                </a:solidFill>
                <a:effectLst>
                  <a:outerShdw blurRad="38100" dist="38100" dir="2700000" algn="tl">
                    <a:srgbClr val="C0C0C0"/>
                  </a:outerShdw>
                </a:effectLst>
                <a:uLnTx/>
                <a:uFillTx/>
              </a:rPr>
              <a:t> </a:t>
            </a:r>
            <a:r>
              <a:rPr kumimoji="0" lang="en-US" sz="2400" b="1" i="0" u="none" strike="noStrike" kern="0" cap="none" spc="0" normalizeH="0" noProof="0" dirty="0" err="1">
                <a:ln>
                  <a:noFill/>
                </a:ln>
                <a:solidFill>
                  <a:schemeClr val="accent5">
                    <a:lumMod val="25000"/>
                  </a:schemeClr>
                </a:solidFill>
                <a:effectLst>
                  <a:outerShdw blurRad="38100" dist="38100" dir="2700000" algn="tl">
                    <a:srgbClr val="C0C0C0"/>
                  </a:outerShdw>
                </a:effectLst>
                <a:uLnTx/>
                <a:uFillTx/>
              </a:rPr>
              <a:t>thanh</a:t>
            </a:r>
            <a:r>
              <a:rPr kumimoji="0" lang="en-US" sz="2400" b="1" i="0" u="none" strike="noStrike" kern="0" cap="none" spc="0" normalizeH="0" noProof="0" dirty="0">
                <a:ln>
                  <a:noFill/>
                </a:ln>
                <a:solidFill>
                  <a:schemeClr val="accent5">
                    <a:lumMod val="25000"/>
                  </a:schemeClr>
                </a:solidFill>
                <a:effectLst>
                  <a:outerShdw blurRad="38100" dist="38100" dir="2700000" algn="tl">
                    <a:srgbClr val="C0C0C0"/>
                  </a:outerShdw>
                </a:effectLst>
                <a:uLnTx/>
                <a:uFillTx/>
              </a:rPr>
              <a:t> </a:t>
            </a:r>
            <a:r>
              <a:rPr kumimoji="0" lang="en-US" sz="2400" b="1" i="0" u="none" strike="noStrike" kern="0" cap="none" spc="0" normalizeH="0" noProof="0" dirty="0" err="1">
                <a:ln>
                  <a:noFill/>
                </a:ln>
                <a:solidFill>
                  <a:schemeClr val="accent5">
                    <a:lumMod val="25000"/>
                  </a:schemeClr>
                </a:solidFill>
                <a:effectLst>
                  <a:outerShdw blurRad="38100" dist="38100" dir="2700000" algn="tl">
                    <a:srgbClr val="C0C0C0"/>
                  </a:outerShdw>
                </a:effectLst>
                <a:uLnTx/>
                <a:uFillTx/>
              </a:rPr>
              <a:t>toán</a:t>
            </a:r>
            <a:r>
              <a:rPr kumimoji="0" lang="en-US" sz="2400" b="1" i="0" u="none" strike="noStrike" kern="0" cap="none" spc="0" normalizeH="0" noProof="0" dirty="0">
                <a:ln>
                  <a:noFill/>
                </a:ln>
                <a:solidFill>
                  <a:schemeClr val="accent5">
                    <a:lumMod val="25000"/>
                  </a:schemeClr>
                </a:solidFill>
                <a:effectLst>
                  <a:outerShdw blurRad="38100" dist="38100" dir="2700000" algn="tl">
                    <a:srgbClr val="C0C0C0"/>
                  </a:outerShdw>
                </a:effectLst>
                <a:uLnTx/>
                <a:uFillTx/>
              </a:rPr>
              <a:t> </a:t>
            </a:r>
            <a:endParaRPr kumimoji="0" lang="en-US" sz="2400" b="1" i="0" u="none" strike="noStrike" kern="0" cap="none" spc="0" normalizeH="0" baseline="0" noProof="0" dirty="0">
              <a:ln>
                <a:noFill/>
              </a:ln>
              <a:solidFill>
                <a:schemeClr val="accent5">
                  <a:lumMod val="25000"/>
                </a:schemeClr>
              </a:solidFill>
              <a:effectLst>
                <a:outerShdw blurRad="38100" dist="38100" dir="2700000" algn="tl">
                  <a:srgbClr val="C0C0C0"/>
                </a:outerShdw>
              </a:effectLst>
              <a:uLnTx/>
              <a:uFillTx/>
            </a:endParaRPr>
          </a:p>
        </p:txBody>
      </p:sp>
    </p:spTree>
    <p:extLst>
      <p:ext uri="{BB962C8B-B14F-4D97-AF65-F5344CB8AC3E}">
        <p14:creationId xmlns:p14="http://schemas.microsoft.com/office/powerpoint/2010/main" val="2997041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inVertical)">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arn(inVertical)">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barn(inVertical)">
                                      <p:cBhvr>
                                        <p:cTn id="20" dur="500"/>
                                        <p:tgtEl>
                                          <p:spTgt spid="19"/>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arn(inVertical)">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16">
                                            <p:txEl>
                                              <p:pRg st="0" end="0"/>
                                            </p:txEl>
                                          </p:spTgt>
                                        </p:tgtEl>
                                        <p:attrNameLst>
                                          <p:attrName>style.visibility</p:attrName>
                                        </p:attrNameLst>
                                      </p:cBhvr>
                                      <p:to>
                                        <p:strVal val="visible"/>
                                      </p:to>
                                    </p:set>
                                    <p:animEffect transition="in" filter="barn(inVertical)">
                                      <p:cBhvr>
                                        <p:cTn id="28" dur="500"/>
                                        <p:tgtEl>
                                          <p:spTgt spid="16">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16">
                                            <p:txEl>
                                              <p:pRg st="1" end="1"/>
                                            </p:txEl>
                                          </p:spTgt>
                                        </p:tgtEl>
                                        <p:attrNameLst>
                                          <p:attrName>style.visibility</p:attrName>
                                        </p:attrNameLst>
                                      </p:cBhvr>
                                      <p:to>
                                        <p:strVal val="visible"/>
                                      </p:to>
                                    </p:set>
                                    <p:animEffect transition="in" filter="barn(inVertical)">
                                      <p:cBhvr>
                                        <p:cTn id="33" dur="500"/>
                                        <p:tgtEl>
                                          <p:spTgt spid="16">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16">
                                            <p:txEl>
                                              <p:pRg st="2" end="2"/>
                                            </p:txEl>
                                          </p:spTgt>
                                        </p:tgtEl>
                                        <p:attrNameLst>
                                          <p:attrName>style.visibility</p:attrName>
                                        </p:attrNameLst>
                                      </p:cBhvr>
                                      <p:to>
                                        <p:strVal val="visible"/>
                                      </p:to>
                                    </p:set>
                                    <p:animEffect transition="in" filter="barn(inVertical)">
                                      <p:cBhvr>
                                        <p:cTn id="38" dur="500"/>
                                        <p:tgtEl>
                                          <p:spTgt spid="16">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barn(inVertical)">
                                      <p:cBhvr>
                                        <p:cTn id="43" dur="500"/>
                                        <p:tgtEl>
                                          <p:spTgt spid="20"/>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barn(inVertical)">
                                      <p:cBhvr>
                                        <p:cTn id="46" dur="5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17">
                                            <p:txEl>
                                              <p:pRg st="0" end="0"/>
                                            </p:txEl>
                                          </p:spTgt>
                                        </p:tgtEl>
                                        <p:attrNameLst>
                                          <p:attrName>style.visibility</p:attrName>
                                        </p:attrNameLst>
                                      </p:cBhvr>
                                      <p:to>
                                        <p:strVal val="visible"/>
                                      </p:to>
                                    </p:set>
                                    <p:animEffect transition="in" filter="barn(inVertical)">
                                      <p:cBhvr>
                                        <p:cTn id="51"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p:bldP spid="18" grpId="0"/>
      <p:bldP spid="19" grpId="0"/>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C:\Users\ThuongMac\Desktop\need.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5623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3"/>
          </a:xfrm>
        </p:spPr>
        <p:txBody>
          <a:bodyPr/>
          <a:lstStyle/>
          <a:p>
            <a:r>
              <a:rPr lang="en-US" sz="2800" dirty="0" err="1">
                <a:solidFill>
                  <a:schemeClr val="accent5">
                    <a:lumMod val="25000"/>
                  </a:schemeClr>
                </a:solidFill>
              </a:rPr>
              <a:t>Tháp</a:t>
            </a:r>
            <a:r>
              <a:rPr lang="en-US" sz="2800" dirty="0">
                <a:solidFill>
                  <a:schemeClr val="accent5">
                    <a:lumMod val="25000"/>
                  </a:schemeClr>
                </a:solidFill>
              </a:rPr>
              <a:t> </a:t>
            </a:r>
            <a:r>
              <a:rPr lang="en-US" sz="2800" dirty="0" err="1">
                <a:solidFill>
                  <a:schemeClr val="accent5">
                    <a:lumMod val="25000"/>
                  </a:schemeClr>
                </a:solidFill>
              </a:rPr>
              <a:t>nhu</a:t>
            </a:r>
            <a:r>
              <a:rPr lang="en-US" sz="2800" dirty="0">
                <a:solidFill>
                  <a:schemeClr val="accent5">
                    <a:lumMod val="25000"/>
                  </a:schemeClr>
                </a:solidFill>
              </a:rPr>
              <a:t> </a:t>
            </a:r>
            <a:r>
              <a:rPr lang="en-US" sz="2800" dirty="0" err="1">
                <a:solidFill>
                  <a:schemeClr val="accent5">
                    <a:lumMod val="25000"/>
                  </a:schemeClr>
                </a:solidFill>
              </a:rPr>
              <a:t>cầu</a:t>
            </a:r>
            <a:r>
              <a:rPr lang="en-US" sz="2800" dirty="0">
                <a:solidFill>
                  <a:schemeClr val="accent5">
                    <a:lumMod val="25000"/>
                  </a:schemeClr>
                </a:solidFill>
              </a:rPr>
              <a:t> </a:t>
            </a:r>
            <a:r>
              <a:rPr lang="en-US" sz="2800" dirty="0" err="1">
                <a:solidFill>
                  <a:schemeClr val="accent5">
                    <a:lumMod val="25000"/>
                  </a:schemeClr>
                </a:solidFill>
              </a:rPr>
              <a:t>của</a:t>
            </a:r>
            <a:r>
              <a:rPr lang="en-US" sz="2800" dirty="0">
                <a:solidFill>
                  <a:schemeClr val="accent5">
                    <a:lumMod val="25000"/>
                  </a:schemeClr>
                </a:solidFill>
              </a:rPr>
              <a:t> Maslow</a:t>
            </a:r>
          </a:p>
        </p:txBody>
      </p:sp>
      <p:pic>
        <p:nvPicPr>
          <p:cNvPr id="4" name="Picture 2" descr="C:\Users\ThuongMac\Desktop\maslow.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90600" y="1066800"/>
            <a:ext cx="7086600" cy="4876800"/>
          </a:xfrm>
          <a:noFill/>
        </p:spPr>
      </p:pic>
      <p:pic>
        <p:nvPicPr>
          <p:cNvPr id="5" name="Picture 2" descr="C:\Users\ThuongMac\Desktop\viet-bai-marketing200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998820"/>
            <a:ext cx="198120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5654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5">
                    <a:lumMod val="25000"/>
                  </a:schemeClr>
                </a:solidFill>
              </a:rPr>
              <a:t>Giá</a:t>
            </a:r>
            <a:r>
              <a:rPr lang="en-US" dirty="0">
                <a:solidFill>
                  <a:schemeClr val="accent5">
                    <a:lumMod val="25000"/>
                  </a:schemeClr>
                </a:solidFill>
              </a:rPr>
              <a:t> </a:t>
            </a:r>
            <a:r>
              <a:rPr lang="en-US" dirty="0" err="1">
                <a:solidFill>
                  <a:schemeClr val="accent5">
                    <a:lumMod val="25000"/>
                  </a:schemeClr>
                </a:solidFill>
              </a:rPr>
              <a:t>trị</a:t>
            </a:r>
            <a:r>
              <a:rPr lang="en-US" dirty="0">
                <a:solidFill>
                  <a:schemeClr val="accent5">
                    <a:lumMod val="25000"/>
                  </a:schemeClr>
                </a:solidFill>
              </a:rPr>
              <a:t> </a:t>
            </a:r>
          </a:p>
        </p:txBody>
      </p:sp>
      <p:sp>
        <p:nvSpPr>
          <p:cNvPr id="3" name="Content Placeholder 2"/>
          <p:cNvSpPr>
            <a:spLocks noGrp="1"/>
          </p:cNvSpPr>
          <p:nvPr>
            <p:ph idx="1"/>
          </p:nvPr>
        </p:nvSpPr>
        <p:spPr/>
        <p:txBody>
          <a:bodyPr/>
          <a:lstStyle/>
          <a:p>
            <a:pPr algn="just">
              <a:lnSpc>
                <a:spcPct val="150000"/>
              </a:lnSpc>
              <a:spcBef>
                <a:spcPts val="0"/>
              </a:spcBef>
            </a:pPr>
            <a:r>
              <a:rPr lang="en-US" sz="2400" dirty="0" err="1">
                <a:solidFill>
                  <a:schemeClr val="accent5">
                    <a:lumMod val="25000"/>
                  </a:schemeClr>
                </a:solidFill>
              </a:rPr>
              <a:t>Giá</a:t>
            </a:r>
            <a:r>
              <a:rPr lang="en-US" sz="2400" dirty="0">
                <a:solidFill>
                  <a:schemeClr val="accent5">
                    <a:lumMod val="25000"/>
                  </a:schemeClr>
                </a:solidFill>
              </a:rPr>
              <a:t> </a:t>
            </a:r>
            <a:r>
              <a:rPr lang="en-US" sz="2400" dirty="0" err="1">
                <a:solidFill>
                  <a:schemeClr val="accent5">
                    <a:lumMod val="25000"/>
                  </a:schemeClr>
                </a:solidFill>
              </a:rPr>
              <a:t>trị</a:t>
            </a:r>
            <a:r>
              <a:rPr lang="en-US" sz="2400" dirty="0">
                <a:solidFill>
                  <a:schemeClr val="accent5">
                    <a:lumMod val="25000"/>
                  </a:schemeClr>
                </a:solidFill>
              </a:rPr>
              <a:t> </a:t>
            </a:r>
            <a:r>
              <a:rPr lang="en-US" sz="2400" dirty="0" err="1">
                <a:solidFill>
                  <a:schemeClr val="accent5">
                    <a:lumMod val="25000"/>
                  </a:schemeClr>
                </a:solidFill>
              </a:rPr>
              <a:t>tiêu</a:t>
            </a:r>
            <a:r>
              <a:rPr lang="en-US" sz="2400" dirty="0">
                <a:solidFill>
                  <a:schemeClr val="accent5">
                    <a:lumMod val="25000"/>
                  </a:schemeClr>
                </a:solidFill>
              </a:rPr>
              <a:t> </a:t>
            </a:r>
            <a:r>
              <a:rPr lang="en-US" sz="2400" dirty="0" err="1">
                <a:solidFill>
                  <a:schemeClr val="accent5">
                    <a:lumMod val="25000"/>
                  </a:schemeClr>
                </a:solidFill>
              </a:rPr>
              <a:t>dùng</a:t>
            </a:r>
            <a:r>
              <a:rPr lang="en-US" sz="2400" dirty="0">
                <a:solidFill>
                  <a:schemeClr val="accent5">
                    <a:lumMod val="25000"/>
                  </a:schemeClr>
                </a:solidFill>
              </a:rPr>
              <a:t> </a:t>
            </a:r>
            <a:r>
              <a:rPr lang="en-US" sz="2400" dirty="0" err="1">
                <a:solidFill>
                  <a:schemeClr val="accent5">
                    <a:lumMod val="25000"/>
                  </a:schemeClr>
                </a:solidFill>
              </a:rPr>
              <a:t>của</a:t>
            </a:r>
            <a:r>
              <a:rPr lang="en-US" sz="2400" dirty="0">
                <a:solidFill>
                  <a:schemeClr val="accent5">
                    <a:lumMod val="25000"/>
                  </a:schemeClr>
                </a:solidFill>
              </a:rPr>
              <a:t> </a:t>
            </a:r>
            <a:r>
              <a:rPr lang="en-US" sz="2400" dirty="0" err="1">
                <a:solidFill>
                  <a:schemeClr val="accent5">
                    <a:lumMod val="25000"/>
                  </a:schemeClr>
                </a:solidFill>
              </a:rPr>
              <a:t>một</a:t>
            </a:r>
            <a:r>
              <a:rPr lang="en-US" sz="2400" dirty="0">
                <a:solidFill>
                  <a:schemeClr val="accent5">
                    <a:lumMod val="25000"/>
                  </a:schemeClr>
                </a:solidFill>
              </a:rPr>
              <a:t> </a:t>
            </a:r>
            <a:r>
              <a:rPr lang="en-US" sz="2400" dirty="0" err="1">
                <a:solidFill>
                  <a:schemeClr val="accent5">
                    <a:lumMod val="25000"/>
                  </a:schemeClr>
                </a:solidFill>
              </a:rPr>
              <a:t>sản</a:t>
            </a:r>
            <a:r>
              <a:rPr lang="en-US" sz="2400" dirty="0">
                <a:solidFill>
                  <a:schemeClr val="accent5">
                    <a:lumMod val="25000"/>
                  </a:schemeClr>
                </a:solidFill>
              </a:rPr>
              <a:t> </a:t>
            </a:r>
            <a:r>
              <a:rPr lang="en-US" sz="2400" dirty="0" err="1">
                <a:solidFill>
                  <a:schemeClr val="accent5">
                    <a:lumMod val="25000"/>
                  </a:schemeClr>
                </a:solidFill>
              </a:rPr>
              <a:t>phẩm</a:t>
            </a:r>
            <a:r>
              <a:rPr lang="en-US" sz="2400" dirty="0">
                <a:solidFill>
                  <a:schemeClr val="accent5">
                    <a:lumMod val="25000"/>
                  </a:schemeClr>
                </a:solidFill>
              </a:rPr>
              <a:t> </a:t>
            </a:r>
            <a:r>
              <a:rPr lang="en-US" sz="2400" dirty="0" err="1">
                <a:solidFill>
                  <a:schemeClr val="accent5">
                    <a:lumMod val="25000"/>
                  </a:schemeClr>
                </a:solidFill>
              </a:rPr>
              <a:t>là</a:t>
            </a:r>
            <a:r>
              <a:rPr lang="en-US" sz="2400" dirty="0">
                <a:solidFill>
                  <a:schemeClr val="accent5">
                    <a:lumMod val="25000"/>
                  </a:schemeClr>
                </a:solidFill>
              </a:rPr>
              <a:t> </a:t>
            </a:r>
            <a:r>
              <a:rPr lang="en-US" sz="2400" dirty="0" err="1">
                <a:solidFill>
                  <a:schemeClr val="accent5">
                    <a:lumMod val="25000"/>
                  </a:schemeClr>
                </a:solidFill>
              </a:rPr>
              <a:t>sự</a:t>
            </a:r>
            <a:r>
              <a:rPr lang="en-US" sz="2400" dirty="0">
                <a:solidFill>
                  <a:schemeClr val="accent5">
                    <a:lumMod val="25000"/>
                  </a:schemeClr>
                </a:solidFill>
              </a:rPr>
              <a:t> </a:t>
            </a:r>
            <a:r>
              <a:rPr lang="en-US" sz="2400" dirty="0" err="1">
                <a:solidFill>
                  <a:schemeClr val="accent5">
                    <a:lumMod val="25000"/>
                  </a:schemeClr>
                </a:solidFill>
              </a:rPr>
              <a:t>đánh</a:t>
            </a:r>
            <a:r>
              <a:rPr lang="en-US" sz="2400" dirty="0">
                <a:solidFill>
                  <a:schemeClr val="accent5">
                    <a:lumMod val="25000"/>
                  </a:schemeClr>
                </a:solidFill>
              </a:rPr>
              <a:t> </a:t>
            </a:r>
            <a:r>
              <a:rPr lang="en-US" sz="2400" dirty="0" err="1">
                <a:solidFill>
                  <a:schemeClr val="accent5">
                    <a:lumMod val="25000"/>
                  </a:schemeClr>
                </a:solidFill>
              </a:rPr>
              <a:t>giá</a:t>
            </a:r>
            <a:r>
              <a:rPr lang="en-US" sz="2400" dirty="0">
                <a:solidFill>
                  <a:schemeClr val="accent5">
                    <a:lumMod val="25000"/>
                  </a:schemeClr>
                </a:solidFill>
              </a:rPr>
              <a:t> </a:t>
            </a:r>
            <a:r>
              <a:rPr lang="en-US" sz="2400" dirty="0" err="1">
                <a:solidFill>
                  <a:schemeClr val="accent5">
                    <a:lumMod val="25000"/>
                  </a:schemeClr>
                </a:solidFill>
              </a:rPr>
              <a:t>của</a:t>
            </a:r>
            <a:r>
              <a:rPr lang="en-US" sz="2400" dirty="0">
                <a:solidFill>
                  <a:schemeClr val="accent5">
                    <a:lumMod val="25000"/>
                  </a:schemeClr>
                </a:solidFill>
              </a:rPr>
              <a:t> </a:t>
            </a:r>
            <a:r>
              <a:rPr lang="en-US" sz="2400" dirty="0" err="1">
                <a:solidFill>
                  <a:schemeClr val="accent5">
                    <a:lumMod val="25000"/>
                  </a:schemeClr>
                </a:solidFill>
              </a:rPr>
              <a:t>người</a:t>
            </a:r>
            <a:r>
              <a:rPr lang="en-US" sz="2400" dirty="0">
                <a:solidFill>
                  <a:schemeClr val="accent5">
                    <a:lumMod val="25000"/>
                  </a:schemeClr>
                </a:solidFill>
              </a:rPr>
              <a:t> </a:t>
            </a:r>
            <a:r>
              <a:rPr lang="en-US" sz="2400" dirty="0" err="1">
                <a:solidFill>
                  <a:schemeClr val="accent5">
                    <a:lumMod val="25000"/>
                  </a:schemeClr>
                </a:solidFill>
              </a:rPr>
              <a:t>tiêu</a:t>
            </a:r>
            <a:r>
              <a:rPr lang="en-US" sz="2400" dirty="0">
                <a:solidFill>
                  <a:schemeClr val="accent5">
                    <a:lumMod val="25000"/>
                  </a:schemeClr>
                </a:solidFill>
              </a:rPr>
              <a:t> </a:t>
            </a:r>
            <a:r>
              <a:rPr lang="en-US" sz="2400" dirty="0" err="1">
                <a:solidFill>
                  <a:schemeClr val="accent5">
                    <a:lumMod val="25000"/>
                  </a:schemeClr>
                </a:solidFill>
              </a:rPr>
              <a:t>dùng</a:t>
            </a:r>
            <a:r>
              <a:rPr lang="en-US" sz="2400" dirty="0">
                <a:solidFill>
                  <a:schemeClr val="accent5">
                    <a:lumMod val="25000"/>
                  </a:schemeClr>
                </a:solidFill>
              </a:rPr>
              <a:t> </a:t>
            </a:r>
            <a:r>
              <a:rPr lang="en-US" sz="2400" dirty="0" err="1">
                <a:solidFill>
                  <a:schemeClr val="accent5">
                    <a:lumMod val="25000"/>
                  </a:schemeClr>
                </a:solidFill>
              </a:rPr>
              <a:t>về</a:t>
            </a:r>
            <a:r>
              <a:rPr lang="en-US" sz="2400" dirty="0">
                <a:solidFill>
                  <a:schemeClr val="accent5">
                    <a:lumMod val="25000"/>
                  </a:schemeClr>
                </a:solidFill>
              </a:rPr>
              <a:t> </a:t>
            </a:r>
            <a:r>
              <a:rPr lang="en-US" sz="2400" dirty="0" err="1">
                <a:solidFill>
                  <a:schemeClr val="accent5">
                    <a:lumMod val="25000"/>
                  </a:schemeClr>
                </a:solidFill>
              </a:rPr>
              <a:t>khả</a:t>
            </a:r>
            <a:r>
              <a:rPr lang="en-US" sz="2400" dirty="0">
                <a:solidFill>
                  <a:schemeClr val="accent5">
                    <a:lumMod val="25000"/>
                  </a:schemeClr>
                </a:solidFill>
              </a:rPr>
              <a:t> </a:t>
            </a:r>
            <a:r>
              <a:rPr lang="en-US" sz="2400" dirty="0" err="1">
                <a:solidFill>
                  <a:schemeClr val="accent5">
                    <a:lumMod val="25000"/>
                  </a:schemeClr>
                </a:solidFill>
              </a:rPr>
              <a:t>năng</a:t>
            </a:r>
            <a:r>
              <a:rPr lang="en-US" sz="2400" dirty="0">
                <a:solidFill>
                  <a:schemeClr val="accent5">
                    <a:lumMod val="25000"/>
                  </a:schemeClr>
                </a:solidFill>
              </a:rPr>
              <a:t> </a:t>
            </a:r>
            <a:r>
              <a:rPr lang="en-US" sz="2400" dirty="0" err="1">
                <a:solidFill>
                  <a:schemeClr val="accent5">
                    <a:lumMod val="25000"/>
                  </a:schemeClr>
                </a:solidFill>
              </a:rPr>
              <a:t>tổng</a:t>
            </a:r>
            <a:r>
              <a:rPr lang="en-US" sz="2400" dirty="0">
                <a:solidFill>
                  <a:schemeClr val="accent5">
                    <a:lumMod val="25000"/>
                  </a:schemeClr>
                </a:solidFill>
              </a:rPr>
              <a:t> </a:t>
            </a:r>
            <a:r>
              <a:rPr lang="en-US" sz="2400" dirty="0" err="1">
                <a:solidFill>
                  <a:schemeClr val="accent5">
                    <a:lumMod val="25000"/>
                  </a:schemeClr>
                </a:solidFill>
              </a:rPr>
              <a:t>thể</a:t>
            </a:r>
            <a:r>
              <a:rPr lang="en-US" sz="2400" dirty="0">
                <a:solidFill>
                  <a:schemeClr val="accent5">
                    <a:lumMod val="25000"/>
                  </a:schemeClr>
                </a:solidFill>
              </a:rPr>
              <a:t> </a:t>
            </a:r>
            <a:r>
              <a:rPr lang="en-US" sz="2400" dirty="0" err="1">
                <a:solidFill>
                  <a:schemeClr val="accent5">
                    <a:lumMod val="25000"/>
                  </a:schemeClr>
                </a:solidFill>
              </a:rPr>
              <a:t>của</a:t>
            </a:r>
            <a:r>
              <a:rPr lang="en-US" sz="2400" dirty="0">
                <a:solidFill>
                  <a:schemeClr val="accent5">
                    <a:lumMod val="25000"/>
                  </a:schemeClr>
                </a:solidFill>
              </a:rPr>
              <a:t> </a:t>
            </a:r>
            <a:r>
              <a:rPr lang="en-US" sz="2400" dirty="0" err="1">
                <a:solidFill>
                  <a:schemeClr val="accent5">
                    <a:lumMod val="25000"/>
                  </a:schemeClr>
                </a:solidFill>
              </a:rPr>
              <a:t>sản</a:t>
            </a:r>
            <a:r>
              <a:rPr lang="en-US" sz="2400" dirty="0">
                <a:solidFill>
                  <a:schemeClr val="accent5">
                    <a:lumMod val="25000"/>
                  </a:schemeClr>
                </a:solidFill>
              </a:rPr>
              <a:t> </a:t>
            </a:r>
            <a:r>
              <a:rPr lang="en-US" sz="2400" dirty="0" err="1">
                <a:solidFill>
                  <a:schemeClr val="accent5">
                    <a:lumMod val="25000"/>
                  </a:schemeClr>
                </a:solidFill>
              </a:rPr>
              <a:t>phẩm</a:t>
            </a:r>
            <a:r>
              <a:rPr lang="en-US" sz="2400" dirty="0">
                <a:solidFill>
                  <a:schemeClr val="accent5">
                    <a:lumMod val="25000"/>
                  </a:schemeClr>
                </a:solidFill>
              </a:rPr>
              <a:t> </a:t>
            </a:r>
            <a:r>
              <a:rPr lang="en-US" sz="2400" dirty="0" err="1">
                <a:solidFill>
                  <a:schemeClr val="accent5">
                    <a:lumMod val="25000"/>
                  </a:schemeClr>
                </a:solidFill>
              </a:rPr>
              <a:t>thỏa</a:t>
            </a:r>
            <a:r>
              <a:rPr lang="en-US" sz="2400" dirty="0">
                <a:solidFill>
                  <a:schemeClr val="accent5">
                    <a:lumMod val="25000"/>
                  </a:schemeClr>
                </a:solidFill>
              </a:rPr>
              <a:t> </a:t>
            </a:r>
            <a:r>
              <a:rPr lang="en-US" sz="2400" dirty="0" err="1">
                <a:solidFill>
                  <a:schemeClr val="accent5">
                    <a:lumMod val="25000"/>
                  </a:schemeClr>
                </a:solidFill>
              </a:rPr>
              <a:t>mãn</a:t>
            </a:r>
            <a:r>
              <a:rPr lang="en-US" sz="2400" dirty="0">
                <a:solidFill>
                  <a:schemeClr val="accent5">
                    <a:lumMod val="25000"/>
                  </a:schemeClr>
                </a:solidFill>
              </a:rPr>
              <a:t> </a:t>
            </a:r>
            <a:r>
              <a:rPr lang="en-US" sz="2400" dirty="0" err="1">
                <a:solidFill>
                  <a:schemeClr val="accent5">
                    <a:lumMod val="25000"/>
                  </a:schemeClr>
                </a:solidFill>
              </a:rPr>
              <a:t>nhu</a:t>
            </a:r>
            <a:r>
              <a:rPr lang="en-US" sz="2400" dirty="0">
                <a:solidFill>
                  <a:schemeClr val="accent5">
                    <a:lumMod val="25000"/>
                  </a:schemeClr>
                </a:solidFill>
              </a:rPr>
              <a:t> </a:t>
            </a:r>
            <a:r>
              <a:rPr lang="en-US" sz="2400" dirty="0" err="1">
                <a:solidFill>
                  <a:schemeClr val="accent5">
                    <a:lumMod val="25000"/>
                  </a:schemeClr>
                </a:solidFill>
              </a:rPr>
              <a:t>cầu</a:t>
            </a:r>
            <a:r>
              <a:rPr lang="en-US" sz="2400" dirty="0">
                <a:solidFill>
                  <a:schemeClr val="accent5">
                    <a:lumMod val="25000"/>
                  </a:schemeClr>
                </a:solidFill>
              </a:rPr>
              <a:t> </a:t>
            </a:r>
            <a:r>
              <a:rPr lang="en-US" sz="2400" dirty="0" err="1">
                <a:solidFill>
                  <a:schemeClr val="accent5">
                    <a:lumMod val="25000"/>
                  </a:schemeClr>
                </a:solidFill>
              </a:rPr>
              <a:t>của</a:t>
            </a:r>
            <a:r>
              <a:rPr lang="en-US" sz="2400" dirty="0">
                <a:solidFill>
                  <a:schemeClr val="accent5">
                    <a:lumMod val="25000"/>
                  </a:schemeClr>
                </a:solidFill>
              </a:rPr>
              <a:t> </a:t>
            </a:r>
            <a:r>
              <a:rPr lang="en-US" sz="2400" dirty="0" err="1">
                <a:solidFill>
                  <a:schemeClr val="accent5">
                    <a:lumMod val="25000"/>
                  </a:schemeClr>
                </a:solidFill>
              </a:rPr>
              <a:t>họ</a:t>
            </a:r>
            <a:r>
              <a:rPr lang="en-US" sz="2400" dirty="0">
                <a:solidFill>
                  <a:schemeClr val="accent5">
                    <a:lumMod val="25000"/>
                  </a:schemeClr>
                </a:solidFill>
              </a:rPr>
              <a:t> </a:t>
            </a:r>
            <a:r>
              <a:rPr lang="vi-VN" sz="2400" dirty="0">
                <a:solidFill>
                  <a:schemeClr val="accent5">
                    <a:lumMod val="25000"/>
                  </a:schemeClr>
                </a:solidFill>
              </a:rPr>
              <a:t>hay nói cách khác giá trị tiêu dùng chính là những giá trị sử dụng của sản phẩm mà khác hàng sử dụng nó để thỏa mãn nhu cầu.</a:t>
            </a:r>
          </a:p>
        </p:txBody>
      </p:sp>
      <p:pic>
        <p:nvPicPr>
          <p:cNvPr id="1029" name="Picture 5" descr="C:\Users\ThuongMac\Desktop\201504091536105897_iPhone-6-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1" y="4953000"/>
            <a:ext cx="32766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ThuongMac\Desktop\2017-audi-r8-v10-plus_800x6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4343400"/>
            <a:ext cx="31242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C:\Users\ThuongMac\Desktop\344826_xlarge-546516f1829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 y="4648200"/>
            <a:ext cx="2743199"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40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chemeClr val="accent5">
                    <a:lumMod val="25000"/>
                  </a:schemeClr>
                </a:solidFill>
              </a:rPr>
              <a:t>Chi </a:t>
            </a:r>
            <a:r>
              <a:rPr lang="en-US" sz="2800" dirty="0" err="1">
                <a:solidFill>
                  <a:schemeClr val="accent5">
                    <a:lumMod val="25000"/>
                  </a:schemeClr>
                </a:solidFill>
              </a:rPr>
              <a:t>phí</a:t>
            </a:r>
            <a:endParaRPr lang="en-US" sz="2800" dirty="0">
              <a:solidFill>
                <a:schemeClr val="accent5">
                  <a:lumMod val="25000"/>
                </a:schemeClr>
              </a:solidFill>
            </a:endParaRPr>
          </a:p>
        </p:txBody>
      </p:sp>
      <p:sp>
        <p:nvSpPr>
          <p:cNvPr id="3" name="Content Placeholder 2"/>
          <p:cNvSpPr>
            <a:spLocks noGrp="1"/>
          </p:cNvSpPr>
          <p:nvPr>
            <p:ph idx="1"/>
          </p:nvPr>
        </p:nvSpPr>
        <p:spPr/>
        <p:txBody>
          <a:bodyPr/>
          <a:lstStyle/>
          <a:p>
            <a:pPr algn="just">
              <a:lnSpc>
                <a:spcPct val="150000"/>
              </a:lnSpc>
              <a:spcBef>
                <a:spcPts val="0"/>
              </a:spcBef>
            </a:pPr>
            <a:r>
              <a:rPr lang="en-US" sz="2400" dirty="0">
                <a:solidFill>
                  <a:srgbClr val="002060"/>
                </a:solidFill>
              </a:rPr>
              <a:t>Chi </a:t>
            </a:r>
            <a:r>
              <a:rPr lang="en-US" sz="2400" dirty="0" err="1">
                <a:solidFill>
                  <a:srgbClr val="002060"/>
                </a:solidFill>
              </a:rPr>
              <a:t>phí</a:t>
            </a:r>
            <a:r>
              <a:rPr lang="en-US" sz="2400" dirty="0">
                <a:solidFill>
                  <a:srgbClr val="002060"/>
                </a:solidFill>
              </a:rPr>
              <a:t> </a:t>
            </a:r>
            <a:r>
              <a:rPr lang="en-US" sz="2400" dirty="0" err="1">
                <a:solidFill>
                  <a:srgbClr val="002060"/>
                </a:solidFill>
              </a:rPr>
              <a:t>đối</a:t>
            </a:r>
            <a:r>
              <a:rPr lang="en-US" sz="2400" dirty="0">
                <a:solidFill>
                  <a:srgbClr val="002060"/>
                </a:solidFill>
              </a:rPr>
              <a:t> </a:t>
            </a:r>
            <a:r>
              <a:rPr lang="en-US" sz="2400" dirty="0" err="1">
                <a:solidFill>
                  <a:srgbClr val="002060"/>
                </a:solidFill>
              </a:rPr>
              <a:t>với</a:t>
            </a:r>
            <a:r>
              <a:rPr lang="en-US" sz="2400" dirty="0">
                <a:solidFill>
                  <a:srgbClr val="002060"/>
                </a:solidFill>
              </a:rPr>
              <a:t> </a:t>
            </a:r>
            <a:r>
              <a:rPr lang="en-US" sz="2400" dirty="0" err="1">
                <a:solidFill>
                  <a:srgbClr val="002060"/>
                </a:solidFill>
              </a:rPr>
              <a:t>một</a:t>
            </a:r>
            <a:r>
              <a:rPr lang="en-US" sz="2400" dirty="0">
                <a:solidFill>
                  <a:srgbClr val="002060"/>
                </a:solidFill>
              </a:rPr>
              <a:t> </a:t>
            </a:r>
            <a:r>
              <a:rPr lang="en-US" sz="2400" dirty="0" err="1">
                <a:solidFill>
                  <a:srgbClr val="002060"/>
                </a:solidFill>
              </a:rPr>
              <a:t>sản</a:t>
            </a:r>
            <a:r>
              <a:rPr lang="en-US" sz="2400" dirty="0">
                <a:solidFill>
                  <a:srgbClr val="002060"/>
                </a:solidFill>
              </a:rPr>
              <a:t> </a:t>
            </a:r>
            <a:r>
              <a:rPr lang="en-US" sz="2400" dirty="0" err="1">
                <a:solidFill>
                  <a:srgbClr val="002060"/>
                </a:solidFill>
              </a:rPr>
              <a:t>phẩm</a:t>
            </a:r>
            <a:r>
              <a:rPr lang="en-US" sz="2400" dirty="0">
                <a:solidFill>
                  <a:srgbClr val="002060"/>
                </a:solidFill>
              </a:rPr>
              <a:t> </a:t>
            </a:r>
            <a:r>
              <a:rPr lang="en-US" sz="2400" dirty="0" err="1">
                <a:solidFill>
                  <a:srgbClr val="002060"/>
                </a:solidFill>
              </a:rPr>
              <a:t>là</a:t>
            </a:r>
            <a:r>
              <a:rPr lang="en-US" sz="2400" dirty="0">
                <a:solidFill>
                  <a:srgbClr val="002060"/>
                </a:solidFill>
              </a:rPr>
              <a:t> </a:t>
            </a:r>
            <a:r>
              <a:rPr lang="en-US" sz="2400" dirty="0" err="1">
                <a:solidFill>
                  <a:srgbClr val="002060"/>
                </a:solidFill>
              </a:rPr>
              <a:t>toàn</a:t>
            </a:r>
            <a:r>
              <a:rPr lang="en-US" sz="2400" dirty="0">
                <a:solidFill>
                  <a:srgbClr val="002060"/>
                </a:solidFill>
              </a:rPr>
              <a:t> </a:t>
            </a:r>
            <a:r>
              <a:rPr lang="en-US" sz="2400" dirty="0" err="1">
                <a:solidFill>
                  <a:srgbClr val="002060"/>
                </a:solidFill>
              </a:rPr>
              <a:t>bộ</a:t>
            </a:r>
            <a:r>
              <a:rPr lang="en-US" sz="2400" dirty="0">
                <a:solidFill>
                  <a:srgbClr val="002060"/>
                </a:solidFill>
              </a:rPr>
              <a:t> </a:t>
            </a:r>
            <a:r>
              <a:rPr lang="en-US" sz="2400" dirty="0" err="1">
                <a:solidFill>
                  <a:srgbClr val="002060"/>
                </a:solidFill>
              </a:rPr>
              <a:t>những</a:t>
            </a:r>
            <a:r>
              <a:rPr lang="en-US" sz="2400" dirty="0">
                <a:solidFill>
                  <a:srgbClr val="002060"/>
                </a:solidFill>
              </a:rPr>
              <a:t> </a:t>
            </a:r>
            <a:r>
              <a:rPr lang="en-US" sz="2400" dirty="0" err="1">
                <a:solidFill>
                  <a:srgbClr val="002060"/>
                </a:solidFill>
              </a:rPr>
              <a:t>hao</a:t>
            </a:r>
            <a:r>
              <a:rPr lang="en-US" sz="2400" dirty="0">
                <a:solidFill>
                  <a:srgbClr val="002060"/>
                </a:solidFill>
              </a:rPr>
              <a:t> </a:t>
            </a:r>
            <a:r>
              <a:rPr lang="en-US" sz="2400" dirty="0" err="1">
                <a:solidFill>
                  <a:srgbClr val="002060"/>
                </a:solidFill>
              </a:rPr>
              <a:t>tổn</a:t>
            </a:r>
            <a:r>
              <a:rPr lang="en-US" sz="2400" dirty="0">
                <a:solidFill>
                  <a:srgbClr val="002060"/>
                </a:solidFill>
              </a:rPr>
              <a:t> </a:t>
            </a:r>
            <a:r>
              <a:rPr lang="en-US" sz="2400" dirty="0" err="1">
                <a:solidFill>
                  <a:srgbClr val="002060"/>
                </a:solidFill>
              </a:rPr>
              <a:t>mà</a:t>
            </a:r>
            <a:r>
              <a:rPr lang="en-US" sz="2400" dirty="0">
                <a:solidFill>
                  <a:srgbClr val="002060"/>
                </a:solidFill>
              </a:rPr>
              <a:t> </a:t>
            </a:r>
            <a:r>
              <a:rPr lang="en-US" sz="2400" dirty="0" err="1">
                <a:solidFill>
                  <a:srgbClr val="002060"/>
                </a:solidFill>
              </a:rPr>
              <a:t>người</a:t>
            </a:r>
            <a:r>
              <a:rPr lang="en-US" sz="2400" dirty="0">
                <a:solidFill>
                  <a:srgbClr val="002060"/>
                </a:solidFill>
              </a:rPr>
              <a:t> </a:t>
            </a:r>
            <a:r>
              <a:rPr lang="en-US" sz="2400" dirty="0" err="1">
                <a:solidFill>
                  <a:srgbClr val="002060"/>
                </a:solidFill>
              </a:rPr>
              <a:t>tiêu</a:t>
            </a:r>
            <a:r>
              <a:rPr lang="en-US" sz="2400" dirty="0">
                <a:solidFill>
                  <a:srgbClr val="002060"/>
                </a:solidFill>
              </a:rPr>
              <a:t> </a:t>
            </a:r>
            <a:r>
              <a:rPr lang="en-US" sz="2400" dirty="0" err="1">
                <a:solidFill>
                  <a:srgbClr val="002060"/>
                </a:solidFill>
              </a:rPr>
              <a:t>dùng</a:t>
            </a:r>
            <a:r>
              <a:rPr lang="en-US" sz="2400" dirty="0">
                <a:solidFill>
                  <a:srgbClr val="002060"/>
                </a:solidFill>
              </a:rPr>
              <a:t> </a:t>
            </a:r>
            <a:r>
              <a:rPr lang="en-US" sz="2400" dirty="0" err="1">
                <a:solidFill>
                  <a:srgbClr val="002060"/>
                </a:solidFill>
              </a:rPr>
              <a:t>phải</a:t>
            </a:r>
            <a:r>
              <a:rPr lang="en-US" sz="2400" dirty="0">
                <a:solidFill>
                  <a:srgbClr val="002060"/>
                </a:solidFill>
              </a:rPr>
              <a:t> </a:t>
            </a:r>
            <a:r>
              <a:rPr lang="en-US" sz="2400" dirty="0" err="1">
                <a:solidFill>
                  <a:srgbClr val="002060"/>
                </a:solidFill>
              </a:rPr>
              <a:t>bỏ</a:t>
            </a:r>
            <a:r>
              <a:rPr lang="en-US" sz="2400" dirty="0">
                <a:solidFill>
                  <a:srgbClr val="002060"/>
                </a:solidFill>
              </a:rPr>
              <a:t> </a:t>
            </a:r>
            <a:r>
              <a:rPr lang="en-US" sz="2400" dirty="0" err="1">
                <a:solidFill>
                  <a:srgbClr val="002060"/>
                </a:solidFill>
              </a:rPr>
              <a:t>ra</a:t>
            </a:r>
            <a:r>
              <a:rPr lang="en-US" sz="2400" dirty="0">
                <a:solidFill>
                  <a:srgbClr val="002060"/>
                </a:solidFill>
              </a:rPr>
              <a:t> </a:t>
            </a:r>
            <a:r>
              <a:rPr lang="en-US" sz="2400" dirty="0" err="1">
                <a:solidFill>
                  <a:srgbClr val="002060"/>
                </a:solidFill>
              </a:rPr>
              <a:t>để</a:t>
            </a:r>
            <a:r>
              <a:rPr lang="en-US" sz="2400" dirty="0">
                <a:solidFill>
                  <a:srgbClr val="002060"/>
                </a:solidFill>
              </a:rPr>
              <a:t> </a:t>
            </a:r>
            <a:r>
              <a:rPr lang="en-US" sz="2400" dirty="0" err="1">
                <a:solidFill>
                  <a:srgbClr val="002060"/>
                </a:solidFill>
              </a:rPr>
              <a:t>có</a:t>
            </a:r>
            <a:r>
              <a:rPr lang="en-US" sz="2400" dirty="0">
                <a:solidFill>
                  <a:srgbClr val="002060"/>
                </a:solidFill>
              </a:rPr>
              <a:t> </a:t>
            </a:r>
            <a:r>
              <a:rPr lang="en-US" sz="2400" dirty="0" err="1">
                <a:solidFill>
                  <a:srgbClr val="002060"/>
                </a:solidFill>
              </a:rPr>
              <a:t>được</a:t>
            </a:r>
            <a:r>
              <a:rPr lang="en-US" sz="2400" dirty="0">
                <a:solidFill>
                  <a:srgbClr val="002060"/>
                </a:solidFill>
              </a:rPr>
              <a:t> </a:t>
            </a:r>
            <a:r>
              <a:rPr lang="en-US" sz="2400" dirty="0" err="1">
                <a:solidFill>
                  <a:srgbClr val="002060"/>
                </a:solidFill>
              </a:rPr>
              <a:t>giá</a:t>
            </a:r>
            <a:r>
              <a:rPr lang="en-US" sz="2400" dirty="0">
                <a:solidFill>
                  <a:srgbClr val="002060"/>
                </a:solidFill>
              </a:rPr>
              <a:t> </a:t>
            </a:r>
            <a:r>
              <a:rPr lang="en-US" sz="2400" dirty="0" err="1">
                <a:solidFill>
                  <a:srgbClr val="002060"/>
                </a:solidFill>
              </a:rPr>
              <a:t>trị</a:t>
            </a:r>
            <a:r>
              <a:rPr lang="en-US" sz="2400" dirty="0">
                <a:solidFill>
                  <a:srgbClr val="002060"/>
                </a:solidFill>
              </a:rPr>
              <a:t> </a:t>
            </a:r>
            <a:r>
              <a:rPr lang="en-US" sz="2400" dirty="0" err="1">
                <a:solidFill>
                  <a:srgbClr val="002060"/>
                </a:solidFill>
              </a:rPr>
              <a:t>tiêu</a:t>
            </a:r>
            <a:r>
              <a:rPr lang="en-US" sz="2400" dirty="0">
                <a:solidFill>
                  <a:srgbClr val="002060"/>
                </a:solidFill>
              </a:rPr>
              <a:t> </a:t>
            </a:r>
            <a:r>
              <a:rPr lang="en-US" sz="2400" dirty="0" err="1">
                <a:solidFill>
                  <a:srgbClr val="002060"/>
                </a:solidFill>
              </a:rPr>
              <a:t>dùng</a:t>
            </a:r>
            <a:r>
              <a:rPr lang="en-US" sz="2400" dirty="0">
                <a:solidFill>
                  <a:srgbClr val="002060"/>
                </a:solidFill>
              </a:rPr>
              <a:t> </a:t>
            </a:r>
            <a:r>
              <a:rPr lang="en-US" sz="2400" dirty="0" err="1">
                <a:solidFill>
                  <a:srgbClr val="002060"/>
                </a:solidFill>
              </a:rPr>
              <a:t>của</a:t>
            </a:r>
            <a:r>
              <a:rPr lang="en-US" sz="2400" dirty="0">
                <a:solidFill>
                  <a:srgbClr val="002060"/>
                </a:solidFill>
              </a:rPr>
              <a:t> </a:t>
            </a:r>
            <a:r>
              <a:rPr lang="en-US" sz="2400" dirty="0" err="1">
                <a:solidFill>
                  <a:srgbClr val="002060"/>
                </a:solidFill>
              </a:rPr>
              <a:t>nó</a:t>
            </a:r>
            <a:endParaRPr lang="en-US" sz="2400" dirty="0">
              <a:solidFill>
                <a:srgbClr val="002060"/>
              </a:solidFill>
            </a:endParaRPr>
          </a:p>
        </p:txBody>
      </p:sp>
      <p:pic>
        <p:nvPicPr>
          <p:cNvPr id="4" name="Picture 2" descr="C:\Users\ThuongMac\Desktop\viet-bai-marketing200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025014"/>
            <a:ext cx="19812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ThuongMac\Desktop\01-2012-1326688958.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47131" y="2590800"/>
            <a:ext cx="3115919" cy="4272414"/>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ThuongMac\Desktop\4-yeu-to-quyet-dinh-chi-phi-pha-thai.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4572000"/>
            <a:ext cx="4065931"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9479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barn(inVertical)">
                                      <p:cBhvr>
                                        <p:cTn id="12" dur="5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arn(inVertical)">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051"/>
                                        </p:tgtEl>
                                        <p:attrNameLst>
                                          <p:attrName>style.visibility</p:attrName>
                                        </p:attrNameLst>
                                      </p:cBhvr>
                                      <p:to>
                                        <p:strVal val="visible"/>
                                      </p:to>
                                    </p:set>
                                    <p:animEffect transition="in" filter="barn(inVertical)">
                                      <p:cBhvr>
                                        <p:cTn id="22"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t>Sự</a:t>
            </a:r>
            <a:r>
              <a:rPr lang="en-US" sz="2800" dirty="0"/>
              <a:t> </a:t>
            </a:r>
            <a:r>
              <a:rPr lang="en-US" sz="2800" dirty="0" err="1"/>
              <a:t>thỏa</a:t>
            </a:r>
            <a:r>
              <a:rPr lang="en-US" sz="2800" dirty="0"/>
              <a:t> </a:t>
            </a:r>
            <a:r>
              <a:rPr lang="en-US" sz="2800" dirty="0" err="1"/>
              <a:t>mãn</a:t>
            </a:r>
            <a:endParaRPr lang="en-US" sz="2800" dirty="0"/>
          </a:p>
        </p:txBody>
      </p:sp>
      <p:sp>
        <p:nvSpPr>
          <p:cNvPr id="3" name="Content Placeholder 2"/>
          <p:cNvSpPr>
            <a:spLocks noGrp="1"/>
          </p:cNvSpPr>
          <p:nvPr>
            <p:ph idx="1"/>
          </p:nvPr>
        </p:nvSpPr>
        <p:spPr/>
        <p:txBody>
          <a:bodyPr/>
          <a:lstStyle/>
          <a:p>
            <a:pPr algn="just">
              <a:lnSpc>
                <a:spcPct val="150000"/>
              </a:lnSpc>
              <a:spcBef>
                <a:spcPts val="0"/>
              </a:spcBef>
            </a:pPr>
            <a:r>
              <a:rPr lang="vi-VN" sz="2400" dirty="0">
                <a:solidFill>
                  <a:schemeClr val="accent5">
                    <a:lumMod val="25000"/>
                  </a:schemeClr>
                </a:solidFill>
                <a:latin typeface="+mj-lt"/>
              </a:rPr>
              <a:t>Sự thoả mãn hay hài lòng của khách hàng là trạng thái tâm lý mà khách hàng cảm nhận được khi kết quả nhận được sau khi tiêu dùng sản phẩm trùng với mong đợi của họ trước khi tiêu dùng sản phẩm đó. </a:t>
            </a:r>
            <a:endParaRPr lang="en-US" sz="2400" dirty="0">
              <a:solidFill>
                <a:schemeClr val="accent5">
                  <a:lumMod val="25000"/>
                </a:schemeClr>
              </a:solidFill>
              <a:latin typeface="+mj-lt"/>
            </a:endParaRPr>
          </a:p>
          <a:p>
            <a:pPr marL="0" indent="0" algn="ctr">
              <a:buNone/>
            </a:pPr>
            <a:r>
              <a:rPr lang="en-US" dirty="0"/>
              <a:t> </a:t>
            </a:r>
          </a:p>
          <a:p>
            <a:pPr marL="0" indent="0" algn="ctr">
              <a:buNone/>
            </a:pPr>
            <a:r>
              <a:rPr lang="en-US" sz="2400" dirty="0" err="1">
                <a:solidFill>
                  <a:srgbClr val="C00000"/>
                </a:solidFill>
              </a:rPr>
              <a:t>Kết</a:t>
            </a:r>
            <a:r>
              <a:rPr lang="en-US" sz="2400" dirty="0">
                <a:solidFill>
                  <a:srgbClr val="C00000"/>
                </a:solidFill>
              </a:rPr>
              <a:t> </a:t>
            </a:r>
            <a:r>
              <a:rPr lang="en-US" sz="2400" dirty="0" err="1">
                <a:solidFill>
                  <a:srgbClr val="C00000"/>
                </a:solidFill>
              </a:rPr>
              <a:t>quả</a:t>
            </a:r>
            <a:r>
              <a:rPr lang="en-US" sz="2400" dirty="0">
                <a:solidFill>
                  <a:srgbClr val="C00000"/>
                </a:solidFill>
              </a:rPr>
              <a:t> </a:t>
            </a:r>
            <a:r>
              <a:rPr lang="en-US" sz="2400" dirty="0" err="1">
                <a:solidFill>
                  <a:srgbClr val="C00000"/>
                </a:solidFill>
              </a:rPr>
              <a:t>tiêu</a:t>
            </a:r>
            <a:r>
              <a:rPr lang="en-US" sz="2400" dirty="0">
                <a:solidFill>
                  <a:srgbClr val="C00000"/>
                </a:solidFill>
              </a:rPr>
              <a:t> </a:t>
            </a:r>
            <a:r>
              <a:rPr lang="en-US" sz="2400" dirty="0" err="1">
                <a:solidFill>
                  <a:srgbClr val="C00000"/>
                </a:solidFill>
              </a:rPr>
              <a:t>dùng</a:t>
            </a:r>
            <a:r>
              <a:rPr lang="en-US" sz="2400" dirty="0">
                <a:solidFill>
                  <a:srgbClr val="C00000"/>
                </a:solidFill>
              </a:rPr>
              <a:t> &gt;= </a:t>
            </a:r>
            <a:r>
              <a:rPr lang="en-US" sz="2400" dirty="0" err="1">
                <a:solidFill>
                  <a:srgbClr val="C00000"/>
                </a:solidFill>
              </a:rPr>
              <a:t>Kỳ</a:t>
            </a:r>
            <a:r>
              <a:rPr lang="en-US" sz="2400" dirty="0">
                <a:solidFill>
                  <a:srgbClr val="C00000"/>
                </a:solidFill>
              </a:rPr>
              <a:t> </a:t>
            </a:r>
            <a:r>
              <a:rPr lang="en-US" sz="2400" dirty="0" err="1">
                <a:solidFill>
                  <a:srgbClr val="C00000"/>
                </a:solidFill>
              </a:rPr>
              <a:t>vọng</a:t>
            </a:r>
            <a:endParaRPr lang="en-US" sz="2400" dirty="0">
              <a:solidFill>
                <a:srgbClr val="C00000"/>
              </a:solidFill>
            </a:endParaRPr>
          </a:p>
        </p:txBody>
      </p:sp>
      <p:pic>
        <p:nvPicPr>
          <p:cNvPr id="4" name="Picture 2" descr="C:\Users\ThuongMac\Desktop\viet-bai-marketing200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998820"/>
            <a:ext cx="198120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6341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2800" dirty="0"/>
              <a:t>Sự trao đổi</a:t>
            </a:r>
            <a:endParaRPr lang="en-US" sz="2800" dirty="0"/>
          </a:p>
        </p:txBody>
      </p:sp>
      <p:pic>
        <p:nvPicPr>
          <p:cNvPr id="1026" name="Picture 2" descr="C:\Users\ThuongMac\Desktop\trade-clipart-exchange-or-trade-conceptual-illustration-exchange-clipart-90418890.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57524" y="3212306"/>
            <a:ext cx="6086475" cy="3657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ThuongMac\Desktop\viet-bai-marketing200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25" y="6031706"/>
            <a:ext cx="3048000" cy="838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838200" y="1219200"/>
            <a:ext cx="7696200" cy="830997"/>
          </a:xfrm>
          <a:prstGeom prst="rect">
            <a:avLst/>
          </a:prstGeom>
          <a:noFill/>
        </p:spPr>
        <p:txBody>
          <a:bodyPr wrap="square" rtlCol="0">
            <a:spAutoFit/>
          </a:bodyPr>
          <a:lstStyle/>
          <a:p>
            <a:pPr algn="just"/>
            <a:r>
              <a:rPr lang="en-US" sz="2400" dirty="0" err="1"/>
              <a:t>Là</a:t>
            </a:r>
            <a:r>
              <a:rPr lang="en-US" sz="2400" dirty="0"/>
              <a:t> </a:t>
            </a:r>
            <a:r>
              <a:rPr lang="en-US" sz="2400" dirty="0" err="1"/>
              <a:t>việc</a:t>
            </a:r>
            <a:r>
              <a:rPr lang="en-US" sz="2400" dirty="0"/>
              <a:t> </a:t>
            </a:r>
            <a:r>
              <a:rPr lang="en-US" sz="2400" dirty="0" err="1"/>
              <a:t>trao</a:t>
            </a:r>
            <a:r>
              <a:rPr lang="en-US" sz="2400" dirty="0"/>
              <a:t> </a:t>
            </a:r>
            <a:r>
              <a:rPr lang="en-US" sz="2400" dirty="0" err="1"/>
              <a:t>cho</a:t>
            </a:r>
            <a:r>
              <a:rPr lang="en-US" sz="2400" dirty="0"/>
              <a:t> </a:t>
            </a:r>
            <a:r>
              <a:rPr lang="en-US" sz="2400" dirty="0" err="1"/>
              <a:t>người</a:t>
            </a:r>
            <a:r>
              <a:rPr lang="en-US" sz="2400" dirty="0"/>
              <a:t> </a:t>
            </a:r>
            <a:r>
              <a:rPr lang="en-US" sz="2400" dirty="0" err="1"/>
              <a:t>khác</a:t>
            </a:r>
            <a:r>
              <a:rPr lang="en-US" sz="2400" dirty="0"/>
              <a:t> </a:t>
            </a:r>
            <a:r>
              <a:rPr lang="en-US" sz="2400" dirty="0" err="1"/>
              <a:t>một</a:t>
            </a:r>
            <a:r>
              <a:rPr lang="en-US" sz="2400" dirty="0"/>
              <a:t> </a:t>
            </a:r>
            <a:r>
              <a:rPr lang="en-US" sz="2400" dirty="0" err="1"/>
              <a:t>thứ</a:t>
            </a:r>
            <a:r>
              <a:rPr lang="en-US" sz="2400" dirty="0"/>
              <a:t> </a:t>
            </a:r>
            <a:r>
              <a:rPr lang="en-US" sz="2400" dirty="0" err="1"/>
              <a:t>gì</a:t>
            </a:r>
            <a:r>
              <a:rPr lang="en-US" sz="2400" dirty="0"/>
              <a:t> </a:t>
            </a:r>
            <a:r>
              <a:rPr lang="en-US" sz="2400" dirty="0" err="1"/>
              <a:t>đó</a:t>
            </a:r>
            <a:r>
              <a:rPr lang="en-US" sz="2400" dirty="0"/>
              <a:t> </a:t>
            </a:r>
            <a:r>
              <a:rPr lang="en-US" sz="2400" dirty="0" err="1"/>
              <a:t>để</a:t>
            </a:r>
            <a:r>
              <a:rPr lang="en-US" sz="2400" dirty="0"/>
              <a:t> </a:t>
            </a:r>
            <a:r>
              <a:rPr lang="en-US" sz="2400" dirty="0" err="1"/>
              <a:t>nhận</a:t>
            </a:r>
            <a:r>
              <a:rPr lang="en-US" sz="2400" dirty="0"/>
              <a:t> </a:t>
            </a:r>
            <a:r>
              <a:rPr lang="en-US" sz="2400" dirty="0" err="1"/>
              <a:t>lại</a:t>
            </a:r>
            <a:r>
              <a:rPr lang="en-US" sz="2400" dirty="0"/>
              <a:t> </a:t>
            </a:r>
            <a:r>
              <a:rPr lang="en-US" sz="2400" dirty="0" err="1"/>
              <a:t>một</a:t>
            </a:r>
            <a:r>
              <a:rPr lang="en-US" sz="2400" dirty="0"/>
              <a:t> </a:t>
            </a:r>
            <a:r>
              <a:rPr lang="en-US" sz="2400" dirty="0" err="1"/>
              <a:t>sản</a:t>
            </a:r>
            <a:r>
              <a:rPr lang="en-US" sz="2400" dirty="0"/>
              <a:t> </a:t>
            </a:r>
            <a:r>
              <a:rPr lang="en-US" sz="2400" dirty="0" err="1"/>
              <a:t>phẩm</a:t>
            </a:r>
            <a:r>
              <a:rPr lang="en-US" sz="2400" dirty="0"/>
              <a:t> </a:t>
            </a:r>
            <a:r>
              <a:rPr lang="en-US" sz="2400" dirty="0" err="1"/>
              <a:t>mà</a:t>
            </a:r>
            <a:r>
              <a:rPr lang="en-US" sz="2400" dirty="0"/>
              <a:t> </a:t>
            </a:r>
            <a:r>
              <a:rPr lang="en-US" sz="2400" dirty="0" err="1"/>
              <a:t>mình</a:t>
            </a:r>
            <a:r>
              <a:rPr lang="en-US" sz="2400" dirty="0"/>
              <a:t> </a:t>
            </a:r>
            <a:r>
              <a:rPr lang="en-US" sz="2400" dirty="0" err="1"/>
              <a:t>mong</a:t>
            </a:r>
            <a:r>
              <a:rPr lang="en-US" sz="2400" dirty="0"/>
              <a:t> </a:t>
            </a:r>
            <a:r>
              <a:rPr lang="en-US" sz="2400" dirty="0" err="1"/>
              <a:t>muốn</a:t>
            </a:r>
            <a:r>
              <a:rPr lang="en-US" sz="2400" dirty="0"/>
              <a:t>. </a:t>
            </a:r>
          </a:p>
        </p:txBody>
      </p:sp>
    </p:spTree>
    <p:extLst>
      <p:ext uri="{BB962C8B-B14F-4D97-AF65-F5344CB8AC3E}">
        <p14:creationId xmlns:p14="http://schemas.microsoft.com/office/powerpoint/2010/main" val="2559619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arn(inVertical)">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2800" dirty="0"/>
              <a:t>Điều kiện </a:t>
            </a:r>
            <a:endParaRPr lang="en-US" sz="2800" dirty="0"/>
          </a:p>
        </p:txBody>
      </p:sp>
      <p:sp>
        <p:nvSpPr>
          <p:cNvPr id="3" name="Content Placeholder 2"/>
          <p:cNvSpPr>
            <a:spLocks noGrp="1"/>
          </p:cNvSpPr>
          <p:nvPr>
            <p:ph idx="1"/>
          </p:nvPr>
        </p:nvSpPr>
        <p:spPr/>
        <p:txBody>
          <a:bodyPr/>
          <a:lstStyle/>
          <a:p>
            <a:r>
              <a:rPr lang="vi-VN" sz="2400" dirty="0"/>
              <a:t> Có ít nhất 2 bên </a:t>
            </a:r>
          </a:p>
          <a:p>
            <a:r>
              <a:rPr lang="vi-VN" sz="2400" dirty="0"/>
              <a:t> Mỗi bên đều có thứ bên kia cần </a:t>
            </a:r>
          </a:p>
          <a:p>
            <a:r>
              <a:rPr lang="vi-VN" sz="2400" dirty="0"/>
              <a:t> Hai bên sẵn sàng tham gia vào cuộc trao đổi</a:t>
            </a:r>
            <a:endParaRPr lang="en-US" sz="2400" dirty="0"/>
          </a:p>
        </p:txBody>
      </p:sp>
      <p:pic>
        <p:nvPicPr>
          <p:cNvPr id="4" name="Picture 2" descr="C:\Users\ThuongMac\Desktop\viet-bai-marketing200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6019800"/>
            <a:ext cx="19812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Users\ThuongMac\Desktop\aut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6436" y="4114800"/>
            <a:ext cx="7167563" cy="2750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8492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Text Box 5"/>
          <p:cNvSpPr txBox="1">
            <a:spLocks noChangeArrowheads="1"/>
          </p:cNvSpPr>
          <p:nvPr/>
        </p:nvSpPr>
        <p:spPr bwMode="auto">
          <a:xfrm>
            <a:off x="2436811" y="1100931"/>
            <a:ext cx="1509713" cy="407988"/>
          </a:xfrm>
          <a:prstGeom prst="rect">
            <a:avLst/>
          </a:prstGeom>
          <a:solidFill>
            <a:srgbClr val="CCFFCC"/>
          </a:solidFill>
          <a:ln w="9525">
            <a:solidFill>
              <a:srgbClr val="FFFFFF"/>
            </a:solidFill>
            <a:miter lim="800000"/>
            <a:headEnd/>
            <a:tailEnd/>
          </a:ln>
        </p:spPr>
        <p:txBody>
          <a:bodyPr/>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a:r>
              <a:rPr lang="nl-NL" sz="1200" b="0" dirty="0"/>
              <a:t>Các yếu tố sản xuất</a:t>
            </a:r>
            <a:endParaRPr lang="en-US" dirty="0"/>
          </a:p>
        </p:txBody>
      </p:sp>
      <p:sp>
        <p:nvSpPr>
          <p:cNvPr id="5" name="Text Box 6"/>
          <p:cNvSpPr txBox="1">
            <a:spLocks noChangeArrowheads="1"/>
          </p:cNvSpPr>
          <p:nvPr/>
        </p:nvSpPr>
        <p:spPr bwMode="auto">
          <a:xfrm>
            <a:off x="5438774" y="1114425"/>
            <a:ext cx="1458913" cy="409575"/>
          </a:xfrm>
          <a:prstGeom prst="rect">
            <a:avLst/>
          </a:prstGeom>
          <a:solidFill>
            <a:srgbClr val="CCFFCC"/>
          </a:solidFill>
          <a:ln w="9525">
            <a:solidFill>
              <a:srgbClr val="FFFFFF"/>
            </a:solidFill>
            <a:miter lim="800000"/>
            <a:headEnd/>
            <a:tailEnd/>
          </a:ln>
        </p:spPr>
        <p:txBody>
          <a:bodyPr/>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a:r>
              <a:rPr lang="nl-NL" sz="1200" b="0" dirty="0"/>
              <a:t>Các yếu tố sản xuất</a:t>
            </a:r>
          </a:p>
          <a:p>
            <a:endParaRPr lang="en-US" dirty="0"/>
          </a:p>
        </p:txBody>
      </p:sp>
      <p:sp>
        <p:nvSpPr>
          <p:cNvPr id="6" name="Text Box 8"/>
          <p:cNvSpPr txBox="1">
            <a:spLocks noChangeArrowheads="1"/>
          </p:cNvSpPr>
          <p:nvPr/>
        </p:nvSpPr>
        <p:spPr bwMode="auto">
          <a:xfrm>
            <a:off x="1562893" y="3026569"/>
            <a:ext cx="1171575" cy="676275"/>
          </a:xfrm>
          <a:prstGeom prst="rect">
            <a:avLst/>
          </a:prstGeom>
          <a:solidFill>
            <a:srgbClr val="CCFFCC"/>
          </a:solidFill>
          <a:ln w="19050">
            <a:solidFill>
              <a:srgbClr val="000000"/>
            </a:solidFill>
            <a:miter lim="800000"/>
            <a:headEnd/>
            <a:tailEnd/>
          </a:ln>
        </p:spPr>
        <p:txBody>
          <a:bodyPr/>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a:spcBef>
                <a:spcPts val="400"/>
              </a:spcBef>
            </a:pPr>
            <a:r>
              <a:rPr lang="nl-NL" sz="1200" dirty="0">
                <a:latin typeface="+mn-lt"/>
              </a:rPr>
              <a:t>Thị trường</a:t>
            </a:r>
          </a:p>
          <a:p>
            <a:pPr algn="ctr"/>
            <a:r>
              <a:rPr lang="nl-NL" sz="1200" dirty="0">
                <a:latin typeface="+mn-lt"/>
              </a:rPr>
              <a:t>nhà sản xuất</a:t>
            </a:r>
            <a:endParaRPr lang="en-US" sz="1200" dirty="0">
              <a:latin typeface="+mn-lt"/>
            </a:endParaRPr>
          </a:p>
        </p:txBody>
      </p:sp>
      <p:sp>
        <p:nvSpPr>
          <p:cNvPr id="7" name="Text Box 9"/>
          <p:cNvSpPr txBox="1">
            <a:spLocks noChangeArrowheads="1"/>
          </p:cNvSpPr>
          <p:nvPr/>
        </p:nvSpPr>
        <p:spPr bwMode="auto">
          <a:xfrm>
            <a:off x="3952081" y="3044032"/>
            <a:ext cx="1171575" cy="676275"/>
          </a:xfrm>
          <a:prstGeom prst="rect">
            <a:avLst/>
          </a:prstGeom>
          <a:solidFill>
            <a:srgbClr val="CCFFCC"/>
          </a:solidFill>
          <a:ln w="19050">
            <a:solidFill>
              <a:srgbClr val="000000"/>
            </a:solidFill>
            <a:miter lim="800000"/>
            <a:headEnd/>
            <a:tailEnd/>
          </a:ln>
        </p:spPr>
        <p:txBody>
          <a:bodyPr/>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a:r>
              <a:rPr lang="vi-VN" sz="1200">
                <a:latin typeface="+mn-lt"/>
              </a:rPr>
              <a:t>Nhà nước, </a:t>
            </a:r>
            <a:r>
              <a:rPr lang="nl-NL" sz="1200">
                <a:latin typeface="+mn-lt"/>
              </a:rPr>
              <a:t>Chính  </a:t>
            </a:r>
            <a:r>
              <a:rPr lang="nl-NL" sz="1200" dirty="0">
                <a:latin typeface="+mn-lt"/>
              </a:rPr>
              <a:t>phủ</a:t>
            </a:r>
            <a:endParaRPr lang="en-US" sz="1200" dirty="0">
              <a:latin typeface="+mn-lt"/>
            </a:endParaRPr>
          </a:p>
        </p:txBody>
      </p:sp>
      <p:sp>
        <p:nvSpPr>
          <p:cNvPr id="8" name="Text Box 10"/>
          <p:cNvSpPr txBox="1">
            <a:spLocks noChangeArrowheads="1"/>
          </p:cNvSpPr>
          <p:nvPr/>
        </p:nvSpPr>
        <p:spPr bwMode="auto">
          <a:xfrm>
            <a:off x="6321424" y="3029744"/>
            <a:ext cx="1171575" cy="676275"/>
          </a:xfrm>
          <a:prstGeom prst="rect">
            <a:avLst/>
          </a:prstGeom>
          <a:solidFill>
            <a:srgbClr val="CCFFCC"/>
          </a:solidFill>
          <a:ln w="19050">
            <a:solidFill>
              <a:srgbClr val="000000"/>
            </a:solidFill>
            <a:miter lim="800000"/>
            <a:headEnd/>
            <a:tailEnd/>
          </a:ln>
        </p:spPr>
        <p:txBody>
          <a:bodyPr/>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a:spcBef>
                <a:spcPts val="400"/>
              </a:spcBef>
            </a:pPr>
            <a:r>
              <a:rPr lang="nl-NL" sz="1200" dirty="0">
                <a:latin typeface="+mj-lt"/>
              </a:rPr>
              <a:t>Thị trường </a:t>
            </a:r>
          </a:p>
          <a:p>
            <a:pPr algn="ctr"/>
            <a:r>
              <a:rPr lang="nl-NL" sz="1200" dirty="0">
                <a:latin typeface="+mj-lt"/>
              </a:rPr>
              <a:t>người tiêu dùng</a:t>
            </a:r>
            <a:endParaRPr lang="en-US" sz="1200" dirty="0">
              <a:latin typeface="+mj-lt"/>
            </a:endParaRPr>
          </a:p>
        </p:txBody>
      </p:sp>
      <p:sp>
        <p:nvSpPr>
          <p:cNvPr id="10" name="Text Box 12"/>
          <p:cNvSpPr txBox="1">
            <a:spLocks noChangeArrowheads="1"/>
          </p:cNvSpPr>
          <p:nvPr/>
        </p:nvSpPr>
        <p:spPr bwMode="auto">
          <a:xfrm>
            <a:off x="3925093" y="4734719"/>
            <a:ext cx="1171575" cy="676275"/>
          </a:xfrm>
          <a:prstGeom prst="rect">
            <a:avLst/>
          </a:prstGeom>
          <a:solidFill>
            <a:srgbClr val="CCFFCC"/>
          </a:solidFill>
          <a:ln w="19050">
            <a:solidFill>
              <a:srgbClr val="000000"/>
            </a:solidFill>
            <a:miter lim="800000"/>
            <a:headEnd/>
            <a:tailEnd/>
          </a:ln>
        </p:spPr>
        <p:txBody>
          <a:bodyPr/>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a:spcBef>
                <a:spcPts val="400"/>
              </a:spcBef>
            </a:pPr>
            <a:r>
              <a:rPr lang="nl-NL" sz="1200" dirty="0">
                <a:latin typeface="+mj-lt"/>
              </a:rPr>
              <a:t>Thị trường</a:t>
            </a:r>
          </a:p>
          <a:p>
            <a:pPr algn="ctr"/>
            <a:r>
              <a:rPr lang="nl-NL" sz="1200" dirty="0">
                <a:latin typeface="+mj-lt"/>
              </a:rPr>
              <a:t>các trung gian</a:t>
            </a:r>
          </a:p>
          <a:p>
            <a:endParaRPr lang="en-US" dirty="0"/>
          </a:p>
        </p:txBody>
      </p:sp>
      <p:sp>
        <p:nvSpPr>
          <p:cNvPr id="11" name="Line 13"/>
          <p:cNvSpPr>
            <a:spLocks noChangeShapeType="1"/>
          </p:cNvSpPr>
          <p:nvPr/>
        </p:nvSpPr>
        <p:spPr bwMode="auto">
          <a:xfrm flipV="1">
            <a:off x="2024856" y="1521619"/>
            <a:ext cx="0" cy="1522413"/>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2" name="Line 14"/>
          <p:cNvSpPr>
            <a:spLocks noChangeShapeType="1"/>
          </p:cNvSpPr>
          <p:nvPr/>
        </p:nvSpPr>
        <p:spPr bwMode="auto">
          <a:xfrm>
            <a:off x="2337593" y="1859757"/>
            <a:ext cx="0" cy="11842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Line 15"/>
          <p:cNvSpPr>
            <a:spLocks noChangeShapeType="1"/>
          </p:cNvSpPr>
          <p:nvPr/>
        </p:nvSpPr>
        <p:spPr bwMode="auto">
          <a:xfrm>
            <a:off x="6893718" y="1521619"/>
            <a:ext cx="0" cy="15224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Line 16"/>
          <p:cNvSpPr>
            <a:spLocks noChangeShapeType="1"/>
          </p:cNvSpPr>
          <p:nvPr/>
        </p:nvSpPr>
        <p:spPr bwMode="auto">
          <a:xfrm>
            <a:off x="6555581" y="1874044"/>
            <a:ext cx="0" cy="11826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 name="Line 17"/>
          <p:cNvSpPr>
            <a:spLocks noChangeShapeType="1"/>
          </p:cNvSpPr>
          <p:nvPr/>
        </p:nvSpPr>
        <p:spPr bwMode="auto">
          <a:xfrm>
            <a:off x="1999456" y="3720307"/>
            <a:ext cx="0" cy="15224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18"/>
          <p:cNvSpPr>
            <a:spLocks noChangeShapeType="1"/>
          </p:cNvSpPr>
          <p:nvPr/>
        </p:nvSpPr>
        <p:spPr bwMode="auto">
          <a:xfrm>
            <a:off x="2312193" y="3720307"/>
            <a:ext cx="0" cy="1182687"/>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7" name="Line 19"/>
          <p:cNvSpPr>
            <a:spLocks noChangeShapeType="1"/>
          </p:cNvSpPr>
          <p:nvPr/>
        </p:nvSpPr>
        <p:spPr bwMode="auto">
          <a:xfrm>
            <a:off x="6893718" y="3720307"/>
            <a:ext cx="0" cy="1522412"/>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18" name="Line 20"/>
          <p:cNvSpPr>
            <a:spLocks noChangeShapeType="1"/>
          </p:cNvSpPr>
          <p:nvPr/>
        </p:nvSpPr>
        <p:spPr bwMode="auto">
          <a:xfrm>
            <a:off x="6580981" y="3720307"/>
            <a:ext cx="0" cy="11826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Text Box 21"/>
          <p:cNvSpPr txBox="1">
            <a:spLocks noChangeArrowheads="1"/>
          </p:cNvSpPr>
          <p:nvPr/>
        </p:nvSpPr>
        <p:spPr bwMode="auto">
          <a:xfrm>
            <a:off x="3006635" y="1944687"/>
            <a:ext cx="493712" cy="338137"/>
          </a:xfrm>
          <a:prstGeom prst="rect">
            <a:avLst/>
          </a:prstGeom>
          <a:solidFill>
            <a:srgbClr val="CCFFCC"/>
          </a:solidFill>
          <a:ln w="9525">
            <a:solidFill>
              <a:srgbClr val="FFFFFF"/>
            </a:solidFill>
            <a:miter lim="800000"/>
            <a:headEnd/>
            <a:tailEnd/>
          </a:ln>
        </p:spPr>
        <p:txBody>
          <a:bodyPr/>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r>
              <a:rPr lang="nl-NL" sz="1200" b="0" dirty="0"/>
              <a:t>Tiền</a:t>
            </a:r>
          </a:p>
          <a:p>
            <a:endParaRPr lang="en-US" dirty="0"/>
          </a:p>
        </p:txBody>
      </p:sp>
      <p:sp>
        <p:nvSpPr>
          <p:cNvPr id="20" name="Line 22"/>
          <p:cNvSpPr>
            <a:spLocks noChangeShapeType="1"/>
          </p:cNvSpPr>
          <p:nvPr/>
        </p:nvSpPr>
        <p:spPr bwMode="auto">
          <a:xfrm>
            <a:off x="2337593" y="1859757"/>
            <a:ext cx="15875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 name="Text Box 23"/>
          <p:cNvSpPr txBox="1">
            <a:spLocks noChangeArrowheads="1"/>
          </p:cNvSpPr>
          <p:nvPr/>
        </p:nvSpPr>
        <p:spPr bwMode="auto">
          <a:xfrm>
            <a:off x="5865018" y="1944688"/>
            <a:ext cx="495300" cy="338137"/>
          </a:xfrm>
          <a:prstGeom prst="rect">
            <a:avLst/>
          </a:prstGeom>
          <a:solidFill>
            <a:srgbClr val="CCFFCC"/>
          </a:solidFill>
          <a:ln w="9525">
            <a:solidFill>
              <a:srgbClr val="FFFFFF"/>
            </a:solidFill>
            <a:miter lim="800000"/>
            <a:headEnd/>
            <a:tailEnd/>
          </a:ln>
        </p:spPr>
        <p:txBody>
          <a:bodyPr/>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r>
              <a:rPr lang="nl-NL" sz="1200" b="0"/>
              <a:t>Tiền</a:t>
            </a:r>
            <a:endParaRPr lang="en-US"/>
          </a:p>
        </p:txBody>
      </p:sp>
      <p:sp>
        <p:nvSpPr>
          <p:cNvPr id="22" name="Line 24"/>
          <p:cNvSpPr>
            <a:spLocks noChangeShapeType="1"/>
          </p:cNvSpPr>
          <p:nvPr/>
        </p:nvSpPr>
        <p:spPr bwMode="auto">
          <a:xfrm flipH="1">
            <a:off x="5149056" y="1859757"/>
            <a:ext cx="14065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Text Box 25"/>
          <p:cNvSpPr txBox="1">
            <a:spLocks noChangeArrowheads="1"/>
          </p:cNvSpPr>
          <p:nvPr/>
        </p:nvSpPr>
        <p:spPr bwMode="auto">
          <a:xfrm>
            <a:off x="2853531" y="4564857"/>
            <a:ext cx="493712" cy="338137"/>
          </a:xfrm>
          <a:prstGeom prst="rect">
            <a:avLst/>
          </a:prstGeom>
          <a:solidFill>
            <a:srgbClr val="CCFFCC"/>
          </a:solidFill>
          <a:ln w="9525">
            <a:solidFill>
              <a:srgbClr val="FFFFFF"/>
            </a:solidFill>
            <a:miter lim="800000"/>
            <a:headEnd/>
            <a:tailEnd/>
          </a:ln>
        </p:spPr>
        <p:txBody>
          <a:bodyPr/>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r>
              <a:rPr lang="nl-NL" sz="1200" b="0"/>
              <a:t>Tiền</a:t>
            </a:r>
            <a:endParaRPr lang="en-US"/>
          </a:p>
        </p:txBody>
      </p:sp>
      <p:sp>
        <p:nvSpPr>
          <p:cNvPr id="24" name="Text Box 26"/>
          <p:cNvSpPr txBox="1">
            <a:spLocks noChangeArrowheads="1"/>
          </p:cNvSpPr>
          <p:nvPr/>
        </p:nvSpPr>
        <p:spPr bwMode="auto">
          <a:xfrm>
            <a:off x="5644356" y="4564857"/>
            <a:ext cx="493712" cy="338137"/>
          </a:xfrm>
          <a:prstGeom prst="rect">
            <a:avLst/>
          </a:prstGeom>
          <a:solidFill>
            <a:srgbClr val="CCFFCC"/>
          </a:solidFill>
          <a:ln w="9525">
            <a:solidFill>
              <a:srgbClr val="FFFFFF"/>
            </a:solidFill>
            <a:miter lim="800000"/>
            <a:headEnd/>
            <a:tailEnd/>
          </a:ln>
        </p:spPr>
        <p:txBody>
          <a:bodyPr/>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r>
              <a:rPr lang="nl-NL" sz="1200" b="0"/>
              <a:t>Tiền</a:t>
            </a:r>
            <a:endParaRPr lang="en-US"/>
          </a:p>
        </p:txBody>
      </p:sp>
      <p:sp>
        <p:nvSpPr>
          <p:cNvPr id="25" name="Line 27"/>
          <p:cNvSpPr>
            <a:spLocks noChangeShapeType="1"/>
          </p:cNvSpPr>
          <p:nvPr/>
        </p:nvSpPr>
        <p:spPr bwMode="auto">
          <a:xfrm>
            <a:off x="2312193" y="4902994"/>
            <a:ext cx="1612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28"/>
          <p:cNvSpPr>
            <a:spLocks noChangeShapeType="1"/>
          </p:cNvSpPr>
          <p:nvPr/>
        </p:nvSpPr>
        <p:spPr bwMode="auto">
          <a:xfrm flipH="1">
            <a:off x="5123656" y="4902994"/>
            <a:ext cx="14573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 name="Text Box 29"/>
          <p:cNvSpPr txBox="1">
            <a:spLocks noChangeArrowheads="1"/>
          </p:cNvSpPr>
          <p:nvPr/>
        </p:nvSpPr>
        <p:spPr bwMode="auto">
          <a:xfrm>
            <a:off x="2320131" y="5303044"/>
            <a:ext cx="1327150" cy="506412"/>
          </a:xfrm>
          <a:prstGeom prst="rect">
            <a:avLst/>
          </a:prstGeom>
          <a:solidFill>
            <a:srgbClr val="CCFFCC"/>
          </a:solidFill>
          <a:ln w="9525">
            <a:solidFill>
              <a:srgbClr val="FFFFFF"/>
            </a:solidFill>
            <a:miter lim="800000"/>
            <a:headEnd/>
            <a:tailEnd/>
          </a:ln>
        </p:spPr>
        <p:txBody>
          <a:bodyPr/>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a:r>
              <a:rPr lang="nl-NL" sz="1200" b="0" dirty="0"/>
              <a:t>Hàng hoá, </a:t>
            </a:r>
          </a:p>
          <a:p>
            <a:pPr algn="ctr"/>
            <a:r>
              <a:rPr lang="nl-NL" sz="1200" b="0" dirty="0"/>
              <a:t>dịch vụ</a:t>
            </a:r>
            <a:endParaRPr lang="en-US" dirty="0"/>
          </a:p>
        </p:txBody>
      </p:sp>
      <p:sp>
        <p:nvSpPr>
          <p:cNvPr id="28" name="Text Box 30"/>
          <p:cNvSpPr txBox="1">
            <a:spLocks noChangeArrowheads="1"/>
          </p:cNvSpPr>
          <p:nvPr/>
        </p:nvSpPr>
        <p:spPr bwMode="auto">
          <a:xfrm>
            <a:off x="5445124" y="5296693"/>
            <a:ext cx="1328738" cy="508000"/>
          </a:xfrm>
          <a:prstGeom prst="rect">
            <a:avLst/>
          </a:prstGeom>
          <a:solidFill>
            <a:srgbClr val="CCFFCC"/>
          </a:solidFill>
          <a:ln w="9525">
            <a:solidFill>
              <a:srgbClr val="FFFFFF"/>
            </a:solidFill>
            <a:miter lim="800000"/>
            <a:headEnd/>
            <a:tailEnd/>
          </a:ln>
        </p:spPr>
        <p:txBody>
          <a:bodyPr/>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a:r>
              <a:rPr lang="nl-NL" sz="1200" b="0" dirty="0"/>
              <a:t>Hàng hoá, </a:t>
            </a:r>
          </a:p>
          <a:p>
            <a:pPr algn="ctr"/>
            <a:r>
              <a:rPr lang="nl-NL" sz="1200" b="0" dirty="0"/>
              <a:t>dịch vụ</a:t>
            </a:r>
          </a:p>
          <a:p>
            <a:endParaRPr lang="en-US" dirty="0"/>
          </a:p>
        </p:txBody>
      </p:sp>
      <p:sp>
        <p:nvSpPr>
          <p:cNvPr id="29" name="Line 31"/>
          <p:cNvSpPr>
            <a:spLocks noChangeShapeType="1"/>
          </p:cNvSpPr>
          <p:nvPr/>
        </p:nvSpPr>
        <p:spPr bwMode="auto">
          <a:xfrm>
            <a:off x="1999456" y="5242719"/>
            <a:ext cx="192563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 name="Line 32"/>
          <p:cNvSpPr>
            <a:spLocks noChangeShapeType="1"/>
          </p:cNvSpPr>
          <p:nvPr/>
        </p:nvSpPr>
        <p:spPr bwMode="auto">
          <a:xfrm flipH="1">
            <a:off x="5096668" y="5242719"/>
            <a:ext cx="17970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33"/>
          <p:cNvSpPr>
            <a:spLocks noChangeShapeType="1"/>
          </p:cNvSpPr>
          <p:nvPr/>
        </p:nvSpPr>
        <p:spPr bwMode="auto">
          <a:xfrm>
            <a:off x="2024856" y="1521619"/>
            <a:ext cx="190023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34"/>
          <p:cNvSpPr>
            <a:spLocks noChangeShapeType="1"/>
          </p:cNvSpPr>
          <p:nvPr/>
        </p:nvSpPr>
        <p:spPr bwMode="auto">
          <a:xfrm flipH="1">
            <a:off x="5149056" y="1521619"/>
            <a:ext cx="174466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 name="Text Box 35"/>
          <p:cNvSpPr txBox="1">
            <a:spLocks noChangeArrowheads="1"/>
          </p:cNvSpPr>
          <p:nvPr/>
        </p:nvSpPr>
        <p:spPr bwMode="auto">
          <a:xfrm>
            <a:off x="2883693" y="2831307"/>
            <a:ext cx="1185862" cy="296862"/>
          </a:xfrm>
          <a:prstGeom prst="rect">
            <a:avLst/>
          </a:prstGeom>
          <a:solidFill>
            <a:srgbClr val="CCFFCC"/>
          </a:solidFill>
          <a:ln w="9525">
            <a:solidFill>
              <a:srgbClr val="FFFFFF"/>
            </a:solidFill>
            <a:miter lim="800000"/>
            <a:headEnd/>
            <a:tailEnd/>
          </a:ln>
        </p:spPr>
        <p:txBody>
          <a:bodyPr/>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r>
              <a:rPr lang="nl-NL" sz="1200" b="0" dirty="0"/>
              <a:t>Tiền, dịch vụ</a:t>
            </a:r>
            <a:endParaRPr lang="en-US" dirty="0"/>
          </a:p>
        </p:txBody>
      </p:sp>
      <p:sp>
        <p:nvSpPr>
          <p:cNvPr id="34" name="Text Box 36"/>
          <p:cNvSpPr txBox="1">
            <a:spLocks noChangeArrowheads="1"/>
          </p:cNvSpPr>
          <p:nvPr/>
        </p:nvSpPr>
        <p:spPr bwMode="auto">
          <a:xfrm>
            <a:off x="3691731" y="4006057"/>
            <a:ext cx="538162" cy="676275"/>
          </a:xfrm>
          <a:prstGeom prst="rect">
            <a:avLst/>
          </a:prstGeom>
          <a:solidFill>
            <a:srgbClr val="CCFFCC"/>
          </a:solidFill>
          <a:ln w="9525">
            <a:solidFill>
              <a:srgbClr val="FFFFFF"/>
            </a:solidFill>
            <a:miter lim="800000"/>
            <a:headEnd/>
            <a:tailEnd/>
          </a:ln>
        </p:spPr>
        <p:txBody>
          <a:bodyPr/>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a:r>
              <a:rPr lang="nl-NL" sz="1200" b="0" dirty="0"/>
              <a:t>Dịch vụ,</a:t>
            </a:r>
          </a:p>
          <a:p>
            <a:pPr algn="ctr"/>
            <a:r>
              <a:rPr lang="nl-NL" sz="1200" b="0" dirty="0"/>
              <a:t>Tiền</a:t>
            </a:r>
            <a:endParaRPr lang="en-US" dirty="0"/>
          </a:p>
        </p:txBody>
      </p:sp>
      <p:sp>
        <p:nvSpPr>
          <p:cNvPr id="35" name="Text Box 37"/>
          <p:cNvSpPr txBox="1">
            <a:spLocks noChangeArrowheads="1"/>
          </p:cNvSpPr>
          <p:nvPr/>
        </p:nvSpPr>
        <p:spPr bwMode="auto">
          <a:xfrm>
            <a:off x="4655343" y="3994944"/>
            <a:ext cx="831850" cy="676275"/>
          </a:xfrm>
          <a:prstGeom prst="rect">
            <a:avLst/>
          </a:prstGeom>
          <a:solidFill>
            <a:srgbClr val="CCFFCC"/>
          </a:solidFill>
          <a:ln w="9525">
            <a:solidFill>
              <a:srgbClr val="FFFFFF"/>
            </a:solidFill>
            <a:miter lim="800000"/>
            <a:headEnd/>
            <a:tailEnd/>
          </a:ln>
        </p:spPr>
        <p:txBody>
          <a:bodyPr/>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a:r>
              <a:rPr lang="nl-NL" sz="1200" b="0" dirty="0"/>
              <a:t> Thuế, </a:t>
            </a:r>
          </a:p>
          <a:p>
            <a:pPr algn="ctr"/>
            <a:r>
              <a:rPr lang="nl-NL" sz="1200" b="0" dirty="0"/>
              <a:t> Hàng hoá</a:t>
            </a:r>
            <a:endParaRPr lang="en-US" dirty="0"/>
          </a:p>
        </p:txBody>
      </p:sp>
      <p:sp>
        <p:nvSpPr>
          <p:cNvPr id="36" name="Line 38"/>
          <p:cNvSpPr>
            <a:spLocks noChangeShapeType="1"/>
          </p:cNvSpPr>
          <p:nvPr/>
        </p:nvSpPr>
        <p:spPr bwMode="auto">
          <a:xfrm>
            <a:off x="4315618" y="3720307"/>
            <a:ext cx="0" cy="10144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 name="Line 39"/>
          <p:cNvSpPr>
            <a:spLocks noChangeShapeType="1"/>
          </p:cNvSpPr>
          <p:nvPr/>
        </p:nvSpPr>
        <p:spPr bwMode="auto">
          <a:xfrm>
            <a:off x="4706143" y="3706019"/>
            <a:ext cx="0" cy="1014413"/>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8" name="Line 40"/>
          <p:cNvSpPr>
            <a:spLocks noChangeShapeType="1"/>
          </p:cNvSpPr>
          <p:nvPr/>
        </p:nvSpPr>
        <p:spPr bwMode="auto">
          <a:xfrm flipH="1">
            <a:off x="2851943" y="3212307"/>
            <a:ext cx="10668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 name="Text Box 41"/>
          <p:cNvSpPr txBox="1">
            <a:spLocks noChangeArrowheads="1"/>
          </p:cNvSpPr>
          <p:nvPr/>
        </p:nvSpPr>
        <p:spPr bwMode="auto">
          <a:xfrm>
            <a:off x="5357018" y="2874169"/>
            <a:ext cx="677863" cy="338138"/>
          </a:xfrm>
          <a:prstGeom prst="rect">
            <a:avLst/>
          </a:prstGeom>
          <a:solidFill>
            <a:srgbClr val="CCFFCC"/>
          </a:solidFill>
          <a:ln w="9525">
            <a:solidFill>
              <a:srgbClr val="FFFFFF"/>
            </a:solidFill>
            <a:miter lim="800000"/>
            <a:headEnd/>
            <a:tailEnd/>
          </a:ln>
        </p:spPr>
        <p:txBody>
          <a:bodyPr/>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r>
              <a:rPr lang="nl-NL" sz="1200" b="0" dirty="0"/>
              <a:t>Thuế</a:t>
            </a:r>
            <a:endParaRPr lang="en-US" dirty="0"/>
          </a:p>
        </p:txBody>
      </p:sp>
      <p:sp>
        <p:nvSpPr>
          <p:cNvPr id="40" name="Line 42"/>
          <p:cNvSpPr>
            <a:spLocks noChangeShapeType="1"/>
          </p:cNvSpPr>
          <p:nvPr/>
        </p:nvSpPr>
        <p:spPr bwMode="auto">
          <a:xfrm flipH="1">
            <a:off x="5123656" y="3255169"/>
            <a:ext cx="98901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 name="Text Box 43"/>
          <p:cNvSpPr txBox="1">
            <a:spLocks noChangeArrowheads="1"/>
          </p:cNvSpPr>
          <p:nvPr/>
        </p:nvSpPr>
        <p:spPr bwMode="auto">
          <a:xfrm>
            <a:off x="5384005" y="3567907"/>
            <a:ext cx="728663" cy="363537"/>
          </a:xfrm>
          <a:prstGeom prst="rect">
            <a:avLst/>
          </a:prstGeom>
          <a:solidFill>
            <a:srgbClr val="CCFFCC"/>
          </a:solidFill>
          <a:ln w="9525">
            <a:solidFill>
              <a:srgbClr val="FFFFFF"/>
            </a:solidFill>
            <a:miter lim="800000"/>
            <a:headEnd/>
            <a:tailEnd/>
          </a:ln>
        </p:spPr>
        <p:txBody>
          <a:bodyPr/>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r>
              <a:rPr lang="nl-NL" sz="1200" b="0"/>
              <a:t>Dịch vụ</a:t>
            </a:r>
            <a:endParaRPr lang="en-US"/>
          </a:p>
        </p:txBody>
      </p:sp>
      <p:sp>
        <p:nvSpPr>
          <p:cNvPr id="42" name="Line 44"/>
          <p:cNvSpPr>
            <a:spLocks noChangeShapeType="1"/>
          </p:cNvSpPr>
          <p:nvPr/>
        </p:nvSpPr>
        <p:spPr bwMode="auto">
          <a:xfrm>
            <a:off x="5123656" y="3507582"/>
            <a:ext cx="98901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 name="Text Box 46"/>
          <p:cNvSpPr txBox="1">
            <a:spLocks noChangeArrowheads="1"/>
          </p:cNvSpPr>
          <p:nvPr/>
        </p:nvSpPr>
        <p:spPr bwMode="auto">
          <a:xfrm>
            <a:off x="2851943" y="3538538"/>
            <a:ext cx="938213" cy="467519"/>
          </a:xfrm>
          <a:prstGeom prst="rect">
            <a:avLst/>
          </a:prstGeom>
          <a:solidFill>
            <a:srgbClr val="CCFFCC"/>
          </a:solidFill>
          <a:ln w="9525">
            <a:solidFill>
              <a:srgbClr val="FFFFFF"/>
            </a:solidFill>
            <a:miter lim="800000"/>
            <a:headEnd/>
            <a:tailEnd/>
          </a:ln>
        </p:spPr>
        <p:txBody>
          <a:bodyPr/>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a:r>
              <a:rPr lang="nl-NL" sz="1200" b="0" dirty="0"/>
              <a:t>Thuế, </a:t>
            </a:r>
          </a:p>
          <a:p>
            <a:pPr algn="ctr"/>
            <a:r>
              <a:rPr lang="nl-NL" sz="1200" b="0" dirty="0"/>
              <a:t>Hàng hoá</a:t>
            </a:r>
            <a:endParaRPr lang="en-US" dirty="0"/>
          </a:p>
        </p:txBody>
      </p:sp>
      <p:sp>
        <p:nvSpPr>
          <p:cNvPr id="45" name="Line 47"/>
          <p:cNvSpPr>
            <a:spLocks noChangeShapeType="1"/>
          </p:cNvSpPr>
          <p:nvPr/>
        </p:nvSpPr>
        <p:spPr bwMode="auto">
          <a:xfrm flipH="1">
            <a:off x="2858293" y="3536157"/>
            <a:ext cx="1066800" cy="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6" name="Text Box 48"/>
          <p:cNvSpPr txBox="1">
            <a:spLocks noChangeArrowheads="1"/>
          </p:cNvSpPr>
          <p:nvPr/>
        </p:nvSpPr>
        <p:spPr bwMode="auto">
          <a:xfrm>
            <a:off x="3639344" y="2197894"/>
            <a:ext cx="590549" cy="676275"/>
          </a:xfrm>
          <a:prstGeom prst="rect">
            <a:avLst/>
          </a:prstGeom>
          <a:solidFill>
            <a:srgbClr val="CCFFCC"/>
          </a:solidFill>
          <a:ln w="9525">
            <a:solidFill>
              <a:srgbClr val="FFFFFF"/>
            </a:solidFill>
            <a:miter lim="800000"/>
            <a:headEnd/>
            <a:tailEnd/>
          </a:ln>
        </p:spPr>
        <p:txBody>
          <a:bodyPr/>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a:r>
              <a:rPr lang="nl-NL" sz="1200" b="0" dirty="0"/>
              <a:t>Thuế,</a:t>
            </a:r>
          </a:p>
          <a:p>
            <a:pPr algn="ctr"/>
            <a:r>
              <a:rPr lang="nl-NL" sz="1200" b="0" dirty="0"/>
              <a:t>Hàng hoá</a:t>
            </a:r>
            <a:endParaRPr lang="en-US" dirty="0"/>
          </a:p>
        </p:txBody>
      </p:sp>
      <p:sp>
        <p:nvSpPr>
          <p:cNvPr id="47" name="Line 49"/>
          <p:cNvSpPr>
            <a:spLocks noChangeShapeType="1"/>
          </p:cNvSpPr>
          <p:nvPr/>
        </p:nvSpPr>
        <p:spPr bwMode="auto">
          <a:xfrm>
            <a:off x="4315618" y="2028032"/>
            <a:ext cx="0" cy="10160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 name="Text Box 50"/>
          <p:cNvSpPr txBox="1">
            <a:spLocks noChangeArrowheads="1"/>
          </p:cNvSpPr>
          <p:nvPr/>
        </p:nvSpPr>
        <p:spPr bwMode="auto">
          <a:xfrm>
            <a:off x="4661693" y="2197894"/>
            <a:ext cx="755650" cy="676275"/>
          </a:xfrm>
          <a:prstGeom prst="rect">
            <a:avLst/>
          </a:prstGeom>
          <a:solidFill>
            <a:srgbClr val="CCFFCC"/>
          </a:solidFill>
          <a:ln w="9525">
            <a:solidFill>
              <a:srgbClr val="FFFFFF"/>
            </a:solidFill>
            <a:miter lim="800000"/>
            <a:headEnd/>
            <a:tailEnd/>
          </a:ln>
        </p:spPr>
        <p:txBody>
          <a:bodyPr/>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r>
              <a:rPr lang="nl-NL" sz="1200" b="0"/>
              <a:t> Tiền, </a:t>
            </a:r>
          </a:p>
          <a:p>
            <a:r>
              <a:rPr lang="nl-NL" sz="1200" b="0"/>
              <a:t> dịch vụ</a:t>
            </a:r>
            <a:endParaRPr lang="en-US"/>
          </a:p>
        </p:txBody>
      </p:sp>
      <p:sp>
        <p:nvSpPr>
          <p:cNvPr id="49" name="Line 51"/>
          <p:cNvSpPr>
            <a:spLocks noChangeShapeType="1"/>
          </p:cNvSpPr>
          <p:nvPr/>
        </p:nvSpPr>
        <p:spPr bwMode="auto">
          <a:xfrm>
            <a:off x="4706143" y="2028032"/>
            <a:ext cx="0" cy="101600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0" name="Text Box 53"/>
          <p:cNvSpPr txBox="1">
            <a:spLocks noChangeArrowheads="1"/>
          </p:cNvSpPr>
          <p:nvPr/>
        </p:nvSpPr>
        <p:spPr bwMode="auto">
          <a:xfrm>
            <a:off x="3979863" y="1304925"/>
            <a:ext cx="1171575" cy="754063"/>
          </a:xfrm>
          <a:prstGeom prst="rect">
            <a:avLst/>
          </a:prstGeom>
          <a:solidFill>
            <a:srgbClr val="CCFFCC"/>
          </a:solidFill>
          <a:ln w="19050">
            <a:solidFill>
              <a:srgbClr val="000000"/>
            </a:solidFill>
            <a:miter lim="800000"/>
            <a:headEnd/>
            <a:tailEnd/>
          </a:ln>
        </p:spPr>
        <p:txBody>
          <a:bodyPr/>
          <a:lstStyle>
            <a:lvl1pPr>
              <a:defRPr b="1">
                <a:solidFill>
                  <a:schemeClr val="tx1"/>
                </a:solidFill>
                <a:latin typeface="Arial" charset="0"/>
                <a:cs typeface="Arial" charset="0"/>
              </a:defRPr>
            </a:lvl1pPr>
            <a:lvl2pPr marL="742950" indent="-285750">
              <a:defRPr b="1">
                <a:solidFill>
                  <a:schemeClr val="tx1"/>
                </a:solidFill>
                <a:latin typeface="Arial" charset="0"/>
                <a:cs typeface="Arial" charset="0"/>
              </a:defRPr>
            </a:lvl2pPr>
            <a:lvl3pPr marL="1143000" indent="-228600">
              <a:defRPr b="1">
                <a:solidFill>
                  <a:schemeClr val="tx1"/>
                </a:solidFill>
                <a:latin typeface="Arial" charset="0"/>
                <a:cs typeface="Arial" charset="0"/>
              </a:defRPr>
            </a:lvl3pPr>
            <a:lvl4pPr marL="1600200" indent="-228600">
              <a:defRPr b="1">
                <a:solidFill>
                  <a:schemeClr val="tx1"/>
                </a:solidFill>
                <a:latin typeface="Arial" charset="0"/>
                <a:cs typeface="Arial" charset="0"/>
              </a:defRPr>
            </a:lvl4pPr>
            <a:lvl5pPr marL="2057400" indent="-228600">
              <a:defRPr b="1">
                <a:solidFill>
                  <a:schemeClr val="tx1"/>
                </a:solidFill>
                <a:latin typeface="Arial" charset="0"/>
                <a:cs typeface="Arial" charset="0"/>
              </a:defRPr>
            </a:lvl5pPr>
            <a:lvl6pPr marL="2514600" indent="-228600" eaLnBrk="0" fontAlgn="base" hangingPunct="0">
              <a:spcBef>
                <a:spcPct val="0"/>
              </a:spcBef>
              <a:spcAft>
                <a:spcPct val="0"/>
              </a:spcAft>
              <a:defRPr b="1">
                <a:solidFill>
                  <a:schemeClr val="tx1"/>
                </a:solidFill>
                <a:latin typeface="Arial" charset="0"/>
                <a:cs typeface="Arial" charset="0"/>
              </a:defRPr>
            </a:lvl6pPr>
            <a:lvl7pPr marL="2971800" indent="-228600" eaLnBrk="0" fontAlgn="base" hangingPunct="0">
              <a:spcBef>
                <a:spcPct val="0"/>
              </a:spcBef>
              <a:spcAft>
                <a:spcPct val="0"/>
              </a:spcAft>
              <a:defRPr b="1">
                <a:solidFill>
                  <a:schemeClr val="tx1"/>
                </a:solidFill>
                <a:latin typeface="Arial" charset="0"/>
                <a:cs typeface="Arial" charset="0"/>
              </a:defRPr>
            </a:lvl7pPr>
            <a:lvl8pPr marL="3429000" indent="-228600" eaLnBrk="0" fontAlgn="base" hangingPunct="0">
              <a:spcBef>
                <a:spcPct val="0"/>
              </a:spcBef>
              <a:spcAft>
                <a:spcPct val="0"/>
              </a:spcAft>
              <a:defRPr b="1">
                <a:solidFill>
                  <a:schemeClr val="tx1"/>
                </a:solidFill>
                <a:latin typeface="Arial" charset="0"/>
                <a:cs typeface="Arial" charset="0"/>
              </a:defRPr>
            </a:lvl8pPr>
            <a:lvl9pPr marL="3886200" indent="-228600" eaLnBrk="0" fontAlgn="base" hangingPunct="0">
              <a:spcBef>
                <a:spcPct val="0"/>
              </a:spcBef>
              <a:spcAft>
                <a:spcPct val="0"/>
              </a:spcAft>
              <a:defRPr b="1">
                <a:solidFill>
                  <a:schemeClr val="tx1"/>
                </a:solidFill>
                <a:latin typeface="Arial" charset="0"/>
                <a:cs typeface="Arial" charset="0"/>
              </a:defRPr>
            </a:lvl9pPr>
          </a:lstStyle>
          <a:p>
            <a:pPr algn="ctr">
              <a:spcBef>
                <a:spcPts val="400"/>
              </a:spcBef>
            </a:pPr>
            <a:r>
              <a:rPr lang="nl-NL" sz="1200" dirty="0">
                <a:latin typeface="+mj-lt"/>
              </a:rPr>
              <a:t>Thị trường các yếu  tố sản xuất</a:t>
            </a:r>
            <a:endParaRPr lang="en-US" sz="1200" dirty="0">
              <a:latin typeface="+mj-lt"/>
            </a:endParaRPr>
          </a:p>
        </p:txBody>
      </p:sp>
      <p:pic>
        <p:nvPicPr>
          <p:cNvPr id="51" name="Picture 2" descr="C:\Users\ThuongMac\Desktop\viet-bai-marketing200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4" y="6019800"/>
            <a:ext cx="2366963"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8612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2000"/>
                                        <p:tgtEl>
                                          <p:spTgt spid="5"/>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ircle(in)">
                                      <p:cBhvr>
                                        <p:cTn id="13" dur="2000"/>
                                        <p:tgtEl>
                                          <p:spTgt spid="6"/>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circle(in)">
                                      <p:cBhvr>
                                        <p:cTn id="16" dur="2000"/>
                                        <p:tgtEl>
                                          <p:spTgt spid="7"/>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circle(in)">
                                      <p:cBhvr>
                                        <p:cTn id="19" dur="2000"/>
                                        <p:tgtEl>
                                          <p:spTgt spid="8"/>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circle(in)">
                                      <p:cBhvr>
                                        <p:cTn id="22" dur="2000"/>
                                        <p:tgtEl>
                                          <p:spTgt spid="10"/>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circle(in)">
                                      <p:cBhvr>
                                        <p:cTn id="25" dur="2000"/>
                                        <p:tgtEl>
                                          <p:spTgt spid="11"/>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circle(in)">
                                      <p:cBhvr>
                                        <p:cTn id="28" dur="2000"/>
                                        <p:tgtEl>
                                          <p:spTgt spid="12"/>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circle(in)">
                                      <p:cBhvr>
                                        <p:cTn id="31" dur="2000"/>
                                        <p:tgtEl>
                                          <p:spTgt spid="13"/>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circle(in)">
                                      <p:cBhvr>
                                        <p:cTn id="34" dur="2000"/>
                                        <p:tgtEl>
                                          <p:spTgt spid="14"/>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circle(in)">
                                      <p:cBhvr>
                                        <p:cTn id="37" dur="2000"/>
                                        <p:tgtEl>
                                          <p:spTgt spid="15"/>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circle(in)">
                                      <p:cBhvr>
                                        <p:cTn id="40" dur="2000"/>
                                        <p:tgtEl>
                                          <p:spTgt spid="16"/>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circle(in)">
                                      <p:cBhvr>
                                        <p:cTn id="43" dur="2000"/>
                                        <p:tgtEl>
                                          <p:spTgt spid="17"/>
                                        </p:tgtEl>
                                      </p:cBhvr>
                                    </p:animEffect>
                                  </p:childTnLst>
                                </p:cTn>
                              </p:par>
                              <p:par>
                                <p:cTn id="44" presetID="6" presetClass="entr" presetSubtype="16"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circle(in)">
                                      <p:cBhvr>
                                        <p:cTn id="46" dur="2000"/>
                                        <p:tgtEl>
                                          <p:spTgt spid="18"/>
                                        </p:tgtEl>
                                      </p:cBhvr>
                                    </p:animEffect>
                                  </p:childTnLst>
                                </p:cTn>
                              </p:par>
                              <p:par>
                                <p:cTn id="47" presetID="6" presetClass="entr" presetSubtype="16"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circle(in)">
                                      <p:cBhvr>
                                        <p:cTn id="49" dur="2000"/>
                                        <p:tgtEl>
                                          <p:spTgt spid="19"/>
                                        </p:tgtEl>
                                      </p:cBhvr>
                                    </p:animEffect>
                                  </p:childTnLst>
                                </p:cTn>
                              </p:par>
                              <p:par>
                                <p:cTn id="50" presetID="6" presetClass="entr" presetSubtype="16"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circle(in)">
                                      <p:cBhvr>
                                        <p:cTn id="52" dur="500"/>
                                        <p:tgtEl>
                                          <p:spTgt spid="20"/>
                                        </p:tgtEl>
                                      </p:cBhvr>
                                    </p:animEffect>
                                  </p:childTnLst>
                                </p:cTn>
                              </p:par>
                              <p:par>
                                <p:cTn id="53" presetID="6" presetClass="entr" presetSubtype="16"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circle(in)">
                                      <p:cBhvr>
                                        <p:cTn id="55" dur="2000"/>
                                        <p:tgtEl>
                                          <p:spTgt spid="21"/>
                                        </p:tgtEl>
                                      </p:cBhvr>
                                    </p:animEffect>
                                  </p:childTnLst>
                                </p:cTn>
                              </p:par>
                              <p:par>
                                <p:cTn id="56" presetID="6" presetClass="entr" presetSubtype="16"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circle(in)">
                                      <p:cBhvr>
                                        <p:cTn id="58" dur="2000"/>
                                        <p:tgtEl>
                                          <p:spTgt spid="22"/>
                                        </p:tgtEl>
                                      </p:cBhvr>
                                    </p:animEffect>
                                  </p:childTnLst>
                                </p:cTn>
                              </p:par>
                              <p:par>
                                <p:cTn id="59" presetID="6" presetClass="entr" presetSubtype="16"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circle(in)">
                                      <p:cBhvr>
                                        <p:cTn id="61" dur="2000"/>
                                        <p:tgtEl>
                                          <p:spTgt spid="23"/>
                                        </p:tgtEl>
                                      </p:cBhvr>
                                    </p:animEffect>
                                  </p:childTnLst>
                                </p:cTn>
                              </p:par>
                              <p:par>
                                <p:cTn id="62" presetID="6" presetClass="entr" presetSubtype="16" fill="hold" grpId="0"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circle(in)">
                                      <p:cBhvr>
                                        <p:cTn id="64" dur="2000"/>
                                        <p:tgtEl>
                                          <p:spTgt spid="24"/>
                                        </p:tgtEl>
                                      </p:cBhvr>
                                    </p:animEffect>
                                  </p:childTnLst>
                                </p:cTn>
                              </p:par>
                              <p:par>
                                <p:cTn id="65" presetID="6" presetClass="entr" presetSubtype="16"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circle(in)">
                                      <p:cBhvr>
                                        <p:cTn id="67" dur="2000"/>
                                        <p:tgtEl>
                                          <p:spTgt spid="25"/>
                                        </p:tgtEl>
                                      </p:cBhvr>
                                    </p:animEffect>
                                  </p:childTnLst>
                                </p:cTn>
                              </p:par>
                              <p:par>
                                <p:cTn id="68" presetID="6" presetClass="entr" presetSubtype="16" fill="hold" grpId="0" nodeType="with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circle(in)">
                                      <p:cBhvr>
                                        <p:cTn id="70" dur="2000"/>
                                        <p:tgtEl>
                                          <p:spTgt spid="26"/>
                                        </p:tgtEl>
                                      </p:cBhvr>
                                    </p:animEffect>
                                  </p:childTnLst>
                                </p:cTn>
                              </p:par>
                              <p:par>
                                <p:cTn id="71" presetID="6" presetClass="entr" presetSubtype="16"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circle(in)">
                                      <p:cBhvr>
                                        <p:cTn id="73" dur="2000"/>
                                        <p:tgtEl>
                                          <p:spTgt spid="27"/>
                                        </p:tgtEl>
                                      </p:cBhvr>
                                    </p:animEffect>
                                  </p:childTnLst>
                                </p:cTn>
                              </p:par>
                              <p:par>
                                <p:cTn id="74" presetID="6" presetClass="entr" presetSubtype="16" fill="hold" grpId="0" nodeType="with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circle(in)">
                                      <p:cBhvr>
                                        <p:cTn id="76" dur="2000"/>
                                        <p:tgtEl>
                                          <p:spTgt spid="28"/>
                                        </p:tgtEl>
                                      </p:cBhvr>
                                    </p:animEffect>
                                  </p:childTnLst>
                                </p:cTn>
                              </p:par>
                              <p:par>
                                <p:cTn id="77" presetID="6" presetClass="entr" presetSubtype="16" fill="hold" grpId="0" nodeType="with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circle(in)">
                                      <p:cBhvr>
                                        <p:cTn id="79" dur="2000"/>
                                        <p:tgtEl>
                                          <p:spTgt spid="29"/>
                                        </p:tgtEl>
                                      </p:cBhvr>
                                    </p:animEffect>
                                  </p:childTnLst>
                                </p:cTn>
                              </p:par>
                              <p:par>
                                <p:cTn id="80" presetID="6" presetClass="entr" presetSubtype="16" fill="hold" grpId="0" nodeType="with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circle(in)">
                                      <p:cBhvr>
                                        <p:cTn id="82" dur="2000"/>
                                        <p:tgtEl>
                                          <p:spTgt spid="30"/>
                                        </p:tgtEl>
                                      </p:cBhvr>
                                    </p:animEffect>
                                  </p:childTnLst>
                                </p:cTn>
                              </p:par>
                              <p:par>
                                <p:cTn id="83" presetID="6" presetClass="entr" presetSubtype="16" fill="hold" grpId="0" nodeType="withEffect">
                                  <p:stCondLst>
                                    <p:cond delay="0"/>
                                  </p:stCondLst>
                                  <p:childTnLst>
                                    <p:set>
                                      <p:cBhvr>
                                        <p:cTn id="84" dur="1" fill="hold">
                                          <p:stCondLst>
                                            <p:cond delay="0"/>
                                          </p:stCondLst>
                                        </p:cTn>
                                        <p:tgtEl>
                                          <p:spTgt spid="31"/>
                                        </p:tgtEl>
                                        <p:attrNameLst>
                                          <p:attrName>style.visibility</p:attrName>
                                        </p:attrNameLst>
                                      </p:cBhvr>
                                      <p:to>
                                        <p:strVal val="visible"/>
                                      </p:to>
                                    </p:set>
                                    <p:animEffect transition="in" filter="circle(in)">
                                      <p:cBhvr>
                                        <p:cTn id="85" dur="2000"/>
                                        <p:tgtEl>
                                          <p:spTgt spid="31"/>
                                        </p:tgtEl>
                                      </p:cBhvr>
                                    </p:animEffect>
                                  </p:childTnLst>
                                </p:cTn>
                              </p:par>
                              <p:par>
                                <p:cTn id="86" presetID="6" presetClass="entr" presetSubtype="16" fill="hold" grpId="0" nodeType="with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circle(in)">
                                      <p:cBhvr>
                                        <p:cTn id="88" dur="2000"/>
                                        <p:tgtEl>
                                          <p:spTgt spid="32"/>
                                        </p:tgtEl>
                                      </p:cBhvr>
                                    </p:animEffect>
                                  </p:childTnLst>
                                </p:cTn>
                              </p:par>
                              <p:par>
                                <p:cTn id="89" presetID="6" presetClass="entr" presetSubtype="16" fill="hold" grpId="0" nodeType="withEffect">
                                  <p:stCondLst>
                                    <p:cond delay="0"/>
                                  </p:stCondLst>
                                  <p:childTnLst>
                                    <p:set>
                                      <p:cBhvr>
                                        <p:cTn id="90" dur="1" fill="hold">
                                          <p:stCondLst>
                                            <p:cond delay="0"/>
                                          </p:stCondLst>
                                        </p:cTn>
                                        <p:tgtEl>
                                          <p:spTgt spid="33"/>
                                        </p:tgtEl>
                                        <p:attrNameLst>
                                          <p:attrName>style.visibility</p:attrName>
                                        </p:attrNameLst>
                                      </p:cBhvr>
                                      <p:to>
                                        <p:strVal val="visible"/>
                                      </p:to>
                                    </p:set>
                                    <p:animEffect transition="in" filter="circle(in)">
                                      <p:cBhvr>
                                        <p:cTn id="91" dur="2000"/>
                                        <p:tgtEl>
                                          <p:spTgt spid="33"/>
                                        </p:tgtEl>
                                      </p:cBhvr>
                                    </p:animEffect>
                                  </p:childTnLst>
                                </p:cTn>
                              </p:par>
                              <p:par>
                                <p:cTn id="92" presetID="6" presetClass="entr" presetSubtype="16"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circle(in)">
                                      <p:cBhvr>
                                        <p:cTn id="94" dur="2000"/>
                                        <p:tgtEl>
                                          <p:spTgt spid="34"/>
                                        </p:tgtEl>
                                      </p:cBhvr>
                                    </p:animEffect>
                                  </p:childTnLst>
                                </p:cTn>
                              </p:par>
                              <p:par>
                                <p:cTn id="95" presetID="6" presetClass="entr" presetSubtype="16" fill="hold" grpId="0" nodeType="withEffect">
                                  <p:stCondLst>
                                    <p:cond delay="0"/>
                                  </p:stCondLst>
                                  <p:childTnLst>
                                    <p:set>
                                      <p:cBhvr>
                                        <p:cTn id="96" dur="1" fill="hold">
                                          <p:stCondLst>
                                            <p:cond delay="0"/>
                                          </p:stCondLst>
                                        </p:cTn>
                                        <p:tgtEl>
                                          <p:spTgt spid="35"/>
                                        </p:tgtEl>
                                        <p:attrNameLst>
                                          <p:attrName>style.visibility</p:attrName>
                                        </p:attrNameLst>
                                      </p:cBhvr>
                                      <p:to>
                                        <p:strVal val="visible"/>
                                      </p:to>
                                    </p:set>
                                    <p:animEffect transition="in" filter="circle(in)">
                                      <p:cBhvr>
                                        <p:cTn id="97" dur="2000"/>
                                        <p:tgtEl>
                                          <p:spTgt spid="35"/>
                                        </p:tgtEl>
                                      </p:cBhvr>
                                    </p:animEffect>
                                  </p:childTnLst>
                                </p:cTn>
                              </p:par>
                              <p:par>
                                <p:cTn id="98" presetID="6" presetClass="entr" presetSubtype="16" fill="hold" grpId="0" nodeType="withEffect">
                                  <p:stCondLst>
                                    <p:cond delay="0"/>
                                  </p:stCondLst>
                                  <p:childTnLst>
                                    <p:set>
                                      <p:cBhvr>
                                        <p:cTn id="99" dur="1" fill="hold">
                                          <p:stCondLst>
                                            <p:cond delay="0"/>
                                          </p:stCondLst>
                                        </p:cTn>
                                        <p:tgtEl>
                                          <p:spTgt spid="36"/>
                                        </p:tgtEl>
                                        <p:attrNameLst>
                                          <p:attrName>style.visibility</p:attrName>
                                        </p:attrNameLst>
                                      </p:cBhvr>
                                      <p:to>
                                        <p:strVal val="visible"/>
                                      </p:to>
                                    </p:set>
                                    <p:animEffect transition="in" filter="circle(in)">
                                      <p:cBhvr>
                                        <p:cTn id="100" dur="2000"/>
                                        <p:tgtEl>
                                          <p:spTgt spid="36"/>
                                        </p:tgtEl>
                                      </p:cBhvr>
                                    </p:animEffect>
                                  </p:childTnLst>
                                </p:cTn>
                              </p:par>
                              <p:par>
                                <p:cTn id="101" presetID="6" presetClass="entr" presetSubtype="16" fill="hold" grpId="0" nodeType="withEffect">
                                  <p:stCondLst>
                                    <p:cond delay="0"/>
                                  </p:stCondLst>
                                  <p:childTnLst>
                                    <p:set>
                                      <p:cBhvr>
                                        <p:cTn id="102" dur="1" fill="hold">
                                          <p:stCondLst>
                                            <p:cond delay="0"/>
                                          </p:stCondLst>
                                        </p:cTn>
                                        <p:tgtEl>
                                          <p:spTgt spid="37"/>
                                        </p:tgtEl>
                                        <p:attrNameLst>
                                          <p:attrName>style.visibility</p:attrName>
                                        </p:attrNameLst>
                                      </p:cBhvr>
                                      <p:to>
                                        <p:strVal val="visible"/>
                                      </p:to>
                                    </p:set>
                                    <p:animEffect transition="in" filter="circle(in)">
                                      <p:cBhvr>
                                        <p:cTn id="103" dur="2000"/>
                                        <p:tgtEl>
                                          <p:spTgt spid="37"/>
                                        </p:tgtEl>
                                      </p:cBhvr>
                                    </p:animEffect>
                                  </p:childTnLst>
                                </p:cTn>
                              </p:par>
                              <p:par>
                                <p:cTn id="104" presetID="6" presetClass="entr" presetSubtype="16" fill="hold" grpId="0" nodeType="withEffect">
                                  <p:stCondLst>
                                    <p:cond delay="0"/>
                                  </p:stCondLst>
                                  <p:childTnLst>
                                    <p:set>
                                      <p:cBhvr>
                                        <p:cTn id="105" dur="1" fill="hold">
                                          <p:stCondLst>
                                            <p:cond delay="0"/>
                                          </p:stCondLst>
                                        </p:cTn>
                                        <p:tgtEl>
                                          <p:spTgt spid="38"/>
                                        </p:tgtEl>
                                        <p:attrNameLst>
                                          <p:attrName>style.visibility</p:attrName>
                                        </p:attrNameLst>
                                      </p:cBhvr>
                                      <p:to>
                                        <p:strVal val="visible"/>
                                      </p:to>
                                    </p:set>
                                    <p:animEffect transition="in" filter="circle(in)">
                                      <p:cBhvr>
                                        <p:cTn id="106" dur="2000"/>
                                        <p:tgtEl>
                                          <p:spTgt spid="38"/>
                                        </p:tgtEl>
                                      </p:cBhvr>
                                    </p:animEffect>
                                  </p:childTnLst>
                                </p:cTn>
                              </p:par>
                              <p:par>
                                <p:cTn id="107" presetID="6" presetClass="entr" presetSubtype="16" fill="hold" grpId="0" nodeType="withEffect">
                                  <p:stCondLst>
                                    <p:cond delay="0"/>
                                  </p:stCondLst>
                                  <p:childTnLst>
                                    <p:set>
                                      <p:cBhvr>
                                        <p:cTn id="108" dur="1" fill="hold">
                                          <p:stCondLst>
                                            <p:cond delay="0"/>
                                          </p:stCondLst>
                                        </p:cTn>
                                        <p:tgtEl>
                                          <p:spTgt spid="39"/>
                                        </p:tgtEl>
                                        <p:attrNameLst>
                                          <p:attrName>style.visibility</p:attrName>
                                        </p:attrNameLst>
                                      </p:cBhvr>
                                      <p:to>
                                        <p:strVal val="visible"/>
                                      </p:to>
                                    </p:set>
                                    <p:animEffect transition="in" filter="circle(in)">
                                      <p:cBhvr>
                                        <p:cTn id="109" dur="2000"/>
                                        <p:tgtEl>
                                          <p:spTgt spid="39"/>
                                        </p:tgtEl>
                                      </p:cBhvr>
                                    </p:animEffect>
                                  </p:childTnLst>
                                </p:cTn>
                              </p:par>
                              <p:par>
                                <p:cTn id="110" presetID="6" presetClass="entr" presetSubtype="16" fill="hold" grpId="0" nodeType="withEffect">
                                  <p:stCondLst>
                                    <p:cond delay="0"/>
                                  </p:stCondLst>
                                  <p:childTnLst>
                                    <p:set>
                                      <p:cBhvr>
                                        <p:cTn id="111" dur="1" fill="hold">
                                          <p:stCondLst>
                                            <p:cond delay="0"/>
                                          </p:stCondLst>
                                        </p:cTn>
                                        <p:tgtEl>
                                          <p:spTgt spid="40"/>
                                        </p:tgtEl>
                                        <p:attrNameLst>
                                          <p:attrName>style.visibility</p:attrName>
                                        </p:attrNameLst>
                                      </p:cBhvr>
                                      <p:to>
                                        <p:strVal val="visible"/>
                                      </p:to>
                                    </p:set>
                                    <p:animEffect transition="in" filter="circle(in)">
                                      <p:cBhvr>
                                        <p:cTn id="112" dur="2000"/>
                                        <p:tgtEl>
                                          <p:spTgt spid="40"/>
                                        </p:tgtEl>
                                      </p:cBhvr>
                                    </p:animEffect>
                                  </p:childTnLst>
                                </p:cTn>
                              </p:par>
                              <p:par>
                                <p:cTn id="113" presetID="6" presetClass="entr" presetSubtype="16" fill="hold" grpId="0" nodeType="withEffect">
                                  <p:stCondLst>
                                    <p:cond delay="0"/>
                                  </p:stCondLst>
                                  <p:childTnLst>
                                    <p:set>
                                      <p:cBhvr>
                                        <p:cTn id="114" dur="1" fill="hold">
                                          <p:stCondLst>
                                            <p:cond delay="0"/>
                                          </p:stCondLst>
                                        </p:cTn>
                                        <p:tgtEl>
                                          <p:spTgt spid="41"/>
                                        </p:tgtEl>
                                        <p:attrNameLst>
                                          <p:attrName>style.visibility</p:attrName>
                                        </p:attrNameLst>
                                      </p:cBhvr>
                                      <p:to>
                                        <p:strVal val="visible"/>
                                      </p:to>
                                    </p:set>
                                    <p:animEffect transition="in" filter="circle(in)">
                                      <p:cBhvr>
                                        <p:cTn id="115" dur="2000"/>
                                        <p:tgtEl>
                                          <p:spTgt spid="41"/>
                                        </p:tgtEl>
                                      </p:cBhvr>
                                    </p:animEffect>
                                  </p:childTnLst>
                                </p:cTn>
                              </p:par>
                              <p:par>
                                <p:cTn id="116" presetID="6" presetClass="entr" presetSubtype="16" fill="hold" grpId="0" nodeType="withEffect">
                                  <p:stCondLst>
                                    <p:cond delay="0"/>
                                  </p:stCondLst>
                                  <p:childTnLst>
                                    <p:set>
                                      <p:cBhvr>
                                        <p:cTn id="117" dur="1" fill="hold">
                                          <p:stCondLst>
                                            <p:cond delay="0"/>
                                          </p:stCondLst>
                                        </p:cTn>
                                        <p:tgtEl>
                                          <p:spTgt spid="42"/>
                                        </p:tgtEl>
                                        <p:attrNameLst>
                                          <p:attrName>style.visibility</p:attrName>
                                        </p:attrNameLst>
                                      </p:cBhvr>
                                      <p:to>
                                        <p:strVal val="visible"/>
                                      </p:to>
                                    </p:set>
                                    <p:animEffect transition="in" filter="circle(in)">
                                      <p:cBhvr>
                                        <p:cTn id="118" dur="2000"/>
                                        <p:tgtEl>
                                          <p:spTgt spid="42"/>
                                        </p:tgtEl>
                                      </p:cBhvr>
                                    </p:animEffect>
                                  </p:childTnLst>
                                </p:cTn>
                              </p:par>
                              <p:par>
                                <p:cTn id="119" presetID="6" presetClass="entr" presetSubtype="16" fill="hold" grpId="0" nodeType="withEffect">
                                  <p:stCondLst>
                                    <p:cond delay="0"/>
                                  </p:stCondLst>
                                  <p:childTnLst>
                                    <p:set>
                                      <p:cBhvr>
                                        <p:cTn id="120" dur="1" fill="hold">
                                          <p:stCondLst>
                                            <p:cond delay="0"/>
                                          </p:stCondLst>
                                        </p:cTn>
                                        <p:tgtEl>
                                          <p:spTgt spid="44"/>
                                        </p:tgtEl>
                                        <p:attrNameLst>
                                          <p:attrName>style.visibility</p:attrName>
                                        </p:attrNameLst>
                                      </p:cBhvr>
                                      <p:to>
                                        <p:strVal val="visible"/>
                                      </p:to>
                                    </p:set>
                                    <p:animEffect transition="in" filter="circle(in)">
                                      <p:cBhvr>
                                        <p:cTn id="121" dur="2000"/>
                                        <p:tgtEl>
                                          <p:spTgt spid="44"/>
                                        </p:tgtEl>
                                      </p:cBhvr>
                                    </p:animEffect>
                                  </p:childTnLst>
                                </p:cTn>
                              </p:par>
                              <p:par>
                                <p:cTn id="122" presetID="6" presetClass="entr" presetSubtype="16" fill="hold" grpId="0" nodeType="withEffect">
                                  <p:stCondLst>
                                    <p:cond delay="0"/>
                                  </p:stCondLst>
                                  <p:childTnLst>
                                    <p:set>
                                      <p:cBhvr>
                                        <p:cTn id="123" dur="1" fill="hold">
                                          <p:stCondLst>
                                            <p:cond delay="0"/>
                                          </p:stCondLst>
                                        </p:cTn>
                                        <p:tgtEl>
                                          <p:spTgt spid="45"/>
                                        </p:tgtEl>
                                        <p:attrNameLst>
                                          <p:attrName>style.visibility</p:attrName>
                                        </p:attrNameLst>
                                      </p:cBhvr>
                                      <p:to>
                                        <p:strVal val="visible"/>
                                      </p:to>
                                    </p:set>
                                    <p:animEffect transition="in" filter="circle(in)">
                                      <p:cBhvr>
                                        <p:cTn id="124" dur="2000"/>
                                        <p:tgtEl>
                                          <p:spTgt spid="45"/>
                                        </p:tgtEl>
                                      </p:cBhvr>
                                    </p:animEffect>
                                  </p:childTnLst>
                                </p:cTn>
                              </p:par>
                              <p:par>
                                <p:cTn id="125" presetID="6" presetClass="entr" presetSubtype="16" fill="hold" grpId="0" nodeType="withEffect">
                                  <p:stCondLst>
                                    <p:cond delay="0"/>
                                  </p:stCondLst>
                                  <p:childTnLst>
                                    <p:set>
                                      <p:cBhvr>
                                        <p:cTn id="126" dur="1" fill="hold">
                                          <p:stCondLst>
                                            <p:cond delay="0"/>
                                          </p:stCondLst>
                                        </p:cTn>
                                        <p:tgtEl>
                                          <p:spTgt spid="46"/>
                                        </p:tgtEl>
                                        <p:attrNameLst>
                                          <p:attrName>style.visibility</p:attrName>
                                        </p:attrNameLst>
                                      </p:cBhvr>
                                      <p:to>
                                        <p:strVal val="visible"/>
                                      </p:to>
                                    </p:set>
                                    <p:animEffect transition="in" filter="circle(in)">
                                      <p:cBhvr>
                                        <p:cTn id="127" dur="2000"/>
                                        <p:tgtEl>
                                          <p:spTgt spid="46"/>
                                        </p:tgtEl>
                                      </p:cBhvr>
                                    </p:animEffect>
                                  </p:childTnLst>
                                </p:cTn>
                              </p:par>
                              <p:par>
                                <p:cTn id="128" presetID="6" presetClass="entr" presetSubtype="16" fill="hold" grpId="0" nodeType="withEffect">
                                  <p:stCondLst>
                                    <p:cond delay="0"/>
                                  </p:stCondLst>
                                  <p:childTnLst>
                                    <p:set>
                                      <p:cBhvr>
                                        <p:cTn id="129" dur="1" fill="hold">
                                          <p:stCondLst>
                                            <p:cond delay="0"/>
                                          </p:stCondLst>
                                        </p:cTn>
                                        <p:tgtEl>
                                          <p:spTgt spid="47"/>
                                        </p:tgtEl>
                                        <p:attrNameLst>
                                          <p:attrName>style.visibility</p:attrName>
                                        </p:attrNameLst>
                                      </p:cBhvr>
                                      <p:to>
                                        <p:strVal val="visible"/>
                                      </p:to>
                                    </p:set>
                                    <p:animEffect transition="in" filter="circle(in)">
                                      <p:cBhvr>
                                        <p:cTn id="130" dur="2000"/>
                                        <p:tgtEl>
                                          <p:spTgt spid="47"/>
                                        </p:tgtEl>
                                      </p:cBhvr>
                                    </p:animEffect>
                                  </p:childTnLst>
                                </p:cTn>
                              </p:par>
                              <p:par>
                                <p:cTn id="131" presetID="6" presetClass="entr" presetSubtype="16" fill="hold" grpId="0" nodeType="withEffect">
                                  <p:stCondLst>
                                    <p:cond delay="0"/>
                                  </p:stCondLst>
                                  <p:childTnLst>
                                    <p:set>
                                      <p:cBhvr>
                                        <p:cTn id="132" dur="1" fill="hold">
                                          <p:stCondLst>
                                            <p:cond delay="0"/>
                                          </p:stCondLst>
                                        </p:cTn>
                                        <p:tgtEl>
                                          <p:spTgt spid="48"/>
                                        </p:tgtEl>
                                        <p:attrNameLst>
                                          <p:attrName>style.visibility</p:attrName>
                                        </p:attrNameLst>
                                      </p:cBhvr>
                                      <p:to>
                                        <p:strVal val="visible"/>
                                      </p:to>
                                    </p:set>
                                    <p:animEffect transition="in" filter="circle(in)">
                                      <p:cBhvr>
                                        <p:cTn id="133" dur="2000"/>
                                        <p:tgtEl>
                                          <p:spTgt spid="48"/>
                                        </p:tgtEl>
                                      </p:cBhvr>
                                    </p:animEffect>
                                  </p:childTnLst>
                                </p:cTn>
                              </p:par>
                              <p:par>
                                <p:cTn id="134" presetID="6" presetClass="entr" presetSubtype="16" fill="hold" grpId="0" nodeType="withEffect">
                                  <p:stCondLst>
                                    <p:cond delay="0"/>
                                  </p:stCondLst>
                                  <p:childTnLst>
                                    <p:set>
                                      <p:cBhvr>
                                        <p:cTn id="135" dur="1" fill="hold">
                                          <p:stCondLst>
                                            <p:cond delay="0"/>
                                          </p:stCondLst>
                                        </p:cTn>
                                        <p:tgtEl>
                                          <p:spTgt spid="49"/>
                                        </p:tgtEl>
                                        <p:attrNameLst>
                                          <p:attrName>style.visibility</p:attrName>
                                        </p:attrNameLst>
                                      </p:cBhvr>
                                      <p:to>
                                        <p:strVal val="visible"/>
                                      </p:to>
                                    </p:set>
                                    <p:animEffect transition="in" filter="circle(in)">
                                      <p:cBhvr>
                                        <p:cTn id="136" dur="2000"/>
                                        <p:tgtEl>
                                          <p:spTgt spid="49"/>
                                        </p:tgtEl>
                                      </p:cBhvr>
                                    </p:animEffect>
                                  </p:childTnLst>
                                </p:cTn>
                              </p:par>
                              <p:par>
                                <p:cTn id="137" presetID="6" presetClass="entr" presetSubtype="16" fill="hold" grpId="0" nodeType="withEffect">
                                  <p:stCondLst>
                                    <p:cond delay="0"/>
                                  </p:stCondLst>
                                  <p:childTnLst>
                                    <p:set>
                                      <p:cBhvr>
                                        <p:cTn id="138" dur="1" fill="hold">
                                          <p:stCondLst>
                                            <p:cond delay="0"/>
                                          </p:stCondLst>
                                        </p:cTn>
                                        <p:tgtEl>
                                          <p:spTgt spid="50"/>
                                        </p:tgtEl>
                                        <p:attrNameLst>
                                          <p:attrName>style.visibility</p:attrName>
                                        </p:attrNameLst>
                                      </p:cBhvr>
                                      <p:to>
                                        <p:strVal val="visible"/>
                                      </p:to>
                                    </p:set>
                                    <p:animEffect transition="in" filter="circle(in)">
                                      <p:cBhvr>
                                        <p:cTn id="139" dur="2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4" grpId="0" animBg="1"/>
      <p:bldP spid="45" grpId="0" animBg="1"/>
      <p:bldP spid="46" grpId="0" animBg="1"/>
      <p:bldP spid="47" grpId="0" animBg="1"/>
      <p:bldP spid="48" grpId="0" animBg="1"/>
      <p:bldP spid="49" grpId="0" animBg="1"/>
      <p:bldP spid="5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solidFill>
                  <a:schemeClr val="accent5">
                    <a:lumMod val="25000"/>
                  </a:schemeClr>
                </a:solidFill>
              </a:rPr>
              <a:t>Thị</a:t>
            </a:r>
            <a:r>
              <a:rPr lang="en-US" sz="2800" dirty="0">
                <a:solidFill>
                  <a:schemeClr val="accent5">
                    <a:lumMod val="25000"/>
                  </a:schemeClr>
                </a:solidFill>
              </a:rPr>
              <a:t> </a:t>
            </a:r>
            <a:r>
              <a:rPr lang="en-US" sz="2800" dirty="0" err="1">
                <a:solidFill>
                  <a:schemeClr val="accent5">
                    <a:lumMod val="25000"/>
                  </a:schemeClr>
                </a:solidFill>
              </a:rPr>
              <a:t>trường</a:t>
            </a:r>
            <a:r>
              <a:rPr lang="en-US" sz="2800" dirty="0">
                <a:solidFill>
                  <a:schemeClr val="accent5">
                    <a:lumMod val="25000"/>
                  </a:schemeClr>
                </a:solidFill>
              </a:rPr>
              <a:t>, </a:t>
            </a:r>
            <a:r>
              <a:rPr lang="en-US" sz="2800" dirty="0" err="1">
                <a:solidFill>
                  <a:schemeClr val="accent5">
                    <a:lumMod val="25000"/>
                  </a:schemeClr>
                </a:solidFill>
              </a:rPr>
              <a:t>sản</a:t>
            </a:r>
            <a:r>
              <a:rPr lang="en-US" sz="2800" dirty="0">
                <a:solidFill>
                  <a:schemeClr val="accent5">
                    <a:lumMod val="25000"/>
                  </a:schemeClr>
                </a:solidFill>
              </a:rPr>
              <a:t> </a:t>
            </a:r>
            <a:r>
              <a:rPr lang="en-US" sz="2800" dirty="0" err="1">
                <a:solidFill>
                  <a:schemeClr val="accent5">
                    <a:lumMod val="25000"/>
                  </a:schemeClr>
                </a:solidFill>
              </a:rPr>
              <a:t>phẩm</a:t>
            </a:r>
            <a:endParaRPr lang="en-US" sz="2800" dirty="0">
              <a:solidFill>
                <a:schemeClr val="accent5">
                  <a:lumMod val="25000"/>
                </a:schemeClr>
              </a:solidFill>
            </a:endParaRPr>
          </a:p>
        </p:txBody>
      </p:sp>
      <p:sp>
        <p:nvSpPr>
          <p:cNvPr id="3" name="Content Placeholder 2"/>
          <p:cNvSpPr>
            <a:spLocks noGrp="1"/>
          </p:cNvSpPr>
          <p:nvPr>
            <p:ph idx="1"/>
          </p:nvPr>
        </p:nvSpPr>
        <p:spPr>
          <a:xfrm>
            <a:off x="457200" y="1295400"/>
            <a:ext cx="4953000" cy="5029200"/>
          </a:xfrm>
        </p:spPr>
        <p:txBody>
          <a:bodyPr/>
          <a:lstStyle/>
          <a:p>
            <a:pPr>
              <a:lnSpc>
                <a:spcPct val="150000"/>
              </a:lnSpc>
              <a:spcBef>
                <a:spcPts val="0"/>
              </a:spcBef>
            </a:pPr>
            <a:r>
              <a:rPr lang="en-US" sz="2400" dirty="0" err="1">
                <a:solidFill>
                  <a:schemeClr val="accent5">
                    <a:lumMod val="25000"/>
                  </a:schemeClr>
                </a:solidFill>
              </a:rPr>
              <a:t>Thị</a:t>
            </a:r>
            <a:r>
              <a:rPr lang="en-US" sz="2400" dirty="0">
                <a:solidFill>
                  <a:schemeClr val="accent5">
                    <a:lumMod val="25000"/>
                  </a:schemeClr>
                </a:solidFill>
              </a:rPr>
              <a:t> </a:t>
            </a:r>
            <a:r>
              <a:rPr lang="en-US" sz="2400" dirty="0" err="1">
                <a:solidFill>
                  <a:schemeClr val="accent5">
                    <a:lumMod val="25000"/>
                  </a:schemeClr>
                </a:solidFill>
              </a:rPr>
              <a:t>trường</a:t>
            </a:r>
            <a:r>
              <a:rPr lang="en-US" sz="2400" dirty="0">
                <a:solidFill>
                  <a:schemeClr val="accent5">
                    <a:lumMod val="25000"/>
                  </a:schemeClr>
                </a:solidFill>
              </a:rPr>
              <a:t> </a:t>
            </a:r>
            <a:r>
              <a:rPr lang="en-US" sz="2400" dirty="0" err="1">
                <a:solidFill>
                  <a:schemeClr val="accent5">
                    <a:lumMod val="25000"/>
                  </a:schemeClr>
                </a:solidFill>
              </a:rPr>
              <a:t>bao</a:t>
            </a:r>
            <a:r>
              <a:rPr lang="en-US" sz="2400" dirty="0">
                <a:solidFill>
                  <a:schemeClr val="accent5">
                    <a:lumMod val="25000"/>
                  </a:schemeClr>
                </a:solidFill>
              </a:rPr>
              <a:t> </a:t>
            </a:r>
            <a:r>
              <a:rPr lang="en-US" sz="2400" dirty="0" err="1">
                <a:solidFill>
                  <a:schemeClr val="accent5">
                    <a:lumMod val="25000"/>
                  </a:schemeClr>
                </a:solidFill>
              </a:rPr>
              <a:t>gồm</a:t>
            </a:r>
            <a:r>
              <a:rPr lang="en-US" sz="2400" dirty="0">
                <a:solidFill>
                  <a:schemeClr val="accent5">
                    <a:lumMod val="25000"/>
                  </a:schemeClr>
                </a:solidFill>
              </a:rPr>
              <a:t> con </a:t>
            </a:r>
            <a:r>
              <a:rPr lang="en-US" sz="2400" dirty="0" err="1">
                <a:solidFill>
                  <a:schemeClr val="accent5">
                    <a:lumMod val="25000"/>
                  </a:schemeClr>
                </a:solidFill>
              </a:rPr>
              <a:t>người</a:t>
            </a:r>
            <a:r>
              <a:rPr lang="en-US" sz="2400" dirty="0">
                <a:solidFill>
                  <a:schemeClr val="accent5">
                    <a:lumMod val="25000"/>
                  </a:schemeClr>
                </a:solidFill>
              </a:rPr>
              <a:t> hay </a:t>
            </a:r>
            <a:r>
              <a:rPr lang="en-US" sz="2400" dirty="0" err="1">
                <a:solidFill>
                  <a:schemeClr val="accent5">
                    <a:lumMod val="25000"/>
                  </a:schemeClr>
                </a:solidFill>
              </a:rPr>
              <a:t>tổ</a:t>
            </a:r>
            <a:r>
              <a:rPr lang="en-US" sz="2400" dirty="0">
                <a:solidFill>
                  <a:schemeClr val="accent5">
                    <a:lumMod val="25000"/>
                  </a:schemeClr>
                </a:solidFill>
              </a:rPr>
              <a:t> </a:t>
            </a:r>
            <a:r>
              <a:rPr lang="en-US" sz="2400" dirty="0" err="1">
                <a:solidFill>
                  <a:schemeClr val="accent5">
                    <a:lumMod val="25000"/>
                  </a:schemeClr>
                </a:solidFill>
              </a:rPr>
              <a:t>chức</a:t>
            </a:r>
            <a:r>
              <a:rPr lang="en-US" sz="2400" dirty="0">
                <a:solidFill>
                  <a:schemeClr val="accent5">
                    <a:lumMod val="25000"/>
                  </a:schemeClr>
                </a:solidFill>
              </a:rPr>
              <a:t> </a:t>
            </a:r>
            <a:r>
              <a:rPr lang="en-US" sz="2400" dirty="0" err="1">
                <a:solidFill>
                  <a:schemeClr val="accent5">
                    <a:lumMod val="25000"/>
                  </a:schemeClr>
                </a:solidFill>
              </a:rPr>
              <a:t>có</a:t>
            </a:r>
            <a:r>
              <a:rPr lang="en-US" sz="2400" dirty="0">
                <a:solidFill>
                  <a:schemeClr val="accent5">
                    <a:lumMod val="25000"/>
                  </a:schemeClr>
                </a:solidFill>
              </a:rPr>
              <a:t> </a:t>
            </a:r>
            <a:r>
              <a:rPr lang="en-US" sz="2400" dirty="0" err="1">
                <a:solidFill>
                  <a:schemeClr val="accent5">
                    <a:lumMod val="25000"/>
                  </a:schemeClr>
                </a:solidFill>
              </a:rPr>
              <a:t>nhu</a:t>
            </a:r>
            <a:r>
              <a:rPr lang="en-US" sz="2400" dirty="0">
                <a:solidFill>
                  <a:schemeClr val="accent5">
                    <a:lumMod val="25000"/>
                  </a:schemeClr>
                </a:solidFill>
              </a:rPr>
              <a:t> </a:t>
            </a:r>
            <a:r>
              <a:rPr lang="en-US" sz="2400" dirty="0" err="1">
                <a:solidFill>
                  <a:schemeClr val="accent5">
                    <a:lumMod val="25000"/>
                  </a:schemeClr>
                </a:solidFill>
              </a:rPr>
              <a:t>cầu</a:t>
            </a:r>
            <a:r>
              <a:rPr lang="en-US" sz="2400" dirty="0">
                <a:solidFill>
                  <a:schemeClr val="accent5">
                    <a:lumMod val="25000"/>
                  </a:schemeClr>
                </a:solidFill>
              </a:rPr>
              <a:t> hay </a:t>
            </a:r>
            <a:r>
              <a:rPr lang="en-US" sz="2400" dirty="0" err="1">
                <a:solidFill>
                  <a:schemeClr val="accent5">
                    <a:lumMod val="25000"/>
                  </a:schemeClr>
                </a:solidFill>
              </a:rPr>
              <a:t>mong</a:t>
            </a:r>
            <a:r>
              <a:rPr lang="en-US" sz="2400" dirty="0">
                <a:solidFill>
                  <a:schemeClr val="accent5">
                    <a:lumMod val="25000"/>
                  </a:schemeClr>
                </a:solidFill>
              </a:rPr>
              <a:t> </a:t>
            </a:r>
            <a:r>
              <a:rPr lang="en-US" sz="2400" dirty="0" err="1">
                <a:solidFill>
                  <a:schemeClr val="accent5">
                    <a:lumMod val="25000"/>
                  </a:schemeClr>
                </a:solidFill>
              </a:rPr>
              <a:t>muốn</a:t>
            </a:r>
            <a:r>
              <a:rPr lang="en-US" sz="2400" dirty="0">
                <a:solidFill>
                  <a:schemeClr val="accent5">
                    <a:lumMod val="25000"/>
                  </a:schemeClr>
                </a:solidFill>
              </a:rPr>
              <a:t> </a:t>
            </a:r>
            <a:r>
              <a:rPr lang="en-US" sz="2400" dirty="0" err="1">
                <a:solidFill>
                  <a:schemeClr val="accent5">
                    <a:lumMod val="25000"/>
                  </a:schemeClr>
                </a:solidFill>
              </a:rPr>
              <a:t>cụ</a:t>
            </a:r>
            <a:r>
              <a:rPr lang="en-US" sz="2400" dirty="0">
                <a:solidFill>
                  <a:schemeClr val="accent5">
                    <a:lumMod val="25000"/>
                  </a:schemeClr>
                </a:solidFill>
              </a:rPr>
              <a:t> </a:t>
            </a:r>
            <a:r>
              <a:rPr lang="en-US" sz="2400" dirty="0" err="1">
                <a:solidFill>
                  <a:schemeClr val="accent5">
                    <a:lumMod val="25000"/>
                  </a:schemeClr>
                </a:solidFill>
              </a:rPr>
              <a:t>thể</a:t>
            </a:r>
            <a:r>
              <a:rPr lang="en-US" sz="2400" dirty="0">
                <a:solidFill>
                  <a:schemeClr val="accent5">
                    <a:lumMod val="25000"/>
                  </a:schemeClr>
                </a:solidFill>
              </a:rPr>
              <a:t>, </a:t>
            </a:r>
            <a:r>
              <a:rPr lang="en-US" sz="2400" dirty="0" err="1">
                <a:solidFill>
                  <a:schemeClr val="accent5">
                    <a:lumMod val="25000"/>
                  </a:schemeClr>
                </a:solidFill>
              </a:rPr>
              <a:t>sẵn</a:t>
            </a:r>
            <a:r>
              <a:rPr lang="en-US" sz="2400" dirty="0">
                <a:solidFill>
                  <a:schemeClr val="accent5">
                    <a:lumMod val="25000"/>
                  </a:schemeClr>
                </a:solidFill>
              </a:rPr>
              <a:t> </a:t>
            </a:r>
            <a:r>
              <a:rPr lang="en-US" sz="2400" dirty="0" err="1">
                <a:solidFill>
                  <a:schemeClr val="accent5">
                    <a:lumMod val="25000"/>
                  </a:schemeClr>
                </a:solidFill>
              </a:rPr>
              <a:t>sàng</a:t>
            </a:r>
            <a:r>
              <a:rPr lang="en-US" sz="2400" dirty="0">
                <a:solidFill>
                  <a:schemeClr val="accent5">
                    <a:lumMod val="25000"/>
                  </a:schemeClr>
                </a:solidFill>
              </a:rPr>
              <a:t> </a:t>
            </a:r>
            <a:r>
              <a:rPr lang="en-US" sz="2400" dirty="0" err="1">
                <a:solidFill>
                  <a:schemeClr val="accent5">
                    <a:lumMod val="25000"/>
                  </a:schemeClr>
                </a:solidFill>
              </a:rPr>
              <a:t>mua</a:t>
            </a:r>
            <a:r>
              <a:rPr lang="en-US" sz="2400" dirty="0">
                <a:solidFill>
                  <a:schemeClr val="accent5">
                    <a:lumMod val="25000"/>
                  </a:schemeClr>
                </a:solidFill>
              </a:rPr>
              <a:t> </a:t>
            </a:r>
            <a:r>
              <a:rPr lang="en-US" sz="2400" dirty="0" err="1">
                <a:solidFill>
                  <a:schemeClr val="accent5">
                    <a:lumMod val="25000"/>
                  </a:schemeClr>
                </a:solidFill>
              </a:rPr>
              <a:t>và</a:t>
            </a:r>
            <a:r>
              <a:rPr lang="en-US" sz="2400" dirty="0">
                <a:solidFill>
                  <a:schemeClr val="accent5">
                    <a:lumMod val="25000"/>
                  </a:schemeClr>
                </a:solidFill>
              </a:rPr>
              <a:t> </a:t>
            </a:r>
            <a:r>
              <a:rPr lang="en-US" sz="2400" dirty="0" err="1">
                <a:solidFill>
                  <a:schemeClr val="accent5">
                    <a:lumMod val="25000"/>
                  </a:schemeClr>
                </a:solidFill>
              </a:rPr>
              <a:t>có</a:t>
            </a:r>
            <a:r>
              <a:rPr lang="en-US" sz="2400" dirty="0">
                <a:solidFill>
                  <a:schemeClr val="accent5">
                    <a:lumMod val="25000"/>
                  </a:schemeClr>
                </a:solidFill>
              </a:rPr>
              <a:t> </a:t>
            </a:r>
            <a:r>
              <a:rPr lang="en-US" sz="2400" dirty="0" err="1">
                <a:solidFill>
                  <a:schemeClr val="accent5">
                    <a:lumMod val="25000"/>
                  </a:schemeClr>
                </a:solidFill>
              </a:rPr>
              <a:t>khả</a:t>
            </a:r>
            <a:r>
              <a:rPr lang="en-US" sz="2400" dirty="0">
                <a:solidFill>
                  <a:schemeClr val="accent5">
                    <a:lumMod val="25000"/>
                  </a:schemeClr>
                </a:solidFill>
              </a:rPr>
              <a:t> </a:t>
            </a:r>
            <a:r>
              <a:rPr lang="en-US" sz="2400" dirty="0" err="1">
                <a:solidFill>
                  <a:schemeClr val="accent5">
                    <a:lumMod val="25000"/>
                  </a:schemeClr>
                </a:solidFill>
              </a:rPr>
              <a:t>năng</a:t>
            </a:r>
            <a:r>
              <a:rPr lang="en-US" sz="2400" dirty="0">
                <a:solidFill>
                  <a:schemeClr val="accent5">
                    <a:lumMod val="25000"/>
                  </a:schemeClr>
                </a:solidFill>
              </a:rPr>
              <a:t> </a:t>
            </a:r>
            <a:r>
              <a:rPr lang="en-US" sz="2400" dirty="0" err="1">
                <a:solidFill>
                  <a:schemeClr val="accent5">
                    <a:lumMod val="25000"/>
                  </a:schemeClr>
                </a:solidFill>
              </a:rPr>
              <a:t>mua</a:t>
            </a:r>
            <a:r>
              <a:rPr lang="en-US" sz="2400" dirty="0">
                <a:solidFill>
                  <a:schemeClr val="accent5">
                    <a:lumMod val="25000"/>
                  </a:schemeClr>
                </a:solidFill>
              </a:rPr>
              <a:t> </a:t>
            </a:r>
            <a:r>
              <a:rPr lang="en-US" sz="2400" dirty="0" err="1">
                <a:solidFill>
                  <a:schemeClr val="accent5">
                    <a:lumMod val="25000"/>
                  </a:schemeClr>
                </a:solidFill>
              </a:rPr>
              <a:t>hàng</a:t>
            </a:r>
            <a:r>
              <a:rPr lang="en-US" sz="2400" dirty="0">
                <a:solidFill>
                  <a:schemeClr val="accent5">
                    <a:lumMod val="25000"/>
                  </a:schemeClr>
                </a:solidFill>
              </a:rPr>
              <a:t> </a:t>
            </a:r>
            <a:r>
              <a:rPr lang="en-US" sz="2400" dirty="0" err="1">
                <a:solidFill>
                  <a:schemeClr val="accent5">
                    <a:lumMod val="25000"/>
                  </a:schemeClr>
                </a:solidFill>
              </a:rPr>
              <a:t>hoá</a:t>
            </a:r>
            <a:r>
              <a:rPr lang="en-US" sz="2400" dirty="0">
                <a:solidFill>
                  <a:schemeClr val="accent5">
                    <a:lumMod val="25000"/>
                  </a:schemeClr>
                </a:solidFill>
              </a:rPr>
              <a:t> </a:t>
            </a:r>
            <a:r>
              <a:rPr lang="en-US" sz="2400" dirty="0" err="1">
                <a:solidFill>
                  <a:schemeClr val="accent5">
                    <a:lumMod val="25000"/>
                  </a:schemeClr>
                </a:solidFill>
              </a:rPr>
              <a:t>dịch</a:t>
            </a:r>
            <a:r>
              <a:rPr lang="en-US" sz="2400" dirty="0">
                <a:solidFill>
                  <a:schemeClr val="accent5">
                    <a:lumMod val="25000"/>
                  </a:schemeClr>
                </a:solidFill>
              </a:rPr>
              <a:t> </a:t>
            </a:r>
            <a:r>
              <a:rPr lang="en-US" sz="2400" dirty="0" err="1">
                <a:solidFill>
                  <a:schemeClr val="accent5">
                    <a:lumMod val="25000"/>
                  </a:schemeClr>
                </a:solidFill>
              </a:rPr>
              <a:t>vụ</a:t>
            </a:r>
            <a:r>
              <a:rPr lang="en-US" sz="2400" dirty="0">
                <a:solidFill>
                  <a:schemeClr val="accent5">
                    <a:lumMod val="25000"/>
                  </a:schemeClr>
                </a:solidFill>
              </a:rPr>
              <a:t> </a:t>
            </a:r>
            <a:r>
              <a:rPr lang="en-US" sz="2400" dirty="0" err="1">
                <a:solidFill>
                  <a:schemeClr val="accent5">
                    <a:lumMod val="25000"/>
                  </a:schemeClr>
                </a:solidFill>
              </a:rPr>
              <a:t>để</a:t>
            </a:r>
            <a:r>
              <a:rPr lang="en-US" sz="2400" dirty="0">
                <a:solidFill>
                  <a:schemeClr val="accent5">
                    <a:lumMod val="25000"/>
                  </a:schemeClr>
                </a:solidFill>
              </a:rPr>
              <a:t> </a:t>
            </a:r>
            <a:r>
              <a:rPr lang="en-US" sz="2400" dirty="0" err="1">
                <a:solidFill>
                  <a:schemeClr val="accent5">
                    <a:lumMod val="25000"/>
                  </a:schemeClr>
                </a:solidFill>
              </a:rPr>
              <a:t>thoả</a:t>
            </a:r>
            <a:r>
              <a:rPr lang="en-US" sz="2400" dirty="0">
                <a:solidFill>
                  <a:schemeClr val="accent5">
                    <a:lumMod val="25000"/>
                  </a:schemeClr>
                </a:solidFill>
              </a:rPr>
              <a:t> </a:t>
            </a:r>
            <a:r>
              <a:rPr lang="en-US" sz="2400" dirty="0" err="1">
                <a:solidFill>
                  <a:schemeClr val="accent5">
                    <a:lumMod val="25000"/>
                  </a:schemeClr>
                </a:solidFill>
              </a:rPr>
              <a:t>mãn</a:t>
            </a:r>
            <a:r>
              <a:rPr lang="en-US" sz="2400" dirty="0">
                <a:solidFill>
                  <a:schemeClr val="accent5">
                    <a:lumMod val="25000"/>
                  </a:schemeClr>
                </a:solidFill>
              </a:rPr>
              <a:t> </a:t>
            </a:r>
            <a:r>
              <a:rPr lang="en-US" sz="2400" dirty="0" err="1">
                <a:solidFill>
                  <a:schemeClr val="accent5">
                    <a:lumMod val="25000"/>
                  </a:schemeClr>
                </a:solidFill>
              </a:rPr>
              <a:t>các</a:t>
            </a:r>
            <a:r>
              <a:rPr lang="en-US" sz="2400" dirty="0">
                <a:solidFill>
                  <a:schemeClr val="accent5">
                    <a:lumMod val="25000"/>
                  </a:schemeClr>
                </a:solidFill>
              </a:rPr>
              <a:t> </a:t>
            </a:r>
            <a:r>
              <a:rPr lang="en-US" sz="2400" dirty="0" err="1">
                <a:solidFill>
                  <a:schemeClr val="accent5">
                    <a:lumMod val="25000"/>
                  </a:schemeClr>
                </a:solidFill>
              </a:rPr>
              <a:t>nhu</a:t>
            </a:r>
            <a:r>
              <a:rPr lang="en-US" sz="2400" dirty="0">
                <a:solidFill>
                  <a:schemeClr val="accent5">
                    <a:lumMod val="25000"/>
                  </a:schemeClr>
                </a:solidFill>
              </a:rPr>
              <a:t> </a:t>
            </a:r>
            <a:r>
              <a:rPr lang="en-US" sz="2400" dirty="0" err="1">
                <a:solidFill>
                  <a:schemeClr val="accent5">
                    <a:lumMod val="25000"/>
                  </a:schemeClr>
                </a:solidFill>
              </a:rPr>
              <a:t>cầu</a:t>
            </a:r>
            <a:r>
              <a:rPr lang="en-US" sz="2400" dirty="0">
                <a:solidFill>
                  <a:schemeClr val="accent5">
                    <a:lumMod val="25000"/>
                  </a:schemeClr>
                </a:solidFill>
              </a:rPr>
              <a:t> </a:t>
            </a:r>
            <a:r>
              <a:rPr lang="en-US" sz="2400" dirty="0" err="1">
                <a:solidFill>
                  <a:schemeClr val="accent5">
                    <a:lumMod val="25000"/>
                  </a:schemeClr>
                </a:solidFill>
              </a:rPr>
              <a:t>mong</a:t>
            </a:r>
            <a:r>
              <a:rPr lang="en-US" sz="2400" dirty="0">
                <a:solidFill>
                  <a:schemeClr val="accent5">
                    <a:lumMod val="25000"/>
                  </a:schemeClr>
                </a:solidFill>
              </a:rPr>
              <a:t> </a:t>
            </a:r>
            <a:r>
              <a:rPr lang="en-US" sz="2400" dirty="0" err="1">
                <a:solidFill>
                  <a:schemeClr val="accent5">
                    <a:lumMod val="25000"/>
                  </a:schemeClr>
                </a:solidFill>
              </a:rPr>
              <a:t>muốn</a:t>
            </a:r>
            <a:r>
              <a:rPr lang="en-US" sz="2400" dirty="0">
                <a:solidFill>
                  <a:schemeClr val="accent5">
                    <a:lumMod val="25000"/>
                  </a:schemeClr>
                </a:solidFill>
              </a:rPr>
              <a:t> </a:t>
            </a:r>
            <a:r>
              <a:rPr lang="en-US" sz="2400" dirty="0" err="1">
                <a:solidFill>
                  <a:schemeClr val="accent5">
                    <a:lumMod val="25000"/>
                  </a:schemeClr>
                </a:solidFill>
              </a:rPr>
              <a:t>đó</a:t>
            </a:r>
            <a:r>
              <a:rPr lang="en-US" sz="2400" dirty="0">
                <a:solidFill>
                  <a:schemeClr val="accent5">
                    <a:lumMod val="25000"/>
                  </a:schemeClr>
                </a:solidFill>
              </a:rPr>
              <a:t>. </a:t>
            </a:r>
          </a:p>
          <a:p>
            <a:pPr marL="0" indent="0" algn="ctr">
              <a:lnSpc>
                <a:spcPct val="150000"/>
              </a:lnSpc>
              <a:spcBef>
                <a:spcPts val="0"/>
              </a:spcBef>
              <a:buNone/>
            </a:pPr>
            <a:r>
              <a:rPr lang="en-US" sz="2400" dirty="0"/>
              <a:t> </a:t>
            </a:r>
          </a:p>
          <a:p>
            <a:pPr marL="0" indent="0" algn="ctr">
              <a:lnSpc>
                <a:spcPct val="150000"/>
              </a:lnSpc>
              <a:spcBef>
                <a:spcPts val="0"/>
              </a:spcBef>
              <a:buNone/>
            </a:pPr>
            <a:r>
              <a:rPr lang="en-US" sz="2400" dirty="0" err="1">
                <a:solidFill>
                  <a:srgbClr val="C00000"/>
                </a:solidFill>
              </a:rPr>
              <a:t>Thị</a:t>
            </a:r>
            <a:r>
              <a:rPr lang="en-US" sz="2400" dirty="0">
                <a:solidFill>
                  <a:srgbClr val="C00000"/>
                </a:solidFill>
              </a:rPr>
              <a:t> </a:t>
            </a:r>
            <a:r>
              <a:rPr lang="en-US" sz="2400" dirty="0" err="1">
                <a:solidFill>
                  <a:srgbClr val="C00000"/>
                </a:solidFill>
              </a:rPr>
              <a:t>trường</a:t>
            </a:r>
            <a:r>
              <a:rPr lang="en-US" sz="2400" dirty="0">
                <a:solidFill>
                  <a:srgbClr val="C00000"/>
                </a:solidFill>
              </a:rPr>
              <a:t> = </a:t>
            </a:r>
            <a:r>
              <a:rPr lang="en-US" sz="2400" dirty="0" err="1">
                <a:solidFill>
                  <a:srgbClr val="C00000"/>
                </a:solidFill>
              </a:rPr>
              <a:t>Khách</a:t>
            </a:r>
            <a:r>
              <a:rPr lang="en-US" sz="2400" dirty="0">
                <a:solidFill>
                  <a:srgbClr val="C00000"/>
                </a:solidFill>
              </a:rPr>
              <a:t> </a:t>
            </a:r>
            <a:r>
              <a:rPr lang="en-US" sz="2400" dirty="0" err="1">
                <a:solidFill>
                  <a:srgbClr val="C00000"/>
                </a:solidFill>
              </a:rPr>
              <a:t>hàng</a:t>
            </a:r>
            <a:r>
              <a:rPr lang="en-US" sz="2400" dirty="0">
                <a:solidFill>
                  <a:srgbClr val="C00000"/>
                </a:solidFill>
              </a:rPr>
              <a:t> </a:t>
            </a:r>
          </a:p>
        </p:txBody>
      </p:sp>
      <p:pic>
        <p:nvPicPr>
          <p:cNvPr id="4" name="Picture 2" descr="C:\Users\ThuongMac\Desktop\viet-bai-marketing200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998820"/>
            <a:ext cx="19812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Users\ThuongMac\Desktop\market-icons_23-214751292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1752600"/>
            <a:ext cx="3667125" cy="3667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2781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029200"/>
          </a:xfrm>
        </p:spPr>
        <p:txBody>
          <a:bodyPr/>
          <a:lstStyle/>
          <a:p>
            <a:pPr marL="0" indent="0" algn="ctr">
              <a:spcAft>
                <a:spcPts val="2400"/>
              </a:spcAft>
              <a:buNone/>
            </a:pPr>
            <a:r>
              <a:rPr lang="en-US" sz="4400" b="1" i="1" dirty="0" err="1">
                <a:solidFill>
                  <a:schemeClr val="accent5">
                    <a:lumMod val="25000"/>
                  </a:schemeClr>
                </a:solidFill>
              </a:rPr>
              <a:t>Tài</a:t>
            </a:r>
            <a:r>
              <a:rPr lang="en-US" sz="4400" b="1" i="1" dirty="0">
                <a:solidFill>
                  <a:schemeClr val="accent5">
                    <a:lumMod val="25000"/>
                  </a:schemeClr>
                </a:solidFill>
              </a:rPr>
              <a:t> </a:t>
            </a:r>
            <a:r>
              <a:rPr lang="en-US" sz="4400" b="1" i="1" dirty="0" err="1">
                <a:solidFill>
                  <a:schemeClr val="accent5">
                    <a:lumMod val="25000"/>
                  </a:schemeClr>
                </a:solidFill>
              </a:rPr>
              <a:t>liệu</a:t>
            </a:r>
            <a:r>
              <a:rPr lang="en-US" sz="4400" b="1" i="1" dirty="0">
                <a:solidFill>
                  <a:schemeClr val="accent5">
                    <a:lumMod val="25000"/>
                  </a:schemeClr>
                </a:solidFill>
              </a:rPr>
              <a:t> </a:t>
            </a:r>
            <a:endParaRPr lang="en-US" sz="4400" b="1" dirty="0">
              <a:solidFill>
                <a:schemeClr val="accent5">
                  <a:lumMod val="25000"/>
                </a:schemeClr>
              </a:solidFill>
            </a:endParaRPr>
          </a:p>
          <a:p>
            <a:pPr algn="just">
              <a:lnSpc>
                <a:spcPct val="150000"/>
              </a:lnSpc>
              <a:spcBef>
                <a:spcPts val="0"/>
              </a:spcBef>
              <a:buFont typeface="Wingdings" pitchFamily="2" charset="2"/>
              <a:buChar char="ü"/>
            </a:pPr>
            <a:r>
              <a:rPr lang="en-US" sz="2800" dirty="0" err="1">
                <a:solidFill>
                  <a:schemeClr val="accent5">
                    <a:lumMod val="25000"/>
                  </a:schemeClr>
                </a:solidFill>
              </a:rPr>
              <a:t>Giáo</a:t>
            </a:r>
            <a:r>
              <a:rPr lang="en-US" sz="2800" dirty="0">
                <a:solidFill>
                  <a:schemeClr val="accent5">
                    <a:lumMod val="25000"/>
                  </a:schemeClr>
                </a:solidFill>
              </a:rPr>
              <a:t> </a:t>
            </a:r>
            <a:r>
              <a:rPr lang="en-US" sz="2800" dirty="0" err="1">
                <a:solidFill>
                  <a:schemeClr val="accent5">
                    <a:lumMod val="25000"/>
                  </a:schemeClr>
                </a:solidFill>
              </a:rPr>
              <a:t>trình</a:t>
            </a:r>
            <a:r>
              <a:rPr lang="en-US" sz="2800" dirty="0">
                <a:solidFill>
                  <a:schemeClr val="accent5">
                    <a:lumMod val="25000"/>
                  </a:schemeClr>
                </a:solidFill>
              </a:rPr>
              <a:t> Marketing </a:t>
            </a:r>
            <a:r>
              <a:rPr lang="en-US" sz="2800" dirty="0" err="1">
                <a:solidFill>
                  <a:schemeClr val="accent5">
                    <a:lumMod val="25000"/>
                  </a:schemeClr>
                </a:solidFill>
              </a:rPr>
              <a:t>căn</a:t>
            </a:r>
            <a:r>
              <a:rPr lang="en-US" sz="2800" dirty="0">
                <a:solidFill>
                  <a:schemeClr val="accent5">
                    <a:lumMod val="25000"/>
                  </a:schemeClr>
                </a:solidFill>
              </a:rPr>
              <a:t> </a:t>
            </a:r>
            <a:r>
              <a:rPr lang="en-US" sz="2800" dirty="0" err="1">
                <a:solidFill>
                  <a:schemeClr val="accent5">
                    <a:lumMod val="25000"/>
                  </a:schemeClr>
                </a:solidFill>
              </a:rPr>
              <a:t>bản</a:t>
            </a:r>
            <a:r>
              <a:rPr lang="en-US" sz="2800" dirty="0">
                <a:solidFill>
                  <a:schemeClr val="accent5">
                    <a:lumMod val="25000"/>
                  </a:schemeClr>
                </a:solidFill>
              </a:rPr>
              <a:t>, PGS.TS </a:t>
            </a:r>
            <a:r>
              <a:rPr lang="en-US" sz="2800" dirty="0" err="1">
                <a:solidFill>
                  <a:schemeClr val="accent5">
                    <a:lumMod val="25000"/>
                  </a:schemeClr>
                </a:solidFill>
              </a:rPr>
              <a:t>Trần</a:t>
            </a:r>
            <a:r>
              <a:rPr lang="en-US" sz="2800" dirty="0">
                <a:solidFill>
                  <a:schemeClr val="accent5">
                    <a:lumMod val="25000"/>
                  </a:schemeClr>
                </a:solidFill>
              </a:rPr>
              <a:t> Minh </a:t>
            </a:r>
            <a:r>
              <a:rPr lang="en-US" sz="2800" dirty="0" err="1">
                <a:solidFill>
                  <a:schemeClr val="accent5">
                    <a:lumMod val="25000"/>
                  </a:schemeClr>
                </a:solidFill>
              </a:rPr>
              <a:t>Đạo</a:t>
            </a:r>
            <a:r>
              <a:rPr lang="en-US" sz="2800" dirty="0">
                <a:solidFill>
                  <a:schemeClr val="accent5">
                    <a:lumMod val="25000"/>
                  </a:schemeClr>
                </a:solidFill>
              </a:rPr>
              <a:t>, NXB </a:t>
            </a:r>
            <a:r>
              <a:rPr lang="en-US" sz="2800" dirty="0" err="1">
                <a:solidFill>
                  <a:schemeClr val="accent5">
                    <a:lumMod val="25000"/>
                  </a:schemeClr>
                </a:solidFill>
              </a:rPr>
              <a:t>Đại</a:t>
            </a:r>
            <a:r>
              <a:rPr lang="en-US" sz="2800" dirty="0">
                <a:solidFill>
                  <a:schemeClr val="accent5">
                    <a:lumMod val="25000"/>
                  </a:schemeClr>
                </a:solidFill>
              </a:rPr>
              <a:t> </a:t>
            </a:r>
            <a:r>
              <a:rPr lang="en-US" sz="2800" dirty="0" err="1">
                <a:solidFill>
                  <a:schemeClr val="accent5">
                    <a:lumMod val="25000"/>
                  </a:schemeClr>
                </a:solidFill>
              </a:rPr>
              <a:t>học</a:t>
            </a:r>
            <a:r>
              <a:rPr lang="en-US" sz="2800" dirty="0">
                <a:solidFill>
                  <a:schemeClr val="accent5">
                    <a:lumMod val="25000"/>
                  </a:schemeClr>
                </a:solidFill>
              </a:rPr>
              <a:t> </a:t>
            </a:r>
            <a:r>
              <a:rPr lang="en-US" sz="2800" dirty="0" err="1">
                <a:solidFill>
                  <a:schemeClr val="accent5">
                    <a:lumMod val="25000"/>
                  </a:schemeClr>
                </a:solidFill>
              </a:rPr>
              <a:t>Kinh</a:t>
            </a:r>
            <a:r>
              <a:rPr lang="en-US" sz="2800" dirty="0">
                <a:solidFill>
                  <a:schemeClr val="accent5">
                    <a:lumMod val="25000"/>
                  </a:schemeClr>
                </a:solidFill>
              </a:rPr>
              <a:t> </a:t>
            </a:r>
            <a:r>
              <a:rPr lang="en-US" sz="2800" dirty="0" err="1">
                <a:solidFill>
                  <a:schemeClr val="accent5">
                    <a:lumMod val="25000"/>
                  </a:schemeClr>
                </a:solidFill>
              </a:rPr>
              <a:t>tế</a:t>
            </a:r>
            <a:r>
              <a:rPr lang="en-US" sz="2800" dirty="0">
                <a:solidFill>
                  <a:schemeClr val="accent5">
                    <a:lumMod val="25000"/>
                  </a:schemeClr>
                </a:solidFill>
              </a:rPr>
              <a:t> </a:t>
            </a:r>
            <a:r>
              <a:rPr lang="en-US" sz="2800" dirty="0" err="1">
                <a:solidFill>
                  <a:schemeClr val="accent5">
                    <a:lumMod val="25000"/>
                  </a:schemeClr>
                </a:solidFill>
              </a:rPr>
              <a:t>Quốc</a:t>
            </a:r>
            <a:r>
              <a:rPr lang="en-US" sz="2800" dirty="0">
                <a:solidFill>
                  <a:schemeClr val="accent5">
                    <a:lumMod val="25000"/>
                  </a:schemeClr>
                </a:solidFill>
              </a:rPr>
              <a:t> </a:t>
            </a:r>
            <a:r>
              <a:rPr lang="en-US" sz="2800" dirty="0" err="1">
                <a:solidFill>
                  <a:schemeClr val="accent5">
                    <a:lumMod val="25000"/>
                  </a:schemeClr>
                </a:solidFill>
              </a:rPr>
              <a:t>dân</a:t>
            </a:r>
            <a:r>
              <a:rPr lang="en-US" sz="2800" dirty="0">
                <a:solidFill>
                  <a:schemeClr val="accent5">
                    <a:lumMod val="25000"/>
                  </a:schemeClr>
                </a:solidFill>
              </a:rPr>
              <a:t>, 2012</a:t>
            </a:r>
          </a:p>
          <a:p>
            <a:pPr algn="just">
              <a:lnSpc>
                <a:spcPct val="150000"/>
              </a:lnSpc>
              <a:spcBef>
                <a:spcPts val="0"/>
              </a:spcBef>
              <a:buFont typeface="Wingdings" pitchFamily="2" charset="2"/>
              <a:buChar char="ü"/>
            </a:pPr>
            <a:r>
              <a:rPr lang="en-US" sz="2800" dirty="0">
                <a:solidFill>
                  <a:schemeClr val="accent5">
                    <a:lumMod val="25000"/>
                  </a:schemeClr>
                </a:solidFill>
              </a:rPr>
              <a:t>Marketing </a:t>
            </a:r>
            <a:r>
              <a:rPr lang="en-US" sz="2800" dirty="0" err="1">
                <a:solidFill>
                  <a:schemeClr val="accent5">
                    <a:lumMod val="25000"/>
                  </a:schemeClr>
                </a:solidFill>
              </a:rPr>
              <a:t>căn</a:t>
            </a:r>
            <a:r>
              <a:rPr lang="en-US" sz="2800" dirty="0">
                <a:solidFill>
                  <a:schemeClr val="accent5">
                    <a:lumMod val="25000"/>
                  </a:schemeClr>
                </a:solidFill>
              </a:rPr>
              <a:t> </a:t>
            </a:r>
            <a:r>
              <a:rPr lang="en-US" sz="2800" dirty="0" err="1">
                <a:solidFill>
                  <a:schemeClr val="accent5">
                    <a:lumMod val="25000"/>
                  </a:schemeClr>
                </a:solidFill>
              </a:rPr>
              <a:t>bản</a:t>
            </a:r>
            <a:r>
              <a:rPr lang="en-US" sz="2800" dirty="0">
                <a:solidFill>
                  <a:schemeClr val="accent5">
                    <a:lumMod val="25000"/>
                  </a:schemeClr>
                </a:solidFill>
              </a:rPr>
              <a:t> (</a:t>
            </a:r>
            <a:r>
              <a:rPr lang="en-US" sz="2800" dirty="0" err="1">
                <a:solidFill>
                  <a:schemeClr val="accent5">
                    <a:lumMod val="25000"/>
                  </a:schemeClr>
                </a:solidFill>
              </a:rPr>
              <a:t>bản</a:t>
            </a:r>
            <a:r>
              <a:rPr lang="en-US" sz="2800" dirty="0">
                <a:solidFill>
                  <a:schemeClr val="accent5">
                    <a:lumMod val="25000"/>
                  </a:schemeClr>
                </a:solidFill>
              </a:rPr>
              <a:t> </a:t>
            </a:r>
            <a:r>
              <a:rPr lang="en-US" sz="2800" dirty="0" err="1">
                <a:solidFill>
                  <a:schemeClr val="accent5">
                    <a:lumMod val="25000"/>
                  </a:schemeClr>
                </a:solidFill>
              </a:rPr>
              <a:t>dịch</a:t>
            </a:r>
            <a:r>
              <a:rPr lang="en-US" sz="2800" dirty="0">
                <a:solidFill>
                  <a:schemeClr val="accent5">
                    <a:lumMod val="25000"/>
                  </a:schemeClr>
                </a:solidFill>
              </a:rPr>
              <a:t>), Philip </a:t>
            </a:r>
            <a:r>
              <a:rPr lang="en-US" sz="2800" dirty="0" err="1">
                <a:solidFill>
                  <a:schemeClr val="accent5">
                    <a:lumMod val="25000"/>
                  </a:schemeClr>
                </a:solidFill>
              </a:rPr>
              <a:t>Kotler</a:t>
            </a:r>
            <a:r>
              <a:rPr lang="en-US" sz="2800" dirty="0">
                <a:solidFill>
                  <a:schemeClr val="accent5">
                    <a:lumMod val="25000"/>
                  </a:schemeClr>
                </a:solidFill>
              </a:rPr>
              <a:t>, NXB </a:t>
            </a:r>
            <a:r>
              <a:rPr lang="en-US" sz="2800" dirty="0" err="1">
                <a:solidFill>
                  <a:schemeClr val="accent5">
                    <a:lumMod val="25000"/>
                  </a:schemeClr>
                </a:solidFill>
              </a:rPr>
              <a:t>Thống</a:t>
            </a:r>
            <a:r>
              <a:rPr lang="en-US" sz="2800" dirty="0">
                <a:solidFill>
                  <a:schemeClr val="accent5">
                    <a:lumMod val="25000"/>
                  </a:schemeClr>
                </a:solidFill>
              </a:rPr>
              <a:t> </a:t>
            </a:r>
            <a:r>
              <a:rPr lang="en-US" sz="2800" dirty="0" err="1">
                <a:solidFill>
                  <a:schemeClr val="accent5">
                    <a:lumMod val="25000"/>
                  </a:schemeClr>
                </a:solidFill>
              </a:rPr>
              <a:t>kê</a:t>
            </a:r>
            <a:r>
              <a:rPr lang="en-US" sz="2800" dirty="0">
                <a:solidFill>
                  <a:schemeClr val="accent5">
                    <a:lumMod val="25000"/>
                  </a:schemeClr>
                </a:solidFill>
              </a:rPr>
              <a:t>, 1994</a:t>
            </a:r>
          </a:p>
        </p:txBody>
      </p:sp>
      <p:pic>
        <p:nvPicPr>
          <p:cNvPr id="4" name="Picture 2" descr="C:\Users\ThuongMac\Desktop\viet-bai-marketing200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998820"/>
            <a:ext cx="198120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74273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68363"/>
          </a:xfrm>
        </p:spPr>
        <p:txBody>
          <a:bodyPr/>
          <a:lstStyle/>
          <a:p>
            <a:r>
              <a:rPr lang="en-US" sz="2800" dirty="0" err="1">
                <a:solidFill>
                  <a:schemeClr val="accent5">
                    <a:lumMod val="25000"/>
                  </a:schemeClr>
                </a:solidFill>
              </a:rPr>
              <a:t>Sản</a:t>
            </a:r>
            <a:r>
              <a:rPr lang="en-US" sz="2800" dirty="0">
                <a:solidFill>
                  <a:schemeClr val="accent5">
                    <a:lumMod val="25000"/>
                  </a:schemeClr>
                </a:solidFill>
              </a:rPr>
              <a:t> </a:t>
            </a:r>
            <a:r>
              <a:rPr lang="en-US" sz="2800" dirty="0" err="1">
                <a:solidFill>
                  <a:schemeClr val="accent5">
                    <a:lumMod val="25000"/>
                  </a:schemeClr>
                </a:solidFill>
              </a:rPr>
              <a:t>phẩm</a:t>
            </a:r>
            <a:r>
              <a:rPr lang="en-US" sz="2800" dirty="0">
                <a:solidFill>
                  <a:schemeClr val="accent5">
                    <a:lumMod val="25000"/>
                  </a:schemeClr>
                </a:solidFill>
              </a:rPr>
              <a:t> </a:t>
            </a:r>
          </a:p>
        </p:txBody>
      </p:sp>
      <p:pic>
        <p:nvPicPr>
          <p:cNvPr id="4" name="Picture 2" descr="E:\tải xuống (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4876800"/>
            <a:ext cx="1504950"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E:\2013091315282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4572000"/>
            <a:ext cx="2667000" cy="177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descr="E:\t62752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9825" y="4578350"/>
            <a:ext cx="2847975" cy="192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762000" y="1828800"/>
            <a:ext cx="7391400" cy="1131848"/>
          </a:xfrm>
          <a:prstGeom prst="rect">
            <a:avLst/>
          </a:prstGeom>
        </p:spPr>
        <p:txBody>
          <a:bodyPr wrap="square">
            <a:spAutoFit/>
          </a:bodyPr>
          <a:lstStyle/>
          <a:p>
            <a:pPr algn="just">
              <a:lnSpc>
                <a:spcPct val="150000"/>
              </a:lnSpc>
            </a:pPr>
            <a:r>
              <a:rPr lang="en-US" sz="2400" dirty="0" err="1">
                <a:solidFill>
                  <a:schemeClr val="accent5">
                    <a:lumMod val="25000"/>
                  </a:schemeClr>
                </a:solidFill>
              </a:rPr>
              <a:t>Sản</a:t>
            </a:r>
            <a:r>
              <a:rPr lang="en-US" sz="2400" dirty="0">
                <a:solidFill>
                  <a:schemeClr val="accent5">
                    <a:lumMod val="25000"/>
                  </a:schemeClr>
                </a:solidFill>
              </a:rPr>
              <a:t> </a:t>
            </a:r>
            <a:r>
              <a:rPr lang="en-US" sz="2400" dirty="0" err="1">
                <a:solidFill>
                  <a:schemeClr val="accent5">
                    <a:lumMod val="25000"/>
                  </a:schemeClr>
                </a:solidFill>
              </a:rPr>
              <a:t>phẩm</a:t>
            </a:r>
            <a:r>
              <a:rPr lang="en-US" sz="2400" dirty="0">
                <a:solidFill>
                  <a:schemeClr val="accent5">
                    <a:lumMod val="25000"/>
                  </a:schemeClr>
                </a:solidFill>
              </a:rPr>
              <a:t> </a:t>
            </a:r>
            <a:r>
              <a:rPr lang="en-US" sz="2400" dirty="0" err="1">
                <a:solidFill>
                  <a:schemeClr val="accent5">
                    <a:lumMod val="25000"/>
                  </a:schemeClr>
                </a:solidFill>
              </a:rPr>
              <a:t>là</a:t>
            </a:r>
            <a:r>
              <a:rPr lang="en-US" sz="2400" dirty="0">
                <a:solidFill>
                  <a:schemeClr val="accent5">
                    <a:lumMod val="25000"/>
                  </a:schemeClr>
                </a:solidFill>
              </a:rPr>
              <a:t> </a:t>
            </a:r>
            <a:r>
              <a:rPr lang="en-US" sz="2400" dirty="0" err="1">
                <a:solidFill>
                  <a:schemeClr val="accent5">
                    <a:lumMod val="25000"/>
                  </a:schemeClr>
                </a:solidFill>
              </a:rPr>
              <a:t>bất</a:t>
            </a:r>
            <a:r>
              <a:rPr lang="en-US" sz="2400" dirty="0">
                <a:solidFill>
                  <a:schemeClr val="accent5">
                    <a:lumMod val="25000"/>
                  </a:schemeClr>
                </a:solidFill>
              </a:rPr>
              <a:t> </a:t>
            </a:r>
            <a:r>
              <a:rPr lang="en-US" sz="2400" dirty="0" err="1">
                <a:solidFill>
                  <a:schemeClr val="accent5">
                    <a:lumMod val="25000"/>
                  </a:schemeClr>
                </a:solidFill>
              </a:rPr>
              <a:t>kỳ</a:t>
            </a:r>
            <a:r>
              <a:rPr lang="en-US" sz="2400" dirty="0">
                <a:solidFill>
                  <a:schemeClr val="accent5">
                    <a:lumMod val="25000"/>
                  </a:schemeClr>
                </a:solidFill>
              </a:rPr>
              <a:t> </a:t>
            </a:r>
            <a:r>
              <a:rPr lang="en-US" sz="2400" dirty="0" err="1">
                <a:solidFill>
                  <a:schemeClr val="accent5">
                    <a:lumMod val="25000"/>
                  </a:schemeClr>
                </a:solidFill>
              </a:rPr>
              <a:t>cái</a:t>
            </a:r>
            <a:r>
              <a:rPr lang="en-US" sz="2400" dirty="0">
                <a:solidFill>
                  <a:schemeClr val="accent5">
                    <a:lumMod val="25000"/>
                  </a:schemeClr>
                </a:solidFill>
              </a:rPr>
              <a:t> </a:t>
            </a:r>
            <a:r>
              <a:rPr lang="en-US" sz="2400" dirty="0" err="1">
                <a:solidFill>
                  <a:schemeClr val="accent5">
                    <a:lumMod val="25000"/>
                  </a:schemeClr>
                </a:solidFill>
              </a:rPr>
              <a:t>gì</a:t>
            </a:r>
            <a:r>
              <a:rPr lang="en-US" sz="2400" dirty="0">
                <a:solidFill>
                  <a:schemeClr val="accent5">
                    <a:lumMod val="25000"/>
                  </a:schemeClr>
                </a:solidFill>
              </a:rPr>
              <a:t> </a:t>
            </a:r>
            <a:r>
              <a:rPr lang="en-US" sz="2400" dirty="0" err="1">
                <a:solidFill>
                  <a:schemeClr val="accent5">
                    <a:lumMod val="25000"/>
                  </a:schemeClr>
                </a:solidFill>
              </a:rPr>
              <a:t>có</a:t>
            </a:r>
            <a:r>
              <a:rPr lang="en-US" sz="2400" dirty="0">
                <a:solidFill>
                  <a:schemeClr val="accent5">
                    <a:lumMod val="25000"/>
                  </a:schemeClr>
                </a:solidFill>
              </a:rPr>
              <a:t> </a:t>
            </a:r>
            <a:r>
              <a:rPr lang="en-US" sz="2400" dirty="0" err="1">
                <a:solidFill>
                  <a:schemeClr val="accent5">
                    <a:lumMod val="25000"/>
                  </a:schemeClr>
                </a:solidFill>
              </a:rPr>
              <a:t>thể</a:t>
            </a:r>
            <a:r>
              <a:rPr lang="en-US" sz="2400" dirty="0">
                <a:solidFill>
                  <a:schemeClr val="accent5">
                    <a:lumMod val="25000"/>
                  </a:schemeClr>
                </a:solidFill>
              </a:rPr>
              <a:t> </a:t>
            </a:r>
            <a:r>
              <a:rPr lang="en-US" sz="2400" dirty="0" err="1">
                <a:solidFill>
                  <a:schemeClr val="accent5">
                    <a:lumMod val="25000"/>
                  </a:schemeClr>
                </a:solidFill>
              </a:rPr>
              <a:t>chào</a:t>
            </a:r>
            <a:r>
              <a:rPr lang="en-US" sz="2400" dirty="0">
                <a:solidFill>
                  <a:schemeClr val="accent5">
                    <a:lumMod val="25000"/>
                  </a:schemeClr>
                </a:solidFill>
              </a:rPr>
              <a:t> </a:t>
            </a:r>
            <a:r>
              <a:rPr lang="en-US" sz="2400" dirty="0" err="1">
                <a:solidFill>
                  <a:schemeClr val="accent5">
                    <a:lumMod val="25000"/>
                  </a:schemeClr>
                </a:solidFill>
              </a:rPr>
              <a:t>bán</a:t>
            </a:r>
            <a:r>
              <a:rPr lang="en-US" sz="2400" dirty="0">
                <a:solidFill>
                  <a:schemeClr val="accent5">
                    <a:lumMod val="25000"/>
                  </a:schemeClr>
                </a:solidFill>
              </a:rPr>
              <a:t> </a:t>
            </a:r>
            <a:r>
              <a:rPr lang="en-US" sz="2400" dirty="0" err="1">
                <a:solidFill>
                  <a:schemeClr val="accent5">
                    <a:lumMod val="25000"/>
                  </a:schemeClr>
                </a:solidFill>
              </a:rPr>
              <a:t>để</a:t>
            </a:r>
            <a:r>
              <a:rPr lang="en-US" sz="2400" dirty="0">
                <a:solidFill>
                  <a:schemeClr val="accent5">
                    <a:lumMod val="25000"/>
                  </a:schemeClr>
                </a:solidFill>
              </a:rPr>
              <a:t> </a:t>
            </a:r>
            <a:r>
              <a:rPr lang="en-US" sz="2400" dirty="0" err="1">
                <a:solidFill>
                  <a:schemeClr val="accent5">
                    <a:lumMod val="25000"/>
                  </a:schemeClr>
                </a:solidFill>
              </a:rPr>
              <a:t>thỏa</a:t>
            </a:r>
            <a:r>
              <a:rPr lang="en-US" sz="2400" dirty="0">
                <a:solidFill>
                  <a:schemeClr val="accent5">
                    <a:lumMod val="25000"/>
                  </a:schemeClr>
                </a:solidFill>
              </a:rPr>
              <a:t> </a:t>
            </a:r>
            <a:r>
              <a:rPr lang="en-US" sz="2400" dirty="0" err="1">
                <a:solidFill>
                  <a:schemeClr val="accent5">
                    <a:lumMod val="25000"/>
                  </a:schemeClr>
                </a:solidFill>
              </a:rPr>
              <a:t>mãn</a:t>
            </a:r>
            <a:r>
              <a:rPr lang="en-US" sz="2400" dirty="0">
                <a:solidFill>
                  <a:schemeClr val="accent5">
                    <a:lumMod val="25000"/>
                  </a:schemeClr>
                </a:solidFill>
              </a:rPr>
              <a:t> </a:t>
            </a:r>
            <a:r>
              <a:rPr lang="en-US" sz="2400" dirty="0" err="1">
                <a:solidFill>
                  <a:schemeClr val="accent5">
                    <a:lumMod val="25000"/>
                  </a:schemeClr>
                </a:solidFill>
              </a:rPr>
              <a:t>nhu</a:t>
            </a:r>
            <a:r>
              <a:rPr lang="en-US" sz="2400" dirty="0">
                <a:solidFill>
                  <a:schemeClr val="accent5">
                    <a:lumMod val="25000"/>
                  </a:schemeClr>
                </a:solidFill>
              </a:rPr>
              <a:t> </a:t>
            </a:r>
            <a:r>
              <a:rPr lang="en-US" sz="2400" dirty="0" err="1">
                <a:solidFill>
                  <a:schemeClr val="accent5">
                    <a:lumMod val="25000"/>
                  </a:schemeClr>
                </a:solidFill>
              </a:rPr>
              <a:t>cầu</a:t>
            </a:r>
            <a:r>
              <a:rPr lang="en-US" sz="2400" dirty="0">
                <a:solidFill>
                  <a:schemeClr val="accent5">
                    <a:lumMod val="25000"/>
                  </a:schemeClr>
                </a:solidFill>
              </a:rPr>
              <a:t>, </a:t>
            </a:r>
            <a:r>
              <a:rPr lang="en-US" sz="2400" dirty="0" err="1">
                <a:solidFill>
                  <a:schemeClr val="accent5">
                    <a:lumMod val="25000"/>
                  </a:schemeClr>
                </a:solidFill>
              </a:rPr>
              <a:t>mong</a:t>
            </a:r>
            <a:r>
              <a:rPr lang="en-US" sz="2400" dirty="0">
                <a:solidFill>
                  <a:schemeClr val="accent5">
                    <a:lumMod val="25000"/>
                  </a:schemeClr>
                </a:solidFill>
              </a:rPr>
              <a:t> </a:t>
            </a:r>
            <a:r>
              <a:rPr lang="en-US" sz="2400" dirty="0" err="1">
                <a:solidFill>
                  <a:schemeClr val="accent5">
                    <a:lumMod val="25000"/>
                  </a:schemeClr>
                </a:solidFill>
              </a:rPr>
              <a:t>muốn</a:t>
            </a:r>
            <a:r>
              <a:rPr lang="en-US" sz="2400" dirty="0">
                <a:solidFill>
                  <a:schemeClr val="accent5">
                    <a:lumMod val="25000"/>
                  </a:schemeClr>
                </a:solidFill>
              </a:rPr>
              <a:t> </a:t>
            </a:r>
            <a:r>
              <a:rPr lang="en-US" sz="2400" dirty="0" err="1">
                <a:solidFill>
                  <a:schemeClr val="accent5">
                    <a:lumMod val="25000"/>
                  </a:schemeClr>
                </a:solidFill>
              </a:rPr>
              <a:t>của</a:t>
            </a:r>
            <a:r>
              <a:rPr lang="en-US" sz="2400" dirty="0">
                <a:solidFill>
                  <a:schemeClr val="accent5">
                    <a:lumMod val="25000"/>
                  </a:schemeClr>
                </a:solidFill>
              </a:rPr>
              <a:t> con </a:t>
            </a:r>
            <a:r>
              <a:rPr lang="en-US" sz="2400" dirty="0" err="1">
                <a:solidFill>
                  <a:schemeClr val="accent5">
                    <a:lumMod val="25000"/>
                  </a:schemeClr>
                </a:solidFill>
              </a:rPr>
              <a:t>người</a:t>
            </a:r>
            <a:r>
              <a:rPr lang="en-US" sz="2400" dirty="0">
                <a:solidFill>
                  <a:schemeClr val="accent5">
                    <a:lumMod val="25000"/>
                  </a:schemeClr>
                </a:solidFill>
              </a:rPr>
              <a:t>.</a:t>
            </a:r>
          </a:p>
        </p:txBody>
      </p:sp>
      <p:pic>
        <p:nvPicPr>
          <p:cNvPr id="8" name="Picture 2" descr="C:\Users\ThuongMac\Desktop\viet-bai-marketing200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63" y="6019800"/>
            <a:ext cx="198120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163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2800" i="0" dirty="0"/>
              <a:t>Sơ đồ marketing đơn giản </a:t>
            </a:r>
            <a:endParaRPr lang="en-US" sz="2800" i="0" dirty="0"/>
          </a:p>
        </p:txBody>
      </p:sp>
      <p:sp>
        <p:nvSpPr>
          <p:cNvPr id="4" name="Rounded Rectangle 3"/>
          <p:cNvSpPr/>
          <p:nvPr/>
        </p:nvSpPr>
        <p:spPr>
          <a:xfrm>
            <a:off x="914400" y="2438400"/>
            <a:ext cx="2209800" cy="23622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38200" y="3057435"/>
            <a:ext cx="2286000" cy="1200329"/>
          </a:xfrm>
          <a:prstGeom prst="rect">
            <a:avLst/>
          </a:prstGeom>
          <a:noFill/>
        </p:spPr>
        <p:txBody>
          <a:bodyPr wrap="square" rtlCol="0">
            <a:spAutoFit/>
          </a:bodyPr>
          <a:lstStyle/>
          <a:p>
            <a:pPr algn="ctr"/>
            <a:r>
              <a:rPr lang="vi-VN" sz="2400" dirty="0"/>
              <a:t>Nhà sản xuất/ Tập hợp </a:t>
            </a:r>
          </a:p>
          <a:p>
            <a:pPr algn="ctr"/>
            <a:r>
              <a:rPr lang="vi-VN" sz="2400" dirty="0"/>
              <a:t>người bán </a:t>
            </a:r>
            <a:endParaRPr lang="en-US" sz="2400" dirty="0"/>
          </a:p>
        </p:txBody>
      </p:sp>
      <p:sp>
        <p:nvSpPr>
          <p:cNvPr id="7" name="Rounded Rectangle 6"/>
          <p:cNvSpPr/>
          <p:nvPr/>
        </p:nvSpPr>
        <p:spPr>
          <a:xfrm>
            <a:off x="6019800" y="2411550"/>
            <a:ext cx="2286000" cy="238904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286500" y="2895599"/>
            <a:ext cx="1752600" cy="1200329"/>
          </a:xfrm>
          <a:prstGeom prst="rect">
            <a:avLst/>
          </a:prstGeom>
          <a:noFill/>
        </p:spPr>
        <p:txBody>
          <a:bodyPr wrap="square" rtlCol="0">
            <a:spAutoFit/>
          </a:bodyPr>
          <a:lstStyle/>
          <a:p>
            <a:pPr algn="ctr"/>
            <a:r>
              <a:rPr lang="vi-VN" sz="2400" dirty="0"/>
              <a:t>Thị trường/ Tập hợp người mua </a:t>
            </a:r>
            <a:endParaRPr lang="en-US" sz="2400" dirty="0"/>
          </a:p>
        </p:txBody>
      </p:sp>
      <p:sp>
        <p:nvSpPr>
          <p:cNvPr id="15" name="Right Arrow 14"/>
          <p:cNvSpPr/>
          <p:nvPr/>
        </p:nvSpPr>
        <p:spPr>
          <a:xfrm>
            <a:off x="3581400" y="3200400"/>
            <a:ext cx="16764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 Arrow 15"/>
          <p:cNvSpPr/>
          <p:nvPr/>
        </p:nvSpPr>
        <p:spPr>
          <a:xfrm>
            <a:off x="3581400" y="3962400"/>
            <a:ext cx="1676400" cy="13352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581400" y="2750344"/>
            <a:ext cx="1676400" cy="430887"/>
          </a:xfrm>
          <a:prstGeom prst="rect">
            <a:avLst/>
          </a:prstGeom>
          <a:noFill/>
        </p:spPr>
        <p:txBody>
          <a:bodyPr wrap="square" rtlCol="0">
            <a:spAutoFit/>
          </a:bodyPr>
          <a:lstStyle/>
          <a:p>
            <a:pPr algn="ctr"/>
            <a:r>
              <a:rPr lang="vi-VN" sz="2200" dirty="0"/>
              <a:t>Sản phẩm </a:t>
            </a:r>
            <a:endParaRPr lang="en-US" sz="2200" dirty="0"/>
          </a:p>
        </p:txBody>
      </p:sp>
      <p:sp>
        <p:nvSpPr>
          <p:cNvPr id="19" name="TextBox 18"/>
          <p:cNvSpPr txBox="1"/>
          <p:nvPr/>
        </p:nvSpPr>
        <p:spPr>
          <a:xfrm>
            <a:off x="3581400" y="4191000"/>
            <a:ext cx="1676400" cy="430887"/>
          </a:xfrm>
          <a:prstGeom prst="rect">
            <a:avLst/>
          </a:prstGeom>
          <a:noFill/>
        </p:spPr>
        <p:txBody>
          <a:bodyPr wrap="square" rtlCol="0">
            <a:spAutoFit/>
          </a:bodyPr>
          <a:lstStyle/>
          <a:p>
            <a:pPr algn="ctr"/>
            <a:r>
              <a:rPr lang="vi-VN" sz="2200" dirty="0"/>
              <a:t>Tiền tệ </a:t>
            </a:r>
            <a:endParaRPr lang="en-US" sz="2200" dirty="0"/>
          </a:p>
        </p:txBody>
      </p:sp>
      <p:cxnSp>
        <p:nvCxnSpPr>
          <p:cNvPr id="34" name="Straight Connector 33"/>
          <p:cNvCxnSpPr/>
          <p:nvPr/>
        </p:nvCxnSpPr>
        <p:spPr>
          <a:xfrm>
            <a:off x="1831181" y="1909524"/>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831181" y="1909524"/>
            <a:ext cx="518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7012781" y="1909524"/>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981200" y="5334000"/>
            <a:ext cx="518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162800" y="48768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1981200" y="48768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126581" y="1452324"/>
            <a:ext cx="2133600" cy="430887"/>
          </a:xfrm>
          <a:prstGeom prst="rect">
            <a:avLst/>
          </a:prstGeom>
          <a:noFill/>
        </p:spPr>
        <p:txBody>
          <a:bodyPr wrap="square" rtlCol="0">
            <a:spAutoFit/>
          </a:bodyPr>
          <a:lstStyle/>
          <a:p>
            <a:pPr algn="ctr"/>
            <a:r>
              <a:rPr lang="vi-VN" sz="2200" dirty="0"/>
              <a:t>Thông tin </a:t>
            </a:r>
            <a:endParaRPr lang="en-US" sz="2200" dirty="0"/>
          </a:p>
        </p:txBody>
      </p:sp>
      <p:sp>
        <p:nvSpPr>
          <p:cNvPr id="50" name="TextBox 49"/>
          <p:cNvSpPr txBox="1"/>
          <p:nvPr/>
        </p:nvSpPr>
        <p:spPr>
          <a:xfrm>
            <a:off x="3200400" y="5530334"/>
            <a:ext cx="2133600" cy="430887"/>
          </a:xfrm>
          <a:prstGeom prst="rect">
            <a:avLst/>
          </a:prstGeom>
          <a:noFill/>
        </p:spPr>
        <p:txBody>
          <a:bodyPr wrap="square" rtlCol="0">
            <a:spAutoFit/>
          </a:bodyPr>
          <a:lstStyle/>
          <a:p>
            <a:pPr algn="ctr"/>
            <a:r>
              <a:rPr lang="vi-VN" sz="2200" dirty="0"/>
              <a:t>Thông tin </a:t>
            </a:r>
            <a:endParaRPr lang="en-US" sz="2200" dirty="0"/>
          </a:p>
        </p:txBody>
      </p:sp>
      <p:pic>
        <p:nvPicPr>
          <p:cNvPr id="51" name="Picture 2" descr="C:\Users\ThuongMac\Desktop\viet-bai-marketing200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6019800"/>
            <a:ext cx="198120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48592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525" y="381000"/>
            <a:ext cx="8229600" cy="868363"/>
          </a:xfrm>
        </p:spPr>
        <p:txBody>
          <a:bodyPr/>
          <a:lstStyle/>
          <a:p>
            <a:r>
              <a:rPr lang="vi-VN" sz="2800" i="0" dirty="0"/>
              <a:t>1.3</a:t>
            </a:r>
            <a:r>
              <a:rPr lang="en-US" sz="2800" i="0" dirty="0"/>
              <a:t>. </a:t>
            </a:r>
            <a:r>
              <a:rPr lang="en-US" sz="2800" i="0" dirty="0" err="1"/>
              <a:t>Vị</a:t>
            </a:r>
            <a:r>
              <a:rPr lang="en-US" sz="2800" i="0" dirty="0"/>
              <a:t> </a:t>
            </a:r>
            <a:r>
              <a:rPr lang="en-US" sz="2800" i="0" dirty="0" err="1"/>
              <a:t>trí</a:t>
            </a:r>
            <a:r>
              <a:rPr lang="en-US" sz="2800" i="0" dirty="0"/>
              <a:t>, </a:t>
            </a:r>
            <a:r>
              <a:rPr lang="en-US" sz="2800" i="0" dirty="0" err="1"/>
              <a:t>chức</a:t>
            </a:r>
            <a:r>
              <a:rPr lang="en-US" sz="2800" i="0" dirty="0"/>
              <a:t> </a:t>
            </a:r>
            <a:r>
              <a:rPr lang="en-US" sz="2800" i="0" dirty="0" err="1"/>
              <a:t>năng</a:t>
            </a:r>
            <a:r>
              <a:rPr lang="en-US" sz="2800" i="0" dirty="0"/>
              <a:t> </a:t>
            </a:r>
            <a:r>
              <a:rPr lang="en-US" sz="2800" i="0" dirty="0" err="1"/>
              <a:t>và</a:t>
            </a:r>
            <a:r>
              <a:rPr lang="en-US" sz="2800" i="0" dirty="0"/>
              <a:t> </a:t>
            </a:r>
            <a:r>
              <a:rPr lang="en-US" sz="2800" i="0" dirty="0" err="1"/>
              <a:t>vai</a:t>
            </a:r>
            <a:r>
              <a:rPr lang="en-US" sz="2800" i="0" dirty="0"/>
              <a:t> </a:t>
            </a:r>
            <a:r>
              <a:rPr lang="en-US" sz="2800" i="0" dirty="0" err="1"/>
              <a:t>trò</a:t>
            </a:r>
            <a:r>
              <a:rPr lang="en-US" sz="2800" i="0" dirty="0"/>
              <a:t> </a:t>
            </a:r>
            <a:r>
              <a:rPr lang="en-US" sz="2800" i="0" dirty="0" err="1"/>
              <a:t>của</a:t>
            </a:r>
            <a:r>
              <a:rPr lang="en-US" sz="2800" i="0" dirty="0"/>
              <a:t> Marketing </a:t>
            </a:r>
          </a:p>
        </p:txBody>
      </p:sp>
      <p:sp>
        <p:nvSpPr>
          <p:cNvPr id="5" name="AutoShape 4"/>
          <p:cNvSpPr>
            <a:spLocks noChangeArrowheads="1"/>
          </p:cNvSpPr>
          <p:nvPr/>
        </p:nvSpPr>
        <p:spPr bwMode="gray">
          <a:xfrm>
            <a:off x="1335088" y="1860550"/>
            <a:ext cx="1981200" cy="2617788"/>
          </a:xfrm>
          <a:prstGeom prst="roundRect">
            <a:avLst>
              <a:gd name="adj" fmla="val 17509"/>
            </a:avLst>
          </a:prstGeom>
          <a:gradFill rotWithShape="1">
            <a:gsLst>
              <a:gs pos="0">
                <a:srgbClr val="4E91D4"/>
              </a:gs>
              <a:gs pos="100000">
                <a:srgbClr val="3477A4"/>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 name="AutoShape 5"/>
          <p:cNvSpPr>
            <a:spLocks noChangeArrowheads="1"/>
          </p:cNvSpPr>
          <p:nvPr/>
        </p:nvSpPr>
        <p:spPr bwMode="gray">
          <a:xfrm>
            <a:off x="1365250" y="1866900"/>
            <a:ext cx="1922463" cy="2568575"/>
          </a:xfrm>
          <a:prstGeom prst="roundRect">
            <a:avLst>
              <a:gd name="adj" fmla="val 16667"/>
            </a:avLst>
          </a:prstGeom>
          <a:solidFill>
            <a:srgbClr val="3CA1E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 name="AutoShape 6"/>
          <p:cNvSpPr>
            <a:spLocks noChangeArrowheads="1"/>
          </p:cNvSpPr>
          <p:nvPr/>
        </p:nvSpPr>
        <p:spPr bwMode="gray">
          <a:xfrm>
            <a:off x="1381125" y="3757613"/>
            <a:ext cx="1897063" cy="650875"/>
          </a:xfrm>
          <a:prstGeom prst="roundRect">
            <a:avLst>
              <a:gd name="adj" fmla="val 50000"/>
            </a:avLst>
          </a:prstGeom>
          <a:gradFill rotWithShape="1">
            <a:gsLst>
              <a:gs pos="0">
                <a:srgbClr val="3CA1E6">
                  <a:alpha val="0"/>
                </a:srgbClr>
              </a:gs>
              <a:gs pos="100000">
                <a:srgbClr val="9BCFF2"/>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 name="AutoShape 7"/>
          <p:cNvSpPr>
            <a:spLocks noChangeArrowheads="1"/>
          </p:cNvSpPr>
          <p:nvPr/>
        </p:nvSpPr>
        <p:spPr bwMode="gray">
          <a:xfrm>
            <a:off x="1381125" y="1887538"/>
            <a:ext cx="1897063" cy="649287"/>
          </a:xfrm>
          <a:prstGeom prst="roundRect">
            <a:avLst>
              <a:gd name="adj" fmla="val 50000"/>
            </a:avLst>
          </a:prstGeom>
          <a:gradFill rotWithShape="1">
            <a:gsLst>
              <a:gs pos="0">
                <a:srgbClr val="BEE0F7"/>
              </a:gs>
              <a:gs pos="100000">
                <a:srgbClr val="3CA1E6">
                  <a:alpha val="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 name="AutoShape 8"/>
          <p:cNvSpPr>
            <a:spLocks noChangeArrowheads="1"/>
          </p:cNvSpPr>
          <p:nvPr/>
        </p:nvSpPr>
        <p:spPr bwMode="gray">
          <a:xfrm>
            <a:off x="1339850" y="4478338"/>
            <a:ext cx="1982788" cy="796925"/>
          </a:xfrm>
          <a:prstGeom prst="roundRect">
            <a:avLst>
              <a:gd name="adj" fmla="val 40389"/>
            </a:avLst>
          </a:prstGeom>
          <a:gradFill rotWithShape="1">
            <a:gsLst>
              <a:gs pos="0">
                <a:srgbClr val="729EB4"/>
              </a:gs>
              <a:gs pos="100000">
                <a:sysClr val="window" lastClr="FF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 name="AutoShape 9"/>
          <p:cNvSpPr>
            <a:spLocks noChangeArrowheads="1"/>
          </p:cNvSpPr>
          <p:nvPr/>
        </p:nvSpPr>
        <p:spPr bwMode="gray">
          <a:xfrm>
            <a:off x="1381125" y="4500563"/>
            <a:ext cx="1897063" cy="708025"/>
          </a:xfrm>
          <a:prstGeom prst="roundRect">
            <a:avLst>
              <a:gd name="adj" fmla="val 50000"/>
            </a:avLst>
          </a:prstGeom>
          <a:gradFill rotWithShape="1">
            <a:gsLst>
              <a:gs pos="0">
                <a:srgbClr val="7DAFD4"/>
              </a:gs>
              <a:gs pos="100000">
                <a:sysClr val="window" lastClr="FF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11" name="Group 10"/>
          <p:cNvGrpSpPr>
            <a:grpSpLocks/>
          </p:cNvGrpSpPr>
          <p:nvPr/>
        </p:nvGrpSpPr>
        <p:grpSpPr bwMode="auto">
          <a:xfrm>
            <a:off x="2016125" y="1577975"/>
            <a:ext cx="588963" cy="588963"/>
            <a:chOff x="1289" y="582"/>
            <a:chExt cx="668" cy="668"/>
          </a:xfrm>
        </p:grpSpPr>
        <p:sp>
          <p:nvSpPr>
            <p:cNvPr id="12" name="Oval 11"/>
            <p:cNvSpPr>
              <a:spLocks noChangeArrowheads="1"/>
            </p:cNvSpPr>
            <p:nvPr/>
          </p:nvSpPr>
          <p:spPr bwMode="gray">
            <a:xfrm>
              <a:off x="1289" y="582"/>
              <a:ext cx="668" cy="668"/>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 name="Oval 12"/>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 name="Oval 13"/>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 name="Oval 14"/>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 name="Oval 15"/>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18" name="Text Box 17"/>
          <p:cNvSpPr txBox="1">
            <a:spLocks noChangeArrowheads="1"/>
          </p:cNvSpPr>
          <p:nvPr/>
        </p:nvSpPr>
        <p:spPr bwMode="gray">
          <a:xfrm>
            <a:off x="1438275" y="2354263"/>
            <a:ext cx="1884363"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cs typeface="Arial" pitchFamily="34" charset="0"/>
              </a:defRPr>
            </a:lvl1pPr>
            <a:lvl2pPr marL="742950" indent="-285750" eaLnBrk="0" hangingPunct="0">
              <a:defRPr b="1">
                <a:solidFill>
                  <a:schemeClr val="tx1"/>
                </a:solidFill>
                <a:latin typeface="Arial" pitchFamily="34" charset="0"/>
                <a:cs typeface="Arial" pitchFamily="34" charset="0"/>
              </a:defRPr>
            </a:lvl2pPr>
            <a:lvl3pPr marL="1143000" indent="-228600" eaLnBrk="0" hangingPunct="0">
              <a:defRPr b="1">
                <a:solidFill>
                  <a:schemeClr val="tx1"/>
                </a:solidFill>
                <a:latin typeface="Arial" pitchFamily="34" charset="0"/>
                <a:cs typeface="Arial" pitchFamily="34" charset="0"/>
              </a:defRPr>
            </a:lvl3pPr>
            <a:lvl4pPr marL="1600200" indent="-228600" eaLnBrk="0" hangingPunct="0">
              <a:defRPr b="1">
                <a:solidFill>
                  <a:schemeClr val="tx1"/>
                </a:solidFill>
                <a:latin typeface="Arial" pitchFamily="34" charset="0"/>
                <a:cs typeface="Arial" pitchFamily="34" charset="0"/>
              </a:defRPr>
            </a:lvl4pPr>
            <a:lvl5pPr marL="2057400" indent="-228600" eaLnBrk="0" hangingPunct="0">
              <a:defRPr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b="1">
                <a:solidFill>
                  <a:schemeClr val="tx1"/>
                </a:solidFill>
                <a:latin typeface="Arial" pitchFamily="34" charset="0"/>
                <a:cs typeface="Arial"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vi-VN" sz="2000" b="1" i="1" u="none" strike="noStrike" kern="0" cap="none" spc="0" normalizeH="0" baseline="0" noProof="0" dirty="0">
                <a:ln>
                  <a:noFill/>
                </a:ln>
                <a:solidFill>
                  <a:srgbClr val="C00000"/>
                </a:solidFill>
                <a:effectLst/>
                <a:uLnTx/>
                <a:uFillTx/>
                <a:latin typeface="Calibri"/>
                <a:cs typeface="Arial" pitchFamily="34" charset="0"/>
              </a:rPr>
              <a:t>Là</a:t>
            </a:r>
            <a:r>
              <a:rPr kumimoji="0" lang="vi-VN" sz="2000" b="1" i="1" u="none" strike="noStrike" kern="0" cap="none" spc="0" normalizeH="0" noProof="0" dirty="0">
                <a:ln>
                  <a:noFill/>
                </a:ln>
                <a:solidFill>
                  <a:srgbClr val="C00000"/>
                </a:solidFill>
                <a:effectLst/>
                <a:uLnTx/>
                <a:uFillTx/>
                <a:latin typeface="Calibri"/>
                <a:cs typeface="Arial" pitchFamily="34" charset="0"/>
              </a:rPr>
              <a:t> một dạng chức năng đặc thù của doanh nghiệp, tạo ra thị trường </a:t>
            </a:r>
            <a:endParaRPr kumimoji="0" lang="en-US" sz="2000" b="1" i="1" u="none" strike="noStrike" kern="0" cap="none" spc="0" normalizeH="0" baseline="0" noProof="0" dirty="0">
              <a:ln>
                <a:noFill/>
              </a:ln>
              <a:solidFill>
                <a:srgbClr val="C00000"/>
              </a:solidFill>
              <a:effectLst/>
              <a:uLnTx/>
              <a:uFillTx/>
              <a:latin typeface="Calibri"/>
              <a:cs typeface="Arial" pitchFamily="34" charset="0"/>
            </a:endParaRPr>
          </a:p>
        </p:txBody>
      </p:sp>
      <p:sp>
        <p:nvSpPr>
          <p:cNvPr id="19" name="AutoShape 19"/>
          <p:cNvSpPr>
            <a:spLocks noChangeArrowheads="1"/>
          </p:cNvSpPr>
          <p:nvPr/>
        </p:nvSpPr>
        <p:spPr bwMode="gray">
          <a:xfrm>
            <a:off x="3498850" y="1860550"/>
            <a:ext cx="1982788" cy="2617788"/>
          </a:xfrm>
          <a:prstGeom prst="roundRect">
            <a:avLst>
              <a:gd name="adj" fmla="val 17509"/>
            </a:avLst>
          </a:prstGeom>
          <a:gradFill rotWithShape="1">
            <a:gsLst>
              <a:gs pos="0">
                <a:srgbClr val="34B034"/>
              </a:gs>
              <a:gs pos="100000">
                <a:srgbClr val="3F8B4A"/>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 name="AutoShape 20"/>
          <p:cNvSpPr>
            <a:spLocks noChangeArrowheads="1"/>
          </p:cNvSpPr>
          <p:nvPr/>
        </p:nvSpPr>
        <p:spPr bwMode="gray">
          <a:xfrm>
            <a:off x="3529013" y="1866900"/>
            <a:ext cx="1922462" cy="2568575"/>
          </a:xfrm>
          <a:prstGeom prst="roundRect">
            <a:avLst>
              <a:gd name="adj" fmla="val 16667"/>
            </a:avLst>
          </a:prstGeom>
          <a:solidFill>
            <a:srgbClr val="73E77E"/>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 name="AutoShape 21"/>
          <p:cNvSpPr>
            <a:spLocks noChangeArrowheads="1"/>
          </p:cNvSpPr>
          <p:nvPr/>
        </p:nvSpPr>
        <p:spPr bwMode="gray">
          <a:xfrm>
            <a:off x="3544888" y="3757613"/>
            <a:ext cx="1897062" cy="650875"/>
          </a:xfrm>
          <a:prstGeom prst="roundRect">
            <a:avLst>
              <a:gd name="adj" fmla="val 50000"/>
            </a:avLst>
          </a:prstGeom>
          <a:gradFill rotWithShape="1">
            <a:gsLst>
              <a:gs pos="0">
                <a:srgbClr val="73E77E"/>
              </a:gs>
              <a:gs pos="100000">
                <a:srgbClr val="B3F2B9"/>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 name="AutoShape 22"/>
          <p:cNvSpPr>
            <a:spLocks noChangeArrowheads="1"/>
          </p:cNvSpPr>
          <p:nvPr/>
        </p:nvSpPr>
        <p:spPr bwMode="gray">
          <a:xfrm>
            <a:off x="3544888" y="1887538"/>
            <a:ext cx="1897062" cy="649287"/>
          </a:xfrm>
          <a:prstGeom prst="roundRect">
            <a:avLst>
              <a:gd name="adj" fmla="val 50000"/>
            </a:avLst>
          </a:prstGeom>
          <a:gradFill rotWithShape="1">
            <a:gsLst>
              <a:gs pos="0">
                <a:srgbClr val="D0F7D4"/>
              </a:gs>
              <a:gs pos="100000">
                <a:srgbClr val="73E77E"/>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 name="Oval 23"/>
          <p:cNvSpPr>
            <a:spLocks noChangeArrowheads="1"/>
          </p:cNvSpPr>
          <p:nvPr/>
        </p:nvSpPr>
        <p:spPr bwMode="gray">
          <a:xfrm>
            <a:off x="4181475" y="1577975"/>
            <a:ext cx="588963" cy="588963"/>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 name="Oval 24"/>
          <p:cNvSpPr>
            <a:spLocks noChangeArrowheads="1"/>
          </p:cNvSpPr>
          <p:nvPr/>
        </p:nvSpPr>
        <p:spPr bwMode="gray">
          <a:xfrm>
            <a:off x="4186238" y="1582738"/>
            <a:ext cx="569912" cy="569912"/>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 name="Oval 25"/>
          <p:cNvSpPr>
            <a:spLocks noChangeArrowheads="1"/>
          </p:cNvSpPr>
          <p:nvPr/>
        </p:nvSpPr>
        <p:spPr bwMode="gray">
          <a:xfrm>
            <a:off x="4194175" y="1585913"/>
            <a:ext cx="557213" cy="555625"/>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 name="Oval 26"/>
          <p:cNvSpPr>
            <a:spLocks noChangeArrowheads="1"/>
          </p:cNvSpPr>
          <p:nvPr/>
        </p:nvSpPr>
        <p:spPr bwMode="gray">
          <a:xfrm>
            <a:off x="4200525" y="1590675"/>
            <a:ext cx="528638" cy="519113"/>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 name="Oval 27"/>
          <p:cNvSpPr>
            <a:spLocks noChangeArrowheads="1"/>
          </p:cNvSpPr>
          <p:nvPr/>
        </p:nvSpPr>
        <p:spPr bwMode="gray">
          <a:xfrm>
            <a:off x="4232275" y="1604963"/>
            <a:ext cx="469900" cy="422275"/>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9" name="AutoShape 30"/>
          <p:cNvSpPr>
            <a:spLocks noChangeArrowheads="1"/>
          </p:cNvSpPr>
          <p:nvPr/>
        </p:nvSpPr>
        <p:spPr bwMode="gray">
          <a:xfrm>
            <a:off x="3502025" y="4478338"/>
            <a:ext cx="1982788" cy="796925"/>
          </a:xfrm>
          <a:prstGeom prst="roundRect">
            <a:avLst>
              <a:gd name="adj" fmla="val 40389"/>
            </a:avLst>
          </a:prstGeom>
          <a:gradFill rotWithShape="1">
            <a:gsLst>
              <a:gs pos="0">
                <a:srgbClr val="58A4AE"/>
              </a:gs>
              <a:gs pos="100000">
                <a:sysClr val="window" lastClr="FF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 name="AutoShape 31"/>
          <p:cNvSpPr>
            <a:spLocks noChangeArrowheads="1"/>
          </p:cNvSpPr>
          <p:nvPr/>
        </p:nvSpPr>
        <p:spPr bwMode="gray">
          <a:xfrm>
            <a:off x="3541713" y="4500563"/>
            <a:ext cx="1897062" cy="708025"/>
          </a:xfrm>
          <a:prstGeom prst="roundRect">
            <a:avLst>
              <a:gd name="adj" fmla="val 50000"/>
            </a:avLst>
          </a:prstGeom>
          <a:gradFill rotWithShape="1">
            <a:gsLst>
              <a:gs pos="0">
                <a:srgbClr val="72B2BB"/>
              </a:gs>
              <a:gs pos="100000">
                <a:sysClr val="window" lastClr="FF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 name="AutoShape 33"/>
          <p:cNvSpPr>
            <a:spLocks noChangeArrowheads="1"/>
          </p:cNvSpPr>
          <p:nvPr/>
        </p:nvSpPr>
        <p:spPr bwMode="gray">
          <a:xfrm>
            <a:off x="5662613" y="1860550"/>
            <a:ext cx="1982787" cy="2617788"/>
          </a:xfrm>
          <a:prstGeom prst="roundRect">
            <a:avLst>
              <a:gd name="adj" fmla="val 17509"/>
            </a:avLst>
          </a:prstGeom>
          <a:gradFill rotWithShape="1">
            <a:gsLst>
              <a:gs pos="0">
                <a:srgbClr val="B59F43"/>
              </a:gs>
              <a:gs pos="100000">
                <a:srgbClr val="8F8849"/>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 name="AutoShape 34"/>
          <p:cNvSpPr>
            <a:spLocks noChangeArrowheads="1"/>
          </p:cNvSpPr>
          <p:nvPr/>
        </p:nvSpPr>
        <p:spPr bwMode="gray">
          <a:xfrm>
            <a:off x="5692775" y="1866900"/>
            <a:ext cx="1924050" cy="2568575"/>
          </a:xfrm>
          <a:prstGeom prst="roundRect">
            <a:avLst>
              <a:gd name="adj" fmla="val 16667"/>
            </a:avLst>
          </a:prstGeom>
          <a:solidFill>
            <a:srgbClr val="E9E065"/>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 name="AutoShape 35"/>
          <p:cNvSpPr>
            <a:spLocks noChangeArrowheads="1"/>
          </p:cNvSpPr>
          <p:nvPr/>
        </p:nvSpPr>
        <p:spPr bwMode="gray">
          <a:xfrm>
            <a:off x="5710238" y="3757613"/>
            <a:ext cx="1895475" cy="650875"/>
          </a:xfrm>
          <a:prstGeom prst="roundRect">
            <a:avLst>
              <a:gd name="adj" fmla="val 50000"/>
            </a:avLst>
          </a:prstGeom>
          <a:gradFill rotWithShape="1">
            <a:gsLst>
              <a:gs pos="0">
                <a:srgbClr val="E9E065"/>
              </a:gs>
              <a:gs pos="100000">
                <a:srgbClr val="F2EDA6"/>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4" name="AutoShape 36"/>
          <p:cNvSpPr>
            <a:spLocks noChangeArrowheads="1"/>
          </p:cNvSpPr>
          <p:nvPr/>
        </p:nvSpPr>
        <p:spPr bwMode="gray">
          <a:xfrm>
            <a:off x="5710238" y="1887538"/>
            <a:ext cx="1895475" cy="649287"/>
          </a:xfrm>
          <a:prstGeom prst="roundRect">
            <a:avLst>
              <a:gd name="adj" fmla="val 50000"/>
            </a:avLst>
          </a:prstGeom>
          <a:gradFill rotWithShape="1">
            <a:gsLst>
              <a:gs pos="0">
                <a:srgbClr val="F8F5CC"/>
              </a:gs>
              <a:gs pos="100000">
                <a:srgbClr val="E9E065"/>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35" name="Group 37"/>
          <p:cNvGrpSpPr>
            <a:grpSpLocks/>
          </p:cNvGrpSpPr>
          <p:nvPr/>
        </p:nvGrpSpPr>
        <p:grpSpPr bwMode="auto">
          <a:xfrm>
            <a:off x="6345238" y="1577975"/>
            <a:ext cx="588962" cy="588963"/>
            <a:chOff x="1289" y="582"/>
            <a:chExt cx="668" cy="668"/>
          </a:xfrm>
        </p:grpSpPr>
        <p:sp>
          <p:nvSpPr>
            <p:cNvPr id="36" name="Oval 38"/>
            <p:cNvSpPr>
              <a:spLocks noChangeArrowheads="1"/>
            </p:cNvSpPr>
            <p:nvPr/>
          </p:nvSpPr>
          <p:spPr bwMode="gray">
            <a:xfrm>
              <a:off x="1289" y="582"/>
              <a:ext cx="668" cy="668"/>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7" name="Oval 39"/>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8" name="Oval 40"/>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9" name="Oval 41"/>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0" name="Oval 42"/>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42" name="AutoShape 45"/>
          <p:cNvSpPr>
            <a:spLocks noChangeArrowheads="1"/>
          </p:cNvSpPr>
          <p:nvPr/>
        </p:nvSpPr>
        <p:spPr bwMode="gray">
          <a:xfrm>
            <a:off x="5657850" y="4478338"/>
            <a:ext cx="1981200" cy="796925"/>
          </a:xfrm>
          <a:prstGeom prst="roundRect">
            <a:avLst>
              <a:gd name="adj" fmla="val 40389"/>
            </a:avLst>
          </a:prstGeom>
          <a:gradFill rotWithShape="1">
            <a:gsLst>
              <a:gs pos="0">
                <a:srgbClr val="99BACC"/>
              </a:gs>
              <a:gs pos="100000">
                <a:sysClr val="window" lastClr="FF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3" name="AutoShape 46"/>
          <p:cNvSpPr>
            <a:spLocks noChangeArrowheads="1"/>
          </p:cNvSpPr>
          <p:nvPr/>
        </p:nvSpPr>
        <p:spPr bwMode="gray">
          <a:xfrm>
            <a:off x="5697538" y="4500563"/>
            <a:ext cx="1897062" cy="708025"/>
          </a:xfrm>
          <a:prstGeom prst="roundRect">
            <a:avLst>
              <a:gd name="adj" fmla="val 50000"/>
            </a:avLst>
          </a:prstGeom>
          <a:gradFill rotWithShape="1">
            <a:gsLst>
              <a:gs pos="0">
                <a:srgbClr val="C8DAD4"/>
              </a:gs>
              <a:gs pos="100000">
                <a:srgbClr val="FF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4" name="Text Box 17"/>
          <p:cNvSpPr txBox="1">
            <a:spLocks noChangeArrowheads="1"/>
          </p:cNvSpPr>
          <p:nvPr/>
        </p:nvSpPr>
        <p:spPr bwMode="gray">
          <a:xfrm>
            <a:off x="3589338" y="2354263"/>
            <a:ext cx="188436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itchFamily="34" charset="0"/>
                <a:cs typeface="Arial" pitchFamily="34" charset="0"/>
              </a:defRPr>
            </a:lvl1pPr>
            <a:lvl2pPr marL="742950" indent="-285750" eaLnBrk="0" hangingPunct="0">
              <a:defRPr b="1">
                <a:solidFill>
                  <a:schemeClr val="tx1"/>
                </a:solidFill>
                <a:latin typeface="Arial" pitchFamily="34" charset="0"/>
                <a:cs typeface="Arial" pitchFamily="34" charset="0"/>
              </a:defRPr>
            </a:lvl2pPr>
            <a:lvl3pPr marL="1143000" indent="-228600" eaLnBrk="0" hangingPunct="0">
              <a:defRPr b="1">
                <a:solidFill>
                  <a:schemeClr val="tx1"/>
                </a:solidFill>
                <a:latin typeface="Arial" pitchFamily="34" charset="0"/>
                <a:cs typeface="Arial" pitchFamily="34" charset="0"/>
              </a:defRPr>
            </a:lvl3pPr>
            <a:lvl4pPr marL="1600200" indent="-228600" eaLnBrk="0" hangingPunct="0">
              <a:defRPr b="1">
                <a:solidFill>
                  <a:schemeClr val="tx1"/>
                </a:solidFill>
                <a:latin typeface="Arial" pitchFamily="34" charset="0"/>
                <a:cs typeface="Arial" pitchFamily="34" charset="0"/>
              </a:defRPr>
            </a:lvl4pPr>
            <a:lvl5pPr marL="2057400" indent="-228600" eaLnBrk="0" hangingPunct="0">
              <a:defRPr b="1">
                <a:solidFill>
                  <a:schemeClr val="tx1"/>
                </a:solidFill>
                <a:latin typeface="Arial" pitchFamily="34" charset="0"/>
                <a:cs typeface="Arial" pitchFamily="34" charset="0"/>
              </a:defRPr>
            </a:lvl5pPr>
            <a:lvl6pPr marL="2514600" indent="-228600" eaLnBrk="0" fontAlgn="base" hangingPunct="0">
              <a:spcBef>
                <a:spcPct val="0"/>
              </a:spcBef>
              <a:spcAft>
                <a:spcPct val="0"/>
              </a:spcAft>
              <a:defRPr b="1">
                <a:solidFill>
                  <a:schemeClr val="tx1"/>
                </a:solidFill>
                <a:latin typeface="Arial" pitchFamily="34" charset="0"/>
                <a:cs typeface="Arial" pitchFamily="34" charset="0"/>
              </a:defRPr>
            </a:lvl6pPr>
            <a:lvl7pPr marL="2971800" indent="-228600" eaLnBrk="0" fontAlgn="base" hangingPunct="0">
              <a:spcBef>
                <a:spcPct val="0"/>
              </a:spcBef>
              <a:spcAft>
                <a:spcPct val="0"/>
              </a:spcAft>
              <a:defRPr b="1">
                <a:solidFill>
                  <a:schemeClr val="tx1"/>
                </a:solidFill>
                <a:latin typeface="Arial" pitchFamily="34" charset="0"/>
                <a:cs typeface="Arial" pitchFamily="34" charset="0"/>
              </a:defRPr>
            </a:lvl7pPr>
            <a:lvl8pPr marL="3429000" indent="-228600" eaLnBrk="0" fontAlgn="base" hangingPunct="0">
              <a:spcBef>
                <a:spcPct val="0"/>
              </a:spcBef>
              <a:spcAft>
                <a:spcPct val="0"/>
              </a:spcAft>
              <a:defRPr b="1">
                <a:solidFill>
                  <a:schemeClr val="tx1"/>
                </a:solidFill>
                <a:latin typeface="Arial" pitchFamily="34" charset="0"/>
                <a:cs typeface="Arial" pitchFamily="34" charset="0"/>
              </a:defRPr>
            </a:lvl8pPr>
            <a:lvl9pPr marL="3886200" indent="-228600" eaLnBrk="0" fontAlgn="base" hangingPunct="0">
              <a:spcBef>
                <a:spcPct val="0"/>
              </a:spcBef>
              <a:spcAft>
                <a:spcPct val="0"/>
              </a:spcAft>
              <a:defRPr b="1">
                <a:solidFill>
                  <a:schemeClr val="tx1"/>
                </a:solidFill>
                <a:latin typeface="Arial" pitchFamily="34" charset="0"/>
                <a:cs typeface="Arial"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vi-VN" sz="2000" b="1" i="1" u="none" strike="noStrike" kern="0" cap="none" spc="0" normalizeH="0" baseline="0" noProof="0" dirty="0">
                <a:ln>
                  <a:noFill/>
                </a:ln>
                <a:solidFill>
                  <a:srgbClr val="C00000"/>
                </a:solidFill>
                <a:effectLst/>
                <a:uLnTx/>
                <a:uFillTx/>
                <a:latin typeface="Calibri"/>
                <a:cs typeface="Arial" pitchFamily="34" charset="0"/>
              </a:rPr>
              <a:t>Kết</a:t>
            </a:r>
            <a:r>
              <a:rPr kumimoji="0" lang="vi-VN" sz="2000" b="1" i="1" u="none" strike="noStrike" kern="0" cap="none" spc="0" normalizeH="0" noProof="0" dirty="0">
                <a:ln>
                  <a:noFill/>
                </a:ln>
                <a:solidFill>
                  <a:srgbClr val="C00000"/>
                </a:solidFill>
                <a:effectLst/>
                <a:uLnTx/>
                <a:uFillTx/>
                <a:latin typeface="Calibri"/>
                <a:cs typeface="Arial" pitchFamily="34" charset="0"/>
              </a:rPr>
              <a:t> nối với thị trường, định hướng theo nhu cầu, thỏa mãn nhu cầu khách hàng </a:t>
            </a:r>
            <a:endParaRPr kumimoji="0" lang="en-US" sz="2000" b="1" i="1" u="none" strike="noStrike" kern="0" cap="none" spc="0" normalizeH="0" baseline="0" noProof="0" dirty="0">
              <a:ln>
                <a:noFill/>
              </a:ln>
              <a:solidFill>
                <a:srgbClr val="C00000"/>
              </a:solidFill>
              <a:effectLst/>
              <a:uLnTx/>
              <a:uFillTx/>
              <a:latin typeface="Calibri"/>
              <a:cs typeface="Arial" pitchFamily="34" charset="0"/>
            </a:endParaRPr>
          </a:p>
        </p:txBody>
      </p:sp>
      <p:sp>
        <p:nvSpPr>
          <p:cNvPr id="45" name="Text Box 17"/>
          <p:cNvSpPr txBox="1">
            <a:spLocks noChangeArrowheads="1"/>
          </p:cNvSpPr>
          <p:nvPr/>
        </p:nvSpPr>
        <p:spPr bwMode="gray">
          <a:xfrm>
            <a:off x="5761038" y="2354263"/>
            <a:ext cx="188436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vi-VN" sz="2000" b="1" i="1" u="none" strike="noStrike" kern="0" cap="none" spc="0" normalizeH="0" baseline="0" noProof="0" dirty="0">
                <a:ln>
                  <a:noFill/>
                </a:ln>
                <a:solidFill>
                  <a:srgbClr val="C00000"/>
                </a:solidFill>
                <a:effectLst/>
                <a:uLnTx/>
                <a:uFillTx/>
                <a:latin typeface="Calibri"/>
              </a:rPr>
              <a:t>Là</a:t>
            </a:r>
            <a:r>
              <a:rPr kumimoji="0" lang="vi-VN" sz="2000" b="1" i="1" u="none" strike="noStrike" kern="0" cap="none" spc="0" normalizeH="0" noProof="0" dirty="0">
                <a:ln>
                  <a:noFill/>
                </a:ln>
                <a:solidFill>
                  <a:srgbClr val="C00000"/>
                </a:solidFill>
                <a:effectLst/>
                <a:uLnTx/>
                <a:uFillTx/>
                <a:latin typeface="Calibri"/>
              </a:rPr>
              <a:t> cơ sở, tiền đề và có mối quan hệ mật thiết với các chức năng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vi-VN" sz="2000" b="1" i="1" u="none" strike="noStrike" kern="0" cap="none" spc="0" normalizeH="0" noProof="0" dirty="0">
                <a:ln>
                  <a:noFill/>
                </a:ln>
                <a:solidFill>
                  <a:srgbClr val="C00000"/>
                </a:solidFill>
                <a:effectLst/>
                <a:uLnTx/>
                <a:uFillTx/>
                <a:latin typeface="Calibri"/>
              </a:rPr>
              <a:t>còn lại </a:t>
            </a:r>
            <a:endParaRPr kumimoji="0" lang="en-US" sz="2000" b="1" i="1" u="none" strike="noStrike" kern="0" cap="none" spc="0" normalizeH="0" baseline="0" noProof="0" dirty="0">
              <a:ln>
                <a:noFill/>
              </a:ln>
              <a:solidFill>
                <a:srgbClr val="C00000"/>
              </a:solidFill>
              <a:effectLst/>
              <a:uLnTx/>
              <a:uFillTx/>
              <a:latin typeface="Calibri"/>
            </a:endParaRPr>
          </a:p>
        </p:txBody>
      </p:sp>
      <p:sp>
        <p:nvSpPr>
          <p:cNvPr id="46" name="TextBox 45"/>
          <p:cNvSpPr txBox="1"/>
          <p:nvPr/>
        </p:nvSpPr>
        <p:spPr>
          <a:xfrm>
            <a:off x="1618456" y="4648200"/>
            <a:ext cx="1524000" cy="381000"/>
          </a:xfrm>
          <a:prstGeom prst="rect">
            <a:avLst/>
          </a:prstGeom>
          <a:noFill/>
        </p:spPr>
        <p:txBody>
          <a:bodyPr wrap="square" rtlCol="0">
            <a:spAutoFit/>
          </a:bodyPr>
          <a:lstStyle/>
          <a:p>
            <a:pPr algn="ctr"/>
            <a:r>
              <a:rPr lang="vi-VN" b="1" dirty="0"/>
              <a:t>Chức năng </a:t>
            </a:r>
            <a:endParaRPr lang="en-US" b="1" dirty="0"/>
          </a:p>
        </p:txBody>
      </p:sp>
      <p:sp>
        <p:nvSpPr>
          <p:cNvPr id="47" name="TextBox 46"/>
          <p:cNvSpPr txBox="1"/>
          <p:nvPr/>
        </p:nvSpPr>
        <p:spPr>
          <a:xfrm>
            <a:off x="3810000" y="4648200"/>
            <a:ext cx="1447800" cy="381000"/>
          </a:xfrm>
          <a:prstGeom prst="rect">
            <a:avLst/>
          </a:prstGeom>
          <a:noFill/>
        </p:spPr>
        <p:txBody>
          <a:bodyPr wrap="square" rtlCol="0">
            <a:spAutoFit/>
          </a:bodyPr>
          <a:lstStyle/>
          <a:p>
            <a:pPr algn="ctr"/>
            <a:r>
              <a:rPr lang="vi-VN" b="1" dirty="0"/>
              <a:t>Vai trò </a:t>
            </a:r>
            <a:endParaRPr lang="en-US" b="1" dirty="0"/>
          </a:p>
        </p:txBody>
      </p:sp>
      <p:sp>
        <p:nvSpPr>
          <p:cNvPr id="48" name="TextBox 47"/>
          <p:cNvSpPr txBox="1"/>
          <p:nvPr/>
        </p:nvSpPr>
        <p:spPr>
          <a:xfrm>
            <a:off x="5943600" y="4648200"/>
            <a:ext cx="1447800" cy="381000"/>
          </a:xfrm>
          <a:prstGeom prst="rect">
            <a:avLst/>
          </a:prstGeom>
          <a:noFill/>
        </p:spPr>
        <p:txBody>
          <a:bodyPr wrap="square" rtlCol="0">
            <a:spAutoFit/>
          </a:bodyPr>
          <a:lstStyle/>
          <a:p>
            <a:pPr algn="ctr"/>
            <a:r>
              <a:rPr lang="vi-VN" b="1" dirty="0"/>
              <a:t>Vị trí </a:t>
            </a:r>
            <a:endParaRPr lang="en-US" b="1" dirty="0"/>
          </a:p>
        </p:txBody>
      </p:sp>
      <p:pic>
        <p:nvPicPr>
          <p:cNvPr id="49" name="Picture 2" descr="C:\Users\ThuongMac\Desktop\viet-bai-marketing200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6019800"/>
            <a:ext cx="198120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5646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inVertical)">
                                      <p:cBhvr>
                                        <p:cTn id="18" dur="500"/>
                                        <p:tgtEl>
                                          <p:spTgt spid="7"/>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arn(inVertical)">
                                      <p:cBhvr>
                                        <p:cTn id="21" dur="500"/>
                                        <p:tgtEl>
                                          <p:spTgt spid="8"/>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arn(inVertical)">
                                      <p:cBhvr>
                                        <p:cTn id="24" dur="500"/>
                                        <p:tgtEl>
                                          <p:spTgt spid="9"/>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par>
                                <p:cTn id="28" presetID="16" presetClass="entr" presetSubtype="21"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arn(inVertical)">
                                      <p:cBhvr>
                                        <p:cTn id="30" dur="500"/>
                                        <p:tgtEl>
                                          <p:spTgt spid="11"/>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barn(inVertical)">
                                      <p:cBhvr>
                                        <p:cTn id="33" dur="500"/>
                                        <p:tgtEl>
                                          <p:spTgt spid="18"/>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barn(inVertical)">
                                      <p:cBhvr>
                                        <p:cTn id="36" dur="500"/>
                                        <p:tgtEl>
                                          <p:spTgt spid="46"/>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barn(inVertical)">
                                      <p:cBhvr>
                                        <p:cTn id="41" dur="500"/>
                                        <p:tgtEl>
                                          <p:spTgt spid="19"/>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barn(inVertical)">
                                      <p:cBhvr>
                                        <p:cTn id="44" dur="500"/>
                                        <p:tgtEl>
                                          <p:spTgt spid="20"/>
                                        </p:tgtEl>
                                      </p:cBhvr>
                                    </p:animEffect>
                                  </p:childTnLst>
                                </p:cTn>
                              </p:par>
                              <p:par>
                                <p:cTn id="45" presetID="16" presetClass="entr" presetSubtype="21"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barn(inVertical)">
                                      <p:cBhvr>
                                        <p:cTn id="47" dur="500"/>
                                        <p:tgtEl>
                                          <p:spTgt spid="21"/>
                                        </p:tgtEl>
                                      </p:cBhvr>
                                    </p:animEffect>
                                  </p:childTnLst>
                                </p:cTn>
                              </p:par>
                              <p:par>
                                <p:cTn id="48" presetID="16" presetClass="entr" presetSubtype="21"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barn(inVertical)">
                                      <p:cBhvr>
                                        <p:cTn id="50" dur="500"/>
                                        <p:tgtEl>
                                          <p:spTgt spid="22"/>
                                        </p:tgtEl>
                                      </p:cBhvr>
                                    </p:animEffect>
                                  </p:childTnLst>
                                </p:cTn>
                              </p:par>
                              <p:par>
                                <p:cTn id="51" presetID="16" presetClass="entr" presetSubtype="21"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barn(inVertical)">
                                      <p:cBhvr>
                                        <p:cTn id="53" dur="500"/>
                                        <p:tgtEl>
                                          <p:spTgt spid="23"/>
                                        </p:tgtEl>
                                      </p:cBhvr>
                                    </p:animEffect>
                                  </p:childTnLst>
                                </p:cTn>
                              </p:par>
                              <p:par>
                                <p:cTn id="54" presetID="16" presetClass="entr" presetSubtype="21"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barn(inVertical)">
                                      <p:cBhvr>
                                        <p:cTn id="56" dur="500"/>
                                        <p:tgtEl>
                                          <p:spTgt spid="24"/>
                                        </p:tgtEl>
                                      </p:cBhvr>
                                    </p:animEffect>
                                  </p:childTnLst>
                                </p:cTn>
                              </p:par>
                              <p:par>
                                <p:cTn id="57" presetID="16" presetClass="entr" presetSubtype="21"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barn(inVertical)">
                                      <p:cBhvr>
                                        <p:cTn id="59" dur="500"/>
                                        <p:tgtEl>
                                          <p:spTgt spid="25"/>
                                        </p:tgtEl>
                                      </p:cBhvr>
                                    </p:animEffect>
                                  </p:childTnLst>
                                </p:cTn>
                              </p:par>
                              <p:par>
                                <p:cTn id="60" presetID="16" presetClass="entr" presetSubtype="21"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barn(inVertical)">
                                      <p:cBhvr>
                                        <p:cTn id="62" dur="500"/>
                                        <p:tgtEl>
                                          <p:spTgt spid="26"/>
                                        </p:tgtEl>
                                      </p:cBhvr>
                                    </p:animEffect>
                                  </p:childTnLst>
                                </p:cTn>
                              </p:par>
                              <p:par>
                                <p:cTn id="63" presetID="16" presetClass="entr" presetSubtype="21"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barn(inVertical)">
                                      <p:cBhvr>
                                        <p:cTn id="65" dur="500"/>
                                        <p:tgtEl>
                                          <p:spTgt spid="27"/>
                                        </p:tgtEl>
                                      </p:cBhvr>
                                    </p:animEffect>
                                  </p:childTnLst>
                                </p:cTn>
                              </p:par>
                              <p:par>
                                <p:cTn id="66" presetID="16" presetClass="entr" presetSubtype="21" fill="hold" grpId="0" nodeType="with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barn(inVertical)">
                                      <p:cBhvr>
                                        <p:cTn id="68" dur="500"/>
                                        <p:tgtEl>
                                          <p:spTgt spid="29"/>
                                        </p:tgtEl>
                                      </p:cBhvr>
                                    </p:animEffect>
                                  </p:childTnLst>
                                </p:cTn>
                              </p:par>
                              <p:par>
                                <p:cTn id="69" presetID="16" presetClass="entr" presetSubtype="21" fill="hold" grpId="0" nodeType="with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barn(inVertical)">
                                      <p:cBhvr>
                                        <p:cTn id="71" dur="500"/>
                                        <p:tgtEl>
                                          <p:spTgt spid="30"/>
                                        </p:tgtEl>
                                      </p:cBhvr>
                                    </p:animEffect>
                                  </p:childTnLst>
                                </p:cTn>
                              </p:par>
                              <p:par>
                                <p:cTn id="72" presetID="16" presetClass="entr" presetSubtype="21" fill="hold" grpId="0" nodeType="withEffect">
                                  <p:stCondLst>
                                    <p:cond delay="0"/>
                                  </p:stCondLst>
                                  <p:childTnLst>
                                    <p:set>
                                      <p:cBhvr>
                                        <p:cTn id="73" dur="1" fill="hold">
                                          <p:stCondLst>
                                            <p:cond delay="0"/>
                                          </p:stCondLst>
                                        </p:cTn>
                                        <p:tgtEl>
                                          <p:spTgt spid="44"/>
                                        </p:tgtEl>
                                        <p:attrNameLst>
                                          <p:attrName>style.visibility</p:attrName>
                                        </p:attrNameLst>
                                      </p:cBhvr>
                                      <p:to>
                                        <p:strVal val="visible"/>
                                      </p:to>
                                    </p:set>
                                    <p:animEffect transition="in" filter="barn(inVertical)">
                                      <p:cBhvr>
                                        <p:cTn id="74" dur="500"/>
                                        <p:tgtEl>
                                          <p:spTgt spid="44"/>
                                        </p:tgtEl>
                                      </p:cBhvr>
                                    </p:animEffect>
                                  </p:childTnLst>
                                </p:cTn>
                              </p:par>
                              <p:par>
                                <p:cTn id="75" presetID="16" presetClass="entr" presetSubtype="21" fill="hold" grpId="0" nodeType="withEffect">
                                  <p:stCondLst>
                                    <p:cond delay="0"/>
                                  </p:stCondLst>
                                  <p:childTnLst>
                                    <p:set>
                                      <p:cBhvr>
                                        <p:cTn id="76" dur="1" fill="hold">
                                          <p:stCondLst>
                                            <p:cond delay="0"/>
                                          </p:stCondLst>
                                        </p:cTn>
                                        <p:tgtEl>
                                          <p:spTgt spid="47"/>
                                        </p:tgtEl>
                                        <p:attrNameLst>
                                          <p:attrName>style.visibility</p:attrName>
                                        </p:attrNameLst>
                                      </p:cBhvr>
                                      <p:to>
                                        <p:strVal val="visible"/>
                                      </p:to>
                                    </p:set>
                                    <p:animEffect transition="in" filter="barn(inVertical)">
                                      <p:cBhvr>
                                        <p:cTn id="77" dur="500"/>
                                        <p:tgtEl>
                                          <p:spTgt spid="47"/>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barn(inVertical)">
                                      <p:cBhvr>
                                        <p:cTn id="82" dur="500"/>
                                        <p:tgtEl>
                                          <p:spTgt spid="31"/>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32"/>
                                        </p:tgtEl>
                                        <p:attrNameLst>
                                          <p:attrName>style.visibility</p:attrName>
                                        </p:attrNameLst>
                                      </p:cBhvr>
                                      <p:to>
                                        <p:strVal val="visible"/>
                                      </p:to>
                                    </p:set>
                                    <p:animEffect transition="in" filter="barn(inVertical)">
                                      <p:cBhvr>
                                        <p:cTn id="85" dur="500"/>
                                        <p:tgtEl>
                                          <p:spTgt spid="32"/>
                                        </p:tgtEl>
                                      </p:cBhvr>
                                    </p:animEffect>
                                  </p:childTnLst>
                                </p:cTn>
                              </p:par>
                              <p:par>
                                <p:cTn id="86" presetID="16" presetClass="entr" presetSubtype="21" fill="hold" grpId="0" nodeType="withEffect">
                                  <p:stCondLst>
                                    <p:cond delay="0"/>
                                  </p:stCondLst>
                                  <p:childTnLst>
                                    <p:set>
                                      <p:cBhvr>
                                        <p:cTn id="87" dur="1" fill="hold">
                                          <p:stCondLst>
                                            <p:cond delay="0"/>
                                          </p:stCondLst>
                                        </p:cTn>
                                        <p:tgtEl>
                                          <p:spTgt spid="33"/>
                                        </p:tgtEl>
                                        <p:attrNameLst>
                                          <p:attrName>style.visibility</p:attrName>
                                        </p:attrNameLst>
                                      </p:cBhvr>
                                      <p:to>
                                        <p:strVal val="visible"/>
                                      </p:to>
                                    </p:set>
                                    <p:animEffect transition="in" filter="barn(inVertical)">
                                      <p:cBhvr>
                                        <p:cTn id="88" dur="500"/>
                                        <p:tgtEl>
                                          <p:spTgt spid="33"/>
                                        </p:tgtEl>
                                      </p:cBhvr>
                                    </p:animEffect>
                                  </p:childTnLst>
                                </p:cTn>
                              </p:par>
                              <p:par>
                                <p:cTn id="89" presetID="16" presetClass="entr" presetSubtype="21" fill="hold" grpId="0" nodeType="withEffect">
                                  <p:stCondLst>
                                    <p:cond delay="0"/>
                                  </p:stCondLst>
                                  <p:childTnLst>
                                    <p:set>
                                      <p:cBhvr>
                                        <p:cTn id="90" dur="1" fill="hold">
                                          <p:stCondLst>
                                            <p:cond delay="0"/>
                                          </p:stCondLst>
                                        </p:cTn>
                                        <p:tgtEl>
                                          <p:spTgt spid="34"/>
                                        </p:tgtEl>
                                        <p:attrNameLst>
                                          <p:attrName>style.visibility</p:attrName>
                                        </p:attrNameLst>
                                      </p:cBhvr>
                                      <p:to>
                                        <p:strVal val="visible"/>
                                      </p:to>
                                    </p:set>
                                    <p:animEffect transition="in" filter="barn(inVertical)">
                                      <p:cBhvr>
                                        <p:cTn id="91" dur="500"/>
                                        <p:tgtEl>
                                          <p:spTgt spid="34"/>
                                        </p:tgtEl>
                                      </p:cBhvr>
                                    </p:animEffect>
                                  </p:childTnLst>
                                </p:cTn>
                              </p:par>
                              <p:par>
                                <p:cTn id="92" presetID="16" presetClass="entr" presetSubtype="21" fill="hold" nodeType="withEffect">
                                  <p:stCondLst>
                                    <p:cond delay="0"/>
                                  </p:stCondLst>
                                  <p:childTnLst>
                                    <p:set>
                                      <p:cBhvr>
                                        <p:cTn id="93" dur="1" fill="hold">
                                          <p:stCondLst>
                                            <p:cond delay="0"/>
                                          </p:stCondLst>
                                        </p:cTn>
                                        <p:tgtEl>
                                          <p:spTgt spid="35"/>
                                        </p:tgtEl>
                                        <p:attrNameLst>
                                          <p:attrName>style.visibility</p:attrName>
                                        </p:attrNameLst>
                                      </p:cBhvr>
                                      <p:to>
                                        <p:strVal val="visible"/>
                                      </p:to>
                                    </p:set>
                                    <p:animEffect transition="in" filter="barn(inVertical)">
                                      <p:cBhvr>
                                        <p:cTn id="94" dur="500"/>
                                        <p:tgtEl>
                                          <p:spTgt spid="35"/>
                                        </p:tgtEl>
                                      </p:cBhvr>
                                    </p:animEffect>
                                  </p:childTnLst>
                                </p:cTn>
                              </p:par>
                              <p:par>
                                <p:cTn id="95" presetID="16" presetClass="entr" presetSubtype="21" fill="hold" grpId="0" nodeType="withEffect">
                                  <p:stCondLst>
                                    <p:cond delay="0"/>
                                  </p:stCondLst>
                                  <p:childTnLst>
                                    <p:set>
                                      <p:cBhvr>
                                        <p:cTn id="96" dur="1" fill="hold">
                                          <p:stCondLst>
                                            <p:cond delay="0"/>
                                          </p:stCondLst>
                                        </p:cTn>
                                        <p:tgtEl>
                                          <p:spTgt spid="42"/>
                                        </p:tgtEl>
                                        <p:attrNameLst>
                                          <p:attrName>style.visibility</p:attrName>
                                        </p:attrNameLst>
                                      </p:cBhvr>
                                      <p:to>
                                        <p:strVal val="visible"/>
                                      </p:to>
                                    </p:set>
                                    <p:animEffect transition="in" filter="barn(inVertical)">
                                      <p:cBhvr>
                                        <p:cTn id="97" dur="500"/>
                                        <p:tgtEl>
                                          <p:spTgt spid="42"/>
                                        </p:tgtEl>
                                      </p:cBhvr>
                                    </p:animEffect>
                                  </p:childTnLst>
                                </p:cTn>
                              </p:par>
                              <p:par>
                                <p:cTn id="98" presetID="16" presetClass="entr" presetSubtype="21" fill="hold" grpId="0" nodeType="withEffect">
                                  <p:stCondLst>
                                    <p:cond delay="0"/>
                                  </p:stCondLst>
                                  <p:childTnLst>
                                    <p:set>
                                      <p:cBhvr>
                                        <p:cTn id="99" dur="1" fill="hold">
                                          <p:stCondLst>
                                            <p:cond delay="0"/>
                                          </p:stCondLst>
                                        </p:cTn>
                                        <p:tgtEl>
                                          <p:spTgt spid="43"/>
                                        </p:tgtEl>
                                        <p:attrNameLst>
                                          <p:attrName>style.visibility</p:attrName>
                                        </p:attrNameLst>
                                      </p:cBhvr>
                                      <p:to>
                                        <p:strVal val="visible"/>
                                      </p:to>
                                    </p:set>
                                    <p:animEffect transition="in" filter="barn(inVertical)">
                                      <p:cBhvr>
                                        <p:cTn id="100" dur="500"/>
                                        <p:tgtEl>
                                          <p:spTgt spid="43"/>
                                        </p:tgtEl>
                                      </p:cBhvr>
                                    </p:animEffect>
                                  </p:childTnLst>
                                </p:cTn>
                              </p:par>
                              <p:par>
                                <p:cTn id="101" presetID="16" presetClass="entr" presetSubtype="21" fill="hold" grpId="0" nodeType="withEffect">
                                  <p:stCondLst>
                                    <p:cond delay="0"/>
                                  </p:stCondLst>
                                  <p:childTnLst>
                                    <p:set>
                                      <p:cBhvr>
                                        <p:cTn id="102" dur="1" fill="hold">
                                          <p:stCondLst>
                                            <p:cond delay="0"/>
                                          </p:stCondLst>
                                        </p:cTn>
                                        <p:tgtEl>
                                          <p:spTgt spid="45"/>
                                        </p:tgtEl>
                                        <p:attrNameLst>
                                          <p:attrName>style.visibility</p:attrName>
                                        </p:attrNameLst>
                                      </p:cBhvr>
                                      <p:to>
                                        <p:strVal val="visible"/>
                                      </p:to>
                                    </p:set>
                                    <p:animEffect transition="in" filter="barn(inVertical)">
                                      <p:cBhvr>
                                        <p:cTn id="103" dur="500"/>
                                        <p:tgtEl>
                                          <p:spTgt spid="45"/>
                                        </p:tgtEl>
                                      </p:cBhvr>
                                    </p:animEffect>
                                  </p:childTnLst>
                                </p:cTn>
                              </p:par>
                              <p:par>
                                <p:cTn id="104" presetID="16" presetClass="entr" presetSubtype="21" fill="hold" grpId="0" nodeType="withEffect">
                                  <p:stCondLst>
                                    <p:cond delay="0"/>
                                  </p:stCondLst>
                                  <p:childTnLst>
                                    <p:set>
                                      <p:cBhvr>
                                        <p:cTn id="105" dur="1" fill="hold">
                                          <p:stCondLst>
                                            <p:cond delay="0"/>
                                          </p:stCondLst>
                                        </p:cTn>
                                        <p:tgtEl>
                                          <p:spTgt spid="48"/>
                                        </p:tgtEl>
                                        <p:attrNameLst>
                                          <p:attrName>style.visibility</p:attrName>
                                        </p:attrNameLst>
                                      </p:cBhvr>
                                      <p:to>
                                        <p:strVal val="visible"/>
                                      </p:to>
                                    </p:set>
                                    <p:animEffect transition="in" filter="barn(inVertical)">
                                      <p:cBhvr>
                                        <p:cTn id="106"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P spid="8" grpId="0" animBg="1"/>
      <p:bldP spid="9" grpId="0" animBg="1"/>
      <p:bldP spid="10" grpId="0" animBg="1"/>
      <p:bldP spid="18" grpId="0"/>
      <p:bldP spid="19" grpId="0" animBg="1"/>
      <p:bldP spid="20" grpId="0" animBg="1"/>
      <p:bldP spid="21" grpId="0" animBg="1"/>
      <p:bldP spid="22" grpId="0" animBg="1"/>
      <p:bldP spid="23" grpId="0" animBg="1"/>
      <p:bldP spid="24" grpId="0" animBg="1"/>
      <p:bldP spid="25" grpId="0" animBg="1"/>
      <p:bldP spid="26" grpId="0" animBg="1"/>
      <p:bldP spid="27" grpId="0" animBg="1"/>
      <p:bldP spid="29" grpId="0" animBg="1"/>
      <p:bldP spid="30" grpId="0" animBg="1"/>
      <p:bldP spid="31" grpId="0" animBg="1"/>
      <p:bldP spid="32" grpId="0" animBg="1"/>
      <p:bldP spid="33" grpId="0" animBg="1"/>
      <p:bldP spid="34" grpId="0" animBg="1"/>
      <p:bldP spid="42" grpId="0" animBg="1"/>
      <p:bldP spid="43" grpId="0" animBg="1"/>
      <p:bldP spid="44" grpId="0"/>
      <p:bldP spid="45" grpId="0"/>
      <p:bldP spid="46" grpId="0"/>
      <p:bldP spid="47" grpId="0"/>
      <p:bldP spid="4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err="1"/>
              <a:t>Mối</a:t>
            </a:r>
            <a:r>
              <a:rPr lang="en-US" sz="3600" dirty="0"/>
              <a:t> </a:t>
            </a:r>
            <a:r>
              <a:rPr lang="en-US" sz="3600" dirty="0" err="1"/>
              <a:t>quan</a:t>
            </a:r>
            <a:r>
              <a:rPr lang="en-US" sz="3600" dirty="0"/>
              <a:t> </a:t>
            </a:r>
            <a:r>
              <a:rPr lang="en-US" sz="3600" dirty="0" err="1"/>
              <a:t>hệ</a:t>
            </a:r>
            <a:r>
              <a:rPr lang="en-US" sz="3600" dirty="0"/>
              <a:t>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42997841"/>
              </p:ext>
            </p:extLst>
          </p:nvPr>
        </p:nvGraphicFramePr>
        <p:xfrm>
          <a:off x="1295400" y="1175932"/>
          <a:ext cx="82296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ight Arrow 4"/>
          <p:cNvSpPr/>
          <p:nvPr/>
        </p:nvSpPr>
        <p:spPr>
          <a:xfrm>
            <a:off x="1066800" y="3124200"/>
            <a:ext cx="2512015" cy="1132665"/>
          </a:xfrm>
          <a:prstGeom prst="rightArrow">
            <a:avLst/>
          </a:prstGeom>
          <a:solidFill>
            <a:srgbClr val="C00000"/>
          </a:solidFill>
          <a:ln w="25400" cap="flat" cmpd="sng" algn="ctr">
            <a:solidFill>
              <a:srgbClr val="C00000"/>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white"/>
                </a:solidFill>
                <a:effectLst/>
                <a:uLnTx/>
                <a:uFillTx/>
                <a:latin typeface="Calibri"/>
              </a:rPr>
              <a:t>P. MARKETING</a:t>
            </a:r>
          </a:p>
        </p:txBody>
      </p:sp>
      <p:pic>
        <p:nvPicPr>
          <p:cNvPr id="6" name="Picture 2" descr="C:\Users\ThuongMac\Desktop\viet-bai-marketing2000.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5998820"/>
            <a:ext cx="2133600" cy="859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7066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heel(1)">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WordArt 2"/>
          <p:cNvSpPr>
            <a:spLocks noChangeArrowheads="1" noChangeShapeType="1" noTextEdit="1"/>
          </p:cNvSpPr>
          <p:nvPr/>
        </p:nvSpPr>
        <p:spPr bwMode="gray">
          <a:xfrm>
            <a:off x="457200" y="4819650"/>
            <a:ext cx="4495800" cy="609600"/>
          </a:xfrm>
          <a:prstGeom prst="rect">
            <a:avLst/>
          </a:prstGeom>
        </p:spPr>
        <p:txBody>
          <a:bodyPr wrap="none" fromWordArt="1">
            <a:prstTxWarp prst="textDeflate">
              <a:avLst>
                <a:gd name="adj" fmla="val 0"/>
              </a:avLst>
            </a:prstTxWarp>
          </a:bodyPr>
          <a:lstStyle/>
          <a:p>
            <a:pPr algn="ctr"/>
            <a:r>
              <a:rPr lang="en-US" sz="3600" b="1" kern="10">
                <a:ln w="19050">
                  <a:solidFill>
                    <a:srgbClr val="FFFFFF"/>
                  </a:solidFill>
                  <a:round/>
                  <a:headEnd/>
                  <a:tailEnd/>
                </a:ln>
                <a:solidFill>
                  <a:schemeClr val="accent1"/>
                </a:solidFill>
                <a:effectLst>
                  <a:outerShdw dist="53882" dir="2700000" algn="ctr" rotWithShape="0">
                    <a:schemeClr val="tx1">
                      <a:alpha val="50000"/>
                    </a:schemeClr>
                  </a:outerShdw>
                </a:effectLst>
                <a:latin typeface="Arial"/>
                <a:cs typeface="Arial"/>
              </a:rPr>
              <a:t>Thank You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43000"/>
            <a:ext cx="8229600" cy="5029200"/>
          </a:xfrm>
        </p:spPr>
        <p:txBody>
          <a:bodyPr/>
          <a:lstStyle/>
          <a:p>
            <a:pPr marL="0" indent="0">
              <a:lnSpc>
                <a:spcPct val="150000"/>
              </a:lnSpc>
              <a:spcBef>
                <a:spcPts val="0"/>
              </a:spcBef>
              <a:buNone/>
            </a:pPr>
            <a:r>
              <a:rPr lang="nl-NL" sz="2100" b="1" dirty="0">
                <a:solidFill>
                  <a:schemeClr val="accent1">
                    <a:lumMod val="50000"/>
                  </a:schemeClr>
                </a:solidFill>
              </a:rPr>
              <a:t>Chương 1:</a:t>
            </a:r>
            <a:r>
              <a:rPr lang="nl-NL" sz="2100" dirty="0">
                <a:solidFill>
                  <a:schemeClr val="accent1">
                    <a:lumMod val="50000"/>
                  </a:schemeClr>
                </a:solidFill>
              </a:rPr>
              <a:t> </a:t>
            </a:r>
            <a:r>
              <a:rPr lang="vi-VN" sz="2100" b="1" dirty="0">
                <a:solidFill>
                  <a:schemeClr val="accent1">
                    <a:lumMod val="50000"/>
                  </a:schemeClr>
                </a:solidFill>
              </a:rPr>
              <a:t>Tổng quan về</a:t>
            </a:r>
            <a:r>
              <a:rPr lang="nl-NL" sz="2100" b="1" dirty="0">
                <a:solidFill>
                  <a:schemeClr val="accent1">
                    <a:lumMod val="50000"/>
                  </a:schemeClr>
                </a:solidFill>
              </a:rPr>
              <a:t> Marketing</a:t>
            </a:r>
            <a:r>
              <a:rPr lang="nl-NL" sz="2100" dirty="0">
                <a:solidFill>
                  <a:schemeClr val="accent1">
                    <a:lumMod val="50000"/>
                  </a:schemeClr>
                </a:solidFill>
              </a:rPr>
              <a:t> </a:t>
            </a:r>
          </a:p>
          <a:p>
            <a:pPr marL="0" indent="0">
              <a:lnSpc>
                <a:spcPct val="150000"/>
              </a:lnSpc>
              <a:spcBef>
                <a:spcPts val="0"/>
              </a:spcBef>
              <a:buNone/>
            </a:pPr>
            <a:r>
              <a:rPr lang="nl-NL" sz="2100" b="1" dirty="0">
                <a:solidFill>
                  <a:schemeClr val="accent1">
                    <a:lumMod val="50000"/>
                  </a:schemeClr>
                </a:solidFill>
              </a:rPr>
              <a:t>Chương 2: </a:t>
            </a:r>
            <a:r>
              <a:rPr lang="vi-VN" sz="2100" b="1" dirty="0">
                <a:solidFill>
                  <a:schemeClr val="accent1">
                    <a:lumMod val="50000"/>
                  </a:schemeClr>
                </a:solidFill>
              </a:rPr>
              <a:t>Hành vi khách hàng – Thị trường mục tiêu </a:t>
            </a:r>
            <a:endParaRPr lang="en-US" sz="2100" b="1" dirty="0">
              <a:solidFill>
                <a:schemeClr val="accent1">
                  <a:lumMod val="50000"/>
                </a:schemeClr>
              </a:solidFill>
            </a:endParaRPr>
          </a:p>
          <a:p>
            <a:pPr marL="0" indent="0">
              <a:lnSpc>
                <a:spcPct val="150000"/>
              </a:lnSpc>
              <a:spcBef>
                <a:spcPts val="0"/>
              </a:spcBef>
              <a:buNone/>
            </a:pPr>
            <a:r>
              <a:rPr lang="en-US" sz="2100" b="1" dirty="0" err="1">
                <a:solidFill>
                  <a:schemeClr val="accent1">
                    <a:lumMod val="50000"/>
                  </a:schemeClr>
                </a:solidFill>
              </a:rPr>
              <a:t>Chương</a:t>
            </a:r>
            <a:r>
              <a:rPr lang="en-US" sz="2100" b="1" dirty="0">
                <a:solidFill>
                  <a:schemeClr val="accent1">
                    <a:lumMod val="50000"/>
                  </a:schemeClr>
                </a:solidFill>
              </a:rPr>
              <a:t> 3: </a:t>
            </a:r>
            <a:r>
              <a:rPr lang="vi-VN" sz="2100" b="1" dirty="0">
                <a:solidFill>
                  <a:schemeClr val="accent1">
                    <a:lumMod val="50000"/>
                  </a:schemeClr>
                </a:solidFill>
              </a:rPr>
              <a:t>Hệ thống marketing hỗn hợp trong doanh nghiệp </a:t>
            </a:r>
            <a:endParaRPr lang="en-US" sz="2100" dirty="0">
              <a:solidFill>
                <a:schemeClr val="accent1">
                  <a:lumMod val="50000"/>
                </a:schemeClr>
              </a:solidFill>
            </a:endParaRPr>
          </a:p>
          <a:p>
            <a:endParaRPr lang="en-US" dirty="0"/>
          </a:p>
        </p:txBody>
      </p:sp>
      <p:pic>
        <p:nvPicPr>
          <p:cNvPr id="4" name="Picture 2" descr="C:\Users\ThuongMac\Desktop\viet-bai-marketing200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998820"/>
            <a:ext cx="198120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2101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676400"/>
            <a:ext cx="8229600" cy="5029200"/>
          </a:xfrm>
        </p:spPr>
        <p:txBody>
          <a:bodyPr/>
          <a:lstStyle/>
          <a:p>
            <a:pPr marL="0" indent="0" algn="ctr">
              <a:lnSpc>
                <a:spcPct val="150000"/>
              </a:lnSpc>
              <a:spcBef>
                <a:spcPts val="0"/>
              </a:spcBef>
              <a:buNone/>
            </a:pPr>
            <a:r>
              <a:rPr lang="en-US" sz="4400" b="1" dirty="0">
                <a:solidFill>
                  <a:srgbClr val="336699"/>
                </a:solidFill>
                <a:latin typeface="+mj-lt"/>
              </a:rPr>
              <a:t>CHƯƠNG 1</a:t>
            </a:r>
          </a:p>
          <a:p>
            <a:pPr marL="0" indent="0" algn="ctr">
              <a:lnSpc>
                <a:spcPct val="150000"/>
              </a:lnSpc>
              <a:spcBef>
                <a:spcPts val="0"/>
              </a:spcBef>
              <a:buNone/>
            </a:pPr>
            <a:r>
              <a:rPr lang="vi-VN" sz="4400" b="1" dirty="0">
                <a:solidFill>
                  <a:srgbClr val="336699"/>
                </a:solidFill>
                <a:latin typeface="+mj-lt"/>
              </a:rPr>
              <a:t>TỔNG QUAN VỀ </a:t>
            </a:r>
            <a:r>
              <a:rPr lang="en-US" sz="4400" b="1" dirty="0">
                <a:solidFill>
                  <a:srgbClr val="336699"/>
                </a:solidFill>
                <a:latin typeface="+mj-lt"/>
              </a:rPr>
              <a:t>MARKETING </a:t>
            </a:r>
          </a:p>
        </p:txBody>
      </p:sp>
      <p:pic>
        <p:nvPicPr>
          <p:cNvPr id="5" name="Picture 2" descr="C:\Users\ThuongMac\Desktop\viet-bai-marketing200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998820"/>
            <a:ext cx="198120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117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err="1"/>
              <a:t>Chuẩn</a:t>
            </a:r>
            <a:r>
              <a:rPr lang="en-US" sz="3200" dirty="0"/>
              <a:t> </a:t>
            </a:r>
            <a:r>
              <a:rPr lang="en-US" sz="3200" dirty="0" err="1"/>
              <a:t>đầu</a:t>
            </a:r>
            <a:r>
              <a:rPr lang="en-US" sz="3200" dirty="0"/>
              <a:t> </a:t>
            </a:r>
            <a:r>
              <a:rPr lang="en-US" sz="3200" dirty="0" err="1"/>
              <a:t>ra</a:t>
            </a:r>
            <a:r>
              <a:rPr lang="en-US" sz="3200" dirty="0"/>
              <a:t> </a:t>
            </a:r>
          </a:p>
        </p:txBody>
      </p:sp>
      <p:sp>
        <p:nvSpPr>
          <p:cNvPr id="3" name="Content Placeholder 2"/>
          <p:cNvSpPr>
            <a:spLocks noGrp="1"/>
          </p:cNvSpPr>
          <p:nvPr>
            <p:ph idx="1"/>
          </p:nvPr>
        </p:nvSpPr>
        <p:spPr/>
        <p:txBody>
          <a:bodyPr/>
          <a:lstStyle/>
          <a:p>
            <a:pPr algn="just">
              <a:lnSpc>
                <a:spcPct val="150000"/>
              </a:lnSpc>
              <a:spcBef>
                <a:spcPts val="0"/>
              </a:spcBef>
            </a:pPr>
            <a:r>
              <a:rPr lang="en-US" sz="2400" dirty="0"/>
              <a:t>G1.1. </a:t>
            </a:r>
            <a:r>
              <a:rPr lang="vi-VN" sz="2400" dirty="0"/>
              <a:t>Nhận biết và hiểu rõ các khái niệm, vị trí, chức năng và vai trò của </a:t>
            </a:r>
            <a:r>
              <a:rPr lang="en-US" sz="2400" dirty="0"/>
              <a:t>marketing</a:t>
            </a:r>
            <a:r>
              <a:rPr lang="vi-VN" sz="2400" dirty="0"/>
              <a:t>, hệ thống thông tin và nghiên cứu marketing, môi trường marketing</a:t>
            </a:r>
            <a:endParaRPr lang="en-US" sz="2400" dirty="0"/>
          </a:p>
          <a:p>
            <a:pPr algn="just">
              <a:lnSpc>
                <a:spcPct val="150000"/>
              </a:lnSpc>
              <a:spcBef>
                <a:spcPts val="0"/>
              </a:spcBef>
            </a:pPr>
            <a:r>
              <a:rPr lang="en-US" sz="2400" dirty="0"/>
              <a:t>G2.1. </a:t>
            </a:r>
            <a:r>
              <a:rPr lang="en-US" sz="2400" dirty="0" err="1"/>
              <a:t>Vận</a:t>
            </a:r>
            <a:r>
              <a:rPr lang="en-US" sz="2400" dirty="0"/>
              <a:t> </a:t>
            </a:r>
            <a:r>
              <a:rPr lang="en-US" sz="2400" dirty="0" err="1"/>
              <a:t>dụng</a:t>
            </a:r>
            <a:r>
              <a:rPr lang="en-US" sz="2400" dirty="0"/>
              <a:t> </a:t>
            </a:r>
            <a:r>
              <a:rPr lang="en-US" sz="2400" dirty="0" err="1"/>
              <a:t>các</a:t>
            </a:r>
            <a:r>
              <a:rPr lang="en-US" sz="2400" dirty="0"/>
              <a:t> </a:t>
            </a:r>
            <a:r>
              <a:rPr lang="vi-VN" sz="2400" dirty="0"/>
              <a:t>thuật ngữ</a:t>
            </a:r>
            <a:r>
              <a:rPr lang="en-US" sz="2400" dirty="0"/>
              <a:t> </a:t>
            </a:r>
            <a:r>
              <a:rPr lang="en-US" sz="2400" dirty="0" err="1"/>
              <a:t>trong</a:t>
            </a:r>
            <a:r>
              <a:rPr lang="en-US" sz="2400" dirty="0"/>
              <a:t> mark</a:t>
            </a:r>
            <a:r>
              <a:rPr lang="vi-VN" sz="2400" dirty="0"/>
              <a:t>e</a:t>
            </a:r>
            <a:r>
              <a:rPr lang="en-US" sz="2400" dirty="0"/>
              <a:t>ting, </a:t>
            </a:r>
            <a:r>
              <a:rPr lang="vi-VN" sz="2400" dirty="0"/>
              <a:t>quá trình nghiên cứu marketing và môi trường marketing </a:t>
            </a:r>
            <a:endParaRPr lang="en-US" sz="2400" dirty="0"/>
          </a:p>
        </p:txBody>
      </p:sp>
      <p:pic>
        <p:nvPicPr>
          <p:cNvPr id="4" name="Picture 2" descr="C:\Users\ThuongMac\Desktop\viet-bai-marketing200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3" y="6019800"/>
            <a:ext cx="198120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4843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p:nvPr/>
        </p:nvSpPr>
        <p:spPr>
          <a:xfrm>
            <a:off x="2838079" y="2447986"/>
            <a:ext cx="5129212" cy="900540"/>
          </a:xfrm>
          <a:custGeom>
            <a:avLst/>
            <a:gdLst>
              <a:gd name="connsiteX0" fmla="*/ 0 w 1739900"/>
              <a:gd name="connsiteY0" fmla="*/ 0 h 1257301"/>
              <a:gd name="connsiteX1" fmla="*/ 1739900 w 1739900"/>
              <a:gd name="connsiteY1" fmla="*/ 0 h 1257301"/>
              <a:gd name="connsiteX2" fmla="*/ 1739900 w 1739900"/>
              <a:gd name="connsiteY2" fmla="*/ 1257301 h 1257301"/>
              <a:gd name="connsiteX3" fmla="*/ 0 w 1739900"/>
              <a:gd name="connsiteY3" fmla="*/ 1257301 h 1257301"/>
              <a:gd name="connsiteX4" fmla="*/ 0 w 1739900"/>
              <a:gd name="connsiteY4" fmla="*/ 0 h 1257301"/>
              <a:gd name="connsiteX0" fmla="*/ 0 w 1739900"/>
              <a:gd name="connsiteY0" fmla="*/ 0 h 1257301"/>
              <a:gd name="connsiteX1" fmla="*/ 1739900 w 1739900"/>
              <a:gd name="connsiteY1" fmla="*/ 0 h 1257301"/>
              <a:gd name="connsiteX2" fmla="*/ 1733550 w 1739900"/>
              <a:gd name="connsiteY2" fmla="*/ 628651 h 1257301"/>
              <a:gd name="connsiteX3" fmla="*/ 1739900 w 1739900"/>
              <a:gd name="connsiteY3" fmla="*/ 1257301 h 1257301"/>
              <a:gd name="connsiteX4" fmla="*/ 0 w 1739900"/>
              <a:gd name="connsiteY4" fmla="*/ 1257301 h 1257301"/>
              <a:gd name="connsiteX5" fmla="*/ 0 w 1739900"/>
              <a:gd name="connsiteY5" fmla="*/ 0 h 1257301"/>
              <a:gd name="connsiteX0" fmla="*/ 0 w 1739900"/>
              <a:gd name="connsiteY0" fmla="*/ 0 h 1257301"/>
              <a:gd name="connsiteX1" fmla="*/ 1739900 w 1739900"/>
              <a:gd name="connsiteY1" fmla="*/ 0 h 1257301"/>
              <a:gd name="connsiteX2" fmla="*/ 1733550 w 1739900"/>
              <a:gd name="connsiteY2" fmla="*/ 628651 h 1257301"/>
              <a:gd name="connsiteX3" fmla="*/ 1739900 w 1739900"/>
              <a:gd name="connsiteY3" fmla="*/ 1257301 h 1257301"/>
              <a:gd name="connsiteX4" fmla="*/ 0 w 1739900"/>
              <a:gd name="connsiteY4" fmla="*/ 1257301 h 1257301"/>
              <a:gd name="connsiteX5" fmla="*/ 0 w 1739900"/>
              <a:gd name="connsiteY5" fmla="*/ 0 h 1257301"/>
              <a:gd name="connsiteX0" fmla="*/ 0 w 1739900"/>
              <a:gd name="connsiteY0" fmla="*/ 0 h 1257301"/>
              <a:gd name="connsiteX1" fmla="*/ 1739900 w 1739900"/>
              <a:gd name="connsiteY1" fmla="*/ 0 h 1257301"/>
              <a:gd name="connsiteX2" fmla="*/ 1733550 w 1739900"/>
              <a:gd name="connsiteY2" fmla="*/ 628651 h 1257301"/>
              <a:gd name="connsiteX3" fmla="*/ 1739900 w 1739900"/>
              <a:gd name="connsiteY3" fmla="*/ 1257301 h 1257301"/>
              <a:gd name="connsiteX4" fmla="*/ 0 w 1739900"/>
              <a:gd name="connsiteY4" fmla="*/ 1257301 h 1257301"/>
              <a:gd name="connsiteX5" fmla="*/ 0 w 1739900"/>
              <a:gd name="connsiteY5" fmla="*/ 0 h 1257301"/>
              <a:gd name="connsiteX0" fmla="*/ 0 w 2343162"/>
              <a:gd name="connsiteY0" fmla="*/ 0 h 1257301"/>
              <a:gd name="connsiteX1" fmla="*/ 1739900 w 2343162"/>
              <a:gd name="connsiteY1" fmla="*/ 0 h 1257301"/>
              <a:gd name="connsiteX2" fmla="*/ 2343150 w 2343162"/>
              <a:gd name="connsiteY2" fmla="*/ 622301 h 1257301"/>
              <a:gd name="connsiteX3" fmla="*/ 1739900 w 2343162"/>
              <a:gd name="connsiteY3" fmla="*/ 1257301 h 1257301"/>
              <a:gd name="connsiteX4" fmla="*/ 0 w 2343162"/>
              <a:gd name="connsiteY4" fmla="*/ 1257301 h 1257301"/>
              <a:gd name="connsiteX5" fmla="*/ 0 w 2343162"/>
              <a:gd name="connsiteY5" fmla="*/ 0 h 1257301"/>
              <a:gd name="connsiteX0" fmla="*/ 0 w 2343155"/>
              <a:gd name="connsiteY0" fmla="*/ 0 h 1257301"/>
              <a:gd name="connsiteX1" fmla="*/ 1739900 w 2343155"/>
              <a:gd name="connsiteY1" fmla="*/ 0 h 1257301"/>
              <a:gd name="connsiteX2" fmla="*/ 2343150 w 2343155"/>
              <a:gd name="connsiteY2" fmla="*/ 622301 h 1257301"/>
              <a:gd name="connsiteX3" fmla="*/ 1739900 w 2343155"/>
              <a:gd name="connsiteY3" fmla="*/ 1257301 h 1257301"/>
              <a:gd name="connsiteX4" fmla="*/ 0 w 2343155"/>
              <a:gd name="connsiteY4" fmla="*/ 1257301 h 1257301"/>
              <a:gd name="connsiteX5" fmla="*/ 0 w 2343155"/>
              <a:gd name="connsiteY5" fmla="*/ 0 h 1257301"/>
              <a:gd name="connsiteX0" fmla="*/ 0 w 2343155"/>
              <a:gd name="connsiteY0" fmla="*/ 0 h 1257301"/>
              <a:gd name="connsiteX1" fmla="*/ 1739900 w 2343155"/>
              <a:gd name="connsiteY1" fmla="*/ 0 h 1257301"/>
              <a:gd name="connsiteX2" fmla="*/ 2343150 w 2343155"/>
              <a:gd name="connsiteY2" fmla="*/ 622301 h 1257301"/>
              <a:gd name="connsiteX3" fmla="*/ 1739900 w 2343155"/>
              <a:gd name="connsiteY3" fmla="*/ 1257301 h 1257301"/>
              <a:gd name="connsiteX4" fmla="*/ 0 w 2343155"/>
              <a:gd name="connsiteY4" fmla="*/ 1257301 h 1257301"/>
              <a:gd name="connsiteX5" fmla="*/ 0 w 2343155"/>
              <a:gd name="connsiteY5" fmla="*/ 0 h 1257301"/>
              <a:gd name="connsiteX0" fmla="*/ 0 w 2343150"/>
              <a:gd name="connsiteY0" fmla="*/ 0 h 1257301"/>
              <a:gd name="connsiteX1" fmla="*/ 1739900 w 2343150"/>
              <a:gd name="connsiteY1" fmla="*/ 0 h 1257301"/>
              <a:gd name="connsiteX2" fmla="*/ 2343150 w 2343150"/>
              <a:gd name="connsiteY2" fmla="*/ 622301 h 1257301"/>
              <a:gd name="connsiteX3" fmla="*/ 1739900 w 2343150"/>
              <a:gd name="connsiteY3" fmla="*/ 1257301 h 1257301"/>
              <a:gd name="connsiteX4" fmla="*/ 0 w 2343150"/>
              <a:gd name="connsiteY4" fmla="*/ 1257301 h 1257301"/>
              <a:gd name="connsiteX5" fmla="*/ 0 w 2343150"/>
              <a:gd name="connsiteY5" fmla="*/ 0 h 1257301"/>
              <a:gd name="connsiteX0" fmla="*/ 0 w 2362200"/>
              <a:gd name="connsiteY0" fmla="*/ 0 h 1257301"/>
              <a:gd name="connsiteX1" fmla="*/ 1739900 w 2362200"/>
              <a:gd name="connsiteY1" fmla="*/ 0 h 1257301"/>
              <a:gd name="connsiteX2" fmla="*/ 2362200 w 2362200"/>
              <a:gd name="connsiteY2" fmla="*/ 635001 h 1257301"/>
              <a:gd name="connsiteX3" fmla="*/ 1739900 w 2362200"/>
              <a:gd name="connsiteY3" fmla="*/ 1257301 h 1257301"/>
              <a:gd name="connsiteX4" fmla="*/ 0 w 2362200"/>
              <a:gd name="connsiteY4" fmla="*/ 1257301 h 1257301"/>
              <a:gd name="connsiteX5" fmla="*/ 0 w 2362200"/>
              <a:gd name="connsiteY5" fmla="*/ 0 h 1257301"/>
              <a:gd name="connsiteX0" fmla="*/ 0 w 2362200"/>
              <a:gd name="connsiteY0" fmla="*/ 0 h 1257301"/>
              <a:gd name="connsiteX1" fmla="*/ 1739900 w 2362200"/>
              <a:gd name="connsiteY1" fmla="*/ 0 h 1257301"/>
              <a:gd name="connsiteX2" fmla="*/ 2362200 w 2362200"/>
              <a:gd name="connsiteY2" fmla="*/ 635001 h 1257301"/>
              <a:gd name="connsiteX3" fmla="*/ 1739900 w 2362200"/>
              <a:gd name="connsiteY3" fmla="*/ 1257301 h 1257301"/>
              <a:gd name="connsiteX4" fmla="*/ 0 w 2362200"/>
              <a:gd name="connsiteY4" fmla="*/ 1257301 h 1257301"/>
              <a:gd name="connsiteX5" fmla="*/ 0 w 2362200"/>
              <a:gd name="connsiteY5" fmla="*/ 0 h 1257301"/>
              <a:gd name="connsiteX0" fmla="*/ 0 w 2362200"/>
              <a:gd name="connsiteY0" fmla="*/ 0 h 1257301"/>
              <a:gd name="connsiteX1" fmla="*/ 1739900 w 2362200"/>
              <a:gd name="connsiteY1" fmla="*/ 0 h 1257301"/>
              <a:gd name="connsiteX2" fmla="*/ 2362200 w 2362200"/>
              <a:gd name="connsiteY2" fmla="*/ 635001 h 1257301"/>
              <a:gd name="connsiteX3" fmla="*/ 1739900 w 2362200"/>
              <a:gd name="connsiteY3" fmla="*/ 1257301 h 1257301"/>
              <a:gd name="connsiteX4" fmla="*/ 0 w 2362200"/>
              <a:gd name="connsiteY4" fmla="*/ 1257301 h 1257301"/>
              <a:gd name="connsiteX5" fmla="*/ 0 w 2362200"/>
              <a:gd name="connsiteY5" fmla="*/ 0 h 1257301"/>
              <a:gd name="connsiteX0" fmla="*/ 0 w 2049349"/>
              <a:gd name="connsiteY0" fmla="*/ 0 h 1257301"/>
              <a:gd name="connsiteX1" fmla="*/ 1739900 w 2049349"/>
              <a:gd name="connsiteY1" fmla="*/ 0 h 1257301"/>
              <a:gd name="connsiteX2" fmla="*/ 2049349 w 2049349"/>
              <a:gd name="connsiteY2" fmla="*/ 635001 h 1257301"/>
              <a:gd name="connsiteX3" fmla="*/ 1739900 w 2049349"/>
              <a:gd name="connsiteY3" fmla="*/ 1257301 h 1257301"/>
              <a:gd name="connsiteX4" fmla="*/ 0 w 2049349"/>
              <a:gd name="connsiteY4" fmla="*/ 1257301 h 1257301"/>
              <a:gd name="connsiteX5" fmla="*/ 0 w 2049349"/>
              <a:gd name="connsiteY5" fmla="*/ 0 h 1257301"/>
              <a:gd name="connsiteX0" fmla="*/ 0 w 2049349"/>
              <a:gd name="connsiteY0" fmla="*/ 0 h 1257301"/>
              <a:gd name="connsiteX1" fmla="*/ 1739900 w 2049349"/>
              <a:gd name="connsiteY1" fmla="*/ 0 h 1257301"/>
              <a:gd name="connsiteX2" fmla="*/ 2049349 w 2049349"/>
              <a:gd name="connsiteY2" fmla="*/ 635001 h 1257301"/>
              <a:gd name="connsiteX3" fmla="*/ 1739900 w 2049349"/>
              <a:gd name="connsiteY3" fmla="*/ 1257301 h 1257301"/>
              <a:gd name="connsiteX4" fmla="*/ 0 w 2049349"/>
              <a:gd name="connsiteY4" fmla="*/ 1257301 h 1257301"/>
              <a:gd name="connsiteX5" fmla="*/ 0 w 2049349"/>
              <a:gd name="connsiteY5" fmla="*/ 0 h 1257301"/>
              <a:gd name="connsiteX0" fmla="*/ 0 w 2049349"/>
              <a:gd name="connsiteY0" fmla="*/ 0 h 1257301"/>
              <a:gd name="connsiteX1" fmla="*/ 1739900 w 2049349"/>
              <a:gd name="connsiteY1" fmla="*/ 0 h 1257301"/>
              <a:gd name="connsiteX2" fmla="*/ 2049349 w 2049349"/>
              <a:gd name="connsiteY2" fmla="*/ 635001 h 1257301"/>
              <a:gd name="connsiteX3" fmla="*/ 1739900 w 2049349"/>
              <a:gd name="connsiteY3" fmla="*/ 1257301 h 1257301"/>
              <a:gd name="connsiteX4" fmla="*/ 0 w 2049349"/>
              <a:gd name="connsiteY4" fmla="*/ 1257301 h 1257301"/>
              <a:gd name="connsiteX5" fmla="*/ 0 w 2049349"/>
              <a:gd name="connsiteY5" fmla="*/ 0 h 1257301"/>
              <a:gd name="connsiteX0" fmla="*/ 0 w 2049349"/>
              <a:gd name="connsiteY0" fmla="*/ 0 h 1257301"/>
              <a:gd name="connsiteX1" fmla="*/ 1739900 w 2049349"/>
              <a:gd name="connsiteY1" fmla="*/ 0 h 1257301"/>
              <a:gd name="connsiteX2" fmla="*/ 2049349 w 2049349"/>
              <a:gd name="connsiteY2" fmla="*/ 635001 h 1257301"/>
              <a:gd name="connsiteX3" fmla="*/ 1739900 w 2049349"/>
              <a:gd name="connsiteY3" fmla="*/ 1257301 h 1257301"/>
              <a:gd name="connsiteX4" fmla="*/ 0 w 2049349"/>
              <a:gd name="connsiteY4" fmla="*/ 1257301 h 1257301"/>
              <a:gd name="connsiteX5" fmla="*/ 0 w 2049349"/>
              <a:gd name="connsiteY5" fmla="*/ 0 h 1257301"/>
              <a:gd name="connsiteX0" fmla="*/ 0 w 2049349"/>
              <a:gd name="connsiteY0" fmla="*/ 0 h 1257301"/>
              <a:gd name="connsiteX1" fmla="*/ 1739900 w 2049349"/>
              <a:gd name="connsiteY1" fmla="*/ 0 h 1257301"/>
              <a:gd name="connsiteX2" fmla="*/ 2049349 w 2049349"/>
              <a:gd name="connsiteY2" fmla="*/ 635001 h 1257301"/>
              <a:gd name="connsiteX3" fmla="*/ 1739900 w 2049349"/>
              <a:gd name="connsiteY3" fmla="*/ 1257301 h 1257301"/>
              <a:gd name="connsiteX4" fmla="*/ 0 w 2049349"/>
              <a:gd name="connsiteY4" fmla="*/ 1257301 h 1257301"/>
              <a:gd name="connsiteX5" fmla="*/ 0 w 2049349"/>
              <a:gd name="connsiteY5" fmla="*/ 0 h 125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49349" h="1257301">
                <a:moveTo>
                  <a:pt x="0" y="0"/>
                </a:moveTo>
                <a:lnTo>
                  <a:pt x="1739900" y="0"/>
                </a:lnTo>
                <a:cubicBezTo>
                  <a:pt x="2097919" y="736600"/>
                  <a:pt x="1710758" y="-66675"/>
                  <a:pt x="2049349" y="635001"/>
                </a:cubicBezTo>
                <a:cubicBezTo>
                  <a:pt x="1687248" y="1352551"/>
                  <a:pt x="2110278" y="514351"/>
                  <a:pt x="1739900" y="1257301"/>
                </a:cubicBezTo>
                <a:lnTo>
                  <a:pt x="0" y="1257301"/>
                </a:lnTo>
                <a:lnTo>
                  <a:pt x="0" y="0"/>
                </a:lnTo>
                <a:close/>
              </a:path>
            </a:pathLst>
          </a:custGeom>
          <a:solidFill>
            <a:schemeClr val="bg1"/>
          </a:solidFill>
          <a:ln w="3175">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Round Same Side Corner Rectangle 1"/>
          <p:cNvSpPr/>
          <p:nvPr/>
        </p:nvSpPr>
        <p:spPr>
          <a:xfrm rot="16200000">
            <a:off x="1904479" y="1861619"/>
            <a:ext cx="900540" cy="2038350"/>
          </a:xfrm>
          <a:custGeom>
            <a:avLst/>
            <a:gdLst>
              <a:gd name="connsiteX0" fmla="*/ 330205 w 1257300"/>
              <a:gd name="connsiteY0" fmla="*/ 0 h 1416050"/>
              <a:gd name="connsiteX1" fmla="*/ 927095 w 1257300"/>
              <a:gd name="connsiteY1" fmla="*/ 0 h 1416050"/>
              <a:gd name="connsiteX2" fmla="*/ 1257300 w 1257300"/>
              <a:gd name="connsiteY2" fmla="*/ 330205 h 1416050"/>
              <a:gd name="connsiteX3" fmla="*/ 1257300 w 1257300"/>
              <a:gd name="connsiteY3" fmla="*/ 1416050 h 1416050"/>
              <a:gd name="connsiteX4" fmla="*/ 1257300 w 1257300"/>
              <a:gd name="connsiteY4" fmla="*/ 1416050 h 1416050"/>
              <a:gd name="connsiteX5" fmla="*/ 0 w 1257300"/>
              <a:gd name="connsiteY5" fmla="*/ 1416050 h 1416050"/>
              <a:gd name="connsiteX6" fmla="*/ 0 w 1257300"/>
              <a:gd name="connsiteY6" fmla="*/ 1416050 h 1416050"/>
              <a:gd name="connsiteX7" fmla="*/ 0 w 1257300"/>
              <a:gd name="connsiteY7" fmla="*/ 330205 h 1416050"/>
              <a:gd name="connsiteX8" fmla="*/ 330205 w 1257300"/>
              <a:gd name="connsiteY8" fmla="*/ 0 h 1416050"/>
              <a:gd name="connsiteX0" fmla="*/ 330205 w 1257300"/>
              <a:gd name="connsiteY0" fmla="*/ 0 h 1416050"/>
              <a:gd name="connsiteX1" fmla="*/ 927095 w 1257300"/>
              <a:gd name="connsiteY1" fmla="*/ 0 h 1416050"/>
              <a:gd name="connsiteX2" fmla="*/ 1257300 w 1257300"/>
              <a:gd name="connsiteY2" fmla="*/ 330205 h 1416050"/>
              <a:gd name="connsiteX3" fmla="*/ 1257300 w 1257300"/>
              <a:gd name="connsiteY3" fmla="*/ 1416050 h 1416050"/>
              <a:gd name="connsiteX4" fmla="*/ 1257300 w 1257300"/>
              <a:gd name="connsiteY4" fmla="*/ 1416050 h 1416050"/>
              <a:gd name="connsiteX5" fmla="*/ 590550 w 1257300"/>
              <a:gd name="connsiteY5" fmla="*/ 1416050 h 1416050"/>
              <a:gd name="connsiteX6" fmla="*/ 0 w 1257300"/>
              <a:gd name="connsiteY6" fmla="*/ 1416050 h 1416050"/>
              <a:gd name="connsiteX7" fmla="*/ 0 w 1257300"/>
              <a:gd name="connsiteY7" fmla="*/ 1416050 h 1416050"/>
              <a:gd name="connsiteX8" fmla="*/ 0 w 1257300"/>
              <a:gd name="connsiteY8" fmla="*/ 330205 h 1416050"/>
              <a:gd name="connsiteX9" fmla="*/ 330205 w 1257300"/>
              <a:gd name="connsiteY9" fmla="*/ 0 h 1416050"/>
              <a:gd name="connsiteX0" fmla="*/ 330205 w 1257300"/>
              <a:gd name="connsiteY0" fmla="*/ 0 h 2038350"/>
              <a:gd name="connsiteX1" fmla="*/ 927095 w 1257300"/>
              <a:gd name="connsiteY1" fmla="*/ 0 h 2038350"/>
              <a:gd name="connsiteX2" fmla="*/ 1257300 w 1257300"/>
              <a:gd name="connsiteY2" fmla="*/ 330205 h 2038350"/>
              <a:gd name="connsiteX3" fmla="*/ 1257300 w 1257300"/>
              <a:gd name="connsiteY3" fmla="*/ 1416050 h 2038350"/>
              <a:gd name="connsiteX4" fmla="*/ 1257300 w 1257300"/>
              <a:gd name="connsiteY4" fmla="*/ 1416050 h 2038350"/>
              <a:gd name="connsiteX5" fmla="*/ 628650 w 1257300"/>
              <a:gd name="connsiteY5" fmla="*/ 2038350 h 2038350"/>
              <a:gd name="connsiteX6" fmla="*/ 0 w 1257300"/>
              <a:gd name="connsiteY6" fmla="*/ 1416050 h 2038350"/>
              <a:gd name="connsiteX7" fmla="*/ 0 w 1257300"/>
              <a:gd name="connsiteY7" fmla="*/ 1416050 h 2038350"/>
              <a:gd name="connsiteX8" fmla="*/ 0 w 1257300"/>
              <a:gd name="connsiteY8" fmla="*/ 330205 h 2038350"/>
              <a:gd name="connsiteX9" fmla="*/ 330205 w 1257300"/>
              <a:gd name="connsiteY9" fmla="*/ 0 h 203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57300" h="2038350">
                <a:moveTo>
                  <a:pt x="330205" y="0"/>
                </a:moveTo>
                <a:lnTo>
                  <a:pt x="927095" y="0"/>
                </a:lnTo>
                <a:cubicBezTo>
                  <a:pt x="1109462" y="0"/>
                  <a:pt x="1257300" y="147838"/>
                  <a:pt x="1257300" y="330205"/>
                </a:cubicBezTo>
                <a:lnTo>
                  <a:pt x="1257300" y="1416050"/>
                </a:lnTo>
                <a:lnTo>
                  <a:pt x="1257300" y="1416050"/>
                </a:lnTo>
                <a:lnTo>
                  <a:pt x="628650" y="2038350"/>
                </a:lnTo>
                <a:lnTo>
                  <a:pt x="0" y="1416050"/>
                </a:lnTo>
                <a:lnTo>
                  <a:pt x="0" y="1416050"/>
                </a:lnTo>
                <a:lnTo>
                  <a:pt x="0" y="330205"/>
                </a:lnTo>
                <a:cubicBezTo>
                  <a:pt x="0" y="147838"/>
                  <a:pt x="147838" y="0"/>
                  <a:pt x="330205" y="0"/>
                </a:cubicBezTo>
                <a:close/>
              </a:path>
            </a:pathLst>
          </a:custGeom>
          <a:solidFill>
            <a:schemeClr val="tx2">
              <a:lumMod val="40000"/>
              <a:lumOff val="6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Isosceles Triangle 5"/>
          <p:cNvSpPr/>
          <p:nvPr/>
        </p:nvSpPr>
        <p:spPr>
          <a:xfrm rot="5400000">
            <a:off x="3262318" y="2867089"/>
            <a:ext cx="266069" cy="180975"/>
          </a:xfrm>
          <a:prstGeom prst="triangl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9" name="Isosceles Triangle 8"/>
          <p:cNvSpPr/>
          <p:nvPr/>
        </p:nvSpPr>
        <p:spPr>
          <a:xfrm rot="5400000">
            <a:off x="3415153" y="3836564"/>
            <a:ext cx="266069" cy="180975"/>
          </a:xfrm>
          <a:prstGeom prst="triangl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0" name="Rectangle 2"/>
          <p:cNvSpPr/>
          <p:nvPr/>
        </p:nvSpPr>
        <p:spPr>
          <a:xfrm>
            <a:off x="2938523" y="4208928"/>
            <a:ext cx="5143628" cy="900540"/>
          </a:xfrm>
          <a:custGeom>
            <a:avLst/>
            <a:gdLst>
              <a:gd name="connsiteX0" fmla="*/ 0 w 1739900"/>
              <a:gd name="connsiteY0" fmla="*/ 0 h 1257301"/>
              <a:gd name="connsiteX1" fmla="*/ 1739900 w 1739900"/>
              <a:gd name="connsiteY1" fmla="*/ 0 h 1257301"/>
              <a:gd name="connsiteX2" fmla="*/ 1739900 w 1739900"/>
              <a:gd name="connsiteY2" fmla="*/ 1257301 h 1257301"/>
              <a:gd name="connsiteX3" fmla="*/ 0 w 1739900"/>
              <a:gd name="connsiteY3" fmla="*/ 1257301 h 1257301"/>
              <a:gd name="connsiteX4" fmla="*/ 0 w 1739900"/>
              <a:gd name="connsiteY4" fmla="*/ 0 h 1257301"/>
              <a:gd name="connsiteX0" fmla="*/ 0 w 1739900"/>
              <a:gd name="connsiteY0" fmla="*/ 0 h 1257301"/>
              <a:gd name="connsiteX1" fmla="*/ 1739900 w 1739900"/>
              <a:gd name="connsiteY1" fmla="*/ 0 h 1257301"/>
              <a:gd name="connsiteX2" fmla="*/ 1733550 w 1739900"/>
              <a:gd name="connsiteY2" fmla="*/ 628651 h 1257301"/>
              <a:gd name="connsiteX3" fmla="*/ 1739900 w 1739900"/>
              <a:gd name="connsiteY3" fmla="*/ 1257301 h 1257301"/>
              <a:gd name="connsiteX4" fmla="*/ 0 w 1739900"/>
              <a:gd name="connsiteY4" fmla="*/ 1257301 h 1257301"/>
              <a:gd name="connsiteX5" fmla="*/ 0 w 1739900"/>
              <a:gd name="connsiteY5" fmla="*/ 0 h 1257301"/>
              <a:gd name="connsiteX0" fmla="*/ 0 w 1739900"/>
              <a:gd name="connsiteY0" fmla="*/ 0 h 1257301"/>
              <a:gd name="connsiteX1" fmla="*/ 1739900 w 1739900"/>
              <a:gd name="connsiteY1" fmla="*/ 0 h 1257301"/>
              <a:gd name="connsiteX2" fmla="*/ 1733550 w 1739900"/>
              <a:gd name="connsiteY2" fmla="*/ 628651 h 1257301"/>
              <a:gd name="connsiteX3" fmla="*/ 1739900 w 1739900"/>
              <a:gd name="connsiteY3" fmla="*/ 1257301 h 1257301"/>
              <a:gd name="connsiteX4" fmla="*/ 0 w 1739900"/>
              <a:gd name="connsiteY4" fmla="*/ 1257301 h 1257301"/>
              <a:gd name="connsiteX5" fmla="*/ 0 w 1739900"/>
              <a:gd name="connsiteY5" fmla="*/ 0 h 1257301"/>
              <a:gd name="connsiteX0" fmla="*/ 0 w 1739900"/>
              <a:gd name="connsiteY0" fmla="*/ 0 h 1257301"/>
              <a:gd name="connsiteX1" fmla="*/ 1739900 w 1739900"/>
              <a:gd name="connsiteY1" fmla="*/ 0 h 1257301"/>
              <a:gd name="connsiteX2" fmla="*/ 1733550 w 1739900"/>
              <a:gd name="connsiteY2" fmla="*/ 628651 h 1257301"/>
              <a:gd name="connsiteX3" fmla="*/ 1739900 w 1739900"/>
              <a:gd name="connsiteY3" fmla="*/ 1257301 h 1257301"/>
              <a:gd name="connsiteX4" fmla="*/ 0 w 1739900"/>
              <a:gd name="connsiteY4" fmla="*/ 1257301 h 1257301"/>
              <a:gd name="connsiteX5" fmla="*/ 0 w 1739900"/>
              <a:gd name="connsiteY5" fmla="*/ 0 h 1257301"/>
              <a:gd name="connsiteX0" fmla="*/ 0 w 2343162"/>
              <a:gd name="connsiteY0" fmla="*/ 0 h 1257301"/>
              <a:gd name="connsiteX1" fmla="*/ 1739900 w 2343162"/>
              <a:gd name="connsiteY1" fmla="*/ 0 h 1257301"/>
              <a:gd name="connsiteX2" fmla="*/ 2343150 w 2343162"/>
              <a:gd name="connsiteY2" fmla="*/ 622301 h 1257301"/>
              <a:gd name="connsiteX3" fmla="*/ 1739900 w 2343162"/>
              <a:gd name="connsiteY3" fmla="*/ 1257301 h 1257301"/>
              <a:gd name="connsiteX4" fmla="*/ 0 w 2343162"/>
              <a:gd name="connsiteY4" fmla="*/ 1257301 h 1257301"/>
              <a:gd name="connsiteX5" fmla="*/ 0 w 2343162"/>
              <a:gd name="connsiteY5" fmla="*/ 0 h 1257301"/>
              <a:gd name="connsiteX0" fmla="*/ 0 w 2343155"/>
              <a:gd name="connsiteY0" fmla="*/ 0 h 1257301"/>
              <a:gd name="connsiteX1" fmla="*/ 1739900 w 2343155"/>
              <a:gd name="connsiteY1" fmla="*/ 0 h 1257301"/>
              <a:gd name="connsiteX2" fmla="*/ 2343150 w 2343155"/>
              <a:gd name="connsiteY2" fmla="*/ 622301 h 1257301"/>
              <a:gd name="connsiteX3" fmla="*/ 1739900 w 2343155"/>
              <a:gd name="connsiteY3" fmla="*/ 1257301 h 1257301"/>
              <a:gd name="connsiteX4" fmla="*/ 0 w 2343155"/>
              <a:gd name="connsiteY4" fmla="*/ 1257301 h 1257301"/>
              <a:gd name="connsiteX5" fmla="*/ 0 w 2343155"/>
              <a:gd name="connsiteY5" fmla="*/ 0 h 1257301"/>
              <a:gd name="connsiteX0" fmla="*/ 0 w 2343155"/>
              <a:gd name="connsiteY0" fmla="*/ 0 h 1257301"/>
              <a:gd name="connsiteX1" fmla="*/ 1739900 w 2343155"/>
              <a:gd name="connsiteY1" fmla="*/ 0 h 1257301"/>
              <a:gd name="connsiteX2" fmla="*/ 2343150 w 2343155"/>
              <a:gd name="connsiteY2" fmla="*/ 622301 h 1257301"/>
              <a:gd name="connsiteX3" fmla="*/ 1739900 w 2343155"/>
              <a:gd name="connsiteY3" fmla="*/ 1257301 h 1257301"/>
              <a:gd name="connsiteX4" fmla="*/ 0 w 2343155"/>
              <a:gd name="connsiteY4" fmla="*/ 1257301 h 1257301"/>
              <a:gd name="connsiteX5" fmla="*/ 0 w 2343155"/>
              <a:gd name="connsiteY5" fmla="*/ 0 h 1257301"/>
              <a:gd name="connsiteX0" fmla="*/ 0 w 2343150"/>
              <a:gd name="connsiteY0" fmla="*/ 0 h 1257301"/>
              <a:gd name="connsiteX1" fmla="*/ 1739900 w 2343150"/>
              <a:gd name="connsiteY1" fmla="*/ 0 h 1257301"/>
              <a:gd name="connsiteX2" fmla="*/ 2343150 w 2343150"/>
              <a:gd name="connsiteY2" fmla="*/ 622301 h 1257301"/>
              <a:gd name="connsiteX3" fmla="*/ 1739900 w 2343150"/>
              <a:gd name="connsiteY3" fmla="*/ 1257301 h 1257301"/>
              <a:gd name="connsiteX4" fmla="*/ 0 w 2343150"/>
              <a:gd name="connsiteY4" fmla="*/ 1257301 h 1257301"/>
              <a:gd name="connsiteX5" fmla="*/ 0 w 2343150"/>
              <a:gd name="connsiteY5" fmla="*/ 0 h 1257301"/>
              <a:gd name="connsiteX0" fmla="*/ 0 w 2362200"/>
              <a:gd name="connsiteY0" fmla="*/ 0 h 1257301"/>
              <a:gd name="connsiteX1" fmla="*/ 1739900 w 2362200"/>
              <a:gd name="connsiteY1" fmla="*/ 0 h 1257301"/>
              <a:gd name="connsiteX2" fmla="*/ 2362200 w 2362200"/>
              <a:gd name="connsiteY2" fmla="*/ 635001 h 1257301"/>
              <a:gd name="connsiteX3" fmla="*/ 1739900 w 2362200"/>
              <a:gd name="connsiteY3" fmla="*/ 1257301 h 1257301"/>
              <a:gd name="connsiteX4" fmla="*/ 0 w 2362200"/>
              <a:gd name="connsiteY4" fmla="*/ 1257301 h 1257301"/>
              <a:gd name="connsiteX5" fmla="*/ 0 w 2362200"/>
              <a:gd name="connsiteY5" fmla="*/ 0 h 1257301"/>
              <a:gd name="connsiteX0" fmla="*/ 0 w 2362200"/>
              <a:gd name="connsiteY0" fmla="*/ 0 h 1257301"/>
              <a:gd name="connsiteX1" fmla="*/ 1739900 w 2362200"/>
              <a:gd name="connsiteY1" fmla="*/ 0 h 1257301"/>
              <a:gd name="connsiteX2" fmla="*/ 2362200 w 2362200"/>
              <a:gd name="connsiteY2" fmla="*/ 635001 h 1257301"/>
              <a:gd name="connsiteX3" fmla="*/ 1739900 w 2362200"/>
              <a:gd name="connsiteY3" fmla="*/ 1257301 h 1257301"/>
              <a:gd name="connsiteX4" fmla="*/ 0 w 2362200"/>
              <a:gd name="connsiteY4" fmla="*/ 1257301 h 1257301"/>
              <a:gd name="connsiteX5" fmla="*/ 0 w 2362200"/>
              <a:gd name="connsiteY5" fmla="*/ 0 h 1257301"/>
              <a:gd name="connsiteX0" fmla="*/ 0 w 2362200"/>
              <a:gd name="connsiteY0" fmla="*/ 0 h 1257301"/>
              <a:gd name="connsiteX1" fmla="*/ 1739900 w 2362200"/>
              <a:gd name="connsiteY1" fmla="*/ 0 h 1257301"/>
              <a:gd name="connsiteX2" fmla="*/ 2362200 w 2362200"/>
              <a:gd name="connsiteY2" fmla="*/ 635001 h 1257301"/>
              <a:gd name="connsiteX3" fmla="*/ 1739900 w 2362200"/>
              <a:gd name="connsiteY3" fmla="*/ 1257301 h 1257301"/>
              <a:gd name="connsiteX4" fmla="*/ 0 w 2362200"/>
              <a:gd name="connsiteY4" fmla="*/ 1257301 h 1257301"/>
              <a:gd name="connsiteX5" fmla="*/ 0 w 2362200"/>
              <a:gd name="connsiteY5" fmla="*/ 0 h 1257301"/>
              <a:gd name="connsiteX0" fmla="*/ 0 w 2049349"/>
              <a:gd name="connsiteY0" fmla="*/ 0 h 1257301"/>
              <a:gd name="connsiteX1" fmla="*/ 1739900 w 2049349"/>
              <a:gd name="connsiteY1" fmla="*/ 0 h 1257301"/>
              <a:gd name="connsiteX2" fmla="*/ 2049349 w 2049349"/>
              <a:gd name="connsiteY2" fmla="*/ 635001 h 1257301"/>
              <a:gd name="connsiteX3" fmla="*/ 1739900 w 2049349"/>
              <a:gd name="connsiteY3" fmla="*/ 1257301 h 1257301"/>
              <a:gd name="connsiteX4" fmla="*/ 0 w 2049349"/>
              <a:gd name="connsiteY4" fmla="*/ 1257301 h 1257301"/>
              <a:gd name="connsiteX5" fmla="*/ 0 w 2049349"/>
              <a:gd name="connsiteY5" fmla="*/ 0 h 1257301"/>
              <a:gd name="connsiteX0" fmla="*/ 0 w 2049349"/>
              <a:gd name="connsiteY0" fmla="*/ 0 h 1257301"/>
              <a:gd name="connsiteX1" fmla="*/ 1739900 w 2049349"/>
              <a:gd name="connsiteY1" fmla="*/ 0 h 1257301"/>
              <a:gd name="connsiteX2" fmla="*/ 2049349 w 2049349"/>
              <a:gd name="connsiteY2" fmla="*/ 635001 h 1257301"/>
              <a:gd name="connsiteX3" fmla="*/ 1739900 w 2049349"/>
              <a:gd name="connsiteY3" fmla="*/ 1257301 h 1257301"/>
              <a:gd name="connsiteX4" fmla="*/ 0 w 2049349"/>
              <a:gd name="connsiteY4" fmla="*/ 1257301 h 1257301"/>
              <a:gd name="connsiteX5" fmla="*/ 0 w 2049349"/>
              <a:gd name="connsiteY5" fmla="*/ 0 h 1257301"/>
              <a:gd name="connsiteX0" fmla="*/ 0 w 2049349"/>
              <a:gd name="connsiteY0" fmla="*/ 0 h 1257301"/>
              <a:gd name="connsiteX1" fmla="*/ 1739900 w 2049349"/>
              <a:gd name="connsiteY1" fmla="*/ 0 h 1257301"/>
              <a:gd name="connsiteX2" fmla="*/ 2049349 w 2049349"/>
              <a:gd name="connsiteY2" fmla="*/ 635001 h 1257301"/>
              <a:gd name="connsiteX3" fmla="*/ 1739900 w 2049349"/>
              <a:gd name="connsiteY3" fmla="*/ 1257301 h 1257301"/>
              <a:gd name="connsiteX4" fmla="*/ 0 w 2049349"/>
              <a:gd name="connsiteY4" fmla="*/ 1257301 h 1257301"/>
              <a:gd name="connsiteX5" fmla="*/ 0 w 2049349"/>
              <a:gd name="connsiteY5" fmla="*/ 0 h 1257301"/>
              <a:gd name="connsiteX0" fmla="*/ 0 w 2049349"/>
              <a:gd name="connsiteY0" fmla="*/ 0 h 1257301"/>
              <a:gd name="connsiteX1" fmla="*/ 1739900 w 2049349"/>
              <a:gd name="connsiteY1" fmla="*/ 0 h 1257301"/>
              <a:gd name="connsiteX2" fmla="*/ 2049349 w 2049349"/>
              <a:gd name="connsiteY2" fmla="*/ 635001 h 1257301"/>
              <a:gd name="connsiteX3" fmla="*/ 1739900 w 2049349"/>
              <a:gd name="connsiteY3" fmla="*/ 1257301 h 1257301"/>
              <a:gd name="connsiteX4" fmla="*/ 0 w 2049349"/>
              <a:gd name="connsiteY4" fmla="*/ 1257301 h 1257301"/>
              <a:gd name="connsiteX5" fmla="*/ 0 w 2049349"/>
              <a:gd name="connsiteY5" fmla="*/ 0 h 1257301"/>
              <a:gd name="connsiteX0" fmla="*/ 0 w 2049349"/>
              <a:gd name="connsiteY0" fmla="*/ 0 h 1257301"/>
              <a:gd name="connsiteX1" fmla="*/ 1739900 w 2049349"/>
              <a:gd name="connsiteY1" fmla="*/ 0 h 1257301"/>
              <a:gd name="connsiteX2" fmla="*/ 2049349 w 2049349"/>
              <a:gd name="connsiteY2" fmla="*/ 635001 h 1257301"/>
              <a:gd name="connsiteX3" fmla="*/ 1739900 w 2049349"/>
              <a:gd name="connsiteY3" fmla="*/ 1257301 h 1257301"/>
              <a:gd name="connsiteX4" fmla="*/ 0 w 2049349"/>
              <a:gd name="connsiteY4" fmla="*/ 1257301 h 1257301"/>
              <a:gd name="connsiteX5" fmla="*/ 0 w 2049349"/>
              <a:gd name="connsiteY5" fmla="*/ 0 h 125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49349" h="1257301">
                <a:moveTo>
                  <a:pt x="0" y="0"/>
                </a:moveTo>
                <a:lnTo>
                  <a:pt x="1739900" y="0"/>
                </a:lnTo>
                <a:cubicBezTo>
                  <a:pt x="2097919" y="736600"/>
                  <a:pt x="1710758" y="-66675"/>
                  <a:pt x="2049349" y="635001"/>
                </a:cubicBezTo>
                <a:cubicBezTo>
                  <a:pt x="1687248" y="1352551"/>
                  <a:pt x="2110278" y="514351"/>
                  <a:pt x="1739900" y="1257301"/>
                </a:cubicBezTo>
                <a:lnTo>
                  <a:pt x="0" y="1257301"/>
                </a:lnTo>
                <a:lnTo>
                  <a:pt x="0" y="0"/>
                </a:lnTo>
                <a:close/>
              </a:path>
            </a:pathLst>
          </a:custGeom>
          <a:solidFill>
            <a:schemeClr val="bg1"/>
          </a:solidFill>
          <a:ln w="3175">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1" name="Round Same Side Corner Rectangle 1"/>
          <p:cNvSpPr/>
          <p:nvPr/>
        </p:nvSpPr>
        <p:spPr>
          <a:xfrm rot="16200000">
            <a:off x="1964507" y="3638093"/>
            <a:ext cx="900540" cy="2038350"/>
          </a:xfrm>
          <a:custGeom>
            <a:avLst/>
            <a:gdLst>
              <a:gd name="connsiteX0" fmla="*/ 330205 w 1257300"/>
              <a:gd name="connsiteY0" fmla="*/ 0 h 1416050"/>
              <a:gd name="connsiteX1" fmla="*/ 927095 w 1257300"/>
              <a:gd name="connsiteY1" fmla="*/ 0 h 1416050"/>
              <a:gd name="connsiteX2" fmla="*/ 1257300 w 1257300"/>
              <a:gd name="connsiteY2" fmla="*/ 330205 h 1416050"/>
              <a:gd name="connsiteX3" fmla="*/ 1257300 w 1257300"/>
              <a:gd name="connsiteY3" fmla="*/ 1416050 h 1416050"/>
              <a:gd name="connsiteX4" fmla="*/ 1257300 w 1257300"/>
              <a:gd name="connsiteY4" fmla="*/ 1416050 h 1416050"/>
              <a:gd name="connsiteX5" fmla="*/ 0 w 1257300"/>
              <a:gd name="connsiteY5" fmla="*/ 1416050 h 1416050"/>
              <a:gd name="connsiteX6" fmla="*/ 0 w 1257300"/>
              <a:gd name="connsiteY6" fmla="*/ 1416050 h 1416050"/>
              <a:gd name="connsiteX7" fmla="*/ 0 w 1257300"/>
              <a:gd name="connsiteY7" fmla="*/ 330205 h 1416050"/>
              <a:gd name="connsiteX8" fmla="*/ 330205 w 1257300"/>
              <a:gd name="connsiteY8" fmla="*/ 0 h 1416050"/>
              <a:gd name="connsiteX0" fmla="*/ 330205 w 1257300"/>
              <a:gd name="connsiteY0" fmla="*/ 0 h 1416050"/>
              <a:gd name="connsiteX1" fmla="*/ 927095 w 1257300"/>
              <a:gd name="connsiteY1" fmla="*/ 0 h 1416050"/>
              <a:gd name="connsiteX2" fmla="*/ 1257300 w 1257300"/>
              <a:gd name="connsiteY2" fmla="*/ 330205 h 1416050"/>
              <a:gd name="connsiteX3" fmla="*/ 1257300 w 1257300"/>
              <a:gd name="connsiteY3" fmla="*/ 1416050 h 1416050"/>
              <a:gd name="connsiteX4" fmla="*/ 1257300 w 1257300"/>
              <a:gd name="connsiteY4" fmla="*/ 1416050 h 1416050"/>
              <a:gd name="connsiteX5" fmla="*/ 590550 w 1257300"/>
              <a:gd name="connsiteY5" fmla="*/ 1416050 h 1416050"/>
              <a:gd name="connsiteX6" fmla="*/ 0 w 1257300"/>
              <a:gd name="connsiteY6" fmla="*/ 1416050 h 1416050"/>
              <a:gd name="connsiteX7" fmla="*/ 0 w 1257300"/>
              <a:gd name="connsiteY7" fmla="*/ 1416050 h 1416050"/>
              <a:gd name="connsiteX8" fmla="*/ 0 w 1257300"/>
              <a:gd name="connsiteY8" fmla="*/ 330205 h 1416050"/>
              <a:gd name="connsiteX9" fmla="*/ 330205 w 1257300"/>
              <a:gd name="connsiteY9" fmla="*/ 0 h 1416050"/>
              <a:gd name="connsiteX0" fmla="*/ 330205 w 1257300"/>
              <a:gd name="connsiteY0" fmla="*/ 0 h 2038350"/>
              <a:gd name="connsiteX1" fmla="*/ 927095 w 1257300"/>
              <a:gd name="connsiteY1" fmla="*/ 0 h 2038350"/>
              <a:gd name="connsiteX2" fmla="*/ 1257300 w 1257300"/>
              <a:gd name="connsiteY2" fmla="*/ 330205 h 2038350"/>
              <a:gd name="connsiteX3" fmla="*/ 1257300 w 1257300"/>
              <a:gd name="connsiteY3" fmla="*/ 1416050 h 2038350"/>
              <a:gd name="connsiteX4" fmla="*/ 1257300 w 1257300"/>
              <a:gd name="connsiteY4" fmla="*/ 1416050 h 2038350"/>
              <a:gd name="connsiteX5" fmla="*/ 628650 w 1257300"/>
              <a:gd name="connsiteY5" fmla="*/ 2038350 h 2038350"/>
              <a:gd name="connsiteX6" fmla="*/ 0 w 1257300"/>
              <a:gd name="connsiteY6" fmla="*/ 1416050 h 2038350"/>
              <a:gd name="connsiteX7" fmla="*/ 0 w 1257300"/>
              <a:gd name="connsiteY7" fmla="*/ 1416050 h 2038350"/>
              <a:gd name="connsiteX8" fmla="*/ 0 w 1257300"/>
              <a:gd name="connsiteY8" fmla="*/ 330205 h 2038350"/>
              <a:gd name="connsiteX9" fmla="*/ 330205 w 1257300"/>
              <a:gd name="connsiteY9" fmla="*/ 0 h 203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57300" h="2038350">
                <a:moveTo>
                  <a:pt x="330205" y="0"/>
                </a:moveTo>
                <a:lnTo>
                  <a:pt x="927095" y="0"/>
                </a:lnTo>
                <a:cubicBezTo>
                  <a:pt x="1109462" y="0"/>
                  <a:pt x="1257300" y="147838"/>
                  <a:pt x="1257300" y="330205"/>
                </a:cubicBezTo>
                <a:lnTo>
                  <a:pt x="1257300" y="1416050"/>
                </a:lnTo>
                <a:lnTo>
                  <a:pt x="1257300" y="1416050"/>
                </a:lnTo>
                <a:lnTo>
                  <a:pt x="628650" y="2038350"/>
                </a:lnTo>
                <a:lnTo>
                  <a:pt x="0" y="1416050"/>
                </a:lnTo>
                <a:lnTo>
                  <a:pt x="0" y="1416050"/>
                </a:lnTo>
                <a:lnTo>
                  <a:pt x="0" y="330205"/>
                </a:lnTo>
                <a:cubicBezTo>
                  <a:pt x="0" y="147838"/>
                  <a:pt x="147838" y="0"/>
                  <a:pt x="330205" y="0"/>
                </a:cubicBezTo>
                <a:close/>
              </a:path>
            </a:pathLst>
          </a:custGeom>
          <a:solidFill>
            <a:schemeClr val="accent1">
              <a:lumMod val="60000"/>
              <a:lumOff val="4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2" name="Isosceles Triangle 11"/>
          <p:cNvSpPr/>
          <p:nvPr/>
        </p:nvSpPr>
        <p:spPr>
          <a:xfrm rot="5400000">
            <a:off x="3369404" y="4687329"/>
            <a:ext cx="267207" cy="180975"/>
          </a:xfrm>
          <a:prstGeom prst="triangl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13" name="TextBox 28671"/>
          <p:cNvSpPr txBox="1">
            <a:spLocks noChangeArrowheads="1"/>
          </p:cNvSpPr>
          <p:nvPr/>
        </p:nvSpPr>
        <p:spPr bwMode="auto">
          <a:xfrm>
            <a:off x="1964722" y="2689148"/>
            <a:ext cx="68480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cs typeface="Arial" pitchFamily="34" charset="0"/>
              </a:defRPr>
            </a:lvl1pPr>
            <a:lvl2pPr marL="742950" indent="-285750">
              <a:defRPr>
                <a:solidFill>
                  <a:schemeClr val="tx1"/>
                </a:solidFill>
                <a:latin typeface="Calibri" pitchFamily="34" charset="0"/>
                <a:cs typeface="Arial" pitchFamily="34" charset="0"/>
              </a:defRPr>
            </a:lvl2pPr>
            <a:lvl3pPr marL="1143000" indent="-228600">
              <a:defRPr>
                <a:solidFill>
                  <a:schemeClr val="tx1"/>
                </a:solidFill>
                <a:latin typeface="Calibri" pitchFamily="34" charset="0"/>
                <a:cs typeface="Arial" pitchFamily="34" charset="0"/>
              </a:defRPr>
            </a:lvl3pPr>
            <a:lvl4pPr marL="1600200" indent="-228600">
              <a:defRPr>
                <a:solidFill>
                  <a:schemeClr val="tx1"/>
                </a:solidFill>
                <a:latin typeface="Calibri" pitchFamily="34" charset="0"/>
                <a:cs typeface="Arial" pitchFamily="34" charset="0"/>
              </a:defRPr>
            </a:lvl4pPr>
            <a:lvl5pPr marL="2057400" indent="-22860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sz="2800" b="1" dirty="0">
                <a:solidFill>
                  <a:schemeClr val="bg1"/>
                </a:solidFill>
                <a:latin typeface="Arial" pitchFamily="34" charset="0"/>
              </a:rPr>
              <a:t>1.2</a:t>
            </a:r>
          </a:p>
        </p:txBody>
      </p:sp>
      <p:sp>
        <p:nvSpPr>
          <p:cNvPr id="14" name="TextBox 41"/>
          <p:cNvSpPr txBox="1">
            <a:spLocks noChangeArrowheads="1"/>
          </p:cNvSpPr>
          <p:nvPr/>
        </p:nvSpPr>
        <p:spPr bwMode="auto">
          <a:xfrm>
            <a:off x="2424309" y="2934158"/>
            <a:ext cx="1847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cs typeface="Arial" pitchFamily="34" charset="0"/>
              </a:defRPr>
            </a:lvl1pPr>
            <a:lvl2pPr marL="742950" indent="-285750">
              <a:defRPr>
                <a:solidFill>
                  <a:schemeClr val="tx1"/>
                </a:solidFill>
                <a:latin typeface="Calibri" pitchFamily="34" charset="0"/>
                <a:cs typeface="Arial" pitchFamily="34" charset="0"/>
              </a:defRPr>
            </a:lvl2pPr>
            <a:lvl3pPr marL="1143000" indent="-228600">
              <a:defRPr>
                <a:solidFill>
                  <a:schemeClr val="tx1"/>
                </a:solidFill>
                <a:latin typeface="Calibri" pitchFamily="34" charset="0"/>
                <a:cs typeface="Arial" pitchFamily="34" charset="0"/>
              </a:defRPr>
            </a:lvl3pPr>
            <a:lvl4pPr marL="1600200" indent="-228600">
              <a:defRPr>
                <a:solidFill>
                  <a:schemeClr val="tx1"/>
                </a:solidFill>
                <a:latin typeface="Calibri" pitchFamily="34" charset="0"/>
                <a:cs typeface="Arial" pitchFamily="34" charset="0"/>
              </a:defRPr>
            </a:lvl4pPr>
            <a:lvl5pPr marL="2057400" indent="-22860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endParaRPr lang="en-US" sz="2000" b="1" dirty="0">
              <a:solidFill>
                <a:schemeClr val="bg1"/>
              </a:solidFill>
              <a:latin typeface="Arial" pitchFamily="34" charset="0"/>
            </a:endParaRPr>
          </a:p>
        </p:txBody>
      </p:sp>
      <p:sp>
        <p:nvSpPr>
          <p:cNvPr id="15" name="TextBox 42"/>
          <p:cNvSpPr txBox="1">
            <a:spLocks noChangeArrowheads="1"/>
          </p:cNvSpPr>
          <p:nvPr/>
        </p:nvSpPr>
        <p:spPr bwMode="auto">
          <a:xfrm>
            <a:off x="2153276" y="3685708"/>
            <a:ext cx="68480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cs typeface="Arial" pitchFamily="34" charset="0"/>
              </a:defRPr>
            </a:lvl1pPr>
            <a:lvl2pPr marL="742950" indent="-285750">
              <a:defRPr>
                <a:solidFill>
                  <a:schemeClr val="tx1"/>
                </a:solidFill>
                <a:latin typeface="Calibri" pitchFamily="34" charset="0"/>
                <a:cs typeface="Arial" pitchFamily="34" charset="0"/>
              </a:defRPr>
            </a:lvl2pPr>
            <a:lvl3pPr marL="1143000" indent="-228600">
              <a:defRPr>
                <a:solidFill>
                  <a:schemeClr val="tx1"/>
                </a:solidFill>
                <a:latin typeface="Calibri" pitchFamily="34" charset="0"/>
                <a:cs typeface="Arial" pitchFamily="34" charset="0"/>
              </a:defRPr>
            </a:lvl3pPr>
            <a:lvl4pPr marL="1600200" indent="-228600">
              <a:defRPr>
                <a:solidFill>
                  <a:schemeClr val="tx1"/>
                </a:solidFill>
                <a:latin typeface="Calibri" pitchFamily="34" charset="0"/>
                <a:cs typeface="Arial" pitchFamily="34" charset="0"/>
              </a:defRPr>
            </a:lvl4pPr>
            <a:lvl5pPr marL="2057400" indent="-22860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sz="2800" b="1" dirty="0">
                <a:solidFill>
                  <a:schemeClr val="bg1"/>
                </a:solidFill>
                <a:latin typeface="Arial" pitchFamily="34" charset="0"/>
              </a:rPr>
              <a:t>1.3</a:t>
            </a:r>
          </a:p>
        </p:txBody>
      </p:sp>
      <p:sp>
        <p:nvSpPr>
          <p:cNvPr id="17" name="TextBox 44"/>
          <p:cNvSpPr txBox="1">
            <a:spLocks noChangeArrowheads="1"/>
          </p:cNvSpPr>
          <p:nvPr/>
        </p:nvSpPr>
        <p:spPr bwMode="auto">
          <a:xfrm>
            <a:off x="2119998" y="4476625"/>
            <a:ext cx="68480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cs typeface="Arial" pitchFamily="34" charset="0"/>
              </a:defRPr>
            </a:lvl1pPr>
            <a:lvl2pPr marL="742950" indent="-285750">
              <a:defRPr>
                <a:solidFill>
                  <a:schemeClr val="tx1"/>
                </a:solidFill>
                <a:latin typeface="Calibri" pitchFamily="34" charset="0"/>
                <a:cs typeface="Arial" pitchFamily="34" charset="0"/>
              </a:defRPr>
            </a:lvl2pPr>
            <a:lvl3pPr marL="1143000" indent="-228600">
              <a:defRPr>
                <a:solidFill>
                  <a:schemeClr val="tx1"/>
                </a:solidFill>
                <a:latin typeface="Calibri" pitchFamily="34" charset="0"/>
                <a:cs typeface="Arial" pitchFamily="34" charset="0"/>
              </a:defRPr>
            </a:lvl3pPr>
            <a:lvl4pPr marL="1600200" indent="-228600">
              <a:defRPr>
                <a:solidFill>
                  <a:schemeClr val="tx1"/>
                </a:solidFill>
                <a:latin typeface="Calibri" pitchFamily="34" charset="0"/>
                <a:cs typeface="Arial" pitchFamily="34" charset="0"/>
              </a:defRPr>
            </a:lvl4pPr>
            <a:lvl5pPr marL="2057400" indent="-22860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sz="2800" b="1" dirty="0">
                <a:solidFill>
                  <a:schemeClr val="bg1"/>
                </a:solidFill>
                <a:latin typeface="Arial" pitchFamily="34" charset="0"/>
              </a:rPr>
              <a:t>1.</a:t>
            </a:r>
            <a:r>
              <a:rPr lang="vi-VN" sz="2800" b="1" dirty="0">
                <a:solidFill>
                  <a:schemeClr val="bg1"/>
                </a:solidFill>
                <a:latin typeface="Arial" pitchFamily="34" charset="0"/>
              </a:rPr>
              <a:t>3</a:t>
            </a:r>
            <a:endParaRPr lang="en-US" sz="2800" b="1" dirty="0">
              <a:solidFill>
                <a:schemeClr val="bg1"/>
              </a:solidFill>
              <a:latin typeface="Arial" pitchFamily="34" charset="0"/>
            </a:endParaRPr>
          </a:p>
        </p:txBody>
      </p:sp>
      <p:sp>
        <p:nvSpPr>
          <p:cNvPr id="19" name="Rectangle 46"/>
          <p:cNvSpPr>
            <a:spLocks noChangeArrowheads="1"/>
          </p:cNvSpPr>
          <p:nvPr/>
        </p:nvSpPr>
        <p:spPr bwMode="auto">
          <a:xfrm>
            <a:off x="3373924" y="2634572"/>
            <a:ext cx="445293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eaLnBrk="1" hangingPunct="1"/>
            <a:r>
              <a:rPr lang="en-US" sz="2600" b="1" dirty="0" err="1">
                <a:solidFill>
                  <a:schemeClr val="accent5">
                    <a:lumMod val="25000"/>
                  </a:schemeClr>
                </a:solidFill>
                <a:latin typeface="+mj-lt"/>
              </a:rPr>
              <a:t>Khái</a:t>
            </a:r>
            <a:r>
              <a:rPr lang="en-US" sz="2600" b="1" dirty="0">
                <a:solidFill>
                  <a:schemeClr val="accent5">
                    <a:lumMod val="25000"/>
                  </a:schemeClr>
                </a:solidFill>
                <a:latin typeface="+mj-lt"/>
              </a:rPr>
              <a:t> </a:t>
            </a:r>
            <a:r>
              <a:rPr lang="en-US" sz="2600" b="1" dirty="0" err="1">
                <a:solidFill>
                  <a:schemeClr val="accent5">
                    <a:lumMod val="25000"/>
                  </a:schemeClr>
                </a:solidFill>
                <a:latin typeface="+mj-lt"/>
              </a:rPr>
              <a:t>niệm</a:t>
            </a:r>
            <a:r>
              <a:rPr lang="en-US" sz="2600" b="1" dirty="0">
                <a:solidFill>
                  <a:schemeClr val="accent5">
                    <a:lumMod val="25000"/>
                  </a:schemeClr>
                </a:solidFill>
                <a:latin typeface="+mj-lt"/>
              </a:rPr>
              <a:t> Marketing</a:t>
            </a:r>
          </a:p>
        </p:txBody>
      </p:sp>
      <p:sp>
        <p:nvSpPr>
          <p:cNvPr id="21" name="Rectangle 48"/>
          <p:cNvSpPr>
            <a:spLocks noChangeArrowheads="1"/>
          </p:cNvSpPr>
          <p:nvPr/>
        </p:nvSpPr>
        <p:spPr bwMode="auto">
          <a:xfrm>
            <a:off x="3593492" y="4197937"/>
            <a:ext cx="3767137"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ctr" eaLnBrk="1" hangingPunct="1"/>
            <a:r>
              <a:rPr lang="en-US" sz="2600" b="1" dirty="0" err="1">
                <a:solidFill>
                  <a:schemeClr val="accent5">
                    <a:lumMod val="25000"/>
                  </a:schemeClr>
                </a:solidFill>
                <a:latin typeface="Arial" pitchFamily="34" charset="0"/>
              </a:rPr>
              <a:t>Vị</a:t>
            </a:r>
            <a:r>
              <a:rPr lang="en-US" sz="2600" b="1" dirty="0">
                <a:solidFill>
                  <a:schemeClr val="accent5">
                    <a:lumMod val="25000"/>
                  </a:schemeClr>
                </a:solidFill>
                <a:latin typeface="Arial" pitchFamily="34" charset="0"/>
              </a:rPr>
              <a:t> </a:t>
            </a:r>
            <a:r>
              <a:rPr lang="en-US" sz="2600" b="1" dirty="0" err="1">
                <a:solidFill>
                  <a:schemeClr val="accent5">
                    <a:lumMod val="25000"/>
                  </a:schemeClr>
                </a:solidFill>
                <a:latin typeface="Arial" pitchFamily="34" charset="0"/>
              </a:rPr>
              <a:t>trí</a:t>
            </a:r>
            <a:r>
              <a:rPr lang="en-US" sz="2600" b="1" dirty="0">
                <a:solidFill>
                  <a:schemeClr val="accent5">
                    <a:lumMod val="25000"/>
                  </a:schemeClr>
                </a:solidFill>
                <a:latin typeface="Arial" pitchFamily="34" charset="0"/>
              </a:rPr>
              <a:t>, </a:t>
            </a:r>
            <a:r>
              <a:rPr lang="en-US" sz="2600" b="1" dirty="0" err="1">
                <a:solidFill>
                  <a:schemeClr val="accent5">
                    <a:lumMod val="25000"/>
                  </a:schemeClr>
                </a:solidFill>
                <a:latin typeface="Arial" pitchFamily="34" charset="0"/>
              </a:rPr>
              <a:t>chức</a:t>
            </a:r>
            <a:r>
              <a:rPr lang="en-US" sz="2600" b="1" dirty="0">
                <a:solidFill>
                  <a:schemeClr val="accent5">
                    <a:lumMod val="25000"/>
                  </a:schemeClr>
                </a:solidFill>
                <a:latin typeface="Arial" pitchFamily="34" charset="0"/>
              </a:rPr>
              <a:t> </a:t>
            </a:r>
            <a:r>
              <a:rPr lang="en-US" sz="2600" b="1" dirty="0" err="1">
                <a:solidFill>
                  <a:schemeClr val="accent5">
                    <a:lumMod val="25000"/>
                  </a:schemeClr>
                </a:solidFill>
                <a:latin typeface="Arial" pitchFamily="34" charset="0"/>
              </a:rPr>
              <a:t>năng</a:t>
            </a:r>
            <a:r>
              <a:rPr lang="en-US" sz="2600" b="1" dirty="0">
                <a:solidFill>
                  <a:schemeClr val="accent5">
                    <a:lumMod val="25000"/>
                  </a:schemeClr>
                </a:solidFill>
                <a:latin typeface="Arial" pitchFamily="34" charset="0"/>
              </a:rPr>
              <a:t>, </a:t>
            </a:r>
            <a:endParaRPr lang="vi-VN" sz="2600" b="1" dirty="0">
              <a:solidFill>
                <a:schemeClr val="accent5">
                  <a:lumMod val="25000"/>
                </a:schemeClr>
              </a:solidFill>
              <a:latin typeface="Arial" pitchFamily="34" charset="0"/>
            </a:endParaRPr>
          </a:p>
          <a:p>
            <a:pPr algn="ctr" eaLnBrk="1" hangingPunct="1"/>
            <a:r>
              <a:rPr lang="en-US" sz="2600" b="1" dirty="0" err="1">
                <a:solidFill>
                  <a:schemeClr val="accent5">
                    <a:lumMod val="25000"/>
                  </a:schemeClr>
                </a:solidFill>
                <a:latin typeface="Arial" pitchFamily="34" charset="0"/>
              </a:rPr>
              <a:t>vai</a:t>
            </a:r>
            <a:r>
              <a:rPr lang="en-US" sz="2600" b="1" dirty="0">
                <a:solidFill>
                  <a:schemeClr val="accent5">
                    <a:lumMod val="25000"/>
                  </a:schemeClr>
                </a:solidFill>
                <a:latin typeface="Arial" pitchFamily="34" charset="0"/>
              </a:rPr>
              <a:t> </a:t>
            </a:r>
            <a:r>
              <a:rPr lang="en-US" sz="2600" b="1" dirty="0" err="1">
                <a:solidFill>
                  <a:schemeClr val="accent5">
                    <a:lumMod val="25000"/>
                  </a:schemeClr>
                </a:solidFill>
                <a:latin typeface="Arial" pitchFamily="34" charset="0"/>
              </a:rPr>
              <a:t>trò</a:t>
            </a:r>
            <a:r>
              <a:rPr lang="en-US" sz="2600" b="1" dirty="0">
                <a:solidFill>
                  <a:schemeClr val="accent5">
                    <a:lumMod val="25000"/>
                  </a:schemeClr>
                </a:solidFill>
                <a:latin typeface="Arial" pitchFamily="34" charset="0"/>
              </a:rPr>
              <a:t> </a:t>
            </a:r>
            <a:r>
              <a:rPr lang="en-US" sz="2600" b="1" dirty="0" err="1">
                <a:solidFill>
                  <a:schemeClr val="accent5">
                    <a:lumMod val="25000"/>
                  </a:schemeClr>
                </a:solidFill>
                <a:latin typeface="Arial" pitchFamily="34" charset="0"/>
              </a:rPr>
              <a:t>của</a:t>
            </a:r>
            <a:r>
              <a:rPr lang="en-US" sz="2600" b="1" dirty="0">
                <a:solidFill>
                  <a:schemeClr val="accent5">
                    <a:lumMod val="25000"/>
                  </a:schemeClr>
                </a:solidFill>
                <a:latin typeface="Arial" pitchFamily="34" charset="0"/>
              </a:rPr>
              <a:t> Marketing</a:t>
            </a:r>
          </a:p>
        </p:txBody>
      </p:sp>
      <p:pic>
        <p:nvPicPr>
          <p:cNvPr id="1026" name="Picture 2" descr="C:\Users\ThuongMac\Desktop\viet-bai-marketing200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998820"/>
            <a:ext cx="1981200" cy="838200"/>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
          <p:cNvSpPr/>
          <p:nvPr/>
        </p:nvSpPr>
        <p:spPr>
          <a:xfrm>
            <a:off x="2838079" y="748936"/>
            <a:ext cx="5129212" cy="900540"/>
          </a:xfrm>
          <a:custGeom>
            <a:avLst/>
            <a:gdLst>
              <a:gd name="connsiteX0" fmla="*/ 0 w 1739900"/>
              <a:gd name="connsiteY0" fmla="*/ 0 h 1257301"/>
              <a:gd name="connsiteX1" fmla="*/ 1739900 w 1739900"/>
              <a:gd name="connsiteY1" fmla="*/ 0 h 1257301"/>
              <a:gd name="connsiteX2" fmla="*/ 1739900 w 1739900"/>
              <a:gd name="connsiteY2" fmla="*/ 1257301 h 1257301"/>
              <a:gd name="connsiteX3" fmla="*/ 0 w 1739900"/>
              <a:gd name="connsiteY3" fmla="*/ 1257301 h 1257301"/>
              <a:gd name="connsiteX4" fmla="*/ 0 w 1739900"/>
              <a:gd name="connsiteY4" fmla="*/ 0 h 1257301"/>
              <a:gd name="connsiteX0" fmla="*/ 0 w 1739900"/>
              <a:gd name="connsiteY0" fmla="*/ 0 h 1257301"/>
              <a:gd name="connsiteX1" fmla="*/ 1739900 w 1739900"/>
              <a:gd name="connsiteY1" fmla="*/ 0 h 1257301"/>
              <a:gd name="connsiteX2" fmla="*/ 1733550 w 1739900"/>
              <a:gd name="connsiteY2" fmla="*/ 628651 h 1257301"/>
              <a:gd name="connsiteX3" fmla="*/ 1739900 w 1739900"/>
              <a:gd name="connsiteY3" fmla="*/ 1257301 h 1257301"/>
              <a:gd name="connsiteX4" fmla="*/ 0 w 1739900"/>
              <a:gd name="connsiteY4" fmla="*/ 1257301 h 1257301"/>
              <a:gd name="connsiteX5" fmla="*/ 0 w 1739900"/>
              <a:gd name="connsiteY5" fmla="*/ 0 h 1257301"/>
              <a:gd name="connsiteX0" fmla="*/ 0 w 1739900"/>
              <a:gd name="connsiteY0" fmla="*/ 0 h 1257301"/>
              <a:gd name="connsiteX1" fmla="*/ 1739900 w 1739900"/>
              <a:gd name="connsiteY1" fmla="*/ 0 h 1257301"/>
              <a:gd name="connsiteX2" fmla="*/ 1733550 w 1739900"/>
              <a:gd name="connsiteY2" fmla="*/ 628651 h 1257301"/>
              <a:gd name="connsiteX3" fmla="*/ 1739900 w 1739900"/>
              <a:gd name="connsiteY3" fmla="*/ 1257301 h 1257301"/>
              <a:gd name="connsiteX4" fmla="*/ 0 w 1739900"/>
              <a:gd name="connsiteY4" fmla="*/ 1257301 h 1257301"/>
              <a:gd name="connsiteX5" fmla="*/ 0 w 1739900"/>
              <a:gd name="connsiteY5" fmla="*/ 0 h 1257301"/>
              <a:gd name="connsiteX0" fmla="*/ 0 w 1739900"/>
              <a:gd name="connsiteY0" fmla="*/ 0 h 1257301"/>
              <a:gd name="connsiteX1" fmla="*/ 1739900 w 1739900"/>
              <a:gd name="connsiteY1" fmla="*/ 0 h 1257301"/>
              <a:gd name="connsiteX2" fmla="*/ 1733550 w 1739900"/>
              <a:gd name="connsiteY2" fmla="*/ 628651 h 1257301"/>
              <a:gd name="connsiteX3" fmla="*/ 1739900 w 1739900"/>
              <a:gd name="connsiteY3" fmla="*/ 1257301 h 1257301"/>
              <a:gd name="connsiteX4" fmla="*/ 0 w 1739900"/>
              <a:gd name="connsiteY4" fmla="*/ 1257301 h 1257301"/>
              <a:gd name="connsiteX5" fmla="*/ 0 w 1739900"/>
              <a:gd name="connsiteY5" fmla="*/ 0 h 1257301"/>
              <a:gd name="connsiteX0" fmla="*/ 0 w 2343162"/>
              <a:gd name="connsiteY0" fmla="*/ 0 h 1257301"/>
              <a:gd name="connsiteX1" fmla="*/ 1739900 w 2343162"/>
              <a:gd name="connsiteY1" fmla="*/ 0 h 1257301"/>
              <a:gd name="connsiteX2" fmla="*/ 2343150 w 2343162"/>
              <a:gd name="connsiteY2" fmla="*/ 622301 h 1257301"/>
              <a:gd name="connsiteX3" fmla="*/ 1739900 w 2343162"/>
              <a:gd name="connsiteY3" fmla="*/ 1257301 h 1257301"/>
              <a:gd name="connsiteX4" fmla="*/ 0 w 2343162"/>
              <a:gd name="connsiteY4" fmla="*/ 1257301 h 1257301"/>
              <a:gd name="connsiteX5" fmla="*/ 0 w 2343162"/>
              <a:gd name="connsiteY5" fmla="*/ 0 h 1257301"/>
              <a:gd name="connsiteX0" fmla="*/ 0 w 2343155"/>
              <a:gd name="connsiteY0" fmla="*/ 0 h 1257301"/>
              <a:gd name="connsiteX1" fmla="*/ 1739900 w 2343155"/>
              <a:gd name="connsiteY1" fmla="*/ 0 h 1257301"/>
              <a:gd name="connsiteX2" fmla="*/ 2343150 w 2343155"/>
              <a:gd name="connsiteY2" fmla="*/ 622301 h 1257301"/>
              <a:gd name="connsiteX3" fmla="*/ 1739900 w 2343155"/>
              <a:gd name="connsiteY3" fmla="*/ 1257301 h 1257301"/>
              <a:gd name="connsiteX4" fmla="*/ 0 w 2343155"/>
              <a:gd name="connsiteY4" fmla="*/ 1257301 h 1257301"/>
              <a:gd name="connsiteX5" fmla="*/ 0 w 2343155"/>
              <a:gd name="connsiteY5" fmla="*/ 0 h 1257301"/>
              <a:gd name="connsiteX0" fmla="*/ 0 w 2343155"/>
              <a:gd name="connsiteY0" fmla="*/ 0 h 1257301"/>
              <a:gd name="connsiteX1" fmla="*/ 1739900 w 2343155"/>
              <a:gd name="connsiteY1" fmla="*/ 0 h 1257301"/>
              <a:gd name="connsiteX2" fmla="*/ 2343150 w 2343155"/>
              <a:gd name="connsiteY2" fmla="*/ 622301 h 1257301"/>
              <a:gd name="connsiteX3" fmla="*/ 1739900 w 2343155"/>
              <a:gd name="connsiteY3" fmla="*/ 1257301 h 1257301"/>
              <a:gd name="connsiteX4" fmla="*/ 0 w 2343155"/>
              <a:gd name="connsiteY4" fmla="*/ 1257301 h 1257301"/>
              <a:gd name="connsiteX5" fmla="*/ 0 w 2343155"/>
              <a:gd name="connsiteY5" fmla="*/ 0 h 1257301"/>
              <a:gd name="connsiteX0" fmla="*/ 0 w 2343150"/>
              <a:gd name="connsiteY0" fmla="*/ 0 h 1257301"/>
              <a:gd name="connsiteX1" fmla="*/ 1739900 w 2343150"/>
              <a:gd name="connsiteY1" fmla="*/ 0 h 1257301"/>
              <a:gd name="connsiteX2" fmla="*/ 2343150 w 2343150"/>
              <a:gd name="connsiteY2" fmla="*/ 622301 h 1257301"/>
              <a:gd name="connsiteX3" fmla="*/ 1739900 w 2343150"/>
              <a:gd name="connsiteY3" fmla="*/ 1257301 h 1257301"/>
              <a:gd name="connsiteX4" fmla="*/ 0 w 2343150"/>
              <a:gd name="connsiteY4" fmla="*/ 1257301 h 1257301"/>
              <a:gd name="connsiteX5" fmla="*/ 0 w 2343150"/>
              <a:gd name="connsiteY5" fmla="*/ 0 h 1257301"/>
              <a:gd name="connsiteX0" fmla="*/ 0 w 2362200"/>
              <a:gd name="connsiteY0" fmla="*/ 0 h 1257301"/>
              <a:gd name="connsiteX1" fmla="*/ 1739900 w 2362200"/>
              <a:gd name="connsiteY1" fmla="*/ 0 h 1257301"/>
              <a:gd name="connsiteX2" fmla="*/ 2362200 w 2362200"/>
              <a:gd name="connsiteY2" fmla="*/ 635001 h 1257301"/>
              <a:gd name="connsiteX3" fmla="*/ 1739900 w 2362200"/>
              <a:gd name="connsiteY3" fmla="*/ 1257301 h 1257301"/>
              <a:gd name="connsiteX4" fmla="*/ 0 w 2362200"/>
              <a:gd name="connsiteY4" fmla="*/ 1257301 h 1257301"/>
              <a:gd name="connsiteX5" fmla="*/ 0 w 2362200"/>
              <a:gd name="connsiteY5" fmla="*/ 0 h 1257301"/>
              <a:gd name="connsiteX0" fmla="*/ 0 w 2362200"/>
              <a:gd name="connsiteY0" fmla="*/ 0 h 1257301"/>
              <a:gd name="connsiteX1" fmla="*/ 1739900 w 2362200"/>
              <a:gd name="connsiteY1" fmla="*/ 0 h 1257301"/>
              <a:gd name="connsiteX2" fmla="*/ 2362200 w 2362200"/>
              <a:gd name="connsiteY2" fmla="*/ 635001 h 1257301"/>
              <a:gd name="connsiteX3" fmla="*/ 1739900 w 2362200"/>
              <a:gd name="connsiteY3" fmla="*/ 1257301 h 1257301"/>
              <a:gd name="connsiteX4" fmla="*/ 0 w 2362200"/>
              <a:gd name="connsiteY4" fmla="*/ 1257301 h 1257301"/>
              <a:gd name="connsiteX5" fmla="*/ 0 w 2362200"/>
              <a:gd name="connsiteY5" fmla="*/ 0 h 1257301"/>
              <a:gd name="connsiteX0" fmla="*/ 0 w 2362200"/>
              <a:gd name="connsiteY0" fmla="*/ 0 h 1257301"/>
              <a:gd name="connsiteX1" fmla="*/ 1739900 w 2362200"/>
              <a:gd name="connsiteY1" fmla="*/ 0 h 1257301"/>
              <a:gd name="connsiteX2" fmla="*/ 2362200 w 2362200"/>
              <a:gd name="connsiteY2" fmla="*/ 635001 h 1257301"/>
              <a:gd name="connsiteX3" fmla="*/ 1739900 w 2362200"/>
              <a:gd name="connsiteY3" fmla="*/ 1257301 h 1257301"/>
              <a:gd name="connsiteX4" fmla="*/ 0 w 2362200"/>
              <a:gd name="connsiteY4" fmla="*/ 1257301 h 1257301"/>
              <a:gd name="connsiteX5" fmla="*/ 0 w 2362200"/>
              <a:gd name="connsiteY5" fmla="*/ 0 h 1257301"/>
              <a:gd name="connsiteX0" fmla="*/ 0 w 2049349"/>
              <a:gd name="connsiteY0" fmla="*/ 0 h 1257301"/>
              <a:gd name="connsiteX1" fmla="*/ 1739900 w 2049349"/>
              <a:gd name="connsiteY1" fmla="*/ 0 h 1257301"/>
              <a:gd name="connsiteX2" fmla="*/ 2049349 w 2049349"/>
              <a:gd name="connsiteY2" fmla="*/ 635001 h 1257301"/>
              <a:gd name="connsiteX3" fmla="*/ 1739900 w 2049349"/>
              <a:gd name="connsiteY3" fmla="*/ 1257301 h 1257301"/>
              <a:gd name="connsiteX4" fmla="*/ 0 w 2049349"/>
              <a:gd name="connsiteY4" fmla="*/ 1257301 h 1257301"/>
              <a:gd name="connsiteX5" fmla="*/ 0 w 2049349"/>
              <a:gd name="connsiteY5" fmla="*/ 0 h 1257301"/>
              <a:gd name="connsiteX0" fmla="*/ 0 w 2049349"/>
              <a:gd name="connsiteY0" fmla="*/ 0 h 1257301"/>
              <a:gd name="connsiteX1" fmla="*/ 1739900 w 2049349"/>
              <a:gd name="connsiteY1" fmla="*/ 0 h 1257301"/>
              <a:gd name="connsiteX2" fmla="*/ 2049349 w 2049349"/>
              <a:gd name="connsiteY2" fmla="*/ 635001 h 1257301"/>
              <a:gd name="connsiteX3" fmla="*/ 1739900 w 2049349"/>
              <a:gd name="connsiteY3" fmla="*/ 1257301 h 1257301"/>
              <a:gd name="connsiteX4" fmla="*/ 0 w 2049349"/>
              <a:gd name="connsiteY4" fmla="*/ 1257301 h 1257301"/>
              <a:gd name="connsiteX5" fmla="*/ 0 w 2049349"/>
              <a:gd name="connsiteY5" fmla="*/ 0 h 1257301"/>
              <a:gd name="connsiteX0" fmla="*/ 0 w 2049349"/>
              <a:gd name="connsiteY0" fmla="*/ 0 h 1257301"/>
              <a:gd name="connsiteX1" fmla="*/ 1739900 w 2049349"/>
              <a:gd name="connsiteY1" fmla="*/ 0 h 1257301"/>
              <a:gd name="connsiteX2" fmla="*/ 2049349 w 2049349"/>
              <a:gd name="connsiteY2" fmla="*/ 635001 h 1257301"/>
              <a:gd name="connsiteX3" fmla="*/ 1739900 w 2049349"/>
              <a:gd name="connsiteY3" fmla="*/ 1257301 h 1257301"/>
              <a:gd name="connsiteX4" fmla="*/ 0 w 2049349"/>
              <a:gd name="connsiteY4" fmla="*/ 1257301 h 1257301"/>
              <a:gd name="connsiteX5" fmla="*/ 0 w 2049349"/>
              <a:gd name="connsiteY5" fmla="*/ 0 h 1257301"/>
              <a:gd name="connsiteX0" fmla="*/ 0 w 2049349"/>
              <a:gd name="connsiteY0" fmla="*/ 0 h 1257301"/>
              <a:gd name="connsiteX1" fmla="*/ 1739900 w 2049349"/>
              <a:gd name="connsiteY1" fmla="*/ 0 h 1257301"/>
              <a:gd name="connsiteX2" fmla="*/ 2049349 w 2049349"/>
              <a:gd name="connsiteY2" fmla="*/ 635001 h 1257301"/>
              <a:gd name="connsiteX3" fmla="*/ 1739900 w 2049349"/>
              <a:gd name="connsiteY3" fmla="*/ 1257301 h 1257301"/>
              <a:gd name="connsiteX4" fmla="*/ 0 w 2049349"/>
              <a:gd name="connsiteY4" fmla="*/ 1257301 h 1257301"/>
              <a:gd name="connsiteX5" fmla="*/ 0 w 2049349"/>
              <a:gd name="connsiteY5" fmla="*/ 0 h 1257301"/>
              <a:gd name="connsiteX0" fmla="*/ 0 w 2049349"/>
              <a:gd name="connsiteY0" fmla="*/ 0 h 1257301"/>
              <a:gd name="connsiteX1" fmla="*/ 1739900 w 2049349"/>
              <a:gd name="connsiteY1" fmla="*/ 0 h 1257301"/>
              <a:gd name="connsiteX2" fmla="*/ 2049349 w 2049349"/>
              <a:gd name="connsiteY2" fmla="*/ 635001 h 1257301"/>
              <a:gd name="connsiteX3" fmla="*/ 1739900 w 2049349"/>
              <a:gd name="connsiteY3" fmla="*/ 1257301 h 1257301"/>
              <a:gd name="connsiteX4" fmla="*/ 0 w 2049349"/>
              <a:gd name="connsiteY4" fmla="*/ 1257301 h 1257301"/>
              <a:gd name="connsiteX5" fmla="*/ 0 w 2049349"/>
              <a:gd name="connsiteY5" fmla="*/ 0 h 125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49349" h="1257301">
                <a:moveTo>
                  <a:pt x="0" y="0"/>
                </a:moveTo>
                <a:lnTo>
                  <a:pt x="1739900" y="0"/>
                </a:lnTo>
                <a:cubicBezTo>
                  <a:pt x="2097919" y="736600"/>
                  <a:pt x="1710758" y="-66675"/>
                  <a:pt x="2049349" y="635001"/>
                </a:cubicBezTo>
                <a:cubicBezTo>
                  <a:pt x="1687248" y="1352551"/>
                  <a:pt x="2110278" y="514351"/>
                  <a:pt x="1739900" y="1257301"/>
                </a:cubicBezTo>
                <a:lnTo>
                  <a:pt x="0" y="1257301"/>
                </a:lnTo>
                <a:lnTo>
                  <a:pt x="0" y="0"/>
                </a:lnTo>
                <a:close/>
              </a:path>
            </a:pathLst>
          </a:custGeom>
          <a:solidFill>
            <a:schemeClr val="bg1"/>
          </a:solidFill>
          <a:ln w="3175">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9" name="Round Same Side Corner Rectangle 1"/>
          <p:cNvSpPr/>
          <p:nvPr/>
        </p:nvSpPr>
        <p:spPr>
          <a:xfrm rot="16200000">
            <a:off x="1904479" y="162569"/>
            <a:ext cx="900540" cy="2038350"/>
          </a:xfrm>
          <a:custGeom>
            <a:avLst/>
            <a:gdLst>
              <a:gd name="connsiteX0" fmla="*/ 330205 w 1257300"/>
              <a:gd name="connsiteY0" fmla="*/ 0 h 1416050"/>
              <a:gd name="connsiteX1" fmla="*/ 927095 w 1257300"/>
              <a:gd name="connsiteY1" fmla="*/ 0 h 1416050"/>
              <a:gd name="connsiteX2" fmla="*/ 1257300 w 1257300"/>
              <a:gd name="connsiteY2" fmla="*/ 330205 h 1416050"/>
              <a:gd name="connsiteX3" fmla="*/ 1257300 w 1257300"/>
              <a:gd name="connsiteY3" fmla="*/ 1416050 h 1416050"/>
              <a:gd name="connsiteX4" fmla="*/ 1257300 w 1257300"/>
              <a:gd name="connsiteY4" fmla="*/ 1416050 h 1416050"/>
              <a:gd name="connsiteX5" fmla="*/ 0 w 1257300"/>
              <a:gd name="connsiteY5" fmla="*/ 1416050 h 1416050"/>
              <a:gd name="connsiteX6" fmla="*/ 0 w 1257300"/>
              <a:gd name="connsiteY6" fmla="*/ 1416050 h 1416050"/>
              <a:gd name="connsiteX7" fmla="*/ 0 w 1257300"/>
              <a:gd name="connsiteY7" fmla="*/ 330205 h 1416050"/>
              <a:gd name="connsiteX8" fmla="*/ 330205 w 1257300"/>
              <a:gd name="connsiteY8" fmla="*/ 0 h 1416050"/>
              <a:gd name="connsiteX0" fmla="*/ 330205 w 1257300"/>
              <a:gd name="connsiteY0" fmla="*/ 0 h 1416050"/>
              <a:gd name="connsiteX1" fmla="*/ 927095 w 1257300"/>
              <a:gd name="connsiteY1" fmla="*/ 0 h 1416050"/>
              <a:gd name="connsiteX2" fmla="*/ 1257300 w 1257300"/>
              <a:gd name="connsiteY2" fmla="*/ 330205 h 1416050"/>
              <a:gd name="connsiteX3" fmla="*/ 1257300 w 1257300"/>
              <a:gd name="connsiteY3" fmla="*/ 1416050 h 1416050"/>
              <a:gd name="connsiteX4" fmla="*/ 1257300 w 1257300"/>
              <a:gd name="connsiteY4" fmla="*/ 1416050 h 1416050"/>
              <a:gd name="connsiteX5" fmla="*/ 590550 w 1257300"/>
              <a:gd name="connsiteY5" fmla="*/ 1416050 h 1416050"/>
              <a:gd name="connsiteX6" fmla="*/ 0 w 1257300"/>
              <a:gd name="connsiteY6" fmla="*/ 1416050 h 1416050"/>
              <a:gd name="connsiteX7" fmla="*/ 0 w 1257300"/>
              <a:gd name="connsiteY7" fmla="*/ 1416050 h 1416050"/>
              <a:gd name="connsiteX8" fmla="*/ 0 w 1257300"/>
              <a:gd name="connsiteY8" fmla="*/ 330205 h 1416050"/>
              <a:gd name="connsiteX9" fmla="*/ 330205 w 1257300"/>
              <a:gd name="connsiteY9" fmla="*/ 0 h 1416050"/>
              <a:gd name="connsiteX0" fmla="*/ 330205 w 1257300"/>
              <a:gd name="connsiteY0" fmla="*/ 0 h 2038350"/>
              <a:gd name="connsiteX1" fmla="*/ 927095 w 1257300"/>
              <a:gd name="connsiteY1" fmla="*/ 0 h 2038350"/>
              <a:gd name="connsiteX2" fmla="*/ 1257300 w 1257300"/>
              <a:gd name="connsiteY2" fmla="*/ 330205 h 2038350"/>
              <a:gd name="connsiteX3" fmla="*/ 1257300 w 1257300"/>
              <a:gd name="connsiteY3" fmla="*/ 1416050 h 2038350"/>
              <a:gd name="connsiteX4" fmla="*/ 1257300 w 1257300"/>
              <a:gd name="connsiteY4" fmla="*/ 1416050 h 2038350"/>
              <a:gd name="connsiteX5" fmla="*/ 628650 w 1257300"/>
              <a:gd name="connsiteY5" fmla="*/ 2038350 h 2038350"/>
              <a:gd name="connsiteX6" fmla="*/ 0 w 1257300"/>
              <a:gd name="connsiteY6" fmla="*/ 1416050 h 2038350"/>
              <a:gd name="connsiteX7" fmla="*/ 0 w 1257300"/>
              <a:gd name="connsiteY7" fmla="*/ 1416050 h 2038350"/>
              <a:gd name="connsiteX8" fmla="*/ 0 w 1257300"/>
              <a:gd name="connsiteY8" fmla="*/ 330205 h 2038350"/>
              <a:gd name="connsiteX9" fmla="*/ 330205 w 1257300"/>
              <a:gd name="connsiteY9" fmla="*/ 0 h 2038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57300" h="2038350">
                <a:moveTo>
                  <a:pt x="330205" y="0"/>
                </a:moveTo>
                <a:lnTo>
                  <a:pt x="927095" y="0"/>
                </a:lnTo>
                <a:cubicBezTo>
                  <a:pt x="1109462" y="0"/>
                  <a:pt x="1257300" y="147838"/>
                  <a:pt x="1257300" y="330205"/>
                </a:cubicBezTo>
                <a:lnTo>
                  <a:pt x="1257300" y="1416050"/>
                </a:lnTo>
                <a:lnTo>
                  <a:pt x="1257300" y="1416050"/>
                </a:lnTo>
                <a:lnTo>
                  <a:pt x="628650" y="2038350"/>
                </a:lnTo>
                <a:lnTo>
                  <a:pt x="0" y="1416050"/>
                </a:lnTo>
                <a:lnTo>
                  <a:pt x="0" y="1416050"/>
                </a:lnTo>
                <a:lnTo>
                  <a:pt x="0" y="330205"/>
                </a:lnTo>
                <a:cubicBezTo>
                  <a:pt x="0" y="147838"/>
                  <a:pt x="147838" y="0"/>
                  <a:pt x="330205" y="0"/>
                </a:cubicBezTo>
                <a:close/>
              </a:path>
            </a:pathLst>
          </a:custGeom>
          <a:solidFill>
            <a:schemeClr val="tx2">
              <a:lumMod val="40000"/>
              <a:lumOff val="6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0" name="Isosceles Triangle 29"/>
          <p:cNvSpPr/>
          <p:nvPr/>
        </p:nvSpPr>
        <p:spPr>
          <a:xfrm rot="5400000">
            <a:off x="3262318" y="1168039"/>
            <a:ext cx="266069" cy="180975"/>
          </a:xfrm>
          <a:prstGeom prst="triangl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1" name="TextBox 28671"/>
          <p:cNvSpPr txBox="1">
            <a:spLocks noChangeArrowheads="1"/>
          </p:cNvSpPr>
          <p:nvPr/>
        </p:nvSpPr>
        <p:spPr bwMode="auto">
          <a:xfrm>
            <a:off x="1882011" y="980600"/>
            <a:ext cx="68480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cs typeface="Arial" pitchFamily="34" charset="0"/>
              </a:defRPr>
            </a:lvl1pPr>
            <a:lvl2pPr marL="742950" indent="-285750">
              <a:defRPr>
                <a:solidFill>
                  <a:schemeClr val="tx1"/>
                </a:solidFill>
                <a:latin typeface="Calibri" pitchFamily="34" charset="0"/>
                <a:cs typeface="Arial" pitchFamily="34" charset="0"/>
              </a:defRPr>
            </a:lvl2pPr>
            <a:lvl3pPr marL="1143000" indent="-228600">
              <a:defRPr>
                <a:solidFill>
                  <a:schemeClr val="tx1"/>
                </a:solidFill>
                <a:latin typeface="Calibri" pitchFamily="34" charset="0"/>
                <a:cs typeface="Arial" pitchFamily="34" charset="0"/>
              </a:defRPr>
            </a:lvl3pPr>
            <a:lvl4pPr marL="1600200" indent="-228600">
              <a:defRPr>
                <a:solidFill>
                  <a:schemeClr val="tx1"/>
                </a:solidFill>
                <a:latin typeface="Calibri" pitchFamily="34" charset="0"/>
                <a:cs typeface="Arial" pitchFamily="34" charset="0"/>
              </a:defRPr>
            </a:lvl4pPr>
            <a:lvl5pPr marL="2057400" indent="-22860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r>
              <a:rPr lang="en-US" sz="2800" b="1" dirty="0">
                <a:solidFill>
                  <a:schemeClr val="bg1"/>
                </a:solidFill>
                <a:latin typeface="Arial" pitchFamily="34" charset="0"/>
              </a:rPr>
              <a:t>1.1</a:t>
            </a:r>
          </a:p>
        </p:txBody>
      </p:sp>
      <p:sp>
        <p:nvSpPr>
          <p:cNvPr id="32" name="TextBox 41"/>
          <p:cNvSpPr txBox="1">
            <a:spLocks noChangeArrowheads="1"/>
          </p:cNvSpPr>
          <p:nvPr/>
        </p:nvSpPr>
        <p:spPr bwMode="auto">
          <a:xfrm>
            <a:off x="2008855" y="1101330"/>
            <a:ext cx="1847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itchFamily="34" charset="0"/>
                <a:cs typeface="Arial" pitchFamily="34" charset="0"/>
              </a:defRPr>
            </a:lvl1pPr>
            <a:lvl2pPr marL="742950" indent="-285750">
              <a:defRPr>
                <a:solidFill>
                  <a:schemeClr val="tx1"/>
                </a:solidFill>
                <a:latin typeface="Calibri" pitchFamily="34" charset="0"/>
                <a:cs typeface="Arial" pitchFamily="34" charset="0"/>
              </a:defRPr>
            </a:lvl2pPr>
            <a:lvl3pPr marL="1143000" indent="-228600">
              <a:defRPr>
                <a:solidFill>
                  <a:schemeClr val="tx1"/>
                </a:solidFill>
                <a:latin typeface="Calibri" pitchFamily="34" charset="0"/>
                <a:cs typeface="Arial" pitchFamily="34" charset="0"/>
              </a:defRPr>
            </a:lvl3pPr>
            <a:lvl4pPr marL="1600200" indent="-228600">
              <a:defRPr>
                <a:solidFill>
                  <a:schemeClr val="tx1"/>
                </a:solidFill>
                <a:latin typeface="Calibri" pitchFamily="34" charset="0"/>
                <a:cs typeface="Arial" pitchFamily="34" charset="0"/>
              </a:defRPr>
            </a:lvl4pPr>
            <a:lvl5pPr marL="2057400" indent="-22860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algn="ctr" eaLnBrk="1" hangingPunct="1"/>
            <a:endParaRPr lang="en-US" sz="2000" b="1" dirty="0">
              <a:solidFill>
                <a:schemeClr val="bg1"/>
              </a:solidFill>
              <a:latin typeface="Arial" pitchFamily="34" charset="0"/>
            </a:endParaRPr>
          </a:p>
        </p:txBody>
      </p:sp>
      <p:sp>
        <p:nvSpPr>
          <p:cNvPr id="33" name="Rectangle 46"/>
          <p:cNvSpPr>
            <a:spLocks noChangeArrowheads="1"/>
          </p:cNvSpPr>
          <p:nvPr/>
        </p:nvSpPr>
        <p:spPr bwMode="auto">
          <a:xfrm>
            <a:off x="3281181" y="935522"/>
            <a:ext cx="445293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eaLnBrk="1" hangingPunct="1"/>
            <a:r>
              <a:rPr lang="en-US" sz="2600" b="1" dirty="0" err="1">
                <a:solidFill>
                  <a:schemeClr val="accent5">
                    <a:lumMod val="25000"/>
                  </a:schemeClr>
                </a:solidFill>
                <a:latin typeface="+mj-lt"/>
              </a:rPr>
              <a:t>Sự</a:t>
            </a:r>
            <a:r>
              <a:rPr lang="en-US" sz="2600" b="1" dirty="0">
                <a:solidFill>
                  <a:schemeClr val="accent5">
                    <a:lumMod val="25000"/>
                  </a:schemeClr>
                </a:solidFill>
                <a:latin typeface="+mj-lt"/>
              </a:rPr>
              <a:t> </a:t>
            </a:r>
            <a:r>
              <a:rPr lang="en-US" sz="2600" b="1" dirty="0" err="1">
                <a:solidFill>
                  <a:schemeClr val="accent5">
                    <a:lumMod val="25000"/>
                  </a:schemeClr>
                </a:solidFill>
                <a:latin typeface="+mj-lt"/>
              </a:rPr>
              <a:t>ra</a:t>
            </a:r>
            <a:r>
              <a:rPr lang="en-US" sz="2600" b="1" dirty="0">
                <a:solidFill>
                  <a:schemeClr val="accent5">
                    <a:lumMod val="25000"/>
                  </a:schemeClr>
                </a:solidFill>
                <a:latin typeface="+mj-lt"/>
              </a:rPr>
              <a:t> </a:t>
            </a:r>
            <a:r>
              <a:rPr lang="en-US" sz="2600" b="1" dirty="0" err="1">
                <a:solidFill>
                  <a:schemeClr val="accent5">
                    <a:lumMod val="25000"/>
                  </a:schemeClr>
                </a:solidFill>
                <a:latin typeface="+mj-lt"/>
              </a:rPr>
              <a:t>đời</a:t>
            </a:r>
            <a:r>
              <a:rPr lang="en-US" sz="2600" b="1" dirty="0">
                <a:solidFill>
                  <a:schemeClr val="accent5">
                    <a:lumMod val="25000"/>
                  </a:schemeClr>
                </a:solidFill>
                <a:latin typeface="+mj-lt"/>
              </a:rPr>
              <a:t> </a:t>
            </a:r>
            <a:r>
              <a:rPr lang="en-US" sz="2600" b="1" dirty="0" err="1">
                <a:solidFill>
                  <a:schemeClr val="accent5">
                    <a:lumMod val="25000"/>
                  </a:schemeClr>
                </a:solidFill>
                <a:latin typeface="+mj-lt"/>
              </a:rPr>
              <a:t>và</a:t>
            </a:r>
            <a:r>
              <a:rPr lang="en-US" sz="2600" b="1" dirty="0">
                <a:solidFill>
                  <a:schemeClr val="accent5">
                    <a:lumMod val="25000"/>
                  </a:schemeClr>
                </a:solidFill>
                <a:latin typeface="+mj-lt"/>
              </a:rPr>
              <a:t> </a:t>
            </a:r>
            <a:r>
              <a:rPr lang="en-US" sz="2600" b="1" dirty="0" err="1">
                <a:solidFill>
                  <a:schemeClr val="accent5">
                    <a:lumMod val="25000"/>
                  </a:schemeClr>
                </a:solidFill>
                <a:latin typeface="+mj-lt"/>
              </a:rPr>
              <a:t>phát</a:t>
            </a:r>
            <a:r>
              <a:rPr lang="en-US" sz="2600" b="1" dirty="0">
                <a:solidFill>
                  <a:schemeClr val="accent5">
                    <a:lumMod val="25000"/>
                  </a:schemeClr>
                </a:solidFill>
                <a:latin typeface="+mj-lt"/>
              </a:rPr>
              <a:t> </a:t>
            </a:r>
            <a:r>
              <a:rPr lang="en-US" sz="2600" b="1" dirty="0" err="1">
                <a:solidFill>
                  <a:schemeClr val="accent5">
                    <a:lumMod val="25000"/>
                  </a:schemeClr>
                </a:solidFill>
                <a:latin typeface="+mj-lt"/>
              </a:rPr>
              <a:t>triển</a:t>
            </a:r>
            <a:r>
              <a:rPr lang="en-US" sz="2600" b="1" dirty="0">
                <a:solidFill>
                  <a:schemeClr val="accent5">
                    <a:lumMod val="25000"/>
                  </a:schemeClr>
                </a:solidFill>
                <a:latin typeface="+mj-lt"/>
              </a:rPr>
              <a:t> </a:t>
            </a:r>
          </a:p>
        </p:txBody>
      </p:sp>
    </p:spTree>
    <p:extLst>
      <p:ext uri="{BB962C8B-B14F-4D97-AF65-F5344CB8AC3E}">
        <p14:creationId xmlns:p14="http://schemas.microsoft.com/office/powerpoint/2010/main" val="2194750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arn(inVertical)">
                                      <p:cBhvr>
                                        <p:cTn id="7" dur="500"/>
                                        <p:tgtEl>
                                          <p:spTgt spid="2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barn(inVertical)">
                                      <p:cBhvr>
                                        <p:cTn id="10" dur="500"/>
                                        <p:tgtEl>
                                          <p:spTgt spid="2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barn(inVertical)">
                                      <p:cBhvr>
                                        <p:cTn id="13" dur="500"/>
                                        <p:tgtEl>
                                          <p:spTgt spid="3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barn(inVertical)">
                                      <p:cBhvr>
                                        <p:cTn id="16" dur="500"/>
                                        <p:tgtEl>
                                          <p:spTgt spid="31"/>
                                        </p:tgtEl>
                                      </p:cBhvr>
                                    </p:animEffect>
                                  </p:childTnLst>
                                </p:cTn>
                              </p:par>
                              <p:par>
                                <p:cTn id="17" presetID="16" presetClass="entr" presetSubtype="21" fill="hold" grpId="0" nodeType="withEffect" nodePh="1">
                                  <p:stCondLst>
                                    <p:cond delay="0"/>
                                  </p:stCondLst>
                                  <p:endCondLst>
                                    <p:cond evt="begin" delay="0">
                                      <p:tn val="17"/>
                                    </p:cond>
                                  </p:endCondLst>
                                  <p:childTnLst>
                                    <p:set>
                                      <p:cBhvr>
                                        <p:cTn id="18" dur="1" fill="hold">
                                          <p:stCondLst>
                                            <p:cond delay="0"/>
                                          </p:stCondLst>
                                        </p:cTn>
                                        <p:tgtEl>
                                          <p:spTgt spid="32"/>
                                        </p:tgtEl>
                                        <p:attrNameLst>
                                          <p:attrName>style.visibility</p:attrName>
                                        </p:attrNameLst>
                                      </p:cBhvr>
                                      <p:to>
                                        <p:strVal val="visible"/>
                                      </p:to>
                                    </p:set>
                                    <p:animEffect transition="in" filter="barn(inVertical)">
                                      <p:cBhvr>
                                        <p:cTn id="19" dur="500"/>
                                        <p:tgtEl>
                                          <p:spTgt spid="32"/>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barn(inVertical)">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arn(inVertical)">
                                      <p:cBhvr>
                                        <p:cTn id="27" dur="500"/>
                                        <p:tgtEl>
                                          <p:spTgt spid="4"/>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arn(inVertical)">
                                      <p:cBhvr>
                                        <p:cTn id="30" dur="500"/>
                                        <p:tgtEl>
                                          <p:spTgt spid="5"/>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barn(inVertical)">
                                      <p:cBhvr>
                                        <p:cTn id="33" dur="500"/>
                                        <p:tgtEl>
                                          <p:spTgt spid="6"/>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barn(inVertical)">
                                      <p:cBhvr>
                                        <p:cTn id="36" dur="500"/>
                                        <p:tgtEl>
                                          <p:spTgt spid="13"/>
                                        </p:tgtEl>
                                      </p:cBhvr>
                                    </p:animEffect>
                                  </p:childTnLst>
                                </p:cTn>
                              </p:par>
                              <p:par>
                                <p:cTn id="37" presetID="16" presetClass="entr" presetSubtype="21" fill="hold" grpId="0" nodeType="withEffect" nodePh="1">
                                  <p:stCondLst>
                                    <p:cond delay="0"/>
                                  </p:stCondLst>
                                  <p:endCondLst>
                                    <p:cond evt="begin" delay="0">
                                      <p:tn val="37"/>
                                    </p:cond>
                                  </p:endCondLst>
                                  <p:childTnLst>
                                    <p:set>
                                      <p:cBhvr>
                                        <p:cTn id="38" dur="1" fill="hold">
                                          <p:stCondLst>
                                            <p:cond delay="0"/>
                                          </p:stCondLst>
                                        </p:cTn>
                                        <p:tgtEl>
                                          <p:spTgt spid="14"/>
                                        </p:tgtEl>
                                        <p:attrNameLst>
                                          <p:attrName>style.visibility</p:attrName>
                                        </p:attrNameLst>
                                      </p:cBhvr>
                                      <p:to>
                                        <p:strVal val="visible"/>
                                      </p:to>
                                    </p:set>
                                    <p:animEffect transition="in" filter="barn(inVertical)">
                                      <p:cBhvr>
                                        <p:cTn id="39" dur="500"/>
                                        <p:tgtEl>
                                          <p:spTgt spid="14"/>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barn(inVertical)">
                                      <p:cBhvr>
                                        <p:cTn id="42" dur="500"/>
                                        <p:tgtEl>
                                          <p:spTgt spid="19"/>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barn(inVertical)">
                                      <p:cBhvr>
                                        <p:cTn id="45" dur="500"/>
                                        <p:tgtEl>
                                          <p:spTgt spid="9"/>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barn(inVertical)">
                                      <p:cBhvr>
                                        <p:cTn id="48" dur="500"/>
                                        <p:tgtEl>
                                          <p:spTgt spid="15"/>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barn(inVertical)">
                                      <p:cBhvr>
                                        <p:cTn id="53" dur="500"/>
                                        <p:tgtEl>
                                          <p:spTgt spid="10"/>
                                        </p:tgtEl>
                                      </p:cBhvr>
                                    </p:animEffect>
                                  </p:childTnLst>
                                </p:cTn>
                              </p:par>
                              <p:par>
                                <p:cTn id="54" presetID="16" presetClass="entr" presetSubtype="21" fill="hold" grpId="0" nodeType="with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barn(inVertical)">
                                      <p:cBhvr>
                                        <p:cTn id="56" dur="500"/>
                                        <p:tgtEl>
                                          <p:spTgt spid="11"/>
                                        </p:tgtEl>
                                      </p:cBhvr>
                                    </p:animEffect>
                                  </p:childTnLst>
                                </p:cTn>
                              </p:par>
                              <p:par>
                                <p:cTn id="57" presetID="16" presetClass="entr" presetSubtype="21" fill="hold" grpId="0" nodeType="with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barn(inVertical)">
                                      <p:cBhvr>
                                        <p:cTn id="59" dur="500"/>
                                        <p:tgtEl>
                                          <p:spTgt spid="12"/>
                                        </p:tgtEl>
                                      </p:cBhvr>
                                    </p:animEffect>
                                  </p:childTnLst>
                                </p:cTn>
                              </p:par>
                              <p:par>
                                <p:cTn id="60" presetID="16" presetClass="entr" presetSubtype="21" fill="hold" grpId="0" nodeType="with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barn(inVertical)">
                                      <p:cBhvr>
                                        <p:cTn id="62" dur="500"/>
                                        <p:tgtEl>
                                          <p:spTgt spid="17"/>
                                        </p:tgtEl>
                                      </p:cBhvr>
                                    </p:animEffect>
                                  </p:childTnLst>
                                </p:cTn>
                              </p:par>
                              <p:par>
                                <p:cTn id="63" presetID="16" presetClass="entr" presetSubtype="21"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barn(inVertical)">
                                      <p:cBhvr>
                                        <p:cTn id="6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animBg="1"/>
      <p:bldP spid="10" grpId="0" animBg="1"/>
      <p:bldP spid="11" grpId="0" animBg="1"/>
      <p:bldP spid="12" grpId="0" animBg="1"/>
      <p:bldP spid="13" grpId="0"/>
      <p:bldP spid="14" grpId="0"/>
      <p:bldP spid="15" grpId="0"/>
      <p:bldP spid="17" grpId="0"/>
      <p:bldP spid="19" grpId="0"/>
      <p:bldP spid="21" grpId="0"/>
      <p:bldP spid="28" grpId="0" animBg="1"/>
      <p:bldP spid="29" grpId="0" animBg="1"/>
      <p:bldP spid="30" grpId="0" animBg="1"/>
      <p:bldP spid="31" grpId="0"/>
      <p:bldP spid="32" grpId="0"/>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2800" i="0" dirty="0">
                <a:solidFill>
                  <a:srgbClr val="B1D5EF">
                    <a:lumMod val="25000"/>
                  </a:srgbClr>
                </a:solidFill>
              </a:rPr>
              <a:t>1.1</a:t>
            </a:r>
            <a:r>
              <a:rPr lang="en-US" sz="2800" i="0" dirty="0">
                <a:solidFill>
                  <a:srgbClr val="B1D5EF">
                    <a:lumMod val="25000"/>
                  </a:srgbClr>
                </a:solidFill>
              </a:rPr>
              <a:t>. </a:t>
            </a:r>
            <a:r>
              <a:rPr lang="en-US" sz="2800" i="0" dirty="0" err="1">
                <a:solidFill>
                  <a:srgbClr val="B1D5EF">
                    <a:lumMod val="25000"/>
                  </a:srgbClr>
                </a:solidFill>
              </a:rPr>
              <a:t>Sự</a:t>
            </a:r>
            <a:r>
              <a:rPr lang="en-US" sz="2800" i="0" dirty="0">
                <a:solidFill>
                  <a:srgbClr val="B1D5EF">
                    <a:lumMod val="25000"/>
                  </a:srgbClr>
                </a:solidFill>
              </a:rPr>
              <a:t> </a:t>
            </a:r>
            <a:r>
              <a:rPr lang="en-US" sz="2800" i="0" dirty="0" err="1">
                <a:solidFill>
                  <a:srgbClr val="B1D5EF">
                    <a:lumMod val="25000"/>
                  </a:srgbClr>
                </a:solidFill>
              </a:rPr>
              <a:t>ra</a:t>
            </a:r>
            <a:r>
              <a:rPr lang="en-US" sz="2800" i="0" dirty="0">
                <a:solidFill>
                  <a:srgbClr val="B1D5EF">
                    <a:lumMod val="25000"/>
                  </a:srgbClr>
                </a:solidFill>
              </a:rPr>
              <a:t> </a:t>
            </a:r>
            <a:r>
              <a:rPr lang="en-US" sz="2800" i="0" dirty="0" err="1">
                <a:solidFill>
                  <a:srgbClr val="B1D5EF">
                    <a:lumMod val="25000"/>
                  </a:srgbClr>
                </a:solidFill>
              </a:rPr>
              <a:t>đời</a:t>
            </a:r>
            <a:r>
              <a:rPr lang="en-US" sz="2800" i="0" dirty="0">
                <a:solidFill>
                  <a:srgbClr val="B1D5EF">
                    <a:lumMod val="25000"/>
                  </a:srgbClr>
                </a:solidFill>
              </a:rPr>
              <a:t> </a:t>
            </a:r>
            <a:r>
              <a:rPr lang="en-US" sz="2800" i="0" dirty="0" err="1">
                <a:solidFill>
                  <a:srgbClr val="B1D5EF">
                    <a:lumMod val="25000"/>
                  </a:srgbClr>
                </a:solidFill>
              </a:rPr>
              <a:t>và</a:t>
            </a:r>
            <a:r>
              <a:rPr lang="en-US" sz="2800" i="0" dirty="0">
                <a:solidFill>
                  <a:srgbClr val="B1D5EF">
                    <a:lumMod val="25000"/>
                  </a:srgbClr>
                </a:solidFill>
              </a:rPr>
              <a:t> </a:t>
            </a:r>
            <a:r>
              <a:rPr lang="en-US" sz="2800" i="0" dirty="0" err="1">
                <a:solidFill>
                  <a:srgbClr val="B1D5EF">
                    <a:lumMod val="25000"/>
                  </a:srgbClr>
                </a:solidFill>
              </a:rPr>
              <a:t>phát</a:t>
            </a:r>
            <a:r>
              <a:rPr lang="en-US" sz="2800" i="0" dirty="0">
                <a:solidFill>
                  <a:srgbClr val="B1D5EF">
                    <a:lumMod val="25000"/>
                  </a:srgbClr>
                </a:solidFill>
              </a:rPr>
              <a:t> </a:t>
            </a:r>
            <a:r>
              <a:rPr lang="en-US" sz="2800" i="0" dirty="0" err="1">
                <a:solidFill>
                  <a:srgbClr val="B1D5EF">
                    <a:lumMod val="25000"/>
                  </a:srgbClr>
                </a:solidFill>
              </a:rPr>
              <a:t>triển</a:t>
            </a:r>
            <a:r>
              <a:rPr lang="en-US" sz="2800" i="0" dirty="0">
                <a:solidFill>
                  <a:srgbClr val="B1D5EF">
                    <a:lumMod val="25000"/>
                  </a:srgbClr>
                </a:solidFill>
              </a:rPr>
              <a:t> </a:t>
            </a:r>
            <a:endParaRPr lang="en-US" sz="2800" i="0" dirty="0"/>
          </a:p>
        </p:txBody>
      </p:sp>
      <p:sp>
        <p:nvSpPr>
          <p:cNvPr id="7" name="Rounded Rectangle 6"/>
          <p:cNvSpPr/>
          <p:nvPr/>
        </p:nvSpPr>
        <p:spPr>
          <a:xfrm>
            <a:off x="664369" y="1828800"/>
            <a:ext cx="1295400" cy="27432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35819" y="2500699"/>
            <a:ext cx="990600" cy="1200329"/>
          </a:xfrm>
          <a:prstGeom prst="rect">
            <a:avLst/>
          </a:prstGeom>
          <a:noFill/>
        </p:spPr>
        <p:txBody>
          <a:bodyPr wrap="square" rtlCol="0">
            <a:spAutoFit/>
          </a:bodyPr>
          <a:lstStyle/>
          <a:p>
            <a:pPr algn="ctr"/>
            <a:r>
              <a:rPr lang="vi-VN" dirty="0"/>
              <a:t>Nền kinh tế tự cung tự cấp </a:t>
            </a:r>
            <a:endParaRPr lang="en-US" dirty="0"/>
          </a:p>
        </p:txBody>
      </p:sp>
      <p:sp>
        <p:nvSpPr>
          <p:cNvPr id="9" name="Rounded Rectangle 8"/>
          <p:cNvSpPr/>
          <p:nvPr/>
        </p:nvSpPr>
        <p:spPr>
          <a:xfrm>
            <a:off x="2590800" y="1828800"/>
            <a:ext cx="1676400" cy="27432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747962" y="2362200"/>
            <a:ext cx="1371600" cy="1477328"/>
          </a:xfrm>
          <a:prstGeom prst="rect">
            <a:avLst/>
          </a:prstGeom>
          <a:noFill/>
        </p:spPr>
        <p:txBody>
          <a:bodyPr wrap="square" rtlCol="0">
            <a:spAutoFit/>
          </a:bodyPr>
          <a:lstStyle/>
          <a:p>
            <a:pPr algn="ctr"/>
            <a:r>
              <a:rPr lang="vi-VN" dirty="0"/>
              <a:t>Kinh tế hàng hóa, ít người bán, nhiều người mua</a:t>
            </a:r>
            <a:endParaRPr lang="en-US" dirty="0"/>
          </a:p>
        </p:txBody>
      </p:sp>
      <p:sp>
        <p:nvSpPr>
          <p:cNvPr id="11" name="Rounded Rectangle 10"/>
          <p:cNvSpPr/>
          <p:nvPr/>
        </p:nvSpPr>
        <p:spPr>
          <a:xfrm>
            <a:off x="4781550" y="1828800"/>
            <a:ext cx="3981450" cy="27432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922044" y="1981200"/>
            <a:ext cx="3917156" cy="2585323"/>
          </a:xfrm>
          <a:prstGeom prst="rect">
            <a:avLst/>
          </a:prstGeom>
          <a:noFill/>
        </p:spPr>
        <p:txBody>
          <a:bodyPr wrap="square" rtlCol="0">
            <a:spAutoFit/>
          </a:bodyPr>
          <a:lstStyle/>
          <a:p>
            <a:r>
              <a:rPr lang="vi-VN" dirty="0"/>
              <a:t>Kinh tế hàng hóa, nhiều người bán:</a:t>
            </a:r>
          </a:p>
          <a:p>
            <a:pPr marL="285750" indent="-285750">
              <a:buFontTx/>
              <a:buChar char="-"/>
            </a:pPr>
            <a:r>
              <a:rPr lang="vi-VN" dirty="0"/>
              <a:t>Người bán phải tìm mọi cách để bán hàng </a:t>
            </a:r>
          </a:p>
          <a:p>
            <a:pPr marL="285750" indent="-285750">
              <a:buFontTx/>
              <a:buChar char="-"/>
            </a:pPr>
            <a:r>
              <a:rPr lang="vi-VN" dirty="0"/>
              <a:t>Phải cạnh tranh để thu hút khách hàng </a:t>
            </a:r>
          </a:p>
          <a:p>
            <a:pPr marL="285750" indent="-285750">
              <a:buFontTx/>
              <a:buChar char="-"/>
            </a:pPr>
            <a:r>
              <a:rPr lang="vi-VN" dirty="0"/>
              <a:t>Vai trò của khách hàng được khẳng định </a:t>
            </a:r>
          </a:p>
          <a:p>
            <a:pPr marL="285750" indent="-285750">
              <a:buFontTx/>
              <a:buChar char="-"/>
            </a:pPr>
            <a:r>
              <a:rPr lang="vi-VN" dirty="0"/>
              <a:t>Tạo áp lực phải tối ưu hóa khả năng đáp ứng nhu cầu </a:t>
            </a:r>
            <a:endParaRPr lang="en-US" dirty="0"/>
          </a:p>
        </p:txBody>
      </p:sp>
      <p:sp>
        <p:nvSpPr>
          <p:cNvPr id="13" name="Right Arrow 12"/>
          <p:cNvSpPr/>
          <p:nvPr/>
        </p:nvSpPr>
        <p:spPr>
          <a:xfrm>
            <a:off x="990600" y="5438478"/>
            <a:ext cx="1221581"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2624137" y="5164634"/>
            <a:ext cx="4800600" cy="10668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850356" y="5308104"/>
            <a:ext cx="3886200" cy="923330"/>
          </a:xfrm>
          <a:prstGeom prst="rect">
            <a:avLst/>
          </a:prstGeom>
          <a:noFill/>
        </p:spPr>
        <p:txBody>
          <a:bodyPr wrap="square" rtlCol="0">
            <a:spAutoFit/>
          </a:bodyPr>
          <a:lstStyle/>
          <a:p>
            <a:r>
              <a:rPr lang="vi-VN" dirty="0"/>
              <a:t>Marketing ra đời </a:t>
            </a:r>
          </a:p>
          <a:p>
            <a:r>
              <a:rPr lang="vi-VN" dirty="0"/>
              <a:t>- Kinh tế hàng hóa</a:t>
            </a:r>
          </a:p>
          <a:p>
            <a:r>
              <a:rPr lang="vi-VN" dirty="0"/>
              <a:t>- Cạnh tranh </a:t>
            </a:r>
            <a:endParaRPr lang="en-US" dirty="0"/>
          </a:p>
        </p:txBody>
      </p:sp>
      <p:pic>
        <p:nvPicPr>
          <p:cNvPr id="16" name="Picture 2" descr="C:\Users\ThuongMac\Desktop\viet-bai-marketing200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998820"/>
            <a:ext cx="198120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857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arn(inVertical)">
                                      <p:cBhvr>
                                        <p:cTn id="20" dur="500"/>
                                        <p:tgtEl>
                                          <p:spTgt spid="10"/>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arn(inVertical)">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arn(inVertical)">
                                      <p:cBhvr>
                                        <p:cTn id="28" dur="500"/>
                                        <p:tgtEl>
                                          <p:spTgt spid="12"/>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arn(inVertical)">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barn(inVertical)">
                                      <p:cBhvr>
                                        <p:cTn id="36" dur="500"/>
                                        <p:tgtEl>
                                          <p:spTgt spid="13"/>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barn(inVertical)">
                                      <p:cBhvr>
                                        <p:cTn id="39" dur="500"/>
                                        <p:tgtEl>
                                          <p:spTgt spid="15"/>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arn(inVertical)">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8" grpId="0"/>
      <p:bldP spid="9" grpId="0" animBg="1"/>
      <p:bldP spid="10" grpId="0"/>
      <p:bldP spid="11" grpId="0" animBg="1"/>
      <p:bldP spid="12" grpId="0"/>
      <p:bldP spid="13" grpId="0" animBg="1"/>
      <p:bldP spid="14" grpId="0" animBg="1"/>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2800" i="0" dirty="0">
                <a:solidFill>
                  <a:schemeClr val="accent5">
                    <a:lumMod val="25000"/>
                  </a:schemeClr>
                </a:solidFill>
              </a:rPr>
              <a:t>1.1</a:t>
            </a:r>
            <a:r>
              <a:rPr lang="en-US" sz="2800" i="0" dirty="0">
                <a:solidFill>
                  <a:schemeClr val="accent5">
                    <a:lumMod val="25000"/>
                  </a:schemeClr>
                </a:solidFill>
              </a:rPr>
              <a:t>. </a:t>
            </a:r>
            <a:r>
              <a:rPr lang="en-US" sz="2800" i="0" dirty="0" err="1">
                <a:solidFill>
                  <a:schemeClr val="accent5">
                    <a:lumMod val="25000"/>
                  </a:schemeClr>
                </a:solidFill>
              </a:rPr>
              <a:t>Sự</a:t>
            </a:r>
            <a:r>
              <a:rPr lang="en-US" sz="2800" i="0" dirty="0">
                <a:solidFill>
                  <a:schemeClr val="accent5">
                    <a:lumMod val="25000"/>
                  </a:schemeClr>
                </a:solidFill>
              </a:rPr>
              <a:t> </a:t>
            </a:r>
            <a:r>
              <a:rPr lang="en-US" sz="2800" i="0" dirty="0" err="1">
                <a:solidFill>
                  <a:schemeClr val="accent5">
                    <a:lumMod val="25000"/>
                  </a:schemeClr>
                </a:solidFill>
              </a:rPr>
              <a:t>ra</a:t>
            </a:r>
            <a:r>
              <a:rPr lang="en-US" sz="2800" i="0" dirty="0">
                <a:solidFill>
                  <a:schemeClr val="accent5">
                    <a:lumMod val="25000"/>
                  </a:schemeClr>
                </a:solidFill>
              </a:rPr>
              <a:t> </a:t>
            </a:r>
            <a:r>
              <a:rPr lang="en-US" sz="2800" i="0" dirty="0" err="1">
                <a:solidFill>
                  <a:schemeClr val="accent5">
                    <a:lumMod val="25000"/>
                  </a:schemeClr>
                </a:solidFill>
              </a:rPr>
              <a:t>đời</a:t>
            </a:r>
            <a:r>
              <a:rPr lang="en-US" sz="2800" i="0" dirty="0">
                <a:solidFill>
                  <a:schemeClr val="accent5">
                    <a:lumMod val="25000"/>
                  </a:schemeClr>
                </a:solidFill>
              </a:rPr>
              <a:t> </a:t>
            </a:r>
            <a:r>
              <a:rPr lang="en-US" sz="2800" i="0" dirty="0" err="1">
                <a:solidFill>
                  <a:schemeClr val="accent5">
                    <a:lumMod val="25000"/>
                  </a:schemeClr>
                </a:solidFill>
              </a:rPr>
              <a:t>và</a:t>
            </a:r>
            <a:r>
              <a:rPr lang="en-US" sz="2800" i="0" dirty="0">
                <a:solidFill>
                  <a:schemeClr val="accent5">
                    <a:lumMod val="25000"/>
                  </a:schemeClr>
                </a:solidFill>
              </a:rPr>
              <a:t> </a:t>
            </a:r>
            <a:r>
              <a:rPr lang="en-US" sz="2800" i="0" dirty="0" err="1">
                <a:solidFill>
                  <a:schemeClr val="accent5">
                    <a:lumMod val="25000"/>
                  </a:schemeClr>
                </a:solidFill>
              </a:rPr>
              <a:t>phát</a:t>
            </a:r>
            <a:r>
              <a:rPr lang="en-US" sz="2800" i="0" dirty="0">
                <a:solidFill>
                  <a:schemeClr val="accent5">
                    <a:lumMod val="25000"/>
                  </a:schemeClr>
                </a:solidFill>
              </a:rPr>
              <a:t> </a:t>
            </a:r>
            <a:r>
              <a:rPr lang="en-US" sz="2800" i="0" dirty="0" err="1">
                <a:solidFill>
                  <a:schemeClr val="accent5">
                    <a:lumMod val="25000"/>
                  </a:schemeClr>
                </a:solidFill>
              </a:rPr>
              <a:t>triển</a:t>
            </a:r>
            <a:r>
              <a:rPr lang="en-US" sz="2800" i="0" dirty="0">
                <a:solidFill>
                  <a:schemeClr val="accent5">
                    <a:lumMod val="25000"/>
                  </a:schemeClr>
                </a:solidFill>
              </a:rPr>
              <a:t> </a:t>
            </a:r>
          </a:p>
        </p:txBody>
      </p:sp>
      <p:sp>
        <p:nvSpPr>
          <p:cNvPr id="8" name="AutoShape 19"/>
          <p:cNvSpPr>
            <a:spLocks noChangeArrowheads="1"/>
          </p:cNvSpPr>
          <p:nvPr/>
        </p:nvSpPr>
        <p:spPr bwMode="auto">
          <a:xfrm>
            <a:off x="304800" y="1295400"/>
            <a:ext cx="1677988" cy="1580198"/>
          </a:xfrm>
          <a:prstGeom prst="verticalScroll">
            <a:avLst>
              <a:gd name="adj" fmla="val 12500"/>
            </a:avLst>
          </a:prstGeom>
          <a:solidFill>
            <a:srgbClr val="FFCC99"/>
          </a:solidFill>
          <a:ln w="9525">
            <a:solidFill>
              <a:srgbClr val="4C4C4C"/>
            </a:solidFill>
            <a:round/>
            <a:headEnd/>
            <a:tailEnd/>
          </a:ln>
        </p:spPr>
        <p:txBody>
          <a:bodyPr wrap="square"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2000" b="1" i="0" u="none" strike="noStrike" kern="0" cap="none" spc="0" normalizeH="0" baseline="0" noProof="0" dirty="0" err="1">
                <a:ln>
                  <a:noFill/>
                </a:ln>
                <a:solidFill>
                  <a:schemeClr val="accent5">
                    <a:lumMod val="25000"/>
                  </a:schemeClr>
                </a:solidFill>
                <a:effectLst/>
                <a:uLnTx/>
                <a:uFillTx/>
              </a:rPr>
              <a:t>Hoàn</a:t>
            </a:r>
            <a:r>
              <a:rPr kumimoji="0" lang="en-US" sz="2000" b="1" i="0" u="none" strike="noStrike" kern="0" cap="none" spc="0" normalizeH="0" noProof="0" dirty="0">
                <a:ln>
                  <a:noFill/>
                </a:ln>
                <a:solidFill>
                  <a:schemeClr val="accent5">
                    <a:lumMod val="25000"/>
                  </a:schemeClr>
                </a:solidFill>
                <a:effectLst/>
                <a:uLnTx/>
                <a:uFillTx/>
              </a:rPr>
              <a:t> </a:t>
            </a:r>
            <a:r>
              <a:rPr kumimoji="0" lang="en-US" sz="2000" b="1" i="0" u="none" strike="noStrike" kern="0" cap="none" spc="0" normalizeH="0" noProof="0" dirty="0" err="1">
                <a:ln>
                  <a:noFill/>
                </a:ln>
                <a:solidFill>
                  <a:schemeClr val="accent5">
                    <a:lumMod val="25000"/>
                  </a:schemeClr>
                </a:solidFill>
                <a:effectLst/>
                <a:uLnTx/>
                <a:uFillTx/>
              </a:rPr>
              <a:t>cảnh</a:t>
            </a:r>
            <a:r>
              <a:rPr kumimoji="0" lang="en-US" sz="2000" b="1" i="0" u="none" strike="noStrike" kern="0" cap="none" spc="0" normalizeH="0" noProof="0" dirty="0">
                <a:ln>
                  <a:noFill/>
                </a:ln>
                <a:solidFill>
                  <a:schemeClr val="accent5">
                    <a:lumMod val="25000"/>
                  </a:schemeClr>
                </a:solidFill>
                <a:effectLst/>
                <a:uLnTx/>
                <a:uFillTx/>
              </a:rPr>
              <a:t> </a:t>
            </a:r>
            <a:r>
              <a:rPr kumimoji="0" lang="en-US" sz="2000" b="1" i="0" u="none" strike="noStrike" kern="0" cap="none" spc="0" normalizeH="0" noProof="0" dirty="0" err="1">
                <a:ln>
                  <a:noFill/>
                </a:ln>
                <a:solidFill>
                  <a:schemeClr val="accent5">
                    <a:lumMod val="25000"/>
                  </a:schemeClr>
                </a:solidFill>
                <a:effectLst/>
                <a:uLnTx/>
                <a:uFillTx/>
              </a:rPr>
              <a:t>ra</a:t>
            </a:r>
            <a:r>
              <a:rPr kumimoji="0" lang="en-US" sz="2000" b="1" i="0" u="none" strike="noStrike" kern="0" cap="none" spc="0" normalizeH="0" noProof="0" dirty="0">
                <a:ln>
                  <a:noFill/>
                </a:ln>
                <a:solidFill>
                  <a:schemeClr val="accent5">
                    <a:lumMod val="25000"/>
                  </a:schemeClr>
                </a:solidFill>
                <a:effectLst/>
                <a:uLnTx/>
                <a:uFillTx/>
              </a:rPr>
              <a:t> </a:t>
            </a:r>
            <a:r>
              <a:rPr kumimoji="0" lang="en-US" sz="2000" b="1" i="0" u="none" strike="noStrike" kern="0" cap="none" spc="0" normalizeH="0" noProof="0" dirty="0" err="1">
                <a:ln>
                  <a:noFill/>
                </a:ln>
                <a:solidFill>
                  <a:schemeClr val="accent5">
                    <a:lumMod val="25000"/>
                  </a:schemeClr>
                </a:solidFill>
                <a:effectLst/>
                <a:uLnTx/>
                <a:uFillTx/>
              </a:rPr>
              <a:t>đời</a:t>
            </a:r>
            <a:r>
              <a:rPr kumimoji="0" lang="en-US" sz="2000" b="1" i="0" u="none" strike="noStrike" kern="0" cap="none" spc="0" normalizeH="0" noProof="0" dirty="0">
                <a:ln>
                  <a:noFill/>
                </a:ln>
                <a:solidFill>
                  <a:schemeClr val="accent5">
                    <a:lumMod val="25000"/>
                  </a:schemeClr>
                </a:solidFill>
                <a:effectLst/>
                <a:uLnTx/>
                <a:uFillTx/>
              </a:rPr>
              <a:t> </a:t>
            </a:r>
            <a:endParaRPr kumimoji="0" lang="en-US" sz="2000" b="1" i="0" u="none" strike="noStrike" kern="0" cap="none" spc="0" normalizeH="0" baseline="0" noProof="0" dirty="0">
              <a:ln>
                <a:noFill/>
              </a:ln>
              <a:solidFill>
                <a:schemeClr val="accent5">
                  <a:lumMod val="25000"/>
                </a:schemeClr>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5">
                  <a:lumMod val="25000"/>
                </a:schemeClr>
              </a:solidFill>
              <a:effectLst/>
              <a:uLnTx/>
              <a:uFillTx/>
            </a:endParaRPr>
          </a:p>
        </p:txBody>
      </p:sp>
      <p:sp>
        <p:nvSpPr>
          <p:cNvPr id="10" name="AutoShape 13"/>
          <p:cNvSpPr>
            <a:spLocks noChangeArrowheads="1"/>
          </p:cNvSpPr>
          <p:nvPr/>
        </p:nvSpPr>
        <p:spPr bwMode="auto">
          <a:xfrm>
            <a:off x="2033588" y="1905000"/>
            <a:ext cx="6729412" cy="3711654"/>
          </a:xfrm>
          <a:prstGeom prst="flowChartAlternateProcess">
            <a:avLst/>
          </a:prstGeom>
          <a:solidFill>
            <a:srgbClr val="BBE0E3"/>
          </a:solidFill>
          <a:ln w="9525" algn="ctr">
            <a:solidFill>
              <a:srgbClr val="000000"/>
            </a:solidFill>
            <a:miter lim="800000"/>
            <a:headEnd/>
            <a:tailEnd/>
          </a:ln>
        </p:spPr>
        <p:txBody>
          <a:bodyPr wrap="square" anchor="ctr">
            <a:spAutoFit/>
          </a:bodyPr>
          <a:lstStyle/>
          <a:p>
            <a:pPr marL="0" marR="0" lvl="0" indent="0" algn="just" defTabSz="914400" eaLnBrk="1" fontAlgn="auto" latinLnBrk="0" hangingPunct="1">
              <a:spcBef>
                <a:spcPts val="0"/>
              </a:spcBef>
              <a:spcAft>
                <a:spcPts val="0"/>
              </a:spcAft>
              <a:buClrTx/>
              <a:buSzTx/>
              <a:buFontTx/>
              <a:buNone/>
              <a:tabLst/>
              <a:defRPr/>
            </a:pPr>
            <a:r>
              <a:rPr kumimoji="0" lang="nl-NL" sz="2400" b="0" i="0" u="none" strike="noStrike" kern="0" cap="none" spc="0" normalizeH="0" baseline="0" noProof="0" dirty="0">
                <a:ln>
                  <a:noFill/>
                </a:ln>
                <a:solidFill>
                  <a:schemeClr val="accent5">
                    <a:lumMod val="25000"/>
                  </a:schemeClr>
                </a:solidFill>
                <a:effectLst/>
                <a:uLnTx/>
                <a:uFillTx/>
              </a:rPr>
              <a:t>	</a:t>
            </a:r>
          </a:p>
          <a:p>
            <a:pPr marL="342900" marR="0" lvl="0" indent="-342900" algn="just" defTabSz="914400" eaLnBrk="1" fontAlgn="auto" latinLnBrk="0" hangingPunct="1">
              <a:spcBef>
                <a:spcPts val="0"/>
              </a:spcBef>
              <a:spcAft>
                <a:spcPts val="0"/>
              </a:spcAft>
              <a:buClrTx/>
              <a:buSzTx/>
              <a:buFont typeface="Arial" pitchFamily="34" charset="0"/>
              <a:buChar char="•"/>
              <a:tabLst/>
              <a:defRPr/>
            </a:pPr>
            <a:r>
              <a:rPr kumimoji="0" lang="nl-NL" sz="2400" b="0" i="0" u="none" strike="noStrike" kern="0" cap="none" spc="0" normalizeH="0" baseline="0" noProof="0" dirty="0">
                <a:ln>
                  <a:noFill/>
                </a:ln>
                <a:solidFill>
                  <a:schemeClr val="accent5">
                    <a:lumMod val="25000"/>
                  </a:schemeClr>
                </a:solidFill>
                <a:effectLst/>
                <a:uLnTx/>
                <a:uFillTx/>
              </a:rPr>
              <a:t>Xuất phát từ nước Mỹ, sau đó được truyền bá dần dần sang các nước khác.</a:t>
            </a:r>
          </a:p>
          <a:p>
            <a:pPr marL="342900" marR="0" lvl="0" indent="-342900" algn="just" defTabSz="914400" eaLnBrk="1" fontAlgn="auto" latinLnBrk="0" hangingPunct="1">
              <a:spcBef>
                <a:spcPts val="0"/>
              </a:spcBef>
              <a:spcAft>
                <a:spcPts val="0"/>
              </a:spcAft>
              <a:buClrTx/>
              <a:buSzTx/>
              <a:buFont typeface="Arial" pitchFamily="34" charset="0"/>
              <a:buChar char="•"/>
              <a:tabLst/>
              <a:defRPr/>
            </a:pPr>
            <a:r>
              <a:rPr lang="nl-NL" sz="2400" kern="0" dirty="0">
                <a:solidFill>
                  <a:schemeClr val="accent5">
                    <a:lumMod val="25000"/>
                  </a:schemeClr>
                </a:solidFill>
              </a:rPr>
              <a:t>Marketing ra đời trong nền sản xuất hàng hoá tư bản chủ nghĩa nhằm giải quyết mâu thuẫn giữa cung và cầu.</a:t>
            </a:r>
            <a:endParaRPr kumimoji="0" lang="nl-NL" sz="2400" b="0" i="0" u="none" strike="noStrike" kern="0" cap="none" spc="0" normalizeH="0" baseline="0" noProof="0" dirty="0">
              <a:ln>
                <a:noFill/>
              </a:ln>
              <a:solidFill>
                <a:schemeClr val="accent5">
                  <a:lumMod val="25000"/>
                </a:schemeClr>
              </a:solidFill>
              <a:effectLst/>
              <a:uLnTx/>
              <a:uFillTx/>
            </a:endParaRPr>
          </a:p>
          <a:p>
            <a:pPr marL="342900" marR="0" lvl="0" indent="-342900" algn="just" defTabSz="914400" eaLnBrk="1" fontAlgn="auto" latinLnBrk="0" hangingPunct="1">
              <a:spcBef>
                <a:spcPts val="0"/>
              </a:spcBef>
              <a:spcAft>
                <a:spcPts val="0"/>
              </a:spcAft>
              <a:buClrTx/>
              <a:buSzTx/>
              <a:buFont typeface="Arial" pitchFamily="34" charset="0"/>
              <a:buChar char="•"/>
              <a:tabLst/>
              <a:defRPr/>
            </a:pPr>
            <a:r>
              <a:rPr kumimoji="0" lang="nl-NL" sz="2400" b="0" i="0" u="none" strike="noStrike" kern="0" cap="none" spc="0" normalizeH="0" baseline="0" noProof="0" dirty="0">
                <a:ln>
                  <a:noFill/>
                </a:ln>
                <a:solidFill>
                  <a:schemeClr val="accent5">
                    <a:lumMod val="25000"/>
                  </a:schemeClr>
                </a:solidFill>
                <a:effectLst/>
                <a:uLnTx/>
                <a:uFillTx/>
              </a:rPr>
              <a:t>Marketing </a:t>
            </a:r>
            <a:r>
              <a:rPr kumimoji="0" lang="en-US" sz="2400" b="0" i="0" u="none" strike="noStrike" kern="0" cap="none" spc="0" normalizeH="0" baseline="0" noProof="0" dirty="0" err="1">
                <a:ln>
                  <a:noFill/>
                </a:ln>
                <a:solidFill>
                  <a:schemeClr val="accent5">
                    <a:lumMod val="25000"/>
                  </a:schemeClr>
                </a:solidFill>
                <a:effectLst/>
                <a:uLnTx/>
                <a:uFillTx/>
              </a:rPr>
              <a:t>ra</a:t>
            </a:r>
            <a:r>
              <a:rPr kumimoji="0" lang="en-US" sz="2400" b="0" i="0" u="none" strike="noStrike" kern="0" cap="none" spc="0" normalizeH="0" baseline="0" noProof="0" dirty="0">
                <a:ln>
                  <a:noFill/>
                </a:ln>
                <a:solidFill>
                  <a:schemeClr val="accent5">
                    <a:lumMod val="25000"/>
                  </a:schemeClr>
                </a:solidFill>
                <a:effectLst/>
                <a:uLnTx/>
                <a:uFillTx/>
              </a:rPr>
              <a:t> </a:t>
            </a:r>
            <a:r>
              <a:rPr kumimoji="0" lang="en-US" sz="2400" b="0" i="0" u="none" strike="noStrike" kern="0" cap="none" spc="0" normalizeH="0" baseline="0" noProof="0" dirty="0" err="1">
                <a:ln>
                  <a:noFill/>
                </a:ln>
                <a:solidFill>
                  <a:schemeClr val="accent5">
                    <a:lumMod val="25000"/>
                  </a:schemeClr>
                </a:solidFill>
                <a:effectLst/>
                <a:uLnTx/>
                <a:uFillTx/>
              </a:rPr>
              <a:t>đời</a:t>
            </a:r>
            <a:r>
              <a:rPr kumimoji="0" lang="en-US" sz="2400" b="0" i="0" u="none" strike="noStrike" kern="0" cap="none" spc="0" normalizeH="0" noProof="0" dirty="0">
                <a:ln>
                  <a:noFill/>
                </a:ln>
                <a:solidFill>
                  <a:schemeClr val="accent5">
                    <a:lumMod val="25000"/>
                  </a:schemeClr>
                </a:solidFill>
                <a:effectLst/>
                <a:uLnTx/>
                <a:uFillTx/>
              </a:rPr>
              <a:t> </a:t>
            </a:r>
            <a:r>
              <a:rPr kumimoji="0" lang="en-US" sz="2400" b="0" i="0" u="none" strike="noStrike" kern="0" cap="none" spc="0" normalizeH="0" noProof="0" dirty="0" err="1">
                <a:ln>
                  <a:noFill/>
                </a:ln>
                <a:solidFill>
                  <a:schemeClr val="accent5">
                    <a:lumMod val="25000"/>
                  </a:schemeClr>
                </a:solidFill>
                <a:effectLst/>
                <a:uLnTx/>
                <a:uFillTx/>
              </a:rPr>
              <a:t>từ</a:t>
            </a:r>
            <a:r>
              <a:rPr kumimoji="0" lang="en-US" sz="2400" b="0" i="0" u="none" strike="noStrike" kern="0" cap="none" spc="0" normalizeH="0" noProof="0" dirty="0">
                <a:ln>
                  <a:noFill/>
                </a:ln>
                <a:solidFill>
                  <a:schemeClr val="accent5">
                    <a:lumMod val="25000"/>
                  </a:schemeClr>
                </a:solidFill>
                <a:effectLst/>
                <a:uLnTx/>
                <a:uFillTx/>
              </a:rPr>
              <a:t> </a:t>
            </a:r>
            <a:r>
              <a:rPr kumimoji="0" lang="en-US" sz="2400" b="0" i="0" u="none" strike="noStrike" kern="0" cap="none" spc="0" normalizeH="0" noProof="0" dirty="0" err="1">
                <a:ln>
                  <a:noFill/>
                </a:ln>
                <a:solidFill>
                  <a:schemeClr val="accent5">
                    <a:lumMod val="25000"/>
                  </a:schemeClr>
                </a:solidFill>
                <a:effectLst/>
                <a:uLnTx/>
                <a:uFillTx/>
              </a:rPr>
              <a:t>những</a:t>
            </a:r>
            <a:r>
              <a:rPr kumimoji="0" lang="en-US" sz="2400" b="0" i="0" u="none" strike="noStrike" kern="0" cap="none" spc="0" normalizeH="0" noProof="0" dirty="0">
                <a:ln>
                  <a:noFill/>
                </a:ln>
                <a:solidFill>
                  <a:schemeClr val="accent5">
                    <a:lumMod val="25000"/>
                  </a:schemeClr>
                </a:solidFill>
                <a:effectLst/>
                <a:uLnTx/>
                <a:uFillTx/>
              </a:rPr>
              <a:t> </a:t>
            </a:r>
            <a:r>
              <a:rPr kumimoji="0" lang="en-US" sz="2400" b="0" i="0" u="none" strike="noStrike" kern="0" cap="none" spc="0" normalizeH="0" noProof="0" dirty="0" err="1">
                <a:ln>
                  <a:noFill/>
                </a:ln>
                <a:solidFill>
                  <a:schemeClr val="accent5">
                    <a:lumMod val="25000"/>
                  </a:schemeClr>
                </a:solidFill>
                <a:effectLst/>
                <a:uLnTx/>
                <a:uFillTx/>
              </a:rPr>
              <a:t>tình</a:t>
            </a:r>
            <a:r>
              <a:rPr kumimoji="0" lang="en-US" sz="2400" b="0" i="0" u="none" strike="noStrike" kern="0" cap="none" spc="0" normalizeH="0" noProof="0" dirty="0">
                <a:ln>
                  <a:noFill/>
                </a:ln>
                <a:solidFill>
                  <a:schemeClr val="accent5">
                    <a:lumMod val="25000"/>
                  </a:schemeClr>
                </a:solidFill>
                <a:effectLst/>
                <a:uLnTx/>
                <a:uFillTx/>
              </a:rPr>
              <a:t> </a:t>
            </a:r>
            <a:r>
              <a:rPr kumimoji="0" lang="en-US" sz="2400" b="0" i="0" u="none" strike="noStrike" kern="0" cap="none" spc="0" normalizeH="0" noProof="0" dirty="0" err="1">
                <a:ln>
                  <a:noFill/>
                </a:ln>
                <a:solidFill>
                  <a:schemeClr val="accent5">
                    <a:lumMod val="25000"/>
                  </a:schemeClr>
                </a:solidFill>
                <a:effectLst/>
                <a:uLnTx/>
                <a:uFillTx/>
              </a:rPr>
              <a:t>huống</a:t>
            </a:r>
            <a:r>
              <a:rPr kumimoji="0" lang="en-US" sz="2400" b="0" i="0" u="none" strike="noStrike" kern="0" cap="none" spc="0" normalizeH="0" noProof="0" dirty="0">
                <a:ln>
                  <a:noFill/>
                </a:ln>
                <a:solidFill>
                  <a:schemeClr val="accent5">
                    <a:lumMod val="25000"/>
                  </a:schemeClr>
                </a:solidFill>
                <a:effectLst/>
                <a:uLnTx/>
                <a:uFillTx/>
              </a:rPr>
              <a:t> </a:t>
            </a:r>
            <a:r>
              <a:rPr kumimoji="0" lang="en-US" sz="2400" b="0" i="0" u="none" strike="noStrike" kern="0" cap="none" spc="0" normalizeH="0" noProof="0" dirty="0" err="1">
                <a:ln>
                  <a:noFill/>
                </a:ln>
                <a:solidFill>
                  <a:schemeClr val="accent5">
                    <a:lumMod val="25000"/>
                  </a:schemeClr>
                </a:solidFill>
                <a:effectLst/>
                <a:uLnTx/>
                <a:uFillTx/>
              </a:rPr>
              <a:t>trao</a:t>
            </a:r>
            <a:r>
              <a:rPr kumimoji="0" lang="en-US" sz="2400" b="0" i="0" u="none" strike="noStrike" kern="0" cap="none" spc="0" normalizeH="0" noProof="0" dirty="0">
                <a:ln>
                  <a:noFill/>
                </a:ln>
                <a:solidFill>
                  <a:schemeClr val="accent5">
                    <a:lumMod val="25000"/>
                  </a:schemeClr>
                </a:solidFill>
                <a:effectLst/>
                <a:uLnTx/>
                <a:uFillTx/>
              </a:rPr>
              <a:t> </a:t>
            </a:r>
            <a:r>
              <a:rPr kumimoji="0" lang="en-US" sz="2400" b="0" i="0" u="none" strike="noStrike" kern="0" cap="none" spc="0" normalizeH="0" noProof="0" dirty="0" err="1">
                <a:ln>
                  <a:noFill/>
                </a:ln>
                <a:solidFill>
                  <a:schemeClr val="accent5">
                    <a:lumMod val="25000"/>
                  </a:schemeClr>
                </a:solidFill>
                <a:effectLst/>
                <a:uLnTx/>
                <a:uFillTx/>
              </a:rPr>
              <a:t>đổi</a:t>
            </a:r>
            <a:r>
              <a:rPr kumimoji="0" lang="en-US" sz="2400" b="0" i="0" u="none" strike="noStrike" kern="0" cap="none" spc="0" normalizeH="0" noProof="0" dirty="0">
                <a:ln>
                  <a:noFill/>
                </a:ln>
                <a:solidFill>
                  <a:schemeClr val="accent5">
                    <a:lumMod val="25000"/>
                  </a:schemeClr>
                </a:solidFill>
                <a:effectLst/>
                <a:uLnTx/>
                <a:uFillTx/>
              </a:rPr>
              <a:t> </a:t>
            </a:r>
            <a:r>
              <a:rPr kumimoji="0" lang="en-US" sz="2400" b="0" i="0" u="none" strike="noStrike" kern="0" cap="none" spc="0" normalizeH="0" noProof="0" dirty="0" err="1">
                <a:ln>
                  <a:noFill/>
                </a:ln>
                <a:solidFill>
                  <a:schemeClr val="accent5">
                    <a:lumMod val="25000"/>
                  </a:schemeClr>
                </a:solidFill>
                <a:effectLst/>
                <a:uLnTx/>
                <a:uFillTx/>
              </a:rPr>
              <a:t>nhất</a:t>
            </a:r>
            <a:r>
              <a:rPr kumimoji="0" lang="en-US" sz="2400" b="0" i="0" u="none" strike="noStrike" kern="0" cap="none" spc="0" normalizeH="0" noProof="0" dirty="0">
                <a:ln>
                  <a:noFill/>
                </a:ln>
                <a:solidFill>
                  <a:schemeClr val="accent5">
                    <a:lumMod val="25000"/>
                  </a:schemeClr>
                </a:solidFill>
                <a:effectLst/>
                <a:uLnTx/>
                <a:uFillTx/>
              </a:rPr>
              <a:t> </a:t>
            </a:r>
            <a:r>
              <a:rPr kumimoji="0" lang="en-US" sz="2400" b="0" i="0" u="none" strike="noStrike" kern="0" cap="none" spc="0" normalizeH="0" noProof="0" dirty="0" err="1">
                <a:ln>
                  <a:noFill/>
                </a:ln>
                <a:solidFill>
                  <a:schemeClr val="accent5">
                    <a:lumMod val="25000"/>
                  </a:schemeClr>
                </a:solidFill>
                <a:effectLst/>
                <a:uLnTx/>
                <a:uFillTx/>
              </a:rPr>
              <a:t>định</a:t>
            </a:r>
            <a:r>
              <a:rPr kumimoji="0" lang="en-US" sz="2400" b="0" i="0" u="none" strike="noStrike" kern="0" cap="none" spc="0" normalizeH="0" noProof="0" dirty="0">
                <a:ln>
                  <a:noFill/>
                </a:ln>
                <a:solidFill>
                  <a:schemeClr val="accent5">
                    <a:lumMod val="25000"/>
                  </a:schemeClr>
                </a:solidFill>
                <a:effectLst/>
                <a:uLnTx/>
                <a:uFillTx/>
              </a:rPr>
              <a:t> </a:t>
            </a:r>
            <a:endParaRPr kumimoji="0" lang="en-US" sz="2400" b="0" i="0" u="none" strike="noStrike" kern="0" cap="none" spc="0" normalizeH="0" baseline="0" noProof="0" dirty="0">
              <a:ln>
                <a:noFill/>
              </a:ln>
              <a:solidFill>
                <a:schemeClr val="accent5">
                  <a:lumMod val="25000"/>
                </a:schemeClr>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663300"/>
              </a:solidFill>
              <a:effectLst/>
              <a:uLnTx/>
              <a:uFillTx/>
            </a:endParaRPr>
          </a:p>
        </p:txBody>
      </p:sp>
      <p:pic>
        <p:nvPicPr>
          <p:cNvPr id="11" name="Picture 2" descr="C:\Users\ThuongMac\Desktop\viet-bai-marketing200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5998820"/>
            <a:ext cx="198120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44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10" grpId="0" animBg="1"/>
    </p:bldLst>
  </p:timing>
</p:sld>
</file>

<file path=ppt/theme/theme1.xml><?xml version="1.0" encoding="utf-8"?>
<a:theme xmlns:a="http://schemas.openxmlformats.org/drawingml/2006/main" name="400TGp_globalcity_light_ani">
  <a:themeElements>
    <a:clrScheme name="Default Design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5F5F5F"/>
        </a:dk1>
        <a:lt1>
          <a:srgbClr val="FFFFFF"/>
        </a:lt1>
        <a:dk2>
          <a:srgbClr val="C36609"/>
        </a:dk2>
        <a:lt2>
          <a:srgbClr val="DDDDDD"/>
        </a:lt2>
        <a:accent1>
          <a:srgbClr val="D2B94E"/>
        </a:accent1>
        <a:accent2>
          <a:srgbClr val="2395B9"/>
        </a:accent2>
        <a:accent3>
          <a:srgbClr val="FFFFFF"/>
        </a:accent3>
        <a:accent4>
          <a:srgbClr val="505050"/>
        </a:accent4>
        <a:accent5>
          <a:srgbClr val="E5D9B2"/>
        </a:accent5>
        <a:accent6>
          <a:srgbClr val="1F87A7"/>
        </a:accent6>
        <a:hlink>
          <a:srgbClr val="5C984E"/>
        </a:hlink>
        <a:folHlink>
          <a:srgbClr val="B5C77B"/>
        </a:folHlink>
      </a:clrScheme>
      <a:clrMap bg1="lt1" tx1="dk1" bg2="lt2" tx2="dk2" accent1="accent1" accent2="accent2" accent3="accent3" accent4="accent4" accent5="accent5" accent6="accent6" hlink="hlink" folHlink="folHlink"/>
    </a:extraClrScheme>
    <a:extraClrScheme>
      <a:clrScheme name="Default Design 2">
        <a:dk1>
          <a:srgbClr val="5F5F5F"/>
        </a:dk1>
        <a:lt1>
          <a:srgbClr val="FFFFFF"/>
        </a:lt1>
        <a:dk2>
          <a:srgbClr val="9FC591"/>
        </a:dk2>
        <a:lt2>
          <a:srgbClr val="DDDDDD"/>
        </a:lt2>
        <a:accent1>
          <a:srgbClr val="7B82B7"/>
        </a:accent1>
        <a:accent2>
          <a:srgbClr val="8D337C"/>
        </a:accent2>
        <a:accent3>
          <a:srgbClr val="FFFFFF"/>
        </a:accent3>
        <a:accent4>
          <a:srgbClr val="505050"/>
        </a:accent4>
        <a:accent5>
          <a:srgbClr val="BFC1D8"/>
        </a:accent5>
        <a:accent6>
          <a:srgbClr val="7F2D70"/>
        </a:accent6>
        <a:hlink>
          <a:srgbClr val="CC87E1"/>
        </a:hlink>
        <a:folHlink>
          <a:srgbClr val="76C5D0"/>
        </a:folHlink>
      </a:clrScheme>
      <a:clrMap bg1="lt1" tx1="dk1" bg2="lt2" tx2="dk2" accent1="accent1" accent2="accent2" accent3="accent3" accent4="accent4" accent5="accent5" accent6="accent6" hlink="hlink" folHlink="folHlink"/>
    </a:extraClrScheme>
    <a:extraClrScheme>
      <a:clrScheme name="Default Design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8BD6F08E-FA30-4F22-86A3-A2C657FFFFA9}" vid="{F1F60506-182E-415B-8549-7DD43519D5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400TGp_globalcity_light_ani</Template>
  <TotalTime>1283</TotalTime>
  <Words>1265</Words>
  <Application>Microsoft Office PowerPoint</Application>
  <PresentationFormat>On-screen Show (4:3)</PresentationFormat>
  <Paragraphs>201</Paragraphs>
  <Slides>34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Verdana</vt:lpstr>
      <vt:lpstr>Wingdings</vt:lpstr>
      <vt:lpstr>400TGp_globalcity_light_ani</vt:lpstr>
      <vt:lpstr>PowerPoint Presentation</vt:lpstr>
      <vt:lpstr>QUẢN TRỊ  DOANH NGHIỆP  VÀ MARKETING               ThS. Hoàng Thị Cẩm Thương       Email: camthuongkt@gmail.com </vt:lpstr>
      <vt:lpstr>PowerPoint Presentation</vt:lpstr>
      <vt:lpstr>PowerPoint Presentation</vt:lpstr>
      <vt:lpstr>PowerPoint Presentation</vt:lpstr>
      <vt:lpstr>Chuẩn đầu ra </vt:lpstr>
      <vt:lpstr>PowerPoint Presentation</vt:lpstr>
      <vt:lpstr>1.1. Sự ra đời và phát triển </vt:lpstr>
      <vt:lpstr>1.1. Sự ra đời và phát triển </vt:lpstr>
      <vt:lpstr>PowerPoint Presentation</vt:lpstr>
      <vt:lpstr>PowerPoint Presentation</vt:lpstr>
      <vt:lpstr>PowerPoint Presentation</vt:lpstr>
      <vt:lpstr>PowerPoint Presentation</vt:lpstr>
      <vt:lpstr>PowerPoint Presentation</vt:lpstr>
      <vt:lpstr>1.2. Khái niệm Marketing </vt:lpstr>
      <vt:lpstr>PowerPoint Presentation</vt:lpstr>
      <vt:lpstr>PowerPoint Presentation</vt:lpstr>
      <vt:lpstr>PowerPoint Presentation</vt:lpstr>
      <vt:lpstr>PowerPoint Presentation</vt:lpstr>
      <vt:lpstr>PowerPoint Presentation</vt:lpstr>
      <vt:lpstr>PowerPoint Presentation</vt:lpstr>
      <vt:lpstr>Tháp nhu cầu của Maslow</vt:lpstr>
      <vt:lpstr>Giá trị </vt:lpstr>
      <vt:lpstr>Chi phí</vt:lpstr>
      <vt:lpstr>Sự thỏa mãn</vt:lpstr>
      <vt:lpstr>Sự trao đổi</vt:lpstr>
      <vt:lpstr>Điều kiện </vt:lpstr>
      <vt:lpstr>PowerPoint Presentation</vt:lpstr>
      <vt:lpstr>Thị trường, sản phẩm</vt:lpstr>
      <vt:lpstr>Sản phẩm </vt:lpstr>
      <vt:lpstr>Sơ đồ marketing đơn giản </vt:lpstr>
      <vt:lpstr>1.3. Vị trí, chức năng và vai trò của Marketing </vt:lpstr>
      <vt:lpstr>Mối quan hệ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QUẢN TRỊ MARKETING</dc:title>
  <dc:creator>ThuongMac</dc:creator>
  <cp:lastModifiedBy>Sơn Huy</cp:lastModifiedBy>
  <cp:revision>112</cp:revision>
  <dcterms:created xsi:type="dcterms:W3CDTF">2016-09-03T13:58:55Z</dcterms:created>
  <dcterms:modified xsi:type="dcterms:W3CDTF">2021-12-10T11:32:12Z</dcterms:modified>
</cp:coreProperties>
</file>