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256" r:id="rId2"/>
    <p:sldId id="261" r:id="rId3"/>
    <p:sldId id="259" r:id="rId4"/>
    <p:sldId id="258" r:id="rId5"/>
    <p:sldId id="257" r:id="rId6"/>
    <p:sldId id="262" r:id="rId7"/>
    <p:sldId id="279" r:id="rId8"/>
    <p:sldId id="269" r:id="rId9"/>
    <p:sldId id="276" r:id="rId10"/>
    <p:sldId id="297" r:id="rId11"/>
    <p:sldId id="273" r:id="rId12"/>
    <p:sldId id="298" r:id="rId13"/>
    <p:sldId id="274" r:id="rId14"/>
    <p:sldId id="299" r:id="rId15"/>
    <p:sldId id="300" r:id="rId16"/>
    <p:sldId id="301" r:id="rId17"/>
    <p:sldId id="260" r:id="rId18"/>
    <p:sldId id="275"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Oxygen" panose="02000503000000000000" pitchFamily="2" charset="0"/>
      <p:regular r:id="rId29"/>
      <p:bold r:id="rId30"/>
    </p:embeddedFont>
    <p:embeddedFont>
      <p:font typeface="Roboto Slab Regular" panose="020B0604020202020204" charset="0"/>
      <p:regular r:id="rId31"/>
      <p:bold r:id="rId32"/>
    </p:embeddedFont>
    <p:embeddedFont>
      <p:font typeface="Staatliches"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6F3C33-252D-4108-968B-9A42D2604EE2}">
  <a:tblStyle styleId="{556F3C33-252D-4108-968B-9A42D2604E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2725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6e24bbbaaa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6e24bbbaaa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6e24bbbaaa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6e24bbba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e24bbb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e24bbb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6e24bbbaaa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6e24bbba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b7be621e_0_30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b7be621e_0_30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b7be621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b7be621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b7be621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b7be62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e24bbbaaa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e24bbbaaa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6e24bbbaaa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6e24bbbaaa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6e24bbbaaa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6e24bbbaaa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6e24bbbaaa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6e24bbba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3"/>
          <p:cNvSpPr txBox="1">
            <a:spLocks noGrp="1"/>
          </p:cNvSpPr>
          <p:nvPr>
            <p:ph type="title" idx="2"/>
          </p:nvPr>
        </p:nvSpPr>
        <p:spPr>
          <a:xfrm>
            <a:off x="691525"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 name="Google Shape;52;p13"/>
          <p:cNvSpPr txBox="1">
            <a:spLocks noGrp="1"/>
          </p:cNvSpPr>
          <p:nvPr>
            <p:ph type="subTitle" idx="1"/>
          </p:nvPr>
        </p:nvSpPr>
        <p:spPr>
          <a:xfrm>
            <a:off x="691525"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13"/>
          <p:cNvSpPr txBox="1">
            <a:spLocks noGrp="1"/>
          </p:cNvSpPr>
          <p:nvPr>
            <p:ph type="title" idx="3" hasCustomPrompt="1"/>
          </p:nvPr>
        </p:nvSpPr>
        <p:spPr>
          <a:xfrm>
            <a:off x="113461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4" name="Google Shape;54;p13"/>
          <p:cNvSpPr txBox="1">
            <a:spLocks noGrp="1"/>
          </p:cNvSpPr>
          <p:nvPr>
            <p:ph type="title" idx="4"/>
          </p:nvPr>
        </p:nvSpPr>
        <p:spPr>
          <a:xfrm>
            <a:off x="2679810"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5" name="Google Shape;55;p13"/>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6" hasCustomPrompt="1"/>
          </p:nvPr>
        </p:nvSpPr>
        <p:spPr>
          <a:xfrm>
            <a:off x="3122760"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 name="Google Shape;57;p13"/>
          <p:cNvSpPr txBox="1">
            <a:spLocks noGrp="1"/>
          </p:cNvSpPr>
          <p:nvPr>
            <p:ph type="title" idx="7"/>
          </p:nvPr>
        </p:nvSpPr>
        <p:spPr>
          <a:xfrm>
            <a:off x="4668094"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8" name="Google Shape;58;p13"/>
          <p:cNvSpPr txBox="1">
            <a:spLocks noGrp="1"/>
          </p:cNvSpPr>
          <p:nvPr>
            <p:ph type="subTitle" idx="8"/>
          </p:nvPr>
        </p:nvSpPr>
        <p:spPr>
          <a:xfrm>
            <a:off x="4668094"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 name="Google Shape;59;p13"/>
          <p:cNvSpPr txBox="1">
            <a:spLocks noGrp="1"/>
          </p:cNvSpPr>
          <p:nvPr>
            <p:ph type="title" idx="9" hasCustomPrompt="1"/>
          </p:nvPr>
        </p:nvSpPr>
        <p:spPr>
          <a:xfrm>
            <a:off x="5111182"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0" name="Google Shape;60;p13"/>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 name="Google Shape;61;p13"/>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15" hasCustomPrompt="1"/>
          </p:nvPr>
        </p:nvSpPr>
        <p:spPr>
          <a:xfrm>
            <a:off x="7099467" y="3402835"/>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_AND_BODY_1_1">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TITLE_ONLY_1">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
  <p:cSld name="TITLE_AND_BODY_1_1_1">
    <p:bg>
      <p:bgPr>
        <a:solidFill>
          <a:srgbClr val="F3F3F3">
            <a:alpha val="16860"/>
          </a:srgbClr>
        </a:solid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1490930"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8"/>
          <p:cNvSpPr/>
          <p:nvPr/>
        </p:nvSpPr>
        <p:spPr>
          <a:xfrm flipH="1">
            <a:off x="-670856" y="1498750"/>
            <a:ext cx="12015405" cy="3644728"/>
          </a:xfrm>
          <a:custGeom>
            <a:avLst/>
            <a:gdLst/>
            <a:ahLst/>
            <a:cxnLst/>
            <a:rect l="l" t="t" r="r" b="b"/>
            <a:pathLst>
              <a:path w="69364" h="29946" extrusionOk="0">
                <a:moveTo>
                  <a:pt x="4950" y="0"/>
                </a:moveTo>
                <a:cubicBezTo>
                  <a:pt x="3797" y="0"/>
                  <a:pt x="0" y="190"/>
                  <a:pt x="0" y="1408"/>
                </a:cubicBezTo>
                <a:lnTo>
                  <a:pt x="0" y="29945"/>
                </a:lnTo>
                <a:lnTo>
                  <a:pt x="69364" y="29945"/>
                </a:lnTo>
                <a:lnTo>
                  <a:pt x="69277" y="16817"/>
                </a:lnTo>
                <a:cubicBezTo>
                  <a:pt x="64458" y="20774"/>
                  <a:pt x="58402" y="23432"/>
                  <a:pt x="52177" y="23432"/>
                </a:cubicBezTo>
                <a:cubicBezTo>
                  <a:pt x="52029" y="23432"/>
                  <a:pt x="51881" y="23430"/>
                  <a:pt x="51733" y="23427"/>
                </a:cubicBezTo>
                <a:cubicBezTo>
                  <a:pt x="45352" y="23297"/>
                  <a:pt x="38910" y="20066"/>
                  <a:pt x="35719" y="14540"/>
                </a:cubicBezTo>
                <a:cubicBezTo>
                  <a:pt x="34511" y="12448"/>
                  <a:pt x="33784" y="10109"/>
                  <a:pt x="32620" y="7993"/>
                </a:cubicBezTo>
                <a:cubicBezTo>
                  <a:pt x="31126" y="5275"/>
                  <a:pt x="28679" y="3208"/>
                  <a:pt x="25600" y="3208"/>
                </a:cubicBezTo>
                <a:cubicBezTo>
                  <a:pt x="25200" y="3208"/>
                  <a:pt x="24790" y="3243"/>
                  <a:pt x="24369" y="3316"/>
                </a:cubicBezTo>
                <a:cubicBezTo>
                  <a:pt x="21390" y="3832"/>
                  <a:pt x="18184" y="5513"/>
                  <a:pt x="15311" y="5513"/>
                </a:cubicBezTo>
                <a:cubicBezTo>
                  <a:pt x="13445" y="5513"/>
                  <a:pt x="11718" y="4804"/>
                  <a:pt x="10286" y="2604"/>
                </a:cubicBezTo>
                <a:cubicBezTo>
                  <a:pt x="9129" y="828"/>
                  <a:pt x="7201" y="59"/>
                  <a:pt x="5142" y="3"/>
                </a:cubicBezTo>
                <a:cubicBezTo>
                  <a:pt x="5091" y="1"/>
                  <a:pt x="5027" y="0"/>
                  <a:pt x="4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txBox="1">
            <a:spLocks noGrp="1"/>
          </p:cNvSpPr>
          <p:nvPr>
            <p:ph type="subTitle" idx="1"/>
          </p:nvPr>
        </p:nvSpPr>
        <p:spPr>
          <a:xfrm>
            <a:off x="1490930"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18"/>
          <p:cNvSpPr txBox="1">
            <a:spLocks noGrp="1"/>
          </p:cNvSpPr>
          <p:nvPr>
            <p:ph type="title" idx="2"/>
          </p:nvPr>
        </p:nvSpPr>
        <p:spPr>
          <a:xfrm>
            <a:off x="5246770"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84" name="Google Shape;84;p18"/>
          <p:cNvSpPr txBox="1">
            <a:spLocks noGrp="1"/>
          </p:cNvSpPr>
          <p:nvPr>
            <p:ph type="subTitle" idx="3"/>
          </p:nvPr>
        </p:nvSpPr>
        <p:spPr>
          <a:xfrm>
            <a:off x="5246770"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85" name="Google Shape;85;p18"/>
          <p:cNvSpPr txBox="1">
            <a:spLocks noGrp="1"/>
          </p:cNvSpPr>
          <p:nvPr>
            <p:ph type="title" idx="4"/>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ONE_COLUMN_TEXT_1">
    <p:bg>
      <p:bgPr>
        <a:solidFill>
          <a:srgbClr val="FFFFFF"/>
        </a:solidFill>
        <a:effectLst/>
      </p:bgPr>
    </p:bg>
    <p:spTree>
      <p:nvGrpSpPr>
        <p:cNvPr id="1" name="Shape 115"/>
        <p:cNvGrpSpPr/>
        <p:nvPr/>
      </p:nvGrpSpPr>
      <p:grpSpPr>
        <a:xfrm>
          <a:off x="0" y="0"/>
          <a:ext cx="0" cy="0"/>
          <a:chOff x="0" y="0"/>
          <a:chExt cx="0" cy="0"/>
        </a:xfrm>
      </p:grpSpPr>
      <p:sp>
        <p:nvSpPr>
          <p:cNvPr id="116" name="Google Shape;116;p22"/>
          <p:cNvSpPr/>
          <p:nvPr/>
        </p:nvSpPr>
        <p:spPr>
          <a:xfrm>
            <a:off x="590217" y="83746"/>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5321425" y="2431550"/>
            <a:ext cx="2562300" cy="17178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18" name="Google Shape;118;p22"/>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0"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a:spLocks noGrp="1"/>
          </p:cNvSpPr>
          <p:nvPr>
            <p:ph type="subTitle" idx="1"/>
          </p:nvPr>
        </p:nvSpPr>
        <p:spPr>
          <a:xfrm>
            <a:off x="1005900"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5" name="Google Shape;15;p3"/>
          <p:cNvSpPr/>
          <p:nvPr/>
        </p:nvSpPr>
        <p:spPr>
          <a:xfrm rot="7199847">
            <a:off x="6023396" y="745440"/>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6824329"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FFFFF"/>
        </a:solidFill>
        <a:effectLst/>
      </p:bgPr>
    </p:bg>
    <p:spTree>
      <p:nvGrpSpPr>
        <p:cNvPr id="1" name="Shape 29"/>
        <p:cNvGrpSpPr/>
        <p:nvPr/>
      </p:nvGrpSpPr>
      <p:grpSpPr>
        <a:xfrm>
          <a:off x="0" y="0"/>
          <a:ext cx="0" cy="0"/>
          <a:chOff x="0" y="0"/>
          <a:chExt cx="0" cy="0"/>
        </a:xfrm>
      </p:grpSpPr>
      <p:sp>
        <p:nvSpPr>
          <p:cNvPr id="30" name="Google Shape;30;p7"/>
          <p:cNvSpPr/>
          <p:nvPr/>
        </p:nvSpPr>
        <p:spPr>
          <a:xfrm>
            <a:off x="0" y="25"/>
            <a:ext cx="10330359" cy="5252720"/>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body" idx="1"/>
          </p:nvPr>
        </p:nvSpPr>
        <p:spPr>
          <a:xfrm>
            <a:off x="1207500" y="2279175"/>
            <a:ext cx="3357600" cy="2381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2" name="Google Shape;32;p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771825" y="1828650"/>
            <a:ext cx="3227700" cy="278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p:nvPr/>
        </p:nvSpPr>
        <p:spPr>
          <a:xfrm rot="5400000">
            <a:off x="6279624" y="2283319"/>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p:nvPr/>
        </p:nvSpPr>
        <p:spPr>
          <a:xfrm rot="10800000" flipH="1">
            <a:off x="5028956" y="380917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p:nvPr/>
        </p:nvSpPr>
        <p:spPr>
          <a:xfrm>
            <a:off x="29" y="-295722"/>
            <a:ext cx="9143928" cy="5591433"/>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hasCustomPrompt="1"/>
          </p:nvPr>
        </p:nvSpPr>
        <p:spPr>
          <a:xfrm>
            <a:off x="1933200" y="1290425"/>
            <a:ext cx="5277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2197950" y="3076825"/>
            <a:ext cx="4748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 id="214748366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4427984" y="2088950"/>
            <a:ext cx="4181916" cy="166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b="1" dirty="0">
                <a:latin typeface="Calibri" pitchFamily="34" charset="0"/>
                <a:cs typeface="Calibri" pitchFamily="34" charset="0"/>
              </a:rPr>
              <a:t>Chương 2 </a:t>
            </a:r>
            <a:br>
              <a:rPr lang="vi-VN" sz="3200" b="1" dirty="0">
                <a:latin typeface="Calibri" pitchFamily="34" charset="0"/>
                <a:cs typeface="Calibri" pitchFamily="34" charset="0"/>
              </a:rPr>
            </a:br>
            <a:r>
              <a:rPr lang="vi-VN" sz="3200" b="1" dirty="0">
                <a:latin typeface="Calibri" pitchFamily="34" charset="0"/>
                <a:cs typeface="Calibri" pitchFamily="34" charset="0"/>
              </a:rPr>
              <a:t>Hành vi khách hàng – thị trường mục tiêu </a:t>
            </a:r>
            <a:endParaRPr sz="3200" b="1" dirty="0">
              <a:latin typeface="Calibri" pitchFamily="34" charset="0"/>
              <a:cs typeface="Calibri" pitchFamily="34" charset="0"/>
            </a:endParaRPr>
          </a:p>
        </p:txBody>
      </p:sp>
      <p:grpSp>
        <p:nvGrpSpPr>
          <p:cNvPr id="134" name="Google Shape;134;p26"/>
          <p:cNvGrpSpPr/>
          <p:nvPr/>
        </p:nvGrpSpPr>
        <p:grpSpPr>
          <a:xfrm rot="-915825" flipH="1">
            <a:off x="-411003" y="419384"/>
            <a:ext cx="5870266" cy="4571597"/>
            <a:chOff x="1212675" y="238125"/>
            <a:chExt cx="6725077" cy="5237300"/>
          </a:xfrm>
        </p:grpSpPr>
        <p:sp>
          <p:nvSpPr>
            <p:cNvPr id="135" name="Google Shape;135;p26"/>
            <p:cNvSpPr/>
            <p:nvPr/>
          </p:nvSpPr>
          <p:spPr>
            <a:xfrm>
              <a:off x="3480175" y="4608600"/>
              <a:ext cx="848150" cy="702675"/>
            </a:xfrm>
            <a:custGeom>
              <a:avLst/>
              <a:gdLst/>
              <a:ahLst/>
              <a:cxnLst/>
              <a:rect l="l" t="t" r="r" b="b"/>
              <a:pathLst>
                <a:path w="33926" h="28107" extrusionOk="0">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118550" y="880925"/>
              <a:ext cx="659425" cy="4560550"/>
            </a:xfrm>
            <a:custGeom>
              <a:avLst/>
              <a:gdLst/>
              <a:ahLst/>
              <a:cxnLst/>
              <a:rect l="l" t="t" r="r" b="b"/>
              <a:pathLst>
                <a:path w="26377" h="182422" extrusionOk="0">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3461350" y="5006800"/>
              <a:ext cx="276650" cy="127075"/>
            </a:xfrm>
            <a:custGeom>
              <a:avLst/>
              <a:gdLst/>
              <a:ahLst/>
              <a:cxnLst/>
              <a:rect l="l" t="t" r="r" b="b"/>
              <a:pathLst>
                <a:path w="11066" h="5083" extrusionOk="0">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3407525" y="4888400"/>
              <a:ext cx="356375" cy="118425"/>
            </a:xfrm>
            <a:custGeom>
              <a:avLst/>
              <a:gdLst/>
              <a:ahLst/>
              <a:cxnLst/>
              <a:rect l="l" t="t" r="r" b="b"/>
              <a:pathLst>
                <a:path w="14255" h="4737" extrusionOk="0">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3405500" y="4748000"/>
              <a:ext cx="343125" cy="140425"/>
            </a:xfrm>
            <a:custGeom>
              <a:avLst/>
              <a:gdLst/>
              <a:ahLst/>
              <a:cxnLst/>
              <a:rect l="l" t="t" r="r" b="b"/>
              <a:pathLst>
                <a:path w="13725" h="5617" extrusionOk="0">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3422800" y="4639725"/>
              <a:ext cx="325825" cy="108300"/>
            </a:xfrm>
            <a:custGeom>
              <a:avLst/>
              <a:gdLst/>
              <a:ahLst/>
              <a:cxnLst/>
              <a:rect l="l" t="t" r="r" b="b"/>
              <a:pathLst>
                <a:path w="13033" h="4332" extrusionOk="0">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420597" y="4864433"/>
              <a:ext cx="3517155" cy="538875"/>
            </a:xfrm>
            <a:custGeom>
              <a:avLst/>
              <a:gdLst/>
              <a:ahLst/>
              <a:cxnLst/>
              <a:rect l="l" t="t" r="r" b="b"/>
              <a:pathLst>
                <a:path w="109637" h="21555" extrusionOk="0">
                  <a:moveTo>
                    <a:pt x="0" y="0"/>
                  </a:moveTo>
                  <a:lnTo>
                    <a:pt x="0" y="21554"/>
                  </a:lnTo>
                  <a:lnTo>
                    <a:pt x="109637" y="21554"/>
                  </a:lnTo>
                  <a:lnTo>
                    <a:pt x="10963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635875" y="4651275"/>
              <a:ext cx="113650" cy="73950"/>
            </a:xfrm>
            <a:custGeom>
              <a:avLst/>
              <a:gdLst/>
              <a:ahLst/>
              <a:cxnLst/>
              <a:rect l="l" t="t" r="r" b="b"/>
              <a:pathLst>
                <a:path w="4546" h="2958" extrusionOk="0">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632900" y="4781200"/>
              <a:ext cx="103000" cy="73975"/>
            </a:xfrm>
            <a:custGeom>
              <a:avLst/>
              <a:gdLst/>
              <a:ahLst/>
              <a:cxnLst/>
              <a:rect l="l" t="t" r="r" b="b"/>
              <a:pathLst>
                <a:path w="4120" h="2959" extrusionOk="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649075" y="4910625"/>
              <a:ext cx="103925" cy="73975"/>
            </a:xfrm>
            <a:custGeom>
              <a:avLst/>
              <a:gdLst/>
              <a:ahLst/>
              <a:cxnLst/>
              <a:rect l="l" t="t" r="r" b="b"/>
              <a:pathLst>
                <a:path w="4157" h="2959" extrusionOk="0">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26850" y="5036700"/>
              <a:ext cx="103400" cy="67275"/>
            </a:xfrm>
            <a:custGeom>
              <a:avLst/>
              <a:gdLst/>
              <a:ahLst/>
              <a:cxnLst/>
              <a:rect l="l" t="t" r="r" b="b"/>
              <a:pathLst>
                <a:path w="4136" h="2691" extrusionOk="0">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366625" y="4501600"/>
              <a:ext cx="961750" cy="490300"/>
            </a:xfrm>
            <a:custGeom>
              <a:avLst/>
              <a:gdLst/>
              <a:ahLst/>
              <a:cxnLst/>
              <a:rect l="l" t="t" r="r" b="b"/>
              <a:pathLst>
                <a:path w="38470" h="19612" extrusionOk="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364350" y="4563175"/>
              <a:ext cx="128125" cy="77650"/>
            </a:xfrm>
            <a:custGeom>
              <a:avLst/>
              <a:gdLst/>
              <a:ahLst/>
              <a:cxnLst/>
              <a:rect l="l" t="t" r="r" b="b"/>
              <a:pathLst>
                <a:path w="5125" h="3106" extrusionOk="0">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188950" y="4792300"/>
              <a:ext cx="269775" cy="683125"/>
            </a:xfrm>
            <a:custGeom>
              <a:avLst/>
              <a:gdLst/>
              <a:ahLst/>
              <a:cxnLst/>
              <a:rect l="l" t="t" r="r" b="b"/>
              <a:pathLst>
                <a:path w="10791" h="27325" extrusionOk="0">
                  <a:moveTo>
                    <a:pt x="0" y="1"/>
                  </a:moveTo>
                  <a:lnTo>
                    <a:pt x="0" y="27324"/>
                  </a:lnTo>
                  <a:lnTo>
                    <a:pt x="10790" y="27324"/>
                  </a:lnTo>
                  <a:lnTo>
                    <a:pt x="1079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3083450" y="3030450"/>
              <a:ext cx="636400" cy="1036125"/>
            </a:xfrm>
            <a:custGeom>
              <a:avLst/>
              <a:gdLst/>
              <a:ahLst/>
              <a:cxnLst/>
              <a:rect l="l" t="t" r="r" b="b"/>
              <a:pathLst>
                <a:path w="25456" h="41445" extrusionOk="0">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225950" y="409400"/>
              <a:ext cx="2477375" cy="2495250"/>
            </a:xfrm>
            <a:custGeom>
              <a:avLst/>
              <a:gdLst/>
              <a:ahLst/>
              <a:cxnLst/>
              <a:rect l="l" t="t" r="r" b="b"/>
              <a:pathLst>
                <a:path w="99095" h="99810" extrusionOk="0">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430825" y="409225"/>
              <a:ext cx="3782925" cy="2495450"/>
            </a:xfrm>
            <a:custGeom>
              <a:avLst/>
              <a:gdLst/>
              <a:ahLst/>
              <a:cxnLst/>
              <a:rect l="l" t="t" r="r" b="b"/>
              <a:pathLst>
                <a:path w="151317" h="99818" extrusionOk="0">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430825" y="409225"/>
              <a:ext cx="2578075" cy="2495450"/>
            </a:xfrm>
            <a:custGeom>
              <a:avLst/>
              <a:gdLst/>
              <a:ahLst/>
              <a:cxnLst/>
              <a:rect l="l" t="t" r="r" b="b"/>
              <a:pathLst>
                <a:path w="103123" h="99818" extrusionOk="0">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1212675" y="2785325"/>
              <a:ext cx="26525" cy="41575"/>
            </a:xfrm>
            <a:custGeom>
              <a:avLst/>
              <a:gdLst/>
              <a:ahLst/>
              <a:cxnLst/>
              <a:rect l="l" t="t" r="r" b="b"/>
              <a:pathLst>
                <a:path w="1061" h="1663" extrusionOk="0">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7525" y="2877800"/>
              <a:ext cx="26700" cy="41750"/>
            </a:xfrm>
            <a:custGeom>
              <a:avLst/>
              <a:gdLst/>
              <a:ahLst/>
              <a:cxnLst/>
              <a:rect l="l" t="t" r="r" b="b"/>
              <a:pathLst>
                <a:path w="1068" h="1670" extrusionOk="0">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4995650" y="2877800"/>
              <a:ext cx="26525" cy="41750"/>
            </a:xfrm>
            <a:custGeom>
              <a:avLst/>
              <a:gdLst/>
              <a:ahLst/>
              <a:cxnLst/>
              <a:rect l="l" t="t" r="r" b="b"/>
              <a:pathLst>
                <a:path w="1061" h="1670" extrusionOk="0">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6194375" y="2783100"/>
              <a:ext cx="26350" cy="41550"/>
            </a:xfrm>
            <a:custGeom>
              <a:avLst/>
              <a:gdLst/>
              <a:ahLst/>
              <a:cxnLst/>
              <a:rect l="l" t="t" r="r" b="b"/>
              <a:pathLst>
                <a:path w="1054" h="1662" extrusionOk="0">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3627900" y="401500"/>
              <a:ext cx="173700" cy="24350"/>
            </a:xfrm>
            <a:custGeom>
              <a:avLst/>
              <a:gdLst/>
              <a:ahLst/>
              <a:cxnLst/>
              <a:rect l="l" t="t" r="r" b="b"/>
              <a:pathLst>
                <a:path w="6948" h="974" extrusionOk="0">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3687400" y="238125"/>
              <a:ext cx="54650" cy="179600"/>
            </a:xfrm>
            <a:custGeom>
              <a:avLst/>
              <a:gdLst/>
              <a:ahLst/>
              <a:cxnLst/>
              <a:rect l="l" t="t" r="r" b="b"/>
              <a:pathLst>
                <a:path w="2186" h="7184" extrusionOk="0">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3719850" y="3030450"/>
              <a:ext cx="636400" cy="1036125"/>
            </a:xfrm>
            <a:custGeom>
              <a:avLst/>
              <a:gdLst/>
              <a:ahLst/>
              <a:cxnLst/>
              <a:rect l="l" t="t" r="r" b="b"/>
              <a:pathLst>
                <a:path w="25456" h="41445" extrusionOk="0">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024725" y="3226175"/>
              <a:ext cx="1395925" cy="622100"/>
            </a:xfrm>
            <a:custGeom>
              <a:avLst/>
              <a:gdLst/>
              <a:ahLst/>
              <a:cxnLst/>
              <a:rect l="l" t="t" r="r" b="b"/>
              <a:pathLst>
                <a:path w="55837" h="24884" extrusionOk="0">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4788024" y="1203598"/>
            <a:ext cx="3227700" cy="2785500"/>
          </a:xfrm>
        </p:spPr>
        <p:txBody>
          <a:bodyPr/>
          <a:lstStyle/>
          <a:p>
            <a:pPr>
              <a:lnSpc>
                <a:spcPct val="150000"/>
              </a:lnSpc>
            </a:pPr>
            <a:r>
              <a:rPr lang="vi-VN" sz="2200" dirty="0">
                <a:latin typeface="Calibri" pitchFamily="34" charset="0"/>
                <a:cs typeface="Calibri" pitchFamily="34" charset="0"/>
              </a:rPr>
              <a:t>Lý do mua hàng </a:t>
            </a:r>
          </a:p>
          <a:p>
            <a:pPr>
              <a:lnSpc>
                <a:spcPct val="150000"/>
              </a:lnSpc>
            </a:pPr>
            <a:r>
              <a:rPr lang="vi-VN" sz="2200" dirty="0">
                <a:latin typeface="Calibri" pitchFamily="34" charset="0"/>
                <a:cs typeface="Calibri" pitchFamily="34" charset="0"/>
              </a:rPr>
              <a:t>Lợi ích tìm kiếm </a:t>
            </a:r>
          </a:p>
          <a:p>
            <a:pPr>
              <a:lnSpc>
                <a:spcPct val="150000"/>
              </a:lnSpc>
            </a:pPr>
            <a:r>
              <a:rPr lang="vi-VN" sz="2200" dirty="0">
                <a:latin typeface="Calibri" pitchFamily="34" charset="0"/>
                <a:cs typeface="Calibri" pitchFamily="34" charset="0"/>
              </a:rPr>
              <a:t>Mức độ sử dụng </a:t>
            </a:r>
          </a:p>
          <a:p>
            <a:pPr>
              <a:lnSpc>
                <a:spcPct val="150000"/>
              </a:lnSpc>
            </a:pPr>
            <a:r>
              <a:rPr lang="vi-VN" sz="2200" dirty="0">
                <a:latin typeface="Calibri" pitchFamily="34" charset="0"/>
                <a:cs typeface="Calibri" pitchFamily="34" charset="0"/>
              </a:rPr>
              <a:t>Tình trạng sử dụng </a:t>
            </a:r>
          </a:p>
          <a:p>
            <a:pPr>
              <a:lnSpc>
                <a:spcPct val="150000"/>
              </a:lnSpc>
            </a:pPr>
            <a:r>
              <a:rPr lang="vi-VN" sz="2200" dirty="0">
                <a:latin typeface="Calibri" pitchFamily="34" charset="0"/>
                <a:cs typeface="Calibri" pitchFamily="34" charset="0"/>
              </a:rPr>
              <a:t>Mức độ trung thành với nhãn hiệu </a:t>
            </a:r>
            <a:endParaRPr lang="en-US" sz="2200" dirty="0">
              <a:latin typeface="Calibri" pitchFamily="34" charset="0"/>
              <a:cs typeface="Calibri" pitchFamily="34" charset="0"/>
            </a:endParaRPr>
          </a:p>
        </p:txBody>
      </p:sp>
      <p:sp>
        <p:nvSpPr>
          <p:cNvPr id="4" name="Title 3"/>
          <p:cNvSpPr>
            <a:spLocks noGrp="1"/>
          </p:cNvSpPr>
          <p:nvPr>
            <p:ph type="title"/>
          </p:nvPr>
        </p:nvSpPr>
        <p:spPr>
          <a:xfrm>
            <a:off x="1763688" y="267494"/>
            <a:ext cx="5240700" cy="572700"/>
          </a:xfrm>
        </p:spPr>
        <p:txBody>
          <a:bodyPr/>
          <a:lstStyle/>
          <a:p>
            <a:r>
              <a:rPr lang="vi-VN" dirty="0">
                <a:latin typeface="Roboto Slab Regular" charset="0"/>
                <a:cs typeface="Roboto Slab Regular" charset="0"/>
              </a:rPr>
              <a:t>Cơ sở hành vi </a:t>
            </a:r>
            <a:endParaRPr lang="en-US" dirty="0">
              <a:latin typeface="Roboto Slab Regular" charset="0"/>
              <a:cs typeface="Roboto Slab Regular"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9582"/>
            <a:ext cx="4041775"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2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6" name="Google Shape;816;p43"/>
          <p:cNvSpPr txBox="1">
            <a:spLocks noGrp="1"/>
          </p:cNvSpPr>
          <p:nvPr>
            <p:ph type="body" idx="1"/>
          </p:nvPr>
        </p:nvSpPr>
        <p:spPr>
          <a:xfrm>
            <a:off x="179512" y="483518"/>
            <a:ext cx="5328592"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sz="2400" b="1" dirty="0">
                <a:latin typeface="Calibri" pitchFamily="34" charset="0"/>
                <a:cs typeface="Calibri" pitchFamily="34" charset="0"/>
              </a:rPr>
              <a:t>Thảo luận nhóm </a:t>
            </a:r>
          </a:p>
          <a:p>
            <a:pPr marL="0" lvl="0" indent="0" algn="ctr" rtl="0">
              <a:spcBef>
                <a:spcPts val="0"/>
              </a:spcBef>
              <a:spcAft>
                <a:spcPts val="1600"/>
              </a:spcAft>
              <a:buNone/>
            </a:pPr>
            <a:r>
              <a:rPr lang="vi-VN" sz="2400" b="1" dirty="0">
                <a:latin typeface="Calibri" pitchFamily="34" charset="0"/>
                <a:cs typeface="Calibri" pitchFamily="34" charset="0"/>
              </a:rPr>
              <a:t>Phân đoạn thị trường kem đánh răng </a:t>
            </a:r>
            <a:endParaRPr sz="2400" b="1" dirty="0">
              <a:latin typeface="Calibri" pitchFamily="34" charset="0"/>
              <a:cs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355726"/>
            <a:ext cx="13906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72;p47"/>
          <p:cNvSpPr txBox="1">
            <a:spLocks noGrp="1"/>
          </p:cNvSpPr>
          <p:nvPr>
            <p:ph type="body" idx="1"/>
          </p:nvPr>
        </p:nvSpPr>
        <p:spPr>
          <a:xfrm>
            <a:off x="251520" y="1275606"/>
            <a:ext cx="3912900" cy="1945200"/>
          </a:xfrm>
          <a:prstGeom prst="rect">
            <a:avLst/>
          </a:prstGeom>
        </p:spPr>
        <p:txBody>
          <a:bodyPr spcFirstLastPara="1" wrap="square" lIns="91425" tIns="91425" rIns="91425" bIns="91425" anchor="t" anchorCtr="0">
            <a:noAutofit/>
          </a:bodyPr>
          <a:lstStyle/>
          <a:p>
            <a:pPr marL="0" lvl="0" indent="0" algn="just" fontAlgn="base">
              <a:spcBef>
                <a:spcPct val="0"/>
              </a:spcBef>
              <a:spcAft>
                <a:spcPct val="0"/>
              </a:spcAft>
              <a:buClrTx/>
              <a:buSzTx/>
              <a:buNone/>
            </a:pPr>
            <a:r>
              <a:rPr lang="en-US" sz="2400" i="1" kern="1200" dirty="0" err="1">
                <a:solidFill>
                  <a:schemeClr val="accent5">
                    <a:lumMod val="75000"/>
                  </a:schemeClr>
                </a:solidFill>
                <a:latin typeface="Calibri" pitchFamily="34" charset="0"/>
                <a:ea typeface="+mn-ea"/>
                <a:cs typeface="Arial" charset="0"/>
              </a:rPr>
              <a:t>Thị</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trường</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mục</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tiêu</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là</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thị</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trường</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bao</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gồm</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nhóm</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các</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khách</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hàng</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cá</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nhân</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tổ</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chức</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có</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cùng</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nhu</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cầu</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mong</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muốn</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mà</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công</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ty</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có</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thể</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đáp</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ứng</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và</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có</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lợi</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thế</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hơn</a:t>
            </a:r>
            <a:r>
              <a:rPr lang="en-US" sz="2400" i="1" kern="1200" dirty="0">
                <a:solidFill>
                  <a:schemeClr val="accent5">
                    <a:lumMod val="75000"/>
                  </a:schemeClr>
                </a:solidFill>
                <a:latin typeface="Calibri" pitchFamily="34" charset="0"/>
                <a:ea typeface="+mn-ea"/>
                <a:cs typeface="Arial" charset="0"/>
              </a:rPr>
              <a:t> so </a:t>
            </a:r>
            <a:r>
              <a:rPr lang="en-US" sz="2400" i="1" kern="1200" dirty="0" err="1">
                <a:solidFill>
                  <a:schemeClr val="accent5">
                    <a:lumMod val="75000"/>
                  </a:schemeClr>
                </a:solidFill>
                <a:latin typeface="Calibri" pitchFamily="34" charset="0"/>
                <a:ea typeface="+mn-ea"/>
                <a:cs typeface="Arial" charset="0"/>
              </a:rPr>
              <a:t>với</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các</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đối</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thủ</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cạnh</a:t>
            </a:r>
            <a:r>
              <a:rPr lang="en-US" sz="2400" i="1" kern="1200" dirty="0">
                <a:solidFill>
                  <a:schemeClr val="accent5">
                    <a:lumMod val="75000"/>
                  </a:schemeClr>
                </a:solidFill>
                <a:latin typeface="Calibri" pitchFamily="34" charset="0"/>
                <a:ea typeface="+mn-ea"/>
                <a:cs typeface="Arial" charset="0"/>
              </a:rPr>
              <a:t> </a:t>
            </a:r>
            <a:r>
              <a:rPr lang="en-US" sz="2400" i="1" kern="1200" dirty="0" err="1">
                <a:solidFill>
                  <a:schemeClr val="accent5">
                    <a:lumMod val="75000"/>
                  </a:schemeClr>
                </a:solidFill>
                <a:latin typeface="Calibri" pitchFamily="34" charset="0"/>
                <a:ea typeface="+mn-ea"/>
                <a:cs typeface="Arial" charset="0"/>
              </a:rPr>
              <a:t>tranh</a:t>
            </a:r>
            <a:r>
              <a:rPr lang="en-US" sz="2400" i="1" kern="1200" dirty="0">
                <a:solidFill>
                  <a:schemeClr val="accent5">
                    <a:lumMod val="75000"/>
                  </a:schemeClr>
                </a:solidFill>
                <a:latin typeface="Calibri" pitchFamily="34" charset="0"/>
                <a:ea typeface="+mn-ea"/>
                <a:cs typeface="Arial" charset="0"/>
              </a:rPr>
              <a:t>.</a:t>
            </a:r>
          </a:p>
          <a:p>
            <a:pPr marL="0" lvl="0" indent="0" algn="l" rtl="0">
              <a:spcBef>
                <a:spcPts val="1600"/>
              </a:spcBef>
              <a:spcAft>
                <a:spcPts val="1600"/>
              </a:spcAft>
              <a:buNone/>
            </a:pPr>
            <a:endParaRPr dirty="0"/>
          </a:p>
        </p:txBody>
      </p:sp>
      <p:sp>
        <p:nvSpPr>
          <p:cNvPr id="5" name="Title 3"/>
          <p:cNvSpPr>
            <a:spLocks noGrp="1"/>
          </p:cNvSpPr>
          <p:nvPr>
            <p:ph type="title"/>
          </p:nvPr>
        </p:nvSpPr>
        <p:spPr>
          <a:xfrm>
            <a:off x="1043608" y="267494"/>
            <a:ext cx="5960780" cy="572700"/>
          </a:xfrm>
        </p:spPr>
        <p:txBody>
          <a:bodyPr/>
          <a:lstStyle/>
          <a:p>
            <a:r>
              <a:rPr lang="vi-VN" sz="2800" dirty="0">
                <a:latin typeface="Roboto Slab Regular" charset="0"/>
                <a:cs typeface="Roboto Slab Regular" charset="0"/>
              </a:rPr>
              <a:t>2.2.2. Lựa chọn thị trường mục tiêu </a:t>
            </a:r>
            <a:endParaRPr lang="en-US" sz="2800" dirty="0">
              <a:latin typeface="Roboto Slab Regular" charset="0"/>
              <a:cs typeface="Roboto Slab Regular" charset="0"/>
            </a:endParaRPr>
          </a:p>
        </p:txBody>
      </p:sp>
    </p:spTree>
    <p:extLst>
      <p:ext uri="{BB962C8B-B14F-4D97-AF65-F5344CB8AC3E}">
        <p14:creationId xmlns:p14="http://schemas.microsoft.com/office/powerpoint/2010/main" val="301180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title"/>
          </p:nvPr>
        </p:nvSpPr>
        <p:spPr>
          <a:xfrm>
            <a:off x="1187624" y="317557"/>
            <a:ext cx="660785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Calibri" pitchFamily="34" charset="0"/>
                <a:cs typeface="Calibri" pitchFamily="34" charset="0"/>
              </a:rPr>
              <a:t>Tiêu chuẩn đánh giá các đoạn thị trường </a:t>
            </a:r>
            <a:endParaRPr b="1" dirty="0">
              <a:latin typeface="Calibri" pitchFamily="34" charset="0"/>
              <a:cs typeface="Calibri" pitchFamily="34" charset="0"/>
            </a:endParaRPr>
          </a:p>
        </p:txBody>
      </p:sp>
      <p:sp>
        <p:nvSpPr>
          <p:cNvPr id="823" name="Google Shape;823;p44"/>
          <p:cNvSpPr txBox="1">
            <a:spLocks noGrp="1"/>
          </p:cNvSpPr>
          <p:nvPr>
            <p:ph type="subTitle" idx="4294967295"/>
          </p:nvPr>
        </p:nvSpPr>
        <p:spPr>
          <a:xfrm>
            <a:off x="896855" y="3291830"/>
            <a:ext cx="22896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200" dirty="0">
                <a:solidFill>
                  <a:schemeClr val="accent4"/>
                </a:solidFill>
                <a:latin typeface="Calibri" pitchFamily="34" charset="0"/>
                <a:cs typeface="Calibri" pitchFamily="34" charset="0"/>
              </a:rPr>
              <a:t>Quy mô và tốc độ tăng trưởng </a:t>
            </a:r>
            <a:endParaRPr sz="2200" dirty="0">
              <a:solidFill>
                <a:schemeClr val="accent4"/>
              </a:solidFill>
              <a:latin typeface="Calibri" pitchFamily="34" charset="0"/>
              <a:cs typeface="Calibri" pitchFamily="34" charset="0"/>
            </a:endParaRPr>
          </a:p>
          <a:p>
            <a:pPr marL="0" lvl="0" indent="0" algn="ctr" rtl="0">
              <a:spcBef>
                <a:spcPts val="1600"/>
              </a:spcBef>
              <a:spcAft>
                <a:spcPts val="0"/>
              </a:spcAft>
              <a:buClr>
                <a:schemeClr val="dk1"/>
              </a:buClr>
              <a:buSzPts val="1100"/>
              <a:buFont typeface="Arial"/>
              <a:buNone/>
            </a:pPr>
            <a:endParaRPr sz="1600" dirty="0">
              <a:solidFill>
                <a:schemeClr val="accent4"/>
              </a:solidFill>
            </a:endParaRPr>
          </a:p>
          <a:p>
            <a:pPr marL="0" lvl="0" indent="0" algn="ctr" rtl="0">
              <a:spcBef>
                <a:spcPts val="1600"/>
              </a:spcBef>
              <a:spcAft>
                <a:spcPts val="1600"/>
              </a:spcAft>
              <a:buClr>
                <a:schemeClr val="dk1"/>
              </a:buClr>
              <a:buSzPts val="1100"/>
              <a:buFont typeface="Arial"/>
              <a:buNone/>
            </a:pPr>
            <a:endParaRPr sz="1600" dirty="0">
              <a:solidFill>
                <a:schemeClr val="accent4"/>
              </a:solidFill>
            </a:endParaRPr>
          </a:p>
        </p:txBody>
      </p:sp>
      <p:grpSp>
        <p:nvGrpSpPr>
          <p:cNvPr id="824" name="Google Shape;824;p44"/>
          <p:cNvGrpSpPr/>
          <p:nvPr/>
        </p:nvGrpSpPr>
        <p:grpSpPr>
          <a:xfrm>
            <a:off x="1348518" y="1498556"/>
            <a:ext cx="1386265" cy="1385749"/>
            <a:chOff x="4049800" y="640400"/>
            <a:chExt cx="858900" cy="858900"/>
          </a:xfrm>
        </p:grpSpPr>
        <p:sp>
          <p:nvSpPr>
            <p:cNvPr id="825" name="Google Shape;825;p44"/>
            <p:cNvSpPr/>
            <p:nvPr/>
          </p:nvSpPr>
          <p:spPr>
            <a:xfrm>
              <a:off x="4049800" y="640400"/>
              <a:ext cx="858900" cy="858900"/>
            </a:xfrm>
            <a:prstGeom prst="donut">
              <a:avLst>
                <a:gd name="adj" fmla="val 3047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4101703" y="692300"/>
              <a:ext cx="755100" cy="755100"/>
            </a:xfrm>
            <a:prstGeom prst="blockArc">
              <a:avLst>
                <a:gd name="adj1" fmla="val 3199832"/>
                <a:gd name="adj2" fmla="val 663181"/>
                <a:gd name="adj3" fmla="val 117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44"/>
          <p:cNvSpPr txBox="1">
            <a:spLocks noGrp="1"/>
          </p:cNvSpPr>
          <p:nvPr>
            <p:ph type="subTitle" idx="4294967295"/>
          </p:nvPr>
        </p:nvSpPr>
        <p:spPr>
          <a:xfrm>
            <a:off x="3427280" y="3291830"/>
            <a:ext cx="22896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200" dirty="0">
                <a:solidFill>
                  <a:schemeClr val="accent4"/>
                </a:solidFill>
                <a:latin typeface="Calibri" pitchFamily="34" charset="0"/>
                <a:cs typeface="Calibri" pitchFamily="34" charset="0"/>
              </a:rPr>
              <a:t>Cơ cấu thị trường </a:t>
            </a:r>
            <a:endParaRPr sz="2200" dirty="0">
              <a:solidFill>
                <a:schemeClr val="accent4"/>
              </a:solidFill>
              <a:latin typeface="Calibri" pitchFamily="34" charset="0"/>
              <a:cs typeface="Calibri" pitchFamily="34" charset="0"/>
            </a:endParaRPr>
          </a:p>
          <a:p>
            <a:pPr marL="0" lvl="0" indent="0" algn="ctr" rtl="0">
              <a:spcBef>
                <a:spcPts val="1600"/>
              </a:spcBef>
              <a:spcAft>
                <a:spcPts val="0"/>
              </a:spcAft>
              <a:buClr>
                <a:schemeClr val="dk1"/>
              </a:buClr>
              <a:buSzPts val="1100"/>
              <a:buFont typeface="Arial"/>
              <a:buNone/>
            </a:pPr>
            <a:endParaRPr sz="1600" dirty="0">
              <a:solidFill>
                <a:schemeClr val="accent4"/>
              </a:solidFill>
            </a:endParaRPr>
          </a:p>
          <a:p>
            <a:pPr marL="0" lvl="0" indent="0" algn="ctr" rtl="0">
              <a:spcBef>
                <a:spcPts val="1600"/>
              </a:spcBef>
              <a:spcAft>
                <a:spcPts val="1600"/>
              </a:spcAft>
              <a:buClr>
                <a:schemeClr val="dk1"/>
              </a:buClr>
              <a:buSzPts val="1100"/>
              <a:buFont typeface="Arial"/>
              <a:buNone/>
            </a:pPr>
            <a:endParaRPr sz="1600" dirty="0">
              <a:solidFill>
                <a:schemeClr val="accent4"/>
              </a:solidFill>
            </a:endParaRPr>
          </a:p>
        </p:txBody>
      </p:sp>
      <p:sp>
        <p:nvSpPr>
          <p:cNvPr id="830" name="Google Shape;830;p44"/>
          <p:cNvSpPr txBox="1">
            <a:spLocks noGrp="1"/>
          </p:cNvSpPr>
          <p:nvPr>
            <p:ph type="subTitle" idx="4294967295"/>
          </p:nvPr>
        </p:nvSpPr>
        <p:spPr>
          <a:xfrm>
            <a:off x="5957634" y="3291830"/>
            <a:ext cx="2430789"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200" dirty="0">
                <a:solidFill>
                  <a:schemeClr val="accent4"/>
                </a:solidFill>
                <a:latin typeface="Calibri" pitchFamily="34" charset="0"/>
                <a:cs typeface="Calibri" pitchFamily="34" charset="0"/>
              </a:rPr>
              <a:t>Mục tiêu và nguồn tài nguyên của công ty </a:t>
            </a:r>
            <a:endParaRPr sz="2200" dirty="0">
              <a:solidFill>
                <a:schemeClr val="accent4"/>
              </a:solidFill>
              <a:latin typeface="Calibri" pitchFamily="34" charset="0"/>
              <a:cs typeface="Calibri" pitchFamily="34" charset="0"/>
            </a:endParaRPr>
          </a:p>
          <a:p>
            <a:pPr marL="0" lvl="0" indent="0" algn="ctr" rtl="0">
              <a:spcBef>
                <a:spcPts val="1600"/>
              </a:spcBef>
              <a:spcAft>
                <a:spcPts val="0"/>
              </a:spcAft>
              <a:buClr>
                <a:schemeClr val="dk1"/>
              </a:buClr>
              <a:buSzPts val="1100"/>
              <a:buFont typeface="Arial"/>
              <a:buNone/>
            </a:pPr>
            <a:endParaRPr sz="1600" dirty="0">
              <a:solidFill>
                <a:schemeClr val="accent4"/>
              </a:solidFill>
            </a:endParaRPr>
          </a:p>
          <a:p>
            <a:pPr marL="0" lvl="0" indent="0" algn="ctr" rtl="0">
              <a:spcBef>
                <a:spcPts val="1600"/>
              </a:spcBef>
              <a:spcAft>
                <a:spcPts val="1600"/>
              </a:spcAft>
              <a:buClr>
                <a:schemeClr val="dk1"/>
              </a:buClr>
              <a:buSzPts val="1100"/>
              <a:buFont typeface="Arial"/>
              <a:buNone/>
            </a:pPr>
            <a:endParaRPr sz="1600" dirty="0">
              <a:solidFill>
                <a:schemeClr val="accent4"/>
              </a:solidFill>
            </a:endParaRPr>
          </a:p>
        </p:txBody>
      </p:sp>
      <p:grpSp>
        <p:nvGrpSpPr>
          <p:cNvPr id="831" name="Google Shape;831;p44"/>
          <p:cNvGrpSpPr/>
          <p:nvPr/>
        </p:nvGrpSpPr>
        <p:grpSpPr>
          <a:xfrm>
            <a:off x="3859822" y="1479121"/>
            <a:ext cx="1424516" cy="1424955"/>
            <a:chOff x="4037999" y="628354"/>
            <a:chExt cx="882600" cy="883200"/>
          </a:xfrm>
        </p:grpSpPr>
        <p:sp>
          <p:nvSpPr>
            <p:cNvPr id="832" name="Google Shape;832;p44"/>
            <p:cNvSpPr/>
            <p:nvPr/>
          </p:nvSpPr>
          <p:spPr>
            <a:xfrm>
              <a:off x="4049800" y="640400"/>
              <a:ext cx="858900" cy="858900"/>
            </a:xfrm>
            <a:prstGeom prst="donut">
              <a:avLst>
                <a:gd name="adj" fmla="val 3806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rot="4754602">
              <a:off x="4101562" y="692511"/>
              <a:ext cx="755475" cy="754885"/>
            </a:xfrm>
            <a:prstGeom prst="blockArc">
              <a:avLst>
                <a:gd name="adj1" fmla="val 7739874"/>
                <a:gd name="adj2" fmla="val 663181"/>
                <a:gd name="adj3" fmla="val 1171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4"/>
          <p:cNvGrpSpPr/>
          <p:nvPr/>
        </p:nvGrpSpPr>
        <p:grpSpPr>
          <a:xfrm>
            <a:off x="6367177" y="1456434"/>
            <a:ext cx="1470515" cy="1469969"/>
            <a:chOff x="4023752" y="614293"/>
            <a:chExt cx="911100" cy="911100"/>
          </a:xfrm>
        </p:grpSpPr>
        <p:sp>
          <p:nvSpPr>
            <p:cNvPr id="835" name="Google Shape;835;p44"/>
            <p:cNvSpPr/>
            <p:nvPr/>
          </p:nvSpPr>
          <p:spPr>
            <a:xfrm>
              <a:off x="4049800" y="640400"/>
              <a:ext cx="858900" cy="858900"/>
            </a:xfrm>
            <a:prstGeom prst="donut">
              <a:avLst>
                <a:gd name="adj" fmla="val 4441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rot="-9986644">
              <a:off x="4101734" y="692274"/>
              <a:ext cx="755137" cy="755137"/>
            </a:xfrm>
            <a:prstGeom prst="blockArc">
              <a:avLst>
                <a:gd name="adj1" fmla="val 17702020"/>
                <a:gd name="adj2" fmla="val 663181"/>
                <a:gd name="adj3" fmla="val 117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11560" y="1131590"/>
            <a:ext cx="5616624" cy="2785500"/>
          </a:xfrm>
        </p:spPr>
        <p:txBody>
          <a:bodyPr/>
          <a:lstStyle/>
          <a:p>
            <a:pPr>
              <a:lnSpc>
                <a:spcPct val="150000"/>
              </a:lnSpc>
            </a:pPr>
            <a:r>
              <a:rPr lang="vi-VN" sz="2200" dirty="0">
                <a:latin typeface="Calibri" pitchFamily="34" charset="0"/>
                <a:cs typeface="Calibri" pitchFamily="34" charset="0"/>
              </a:rPr>
              <a:t>Chọn một đoạn thị trường duy nhất </a:t>
            </a:r>
          </a:p>
          <a:p>
            <a:pPr>
              <a:lnSpc>
                <a:spcPct val="150000"/>
              </a:lnSpc>
            </a:pPr>
            <a:r>
              <a:rPr lang="vi-VN" sz="2200" dirty="0">
                <a:latin typeface="Calibri" pitchFamily="34" charset="0"/>
                <a:cs typeface="Calibri" pitchFamily="34" charset="0"/>
              </a:rPr>
              <a:t>Chọn một vài đoạn thị trường </a:t>
            </a:r>
          </a:p>
          <a:p>
            <a:pPr>
              <a:lnSpc>
                <a:spcPct val="150000"/>
              </a:lnSpc>
            </a:pPr>
            <a:r>
              <a:rPr lang="vi-VN" sz="2200" dirty="0">
                <a:latin typeface="Calibri" pitchFamily="34" charset="0"/>
                <a:cs typeface="Calibri" pitchFamily="34" charset="0"/>
              </a:rPr>
              <a:t>Chuyên môn hóa theo đặc tính sản phẩm</a:t>
            </a:r>
          </a:p>
          <a:p>
            <a:pPr>
              <a:lnSpc>
                <a:spcPct val="150000"/>
              </a:lnSpc>
            </a:pPr>
            <a:r>
              <a:rPr lang="vi-VN" sz="2200" dirty="0">
                <a:latin typeface="Calibri" pitchFamily="34" charset="0"/>
                <a:cs typeface="Calibri" pitchFamily="34" charset="0"/>
              </a:rPr>
              <a:t>Chuyên môn hóa theo đặc tính khách hàng </a:t>
            </a:r>
          </a:p>
          <a:p>
            <a:pPr>
              <a:lnSpc>
                <a:spcPct val="150000"/>
              </a:lnSpc>
            </a:pPr>
            <a:r>
              <a:rPr lang="vi-VN" sz="2200" dirty="0">
                <a:latin typeface="Calibri" pitchFamily="34" charset="0"/>
                <a:cs typeface="Calibri" pitchFamily="34" charset="0"/>
              </a:rPr>
              <a:t>Bao phủ thị trường</a:t>
            </a:r>
            <a:endParaRPr lang="en-US" sz="2200" dirty="0">
              <a:latin typeface="Calibri" pitchFamily="34" charset="0"/>
              <a:cs typeface="Calibri" pitchFamily="34" charset="0"/>
            </a:endParaRPr>
          </a:p>
        </p:txBody>
      </p:sp>
      <p:sp>
        <p:nvSpPr>
          <p:cNvPr id="4" name="Title 3"/>
          <p:cNvSpPr>
            <a:spLocks noGrp="1"/>
          </p:cNvSpPr>
          <p:nvPr>
            <p:ph type="title"/>
          </p:nvPr>
        </p:nvSpPr>
        <p:spPr>
          <a:xfrm>
            <a:off x="899592" y="123478"/>
            <a:ext cx="6984776" cy="572700"/>
          </a:xfrm>
        </p:spPr>
        <p:txBody>
          <a:bodyPr/>
          <a:lstStyle/>
          <a:p>
            <a:r>
              <a:rPr lang="vi-VN" dirty="0">
                <a:latin typeface="Calibri" pitchFamily="34" charset="0"/>
                <a:cs typeface="Calibri" pitchFamily="34" charset="0"/>
              </a:rPr>
              <a:t>Các phương án lựa chọn thị trường mục tiêu </a:t>
            </a:r>
            <a:endParaRPr lang="en-US" dirty="0">
              <a:latin typeface="Calibri" pitchFamily="34" charset="0"/>
              <a:cs typeface="Calibri" pitchFamily="34" charset="0"/>
            </a:endParaRPr>
          </a:p>
        </p:txBody>
      </p:sp>
      <p:grpSp>
        <p:nvGrpSpPr>
          <p:cNvPr id="5" name="Google Shape;211;p30"/>
          <p:cNvGrpSpPr/>
          <p:nvPr/>
        </p:nvGrpSpPr>
        <p:grpSpPr>
          <a:xfrm>
            <a:off x="5937191" y="1391833"/>
            <a:ext cx="3286290" cy="1972484"/>
            <a:chOff x="238116" y="2315751"/>
            <a:chExt cx="4444996" cy="2754735"/>
          </a:xfrm>
        </p:grpSpPr>
        <p:sp>
          <p:nvSpPr>
            <p:cNvPr id="6" name="Google Shape;212;p30"/>
            <p:cNvSpPr/>
            <p:nvPr/>
          </p:nvSpPr>
          <p:spPr>
            <a:xfrm>
              <a:off x="238116" y="4771860"/>
              <a:ext cx="4444996" cy="298626"/>
            </a:xfrm>
            <a:custGeom>
              <a:avLst/>
              <a:gdLst/>
              <a:ahLst/>
              <a:cxnLst/>
              <a:rect l="l" t="t" r="r" b="b"/>
              <a:pathLst>
                <a:path w="285714" h="19195" extrusionOk="0">
                  <a:moveTo>
                    <a:pt x="142858" y="0"/>
                  </a:moveTo>
                  <a:cubicBezTo>
                    <a:pt x="104969" y="0"/>
                    <a:pt x="68632" y="1011"/>
                    <a:pt x="41842" y="2812"/>
                  </a:cubicBezTo>
                  <a:cubicBezTo>
                    <a:pt x="15051" y="4610"/>
                    <a:pt x="0" y="7052"/>
                    <a:pt x="0" y="9597"/>
                  </a:cubicBezTo>
                  <a:cubicBezTo>
                    <a:pt x="0" y="12143"/>
                    <a:pt x="15051" y="14584"/>
                    <a:pt x="41842" y="16384"/>
                  </a:cubicBezTo>
                  <a:cubicBezTo>
                    <a:pt x="68632" y="18184"/>
                    <a:pt x="104969" y="19195"/>
                    <a:pt x="142858" y="19195"/>
                  </a:cubicBezTo>
                  <a:cubicBezTo>
                    <a:pt x="180745" y="19195"/>
                    <a:pt x="217082" y="18184"/>
                    <a:pt x="243873" y="16384"/>
                  </a:cubicBezTo>
                  <a:cubicBezTo>
                    <a:pt x="270663" y="14584"/>
                    <a:pt x="285714" y="12143"/>
                    <a:pt x="285714" y="9597"/>
                  </a:cubicBezTo>
                  <a:cubicBezTo>
                    <a:pt x="285714" y="7052"/>
                    <a:pt x="270663" y="4610"/>
                    <a:pt x="243873" y="2812"/>
                  </a:cubicBezTo>
                  <a:cubicBezTo>
                    <a:pt x="217082" y="1011"/>
                    <a:pt x="180745" y="0"/>
                    <a:pt x="142858" y="0"/>
                  </a:cubicBezTo>
                  <a:close/>
                </a:path>
              </a:pathLst>
            </a:custGeom>
            <a:solidFill>
              <a:srgbClr val="1C6274">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p30"/>
            <p:cNvSpPr/>
            <p:nvPr/>
          </p:nvSpPr>
          <p:spPr>
            <a:xfrm>
              <a:off x="1190017" y="3948215"/>
              <a:ext cx="580248" cy="897808"/>
            </a:xfrm>
            <a:custGeom>
              <a:avLst/>
              <a:gdLst/>
              <a:ahLst/>
              <a:cxnLst/>
              <a:rect l="l" t="t" r="r" b="b"/>
              <a:pathLst>
                <a:path w="37297" h="57709" extrusionOk="0">
                  <a:moveTo>
                    <a:pt x="0" y="0"/>
                  </a:moveTo>
                  <a:lnTo>
                    <a:pt x="0" y="0"/>
                  </a:lnTo>
                  <a:cubicBezTo>
                    <a:pt x="3492" y="36169"/>
                    <a:pt x="19751" y="57709"/>
                    <a:pt x="19751" y="57709"/>
                  </a:cubicBezTo>
                  <a:lnTo>
                    <a:pt x="37296" y="57709"/>
                  </a:lnTo>
                  <a:lnTo>
                    <a:pt x="36138" y="39596"/>
                  </a:lnTo>
                  <a:lnTo>
                    <a:pt x="0" y="0"/>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30"/>
            <p:cNvSpPr/>
            <p:nvPr/>
          </p:nvSpPr>
          <p:spPr>
            <a:xfrm>
              <a:off x="1431812" y="4322809"/>
              <a:ext cx="327408" cy="359752"/>
            </a:xfrm>
            <a:custGeom>
              <a:avLst/>
              <a:gdLst/>
              <a:ahLst/>
              <a:cxnLst/>
              <a:rect l="l" t="t" r="r" b="b"/>
              <a:pathLst>
                <a:path w="21045" h="23124" extrusionOk="0">
                  <a:moveTo>
                    <a:pt x="0" y="1"/>
                  </a:moveTo>
                  <a:cubicBezTo>
                    <a:pt x="0" y="1"/>
                    <a:pt x="2218" y="17350"/>
                    <a:pt x="21045" y="23123"/>
                  </a:cubicBezTo>
                  <a:lnTo>
                    <a:pt x="20596" y="1551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30"/>
            <p:cNvSpPr/>
            <p:nvPr/>
          </p:nvSpPr>
          <p:spPr>
            <a:xfrm>
              <a:off x="1752218" y="4373324"/>
              <a:ext cx="480789" cy="472699"/>
            </a:xfrm>
            <a:custGeom>
              <a:avLst/>
              <a:gdLst/>
              <a:ahLst/>
              <a:cxnLst/>
              <a:rect l="l" t="t" r="r" b="b"/>
              <a:pathLst>
                <a:path w="30904" h="30384" extrusionOk="0">
                  <a:moveTo>
                    <a:pt x="1" y="1"/>
                  </a:moveTo>
                  <a:cubicBezTo>
                    <a:pt x="1526" y="20159"/>
                    <a:pt x="13358" y="30384"/>
                    <a:pt x="13358" y="30384"/>
                  </a:cubicBezTo>
                  <a:lnTo>
                    <a:pt x="30904" y="30384"/>
                  </a:lnTo>
                  <a:lnTo>
                    <a:pt x="30904" y="1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p30"/>
            <p:cNvSpPr/>
            <p:nvPr/>
          </p:nvSpPr>
          <p:spPr>
            <a:xfrm>
              <a:off x="3118742" y="4373324"/>
              <a:ext cx="480789" cy="472699"/>
            </a:xfrm>
            <a:custGeom>
              <a:avLst/>
              <a:gdLst/>
              <a:ahLst/>
              <a:cxnLst/>
              <a:rect l="l" t="t" r="r" b="b"/>
              <a:pathLst>
                <a:path w="30904" h="30384" extrusionOk="0">
                  <a:moveTo>
                    <a:pt x="30904" y="1"/>
                  </a:moveTo>
                  <a:lnTo>
                    <a:pt x="0" y="12271"/>
                  </a:lnTo>
                  <a:lnTo>
                    <a:pt x="0" y="30384"/>
                  </a:lnTo>
                  <a:lnTo>
                    <a:pt x="17546" y="30384"/>
                  </a:lnTo>
                  <a:cubicBezTo>
                    <a:pt x="17546" y="30384"/>
                    <a:pt x="29378" y="20159"/>
                    <a:pt x="3090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p30"/>
            <p:cNvSpPr/>
            <p:nvPr/>
          </p:nvSpPr>
          <p:spPr>
            <a:xfrm>
              <a:off x="3118742" y="4437498"/>
              <a:ext cx="485145" cy="271152"/>
            </a:xfrm>
            <a:custGeom>
              <a:avLst/>
              <a:gdLst/>
              <a:ahLst/>
              <a:cxnLst/>
              <a:rect l="l" t="t" r="r" b="b"/>
              <a:pathLst>
                <a:path w="31184" h="17429" extrusionOk="0">
                  <a:moveTo>
                    <a:pt x="31183" y="1"/>
                  </a:moveTo>
                  <a:lnTo>
                    <a:pt x="0" y="12698"/>
                  </a:lnTo>
                  <a:lnTo>
                    <a:pt x="0" y="17428"/>
                  </a:lnTo>
                  <a:cubicBezTo>
                    <a:pt x="0" y="17428"/>
                    <a:pt x="9396" y="17428"/>
                    <a:pt x="15012" y="14607"/>
                  </a:cubicBezTo>
                  <a:cubicBezTo>
                    <a:pt x="28266" y="7951"/>
                    <a:pt x="31183" y="1"/>
                    <a:pt x="31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30"/>
            <p:cNvSpPr/>
            <p:nvPr/>
          </p:nvSpPr>
          <p:spPr>
            <a:xfrm>
              <a:off x="1186812" y="3127650"/>
              <a:ext cx="2624504" cy="1502699"/>
            </a:xfrm>
            <a:custGeom>
              <a:avLst/>
              <a:gdLst/>
              <a:ahLst/>
              <a:cxnLst/>
              <a:rect l="l" t="t" r="r" b="b"/>
              <a:pathLst>
                <a:path w="168697" h="96590" extrusionOk="0">
                  <a:moveTo>
                    <a:pt x="48295" y="1"/>
                  </a:moveTo>
                  <a:cubicBezTo>
                    <a:pt x="21623" y="1"/>
                    <a:pt x="1" y="21623"/>
                    <a:pt x="1" y="48295"/>
                  </a:cubicBezTo>
                  <a:cubicBezTo>
                    <a:pt x="1" y="74967"/>
                    <a:pt x="21623" y="96589"/>
                    <a:pt x="48295" y="96589"/>
                  </a:cubicBezTo>
                  <a:lnTo>
                    <a:pt x="111164" y="95261"/>
                  </a:lnTo>
                  <a:cubicBezTo>
                    <a:pt x="134598" y="95261"/>
                    <a:pt x="168696" y="77593"/>
                    <a:pt x="168696" y="54161"/>
                  </a:cubicBezTo>
                  <a:lnTo>
                    <a:pt x="168696" y="42431"/>
                  </a:lnTo>
                  <a:cubicBezTo>
                    <a:pt x="168696" y="18997"/>
                    <a:pt x="149700" y="1"/>
                    <a:pt x="126268"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p30"/>
            <p:cNvSpPr/>
            <p:nvPr/>
          </p:nvSpPr>
          <p:spPr>
            <a:xfrm>
              <a:off x="839942" y="3209109"/>
              <a:ext cx="494448" cy="527104"/>
            </a:xfrm>
            <a:custGeom>
              <a:avLst/>
              <a:gdLst/>
              <a:ahLst/>
              <a:cxnLst/>
              <a:rect l="l" t="t" r="r" b="b"/>
              <a:pathLst>
                <a:path w="31782" h="33881" extrusionOk="0">
                  <a:moveTo>
                    <a:pt x="13896" y="4045"/>
                  </a:moveTo>
                  <a:cubicBezTo>
                    <a:pt x="13901" y="4045"/>
                    <a:pt x="13906" y="4045"/>
                    <a:pt x="13911" y="4045"/>
                  </a:cubicBezTo>
                  <a:cubicBezTo>
                    <a:pt x="15224" y="4045"/>
                    <a:pt x="16613" y="4688"/>
                    <a:pt x="17617" y="5822"/>
                  </a:cubicBezTo>
                  <a:cubicBezTo>
                    <a:pt x="19058" y="7450"/>
                    <a:pt x="19309" y="9649"/>
                    <a:pt x="18305" y="11856"/>
                  </a:cubicBezTo>
                  <a:cubicBezTo>
                    <a:pt x="17171" y="14350"/>
                    <a:pt x="15256" y="16928"/>
                    <a:pt x="13107" y="19337"/>
                  </a:cubicBezTo>
                  <a:cubicBezTo>
                    <a:pt x="10255" y="16378"/>
                    <a:pt x="9001" y="13273"/>
                    <a:pt x="9369" y="10057"/>
                  </a:cubicBezTo>
                  <a:cubicBezTo>
                    <a:pt x="9732" y="6870"/>
                    <a:pt x="10949" y="4794"/>
                    <a:pt x="12793" y="4213"/>
                  </a:cubicBezTo>
                  <a:cubicBezTo>
                    <a:pt x="13150" y="4102"/>
                    <a:pt x="13522" y="4045"/>
                    <a:pt x="13896" y="4045"/>
                  </a:cubicBezTo>
                  <a:close/>
                  <a:moveTo>
                    <a:pt x="13874" y="1"/>
                  </a:moveTo>
                  <a:cubicBezTo>
                    <a:pt x="13092" y="1"/>
                    <a:pt x="12316" y="114"/>
                    <a:pt x="11573" y="348"/>
                  </a:cubicBezTo>
                  <a:cubicBezTo>
                    <a:pt x="9569" y="981"/>
                    <a:pt x="6091" y="3023"/>
                    <a:pt x="5341" y="9598"/>
                  </a:cubicBezTo>
                  <a:cubicBezTo>
                    <a:pt x="4763" y="14651"/>
                    <a:pt x="7004" y="18868"/>
                    <a:pt x="10313" y="22261"/>
                  </a:cubicBezTo>
                  <a:cubicBezTo>
                    <a:pt x="5720" y="26784"/>
                    <a:pt x="1090" y="30154"/>
                    <a:pt x="1012" y="30211"/>
                  </a:cubicBezTo>
                  <a:cubicBezTo>
                    <a:pt x="299" y="30725"/>
                    <a:pt x="1" y="31642"/>
                    <a:pt x="272" y="32477"/>
                  </a:cubicBezTo>
                  <a:cubicBezTo>
                    <a:pt x="543" y="33315"/>
                    <a:pt x="1322" y="33881"/>
                    <a:pt x="2201" y="33881"/>
                  </a:cubicBezTo>
                  <a:cubicBezTo>
                    <a:pt x="2627" y="33881"/>
                    <a:pt x="3041" y="33746"/>
                    <a:pt x="3386" y="33497"/>
                  </a:cubicBezTo>
                  <a:cubicBezTo>
                    <a:pt x="3723" y="33252"/>
                    <a:pt x="8542" y="29747"/>
                    <a:pt x="13355" y="24959"/>
                  </a:cubicBezTo>
                  <a:cubicBezTo>
                    <a:pt x="19988" y="30105"/>
                    <a:pt x="28369" y="32724"/>
                    <a:pt x="28969" y="32906"/>
                  </a:cubicBezTo>
                  <a:cubicBezTo>
                    <a:pt x="29153" y="32958"/>
                    <a:pt x="29339" y="32983"/>
                    <a:pt x="29521" y="32983"/>
                  </a:cubicBezTo>
                  <a:cubicBezTo>
                    <a:pt x="30391" y="32983"/>
                    <a:pt x="31193" y="32419"/>
                    <a:pt x="31459" y="31548"/>
                  </a:cubicBezTo>
                  <a:cubicBezTo>
                    <a:pt x="31782" y="30492"/>
                    <a:pt x="31201" y="29374"/>
                    <a:pt x="30152" y="29029"/>
                  </a:cubicBezTo>
                  <a:cubicBezTo>
                    <a:pt x="30096" y="29012"/>
                    <a:pt x="24392" y="27252"/>
                    <a:pt x="18928" y="23877"/>
                  </a:cubicBezTo>
                  <a:cubicBezTo>
                    <a:pt x="17927" y="23260"/>
                    <a:pt x="17004" y="22635"/>
                    <a:pt x="16160" y="22002"/>
                  </a:cubicBezTo>
                  <a:cubicBezTo>
                    <a:pt x="18538" y="19325"/>
                    <a:pt x="20685" y="16416"/>
                    <a:pt x="21995" y="13535"/>
                  </a:cubicBezTo>
                  <a:cubicBezTo>
                    <a:pt x="23667" y="9860"/>
                    <a:pt x="23164" y="5973"/>
                    <a:pt x="20651" y="3136"/>
                  </a:cubicBezTo>
                  <a:cubicBezTo>
                    <a:pt x="18875" y="1128"/>
                    <a:pt x="16343" y="1"/>
                    <a:pt x="1387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30"/>
            <p:cNvSpPr/>
            <p:nvPr/>
          </p:nvSpPr>
          <p:spPr>
            <a:xfrm>
              <a:off x="1835140" y="3202684"/>
              <a:ext cx="637313" cy="67426"/>
            </a:xfrm>
            <a:custGeom>
              <a:avLst/>
              <a:gdLst/>
              <a:ahLst/>
              <a:cxnLst/>
              <a:rect l="l" t="t" r="r" b="b"/>
              <a:pathLst>
                <a:path w="40965" h="4334" extrusionOk="0">
                  <a:moveTo>
                    <a:pt x="2164" y="0"/>
                  </a:moveTo>
                  <a:cubicBezTo>
                    <a:pt x="969" y="0"/>
                    <a:pt x="0" y="970"/>
                    <a:pt x="0" y="2166"/>
                  </a:cubicBezTo>
                  <a:cubicBezTo>
                    <a:pt x="0" y="3363"/>
                    <a:pt x="971" y="4334"/>
                    <a:pt x="2167" y="4334"/>
                  </a:cubicBezTo>
                  <a:lnTo>
                    <a:pt x="38798" y="4334"/>
                  </a:lnTo>
                  <a:cubicBezTo>
                    <a:pt x="39995" y="4334"/>
                    <a:pt x="40965" y="3363"/>
                    <a:pt x="40965" y="2167"/>
                  </a:cubicBezTo>
                  <a:cubicBezTo>
                    <a:pt x="40965" y="969"/>
                    <a:pt x="39995" y="0"/>
                    <a:pt x="38798" y="0"/>
                  </a:cubicBezTo>
                  <a:lnTo>
                    <a:pt x="2167" y="0"/>
                  </a:lnTo>
                  <a:cubicBezTo>
                    <a:pt x="2166" y="0"/>
                    <a:pt x="2165" y="0"/>
                    <a:pt x="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1;p30"/>
            <p:cNvSpPr/>
            <p:nvPr/>
          </p:nvSpPr>
          <p:spPr>
            <a:xfrm>
              <a:off x="2426480" y="4373324"/>
              <a:ext cx="480758" cy="472699"/>
            </a:xfrm>
            <a:custGeom>
              <a:avLst/>
              <a:gdLst/>
              <a:ahLst/>
              <a:cxnLst/>
              <a:rect l="l" t="t" r="r" b="b"/>
              <a:pathLst>
                <a:path w="30902" h="30384" extrusionOk="0">
                  <a:moveTo>
                    <a:pt x="0" y="1"/>
                  </a:moveTo>
                  <a:lnTo>
                    <a:pt x="0" y="1"/>
                  </a:lnTo>
                  <a:cubicBezTo>
                    <a:pt x="1525" y="20159"/>
                    <a:pt x="13358" y="30384"/>
                    <a:pt x="13358" y="30384"/>
                  </a:cubicBezTo>
                  <a:lnTo>
                    <a:pt x="30902" y="30384"/>
                  </a:lnTo>
                  <a:lnTo>
                    <a:pt x="30902" y="12271"/>
                  </a:lnTo>
                  <a:lnTo>
                    <a:pt x="0" y="1"/>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p30"/>
            <p:cNvSpPr/>
            <p:nvPr/>
          </p:nvSpPr>
          <p:spPr>
            <a:xfrm>
              <a:off x="2353702" y="3878984"/>
              <a:ext cx="553536" cy="822821"/>
            </a:xfrm>
            <a:custGeom>
              <a:avLst/>
              <a:gdLst/>
              <a:ahLst/>
              <a:cxnLst/>
              <a:rect l="l" t="t" r="r" b="b"/>
              <a:pathLst>
                <a:path w="35580" h="52889" extrusionOk="0">
                  <a:moveTo>
                    <a:pt x="6949" y="1"/>
                  </a:moveTo>
                  <a:cubicBezTo>
                    <a:pt x="6949" y="2"/>
                    <a:pt x="1" y="39510"/>
                    <a:pt x="35580" y="52888"/>
                  </a:cubicBezTo>
                  <a:lnTo>
                    <a:pt x="35580" y="38216"/>
                  </a:lnTo>
                  <a:lnTo>
                    <a:pt x="6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30"/>
            <p:cNvSpPr/>
            <p:nvPr/>
          </p:nvSpPr>
          <p:spPr>
            <a:xfrm>
              <a:off x="3216832" y="2817543"/>
              <a:ext cx="482765" cy="692542"/>
            </a:xfrm>
            <a:custGeom>
              <a:avLst/>
              <a:gdLst/>
              <a:ahLst/>
              <a:cxnLst/>
              <a:rect l="l" t="t" r="r" b="b"/>
              <a:pathLst>
                <a:path w="31031" h="44515" extrusionOk="0">
                  <a:moveTo>
                    <a:pt x="31031" y="0"/>
                  </a:moveTo>
                  <a:cubicBezTo>
                    <a:pt x="16699" y="7345"/>
                    <a:pt x="8951" y="16363"/>
                    <a:pt x="4784" y="24360"/>
                  </a:cubicBezTo>
                  <a:cubicBezTo>
                    <a:pt x="0" y="33539"/>
                    <a:pt x="6806" y="44515"/>
                    <a:pt x="17157" y="44515"/>
                  </a:cubicBezTo>
                  <a:cubicBezTo>
                    <a:pt x="24820" y="44515"/>
                    <a:pt x="31031" y="38303"/>
                    <a:pt x="31031" y="30641"/>
                  </a:cubicBezTo>
                  <a:lnTo>
                    <a:pt x="3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30"/>
            <p:cNvSpPr/>
            <p:nvPr/>
          </p:nvSpPr>
          <p:spPr>
            <a:xfrm>
              <a:off x="2362710" y="3122936"/>
              <a:ext cx="1512096" cy="1512127"/>
            </a:xfrm>
            <a:custGeom>
              <a:avLst/>
              <a:gdLst/>
              <a:ahLst/>
              <a:cxnLst/>
              <a:rect l="l" t="t" r="r" b="b"/>
              <a:pathLst>
                <a:path w="97194" h="97196" extrusionOk="0">
                  <a:moveTo>
                    <a:pt x="48596" y="1"/>
                  </a:moveTo>
                  <a:cubicBezTo>
                    <a:pt x="35708" y="1"/>
                    <a:pt x="23348" y="5122"/>
                    <a:pt x="14233" y="14235"/>
                  </a:cubicBezTo>
                  <a:cubicBezTo>
                    <a:pt x="5120" y="23349"/>
                    <a:pt x="1" y="35709"/>
                    <a:pt x="1" y="48598"/>
                  </a:cubicBezTo>
                  <a:cubicBezTo>
                    <a:pt x="1" y="61487"/>
                    <a:pt x="5120" y="73848"/>
                    <a:pt x="14233" y="82961"/>
                  </a:cubicBezTo>
                  <a:cubicBezTo>
                    <a:pt x="23348" y="92075"/>
                    <a:pt x="35708" y="97195"/>
                    <a:pt x="48596" y="97195"/>
                  </a:cubicBezTo>
                  <a:cubicBezTo>
                    <a:pt x="61485" y="97195"/>
                    <a:pt x="73847" y="92075"/>
                    <a:pt x="82960" y="82961"/>
                  </a:cubicBezTo>
                  <a:cubicBezTo>
                    <a:pt x="92074" y="73848"/>
                    <a:pt x="97194" y="61487"/>
                    <a:pt x="97194" y="48598"/>
                  </a:cubicBezTo>
                  <a:cubicBezTo>
                    <a:pt x="97194" y="35709"/>
                    <a:pt x="92074" y="23349"/>
                    <a:pt x="82960" y="14235"/>
                  </a:cubicBezTo>
                  <a:cubicBezTo>
                    <a:pt x="73847" y="5122"/>
                    <a:pt x="61485" y="1"/>
                    <a:pt x="48596"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30"/>
            <p:cNvSpPr/>
            <p:nvPr/>
          </p:nvSpPr>
          <p:spPr>
            <a:xfrm>
              <a:off x="2560913" y="2774900"/>
              <a:ext cx="517100" cy="741782"/>
            </a:xfrm>
            <a:custGeom>
              <a:avLst/>
              <a:gdLst/>
              <a:ahLst/>
              <a:cxnLst/>
              <a:rect l="l" t="t" r="r" b="b"/>
              <a:pathLst>
                <a:path w="33238" h="47680" extrusionOk="0">
                  <a:moveTo>
                    <a:pt x="33238" y="1"/>
                  </a:moveTo>
                  <a:cubicBezTo>
                    <a:pt x="17888" y="7867"/>
                    <a:pt x="9588" y="17527"/>
                    <a:pt x="5126" y="26091"/>
                  </a:cubicBezTo>
                  <a:cubicBezTo>
                    <a:pt x="0" y="35924"/>
                    <a:pt x="7290" y="47680"/>
                    <a:pt x="18378" y="47680"/>
                  </a:cubicBezTo>
                  <a:cubicBezTo>
                    <a:pt x="26584" y="47680"/>
                    <a:pt x="33238" y="41026"/>
                    <a:pt x="33238" y="32820"/>
                  </a:cubicBezTo>
                  <a:lnTo>
                    <a:pt x="33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30"/>
            <p:cNvSpPr/>
            <p:nvPr/>
          </p:nvSpPr>
          <p:spPr>
            <a:xfrm>
              <a:off x="3038995" y="3641110"/>
              <a:ext cx="120011" cy="120011"/>
            </a:xfrm>
            <a:custGeom>
              <a:avLst/>
              <a:gdLst/>
              <a:ahLst/>
              <a:cxnLst/>
              <a:rect l="l" t="t" r="r" b="b"/>
              <a:pathLst>
                <a:path w="7714" h="7714" extrusionOk="0">
                  <a:moveTo>
                    <a:pt x="3858" y="1"/>
                  </a:moveTo>
                  <a:cubicBezTo>
                    <a:pt x="1727" y="1"/>
                    <a:pt x="1" y="1727"/>
                    <a:pt x="1" y="3858"/>
                  </a:cubicBezTo>
                  <a:cubicBezTo>
                    <a:pt x="1" y="5987"/>
                    <a:pt x="1727" y="7713"/>
                    <a:pt x="3858" y="7713"/>
                  </a:cubicBezTo>
                  <a:cubicBezTo>
                    <a:pt x="5987" y="7713"/>
                    <a:pt x="7713" y="5987"/>
                    <a:pt x="7713" y="3858"/>
                  </a:cubicBezTo>
                  <a:cubicBezTo>
                    <a:pt x="7713" y="1727"/>
                    <a:pt x="5987" y="1"/>
                    <a:pt x="3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30"/>
            <p:cNvSpPr/>
            <p:nvPr/>
          </p:nvSpPr>
          <p:spPr>
            <a:xfrm>
              <a:off x="3673585" y="3641110"/>
              <a:ext cx="120026" cy="120011"/>
            </a:xfrm>
            <a:custGeom>
              <a:avLst/>
              <a:gdLst/>
              <a:ahLst/>
              <a:cxnLst/>
              <a:rect l="l" t="t" r="r" b="b"/>
              <a:pathLst>
                <a:path w="7715" h="7714" extrusionOk="0">
                  <a:moveTo>
                    <a:pt x="3857" y="1"/>
                  </a:moveTo>
                  <a:cubicBezTo>
                    <a:pt x="1727" y="1"/>
                    <a:pt x="0" y="1727"/>
                    <a:pt x="0" y="3858"/>
                  </a:cubicBezTo>
                  <a:cubicBezTo>
                    <a:pt x="0" y="5987"/>
                    <a:pt x="1727" y="7713"/>
                    <a:pt x="3857" y="7713"/>
                  </a:cubicBezTo>
                  <a:cubicBezTo>
                    <a:pt x="5986" y="7713"/>
                    <a:pt x="7714" y="5987"/>
                    <a:pt x="7714" y="3858"/>
                  </a:cubicBezTo>
                  <a:cubicBezTo>
                    <a:pt x="7714" y="1727"/>
                    <a:pt x="5986" y="1"/>
                    <a:pt x="38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30"/>
            <p:cNvSpPr/>
            <p:nvPr/>
          </p:nvSpPr>
          <p:spPr>
            <a:xfrm>
              <a:off x="3193076" y="3839499"/>
              <a:ext cx="597439" cy="425218"/>
            </a:xfrm>
            <a:custGeom>
              <a:avLst/>
              <a:gdLst/>
              <a:ahLst/>
              <a:cxnLst/>
              <a:rect l="l" t="t" r="r" b="b"/>
              <a:pathLst>
                <a:path w="38402" h="27332" extrusionOk="0">
                  <a:moveTo>
                    <a:pt x="19201" y="0"/>
                  </a:moveTo>
                  <a:cubicBezTo>
                    <a:pt x="14109" y="0"/>
                    <a:pt x="9225" y="1440"/>
                    <a:pt x="5624" y="4003"/>
                  </a:cubicBezTo>
                  <a:cubicBezTo>
                    <a:pt x="2024" y="6565"/>
                    <a:pt x="1" y="10041"/>
                    <a:pt x="1" y="13666"/>
                  </a:cubicBezTo>
                  <a:cubicBezTo>
                    <a:pt x="1" y="17290"/>
                    <a:pt x="2024" y="20766"/>
                    <a:pt x="5624" y="23330"/>
                  </a:cubicBezTo>
                  <a:cubicBezTo>
                    <a:pt x="9225" y="25892"/>
                    <a:pt x="14109" y="27331"/>
                    <a:pt x="19201" y="27331"/>
                  </a:cubicBezTo>
                  <a:cubicBezTo>
                    <a:pt x="24293" y="27331"/>
                    <a:pt x="29177" y="25892"/>
                    <a:pt x="32778" y="23330"/>
                  </a:cubicBezTo>
                  <a:cubicBezTo>
                    <a:pt x="36380" y="20766"/>
                    <a:pt x="38402" y="17290"/>
                    <a:pt x="38402" y="13666"/>
                  </a:cubicBezTo>
                  <a:cubicBezTo>
                    <a:pt x="38402" y="10041"/>
                    <a:pt x="36380" y="6565"/>
                    <a:pt x="32778" y="4003"/>
                  </a:cubicBezTo>
                  <a:cubicBezTo>
                    <a:pt x="29177" y="1440"/>
                    <a:pt x="24293" y="0"/>
                    <a:pt x="19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30"/>
            <p:cNvSpPr/>
            <p:nvPr/>
          </p:nvSpPr>
          <p:spPr>
            <a:xfrm>
              <a:off x="3391963" y="3948215"/>
              <a:ext cx="79950" cy="177324"/>
            </a:xfrm>
            <a:custGeom>
              <a:avLst/>
              <a:gdLst/>
              <a:ahLst/>
              <a:cxnLst/>
              <a:rect l="l" t="t" r="r" b="b"/>
              <a:pathLst>
                <a:path w="5139" h="11398" extrusionOk="0">
                  <a:moveTo>
                    <a:pt x="2569" y="0"/>
                  </a:moveTo>
                  <a:cubicBezTo>
                    <a:pt x="1151" y="0"/>
                    <a:pt x="1" y="2551"/>
                    <a:pt x="1" y="5698"/>
                  </a:cubicBezTo>
                  <a:cubicBezTo>
                    <a:pt x="1" y="8845"/>
                    <a:pt x="1151" y="11397"/>
                    <a:pt x="2569" y="11397"/>
                  </a:cubicBezTo>
                  <a:cubicBezTo>
                    <a:pt x="3988" y="11397"/>
                    <a:pt x="5138" y="8845"/>
                    <a:pt x="5138" y="5698"/>
                  </a:cubicBezTo>
                  <a:cubicBezTo>
                    <a:pt x="5138" y="2551"/>
                    <a:pt x="3988" y="0"/>
                    <a:pt x="2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30"/>
            <p:cNvSpPr/>
            <p:nvPr/>
          </p:nvSpPr>
          <p:spPr>
            <a:xfrm>
              <a:off x="3599780" y="3948215"/>
              <a:ext cx="79950" cy="177324"/>
            </a:xfrm>
            <a:custGeom>
              <a:avLst/>
              <a:gdLst/>
              <a:ahLst/>
              <a:cxnLst/>
              <a:rect l="l" t="t" r="r" b="b"/>
              <a:pathLst>
                <a:path w="5139" h="11398" extrusionOk="0">
                  <a:moveTo>
                    <a:pt x="2570" y="0"/>
                  </a:moveTo>
                  <a:cubicBezTo>
                    <a:pt x="1151" y="0"/>
                    <a:pt x="1" y="2551"/>
                    <a:pt x="1" y="5698"/>
                  </a:cubicBezTo>
                  <a:cubicBezTo>
                    <a:pt x="1" y="8845"/>
                    <a:pt x="1151" y="11397"/>
                    <a:pt x="2570" y="11397"/>
                  </a:cubicBezTo>
                  <a:cubicBezTo>
                    <a:pt x="3988" y="11397"/>
                    <a:pt x="5138" y="8845"/>
                    <a:pt x="5138" y="5698"/>
                  </a:cubicBezTo>
                  <a:cubicBezTo>
                    <a:pt x="5138" y="2551"/>
                    <a:pt x="3988"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30"/>
            <p:cNvSpPr/>
            <p:nvPr/>
          </p:nvSpPr>
          <p:spPr>
            <a:xfrm>
              <a:off x="515257" y="4761623"/>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5"/>
                    <a:pt x="0" y="857"/>
                    <a:pt x="2" y="910"/>
                  </a:cubicBezTo>
                  <a:lnTo>
                    <a:pt x="2" y="5906"/>
                  </a:lnTo>
                  <a:cubicBezTo>
                    <a:pt x="0" y="5956"/>
                    <a:pt x="6" y="6007"/>
                    <a:pt x="18" y="6058"/>
                  </a:cubicBezTo>
                  <a:cubicBezTo>
                    <a:pt x="27" y="6111"/>
                    <a:pt x="40" y="6163"/>
                    <a:pt x="57" y="6214"/>
                  </a:cubicBezTo>
                  <a:cubicBezTo>
                    <a:pt x="74" y="6263"/>
                    <a:pt x="98" y="6311"/>
                    <a:pt x="124" y="6356"/>
                  </a:cubicBezTo>
                  <a:cubicBezTo>
                    <a:pt x="197" y="6488"/>
                    <a:pt x="305" y="6598"/>
                    <a:pt x="434" y="6678"/>
                  </a:cubicBezTo>
                  <a:cubicBezTo>
                    <a:pt x="445" y="6685"/>
                    <a:pt x="461" y="6693"/>
                    <a:pt x="476" y="6705"/>
                  </a:cubicBezTo>
                  <a:cubicBezTo>
                    <a:pt x="513" y="6724"/>
                    <a:pt x="551" y="6741"/>
                    <a:pt x="590" y="6756"/>
                  </a:cubicBezTo>
                  <a:cubicBezTo>
                    <a:pt x="635" y="6773"/>
                    <a:pt x="680" y="6786"/>
                    <a:pt x="728" y="6795"/>
                  </a:cubicBezTo>
                  <a:cubicBezTo>
                    <a:pt x="736" y="6798"/>
                    <a:pt x="745" y="6799"/>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5" y="6676"/>
                    <a:pt x="35942" y="6662"/>
                  </a:cubicBezTo>
                  <a:cubicBezTo>
                    <a:pt x="35971" y="6646"/>
                    <a:pt x="35997" y="6628"/>
                    <a:pt x="36022" y="6608"/>
                  </a:cubicBezTo>
                  <a:cubicBezTo>
                    <a:pt x="36023" y="6608"/>
                    <a:pt x="36025" y="6605"/>
                    <a:pt x="36025" y="6604"/>
                  </a:cubicBezTo>
                  <a:cubicBezTo>
                    <a:pt x="36029" y="6599"/>
                    <a:pt x="36034" y="6599"/>
                    <a:pt x="36034" y="6595"/>
                  </a:cubicBezTo>
                  <a:cubicBezTo>
                    <a:pt x="36113" y="6528"/>
                    <a:pt x="36181" y="6447"/>
                    <a:pt x="36232" y="6356"/>
                  </a:cubicBezTo>
                  <a:cubicBezTo>
                    <a:pt x="36258" y="6311"/>
                    <a:pt x="36281" y="6265"/>
                    <a:pt x="36299" y="6216"/>
                  </a:cubicBezTo>
                  <a:cubicBezTo>
                    <a:pt x="36316" y="6165"/>
                    <a:pt x="36329" y="6111"/>
                    <a:pt x="36338" y="6059"/>
                  </a:cubicBezTo>
                  <a:cubicBezTo>
                    <a:pt x="36349" y="6008"/>
                    <a:pt x="36354" y="5956"/>
                    <a:pt x="36354" y="5906"/>
                  </a:cubicBezTo>
                  <a:lnTo>
                    <a:pt x="36354" y="910"/>
                  </a:lnTo>
                  <a:cubicBezTo>
                    <a:pt x="36355" y="857"/>
                    <a:pt x="36349" y="805"/>
                    <a:pt x="36339" y="754"/>
                  </a:cubicBezTo>
                  <a:cubicBezTo>
                    <a:pt x="36264" y="318"/>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30"/>
            <p:cNvSpPr/>
            <p:nvPr/>
          </p:nvSpPr>
          <p:spPr>
            <a:xfrm>
              <a:off x="912160" y="4761623"/>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30"/>
            <p:cNvSpPr/>
            <p:nvPr/>
          </p:nvSpPr>
          <p:spPr>
            <a:xfrm>
              <a:off x="515521" y="4761623"/>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8"/>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p30"/>
            <p:cNvSpPr/>
            <p:nvPr/>
          </p:nvSpPr>
          <p:spPr>
            <a:xfrm>
              <a:off x="515521" y="4855855"/>
              <a:ext cx="565095" cy="11808"/>
            </a:xfrm>
            <a:custGeom>
              <a:avLst/>
              <a:gdLst/>
              <a:ahLst/>
              <a:cxnLst/>
              <a:rect l="l" t="t" r="r" b="b"/>
              <a:pathLst>
                <a:path w="36323" h="759" extrusionOk="0">
                  <a:moveTo>
                    <a:pt x="1" y="1"/>
                  </a:moveTo>
                  <a:lnTo>
                    <a:pt x="1" y="1"/>
                  </a:lnTo>
                  <a:cubicBezTo>
                    <a:pt x="10" y="54"/>
                    <a:pt x="23" y="106"/>
                    <a:pt x="40" y="157"/>
                  </a:cubicBezTo>
                  <a:cubicBezTo>
                    <a:pt x="57" y="206"/>
                    <a:pt x="81" y="254"/>
                    <a:pt x="107" y="299"/>
                  </a:cubicBezTo>
                  <a:cubicBezTo>
                    <a:pt x="180" y="431"/>
                    <a:pt x="288" y="541"/>
                    <a:pt x="417" y="621"/>
                  </a:cubicBezTo>
                  <a:cubicBezTo>
                    <a:pt x="428" y="628"/>
                    <a:pt x="444" y="636"/>
                    <a:pt x="459" y="648"/>
                  </a:cubicBezTo>
                  <a:cubicBezTo>
                    <a:pt x="496" y="667"/>
                    <a:pt x="534" y="684"/>
                    <a:pt x="573" y="699"/>
                  </a:cubicBezTo>
                  <a:cubicBezTo>
                    <a:pt x="618" y="716"/>
                    <a:pt x="663" y="729"/>
                    <a:pt x="711" y="738"/>
                  </a:cubicBezTo>
                  <a:cubicBezTo>
                    <a:pt x="719" y="741"/>
                    <a:pt x="728" y="742"/>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2"/>
                    <a:pt x="36017" y="542"/>
                    <a:pt x="36017" y="538"/>
                  </a:cubicBezTo>
                  <a:cubicBezTo>
                    <a:pt x="36098" y="471"/>
                    <a:pt x="36164" y="390"/>
                    <a:pt x="36215" y="299"/>
                  </a:cubicBezTo>
                  <a:cubicBezTo>
                    <a:pt x="36241" y="254"/>
                    <a:pt x="36264" y="208"/>
                    <a:pt x="36282" y="159"/>
                  </a:cubicBezTo>
                  <a:cubicBezTo>
                    <a:pt x="36299" y="108"/>
                    <a:pt x="36312"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p30"/>
            <p:cNvSpPr/>
            <p:nvPr/>
          </p:nvSpPr>
          <p:spPr>
            <a:xfrm>
              <a:off x="515257" y="4571573"/>
              <a:ext cx="565608" cy="106009"/>
            </a:xfrm>
            <a:custGeom>
              <a:avLst/>
              <a:gdLst/>
              <a:ahLst/>
              <a:cxnLst/>
              <a:rect l="l" t="t" r="r" b="b"/>
              <a:pathLst>
                <a:path w="36356" h="6814" extrusionOk="0">
                  <a:moveTo>
                    <a:pt x="35447" y="0"/>
                  </a:moveTo>
                  <a:cubicBezTo>
                    <a:pt x="35445" y="0"/>
                    <a:pt x="35443" y="0"/>
                    <a:pt x="35441" y="0"/>
                  </a:cubicBezTo>
                  <a:lnTo>
                    <a:pt x="911" y="0"/>
                  </a:lnTo>
                  <a:cubicBezTo>
                    <a:pt x="910" y="0"/>
                    <a:pt x="909" y="0"/>
                    <a:pt x="908" y="0"/>
                  </a:cubicBezTo>
                  <a:cubicBezTo>
                    <a:pt x="468" y="0"/>
                    <a:pt x="92" y="318"/>
                    <a:pt x="18" y="753"/>
                  </a:cubicBezTo>
                  <a:cubicBezTo>
                    <a:pt x="6" y="804"/>
                    <a:pt x="0" y="856"/>
                    <a:pt x="2" y="910"/>
                  </a:cubicBezTo>
                  <a:lnTo>
                    <a:pt x="2" y="5904"/>
                  </a:lnTo>
                  <a:cubicBezTo>
                    <a:pt x="0" y="5956"/>
                    <a:pt x="6" y="6006"/>
                    <a:pt x="18" y="6057"/>
                  </a:cubicBezTo>
                  <a:cubicBezTo>
                    <a:pt x="27" y="6111"/>
                    <a:pt x="40" y="6163"/>
                    <a:pt x="57" y="6213"/>
                  </a:cubicBezTo>
                  <a:cubicBezTo>
                    <a:pt x="74" y="6263"/>
                    <a:pt x="98" y="6310"/>
                    <a:pt x="124" y="6355"/>
                  </a:cubicBezTo>
                  <a:cubicBezTo>
                    <a:pt x="197" y="6487"/>
                    <a:pt x="305" y="6597"/>
                    <a:pt x="434" y="6677"/>
                  </a:cubicBezTo>
                  <a:cubicBezTo>
                    <a:pt x="445" y="6684"/>
                    <a:pt x="461" y="6693"/>
                    <a:pt x="476" y="6704"/>
                  </a:cubicBezTo>
                  <a:cubicBezTo>
                    <a:pt x="513" y="6723"/>
                    <a:pt x="551" y="6741"/>
                    <a:pt x="590" y="6755"/>
                  </a:cubicBezTo>
                  <a:cubicBezTo>
                    <a:pt x="635" y="6773"/>
                    <a:pt x="680" y="6786"/>
                    <a:pt x="728" y="6794"/>
                  </a:cubicBezTo>
                  <a:cubicBezTo>
                    <a:pt x="736" y="6797"/>
                    <a:pt x="745" y="6799"/>
                    <a:pt x="755" y="6799"/>
                  </a:cubicBezTo>
                  <a:cubicBezTo>
                    <a:pt x="801" y="6808"/>
                    <a:pt x="848" y="6813"/>
                    <a:pt x="895" y="6813"/>
                  </a:cubicBezTo>
                  <a:cubicBezTo>
                    <a:pt x="901" y="6813"/>
                    <a:pt x="906" y="6813"/>
                    <a:pt x="911" y="6813"/>
                  </a:cubicBezTo>
                  <a:lnTo>
                    <a:pt x="35441" y="6813"/>
                  </a:lnTo>
                  <a:cubicBezTo>
                    <a:pt x="35446" y="6813"/>
                    <a:pt x="35452" y="6813"/>
                    <a:pt x="35457" y="6813"/>
                  </a:cubicBezTo>
                  <a:cubicBezTo>
                    <a:pt x="35504" y="6813"/>
                    <a:pt x="35552" y="6808"/>
                    <a:pt x="35598" y="6799"/>
                  </a:cubicBezTo>
                  <a:cubicBezTo>
                    <a:pt x="35608" y="6799"/>
                    <a:pt x="35616" y="6797"/>
                    <a:pt x="35625" y="6794"/>
                  </a:cubicBezTo>
                  <a:cubicBezTo>
                    <a:pt x="35671" y="6786"/>
                    <a:pt x="35718" y="6773"/>
                    <a:pt x="35763" y="6755"/>
                  </a:cubicBezTo>
                  <a:cubicBezTo>
                    <a:pt x="35802" y="6741"/>
                    <a:pt x="35839" y="6723"/>
                    <a:pt x="35876" y="6704"/>
                  </a:cubicBezTo>
                  <a:cubicBezTo>
                    <a:pt x="35880" y="6704"/>
                    <a:pt x="35880" y="6700"/>
                    <a:pt x="35884" y="6700"/>
                  </a:cubicBezTo>
                  <a:cubicBezTo>
                    <a:pt x="35905" y="6689"/>
                    <a:pt x="35925" y="6675"/>
                    <a:pt x="35942" y="6661"/>
                  </a:cubicBezTo>
                  <a:cubicBezTo>
                    <a:pt x="35970" y="6645"/>
                    <a:pt x="35997" y="6628"/>
                    <a:pt x="36022" y="6606"/>
                  </a:cubicBezTo>
                  <a:cubicBezTo>
                    <a:pt x="36022" y="6606"/>
                    <a:pt x="36022" y="6606"/>
                    <a:pt x="36023" y="6606"/>
                  </a:cubicBezTo>
                  <a:cubicBezTo>
                    <a:pt x="36024" y="6606"/>
                    <a:pt x="36025" y="6604"/>
                    <a:pt x="36025" y="6603"/>
                  </a:cubicBezTo>
                  <a:cubicBezTo>
                    <a:pt x="36029" y="6599"/>
                    <a:pt x="36034" y="6599"/>
                    <a:pt x="36034" y="6594"/>
                  </a:cubicBezTo>
                  <a:cubicBezTo>
                    <a:pt x="36113" y="6528"/>
                    <a:pt x="36181" y="6447"/>
                    <a:pt x="36232" y="6355"/>
                  </a:cubicBezTo>
                  <a:cubicBezTo>
                    <a:pt x="36258" y="6310"/>
                    <a:pt x="36281" y="6263"/>
                    <a:pt x="36299" y="6215"/>
                  </a:cubicBezTo>
                  <a:cubicBezTo>
                    <a:pt x="36316" y="6163"/>
                    <a:pt x="36329" y="6111"/>
                    <a:pt x="36338" y="6057"/>
                  </a:cubicBezTo>
                  <a:cubicBezTo>
                    <a:pt x="36349" y="6008"/>
                    <a:pt x="36354" y="5956"/>
                    <a:pt x="36354" y="5905"/>
                  </a:cubicBezTo>
                  <a:lnTo>
                    <a:pt x="36354" y="910"/>
                  </a:lnTo>
                  <a:cubicBezTo>
                    <a:pt x="36355" y="856"/>
                    <a:pt x="36349" y="804"/>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30"/>
            <p:cNvSpPr/>
            <p:nvPr/>
          </p:nvSpPr>
          <p:spPr>
            <a:xfrm>
              <a:off x="912160" y="4571573"/>
              <a:ext cx="119264" cy="106024"/>
            </a:xfrm>
            <a:custGeom>
              <a:avLst/>
              <a:gdLst/>
              <a:ahLst/>
              <a:cxnLst/>
              <a:rect l="l" t="t" r="r" b="b"/>
              <a:pathLst>
                <a:path w="7666" h="6815" extrusionOk="0">
                  <a:moveTo>
                    <a:pt x="1" y="0"/>
                  </a:moveTo>
                  <a:lnTo>
                    <a:pt x="1" y="6815"/>
                  </a:lnTo>
                  <a:lnTo>
                    <a:pt x="7665" y="6815"/>
                  </a:lnTo>
                  <a:lnTo>
                    <a:pt x="76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p30"/>
            <p:cNvSpPr/>
            <p:nvPr/>
          </p:nvSpPr>
          <p:spPr>
            <a:xfrm>
              <a:off x="515521" y="4571573"/>
              <a:ext cx="565095" cy="11730"/>
            </a:xfrm>
            <a:custGeom>
              <a:avLst/>
              <a:gdLst/>
              <a:ahLst/>
              <a:cxnLst/>
              <a:rect l="l" t="t" r="r" b="b"/>
              <a:pathLst>
                <a:path w="36323" h="754" extrusionOk="0">
                  <a:moveTo>
                    <a:pt x="35430" y="0"/>
                  </a:moveTo>
                  <a:cubicBezTo>
                    <a:pt x="35428" y="0"/>
                    <a:pt x="35426" y="0"/>
                    <a:pt x="35424" y="0"/>
                  </a:cubicBezTo>
                  <a:lnTo>
                    <a:pt x="894" y="0"/>
                  </a:lnTo>
                  <a:cubicBezTo>
                    <a:pt x="893" y="0"/>
                    <a:pt x="892" y="0"/>
                    <a:pt x="891" y="0"/>
                  </a:cubicBezTo>
                  <a:cubicBezTo>
                    <a:pt x="451" y="0"/>
                    <a:pt x="75" y="318"/>
                    <a:pt x="1" y="753"/>
                  </a:cubicBezTo>
                  <a:lnTo>
                    <a:pt x="36322" y="753"/>
                  </a:lnTo>
                  <a:cubicBezTo>
                    <a:pt x="36247" y="318"/>
                    <a:pt x="35871" y="0"/>
                    <a:pt x="35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30"/>
            <p:cNvSpPr/>
            <p:nvPr/>
          </p:nvSpPr>
          <p:spPr>
            <a:xfrm>
              <a:off x="515521" y="4665805"/>
              <a:ext cx="565095" cy="11777"/>
            </a:xfrm>
            <a:custGeom>
              <a:avLst/>
              <a:gdLst/>
              <a:ahLst/>
              <a:cxnLst/>
              <a:rect l="l" t="t" r="r" b="b"/>
              <a:pathLst>
                <a:path w="36323" h="757" extrusionOk="0">
                  <a:moveTo>
                    <a:pt x="1" y="0"/>
                  </a:moveTo>
                  <a:cubicBezTo>
                    <a:pt x="10" y="54"/>
                    <a:pt x="23" y="106"/>
                    <a:pt x="40" y="156"/>
                  </a:cubicBezTo>
                  <a:cubicBezTo>
                    <a:pt x="57" y="206"/>
                    <a:pt x="81" y="253"/>
                    <a:pt x="107" y="298"/>
                  </a:cubicBezTo>
                  <a:cubicBezTo>
                    <a:pt x="180" y="430"/>
                    <a:pt x="288" y="540"/>
                    <a:pt x="417" y="620"/>
                  </a:cubicBezTo>
                  <a:cubicBezTo>
                    <a:pt x="428" y="627"/>
                    <a:pt x="444" y="636"/>
                    <a:pt x="459" y="647"/>
                  </a:cubicBezTo>
                  <a:cubicBezTo>
                    <a:pt x="496" y="666"/>
                    <a:pt x="534" y="684"/>
                    <a:pt x="573" y="698"/>
                  </a:cubicBezTo>
                  <a:cubicBezTo>
                    <a:pt x="618" y="716"/>
                    <a:pt x="663" y="729"/>
                    <a:pt x="711" y="737"/>
                  </a:cubicBezTo>
                  <a:cubicBezTo>
                    <a:pt x="719" y="740"/>
                    <a:pt x="728" y="742"/>
                    <a:pt x="738" y="742"/>
                  </a:cubicBezTo>
                  <a:cubicBezTo>
                    <a:pt x="784" y="751"/>
                    <a:pt x="831" y="756"/>
                    <a:pt x="878" y="756"/>
                  </a:cubicBezTo>
                  <a:cubicBezTo>
                    <a:pt x="884" y="756"/>
                    <a:pt x="889" y="756"/>
                    <a:pt x="894" y="756"/>
                  </a:cubicBezTo>
                  <a:lnTo>
                    <a:pt x="35424" y="756"/>
                  </a:lnTo>
                  <a:cubicBezTo>
                    <a:pt x="35430" y="756"/>
                    <a:pt x="35435" y="756"/>
                    <a:pt x="35441" y="756"/>
                  </a:cubicBezTo>
                  <a:cubicBezTo>
                    <a:pt x="35488" y="756"/>
                    <a:pt x="35535" y="751"/>
                    <a:pt x="35581" y="742"/>
                  </a:cubicBezTo>
                  <a:cubicBezTo>
                    <a:pt x="35591" y="742"/>
                    <a:pt x="35599" y="740"/>
                    <a:pt x="35608" y="737"/>
                  </a:cubicBezTo>
                  <a:cubicBezTo>
                    <a:pt x="35656" y="729"/>
                    <a:pt x="35701" y="716"/>
                    <a:pt x="35746" y="698"/>
                  </a:cubicBezTo>
                  <a:cubicBezTo>
                    <a:pt x="35785" y="684"/>
                    <a:pt x="35822" y="666"/>
                    <a:pt x="35860" y="647"/>
                  </a:cubicBezTo>
                  <a:cubicBezTo>
                    <a:pt x="35863" y="647"/>
                    <a:pt x="35863" y="643"/>
                    <a:pt x="35867" y="643"/>
                  </a:cubicBezTo>
                  <a:cubicBezTo>
                    <a:pt x="35888" y="632"/>
                    <a:pt x="35908" y="618"/>
                    <a:pt x="35927" y="604"/>
                  </a:cubicBezTo>
                  <a:cubicBezTo>
                    <a:pt x="35954" y="588"/>
                    <a:pt x="35980" y="571"/>
                    <a:pt x="36005" y="549"/>
                  </a:cubicBezTo>
                  <a:lnTo>
                    <a:pt x="36005" y="546"/>
                  </a:lnTo>
                  <a:cubicBezTo>
                    <a:pt x="36006" y="547"/>
                    <a:pt x="36007" y="547"/>
                    <a:pt x="36008" y="547"/>
                  </a:cubicBezTo>
                  <a:cubicBezTo>
                    <a:pt x="36009" y="547"/>
                    <a:pt x="36009" y="546"/>
                    <a:pt x="36009" y="546"/>
                  </a:cubicBezTo>
                  <a:cubicBezTo>
                    <a:pt x="36012" y="542"/>
                    <a:pt x="36017" y="542"/>
                    <a:pt x="36017" y="537"/>
                  </a:cubicBezTo>
                  <a:cubicBezTo>
                    <a:pt x="36098" y="471"/>
                    <a:pt x="36164" y="390"/>
                    <a:pt x="36215" y="298"/>
                  </a:cubicBezTo>
                  <a:cubicBezTo>
                    <a:pt x="36241" y="253"/>
                    <a:pt x="36264" y="206"/>
                    <a:pt x="36282" y="158"/>
                  </a:cubicBezTo>
                  <a:cubicBezTo>
                    <a:pt x="36299" y="106"/>
                    <a:pt x="36312"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p30"/>
            <p:cNvSpPr/>
            <p:nvPr/>
          </p:nvSpPr>
          <p:spPr>
            <a:xfrm>
              <a:off x="515257" y="4287182"/>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6"/>
                    <a:pt x="0" y="858"/>
                    <a:pt x="2" y="910"/>
                  </a:cubicBezTo>
                  <a:lnTo>
                    <a:pt x="2" y="5906"/>
                  </a:lnTo>
                  <a:cubicBezTo>
                    <a:pt x="0" y="5956"/>
                    <a:pt x="6" y="6008"/>
                    <a:pt x="18" y="6058"/>
                  </a:cubicBezTo>
                  <a:cubicBezTo>
                    <a:pt x="27" y="6111"/>
                    <a:pt x="40" y="6163"/>
                    <a:pt x="57" y="6216"/>
                  </a:cubicBezTo>
                  <a:cubicBezTo>
                    <a:pt x="74" y="6263"/>
                    <a:pt x="98" y="6311"/>
                    <a:pt x="124" y="6356"/>
                  </a:cubicBezTo>
                  <a:cubicBezTo>
                    <a:pt x="197" y="6488"/>
                    <a:pt x="305" y="6598"/>
                    <a:pt x="434" y="6678"/>
                  </a:cubicBezTo>
                  <a:cubicBezTo>
                    <a:pt x="445" y="6686"/>
                    <a:pt x="461" y="6694"/>
                    <a:pt x="476" y="6705"/>
                  </a:cubicBezTo>
                  <a:cubicBezTo>
                    <a:pt x="513" y="6724"/>
                    <a:pt x="551" y="6741"/>
                    <a:pt x="590" y="6756"/>
                  </a:cubicBezTo>
                  <a:cubicBezTo>
                    <a:pt x="635" y="6773"/>
                    <a:pt x="680" y="6786"/>
                    <a:pt x="728" y="6795"/>
                  </a:cubicBezTo>
                  <a:cubicBezTo>
                    <a:pt x="734" y="6798"/>
                    <a:pt x="741" y="6800"/>
                    <a:pt x="748" y="6800"/>
                  </a:cubicBezTo>
                  <a:cubicBezTo>
                    <a:pt x="750" y="6800"/>
                    <a:pt x="753" y="6800"/>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3" y="6676"/>
                    <a:pt x="35942" y="6662"/>
                  </a:cubicBezTo>
                  <a:cubicBezTo>
                    <a:pt x="35970" y="6646"/>
                    <a:pt x="35997" y="6628"/>
                    <a:pt x="36022" y="6608"/>
                  </a:cubicBezTo>
                  <a:cubicBezTo>
                    <a:pt x="36023" y="6608"/>
                    <a:pt x="36025" y="6607"/>
                    <a:pt x="36025" y="6604"/>
                  </a:cubicBezTo>
                  <a:cubicBezTo>
                    <a:pt x="36029" y="6601"/>
                    <a:pt x="36034" y="6601"/>
                    <a:pt x="36034" y="6596"/>
                  </a:cubicBezTo>
                  <a:cubicBezTo>
                    <a:pt x="36113" y="6530"/>
                    <a:pt x="36181" y="6449"/>
                    <a:pt x="36232" y="6358"/>
                  </a:cubicBezTo>
                  <a:cubicBezTo>
                    <a:pt x="36258" y="6313"/>
                    <a:pt x="36281" y="6265"/>
                    <a:pt x="36299" y="6216"/>
                  </a:cubicBezTo>
                  <a:cubicBezTo>
                    <a:pt x="36316" y="6165"/>
                    <a:pt x="36329" y="6113"/>
                    <a:pt x="36338" y="6059"/>
                  </a:cubicBezTo>
                  <a:cubicBezTo>
                    <a:pt x="36349" y="6008"/>
                    <a:pt x="36354" y="5958"/>
                    <a:pt x="36354" y="5906"/>
                  </a:cubicBezTo>
                  <a:lnTo>
                    <a:pt x="36354" y="910"/>
                  </a:lnTo>
                  <a:cubicBezTo>
                    <a:pt x="36355" y="858"/>
                    <a:pt x="36349" y="806"/>
                    <a:pt x="36339" y="754"/>
                  </a:cubicBezTo>
                  <a:cubicBezTo>
                    <a:pt x="36264" y="319"/>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p30"/>
            <p:cNvSpPr/>
            <p:nvPr/>
          </p:nvSpPr>
          <p:spPr>
            <a:xfrm>
              <a:off x="912160" y="4287182"/>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30"/>
            <p:cNvSpPr/>
            <p:nvPr/>
          </p:nvSpPr>
          <p:spPr>
            <a:xfrm>
              <a:off x="515521" y="4287182"/>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9"/>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30"/>
            <p:cNvSpPr/>
            <p:nvPr/>
          </p:nvSpPr>
          <p:spPr>
            <a:xfrm>
              <a:off x="515521" y="4381414"/>
              <a:ext cx="565095" cy="11808"/>
            </a:xfrm>
            <a:custGeom>
              <a:avLst/>
              <a:gdLst/>
              <a:ahLst/>
              <a:cxnLst/>
              <a:rect l="l" t="t" r="r" b="b"/>
              <a:pathLst>
                <a:path w="36323" h="759" extrusionOk="0">
                  <a:moveTo>
                    <a:pt x="1" y="1"/>
                  </a:moveTo>
                  <a:lnTo>
                    <a:pt x="1" y="1"/>
                  </a:lnTo>
                  <a:cubicBezTo>
                    <a:pt x="10" y="54"/>
                    <a:pt x="23" y="106"/>
                    <a:pt x="40" y="159"/>
                  </a:cubicBezTo>
                  <a:cubicBezTo>
                    <a:pt x="57" y="206"/>
                    <a:pt x="81" y="254"/>
                    <a:pt x="107" y="299"/>
                  </a:cubicBezTo>
                  <a:cubicBezTo>
                    <a:pt x="180" y="431"/>
                    <a:pt x="288" y="541"/>
                    <a:pt x="417" y="621"/>
                  </a:cubicBezTo>
                  <a:cubicBezTo>
                    <a:pt x="428" y="629"/>
                    <a:pt x="444" y="637"/>
                    <a:pt x="459" y="648"/>
                  </a:cubicBezTo>
                  <a:cubicBezTo>
                    <a:pt x="496" y="667"/>
                    <a:pt x="534" y="684"/>
                    <a:pt x="573" y="699"/>
                  </a:cubicBezTo>
                  <a:cubicBezTo>
                    <a:pt x="618" y="716"/>
                    <a:pt x="663" y="729"/>
                    <a:pt x="711" y="738"/>
                  </a:cubicBezTo>
                  <a:cubicBezTo>
                    <a:pt x="717" y="741"/>
                    <a:pt x="724" y="743"/>
                    <a:pt x="731" y="743"/>
                  </a:cubicBezTo>
                  <a:cubicBezTo>
                    <a:pt x="733" y="743"/>
                    <a:pt x="736" y="743"/>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4"/>
                    <a:pt x="36017" y="544"/>
                    <a:pt x="36017" y="539"/>
                  </a:cubicBezTo>
                  <a:cubicBezTo>
                    <a:pt x="36098" y="473"/>
                    <a:pt x="36164" y="392"/>
                    <a:pt x="36215" y="301"/>
                  </a:cubicBezTo>
                  <a:cubicBezTo>
                    <a:pt x="36241" y="256"/>
                    <a:pt x="36264" y="208"/>
                    <a:pt x="36282" y="159"/>
                  </a:cubicBezTo>
                  <a:cubicBezTo>
                    <a:pt x="36299" y="108"/>
                    <a:pt x="36312" y="56"/>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p30"/>
            <p:cNvSpPr/>
            <p:nvPr/>
          </p:nvSpPr>
          <p:spPr>
            <a:xfrm>
              <a:off x="602970" y="4667314"/>
              <a:ext cx="565608" cy="106024"/>
            </a:xfrm>
            <a:custGeom>
              <a:avLst/>
              <a:gdLst/>
              <a:ahLst/>
              <a:cxnLst/>
              <a:rect l="l" t="t" r="r" b="b"/>
              <a:pathLst>
                <a:path w="36356" h="6815" extrusionOk="0">
                  <a:moveTo>
                    <a:pt x="35447" y="0"/>
                  </a:moveTo>
                  <a:cubicBezTo>
                    <a:pt x="35446" y="0"/>
                    <a:pt x="35444" y="0"/>
                    <a:pt x="35442" y="0"/>
                  </a:cubicBezTo>
                  <a:lnTo>
                    <a:pt x="912" y="0"/>
                  </a:lnTo>
                  <a:cubicBezTo>
                    <a:pt x="911" y="0"/>
                    <a:pt x="910" y="0"/>
                    <a:pt x="909" y="0"/>
                  </a:cubicBezTo>
                  <a:cubicBezTo>
                    <a:pt x="467" y="0"/>
                    <a:pt x="90" y="318"/>
                    <a:pt x="17" y="753"/>
                  </a:cubicBezTo>
                  <a:cubicBezTo>
                    <a:pt x="5" y="805"/>
                    <a:pt x="1" y="857"/>
                    <a:pt x="1" y="910"/>
                  </a:cubicBezTo>
                  <a:lnTo>
                    <a:pt x="1" y="5905"/>
                  </a:lnTo>
                  <a:cubicBezTo>
                    <a:pt x="1" y="5957"/>
                    <a:pt x="7" y="6008"/>
                    <a:pt x="17" y="6058"/>
                  </a:cubicBezTo>
                  <a:cubicBezTo>
                    <a:pt x="25" y="6111"/>
                    <a:pt x="38" y="6164"/>
                    <a:pt x="56" y="6215"/>
                  </a:cubicBezTo>
                  <a:cubicBezTo>
                    <a:pt x="75" y="6264"/>
                    <a:pt x="96" y="6310"/>
                    <a:pt x="122" y="6355"/>
                  </a:cubicBezTo>
                  <a:cubicBezTo>
                    <a:pt x="198" y="6487"/>
                    <a:pt x="304" y="6599"/>
                    <a:pt x="432" y="6677"/>
                  </a:cubicBezTo>
                  <a:cubicBezTo>
                    <a:pt x="444" y="6686"/>
                    <a:pt x="460" y="6693"/>
                    <a:pt x="476" y="6704"/>
                  </a:cubicBezTo>
                  <a:cubicBezTo>
                    <a:pt x="512" y="6725"/>
                    <a:pt x="551" y="6742"/>
                    <a:pt x="590" y="6757"/>
                  </a:cubicBezTo>
                  <a:cubicBezTo>
                    <a:pt x="634" y="6772"/>
                    <a:pt x="680" y="6785"/>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4"/>
                  </a:cubicBezTo>
                  <a:lnTo>
                    <a:pt x="35442" y="6814"/>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5"/>
                    <a:pt x="35718" y="6772"/>
                    <a:pt x="35763" y="6757"/>
                  </a:cubicBezTo>
                  <a:cubicBezTo>
                    <a:pt x="35801" y="6741"/>
                    <a:pt x="35840" y="6725"/>
                    <a:pt x="35876" y="6704"/>
                  </a:cubicBezTo>
                  <a:cubicBezTo>
                    <a:pt x="35880" y="6704"/>
                    <a:pt x="35880" y="6701"/>
                    <a:pt x="35885" y="6701"/>
                  </a:cubicBezTo>
                  <a:cubicBezTo>
                    <a:pt x="35905" y="6690"/>
                    <a:pt x="35924" y="6675"/>
                    <a:pt x="35943" y="6662"/>
                  </a:cubicBezTo>
                  <a:cubicBezTo>
                    <a:pt x="35970" y="6646"/>
                    <a:pt x="35996" y="6628"/>
                    <a:pt x="36021" y="6607"/>
                  </a:cubicBezTo>
                  <a:cubicBezTo>
                    <a:pt x="36024" y="6607"/>
                    <a:pt x="36025" y="6606"/>
                    <a:pt x="36025" y="6603"/>
                  </a:cubicBezTo>
                  <a:cubicBezTo>
                    <a:pt x="36030" y="6600"/>
                    <a:pt x="36032" y="6600"/>
                    <a:pt x="36032" y="6596"/>
                  </a:cubicBezTo>
                  <a:cubicBezTo>
                    <a:pt x="36114" y="6529"/>
                    <a:pt x="36182" y="6448"/>
                    <a:pt x="36232" y="6357"/>
                  </a:cubicBezTo>
                  <a:cubicBezTo>
                    <a:pt x="36258" y="6312"/>
                    <a:pt x="36280" y="6264"/>
                    <a:pt x="36299" y="6215"/>
                  </a:cubicBezTo>
                  <a:cubicBezTo>
                    <a:pt x="36316" y="6164"/>
                    <a:pt x="36329" y="6112"/>
                    <a:pt x="36338" y="6058"/>
                  </a:cubicBezTo>
                  <a:cubicBezTo>
                    <a:pt x="36350" y="6008"/>
                    <a:pt x="36354" y="5957"/>
                    <a:pt x="36354" y="5905"/>
                  </a:cubicBezTo>
                  <a:lnTo>
                    <a:pt x="36354" y="910"/>
                  </a:lnTo>
                  <a:cubicBezTo>
                    <a:pt x="36355" y="857"/>
                    <a:pt x="36350" y="805"/>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30"/>
            <p:cNvSpPr/>
            <p:nvPr/>
          </p:nvSpPr>
          <p:spPr>
            <a:xfrm>
              <a:off x="999858" y="4667314"/>
              <a:ext cx="119279" cy="106024"/>
            </a:xfrm>
            <a:custGeom>
              <a:avLst/>
              <a:gdLst/>
              <a:ahLst/>
              <a:cxnLst/>
              <a:rect l="l" t="t" r="r" b="b"/>
              <a:pathLst>
                <a:path w="7667" h="6815" extrusionOk="0">
                  <a:moveTo>
                    <a:pt x="1" y="0"/>
                  </a:moveTo>
                  <a:lnTo>
                    <a:pt x="1" y="6814"/>
                  </a:lnTo>
                  <a:lnTo>
                    <a:pt x="7667" y="6814"/>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5;p30"/>
            <p:cNvSpPr/>
            <p:nvPr/>
          </p:nvSpPr>
          <p:spPr>
            <a:xfrm>
              <a:off x="603219" y="4667314"/>
              <a:ext cx="565095" cy="11730"/>
            </a:xfrm>
            <a:custGeom>
              <a:avLst/>
              <a:gdLst/>
              <a:ahLst/>
              <a:cxnLst/>
              <a:rect l="l" t="t" r="r" b="b"/>
              <a:pathLst>
                <a:path w="36323" h="754" extrusionOk="0">
                  <a:moveTo>
                    <a:pt x="893" y="0"/>
                  </a:moveTo>
                  <a:cubicBezTo>
                    <a:pt x="451" y="0"/>
                    <a:pt x="74" y="318"/>
                    <a:pt x="1" y="753"/>
                  </a:cubicBezTo>
                  <a:lnTo>
                    <a:pt x="36322" y="753"/>
                  </a:lnTo>
                  <a:cubicBezTo>
                    <a:pt x="36247" y="318"/>
                    <a:pt x="35869" y="0"/>
                    <a:pt x="35429" y="0"/>
                  </a:cubicBezTo>
                  <a:cubicBezTo>
                    <a:pt x="35428" y="0"/>
                    <a:pt x="35427" y="0"/>
                    <a:pt x="35426" y="0"/>
                  </a:cubicBezTo>
                  <a:lnTo>
                    <a:pt x="896" y="0"/>
                  </a:lnTo>
                  <a:cubicBezTo>
                    <a:pt x="895" y="0"/>
                    <a:pt x="8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p30"/>
            <p:cNvSpPr/>
            <p:nvPr/>
          </p:nvSpPr>
          <p:spPr>
            <a:xfrm>
              <a:off x="603219" y="4761561"/>
              <a:ext cx="565095" cy="11777"/>
            </a:xfrm>
            <a:custGeom>
              <a:avLst/>
              <a:gdLst/>
              <a:ahLst/>
              <a:cxnLst/>
              <a:rect l="l" t="t" r="r" b="b"/>
              <a:pathLst>
                <a:path w="36323" h="757" extrusionOk="0">
                  <a:moveTo>
                    <a:pt x="1" y="0"/>
                  </a:moveTo>
                  <a:cubicBezTo>
                    <a:pt x="9" y="53"/>
                    <a:pt x="22" y="106"/>
                    <a:pt x="40" y="157"/>
                  </a:cubicBezTo>
                  <a:cubicBezTo>
                    <a:pt x="59" y="206"/>
                    <a:pt x="80" y="252"/>
                    <a:pt x="106" y="297"/>
                  </a:cubicBezTo>
                  <a:cubicBezTo>
                    <a:pt x="182" y="429"/>
                    <a:pt x="288" y="541"/>
                    <a:pt x="416" y="619"/>
                  </a:cubicBezTo>
                  <a:cubicBezTo>
                    <a:pt x="428" y="628"/>
                    <a:pt x="444" y="635"/>
                    <a:pt x="460" y="646"/>
                  </a:cubicBezTo>
                  <a:cubicBezTo>
                    <a:pt x="496" y="667"/>
                    <a:pt x="535" y="684"/>
                    <a:pt x="574" y="699"/>
                  </a:cubicBezTo>
                  <a:cubicBezTo>
                    <a:pt x="618" y="714"/>
                    <a:pt x="664" y="727"/>
                    <a:pt x="710" y="738"/>
                  </a:cubicBezTo>
                  <a:cubicBezTo>
                    <a:pt x="717" y="740"/>
                    <a:pt x="724" y="741"/>
                    <a:pt x="731" y="741"/>
                  </a:cubicBezTo>
                  <a:cubicBezTo>
                    <a:pt x="733" y="741"/>
                    <a:pt x="736" y="741"/>
                    <a:pt x="738" y="741"/>
                  </a:cubicBezTo>
                  <a:cubicBezTo>
                    <a:pt x="785" y="751"/>
                    <a:pt x="832" y="757"/>
                    <a:pt x="880" y="757"/>
                  </a:cubicBezTo>
                  <a:cubicBezTo>
                    <a:pt x="885" y="757"/>
                    <a:pt x="890" y="757"/>
                    <a:pt x="896" y="756"/>
                  </a:cubicBezTo>
                  <a:lnTo>
                    <a:pt x="35426" y="756"/>
                  </a:lnTo>
                  <a:cubicBezTo>
                    <a:pt x="35431" y="757"/>
                    <a:pt x="35436" y="757"/>
                    <a:pt x="35441" y="757"/>
                  </a:cubicBezTo>
                  <a:cubicBezTo>
                    <a:pt x="35488" y="757"/>
                    <a:pt x="35535" y="751"/>
                    <a:pt x="35582" y="741"/>
                  </a:cubicBezTo>
                  <a:cubicBezTo>
                    <a:pt x="35584" y="741"/>
                    <a:pt x="35587" y="741"/>
                    <a:pt x="35589" y="741"/>
                  </a:cubicBezTo>
                  <a:cubicBezTo>
                    <a:pt x="35596" y="741"/>
                    <a:pt x="35603" y="740"/>
                    <a:pt x="35609" y="738"/>
                  </a:cubicBezTo>
                  <a:cubicBezTo>
                    <a:pt x="35656" y="727"/>
                    <a:pt x="35702" y="714"/>
                    <a:pt x="35747" y="699"/>
                  </a:cubicBezTo>
                  <a:cubicBezTo>
                    <a:pt x="35785" y="683"/>
                    <a:pt x="35824" y="667"/>
                    <a:pt x="35860" y="646"/>
                  </a:cubicBezTo>
                  <a:cubicBezTo>
                    <a:pt x="35864" y="646"/>
                    <a:pt x="35864" y="643"/>
                    <a:pt x="35869" y="643"/>
                  </a:cubicBezTo>
                  <a:cubicBezTo>
                    <a:pt x="35889" y="632"/>
                    <a:pt x="35908" y="617"/>
                    <a:pt x="35927" y="604"/>
                  </a:cubicBezTo>
                  <a:cubicBezTo>
                    <a:pt x="35954" y="588"/>
                    <a:pt x="35980" y="570"/>
                    <a:pt x="36005" y="549"/>
                  </a:cubicBezTo>
                  <a:lnTo>
                    <a:pt x="36005" y="545"/>
                  </a:lnTo>
                  <a:cubicBezTo>
                    <a:pt x="36006" y="546"/>
                    <a:pt x="36007" y="547"/>
                    <a:pt x="36008" y="547"/>
                  </a:cubicBezTo>
                  <a:cubicBezTo>
                    <a:pt x="36009" y="547"/>
                    <a:pt x="36009" y="545"/>
                    <a:pt x="36009" y="545"/>
                  </a:cubicBezTo>
                  <a:cubicBezTo>
                    <a:pt x="36014" y="542"/>
                    <a:pt x="36016" y="542"/>
                    <a:pt x="36016" y="538"/>
                  </a:cubicBezTo>
                  <a:cubicBezTo>
                    <a:pt x="36098" y="471"/>
                    <a:pt x="36166" y="390"/>
                    <a:pt x="36216" y="299"/>
                  </a:cubicBezTo>
                  <a:cubicBezTo>
                    <a:pt x="36242" y="254"/>
                    <a:pt x="36264" y="206"/>
                    <a:pt x="36283" y="157"/>
                  </a:cubicBezTo>
                  <a:cubicBezTo>
                    <a:pt x="36300" y="106"/>
                    <a:pt x="36313"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30"/>
            <p:cNvSpPr/>
            <p:nvPr/>
          </p:nvSpPr>
          <p:spPr>
            <a:xfrm>
              <a:off x="602970" y="4477248"/>
              <a:ext cx="565608" cy="106040"/>
            </a:xfrm>
            <a:custGeom>
              <a:avLst/>
              <a:gdLst/>
              <a:ahLst/>
              <a:cxnLst/>
              <a:rect l="l" t="t" r="r" b="b"/>
              <a:pathLst>
                <a:path w="36356" h="6816" extrusionOk="0">
                  <a:moveTo>
                    <a:pt x="35447" y="0"/>
                  </a:moveTo>
                  <a:cubicBezTo>
                    <a:pt x="35446" y="0"/>
                    <a:pt x="35444" y="0"/>
                    <a:pt x="35442" y="0"/>
                  </a:cubicBezTo>
                  <a:lnTo>
                    <a:pt x="912" y="0"/>
                  </a:lnTo>
                  <a:cubicBezTo>
                    <a:pt x="911" y="0"/>
                    <a:pt x="910" y="0"/>
                    <a:pt x="909" y="0"/>
                  </a:cubicBezTo>
                  <a:cubicBezTo>
                    <a:pt x="467" y="0"/>
                    <a:pt x="90" y="319"/>
                    <a:pt x="17" y="754"/>
                  </a:cubicBezTo>
                  <a:cubicBezTo>
                    <a:pt x="5" y="806"/>
                    <a:pt x="1" y="858"/>
                    <a:pt x="1" y="910"/>
                  </a:cubicBezTo>
                  <a:lnTo>
                    <a:pt x="1" y="5905"/>
                  </a:lnTo>
                  <a:cubicBezTo>
                    <a:pt x="1" y="5956"/>
                    <a:pt x="7" y="6008"/>
                    <a:pt x="17" y="6059"/>
                  </a:cubicBezTo>
                  <a:cubicBezTo>
                    <a:pt x="25" y="6111"/>
                    <a:pt x="38" y="6165"/>
                    <a:pt x="56" y="6215"/>
                  </a:cubicBezTo>
                  <a:cubicBezTo>
                    <a:pt x="75" y="6264"/>
                    <a:pt x="96" y="6311"/>
                    <a:pt x="122" y="6356"/>
                  </a:cubicBezTo>
                  <a:cubicBezTo>
                    <a:pt x="198" y="6488"/>
                    <a:pt x="304" y="6598"/>
                    <a:pt x="432" y="6677"/>
                  </a:cubicBezTo>
                  <a:cubicBezTo>
                    <a:pt x="444" y="6686"/>
                    <a:pt x="460" y="6693"/>
                    <a:pt x="476" y="6705"/>
                  </a:cubicBezTo>
                  <a:cubicBezTo>
                    <a:pt x="512" y="6725"/>
                    <a:pt x="551" y="6741"/>
                    <a:pt x="590" y="6757"/>
                  </a:cubicBezTo>
                  <a:cubicBezTo>
                    <a:pt x="634" y="6773"/>
                    <a:pt x="680" y="6786"/>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5"/>
                  </a:cubicBezTo>
                  <a:lnTo>
                    <a:pt x="35442" y="6815"/>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6"/>
                    <a:pt x="35718" y="6773"/>
                    <a:pt x="35763" y="6757"/>
                  </a:cubicBezTo>
                  <a:cubicBezTo>
                    <a:pt x="35801" y="6741"/>
                    <a:pt x="35840" y="6725"/>
                    <a:pt x="35876" y="6705"/>
                  </a:cubicBezTo>
                  <a:cubicBezTo>
                    <a:pt x="35880" y="6705"/>
                    <a:pt x="35880" y="6702"/>
                    <a:pt x="35885" y="6702"/>
                  </a:cubicBezTo>
                  <a:cubicBezTo>
                    <a:pt x="35905" y="6690"/>
                    <a:pt x="35924" y="6676"/>
                    <a:pt x="35943" y="6663"/>
                  </a:cubicBezTo>
                  <a:cubicBezTo>
                    <a:pt x="35970" y="6647"/>
                    <a:pt x="35996" y="6628"/>
                    <a:pt x="36021" y="6608"/>
                  </a:cubicBezTo>
                  <a:cubicBezTo>
                    <a:pt x="36024" y="6608"/>
                    <a:pt x="36025" y="6606"/>
                    <a:pt x="36025" y="6603"/>
                  </a:cubicBezTo>
                  <a:cubicBezTo>
                    <a:pt x="36030" y="6600"/>
                    <a:pt x="36032" y="6600"/>
                    <a:pt x="36032" y="6596"/>
                  </a:cubicBezTo>
                  <a:cubicBezTo>
                    <a:pt x="36114" y="6530"/>
                    <a:pt x="36182" y="6448"/>
                    <a:pt x="36232" y="6357"/>
                  </a:cubicBezTo>
                  <a:cubicBezTo>
                    <a:pt x="36258" y="6312"/>
                    <a:pt x="36280" y="6264"/>
                    <a:pt x="36299" y="6215"/>
                  </a:cubicBezTo>
                  <a:cubicBezTo>
                    <a:pt x="36316" y="6165"/>
                    <a:pt x="36329" y="6112"/>
                    <a:pt x="36338" y="6059"/>
                  </a:cubicBezTo>
                  <a:cubicBezTo>
                    <a:pt x="36350" y="6008"/>
                    <a:pt x="36354" y="5957"/>
                    <a:pt x="36354" y="5905"/>
                  </a:cubicBezTo>
                  <a:lnTo>
                    <a:pt x="36354" y="910"/>
                  </a:lnTo>
                  <a:cubicBezTo>
                    <a:pt x="36355" y="858"/>
                    <a:pt x="36350" y="806"/>
                    <a:pt x="36339" y="754"/>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30"/>
            <p:cNvSpPr/>
            <p:nvPr/>
          </p:nvSpPr>
          <p:spPr>
            <a:xfrm>
              <a:off x="999858" y="4477248"/>
              <a:ext cx="119279" cy="106055"/>
            </a:xfrm>
            <a:custGeom>
              <a:avLst/>
              <a:gdLst/>
              <a:ahLst/>
              <a:cxnLst/>
              <a:rect l="l" t="t" r="r" b="b"/>
              <a:pathLst>
                <a:path w="7667" h="6817" extrusionOk="0">
                  <a:moveTo>
                    <a:pt x="1" y="0"/>
                  </a:moveTo>
                  <a:lnTo>
                    <a:pt x="1" y="6816"/>
                  </a:lnTo>
                  <a:lnTo>
                    <a:pt x="7667" y="6816"/>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p30"/>
            <p:cNvSpPr/>
            <p:nvPr/>
          </p:nvSpPr>
          <p:spPr>
            <a:xfrm>
              <a:off x="603219" y="4477248"/>
              <a:ext cx="565095" cy="11730"/>
            </a:xfrm>
            <a:custGeom>
              <a:avLst/>
              <a:gdLst/>
              <a:ahLst/>
              <a:cxnLst/>
              <a:rect l="l" t="t" r="r" b="b"/>
              <a:pathLst>
                <a:path w="36323" h="754" extrusionOk="0">
                  <a:moveTo>
                    <a:pt x="35431" y="0"/>
                  </a:moveTo>
                  <a:cubicBezTo>
                    <a:pt x="35429" y="0"/>
                    <a:pt x="35427" y="0"/>
                    <a:pt x="35426" y="0"/>
                  </a:cubicBezTo>
                  <a:lnTo>
                    <a:pt x="896" y="0"/>
                  </a:lnTo>
                  <a:cubicBezTo>
                    <a:pt x="895" y="0"/>
                    <a:pt x="894" y="0"/>
                    <a:pt x="893" y="0"/>
                  </a:cubicBezTo>
                  <a:cubicBezTo>
                    <a:pt x="451" y="0"/>
                    <a:pt x="74" y="319"/>
                    <a:pt x="1" y="754"/>
                  </a:cubicBezTo>
                  <a:lnTo>
                    <a:pt x="36322" y="754"/>
                  </a:lnTo>
                  <a:cubicBezTo>
                    <a:pt x="36248" y="318"/>
                    <a:pt x="35871" y="0"/>
                    <a:pt x="35431" y="0"/>
                  </a:cubicBezTo>
                  <a:close/>
                </a:path>
              </a:pathLst>
            </a:custGeom>
            <a:solidFill>
              <a:srgbClr val="A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p30"/>
            <p:cNvSpPr/>
            <p:nvPr/>
          </p:nvSpPr>
          <p:spPr>
            <a:xfrm>
              <a:off x="603219" y="4571495"/>
              <a:ext cx="565095" cy="11808"/>
            </a:xfrm>
            <a:custGeom>
              <a:avLst/>
              <a:gdLst/>
              <a:ahLst/>
              <a:cxnLst/>
              <a:rect l="l" t="t" r="r" b="b"/>
              <a:pathLst>
                <a:path w="36323" h="759" extrusionOk="0">
                  <a:moveTo>
                    <a:pt x="1" y="1"/>
                  </a:moveTo>
                  <a:cubicBezTo>
                    <a:pt x="9" y="54"/>
                    <a:pt x="22" y="107"/>
                    <a:pt x="40" y="159"/>
                  </a:cubicBezTo>
                  <a:cubicBezTo>
                    <a:pt x="59" y="206"/>
                    <a:pt x="80" y="254"/>
                    <a:pt x="106" y="299"/>
                  </a:cubicBezTo>
                  <a:cubicBezTo>
                    <a:pt x="182" y="431"/>
                    <a:pt x="288" y="541"/>
                    <a:pt x="416" y="621"/>
                  </a:cubicBezTo>
                  <a:cubicBezTo>
                    <a:pt x="428" y="628"/>
                    <a:pt x="444" y="637"/>
                    <a:pt x="460" y="648"/>
                  </a:cubicBezTo>
                  <a:cubicBezTo>
                    <a:pt x="496" y="667"/>
                    <a:pt x="535" y="684"/>
                    <a:pt x="574" y="699"/>
                  </a:cubicBezTo>
                  <a:cubicBezTo>
                    <a:pt x="618" y="716"/>
                    <a:pt x="664" y="729"/>
                    <a:pt x="710" y="738"/>
                  </a:cubicBezTo>
                  <a:cubicBezTo>
                    <a:pt x="719" y="741"/>
                    <a:pt x="729" y="742"/>
                    <a:pt x="738" y="742"/>
                  </a:cubicBezTo>
                  <a:cubicBezTo>
                    <a:pt x="790" y="754"/>
                    <a:pt x="842" y="758"/>
                    <a:pt x="896" y="758"/>
                  </a:cubicBezTo>
                  <a:lnTo>
                    <a:pt x="35426" y="758"/>
                  </a:lnTo>
                  <a:cubicBezTo>
                    <a:pt x="35478" y="758"/>
                    <a:pt x="35530" y="754"/>
                    <a:pt x="35582" y="742"/>
                  </a:cubicBezTo>
                  <a:cubicBezTo>
                    <a:pt x="35591" y="742"/>
                    <a:pt x="35601" y="742"/>
                    <a:pt x="35609" y="738"/>
                  </a:cubicBezTo>
                  <a:cubicBezTo>
                    <a:pt x="35656" y="729"/>
                    <a:pt x="35702" y="716"/>
                    <a:pt x="35747" y="699"/>
                  </a:cubicBezTo>
                  <a:cubicBezTo>
                    <a:pt x="35785" y="684"/>
                    <a:pt x="35824" y="667"/>
                    <a:pt x="35860" y="648"/>
                  </a:cubicBezTo>
                  <a:cubicBezTo>
                    <a:pt x="35864" y="648"/>
                    <a:pt x="35864" y="644"/>
                    <a:pt x="35869" y="644"/>
                  </a:cubicBezTo>
                  <a:cubicBezTo>
                    <a:pt x="35889"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4" y="542"/>
                    <a:pt x="36016" y="542"/>
                    <a:pt x="36016" y="540"/>
                  </a:cubicBezTo>
                  <a:cubicBezTo>
                    <a:pt x="36098" y="473"/>
                    <a:pt x="36166" y="392"/>
                    <a:pt x="36216" y="299"/>
                  </a:cubicBezTo>
                  <a:cubicBezTo>
                    <a:pt x="36242" y="254"/>
                    <a:pt x="36264" y="208"/>
                    <a:pt x="36283" y="159"/>
                  </a:cubicBezTo>
                  <a:cubicBezTo>
                    <a:pt x="36300" y="108"/>
                    <a:pt x="36313"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p30"/>
            <p:cNvSpPr/>
            <p:nvPr/>
          </p:nvSpPr>
          <p:spPr>
            <a:xfrm>
              <a:off x="602970" y="4381507"/>
              <a:ext cx="565608" cy="106009"/>
            </a:xfrm>
            <a:custGeom>
              <a:avLst/>
              <a:gdLst/>
              <a:ahLst/>
              <a:cxnLst/>
              <a:rect l="l" t="t" r="r" b="b"/>
              <a:pathLst>
                <a:path w="36356" h="6814" extrusionOk="0">
                  <a:moveTo>
                    <a:pt x="35447" y="0"/>
                  </a:moveTo>
                  <a:cubicBezTo>
                    <a:pt x="35446" y="0"/>
                    <a:pt x="35444" y="1"/>
                    <a:pt x="35442" y="1"/>
                  </a:cubicBezTo>
                  <a:lnTo>
                    <a:pt x="912" y="1"/>
                  </a:lnTo>
                  <a:cubicBezTo>
                    <a:pt x="911" y="1"/>
                    <a:pt x="910" y="1"/>
                    <a:pt x="909" y="1"/>
                  </a:cubicBezTo>
                  <a:cubicBezTo>
                    <a:pt x="467" y="1"/>
                    <a:pt x="90" y="317"/>
                    <a:pt x="17" y="752"/>
                  </a:cubicBezTo>
                  <a:cubicBezTo>
                    <a:pt x="5" y="804"/>
                    <a:pt x="1" y="856"/>
                    <a:pt x="1" y="910"/>
                  </a:cubicBezTo>
                  <a:lnTo>
                    <a:pt x="1" y="5904"/>
                  </a:lnTo>
                  <a:cubicBezTo>
                    <a:pt x="1" y="5956"/>
                    <a:pt x="7" y="6007"/>
                    <a:pt x="17" y="6057"/>
                  </a:cubicBezTo>
                  <a:cubicBezTo>
                    <a:pt x="25" y="6111"/>
                    <a:pt x="38" y="6163"/>
                    <a:pt x="56" y="6214"/>
                  </a:cubicBezTo>
                  <a:cubicBezTo>
                    <a:pt x="75" y="6263"/>
                    <a:pt x="96" y="6311"/>
                    <a:pt x="122" y="6356"/>
                  </a:cubicBezTo>
                  <a:cubicBezTo>
                    <a:pt x="198" y="6486"/>
                    <a:pt x="304" y="6598"/>
                    <a:pt x="432" y="6677"/>
                  </a:cubicBezTo>
                  <a:cubicBezTo>
                    <a:pt x="444" y="6685"/>
                    <a:pt x="460" y="6692"/>
                    <a:pt x="476" y="6705"/>
                  </a:cubicBezTo>
                  <a:cubicBezTo>
                    <a:pt x="512" y="6724"/>
                    <a:pt x="551" y="6741"/>
                    <a:pt x="590" y="6756"/>
                  </a:cubicBezTo>
                  <a:cubicBezTo>
                    <a:pt x="634" y="6773"/>
                    <a:pt x="680" y="6786"/>
                    <a:pt x="726" y="6795"/>
                  </a:cubicBezTo>
                  <a:cubicBezTo>
                    <a:pt x="735" y="6798"/>
                    <a:pt x="745" y="6799"/>
                    <a:pt x="754" y="6799"/>
                  </a:cubicBezTo>
                  <a:cubicBezTo>
                    <a:pt x="801" y="6808"/>
                    <a:pt x="848" y="6814"/>
                    <a:pt x="895" y="6814"/>
                  </a:cubicBezTo>
                  <a:cubicBezTo>
                    <a:pt x="901" y="6814"/>
                    <a:pt x="906" y="6814"/>
                    <a:pt x="912" y="6813"/>
                  </a:cubicBezTo>
                  <a:lnTo>
                    <a:pt x="35442" y="6813"/>
                  </a:lnTo>
                  <a:cubicBezTo>
                    <a:pt x="35447" y="6814"/>
                    <a:pt x="35452" y="6814"/>
                    <a:pt x="35457" y="6814"/>
                  </a:cubicBezTo>
                  <a:cubicBezTo>
                    <a:pt x="35504" y="6814"/>
                    <a:pt x="35551" y="6808"/>
                    <a:pt x="35598" y="6799"/>
                  </a:cubicBezTo>
                  <a:cubicBezTo>
                    <a:pt x="35607" y="6799"/>
                    <a:pt x="35617" y="6798"/>
                    <a:pt x="35625" y="6795"/>
                  </a:cubicBezTo>
                  <a:cubicBezTo>
                    <a:pt x="35672" y="6786"/>
                    <a:pt x="35718" y="6773"/>
                    <a:pt x="35763" y="6756"/>
                  </a:cubicBezTo>
                  <a:cubicBezTo>
                    <a:pt x="35801" y="6741"/>
                    <a:pt x="35840" y="6724"/>
                    <a:pt x="35876" y="6705"/>
                  </a:cubicBezTo>
                  <a:cubicBezTo>
                    <a:pt x="35880" y="6705"/>
                    <a:pt x="35880" y="6700"/>
                    <a:pt x="35885" y="6700"/>
                  </a:cubicBezTo>
                  <a:cubicBezTo>
                    <a:pt x="35905" y="6689"/>
                    <a:pt x="35924" y="6676"/>
                    <a:pt x="35943" y="6661"/>
                  </a:cubicBezTo>
                  <a:cubicBezTo>
                    <a:pt x="35970" y="6645"/>
                    <a:pt x="35996" y="6627"/>
                    <a:pt x="36021" y="6606"/>
                  </a:cubicBezTo>
                  <a:cubicBezTo>
                    <a:pt x="36024" y="6606"/>
                    <a:pt x="36025" y="6605"/>
                    <a:pt x="36025" y="6603"/>
                  </a:cubicBezTo>
                  <a:cubicBezTo>
                    <a:pt x="36030" y="6599"/>
                    <a:pt x="36032" y="6599"/>
                    <a:pt x="36032" y="6595"/>
                  </a:cubicBezTo>
                  <a:cubicBezTo>
                    <a:pt x="36114" y="6528"/>
                    <a:pt x="36182" y="6447"/>
                    <a:pt x="36232" y="6356"/>
                  </a:cubicBezTo>
                  <a:cubicBezTo>
                    <a:pt x="36258" y="6311"/>
                    <a:pt x="36280" y="6263"/>
                    <a:pt x="36299" y="6215"/>
                  </a:cubicBezTo>
                  <a:cubicBezTo>
                    <a:pt x="36316" y="6163"/>
                    <a:pt x="36329" y="6111"/>
                    <a:pt x="36338" y="6057"/>
                  </a:cubicBezTo>
                  <a:cubicBezTo>
                    <a:pt x="36350" y="6008"/>
                    <a:pt x="36354" y="5956"/>
                    <a:pt x="36354" y="5905"/>
                  </a:cubicBezTo>
                  <a:lnTo>
                    <a:pt x="36354" y="910"/>
                  </a:lnTo>
                  <a:cubicBezTo>
                    <a:pt x="36355" y="856"/>
                    <a:pt x="36350" y="804"/>
                    <a:pt x="36339" y="752"/>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p30"/>
            <p:cNvSpPr/>
            <p:nvPr/>
          </p:nvSpPr>
          <p:spPr>
            <a:xfrm>
              <a:off x="999858" y="4381507"/>
              <a:ext cx="119279" cy="106024"/>
            </a:xfrm>
            <a:custGeom>
              <a:avLst/>
              <a:gdLst/>
              <a:ahLst/>
              <a:cxnLst/>
              <a:rect l="l" t="t" r="r" b="b"/>
              <a:pathLst>
                <a:path w="7667" h="6815" extrusionOk="0">
                  <a:moveTo>
                    <a:pt x="1" y="1"/>
                  </a:moveTo>
                  <a:lnTo>
                    <a:pt x="1" y="6815"/>
                  </a:lnTo>
                  <a:lnTo>
                    <a:pt x="7667" y="6815"/>
                  </a:lnTo>
                  <a:lnTo>
                    <a:pt x="76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p30"/>
            <p:cNvSpPr/>
            <p:nvPr/>
          </p:nvSpPr>
          <p:spPr>
            <a:xfrm>
              <a:off x="603219" y="4381507"/>
              <a:ext cx="565095" cy="11730"/>
            </a:xfrm>
            <a:custGeom>
              <a:avLst/>
              <a:gdLst/>
              <a:ahLst/>
              <a:cxnLst/>
              <a:rect l="l" t="t" r="r" b="b"/>
              <a:pathLst>
                <a:path w="36323" h="754" extrusionOk="0">
                  <a:moveTo>
                    <a:pt x="893" y="1"/>
                  </a:moveTo>
                  <a:cubicBezTo>
                    <a:pt x="451" y="1"/>
                    <a:pt x="74" y="319"/>
                    <a:pt x="1" y="754"/>
                  </a:cubicBezTo>
                  <a:lnTo>
                    <a:pt x="36322" y="754"/>
                  </a:lnTo>
                  <a:cubicBezTo>
                    <a:pt x="36247" y="319"/>
                    <a:pt x="35869" y="1"/>
                    <a:pt x="35429" y="1"/>
                  </a:cubicBezTo>
                  <a:cubicBezTo>
                    <a:pt x="35428" y="1"/>
                    <a:pt x="35427" y="1"/>
                    <a:pt x="35426" y="1"/>
                  </a:cubicBezTo>
                  <a:lnTo>
                    <a:pt x="896" y="1"/>
                  </a:lnTo>
                  <a:cubicBezTo>
                    <a:pt x="895" y="1"/>
                    <a:pt x="894" y="1"/>
                    <a:pt x="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p30"/>
            <p:cNvSpPr/>
            <p:nvPr/>
          </p:nvSpPr>
          <p:spPr>
            <a:xfrm>
              <a:off x="603219" y="4475739"/>
              <a:ext cx="565095" cy="11777"/>
            </a:xfrm>
            <a:custGeom>
              <a:avLst/>
              <a:gdLst/>
              <a:ahLst/>
              <a:cxnLst/>
              <a:rect l="l" t="t" r="r" b="b"/>
              <a:pathLst>
                <a:path w="36323" h="757" extrusionOk="0">
                  <a:moveTo>
                    <a:pt x="1" y="0"/>
                  </a:moveTo>
                  <a:cubicBezTo>
                    <a:pt x="9" y="54"/>
                    <a:pt x="22" y="106"/>
                    <a:pt x="40" y="157"/>
                  </a:cubicBezTo>
                  <a:cubicBezTo>
                    <a:pt x="59" y="206"/>
                    <a:pt x="80" y="254"/>
                    <a:pt x="106" y="299"/>
                  </a:cubicBezTo>
                  <a:cubicBezTo>
                    <a:pt x="182" y="431"/>
                    <a:pt x="288" y="541"/>
                    <a:pt x="416" y="620"/>
                  </a:cubicBezTo>
                  <a:cubicBezTo>
                    <a:pt x="428" y="628"/>
                    <a:pt x="444" y="636"/>
                    <a:pt x="460" y="648"/>
                  </a:cubicBezTo>
                  <a:cubicBezTo>
                    <a:pt x="496" y="667"/>
                    <a:pt x="535" y="684"/>
                    <a:pt x="574" y="699"/>
                  </a:cubicBezTo>
                  <a:cubicBezTo>
                    <a:pt x="618" y="716"/>
                    <a:pt x="664" y="729"/>
                    <a:pt x="710" y="738"/>
                  </a:cubicBezTo>
                  <a:cubicBezTo>
                    <a:pt x="719" y="741"/>
                    <a:pt x="729" y="742"/>
                    <a:pt x="738" y="742"/>
                  </a:cubicBezTo>
                  <a:cubicBezTo>
                    <a:pt x="785" y="751"/>
                    <a:pt x="832" y="757"/>
                    <a:pt x="879" y="757"/>
                  </a:cubicBezTo>
                  <a:cubicBezTo>
                    <a:pt x="885" y="757"/>
                    <a:pt x="890" y="757"/>
                    <a:pt x="896" y="756"/>
                  </a:cubicBezTo>
                  <a:lnTo>
                    <a:pt x="35426" y="756"/>
                  </a:lnTo>
                  <a:cubicBezTo>
                    <a:pt x="35431" y="757"/>
                    <a:pt x="35436" y="757"/>
                    <a:pt x="35441" y="757"/>
                  </a:cubicBezTo>
                  <a:cubicBezTo>
                    <a:pt x="35488" y="757"/>
                    <a:pt x="35535" y="751"/>
                    <a:pt x="35582" y="742"/>
                  </a:cubicBezTo>
                  <a:cubicBezTo>
                    <a:pt x="35591" y="742"/>
                    <a:pt x="35601" y="741"/>
                    <a:pt x="35609" y="738"/>
                  </a:cubicBezTo>
                  <a:cubicBezTo>
                    <a:pt x="35656" y="729"/>
                    <a:pt x="35702" y="716"/>
                    <a:pt x="35747" y="699"/>
                  </a:cubicBezTo>
                  <a:cubicBezTo>
                    <a:pt x="35785" y="684"/>
                    <a:pt x="35824" y="667"/>
                    <a:pt x="35860" y="648"/>
                  </a:cubicBezTo>
                  <a:cubicBezTo>
                    <a:pt x="35864" y="648"/>
                    <a:pt x="35864" y="643"/>
                    <a:pt x="35869" y="643"/>
                  </a:cubicBezTo>
                  <a:cubicBezTo>
                    <a:pt x="35889" y="632"/>
                    <a:pt x="35908" y="619"/>
                    <a:pt x="35927" y="604"/>
                  </a:cubicBezTo>
                  <a:cubicBezTo>
                    <a:pt x="35954" y="588"/>
                    <a:pt x="35980" y="571"/>
                    <a:pt x="36005" y="551"/>
                  </a:cubicBezTo>
                  <a:lnTo>
                    <a:pt x="36005" y="546"/>
                  </a:lnTo>
                  <a:cubicBezTo>
                    <a:pt x="36006" y="548"/>
                    <a:pt x="36007" y="548"/>
                    <a:pt x="36008" y="548"/>
                  </a:cubicBezTo>
                  <a:cubicBezTo>
                    <a:pt x="36009" y="548"/>
                    <a:pt x="36009" y="546"/>
                    <a:pt x="36009" y="546"/>
                  </a:cubicBezTo>
                  <a:cubicBezTo>
                    <a:pt x="36014" y="542"/>
                    <a:pt x="36016" y="542"/>
                    <a:pt x="36016" y="538"/>
                  </a:cubicBezTo>
                  <a:cubicBezTo>
                    <a:pt x="36098" y="471"/>
                    <a:pt x="36166" y="390"/>
                    <a:pt x="36216" y="299"/>
                  </a:cubicBezTo>
                  <a:cubicBezTo>
                    <a:pt x="36242" y="254"/>
                    <a:pt x="36264" y="208"/>
                    <a:pt x="36283" y="158"/>
                  </a:cubicBezTo>
                  <a:cubicBezTo>
                    <a:pt x="36300" y="108"/>
                    <a:pt x="36313" y="54"/>
                    <a:pt x="36322" y="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p30"/>
            <p:cNvSpPr/>
            <p:nvPr/>
          </p:nvSpPr>
          <p:spPr>
            <a:xfrm>
              <a:off x="1394116" y="3998886"/>
              <a:ext cx="317404" cy="21236"/>
            </a:xfrm>
            <a:custGeom>
              <a:avLst/>
              <a:gdLst/>
              <a:ahLst/>
              <a:cxnLst/>
              <a:rect l="l" t="t" r="r" b="b"/>
              <a:pathLst>
                <a:path w="20402" h="1365" extrusionOk="0">
                  <a:moveTo>
                    <a:pt x="672" y="0"/>
                  </a:moveTo>
                  <a:cubicBezTo>
                    <a:pt x="300" y="6"/>
                    <a:pt x="0" y="310"/>
                    <a:pt x="0" y="683"/>
                  </a:cubicBezTo>
                  <a:cubicBezTo>
                    <a:pt x="0" y="1055"/>
                    <a:pt x="300" y="1359"/>
                    <a:pt x="672" y="1365"/>
                  </a:cubicBezTo>
                  <a:lnTo>
                    <a:pt x="19731" y="1365"/>
                  </a:lnTo>
                  <a:cubicBezTo>
                    <a:pt x="20103" y="1359"/>
                    <a:pt x="20401" y="1055"/>
                    <a:pt x="20401" y="683"/>
                  </a:cubicBezTo>
                  <a:cubicBezTo>
                    <a:pt x="20401" y="310"/>
                    <a:pt x="20103" y="6"/>
                    <a:pt x="19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p30"/>
            <p:cNvSpPr/>
            <p:nvPr/>
          </p:nvSpPr>
          <p:spPr>
            <a:xfrm>
              <a:off x="1404244" y="4180971"/>
              <a:ext cx="317746" cy="21236"/>
            </a:xfrm>
            <a:custGeom>
              <a:avLst/>
              <a:gdLst/>
              <a:ahLst/>
              <a:cxnLst/>
              <a:rect l="l" t="t" r="r" b="b"/>
              <a:pathLst>
                <a:path w="20424" h="1365" extrusionOk="0">
                  <a:moveTo>
                    <a:pt x="683" y="0"/>
                  </a:moveTo>
                  <a:cubicBezTo>
                    <a:pt x="307" y="0"/>
                    <a:pt x="1" y="306"/>
                    <a:pt x="1" y="683"/>
                  </a:cubicBezTo>
                  <a:cubicBezTo>
                    <a:pt x="1" y="1059"/>
                    <a:pt x="307" y="1365"/>
                    <a:pt x="683" y="1365"/>
                  </a:cubicBezTo>
                  <a:lnTo>
                    <a:pt x="19742" y="1365"/>
                  </a:lnTo>
                  <a:cubicBezTo>
                    <a:pt x="20118" y="1365"/>
                    <a:pt x="20424" y="1059"/>
                    <a:pt x="20424" y="683"/>
                  </a:cubicBezTo>
                  <a:cubicBezTo>
                    <a:pt x="20424" y="306"/>
                    <a:pt x="20118" y="0"/>
                    <a:pt x="19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7;p30"/>
            <p:cNvSpPr/>
            <p:nvPr/>
          </p:nvSpPr>
          <p:spPr>
            <a:xfrm>
              <a:off x="1411011" y="4363025"/>
              <a:ext cx="317404" cy="21252"/>
            </a:xfrm>
            <a:custGeom>
              <a:avLst/>
              <a:gdLst/>
              <a:ahLst/>
              <a:cxnLst/>
              <a:rect l="l" t="t" r="r" b="b"/>
              <a:pathLst>
                <a:path w="20402" h="1366" extrusionOk="0">
                  <a:moveTo>
                    <a:pt x="671" y="1"/>
                  </a:moveTo>
                  <a:cubicBezTo>
                    <a:pt x="299" y="8"/>
                    <a:pt x="0" y="311"/>
                    <a:pt x="0" y="683"/>
                  </a:cubicBezTo>
                  <a:cubicBezTo>
                    <a:pt x="0" y="1057"/>
                    <a:pt x="299" y="1359"/>
                    <a:pt x="671" y="1365"/>
                  </a:cubicBezTo>
                  <a:lnTo>
                    <a:pt x="19731" y="1365"/>
                  </a:lnTo>
                  <a:cubicBezTo>
                    <a:pt x="20103" y="1359"/>
                    <a:pt x="20402" y="1057"/>
                    <a:pt x="20402" y="683"/>
                  </a:cubicBezTo>
                  <a:cubicBezTo>
                    <a:pt x="20402" y="311"/>
                    <a:pt x="20103" y="8"/>
                    <a:pt x="19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8;p30"/>
            <p:cNvSpPr/>
            <p:nvPr/>
          </p:nvSpPr>
          <p:spPr>
            <a:xfrm>
              <a:off x="1428467" y="4545110"/>
              <a:ext cx="317420" cy="21252"/>
            </a:xfrm>
            <a:custGeom>
              <a:avLst/>
              <a:gdLst/>
              <a:ahLst/>
              <a:cxnLst/>
              <a:rect l="l" t="t" r="r" b="b"/>
              <a:pathLst>
                <a:path w="20403" h="1366" extrusionOk="0">
                  <a:moveTo>
                    <a:pt x="673" y="1"/>
                  </a:moveTo>
                  <a:cubicBezTo>
                    <a:pt x="301" y="8"/>
                    <a:pt x="1" y="311"/>
                    <a:pt x="1" y="683"/>
                  </a:cubicBezTo>
                  <a:cubicBezTo>
                    <a:pt x="1" y="1055"/>
                    <a:pt x="301" y="1359"/>
                    <a:pt x="673" y="1365"/>
                  </a:cubicBezTo>
                  <a:lnTo>
                    <a:pt x="19732" y="1365"/>
                  </a:lnTo>
                  <a:cubicBezTo>
                    <a:pt x="20104" y="1359"/>
                    <a:pt x="20402" y="1055"/>
                    <a:pt x="20402" y="683"/>
                  </a:cubicBezTo>
                  <a:cubicBezTo>
                    <a:pt x="20402" y="311"/>
                    <a:pt x="20104" y="8"/>
                    <a:pt x="197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p30"/>
            <p:cNvSpPr/>
            <p:nvPr/>
          </p:nvSpPr>
          <p:spPr>
            <a:xfrm>
              <a:off x="1438439" y="4727195"/>
              <a:ext cx="317404" cy="21252"/>
            </a:xfrm>
            <a:custGeom>
              <a:avLst/>
              <a:gdLst/>
              <a:ahLst/>
              <a:cxnLst/>
              <a:rect l="l" t="t" r="r" b="b"/>
              <a:pathLst>
                <a:path w="20402" h="1366" extrusionOk="0">
                  <a:moveTo>
                    <a:pt x="671" y="1"/>
                  </a:moveTo>
                  <a:cubicBezTo>
                    <a:pt x="298" y="7"/>
                    <a:pt x="0" y="311"/>
                    <a:pt x="0" y="683"/>
                  </a:cubicBezTo>
                  <a:cubicBezTo>
                    <a:pt x="0" y="1055"/>
                    <a:pt x="298" y="1359"/>
                    <a:pt x="671" y="1365"/>
                  </a:cubicBezTo>
                  <a:lnTo>
                    <a:pt x="19729" y="1365"/>
                  </a:lnTo>
                  <a:cubicBezTo>
                    <a:pt x="20101" y="1359"/>
                    <a:pt x="20401" y="1055"/>
                    <a:pt x="20401" y="683"/>
                  </a:cubicBezTo>
                  <a:cubicBezTo>
                    <a:pt x="20401" y="311"/>
                    <a:pt x="20101" y="7"/>
                    <a:pt x="19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0;p30"/>
            <p:cNvSpPr/>
            <p:nvPr/>
          </p:nvSpPr>
          <p:spPr>
            <a:xfrm>
              <a:off x="1676671" y="3817765"/>
              <a:ext cx="102057" cy="1109125"/>
            </a:xfrm>
            <a:custGeom>
              <a:avLst/>
              <a:gdLst/>
              <a:ahLst/>
              <a:cxnLst/>
              <a:rect l="l" t="t" r="r" b="b"/>
              <a:pathLst>
                <a:path w="6560" h="71292" extrusionOk="0">
                  <a:moveTo>
                    <a:pt x="714" y="0"/>
                  </a:moveTo>
                  <a:cubicBezTo>
                    <a:pt x="697" y="0"/>
                    <a:pt x="680" y="1"/>
                    <a:pt x="664" y="2"/>
                  </a:cubicBezTo>
                  <a:cubicBezTo>
                    <a:pt x="284" y="31"/>
                    <a:pt x="0" y="364"/>
                    <a:pt x="34" y="742"/>
                  </a:cubicBezTo>
                  <a:lnTo>
                    <a:pt x="5172" y="70660"/>
                  </a:lnTo>
                  <a:cubicBezTo>
                    <a:pt x="5198" y="71015"/>
                    <a:pt x="5495" y="71292"/>
                    <a:pt x="5852" y="71292"/>
                  </a:cubicBezTo>
                  <a:cubicBezTo>
                    <a:pt x="5869" y="71292"/>
                    <a:pt x="5886" y="71292"/>
                    <a:pt x="5902" y="71290"/>
                  </a:cubicBezTo>
                  <a:cubicBezTo>
                    <a:pt x="6279" y="71263"/>
                    <a:pt x="6560" y="70936"/>
                    <a:pt x="6532" y="70560"/>
                  </a:cubicBezTo>
                  <a:lnTo>
                    <a:pt x="1394" y="642"/>
                  </a:lnTo>
                  <a:cubicBezTo>
                    <a:pt x="1373" y="280"/>
                    <a:pt x="1072" y="0"/>
                    <a:pt x="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1;p30"/>
            <p:cNvSpPr/>
            <p:nvPr/>
          </p:nvSpPr>
          <p:spPr>
            <a:xfrm>
              <a:off x="1380161" y="3817765"/>
              <a:ext cx="102073" cy="1109125"/>
            </a:xfrm>
            <a:custGeom>
              <a:avLst/>
              <a:gdLst/>
              <a:ahLst/>
              <a:cxnLst/>
              <a:rect l="l" t="t" r="r" b="b"/>
              <a:pathLst>
                <a:path w="6561" h="71292" extrusionOk="0">
                  <a:moveTo>
                    <a:pt x="713" y="0"/>
                  </a:moveTo>
                  <a:cubicBezTo>
                    <a:pt x="696" y="0"/>
                    <a:pt x="679" y="1"/>
                    <a:pt x="663" y="2"/>
                  </a:cubicBezTo>
                  <a:cubicBezTo>
                    <a:pt x="283" y="31"/>
                    <a:pt x="1" y="364"/>
                    <a:pt x="34" y="742"/>
                  </a:cubicBezTo>
                  <a:lnTo>
                    <a:pt x="5173" y="70660"/>
                  </a:lnTo>
                  <a:cubicBezTo>
                    <a:pt x="5199" y="71015"/>
                    <a:pt x="5494" y="71292"/>
                    <a:pt x="5852" y="71292"/>
                  </a:cubicBezTo>
                  <a:cubicBezTo>
                    <a:pt x="5868" y="71292"/>
                    <a:pt x="5885" y="71292"/>
                    <a:pt x="5903" y="71290"/>
                  </a:cubicBezTo>
                  <a:cubicBezTo>
                    <a:pt x="6278" y="71263"/>
                    <a:pt x="6560" y="70936"/>
                    <a:pt x="6533" y="70560"/>
                  </a:cubicBezTo>
                  <a:lnTo>
                    <a:pt x="1394" y="642"/>
                  </a:lnTo>
                  <a:cubicBezTo>
                    <a:pt x="1372" y="280"/>
                    <a:pt x="1071" y="0"/>
                    <a:pt x="7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p30"/>
            <p:cNvSpPr/>
            <p:nvPr/>
          </p:nvSpPr>
          <p:spPr>
            <a:xfrm>
              <a:off x="1199911" y="3817921"/>
              <a:ext cx="499396" cy="1108970"/>
            </a:xfrm>
            <a:custGeom>
              <a:avLst/>
              <a:gdLst/>
              <a:ahLst/>
              <a:cxnLst/>
              <a:rect l="l" t="t" r="r" b="b"/>
              <a:pathLst>
                <a:path w="32100" h="71282" extrusionOk="0">
                  <a:moveTo>
                    <a:pt x="12160" y="1"/>
                  </a:moveTo>
                  <a:cubicBezTo>
                    <a:pt x="11826" y="1"/>
                    <a:pt x="11542" y="243"/>
                    <a:pt x="11487" y="573"/>
                  </a:cubicBezTo>
                  <a:lnTo>
                    <a:pt x="61" y="70490"/>
                  </a:lnTo>
                  <a:cubicBezTo>
                    <a:pt x="0" y="70862"/>
                    <a:pt x="252" y="71212"/>
                    <a:pt x="623" y="71273"/>
                  </a:cubicBezTo>
                  <a:cubicBezTo>
                    <a:pt x="658" y="71278"/>
                    <a:pt x="693" y="71281"/>
                    <a:pt x="728" y="71281"/>
                  </a:cubicBezTo>
                  <a:cubicBezTo>
                    <a:pt x="1057" y="71281"/>
                    <a:pt x="1351" y="71046"/>
                    <a:pt x="1406" y="70710"/>
                  </a:cubicBezTo>
                  <a:lnTo>
                    <a:pt x="12740" y="1365"/>
                  </a:lnTo>
                  <a:lnTo>
                    <a:pt x="30557" y="1365"/>
                  </a:lnTo>
                  <a:lnTo>
                    <a:pt x="19260" y="70490"/>
                  </a:lnTo>
                  <a:cubicBezTo>
                    <a:pt x="19199" y="70862"/>
                    <a:pt x="19451" y="71212"/>
                    <a:pt x="19823" y="71273"/>
                  </a:cubicBezTo>
                  <a:cubicBezTo>
                    <a:pt x="19860" y="71279"/>
                    <a:pt x="19897" y="71282"/>
                    <a:pt x="19935" y="71282"/>
                  </a:cubicBezTo>
                  <a:cubicBezTo>
                    <a:pt x="20268" y="71282"/>
                    <a:pt x="20552" y="71040"/>
                    <a:pt x="20607" y="70710"/>
                  </a:cubicBezTo>
                  <a:lnTo>
                    <a:pt x="32031" y="793"/>
                  </a:lnTo>
                  <a:cubicBezTo>
                    <a:pt x="32099" y="378"/>
                    <a:pt x="31779" y="1"/>
                    <a:pt x="3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p30"/>
            <p:cNvSpPr/>
            <p:nvPr/>
          </p:nvSpPr>
          <p:spPr>
            <a:xfrm>
              <a:off x="1349061" y="3998886"/>
              <a:ext cx="319598" cy="21236"/>
            </a:xfrm>
            <a:custGeom>
              <a:avLst/>
              <a:gdLst/>
              <a:ahLst/>
              <a:cxnLst/>
              <a:rect l="l" t="t" r="r" b="b"/>
              <a:pathLst>
                <a:path w="20543" h="1365" extrusionOk="0">
                  <a:moveTo>
                    <a:pt x="672" y="0"/>
                  </a:moveTo>
                  <a:cubicBezTo>
                    <a:pt x="299" y="6"/>
                    <a:pt x="1" y="310"/>
                    <a:pt x="1" y="683"/>
                  </a:cubicBezTo>
                  <a:cubicBezTo>
                    <a:pt x="1" y="1055"/>
                    <a:pt x="299" y="1359"/>
                    <a:pt x="672" y="1365"/>
                  </a:cubicBezTo>
                  <a:lnTo>
                    <a:pt x="19872" y="1365"/>
                  </a:lnTo>
                  <a:cubicBezTo>
                    <a:pt x="20244" y="1359"/>
                    <a:pt x="20543" y="1055"/>
                    <a:pt x="20543" y="683"/>
                  </a:cubicBezTo>
                  <a:cubicBezTo>
                    <a:pt x="20543" y="310"/>
                    <a:pt x="20244" y="6"/>
                    <a:pt x="19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p30"/>
            <p:cNvSpPr/>
            <p:nvPr/>
          </p:nvSpPr>
          <p:spPr>
            <a:xfrm>
              <a:off x="1321602" y="4180971"/>
              <a:ext cx="316688" cy="21236"/>
            </a:xfrm>
            <a:custGeom>
              <a:avLst/>
              <a:gdLst/>
              <a:ahLst/>
              <a:cxnLst/>
              <a:rect l="l" t="t" r="r" b="b"/>
              <a:pathLst>
                <a:path w="20356" h="1365" extrusionOk="0">
                  <a:moveTo>
                    <a:pt x="683" y="0"/>
                  </a:moveTo>
                  <a:cubicBezTo>
                    <a:pt x="305" y="0"/>
                    <a:pt x="0" y="306"/>
                    <a:pt x="0" y="683"/>
                  </a:cubicBezTo>
                  <a:cubicBezTo>
                    <a:pt x="0" y="1059"/>
                    <a:pt x="305" y="1365"/>
                    <a:pt x="683" y="1365"/>
                  </a:cubicBezTo>
                  <a:lnTo>
                    <a:pt x="19673" y="1365"/>
                  </a:lnTo>
                  <a:cubicBezTo>
                    <a:pt x="20050" y="1365"/>
                    <a:pt x="20355" y="1059"/>
                    <a:pt x="20355" y="683"/>
                  </a:cubicBezTo>
                  <a:cubicBezTo>
                    <a:pt x="20355" y="306"/>
                    <a:pt x="20050" y="0"/>
                    <a:pt x="19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5;p30"/>
            <p:cNvSpPr/>
            <p:nvPr/>
          </p:nvSpPr>
          <p:spPr>
            <a:xfrm>
              <a:off x="1293754" y="4363025"/>
              <a:ext cx="313826" cy="21252"/>
            </a:xfrm>
            <a:custGeom>
              <a:avLst/>
              <a:gdLst/>
              <a:ahLst/>
              <a:cxnLst/>
              <a:rect l="l" t="t" r="r" b="b"/>
              <a:pathLst>
                <a:path w="20172" h="1366" extrusionOk="0">
                  <a:moveTo>
                    <a:pt x="672" y="1"/>
                  </a:moveTo>
                  <a:cubicBezTo>
                    <a:pt x="300" y="8"/>
                    <a:pt x="0" y="311"/>
                    <a:pt x="0" y="683"/>
                  </a:cubicBezTo>
                  <a:cubicBezTo>
                    <a:pt x="0" y="1057"/>
                    <a:pt x="300" y="1359"/>
                    <a:pt x="672" y="1365"/>
                  </a:cubicBezTo>
                  <a:lnTo>
                    <a:pt x="19501" y="1365"/>
                  </a:lnTo>
                  <a:cubicBezTo>
                    <a:pt x="19873" y="1359"/>
                    <a:pt x="20171" y="1057"/>
                    <a:pt x="20171" y="683"/>
                  </a:cubicBezTo>
                  <a:cubicBezTo>
                    <a:pt x="20171" y="311"/>
                    <a:pt x="19873" y="8"/>
                    <a:pt x="19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p30"/>
            <p:cNvSpPr/>
            <p:nvPr/>
          </p:nvSpPr>
          <p:spPr>
            <a:xfrm>
              <a:off x="1265875" y="4545110"/>
              <a:ext cx="311166" cy="21252"/>
            </a:xfrm>
            <a:custGeom>
              <a:avLst/>
              <a:gdLst/>
              <a:ahLst/>
              <a:cxnLst/>
              <a:rect l="l" t="t" r="r" b="b"/>
              <a:pathLst>
                <a:path w="20001" h="1366" extrusionOk="0">
                  <a:moveTo>
                    <a:pt x="671" y="1"/>
                  </a:moveTo>
                  <a:cubicBezTo>
                    <a:pt x="299" y="8"/>
                    <a:pt x="1" y="311"/>
                    <a:pt x="1" y="683"/>
                  </a:cubicBezTo>
                  <a:cubicBezTo>
                    <a:pt x="1" y="1055"/>
                    <a:pt x="299" y="1359"/>
                    <a:pt x="671" y="1365"/>
                  </a:cubicBezTo>
                  <a:lnTo>
                    <a:pt x="19329" y="1365"/>
                  </a:lnTo>
                  <a:cubicBezTo>
                    <a:pt x="19701" y="1359"/>
                    <a:pt x="20001" y="1055"/>
                    <a:pt x="20001" y="683"/>
                  </a:cubicBezTo>
                  <a:cubicBezTo>
                    <a:pt x="20001" y="311"/>
                    <a:pt x="19701" y="8"/>
                    <a:pt x="193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p30"/>
            <p:cNvSpPr/>
            <p:nvPr/>
          </p:nvSpPr>
          <p:spPr>
            <a:xfrm>
              <a:off x="1236052" y="4727195"/>
              <a:ext cx="310434" cy="21252"/>
            </a:xfrm>
            <a:custGeom>
              <a:avLst/>
              <a:gdLst/>
              <a:ahLst/>
              <a:cxnLst/>
              <a:rect l="l" t="t" r="r" b="b"/>
              <a:pathLst>
                <a:path w="19954" h="1366" extrusionOk="0">
                  <a:moveTo>
                    <a:pt x="671" y="1"/>
                  </a:moveTo>
                  <a:cubicBezTo>
                    <a:pt x="299" y="7"/>
                    <a:pt x="0" y="311"/>
                    <a:pt x="0" y="683"/>
                  </a:cubicBezTo>
                  <a:cubicBezTo>
                    <a:pt x="0" y="1055"/>
                    <a:pt x="299" y="1359"/>
                    <a:pt x="671" y="1365"/>
                  </a:cubicBezTo>
                  <a:lnTo>
                    <a:pt x="19283" y="1365"/>
                  </a:lnTo>
                  <a:cubicBezTo>
                    <a:pt x="19655" y="1359"/>
                    <a:pt x="19954" y="1055"/>
                    <a:pt x="19954" y="683"/>
                  </a:cubicBezTo>
                  <a:cubicBezTo>
                    <a:pt x="19954" y="311"/>
                    <a:pt x="19655" y="7"/>
                    <a:pt x="19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8;p30"/>
            <p:cNvSpPr/>
            <p:nvPr/>
          </p:nvSpPr>
          <p:spPr>
            <a:xfrm>
              <a:off x="1336288" y="3477010"/>
              <a:ext cx="387864" cy="580435"/>
            </a:xfrm>
            <a:custGeom>
              <a:avLst/>
              <a:gdLst/>
              <a:ahLst/>
              <a:cxnLst/>
              <a:rect l="l" t="t" r="r" b="b"/>
              <a:pathLst>
                <a:path w="24931" h="37309" extrusionOk="0">
                  <a:moveTo>
                    <a:pt x="21788" y="1"/>
                  </a:moveTo>
                  <a:lnTo>
                    <a:pt x="15543" y="1913"/>
                  </a:lnTo>
                  <a:lnTo>
                    <a:pt x="12842" y="17562"/>
                  </a:lnTo>
                  <a:lnTo>
                    <a:pt x="1" y="32117"/>
                  </a:lnTo>
                  <a:lnTo>
                    <a:pt x="3249" y="37308"/>
                  </a:lnTo>
                  <a:lnTo>
                    <a:pt x="23252" y="18831"/>
                  </a:lnTo>
                  <a:cubicBezTo>
                    <a:pt x="24381" y="17757"/>
                    <a:pt x="24931" y="16221"/>
                    <a:pt x="24772" y="14672"/>
                  </a:cubicBezTo>
                  <a:cubicBezTo>
                    <a:pt x="24036" y="7531"/>
                    <a:pt x="21788" y="1"/>
                    <a:pt x="21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p30"/>
            <p:cNvSpPr/>
            <p:nvPr/>
          </p:nvSpPr>
          <p:spPr>
            <a:xfrm>
              <a:off x="1281402" y="3985304"/>
              <a:ext cx="105449" cy="172642"/>
            </a:xfrm>
            <a:custGeom>
              <a:avLst/>
              <a:gdLst/>
              <a:ahLst/>
              <a:cxnLst/>
              <a:rect l="l" t="t" r="r" b="b"/>
              <a:pathLst>
                <a:path w="6778" h="11097" extrusionOk="0">
                  <a:moveTo>
                    <a:pt x="3891" y="0"/>
                  </a:moveTo>
                  <a:lnTo>
                    <a:pt x="573" y="1383"/>
                  </a:lnTo>
                  <a:cubicBezTo>
                    <a:pt x="134" y="1658"/>
                    <a:pt x="1" y="2238"/>
                    <a:pt x="276" y="2677"/>
                  </a:cubicBezTo>
                  <a:lnTo>
                    <a:pt x="5320" y="10726"/>
                  </a:lnTo>
                  <a:cubicBezTo>
                    <a:pt x="5470" y="10965"/>
                    <a:pt x="5727" y="11096"/>
                    <a:pt x="5991" y="11096"/>
                  </a:cubicBezTo>
                  <a:cubicBezTo>
                    <a:pt x="6135" y="11096"/>
                    <a:pt x="6280" y="11057"/>
                    <a:pt x="6411" y="10976"/>
                  </a:cubicBezTo>
                  <a:cubicBezTo>
                    <a:pt x="6620" y="10845"/>
                    <a:pt x="6756" y="10625"/>
                    <a:pt x="6777" y="10380"/>
                  </a:cubicBezTo>
                  <a:lnTo>
                    <a:pt x="6411" y="4021"/>
                  </a:lnTo>
                  <a:lnTo>
                    <a:pt x="3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0;p30"/>
            <p:cNvSpPr/>
            <p:nvPr/>
          </p:nvSpPr>
          <p:spPr>
            <a:xfrm>
              <a:off x="1461464" y="3492240"/>
              <a:ext cx="180669" cy="624011"/>
            </a:xfrm>
            <a:custGeom>
              <a:avLst/>
              <a:gdLst/>
              <a:ahLst/>
              <a:cxnLst/>
              <a:rect l="l" t="t" r="r" b="b"/>
              <a:pathLst>
                <a:path w="11613" h="40110" extrusionOk="0">
                  <a:moveTo>
                    <a:pt x="10155" y="1"/>
                  </a:moveTo>
                  <a:lnTo>
                    <a:pt x="0" y="1346"/>
                  </a:lnTo>
                  <a:lnTo>
                    <a:pt x="2145" y="19653"/>
                  </a:lnTo>
                  <a:lnTo>
                    <a:pt x="940" y="40109"/>
                  </a:lnTo>
                  <a:lnTo>
                    <a:pt x="7497" y="40109"/>
                  </a:lnTo>
                  <a:lnTo>
                    <a:pt x="11465" y="19685"/>
                  </a:lnTo>
                  <a:cubicBezTo>
                    <a:pt x="11580" y="19096"/>
                    <a:pt x="11613" y="18492"/>
                    <a:pt x="11567" y="17892"/>
                  </a:cubicBezTo>
                  <a:lnTo>
                    <a:pt x="101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1;p30"/>
            <p:cNvSpPr/>
            <p:nvPr/>
          </p:nvSpPr>
          <p:spPr>
            <a:xfrm>
              <a:off x="1477037" y="4116034"/>
              <a:ext cx="174695" cy="69791"/>
            </a:xfrm>
            <a:custGeom>
              <a:avLst/>
              <a:gdLst/>
              <a:ahLst/>
              <a:cxnLst/>
              <a:rect l="l" t="t" r="r" b="b"/>
              <a:pathLst>
                <a:path w="11229" h="4486" extrusionOk="0">
                  <a:moveTo>
                    <a:pt x="590" y="0"/>
                  </a:moveTo>
                  <a:lnTo>
                    <a:pt x="0" y="3547"/>
                  </a:lnTo>
                  <a:cubicBezTo>
                    <a:pt x="0" y="4064"/>
                    <a:pt x="420" y="4486"/>
                    <a:pt x="939" y="4486"/>
                  </a:cubicBezTo>
                  <a:lnTo>
                    <a:pt x="10438" y="4486"/>
                  </a:lnTo>
                  <a:cubicBezTo>
                    <a:pt x="10874" y="4484"/>
                    <a:pt x="11229" y="4131"/>
                    <a:pt x="11229" y="3694"/>
                  </a:cubicBezTo>
                  <a:cubicBezTo>
                    <a:pt x="11229" y="3447"/>
                    <a:pt x="11113" y="3216"/>
                    <a:pt x="10918" y="3066"/>
                  </a:cubicBezTo>
                  <a:lnTo>
                    <a:pt x="5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p30"/>
            <p:cNvSpPr/>
            <p:nvPr/>
          </p:nvSpPr>
          <p:spPr>
            <a:xfrm>
              <a:off x="1569293" y="2711705"/>
              <a:ext cx="96643" cy="92956"/>
            </a:xfrm>
            <a:custGeom>
              <a:avLst/>
              <a:gdLst/>
              <a:ahLst/>
              <a:cxnLst/>
              <a:rect l="l" t="t" r="r" b="b"/>
              <a:pathLst>
                <a:path w="6212" h="5975" extrusionOk="0">
                  <a:moveTo>
                    <a:pt x="3224" y="0"/>
                  </a:moveTo>
                  <a:cubicBezTo>
                    <a:pt x="2016" y="0"/>
                    <a:pt x="926" y="729"/>
                    <a:pt x="464" y="1844"/>
                  </a:cubicBezTo>
                  <a:cubicBezTo>
                    <a:pt x="1" y="2961"/>
                    <a:pt x="257" y="4245"/>
                    <a:pt x="1112" y="5100"/>
                  </a:cubicBezTo>
                  <a:cubicBezTo>
                    <a:pt x="1683" y="5671"/>
                    <a:pt x="2447" y="5975"/>
                    <a:pt x="3224" y="5975"/>
                  </a:cubicBezTo>
                  <a:cubicBezTo>
                    <a:pt x="3609" y="5975"/>
                    <a:pt x="3997" y="5900"/>
                    <a:pt x="4366" y="5747"/>
                  </a:cubicBezTo>
                  <a:cubicBezTo>
                    <a:pt x="5483" y="5285"/>
                    <a:pt x="6211" y="4196"/>
                    <a:pt x="6211" y="2988"/>
                  </a:cubicBezTo>
                  <a:cubicBezTo>
                    <a:pt x="6211" y="1337"/>
                    <a:pt x="4873" y="0"/>
                    <a:pt x="3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p30"/>
            <p:cNvSpPr/>
            <p:nvPr/>
          </p:nvSpPr>
          <p:spPr>
            <a:xfrm>
              <a:off x="1619435" y="2758191"/>
              <a:ext cx="77103" cy="103053"/>
            </a:xfrm>
            <a:custGeom>
              <a:avLst/>
              <a:gdLst/>
              <a:ahLst/>
              <a:cxnLst/>
              <a:rect l="l" t="t" r="r" b="b"/>
              <a:pathLst>
                <a:path w="4956" h="6624" extrusionOk="0">
                  <a:moveTo>
                    <a:pt x="2373" y="0"/>
                  </a:moveTo>
                  <a:lnTo>
                    <a:pt x="1" y="2034"/>
                  </a:lnTo>
                  <a:lnTo>
                    <a:pt x="1617" y="6624"/>
                  </a:lnTo>
                  <a:lnTo>
                    <a:pt x="4955" y="5138"/>
                  </a:lnTo>
                  <a:lnTo>
                    <a:pt x="23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p30"/>
            <p:cNvSpPr/>
            <p:nvPr/>
          </p:nvSpPr>
          <p:spPr>
            <a:xfrm>
              <a:off x="1595819" y="2793569"/>
              <a:ext cx="175909" cy="475422"/>
            </a:xfrm>
            <a:custGeom>
              <a:avLst/>
              <a:gdLst/>
              <a:ahLst/>
              <a:cxnLst/>
              <a:rect l="l" t="t" r="r" b="b"/>
              <a:pathLst>
                <a:path w="11307" h="30559" extrusionOk="0">
                  <a:moveTo>
                    <a:pt x="6722" y="0"/>
                  </a:moveTo>
                  <a:lnTo>
                    <a:pt x="875" y="2303"/>
                  </a:lnTo>
                  <a:lnTo>
                    <a:pt x="4729" y="13477"/>
                  </a:lnTo>
                  <a:lnTo>
                    <a:pt x="1" y="21809"/>
                  </a:lnTo>
                  <a:lnTo>
                    <a:pt x="2951" y="30558"/>
                  </a:lnTo>
                  <a:lnTo>
                    <a:pt x="10653" y="16278"/>
                  </a:lnTo>
                  <a:cubicBezTo>
                    <a:pt x="11159" y="15253"/>
                    <a:pt x="11306" y="14088"/>
                    <a:pt x="11075" y="12969"/>
                  </a:cubicBezTo>
                  <a:lnTo>
                    <a:pt x="67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5;p30"/>
            <p:cNvSpPr/>
            <p:nvPr/>
          </p:nvSpPr>
          <p:spPr>
            <a:xfrm>
              <a:off x="1197656" y="3179690"/>
              <a:ext cx="290490" cy="111314"/>
            </a:xfrm>
            <a:custGeom>
              <a:avLst/>
              <a:gdLst/>
              <a:ahLst/>
              <a:cxnLst/>
              <a:rect l="l" t="t" r="r" b="b"/>
              <a:pathLst>
                <a:path w="18672" h="7155" extrusionOk="0">
                  <a:moveTo>
                    <a:pt x="14515" y="1"/>
                  </a:moveTo>
                  <a:cubicBezTo>
                    <a:pt x="14464" y="1"/>
                    <a:pt x="14413" y="2"/>
                    <a:pt x="14362" y="4"/>
                  </a:cubicBezTo>
                  <a:lnTo>
                    <a:pt x="720" y="405"/>
                  </a:lnTo>
                  <a:lnTo>
                    <a:pt x="0" y="6595"/>
                  </a:lnTo>
                  <a:lnTo>
                    <a:pt x="14420" y="7153"/>
                  </a:lnTo>
                  <a:cubicBezTo>
                    <a:pt x="14450" y="7154"/>
                    <a:pt x="14479" y="7154"/>
                    <a:pt x="14509" y="7154"/>
                  </a:cubicBezTo>
                  <a:cubicBezTo>
                    <a:pt x="16050" y="7154"/>
                    <a:pt x="17423" y="6166"/>
                    <a:pt x="17907" y="4695"/>
                  </a:cubicBezTo>
                  <a:cubicBezTo>
                    <a:pt x="18672" y="2372"/>
                    <a:pt x="16932" y="1"/>
                    <a:pt x="14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6;p30"/>
            <p:cNvSpPr/>
            <p:nvPr/>
          </p:nvSpPr>
          <p:spPr>
            <a:xfrm>
              <a:off x="1252356" y="2920004"/>
              <a:ext cx="97872" cy="92972"/>
            </a:xfrm>
            <a:custGeom>
              <a:avLst/>
              <a:gdLst/>
              <a:ahLst/>
              <a:cxnLst/>
              <a:rect l="l" t="t" r="r" b="b"/>
              <a:pathLst>
                <a:path w="6291" h="5976" extrusionOk="0">
                  <a:moveTo>
                    <a:pt x="3001" y="0"/>
                  </a:moveTo>
                  <a:cubicBezTo>
                    <a:pt x="2627" y="0"/>
                    <a:pt x="2250" y="71"/>
                    <a:pt x="1889" y="216"/>
                  </a:cubicBezTo>
                  <a:cubicBezTo>
                    <a:pt x="768" y="666"/>
                    <a:pt x="28" y="1746"/>
                    <a:pt x="15" y="2954"/>
                  </a:cubicBezTo>
                  <a:cubicBezTo>
                    <a:pt x="1" y="4162"/>
                    <a:pt x="716" y="5260"/>
                    <a:pt x="1827" y="5735"/>
                  </a:cubicBezTo>
                  <a:cubicBezTo>
                    <a:pt x="2205" y="5897"/>
                    <a:pt x="2604" y="5976"/>
                    <a:pt x="3000" y="5976"/>
                  </a:cubicBezTo>
                  <a:cubicBezTo>
                    <a:pt x="3766" y="5976"/>
                    <a:pt x="4520" y="5681"/>
                    <a:pt x="5090" y="5124"/>
                  </a:cubicBezTo>
                  <a:cubicBezTo>
                    <a:pt x="6269" y="3971"/>
                    <a:pt x="6291" y="2078"/>
                    <a:pt x="5137" y="899"/>
                  </a:cubicBezTo>
                  <a:cubicBezTo>
                    <a:pt x="4564" y="313"/>
                    <a:pt x="3789" y="0"/>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7;p30"/>
            <p:cNvSpPr/>
            <p:nvPr/>
          </p:nvSpPr>
          <p:spPr>
            <a:xfrm>
              <a:off x="1232349" y="2988597"/>
              <a:ext cx="81895" cy="88896"/>
            </a:xfrm>
            <a:custGeom>
              <a:avLst/>
              <a:gdLst/>
              <a:ahLst/>
              <a:cxnLst/>
              <a:rect l="l" t="t" r="r" b="b"/>
              <a:pathLst>
                <a:path w="5264" h="5714" extrusionOk="0">
                  <a:moveTo>
                    <a:pt x="2151" y="1"/>
                  </a:moveTo>
                  <a:lnTo>
                    <a:pt x="1" y="4366"/>
                  </a:lnTo>
                  <a:lnTo>
                    <a:pt x="3397" y="5713"/>
                  </a:lnTo>
                  <a:lnTo>
                    <a:pt x="5264" y="276"/>
                  </a:lnTo>
                  <a:lnTo>
                    <a:pt x="2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8;p30"/>
            <p:cNvSpPr/>
            <p:nvPr/>
          </p:nvSpPr>
          <p:spPr>
            <a:xfrm>
              <a:off x="1143936" y="3019479"/>
              <a:ext cx="166683" cy="262828"/>
            </a:xfrm>
            <a:custGeom>
              <a:avLst/>
              <a:gdLst/>
              <a:ahLst/>
              <a:cxnLst/>
              <a:rect l="l" t="t" r="r" b="b"/>
              <a:pathLst>
                <a:path w="10714" h="16894" extrusionOk="0">
                  <a:moveTo>
                    <a:pt x="6185" y="0"/>
                  </a:moveTo>
                  <a:lnTo>
                    <a:pt x="804" y="12556"/>
                  </a:lnTo>
                  <a:cubicBezTo>
                    <a:pt x="0" y="14434"/>
                    <a:pt x="1192" y="16565"/>
                    <a:pt x="3214" y="16860"/>
                  </a:cubicBezTo>
                  <a:cubicBezTo>
                    <a:pt x="3367" y="16882"/>
                    <a:pt x="3518" y="16893"/>
                    <a:pt x="3668" y="16893"/>
                  </a:cubicBezTo>
                  <a:cubicBezTo>
                    <a:pt x="5014" y="16893"/>
                    <a:pt x="6233" y="16018"/>
                    <a:pt x="6640" y="14698"/>
                  </a:cubicBezTo>
                  <a:lnTo>
                    <a:pt x="10714" y="1461"/>
                  </a:lnTo>
                  <a:lnTo>
                    <a:pt x="6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9;p30"/>
            <p:cNvSpPr/>
            <p:nvPr/>
          </p:nvSpPr>
          <p:spPr>
            <a:xfrm>
              <a:off x="1417763" y="3114846"/>
              <a:ext cx="274450" cy="425747"/>
            </a:xfrm>
            <a:custGeom>
              <a:avLst/>
              <a:gdLst/>
              <a:ahLst/>
              <a:cxnLst/>
              <a:rect l="l" t="t" r="r" b="b"/>
              <a:pathLst>
                <a:path w="17641" h="27366" extrusionOk="0">
                  <a:moveTo>
                    <a:pt x="13372" y="1"/>
                  </a:moveTo>
                  <a:lnTo>
                    <a:pt x="8939" y="2491"/>
                  </a:lnTo>
                  <a:lnTo>
                    <a:pt x="5760" y="2802"/>
                  </a:lnTo>
                  <a:lnTo>
                    <a:pt x="1" y="4168"/>
                  </a:lnTo>
                  <a:lnTo>
                    <a:pt x="1739" y="26182"/>
                  </a:lnTo>
                  <a:cubicBezTo>
                    <a:pt x="1739" y="26182"/>
                    <a:pt x="3104" y="27365"/>
                    <a:pt x="6257" y="27365"/>
                  </a:cubicBezTo>
                  <a:cubicBezTo>
                    <a:pt x="8807" y="27365"/>
                    <a:pt x="12527" y="26591"/>
                    <a:pt x="17640" y="23793"/>
                  </a:cubicBezTo>
                  <a:lnTo>
                    <a:pt x="13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0;p30"/>
            <p:cNvSpPr/>
            <p:nvPr/>
          </p:nvSpPr>
          <p:spPr>
            <a:xfrm>
              <a:off x="1005489" y="2315751"/>
              <a:ext cx="639242" cy="639227"/>
            </a:xfrm>
            <a:custGeom>
              <a:avLst/>
              <a:gdLst/>
              <a:ahLst/>
              <a:cxnLst/>
              <a:rect l="l" t="t" r="r" b="b"/>
              <a:pathLst>
                <a:path w="41089" h="41088" extrusionOk="0">
                  <a:moveTo>
                    <a:pt x="20545" y="0"/>
                  </a:moveTo>
                  <a:cubicBezTo>
                    <a:pt x="15097" y="0"/>
                    <a:pt x="9871" y="2164"/>
                    <a:pt x="6019" y="6018"/>
                  </a:cubicBezTo>
                  <a:cubicBezTo>
                    <a:pt x="2165" y="9870"/>
                    <a:pt x="1" y="15096"/>
                    <a:pt x="1" y="20545"/>
                  </a:cubicBezTo>
                  <a:cubicBezTo>
                    <a:pt x="1" y="25993"/>
                    <a:pt x="2165" y="31217"/>
                    <a:pt x="6019" y="35071"/>
                  </a:cubicBezTo>
                  <a:cubicBezTo>
                    <a:pt x="9871" y="38924"/>
                    <a:pt x="15097" y="41088"/>
                    <a:pt x="20545" y="41088"/>
                  </a:cubicBezTo>
                  <a:cubicBezTo>
                    <a:pt x="25994" y="41088"/>
                    <a:pt x="31220" y="38924"/>
                    <a:pt x="35072" y="35071"/>
                  </a:cubicBezTo>
                  <a:cubicBezTo>
                    <a:pt x="38925" y="31217"/>
                    <a:pt x="41089" y="25993"/>
                    <a:pt x="41089" y="20545"/>
                  </a:cubicBezTo>
                  <a:cubicBezTo>
                    <a:pt x="41089" y="15096"/>
                    <a:pt x="38925" y="9870"/>
                    <a:pt x="35072" y="6018"/>
                  </a:cubicBezTo>
                  <a:cubicBezTo>
                    <a:pt x="31220" y="2164"/>
                    <a:pt x="25994" y="0"/>
                    <a:pt x="20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1;p30"/>
            <p:cNvSpPr/>
            <p:nvPr/>
          </p:nvSpPr>
          <p:spPr>
            <a:xfrm>
              <a:off x="961711" y="2315751"/>
              <a:ext cx="639258" cy="639227"/>
            </a:xfrm>
            <a:custGeom>
              <a:avLst/>
              <a:gdLst/>
              <a:ahLst/>
              <a:cxnLst/>
              <a:rect l="l" t="t" r="r" b="b"/>
              <a:pathLst>
                <a:path w="41090" h="41088" extrusionOk="0">
                  <a:moveTo>
                    <a:pt x="20545" y="0"/>
                  </a:moveTo>
                  <a:cubicBezTo>
                    <a:pt x="15097" y="0"/>
                    <a:pt x="9871" y="2164"/>
                    <a:pt x="6019" y="6018"/>
                  </a:cubicBezTo>
                  <a:cubicBezTo>
                    <a:pt x="2166" y="9870"/>
                    <a:pt x="1" y="15096"/>
                    <a:pt x="1" y="20545"/>
                  </a:cubicBezTo>
                  <a:cubicBezTo>
                    <a:pt x="1" y="25993"/>
                    <a:pt x="2166" y="31219"/>
                    <a:pt x="6019" y="35071"/>
                  </a:cubicBezTo>
                  <a:cubicBezTo>
                    <a:pt x="9871" y="38924"/>
                    <a:pt x="15097" y="41088"/>
                    <a:pt x="20545" y="41088"/>
                  </a:cubicBezTo>
                  <a:cubicBezTo>
                    <a:pt x="25994" y="41088"/>
                    <a:pt x="31220" y="38924"/>
                    <a:pt x="35072" y="35071"/>
                  </a:cubicBezTo>
                  <a:cubicBezTo>
                    <a:pt x="38925" y="31219"/>
                    <a:pt x="41090" y="25993"/>
                    <a:pt x="41090" y="20545"/>
                  </a:cubicBezTo>
                  <a:cubicBezTo>
                    <a:pt x="41090" y="15096"/>
                    <a:pt x="38925" y="9870"/>
                    <a:pt x="35072" y="6018"/>
                  </a:cubicBezTo>
                  <a:cubicBezTo>
                    <a:pt x="31220" y="2164"/>
                    <a:pt x="25994" y="0"/>
                    <a:pt x="2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p30"/>
            <p:cNvSpPr/>
            <p:nvPr/>
          </p:nvSpPr>
          <p:spPr>
            <a:xfrm>
              <a:off x="1030661" y="2384686"/>
              <a:ext cx="501356" cy="501340"/>
            </a:xfrm>
            <a:custGeom>
              <a:avLst/>
              <a:gdLst/>
              <a:ahLst/>
              <a:cxnLst/>
              <a:rect l="l" t="t" r="r" b="b"/>
              <a:pathLst>
                <a:path w="32226" h="32225" extrusionOk="0">
                  <a:moveTo>
                    <a:pt x="16113" y="1"/>
                  </a:moveTo>
                  <a:cubicBezTo>
                    <a:pt x="11841" y="1"/>
                    <a:pt x="7742" y="1698"/>
                    <a:pt x="4721" y="4720"/>
                  </a:cubicBezTo>
                  <a:cubicBezTo>
                    <a:pt x="1698" y="7741"/>
                    <a:pt x="1" y="11839"/>
                    <a:pt x="1" y="16114"/>
                  </a:cubicBezTo>
                  <a:cubicBezTo>
                    <a:pt x="1" y="20386"/>
                    <a:pt x="1698" y="24485"/>
                    <a:pt x="4721" y="27506"/>
                  </a:cubicBezTo>
                  <a:cubicBezTo>
                    <a:pt x="7742" y="30527"/>
                    <a:pt x="11841" y="32225"/>
                    <a:pt x="16113" y="32225"/>
                  </a:cubicBezTo>
                  <a:cubicBezTo>
                    <a:pt x="20387" y="32225"/>
                    <a:pt x="24485" y="30527"/>
                    <a:pt x="27507" y="27506"/>
                  </a:cubicBezTo>
                  <a:cubicBezTo>
                    <a:pt x="30529" y="24485"/>
                    <a:pt x="32226" y="20386"/>
                    <a:pt x="32226" y="16114"/>
                  </a:cubicBezTo>
                  <a:cubicBezTo>
                    <a:pt x="32226" y="11839"/>
                    <a:pt x="30529" y="7741"/>
                    <a:pt x="27507" y="4720"/>
                  </a:cubicBezTo>
                  <a:cubicBezTo>
                    <a:pt x="24485" y="1698"/>
                    <a:pt x="20387" y="1"/>
                    <a:pt x="16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3;p30"/>
            <p:cNvSpPr/>
            <p:nvPr/>
          </p:nvSpPr>
          <p:spPr>
            <a:xfrm>
              <a:off x="1270994" y="2384686"/>
              <a:ext cx="261024" cy="501792"/>
            </a:xfrm>
            <a:custGeom>
              <a:avLst/>
              <a:gdLst/>
              <a:ahLst/>
              <a:cxnLst/>
              <a:rect l="l" t="t" r="r" b="b"/>
              <a:pathLst>
                <a:path w="16778" h="32254" extrusionOk="0">
                  <a:moveTo>
                    <a:pt x="906" y="1"/>
                  </a:moveTo>
                  <a:cubicBezTo>
                    <a:pt x="602" y="1"/>
                    <a:pt x="300" y="11"/>
                    <a:pt x="1" y="28"/>
                  </a:cubicBezTo>
                  <a:cubicBezTo>
                    <a:pt x="8346" y="505"/>
                    <a:pt x="14143" y="7529"/>
                    <a:pt x="14143" y="16127"/>
                  </a:cubicBezTo>
                  <a:cubicBezTo>
                    <a:pt x="14143" y="24725"/>
                    <a:pt x="8346" y="31748"/>
                    <a:pt x="1" y="32226"/>
                  </a:cubicBezTo>
                  <a:cubicBezTo>
                    <a:pt x="300" y="32242"/>
                    <a:pt x="602" y="32254"/>
                    <a:pt x="906" y="32254"/>
                  </a:cubicBezTo>
                  <a:cubicBezTo>
                    <a:pt x="9671" y="32254"/>
                    <a:pt x="16778" y="25034"/>
                    <a:pt x="16778" y="16127"/>
                  </a:cubicBezTo>
                  <a:cubicBezTo>
                    <a:pt x="16778" y="7221"/>
                    <a:pt x="9671" y="1"/>
                    <a:pt x="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4;p30"/>
            <p:cNvSpPr/>
            <p:nvPr/>
          </p:nvSpPr>
          <p:spPr>
            <a:xfrm>
              <a:off x="1164300" y="2459113"/>
              <a:ext cx="227388" cy="353264"/>
            </a:xfrm>
            <a:custGeom>
              <a:avLst/>
              <a:gdLst/>
              <a:ahLst/>
              <a:cxnLst/>
              <a:rect l="l" t="t" r="r" b="b"/>
              <a:pathLst>
                <a:path w="14616" h="22707" extrusionOk="0">
                  <a:moveTo>
                    <a:pt x="6113" y="1"/>
                  </a:moveTo>
                  <a:lnTo>
                    <a:pt x="6113" y="2658"/>
                  </a:lnTo>
                  <a:cubicBezTo>
                    <a:pt x="2199" y="3142"/>
                    <a:pt x="292" y="5388"/>
                    <a:pt x="292" y="8046"/>
                  </a:cubicBezTo>
                  <a:cubicBezTo>
                    <a:pt x="292" y="14326"/>
                    <a:pt x="9904" y="12369"/>
                    <a:pt x="9904" y="15050"/>
                  </a:cubicBezTo>
                  <a:cubicBezTo>
                    <a:pt x="9904" y="15871"/>
                    <a:pt x="9132" y="16426"/>
                    <a:pt x="7151" y="16426"/>
                  </a:cubicBezTo>
                  <a:cubicBezTo>
                    <a:pt x="5194" y="16426"/>
                    <a:pt x="3068" y="15750"/>
                    <a:pt x="1572" y="14759"/>
                  </a:cubicBezTo>
                  <a:lnTo>
                    <a:pt x="1" y="18286"/>
                  </a:lnTo>
                  <a:cubicBezTo>
                    <a:pt x="1403" y="19253"/>
                    <a:pt x="3697" y="19953"/>
                    <a:pt x="6113" y="20122"/>
                  </a:cubicBezTo>
                  <a:lnTo>
                    <a:pt x="6113" y="22706"/>
                  </a:lnTo>
                  <a:lnTo>
                    <a:pt x="9012" y="22706"/>
                  </a:lnTo>
                  <a:lnTo>
                    <a:pt x="9012" y="20025"/>
                  </a:lnTo>
                  <a:cubicBezTo>
                    <a:pt x="12779" y="19471"/>
                    <a:pt x="14616" y="17247"/>
                    <a:pt x="14616" y="14687"/>
                  </a:cubicBezTo>
                  <a:cubicBezTo>
                    <a:pt x="14616" y="8455"/>
                    <a:pt x="5026" y="10388"/>
                    <a:pt x="5026" y="7803"/>
                  </a:cubicBezTo>
                  <a:cubicBezTo>
                    <a:pt x="5026" y="6958"/>
                    <a:pt x="5751" y="6282"/>
                    <a:pt x="7756" y="6282"/>
                  </a:cubicBezTo>
                  <a:cubicBezTo>
                    <a:pt x="9229" y="6282"/>
                    <a:pt x="10823" y="6717"/>
                    <a:pt x="12442" y="7586"/>
                  </a:cubicBezTo>
                  <a:lnTo>
                    <a:pt x="13915" y="4036"/>
                  </a:lnTo>
                  <a:cubicBezTo>
                    <a:pt x="12562" y="3238"/>
                    <a:pt x="10798" y="2755"/>
                    <a:pt x="9011" y="2611"/>
                  </a:cubicBezTo>
                  <a:lnTo>
                    <a:pt x="9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5;p30"/>
            <p:cNvSpPr/>
            <p:nvPr/>
          </p:nvSpPr>
          <p:spPr>
            <a:xfrm>
              <a:off x="1444787" y="2955911"/>
              <a:ext cx="161736" cy="147672"/>
            </a:xfrm>
            <a:custGeom>
              <a:avLst/>
              <a:gdLst/>
              <a:ahLst/>
              <a:cxnLst/>
              <a:rect l="l" t="t" r="r" b="b"/>
              <a:pathLst>
                <a:path w="10396" h="9492" extrusionOk="0">
                  <a:moveTo>
                    <a:pt x="8569" y="0"/>
                  </a:moveTo>
                  <a:cubicBezTo>
                    <a:pt x="8502" y="9"/>
                    <a:pt x="5183" y="452"/>
                    <a:pt x="3240" y="1084"/>
                  </a:cubicBezTo>
                  <a:cubicBezTo>
                    <a:pt x="1278" y="1722"/>
                    <a:pt x="2512" y="4793"/>
                    <a:pt x="2512" y="4793"/>
                  </a:cubicBezTo>
                  <a:lnTo>
                    <a:pt x="0" y="5953"/>
                  </a:lnTo>
                  <a:cubicBezTo>
                    <a:pt x="898" y="8075"/>
                    <a:pt x="2825" y="9491"/>
                    <a:pt x="4915" y="9491"/>
                  </a:cubicBezTo>
                  <a:cubicBezTo>
                    <a:pt x="5172" y="9491"/>
                    <a:pt x="5431" y="9470"/>
                    <a:pt x="5691" y="9426"/>
                  </a:cubicBezTo>
                  <a:cubicBezTo>
                    <a:pt x="8533" y="8947"/>
                    <a:pt x="10395" y="5950"/>
                    <a:pt x="9852" y="2736"/>
                  </a:cubicBezTo>
                  <a:cubicBezTo>
                    <a:pt x="9658" y="1595"/>
                    <a:pt x="9202" y="684"/>
                    <a:pt x="8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6;p30"/>
            <p:cNvSpPr/>
            <p:nvPr/>
          </p:nvSpPr>
          <p:spPr>
            <a:xfrm>
              <a:off x="1472572" y="3071970"/>
              <a:ext cx="87480" cy="125845"/>
            </a:xfrm>
            <a:custGeom>
              <a:avLst/>
              <a:gdLst/>
              <a:ahLst/>
              <a:cxnLst/>
              <a:rect l="l" t="t" r="r" b="b"/>
              <a:pathLst>
                <a:path w="5623" h="8089" extrusionOk="0">
                  <a:moveTo>
                    <a:pt x="4558" y="1"/>
                  </a:moveTo>
                  <a:lnTo>
                    <a:pt x="0" y="726"/>
                  </a:lnTo>
                  <a:lnTo>
                    <a:pt x="865" y="6145"/>
                  </a:lnTo>
                  <a:cubicBezTo>
                    <a:pt x="1047" y="7280"/>
                    <a:pt x="2027" y="8089"/>
                    <a:pt x="3141" y="8089"/>
                  </a:cubicBezTo>
                  <a:cubicBezTo>
                    <a:pt x="3262" y="8089"/>
                    <a:pt x="3385" y="8079"/>
                    <a:pt x="3508" y="8059"/>
                  </a:cubicBezTo>
                  <a:lnTo>
                    <a:pt x="3901" y="7995"/>
                  </a:lnTo>
                  <a:cubicBezTo>
                    <a:pt x="5159" y="7794"/>
                    <a:pt x="5623" y="6676"/>
                    <a:pt x="5421" y="5417"/>
                  </a:cubicBezTo>
                  <a:lnTo>
                    <a:pt x="4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7;p30"/>
            <p:cNvSpPr/>
            <p:nvPr/>
          </p:nvSpPr>
          <p:spPr>
            <a:xfrm>
              <a:off x="1468667" y="3075579"/>
              <a:ext cx="88164" cy="78550"/>
            </a:xfrm>
            <a:custGeom>
              <a:avLst/>
              <a:gdLst/>
              <a:ahLst/>
              <a:cxnLst/>
              <a:rect l="l" t="t" r="r" b="b"/>
              <a:pathLst>
                <a:path w="5667" h="5049" extrusionOk="0">
                  <a:moveTo>
                    <a:pt x="1" y="0"/>
                  </a:moveTo>
                  <a:cubicBezTo>
                    <a:pt x="1" y="1"/>
                    <a:pt x="788" y="5049"/>
                    <a:pt x="5059" y="5049"/>
                  </a:cubicBezTo>
                  <a:cubicBezTo>
                    <a:pt x="5254" y="5049"/>
                    <a:pt x="5457" y="5038"/>
                    <a:pt x="5667" y="5016"/>
                  </a:cubicBezTo>
                  <a:lnTo>
                    <a:pt x="5126" y="186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8;p30"/>
            <p:cNvSpPr/>
            <p:nvPr/>
          </p:nvSpPr>
          <p:spPr>
            <a:xfrm>
              <a:off x="1570833" y="3003237"/>
              <a:ext cx="50033" cy="47217"/>
            </a:xfrm>
            <a:custGeom>
              <a:avLst/>
              <a:gdLst/>
              <a:ahLst/>
              <a:cxnLst/>
              <a:rect l="l" t="t" r="r" b="b"/>
              <a:pathLst>
                <a:path w="3216" h="3035" extrusionOk="0">
                  <a:moveTo>
                    <a:pt x="1609" y="1"/>
                  </a:moveTo>
                  <a:cubicBezTo>
                    <a:pt x="1509" y="1"/>
                    <a:pt x="1407" y="11"/>
                    <a:pt x="1304" y="32"/>
                  </a:cubicBezTo>
                  <a:cubicBezTo>
                    <a:pt x="703" y="153"/>
                    <a:pt x="235" y="626"/>
                    <a:pt x="118" y="1228"/>
                  </a:cubicBezTo>
                  <a:cubicBezTo>
                    <a:pt x="0" y="1831"/>
                    <a:pt x="258" y="2445"/>
                    <a:pt x="770" y="2784"/>
                  </a:cubicBezTo>
                  <a:cubicBezTo>
                    <a:pt x="1024" y="2951"/>
                    <a:pt x="1315" y="3034"/>
                    <a:pt x="1607" y="3034"/>
                  </a:cubicBezTo>
                  <a:cubicBezTo>
                    <a:pt x="1903" y="3034"/>
                    <a:pt x="2199" y="2948"/>
                    <a:pt x="2455" y="2775"/>
                  </a:cubicBezTo>
                  <a:cubicBezTo>
                    <a:pt x="2964" y="2432"/>
                    <a:pt x="3216" y="1816"/>
                    <a:pt x="3094" y="1215"/>
                  </a:cubicBezTo>
                  <a:cubicBezTo>
                    <a:pt x="2947" y="496"/>
                    <a:pt x="2315" y="1"/>
                    <a:pt x="1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9;p30"/>
            <p:cNvSpPr/>
            <p:nvPr/>
          </p:nvSpPr>
          <p:spPr>
            <a:xfrm>
              <a:off x="1451181" y="2962010"/>
              <a:ext cx="165158" cy="173824"/>
            </a:xfrm>
            <a:custGeom>
              <a:avLst/>
              <a:gdLst/>
              <a:ahLst/>
              <a:cxnLst/>
              <a:rect l="l" t="t" r="r" b="b"/>
              <a:pathLst>
                <a:path w="10616" h="11173" extrusionOk="0">
                  <a:moveTo>
                    <a:pt x="7254" y="1"/>
                  </a:moveTo>
                  <a:cubicBezTo>
                    <a:pt x="7116" y="1"/>
                    <a:pt x="6977" y="14"/>
                    <a:pt x="6837" y="43"/>
                  </a:cubicBezTo>
                  <a:lnTo>
                    <a:pt x="1036" y="1223"/>
                  </a:lnTo>
                  <a:cubicBezTo>
                    <a:pt x="406" y="1352"/>
                    <a:pt x="1" y="1966"/>
                    <a:pt x="128" y="2596"/>
                  </a:cubicBezTo>
                  <a:lnTo>
                    <a:pt x="1142" y="7571"/>
                  </a:lnTo>
                  <a:cubicBezTo>
                    <a:pt x="1576" y="9704"/>
                    <a:pt x="3451" y="11173"/>
                    <a:pt x="5545" y="11173"/>
                  </a:cubicBezTo>
                  <a:cubicBezTo>
                    <a:pt x="5841" y="11173"/>
                    <a:pt x="6142" y="11143"/>
                    <a:pt x="6444" y="11082"/>
                  </a:cubicBezTo>
                  <a:lnTo>
                    <a:pt x="6610" y="11047"/>
                  </a:lnTo>
                  <a:cubicBezTo>
                    <a:pt x="9044" y="10553"/>
                    <a:pt x="10616" y="8178"/>
                    <a:pt x="10120" y="5745"/>
                  </a:cubicBezTo>
                  <a:lnTo>
                    <a:pt x="9289" y="1665"/>
                  </a:lnTo>
                  <a:cubicBezTo>
                    <a:pt x="9089" y="680"/>
                    <a:pt x="8222" y="1"/>
                    <a:pt x="7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0;p30"/>
            <p:cNvSpPr/>
            <p:nvPr/>
          </p:nvSpPr>
          <p:spPr>
            <a:xfrm>
              <a:off x="1461464" y="3030463"/>
              <a:ext cx="152806" cy="110318"/>
            </a:xfrm>
            <a:custGeom>
              <a:avLst/>
              <a:gdLst/>
              <a:ahLst/>
              <a:cxnLst/>
              <a:rect l="l" t="t" r="r" b="b"/>
              <a:pathLst>
                <a:path w="9822" h="7091" extrusionOk="0">
                  <a:moveTo>
                    <a:pt x="1440" y="1"/>
                  </a:moveTo>
                  <a:lnTo>
                    <a:pt x="0" y="356"/>
                  </a:lnTo>
                  <a:lnTo>
                    <a:pt x="711" y="3193"/>
                  </a:lnTo>
                  <a:cubicBezTo>
                    <a:pt x="976" y="5539"/>
                    <a:pt x="2455" y="7091"/>
                    <a:pt x="4754" y="7091"/>
                  </a:cubicBezTo>
                  <a:cubicBezTo>
                    <a:pt x="5299" y="7091"/>
                    <a:pt x="5891" y="7003"/>
                    <a:pt x="6524" y="6818"/>
                  </a:cubicBezTo>
                  <a:cubicBezTo>
                    <a:pt x="9821" y="5854"/>
                    <a:pt x="9643" y="3170"/>
                    <a:pt x="9643" y="3170"/>
                  </a:cubicBezTo>
                  <a:cubicBezTo>
                    <a:pt x="9643" y="3170"/>
                    <a:pt x="9545" y="2252"/>
                    <a:pt x="8039" y="2252"/>
                  </a:cubicBezTo>
                  <a:cubicBezTo>
                    <a:pt x="7759" y="2252"/>
                    <a:pt x="7430" y="2284"/>
                    <a:pt x="7045" y="2359"/>
                  </a:cubicBezTo>
                  <a:cubicBezTo>
                    <a:pt x="4360" y="2883"/>
                    <a:pt x="5190" y="3599"/>
                    <a:pt x="3931" y="4120"/>
                  </a:cubicBezTo>
                  <a:cubicBezTo>
                    <a:pt x="3796" y="4176"/>
                    <a:pt x="3678" y="4198"/>
                    <a:pt x="3570" y="4198"/>
                  </a:cubicBezTo>
                  <a:cubicBezTo>
                    <a:pt x="3323" y="4198"/>
                    <a:pt x="3131" y="4082"/>
                    <a:pt x="2917" y="4003"/>
                  </a:cubicBezTo>
                  <a:cubicBezTo>
                    <a:pt x="2438" y="3823"/>
                    <a:pt x="2108" y="3375"/>
                    <a:pt x="2008" y="2871"/>
                  </a:cubicBezTo>
                  <a:lnTo>
                    <a:pt x="1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1;p30"/>
            <p:cNvSpPr/>
            <p:nvPr/>
          </p:nvSpPr>
          <p:spPr>
            <a:xfrm>
              <a:off x="1429556" y="2932466"/>
              <a:ext cx="148543" cy="116090"/>
            </a:xfrm>
            <a:custGeom>
              <a:avLst/>
              <a:gdLst/>
              <a:ahLst/>
              <a:cxnLst/>
              <a:rect l="l" t="t" r="r" b="b"/>
              <a:pathLst>
                <a:path w="9548" h="7462" extrusionOk="0">
                  <a:moveTo>
                    <a:pt x="5898" y="1"/>
                  </a:moveTo>
                  <a:cubicBezTo>
                    <a:pt x="5551" y="1"/>
                    <a:pt x="5197" y="31"/>
                    <a:pt x="4839" y="91"/>
                  </a:cubicBezTo>
                  <a:cubicBezTo>
                    <a:pt x="1998" y="572"/>
                    <a:pt x="0" y="2767"/>
                    <a:pt x="544" y="5981"/>
                  </a:cubicBezTo>
                  <a:cubicBezTo>
                    <a:pt x="630" y="6490"/>
                    <a:pt x="777" y="6986"/>
                    <a:pt x="979" y="7461"/>
                  </a:cubicBezTo>
                  <a:lnTo>
                    <a:pt x="3491" y="6300"/>
                  </a:lnTo>
                  <a:cubicBezTo>
                    <a:pt x="3491" y="6300"/>
                    <a:pt x="2257" y="3229"/>
                    <a:pt x="4219" y="2591"/>
                  </a:cubicBezTo>
                  <a:cubicBezTo>
                    <a:pt x="6162" y="1959"/>
                    <a:pt x="9481" y="1516"/>
                    <a:pt x="9548" y="1507"/>
                  </a:cubicBezTo>
                  <a:cubicBezTo>
                    <a:pt x="8625" y="509"/>
                    <a:pt x="7325" y="1"/>
                    <a:pt x="5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2;p30"/>
            <p:cNvSpPr/>
            <p:nvPr/>
          </p:nvSpPr>
          <p:spPr>
            <a:xfrm>
              <a:off x="1422461" y="3035799"/>
              <a:ext cx="55711" cy="53300"/>
            </a:xfrm>
            <a:custGeom>
              <a:avLst/>
              <a:gdLst/>
              <a:ahLst/>
              <a:cxnLst/>
              <a:rect l="l" t="t" r="r" b="b"/>
              <a:pathLst>
                <a:path w="3581" h="3426" extrusionOk="0">
                  <a:moveTo>
                    <a:pt x="1734" y="0"/>
                  </a:moveTo>
                  <a:cubicBezTo>
                    <a:pt x="1533" y="0"/>
                    <a:pt x="1329" y="36"/>
                    <a:pt x="1130" y="111"/>
                  </a:cubicBezTo>
                  <a:cubicBezTo>
                    <a:pt x="482" y="356"/>
                    <a:pt x="45" y="966"/>
                    <a:pt x="23" y="1658"/>
                  </a:cubicBezTo>
                  <a:cubicBezTo>
                    <a:pt x="0" y="2350"/>
                    <a:pt x="397" y="2988"/>
                    <a:pt x="1029" y="3273"/>
                  </a:cubicBezTo>
                  <a:cubicBezTo>
                    <a:pt x="1255" y="3375"/>
                    <a:pt x="1496" y="3425"/>
                    <a:pt x="1735" y="3425"/>
                  </a:cubicBezTo>
                  <a:cubicBezTo>
                    <a:pt x="2161" y="3425"/>
                    <a:pt x="2582" y="3266"/>
                    <a:pt x="2906" y="2962"/>
                  </a:cubicBezTo>
                  <a:cubicBezTo>
                    <a:pt x="3411" y="2488"/>
                    <a:pt x="3580" y="1757"/>
                    <a:pt x="3337" y="1109"/>
                  </a:cubicBezTo>
                  <a:cubicBezTo>
                    <a:pt x="3078" y="423"/>
                    <a:pt x="2426" y="0"/>
                    <a:pt x="1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307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553425" y="836211"/>
            <a:ext cx="7560840" cy="4066472"/>
            <a:chOff x="862013" y="1155700"/>
            <a:chExt cx="7924800" cy="5624513"/>
          </a:xfrm>
        </p:grpSpPr>
        <p:grpSp>
          <p:nvGrpSpPr>
            <p:cNvPr id="47" name="Group 71"/>
            <p:cNvGrpSpPr>
              <a:grpSpLocks/>
            </p:cNvGrpSpPr>
            <p:nvPr/>
          </p:nvGrpSpPr>
          <p:grpSpPr bwMode="auto">
            <a:xfrm>
              <a:off x="862013" y="1155700"/>
              <a:ext cx="7924800" cy="5624513"/>
              <a:chOff x="864" y="1271"/>
              <a:chExt cx="3329" cy="2325"/>
            </a:xfrm>
          </p:grpSpPr>
          <p:sp>
            <p:nvSpPr>
              <p:cNvPr id="51" name="Text Box 5"/>
              <p:cNvSpPr txBox="1">
                <a:spLocks noChangeArrowheads="1"/>
              </p:cNvSpPr>
              <p:nvPr/>
            </p:nvSpPr>
            <p:spPr bwMode="auto">
              <a:xfrm>
                <a:off x="880" y="1271"/>
                <a:ext cx="901" cy="245"/>
              </a:xfrm>
              <a:prstGeom prst="rect">
                <a:avLst/>
              </a:prstGeom>
              <a:solidFill>
                <a:srgbClr val="FFCC99"/>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Arial" pitchFamily="34" charset="0"/>
                    <a:cs typeface="Arial" pitchFamily="34" charset="0"/>
                  </a:rPr>
                  <a:t>Marketing mix</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52" name="Text Box 6"/>
              <p:cNvSpPr txBox="1">
                <a:spLocks noChangeArrowheads="1"/>
              </p:cNvSpPr>
              <p:nvPr/>
            </p:nvSpPr>
            <p:spPr bwMode="auto">
              <a:xfrm>
                <a:off x="864" y="1708"/>
                <a:ext cx="900" cy="245"/>
              </a:xfrm>
              <a:prstGeom prst="rect">
                <a:avLst/>
              </a:prstGeom>
              <a:solidFill>
                <a:srgbClr val="C0504D">
                  <a:lumMod val="40000"/>
                  <a:lumOff val="60000"/>
                </a:srgbClr>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Arial" pitchFamily="34" charset="0"/>
                    <a:cs typeface="Arial" pitchFamily="34" charset="0"/>
                  </a:rPr>
                  <a:t>Marketing mix 1</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53" name="Text Box 7"/>
              <p:cNvSpPr txBox="1">
                <a:spLocks noChangeArrowheads="1"/>
              </p:cNvSpPr>
              <p:nvPr/>
            </p:nvSpPr>
            <p:spPr bwMode="auto">
              <a:xfrm>
                <a:off x="864" y="2015"/>
                <a:ext cx="900" cy="246"/>
              </a:xfrm>
              <a:prstGeom prst="rect">
                <a:avLst/>
              </a:prstGeom>
              <a:solidFill>
                <a:srgbClr val="C0504D">
                  <a:lumMod val="40000"/>
                  <a:lumOff val="60000"/>
                </a:srgbClr>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Arial" pitchFamily="34" charset="0"/>
                    <a:cs typeface="Arial" pitchFamily="34" charset="0"/>
                  </a:rPr>
                  <a:t>Marketing mix 2</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54" name="Text Box 8"/>
              <p:cNvSpPr txBox="1">
                <a:spLocks noChangeArrowheads="1"/>
              </p:cNvSpPr>
              <p:nvPr/>
            </p:nvSpPr>
            <p:spPr bwMode="auto">
              <a:xfrm>
                <a:off x="864" y="2322"/>
                <a:ext cx="900" cy="245"/>
              </a:xfrm>
              <a:prstGeom prst="rect">
                <a:avLst/>
              </a:prstGeom>
              <a:solidFill>
                <a:srgbClr val="C0504D">
                  <a:lumMod val="40000"/>
                  <a:lumOff val="60000"/>
                </a:srgbClr>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Arial" pitchFamily="34" charset="0"/>
                    <a:cs typeface="Arial" pitchFamily="34" charset="0"/>
                  </a:rPr>
                  <a:t>Marketing mix 3</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55" name="Text Box 9"/>
              <p:cNvSpPr txBox="1">
                <a:spLocks noChangeArrowheads="1"/>
              </p:cNvSpPr>
              <p:nvPr/>
            </p:nvSpPr>
            <p:spPr bwMode="auto">
              <a:xfrm>
                <a:off x="874" y="3045"/>
                <a:ext cx="901" cy="246"/>
              </a:xfrm>
              <a:prstGeom prst="rect">
                <a:avLst/>
              </a:prstGeom>
              <a:solidFill>
                <a:srgbClr val="7EADD8"/>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Arial" pitchFamily="34" charset="0"/>
                    <a:cs typeface="Arial" pitchFamily="34" charset="0"/>
                  </a:rPr>
                  <a:t>Marketing mix</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56" name="Text Box 10"/>
              <p:cNvSpPr txBox="1">
                <a:spLocks noChangeArrowheads="1"/>
              </p:cNvSpPr>
              <p:nvPr/>
            </p:nvSpPr>
            <p:spPr bwMode="auto">
              <a:xfrm>
                <a:off x="3142" y="1278"/>
                <a:ext cx="1034" cy="246"/>
              </a:xfrm>
              <a:prstGeom prst="rect">
                <a:avLst/>
              </a:prstGeom>
              <a:solidFill>
                <a:srgbClr val="333399"/>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FFFFFF"/>
                    </a:solidFill>
                    <a:effectLst/>
                    <a:uLnTx/>
                    <a:uFillTx/>
                    <a:latin typeface="Times New Roman" pitchFamily="18" charset="0"/>
                    <a:cs typeface="Arial" pitchFamily="34" charset="0"/>
                  </a:rPr>
                  <a:t>Toàn bộ thị trư</a:t>
                </a:r>
                <a:r>
                  <a:rPr kumimoji="0" lang="nl-NL" sz="1600" b="1" i="0" u="none" strike="noStrike" kern="0" cap="none" spc="0" normalizeH="0" baseline="0" noProof="0" dirty="0">
                    <a:ln>
                      <a:noFill/>
                    </a:ln>
                    <a:solidFill>
                      <a:srgbClr val="FFFFFF"/>
                    </a:solidFill>
                    <a:effectLst/>
                    <a:uLnTx/>
                    <a:uFillTx/>
                    <a:latin typeface="Arial" pitchFamily="34" charset="0"/>
                    <a:cs typeface="Arial" pitchFamily="34" charset="0"/>
                  </a:rPr>
                  <a:t>ờng</a:t>
                </a:r>
                <a:endParaRPr kumimoji="0" lang="en-US" sz="16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sp>
            <p:nvSpPr>
              <p:cNvPr id="57" name="Text Box 11"/>
              <p:cNvSpPr txBox="1">
                <a:spLocks noChangeArrowheads="1"/>
              </p:cNvSpPr>
              <p:nvPr/>
            </p:nvSpPr>
            <p:spPr bwMode="auto">
              <a:xfrm>
                <a:off x="3142" y="1724"/>
                <a:ext cx="1034" cy="245"/>
              </a:xfrm>
              <a:prstGeom prst="rect">
                <a:avLst/>
              </a:prstGeom>
              <a:solidFill>
                <a:srgbClr val="9BBB59"/>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Times New Roman" pitchFamily="18" charset="0"/>
                    <a:cs typeface="Arial" pitchFamily="34" charset="0"/>
                  </a:rPr>
                  <a:t>Đoạn thị trường 1</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58" name="Text Box 12"/>
              <p:cNvSpPr txBox="1">
                <a:spLocks noChangeArrowheads="1"/>
              </p:cNvSpPr>
              <p:nvPr/>
            </p:nvSpPr>
            <p:spPr bwMode="auto">
              <a:xfrm>
                <a:off x="3142" y="2029"/>
                <a:ext cx="1034" cy="245"/>
              </a:xfrm>
              <a:prstGeom prst="rect">
                <a:avLst/>
              </a:prstGeom>
              <a:solidFill>
                <a:srgbClr val="9BBB59"/>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Times New Roman" pitchFamily="18" charset="0"/>
                    <a:cs typeface="Arial" pitchFamily="34" charset="0"/>
                  </a:rPr>
                  <a:t>Đoạn thị trường  2</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59" name="Text Box 13"/>
              <p:cNvSpPr txBox="1">
                <a:spLocks noChangeArrowheads="1"/>
              </p:cNvSpPr>
              <p:nvPr/>
            </p:nvSpPr>
            <p:spPr bwMode="auto">
              <a:xfrm>
                <a:off x="3148" y="2352"/>
                <a:ext cx="1006" cy="246"/>
              </a:xfrm>
              <a:prstGeom prst="rect">
                <a:avLst/>
              </a:prstGeom>
              <a:solidFill>
                <a:srgbClr val="9BBB59"/>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Times New Roman" pitchFamily="18" charset="0"/>
                    <a:cs typeface="Arial" pitchFamily="34" charset="0"/>
                  </a:rPr>
                  <a:t>Đoạn  thị trường 3</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60" name="Text Box 14"/>
              <p:cNvSpPr txBox="1">
                <a:spLocks noChangeArrowheads="1"/>
              </p:cNvSpPr>
              <p:nvPr/>
            </p:nvSpPr>
            <p:spPr bwMode="auto">
              <a:xfrm>
                <a:off x="3148" y="2726"/>
                <a:ext cx="1033" cy="246"/>
              </a:xfrm>
              <a:prstGeom prst="rect">
                <a:avLst/>
              </a:prstGeom>
              <a:solidFill>
                <a:srgbClr val="8064A2">
                  <a:lumMod val="40000"/>
                  <a:lumOff val="60000"/>
                </a:srgbClr>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rgbClr val="000000"/>
                    </a:solidFill>
                    <a:effectLst/>
                    <a:uLnTx/>
                    <a:uFillTx/>
                    <a:latin typeface="Times New Roman" pitchFamily="18" charset="0"/>
                    <a:cs typeface="Arial" pitchFamily="34" charset="0"/>
                  </a:rPr>
                  <a:t> </a:t>
                </a:r>
                <a:r>
                  <a:rPr kumimoji="0" lang="nl-NL" sz="1600" b="1" i="0" u="none" strike="noStrike" kern="0" cap="none" spc="0" normalizeH="0" baseline="0" noProof="0" dirty="0">
                    <a:ln>
                      <a:noFill/>
                    </a:ln>
                    <a:solidFill>
                      <a:srgbClr val="000000"/>
                    </a:solidFill>
                    <a:effectLst/>
                    <a:uLnTx/>
                    <a:uFillTx/>
                    <a:latin typeface="Times New Roman" pitchFamily="18" charset="0"/>
                    <a:cs typeface="Arial" pitchFamily="34" charset="0"/>
                  </a:rPr>
                  <a:t>Đoạn thị trường 1</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61" name="Line 15"/>
              <p:cNvSpPr>
                <a:spLocks noChangeShapeType="1"/>
              </p:cNvSpPr>
              <p:nvPr/>
            </p:nvSpPr>
            <p:spPr bwMode="auto">
              <a:xfrm>
                <a:off x="1749" y="1844"/>
                <a:ext cx="14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Arial" pitchFamily="34" charset="0"/>
                </a:endParaRPr>
              </a:p>
            </p:txBody>
          </p:sp>
          <p:sp>
            <p:nvSpPr>
              <p:cNvPr id="62" name="Line 16"/>
              <p:cNvSpPr>
                <a:spLocks noChangeShapeType="1"/>
              </p:cNvSpPr>
              <p:nvPr/>
            </p:nvSpPr>
            <p:spPr bwMode="auto">
              <a:xfrm>
                <a:off x="1749" y="2135"/>
                <a:ext cx="14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Arial" pitchFamily="34" charset="0"/>
                </a:endParaRPr>
              </a:p>
            </p:txBody>
          </p:sp>
          <p:sp>
            <p:nvSpPr>
              <p:cNvPr id="63" name="Line 17"/>
              <p:cNvSpPr>
                <a:spLocks noChangeShapeType="1"/>
              </p:cNvSpPr>
              <p:nvPr/>
            </p:nvSpPr>
            <p:spPr bwMode="auto">
              <a:xfrm>
                <a:off x="1767" y="2456"/>
                <a:ext cx="138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Arial" pitchFamily="34" charset="0"/>
                </a:endParaRPr>
              </a:p>
            </p:txBody>
          </p:sp>
          <p:sp>
            <p:nvSpPr>
              <p:cNvPr id="64" name="Line 18"/>
              <p:cNvSpPr>
                <a:spLocks noChangeShapeType="1"/>
              </p:cNvSpPr>
              <p:nvPr/>
            </p:nvSpPr>
            <p:spPr bwMode="auto">
              <a:xfrm>
                <a:off x="1770" y="3171"/>
                <a:ext cx="138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Arial" pitchFamily="34" charset="0"/>
                </a:endParaRPr>
              </a:p>
            </p:txBody>
          </p:sp>
          <p:sp>
            <p:nvSpPr>
              <p:cNvPr id="65" name="Text Box 22"/>
              <p:cNvSpPr txBox="1">
                <a:spLocks noChangeArrowheads="1"/>
              </p:cNvSpPr>
              <p:nvPr/>
            </p:nvSpPr>
            <p:spPr bwMode="auto">
              <a:xfrm>
                <a:off x="3158" y="3038"/>
                <a:ext cx="1033" cy="246"/>
              </a:xfrm>
              <a:prstGeom prst="rect">
                <a:avLst/>
              </a:prstGeom>
              <a:solidFill>
                <a:srgbClr val="8064A2">
                  <a:lumMod val="40000"/>
                  <a:lumOff val="60000"/>
                </a:srgbClr>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Times New Roman" pitchFamily="18" charset="0"/>
                    <a:cs typeface="Arial" pitchFamily="34" charset="0"/>
                  </a:rPr>
                  <a:t>Đoạn thị trường  2</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66" name="Text Box 23"/>
              <p:cNvSpPr txBox="1">
                <a:spLocks noChangeArrowheads="1"/>
              </p:cNvSpPr>
              <p:nvPr/>
            </p:nvSpPr>
            <p:spPr bwMode="auto">
              <a:xfrm>
                <a:off x="3160" y="3350"/>
                <a:ext cx="1033" cy="246"/>
              </a:xfrm>
              <a:prstGeom prst="rect">
                <a:avLst/>
              </a:prstGeom>
              <a:solidFill>
                <a:srgbClr val="8064A2">
                  <a:lumMod val="40000"/>
                  <a:lumOff val="60000"/>
                </a:srgbClr>
              </a:solidFill>
              <a:ln w="19050">
                <a:solidFill>
                  <a:srgbClr val="000000"/>
                </a:solidFill>
                <a:miter lim="800000"/>
                <a:headEnd/>
                <a:tailEnd/>
              </a:ln>
            </p:spPr>
            <p:txBody>
              <a:bodyPr/>
              <a:lstStyle>
                <a:lvl1pPr>
                  <a:defRPr b="1">
                    <a:solidFill>
                      <a:schemeClr val="tx1"/>
                    </a:solidFill>
                    <a:latin typeface="Arial" pitchFamily="34" charset="0"/>
                    <a:cs typeface="Arial" pitchFamily="34" charset="0"/>
                  </a:defRPr>
                </a:lvl1pPr>
                <a:lvl2pPr marL="742950" indent="-285750">
                  <a:defRPr b="1">
                    <a:solidFill>
                      <a:schemeClr val="tx1"/>
                    </a:solidFill>
                    <a:latin typeface="Arial" pitchFamily="34" charset="0"/>
                    <a:cs typeface="Arial" pitchFamily="34" charset="0"/>
                  </a:defRPr>
                </a:lvl2pPr>
                <a:lvl3pPr marL="1143000" indent="-228600">
                  <a:defRPr b="1">
                    <a:solidFill>
                      <a:schemeClr val="tx1"/>
                    </a:solidFill>
                    <a:latin typeface="Arial" pitchFamily="34" charset="0"/>
                    <a:cs typeface="Arial" pitchFamily="34" charset="0"/>
                  </a:defRPr>
                </a:lvl3pPr>
                <a:lvl4pPr marL="1600200" indent="-228600">
                  <a:defRPr b="1">
                    <a:solidFill>
                      <a:schemeClr val="tx1"/>
                    </a:solidFill>
                    <a:latin typeface="Arial" pitchFamily="34" charset="0"/>
                    <a:cs typeface="Arial" pitchFamily="34" charset="0"/>
                  </a:defRPr>
                </a:lvl4pPr>
                <a:lvl5pPr marL="2057400" indent="-22860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600" b="1" i="0" u="none" strike="noStrike" kern="0" cap="none" spc="0" normalizeH="0" baseline="0" noProof="0" dirty="0">
                    <a:ln>
                      <a:noFill/>
                    </a:ln>
                    <a:solidFill>
                      <a:srgbClr val="000000"/>
                    </a:solidFill>
                    <a:effectLst/>
                    <a:uLnTx/>
                    <a:uFillTx/>
                    <a:latin typeface="Times New Roman" pitchFamily="18" charset="0"/>
                    <a:cs typeface="Arial" pitchFamily="34" charset="0"/>
                  </a:rPr>
                  <a:t>Đoạn thị trường  3</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67" name="Line 25"/>
              <p:cNvSpPr>
                <a:spLocks noChangeShapeType="1"/>
              </p:cNvSpPr>
              <p:nvPr/>
            </p:nvSpPr>
            <p:spPr bwMode="auto">
              <a:xfrm>
                <a:off x="1770" y="1455"/>
                <a:ext cx="139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cs typeface="Arial" pitchFamily="34" charset="0"/>
                </a:endParaRPr>
              </a:p>
            </p:txBody>
          </p:sp>
        </p:grpSp>
        <p:sp>
          <p:nvSpPr>
            <p:cNvPr id="48" name="TextBox 24"/>
            <p:cNvSpPr txBox="1">
              <a:spLocks noChangeArrowheads="1"/>
            </p:cNvSpPr>
            <p:nvPr/>
          </p:nvSpPr>
          <p:spPr bwMode="auto">
            <a:xfrm>
              <a:off x="3352799" y="1172634"/>
              <a:ext cx="2819400" cy="74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Calibri" pitchFamily="34" charset="0"/>
                  <a:cs typeface="Arial" charset="0"/>
                </a:rPr>
                <a:t>Marketing </a:t>
              </a:r>
              <a:r>
                <a:rPr kumimoji="0" lang="en-US" sz="1600" b="1" i="0" u="none" strike="noStrike" kern="0" cap="none" spc="0" normalizeH="0" baseline="0" noProof="0" dirty="0" err="1">
                  <a:ln>
                    <a:noFill/>
                  </a:ln>
                  <a:solidFill>
                    <a:sysClr val="windowText" lastClr="000000"/>
                  </a:solidFill>
                  <a:effectLst/>
                  <a:uLnTx/>
                  <a:uFillTx/>
                  <a:latin typeface="Calibri" pitchFamily="34" charset="0"/>
                  <a:cs typeface="Arial" charset="0"/>
                </a:rPr>
                <a:t>không</a:t>
              </a:r>
              <a:r>
                <a:rPr kumimoji="0" lang="en-US" sz="1600" b="1" i="0" u="none" strike="noStrike" kern="0" cap="none" spc="0" normalizeH="0" baseline="0" noProof="0" dirty="0">
                  <a:ln>
                    <a:noFill/>
                  </a:ln>
                  <a:solidFill>
                    <a:sysClr val="windowText" lastClr="000000"/>
                  </a:solidFill>
                  <a:effectLst/>
                  <a:uLnTx/>
                  <a:uFillTx/>
                  <a:latin typeface="Calibri" pitchFamily="34" charset="0"/>
                  <a:cs typeface="Arial" charset="0"/>
                </a:rPr>
                <a:t> </a:t>
              </a:r>
              <a:r>
                <a:rPr kumimoji="0" lang="en-US" sz="1600" b="1" i="0" u="none" strike="noStrike" kern="0" cap="none" spc="0" normalizeH="0" baseline="0" noProof="0" dirty="0" err="1">
                  <a:ln>
                    <a:noFill/>
                  </a:ln>
                  <a:solidFill>
                    <a:sysClr val="windowText" lastClr="000000"/>
                  </a:solidFill>
                  <a:effectLst/>
                  <a:uLnTx/>
                  <a:uFillTx/>
                  <a:latin typeface="Calibri" pitchFamily="34" charset="0"/>
                  <a:cs typeface="Arial" charset="0"/>
                </a:rPr>
                <a:t>phân</a:t>
              </a:r>
              <a:r>
                <a:rPr kumimoji="0" lang="en-US" sz="1600" b="1" i="0" u="none" strike="noStrike" kern="0" cap="none" spc="0" normalizeH="0" baseline="0" noProof="0" dirty="0">
                  <a:ln>
                    <a:noFill/>
                  </a:ln>
                  <a:solidFill>
                    <a:sysClr val="windowText" lastClr="000000"/>
                  </a:solidFill>
                  <a:effectLst/>
                  <a:uLnTx/>
                  <a:uFillTx/>
                  <a:latin typeface="Calibri" pitchFamily="34" charset="0"/>
                  <a:cs typeface="Arial" charset="0"/>
                </a:rPr>
                <a:t> </a:t>
              </a:r>
              <a:r>
                <a:rPr kumimoji="0" lang="en-US" sz="1600" b="1" i="0" u="none" strike="noStrike" kern="0" cap="none" spc="0" normalizeH="0" baseline="0" noProof="0" dirty="0" err="1">
                  <a:ln>
                    <a:noFill/>
                  </a:ln>
                  <a:solidFill>
                    <a:sysClr val="windowText" lastClr="000000"/>
                  </a:solidFill>
                  <a:effectLst/>
                  <a:uLnTx/>
                  <a:uFillTx/>
                  <a:latin typeface="Calibri" pitchFamily="34" charset="0"/>
                  <a:cs typeface="Arial" charset="0"/>
                </a:rPr>
                <a:t>biệt</a:t>
              </a:r>
              <a:r>
                <a:rPr kumimoji="0" lang="en-US" sz="1600" b="1" i="0" u="none" strike="noStrike" kern="0" cap="none" spc="0" normalizeH="0" baseline="0" noProof="0" dirty="0">
                  <a:ln>
                    <a:noFill/>
                  </a:ln>
                  <a:solidFill>
                    <a:sysClr val="windowText" lastClr="000000"/>
                  </a:solidFill>
                  <a:effectLst/>
                  <a:uLnTx/>
                  <a:uFillTx/>
                  <a:latin typeface="Calibri" pitchFamily="34" charset="0"/>
                  <a:cs typeface="Arial" charset="0"/>
                </a:rPr>
                <a:t> </a:t>
              </a:r>
            </a:p>
          </p:txBody>
        </p:sp>
        <p:sp>
          <p:nvSpPr>
            <p:cNvPr id="49" name="TextBox 27"/>
            <p:cNvSpPr txBox="1">
              <a:spLocks noChangeArrowheads="1"/>
            </p:cNvSpPr>
            <p:nvPr/>
          </p:nvSpPr>
          <p:spPr bwMode="auto">
            <a:xfrm>
              <a:off x="3276600" y="2804468"/>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Calibri" pitchFamily="34" charset="0"/>
                  <a:cs typeface="Arial" charset="0"/>
                </a:rPr>
                <a:t>Marketing </a:t>
              </a:r>
              <a:r>
                <a:rPr kumimoji="0" lang="en-US" sz="1800" b="1" i="0" u="none" strike="noStrike" kern="0" cap="none" spc="0" normalizeH="0" baseline="0" noProof="0" dirty="0" err="1">
                  <a:ln>
                    <a:noFill/>
                  </a:ln>
                  <a:solidFill>
                    <a:sysClr val="windowText" lastClr="000000"/>
                  </a:solidFill>
                  <a:effectLst/>
                  <a:uLnTx/>
                  <a:uFillTx/>
                  <a:latin typeface="Calibri" pitchFamily="34" charset="0"/>
                  <a:cs typeface="Arial" charset="0"/>
                </a:rPr>
                <a:t>phân</a:t>
              </a:r>
              <a:r>
                <a:rPr kumimoji="0" lang="en-US" sz="1800" b="1" i="0" u="none" strike="noStrike" kern="0" cap="none" spc="0" normalizeH="0" baseline="0" noProof="0" dirty="0">
                  <a:ln>
                    <a:noFill/>
                  </a:ln>
                  <a:solidFill>
                    <a:sysClr val="windowText" lastClr="000000"/>
                  </a:solidFill>
                  <a:effectLst/>
                  <a:uLnTx/>
                  <a:uFillTx/>
                  <a:latin typeface="Calibri" pitchFamily="34" charset="0"/>
                  <a:cs typeface="Arial" charset="0"/>
                </a:rPr>
                <a:t> </a:t>
              </a:r>
              <a:r>
                <a:rPr kumimoji="0" lang="en-US" sz="1800" b="1" i="0" u="none" strike="noStrike" kern="0" cap="none" spc="0" normalizeH="0" baseline="0" noProof="0" dirty="0" err="1">
                  <a:ln>
                    <a:noFill/>
                  </a:ln>
                  <a:solidFill>
                    <a:sysClr val="windowText" lastClr="000000"/>
                  </a:solidFill>
                  <a:effectLst/>
                  <a:uLnTx/>
                  <a:uFillTx/>
                  <a:latin typeface="Calibri" pitchFamily="34" charset="0"/>
                  <a:cs typeface="Arial" charset="0"/>
                </a:rPr>
                <a:t>biệt</a:t>
              </a:r>
              <a:r>
                <a:rPr kumimoji="0" lang="en-US" sz="1800" b="1" i="0" u="none" strike="noStrike" kern="0" cap="none" spc="0" normalizeH="0" baseline="0" noProof="0" dirty="0">
                  <a:ln>
                    <a:noFill/>
                  </a:ln>
                  <a:solidFill>
                    <a:sysClr val="windowText" lastClr="000000"/>
                  </a:solidFill>
                  <a:effectLst/>
                  <a:uLnTx/>
                  <a:uFillTx/>
                  <a:latin typeface="Calibri" pitchFamily="34" charset="0"/>
                  <a:cs typeface="Arial" charset="0"/>
                </a:rPr>
                <a:t> </a:t>
              </a:r>
            </a:p>
          </p:txBody>
        </p:sp>
        <p:sp>
          <p:nvSpPr>
            <p:cNvPr id="50" name="TextBox 28"/>
            <p:cNvSpPr txBox="1">
              <a:spLocks noChangeArrowheads="1"/>
            </p:cNvSpPr>
            <p:nvPr/>
          </p:nvSpPr>
          <p:spPr bwMode="auto">
            <a:xfrm>
              <a:off x="3276599" y="5274439"/>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Calibri" pitchFamily="34" charset="0"/>
                  <a:cs typeface="Arial" charset="0"/>
                </a:rPr>
                <a:t>Marketing </a:t>
              </a:r>
              <a:r>
                <a:rPr kumimoji="0" lang="en-US" sz="1800" b="1" i="0" u="none" strike="noStrike" kern="0" cap="none" spc="0" normalizeH="0" baseline="0" noProof="0" dirty="0" err="1">
                  <a:ln>
                    <a:noFill/>
                  </a:ln>
                  <a:solidFill>
                    <a:sysClr val="windowText" lastClr="000000"/>
                  </a:solidFill>
                  <a:effectLst/>
                  <a:uLnTx/>
                  <a:uFillTx/>
                  <a:latin typeface="Calibri" pitchFamily="34" charset="0"/>
                  <a:cs typeface="Arial" charset="0"/>
                </a:rPr>
                <a:t>tập</a:t>
              </a:r>
              <a:r>
                <a:rPr kumimoji="0" lang="en-US" sz="1800" b="1" i="0" u="none" strike="noStrike" kern="0" cap="none" spc="0" normalizeH="0" baseline="0" noProof="0" dirty="0">
                  <a:ln>
                    <a:noFill/>
                  </a:ln>
                  <a:solidFill>
                    <a:sysClr val="windowText" lastClr="000000"/>
                  </a:solidFill>
                  <a:effectLst/>
                  <a:uLnTx/>
                  <a:uFillTx/>
                  <a:latin typeface="Calibri" pitchFamily="34" charset="0"/>
                  <a:cs typeface="Arial" charset="0"/>
                </a:rPr>
                <a:t> </a:t>
              </a:r>
              <a:r>
                <a:rPr kumimoji="0" lang="en-US" sz="1800" b="1" i="0" u="none" strike="noStrike" kern="0" cap="none" spc="0" normalizeH="0" baseline="0" noProof="0" dirty="0" err="1">
                  <a:ln>
                    <a:noFill/>
                  </a:ln>
                  <a:solidFill>
                    <a:sysClr val="windowText" lastClr="000000"/>
                  </a:solidFill>
                  <a:effectLst/>
                  <a:uLnTx/>
                  <a:uFillTx/>
                  <a:latin typeface="Calibri" pitchFamily="34" charset="0"/>
                  <a:cs typeface="Arial" charset="0"/>
                </a:rPr>
                <a:t>trung</a:t>
              </a:r>
              <a:endParaRPr kumimoji="0" lang="en-US" sz="1800" b="1" i="0" u="none" strike="noStrike" kern="0" cap="none" spc="0" normalizeH="0" baseline="0" noProof="0" dirty="0">
                <a:ln>
                  <a:noFill/>
                </a:ln>
                <a:solidFill>
                  <a:sysClr val="windowText" lastClr="000000"/>
                </a:solidFill>
                <a:effectLst/>
                <a:uLnTx/>
                <a:uFillTx/>
                <a:latin typeface="Calibri" pitchFamily="34" charset="0"/>
                <a:cs typeface="Arial" charset="0"/>
              </a:endParaRPr>
            </a:p>
          </p:txBody>
        </p:sp>
      </p:grpSp>
      <p:sp>
        <p:nvSpPr>
          <p:cNvPr id="68" name="Google Shape;816;p43"/>
          <p:cNvSpPr txBox="1">
            <a:spLocks noGrp="1"/>
          </p:cNvSpPr>
          <p:nvPr>
            <p:ph type="body" idx="1"/>
          </p:nvPr>
        </p:nvSpPr>
        <p:spPr>
          <a:xfrm>
            <a:off x="1546297" y="52886"/>
            <a:ext cx="5328592"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sz="2800" b="1" dirty="0">
                <a:latin typeface="Calibri" pitchFamily="34" charset="0"/>
                <a:cs typeface="Calibri" pitchFamily="34" charset="0"/>
              </a:rPr>
              <a:t>Các chiến lược </a:t>
            </a:r>
          </a:p>
        </p:txBody>
      </p:sp>
    </p:spTree>
    <p:extLst>
      <p:ext uri="{BB962C8B-B14F-4D97-AF65-F5344CB8AC3E}">
        <p14:creationId xmlns:p14="http://schemas.microsoft.com/office/powerpoint/2010/main" val="416477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043608" y="267494"/>
            <a:ext cx="596078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1pPr>
            <a:lvl2pPr marR="0" lvl="1"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2pPr>
            <a:lvl3pPr marR="0" lvl="2"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3pPr>
            <a:lvl4pPr marR="0" lvl="3"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4pPr>
            <a:lvl5pPr marR="0" lvl="4"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5pPr>
            <a:lvl6pPr marR="0" lvl="5"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6pPr>
            <a:lvl7pPr marR="0" lvl="6"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7pPr>
            <a:lvl8pPr marR="0" lvl="7"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8pPr>
            <a:lvl9pPr marR="0" lvl="8" algn="ctr" rtl="0">
              <a:lnSpc>
                <a:spcPct val="100000"/>
              </a:lnSpc>
              <a:spcBef>
                <a:spcPts val="0"/>
              </a:spcBef>
              <a:spcAft>
                <a:spcPts val="0"/>
              </a:spcAft>
              <a:buClr>
                <a:schemeClr val="accent5"/>
              </a:buClr>
              <a:buSzPts val="12000"/>
              <a:buFont typeface="Staatliches"/>
              <a:buNone/>
              <a:defRPr sz="12000" b="0" i="0" u="none" strike="noStrike" cap="none">
                <a:solidFill>
                  <a:schemeClr val="accent5"/>
                </a:solidFill>
                <a:latin typeface="Staatliches"/>
                <a:ea typeface="Staatliches"/>
                <a:cs typeface="Staatliches"/>
                <a:sym typeface="Staatliches"/>
              </a:defRPr>
            </a:lvl9pPr>
          </a:lstStyle>
          <a:p>
            <a:r>
              <a:rPr lang="vi-VN" sz="2800" dirty="0">
                <a:latin typeface="Roboto Slab Regular" charset="0"/>
                <a:cs typeface="Roboto Slab Regular" charset="0"/>
              </a:rPr>
              <a:t>2.2.3. Định vị thị trường </a:t>
            </a:r>
            <a:endParaRPr lang="en-US" sz="2800" dirty="0">
              <a:latin typeface="Roboto Slab Regular" charset="0"/>
              <a:cs typeface="Roboto Slab Regular" charset="0"/>
            </a:endParaRPr>
          </a:p>
        </p:txBody>
      </p:sp>
      <p:sp>
        <p:nvSpPr>
          <p:cNvPr id="5" name="Google Shape;872;p47"/>
          <p:cNvSpPr txBox="1">
            <a:spLocks/>
          </p:cNvSpPr>
          <p:nvPr/>
        </p:nvSpPr>
        <p:spPr>
          <a:xfrm>
            <a:off x="251520" y="1275606"/>
            <a:ext cx="4032448" cy="194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Oxygen"/>
              <a:buChar char="●"/>
              <a:defRPr sz="1800" b="0" i="0" u="none" strike="noStrike" cap="none">
                <a:solidFill>
                  <a:schemeClr val="accent5"/>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2pPr>
            <a:lvl3pPr marL="1371600" marR="0" lvl="2" indent="-317500" algn="ctr"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3pPr>
            <a:lvl4pPr marL="1828800" marR="0" lvl="3" indent="-317500" algn="ctr"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4pPr>
            <a:lvl5pPr marL="2286000" marR="0" lvl="4" indent="-317500" algn="ctr"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5pPr>
            <a:lvl6pPr marL="2743200" marR="0" lvl="5" indent="-317500" algn="ctr"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6pPr>
            <a:lvl7pPr marL="3200400" marR="0" lvl="6" indent="-317500" algn="ctr"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7pPr>
            <a:lvl8pPr marL="3657600" marR="0" lvl="7" indent="-317500" algn="ctr" rtl="0">
              <a:lnSpc>
                <a:spcPct val="100000"/>
              </a:lnSpc>
              <a:spcBef>
                <a:spcPts val="1600"/>
              </a:spcBef>
              <a:spcAft>
                <a:spcPts val="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8pPr>
            <a:lvl9pPr marL="4114800" marR="0" lvl="8" indent="-317500" algn="ctr" rtl="0">
              <a:lnSpc>
                <a:spcPct val="100000"/>
              </a:lnSpc>
              <a:spcBef>
                <a:spcPts val="1600"/>
              </a:spcBef>
              <a:spcAft>
                <a:spcPts val="1600"/>
              </a:spcAft>
              <a:buClr>
                <a:schemeClr val="accent5"/>
              </a:buClr>
              <a:buSzPts val="1400"/>
              <a:buFont typeface="Oxygen"/>
              <a:buChar char="■"/>
              <a:defRPr sz="1400" b="0" i="0" u="none" strike="noStrike" cap="none">
                <a:solidFill>
                  <a:schemeClr val="accent5"/>
                </a:solidFill>
                <a:latin typeface="Oxygen"/>
                <a:ea typeface="Oxygen"/>
                <a:cs typeface="Oxygen"/>
                <a:sym typeface="Oxygen"/>
              </a:defRPr>
            </a:lvl9pPr>
          </a:lstStyle>
          <a:p>
            <a:pPr marL="0" lvl="0" indent="0" algn="just" fontAlgn="base">
              <a:lnSpc>
                <a:spcPct val="150000"/>
              </a:lnSpc>
              <a:spcBef>
                <a:spcPct val="0"/>
              </a:spcBef>
              <a:spcAft>
                <a:spcPct val="0"/>
              </a:spcAft>
              <a:buClrTx/>
              <a:buSzTx/>
              <a:buNone/>
            </a:pPr>
            <a:r>
              <a:rPr lang="nl-NL" sz="2400" i="1" kern="1200" dirty="0">
                <a:solidFill>
                  <a:schemeClr val="accent5">
                    <a:lumMod val="75000"/>
                  </a:schemeClr>
                </a:solidFill>
                <a:latin typeface="Calibri" pitchFamily="34" charset="0"/>
                <a:ea typeface="+mn-ea"/>
                <a:cs typeface="Arial" charset="0"/>
              </a:rPr>
              <a:t>Định vị thị trường là thiết kế sản phẩm và hình ảnh của doanh nghiệp nhằm chiếm được vị trí đặc biệt và có giá trị trong tâm trí khách hàng</a:t>
            </a:r>
            <a:endParaRPr lang="en-US" sz="2400" i="1" kern="1200" dirty="0">
              <a:solidFill>
                <a:schemeClr val="accent5">
                  <a:lumMod val="75000"/>
                </a:schemeClr>
              </a:solidFill>
              <a:latin typeface="Calibri" pitchFamily="34" charset="0"/>
              <a:ea typeface="+mn-ea"/>
              <a:cs typeface="Arial" charset="0"/>
            </a:endParaRPr>
          </a:p>
          <a:p>
            <a:pPr marL="0" indent="0" algn="l">
              <a:spcBef>
                <a:spcPts val="1600"/>
              </a:spcBef>
              <a:spcAft>
                <a:spcPts val="1600"/>
              </a:spcAft>
              <a:buFont typeface="Oxygen"/>
              <a:buNone/>
            </a:pPr>
            <a:endParaRPr lang="vi-VN" dirty="0"/>
          </a:p>
        </p:txBody>
      </p:sp>
    </p:spTree>
    <p:extLst>
      <p:ext uri="{BB962C8B-B14F-4D97-AF65-F5344CB8AC3E}">
        <p14:creationId xmlns:p14="http://schemas.microsoft.com/office/powerpoint/2010/main" val="260400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p:nvPr/>
        </p:nvSpPr>
        <p:spPr>
          <a:xfrm>
            <a:off x="1068325" y="8635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nvGrpSpPr>
          <p:cNvPr id="211" name="Google Shape;211;p30"/>
          <p:cNvGrpSpPr/>
          <p:nvPr/>
        </p:nvGrpSpPr>
        <p:grpSpPr>
          <a:xfrm>
            <a:off x="3826519" y="1603737"/>
            <a:ext cx="4681914" cy="2901563"/>
            <a:chOff x="238116" y="2315751"/>
            <a:chExt cx="4444996" cy="2754735"/>
          </a:xfrm>
        </p:grpSpPr>
        <p:sp>
          <p:nvSpPr>
            <p:cNvPr id="212" name="Google Shape;212;p30"/>
            <p:cNvSpPr/>
            <p:nvPr/>
          </p:nvSpPr>
          <p:spPr>
            <a:xfrm>
              <a:off x="238116" y="4771860"/>
              <a:ext cx="4444996" cy="298626"/>
            </a:xfrm>
            <a:custGeom>
              <a:avLst/>
              <a:gdLst/>
              <a:ahLst/>
              <a:cxnLst/>
              <a:rect l="l" t="t" r="r" b="b"/>
              <a:pathLst>
                <a:path w="285714" h="19195" extrusionOk="0">
                  <a:moveTo>
                    <a:pt x="142858" y="0"/>
                  </a:moveTo>
                  <a:cubicBezTo>
                    <a:pt x="104969" y="0"/>
                    <a:pt x="68632" y="1011"/>
                    <a:pt x="41842" y="2812"/>
                  </a:cubicBezTo>
                  <a:cubicBezTo>
                    <a:pt x="15051" y="4610"/>
                    <a:pt x="0" y="7052"/>
                    <a:pt x="0" y="9597"/>
                  </a:cubicBezTo>
                  <a:cubicBezTo>
                    <a:pt x="0" y="12143"/>
                    <a:pt x="15051" y="14584"/>
                    <a:pt x="41842" y="16384"/>
                  </a:cubicBezTo>
                  <a:cubicBezTo>
                    <a:pt x="68632" y="18184"/>
                    <a:pt x="104969" y="19195"/>
                    <a:pt x="142858" y="19195"/>
                  </a:cubicBezTo>
                  <a:cubicBezTo>
                    <a:pt x="180745" y="19195"/>
                    <a:pt x="217082" y="18184"/>
                    <a:pt x="243873" y="16384"/>
                  </a:cubicBezTo>
                  <a:cubicBezTo>
                    <a:pt x="270663" y="14584"/>
                    <a:pt x="285714" y="12143"/>
                    <a:pt x="285714" y="9597"/>
                  </a:cubicBezTo>
                  <a:cubicBezTo>
                    <a:pt x="285714" y="7052"/>
                    <a:pt x="270663" y="4610"/>
                    <a:pt x="243873" y="2812"/>
                  </a:cubicBezTo>
                  <a:cubicBezTo>
                    <a:pt x="217082" y="1011"/>
                    <a:pt x="180745" y="0"/>
                    <a:pt x="142858" y="0"/>
                  </a:cubicBezTo>
                  <a:close/>
                </a:path>
              </a:pathLst>
            </a:custGeom>
            <a:solidFill>
              <a:srgbClr val="1C6274">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190017" y="3948215"/>
              <a:ext cx="580248" cy="897808"/>
            </a:xfrm>
            <a:custGeom>
              <a:avLst/>
              <a:gdLst/>
              <a:ahLst/>
              <a:cxnLst/>
              <a:rect l="l" t="t" r="r" b="b"/>
              <a:pathLst>
                <a:path w="37297" h="57709" extrusionOk="0">
                  <a:moveTo>
                    <a:pt x="0" y="0"/>
                  </a:moveTo>
                  <a:lnTo>
                    <a:pt x="0" y="0"/>
                  </a:lnTo>
                  <a:cubicBezTo>
                    <a:pt x="3492" y="36169"/>
                    <a:pt x="19751" y="57709"/>
                    <a:pt x="19751" y="57709"/>
                  </a:cubicBezTo>
                  <a:lnTo>
                    <a:pt x="37296" y="57709"/>
                  </a:lnTo>
                  <a:lnTo>
                    <a:pt x="36138" y="39596"/>
                  </a:lnTo>
                  <a:lnTo>
                    <a:pt x="0" y="0"/>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1431812" y="4322809"/>
              <a:ext cx="327408" cy="359752"/>
            </a:xfrm>
            <a:custGeom>
              <a:avLst/>
              <a:gdLst/>
              <a:ahLst/>
              <a:cxnLst/>
              <a:rect l="l" t="t" r="r" b="b"/>
              <a:pathLst>
                <a:path w="21045" h="23124" extrusionOk="0">
                  <a:moveTo>
                    <a:pt x="0" y="1"/>
                  </a:moveTo>
                  <a:cubicBezTo>
                    <a:pt x="0" y="1"/>
                    <a:pt x="2218" y="17350"/>
                    <a:pt x="21045" y="23123"/>
                  </a:cubicBezTo>
                  <a:lnTo>
                    <a:pt x="20596" y="1551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1752218" y="4373324"/>
              <a:ext cx="480789" cy="472699"/>
            </a:xfrm>
            <a:custGeom>
              <a:avLst/>
              <a:gdLst/>
              <a:ahLst/>
              <a:cxnLst/>
              <a:rect l="l" t="t" r="r" b="b"/>
              <a:pathLst>
                <a:path w="30904" h="30384" extrusionOk="0">
                  <a:moveTo>
                    <a:pt x="1" y="1"/>
                  </a:moveTo>
                  <a:cubicBezTo>
                    <a:pt x="1526" y="20159"/>
                    <a:pt x="13358" y="30384"/>
                    <a:pt x="13358" y="30384"/>
                  </a:cubicBezTo>
                  <a:lnTo>
                    <a:pt x="30904" y="30384"/>
                  </a:lnTo>
                  <a:lnTo>
                    <a:pt x="30904" y="1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3118742" y="4373324"/>
              <a:ext cx="480789" cy="472699"/>
            </a:xfrm>
            <a:custGeom>
              <a:avLst/>
              <a:gdLst/>
              <a:ahLst/>
              <a:cxnLst/>
              <a:rect l="l" t="t" r="r" b="b"/>
              <a:pathLst>
                <a:path w="30904" h="30384" extrusionOk="0">
                  <a:moveTo>
                    <a:pt x="30904" y="1"/>
                  </a:moveTo>
                  <a:lnTo>
                    <a:pt x="0" y="12271"/>
                  </a:lnTo>
                  <a:lnTo>
                    <a:pt x="0" y="30384"/>
                  </a:lnTo>
                  <a:lnTo>
                    <a:pt x="17546" y="30384"/>
                  </a:lnTo>
                  <a:cubicBezTo>
                    <a:pt x="17546" y="30384"/>
                    <a:pt x="29378" y="20159"/>
                    <a:pt x="3090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3118742" y="4437498"/>
              <a:ext cx="485145" cy="271152"/>
            </a:xfrm>
            <a:custGeom>
              <a:avLst/>
              <a:gdLst/>
              <a:ahLst/>
              <a:cxnLst/>
              <a:rect l="l" t="t" r="r" b="b"/>
              <a:pathLst>
                <a:path w="31184" h="17429" extrusionOk="0">
                  <a:moveTo>
                    <a:pt x="31183" y="1"/>
                  </a:moveTo>
                  <a:lnTo>
                    <a:pt x="0" y="12698"/>
                  </a:lnTo>
                  <a:lnTo>
                    <a:pt x="0" y="17428"/>
                  </a:lnTo>
                  <a:cubicBezTo>
                    <a:pt x="0" y="17428"/>
                    <a:pt x="9396" y="17428"/>
                    <a:pt x="15012" y="14607"/>
                  </a:cubicBezTo>
                  <a:cubicBezTo>
                    <a:pt x="28266" y="7951"/>
                    <a:pt x="31183" y="1"/>
                    <a:pt x="31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186812" y="3127650"/>
              <a:ext cx="2624504" cy="1502699"/>
            </a:xfrm>
            <a:custGeom>
              <a:avLst/>
              <a:gdLst/>
              <a:ahLst/>
              <a:cxnLst/>
              <a:rect l="l" t="t" r="r" b="b"/>
              <a:pathLst>
                <a:path w="168697" h="96590" extrusionOk="0">
                  <a:moveTo>
                    <a:pt x="48295" y="1"/>
                  </a:moveTo>
                  <a:cubicBezTo>
                    <a:pt x="21623" y="1"/>
                    <a:pt x="1" y="21623"/>
                    <a:pt x="1" y="48295"/>
                  </a:cubicBezTo>
                  <a:cubicBezTo>
                    <a:pt x="1" y="74967"/>
                    <a:pt x="21623" y="96589"/>
                    <a:pt x="48295" y="96589"/>
                  </a:cubicBezTo>
                  <a:lnTo>
                    <a:pt x="111164" y="95261"/>
                  </a:lnTo>
                  <a:cubicBezTo>
                    <a:pt x="134598" y="95261"/>
                    <a:pt x="168696" y="77593"/>
                    <a:pt x="168696" y="54161"/>
                  </a:cubicBezTo>
                  <a:lnTo>
                    <a:pt x="168696" y="42431"/>
                  </a:lnTo>
                  <a:cubicBezTo>
                    <a:pt x="168696" y="18997"/>
                    <a:pt x="149700" y="1"/>
                    <a:pt x="126268"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839942" y="3209109"/>
              <a:ext cx="494448" cy="527104"/>
            </a:xfrm>
            <a:custGeom>
              <a:avLst/>
              <a:gdLst/>
              <a:ahLst/>
              <a:cxnLst/>
              <a:rect l="l" t="t" r="r" b="b"/>
              <a:pathLst>
                <a:path w="31782" h="33881" extrusionOk="0">
                  <a:moveTo>
                    <a:pt x="13896" y="4045"/>
                  </a:moveTo>
                  <a:cubicBezTo>
                    <a:pt x="13901" y="4045"/>
                    <a:pt x="13906" y="4045"/>
                    <a:pt x="13911" y="4045"/>
                  </a:cubicBezTo>
                  <a:cubicBezTo>
                    <a:pt x="15224" y="4045"/>
                    <a:pt x="16613" y="4688"/>
                    <a:pt x="17617" y="5822"/>
                  </a:cubicBezTo>
                  <a:cubicBezTo>
                    <a:pt x="19058" y="7450"/>
                    <a:pt x="19309" y="9649"/>
                    <a:pt x="18305" y="11856"/>
                  </a:cubicBezTo>
                  <a:cubicBezTo>
                    <a:pt x="17171" y="14350"/>
                    <a:pt x="15256" y="16928"/>
                    <a:pt x="13107" y="19337"/>
                  </a:cubicBezTo>
                  <a:cubicBezTo>
                    <a:pt x="10255" y="16378"/>
                    <a:pt x="9001" y="13273"/>
                    <a:pt x="9369" y="10057"/>
                  </a:cubicBezTo>
                  <a:cubicBezTo>
                    <a:pt x="9732" y="6870"/>
                    <a:pt x="10949" y="4794"/>
                    <a:pt x="12793" y="4213"/>
                  </a:cubicBezTo>
                  <a:cubicBezTo>
                    <a:pt x="13150" y="4102"/>
                    <a:pt x="13522" y="4045"/>
                    <a:pt x="13896" y="4045"/>
                  </a:cubicBezTo>
                  <a:close/>
                  <a:moveTo>
                    <a:pt x="13874" y="1"/>
                  </a:moveTo>
                  <a:cubicBezTo>
                    <a:pt x="13092" y="1"/>
                    <a:pt x="12316" y="114"/>
                    <a:pt x="11573" y="348"/>
                  </a:cubicBezTo>
                  <a:cubicBezTo>
                    <a:pt x="9569" y="981"/>
                    <a:pt x="6091" y="3023"/>
                    <a:pt x="5341" y="9598"/>
                  </a:cubicBezTo>
                  <a:cubicBezTo>
                    <a:pt x="4763" y="14651"/>
                    <a:pt x="7004" y="18868"/>
                    <a:pt x="10313" y="22261"/>
                  </a:cubicBezTo>
                  <a:cubicBezTo>
                    <a:pt x="5720" y="26784"/>
                    <a:pt x="1090" y="30154"/>
                    <a:pt x="1012" y="30211"/>
                  </a:cubicBezTo>
                  <a:cubicBezTo>
                    <a:pt x="299" y="30725"/>
                    <a:pt x="1" y="31642"/>
                    <a:pt x="272" y="32477"/>
                  </a:cubicBezTo>
                  <a:cubicBezTo>
                    <a:pt x="543" y="33315"/>
                    <a:pt x="1322" y="33881"/>
                    <a:pt x="2201" y="33881"/>
                  </a:cubicBezTo>
                  <a:cubicBezTo>
                    <a:pt x="2627" y="33881"/>
                    <a:pt x="3041" y="33746"/>
                    <a:pt x="3386" y="33497"/>
                  </a:cubicBezTo>
                  <a:cubicBezTo>
                    <a:pt x="3723" y="33252"/>
                    <a:pt x="8542" y="29747"/>
                    <a:pt x="13355" y="24959"/>
                  </a:cubicBezTo>
                  <a:cubicBezTo>
                    <a:pt x="19988" y="30105"/>
                    <a:pt x="28369" y="32724"/>
                    <a:pt x="28969" y="32906"/>
                  </a:cubicBezTo>
                  <a:cubicBezTo>
                    <a:pt x="29153" y="32958"/>
                    <a:pt x="29339" y="32983"/>
                    <a:pt x="29521" y="32983"/>
                  </a:cubicBezTo>
                  <a:cubicBezTo>
                    <a:pt x="30391" y="32983"/>
                    <a:pt x="31193" y="32419"/>
                    <a:pt x="31459" y="31548"/>
                  </a:cubicBezTo>
                  <a:cubicBezTo>
                    <a:pt x="31782" y="30492"/>
                    <a:pt x="31201" y="29374"/>
                    <a:pt x="30152" y="29029"/>
                  </a:cubicBezTo>
                  <a:cubicBezTo>
                    <a:pt x="30096" y="29012"/>
                    <a:pt x="24392" y="27252"/>
                    <a:pt x="18928" y="23877"/>
                  </a:cubicBezTo>
                  <a:cubicBezTo>
                    <a:pt x="17927" y="23260"/>
                    <a:pt x="17004" y="22635"/>
                    <a:pt x="16160" y="22002"/>
                  </a:cubicBezTo>
                  <a:cubicBezTo>
                    <a:pt x="18538" y="19325"/>
                    <a:pt x="20685" y="16416"/>
                    <a:pt x="21995" y="13535"/>
                  </a:cubicBezTo>
                  <a:cubicBezTo>
                    <a:pt x="23667" y="9860"/>
                    <a:pt x="23164" y="5973"/>
                    <a:pt x="20651" y="3136"/>
                  </a:cubicBezTo>
                  <a:cubicBezTo>
                    <a:pt x="18875" y="1128"/>
                    <a:pt x="16343" y="1"/>
                    <a:pt x="1387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1835140" y="3202684"/>
              <a:ext cx="637313" cy="67426"/>
            </a:xfrm>
            <a:custGeom>
              <a:avLst/>
              <a:gdLst/>
              <a:ahLst/>
              <a:cxnLst/>
              <a:rect l="l" t="t" r="r" b="b"/>
              <a:pathLst>
                <a:path w="40965" h="4334" extrusionOk="0">
                  <a:moveTo>
                    <a:pt x="2164" y="0"/>
                  </a:moveTo>
                  <a:cubicBezTo>
                    <a:pt x="969" y="0"/>
                    <a:pt x="0" y="970"/>
                    <a:pt x="0" y="2166"/>
                  </a:cubicBezTo>
                  <a:cubicBezTo>
                    <a:pt x="0" y="3363"/>
                    <a:pt x="971" y="4334"/>
                    <a:pt x="2167" y="4334"/>
                  </a:cubicBezTo>
                  <a:lnTo>
                    <a:pt x="38798" y="4334"/>
                  </a:lnTo>
                  <a:cubicBezTo>
                    <a:pt x="39995" y="4334"/>
                    <a:pt x="40965" y="3363"/>
                    <a:pt x="40965" y="2167"/>
                  </a:cubicBezTo>
                  <a:cubicBezTo>
                    <a:pt x="40965" y="969"/>
                    <a:pt x="39995" y="0"/>
                    <a:pt x="38798" y="0"/>
                  </a:cubicBezTo>
                  <a:lnTo>
                    <a:pt x="2167" y="0"/>
                  </a:lnTo>
                  <a:cubicBezTo>
                    <a:pt x="2166" y="0"/>
                    <a:pt x="2165" y="0"/>
                    <a:pt x="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2426480" y="4373324"/>
              <a:ext cx="480758" cy="472699"/>
            </a:xfrm>
            <a:custGeom>
              <a:avLst/>
              <a:gdLst/>
              <a:ahLst/>
              <a:cxnLst/>
              <a:rect l="l" t="t" r="r" b="b"/>
              <a:pathLst>
                <a:path w="30902" h="30384" extrusionOk="0">
                  <a:moveTo>
                    <a:pt x="0" y="1"/>
                  </a:moveTo>
                  <a:lnTo>
                    <a:pt x="0" y="1"/>
                  </a:lnTo>
                  <a:cubicBezTo>
                    <a:pt x="1525" y="20159"/>
                    <a:pt x="13358" y="30384"/>
                    <a:pt x="13358" y="30384"/>
                  </a:cubicBezTo>
                  <a:lnTo>
                    <a:pt x="30902" y="30384"/>
                  </a:lnTo>
                  <a:lnTo>
                    <a:pt x="30902" y="12271"/>
                  </a:lnTo>
                  <a:lnTo>
                    <a:pt x="0" y="1"/>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2353702" y="3878984"/>
              <a:ext cx="553536" cy="822821"/>
            </a:xfrm>
            <a:custGeom>
              <a:avLst/>
              <a:gdLst/>
              <a:ahLst/>
              <a:cxnLst/>
              <a:rect l="l" t="t" r="r" b="b"/>
              <a:pathLst>
                <a:path w="35580" h="52889" extrusionOk="0">
                  <a:moveTo>
                    <a:pt x="6949" y="1"/>
                  </a:moveTo>
                  <a:cubicBezTo>
                    <a:pt x="6949" y="2"/>
                    <a:pt x="1" y="39510"/>
                    <a:pt x="35580" y="52888"/>
                  </a:cubicBezTo>
                  <a:lnTo>
                    <a:pt x="35580" y="38216"/>
                  </a:lnTo>
                  <a:lnTo>
                    <a:pt x="6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3216832" y="2817543"/>
              <a:ext cx="482765" cy="692542"/>
            </a:xfrm>
            <a:custGeom>
              <a:avLst/>
              <a:gdLst/>
              <a:ahLst/>
              <a:cxnLst/>
              <a:rect l="l" t="t" r="r" b="b"/>
              <a:pathLst>
                <a:path w="31031" h="44515" extrusionOk="0">
                  <a:moveTo>
                    <a:pt x="31031" y="0"/>
                  </a:moveTo>
                  <a:cubicBezTo>
                    <a:pt x="16699" y="7345"/>
                    <a:pt x="8951" y="16363"/>
                    <a:pt x="4784" y="24360"/>
                  </a:cubicBezTo>
                  <a:cubicBezTo>
                    <a:pt x="0" y="33539"/>
                    <a:pt x="6806" y="44515"/>
                    <a:pt x="17157" y="44515"/>
                  </a:cubicBezTo>
                  <a:cubicBezTo>
                    <a:pt x="24820" y="44515"/>
                    <a:pt x="31031" y="38303"/>
                    <a:pt x="31031" y="30641"/>
                  </a:cubicBezTo>
                  <a:lnTo>
                    <a:pt x="3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2362710" y="3122936"/>
              <a:ext cx="1512096" cy="1512127"/>
            </a:xfrm>
            <a:custGeom>
              <a:avLst/>
              <a:gdLst/>
              <a:ahLst/>
              <a:cxnLst/>
              <a:rect l="l" t="t" r="r" b="b"/>
              <a:pathLst>
                <a:path w="97194" h="97196" extrusionOk="0">
                  <a:moveTo>
                    <a:pt x="48596" y="1"/>
                  </a:moveTo>
                  <a:cubicBezTo>
                    <a:pt x="35708" y="1"/>
                    <a:pt x="23348" y="5122"/>
                    <a:pt x="14233" y="14235"/>
                  </a:cubicBezTo>
                  <a:cubicBezTo>
                    <a:pt x="5120" y="23349"/>
                    <a:pt x="1" y="35709"/>
                    <a:pt x="1" y="48598"/>
                  </a:cubicBezTo>
                  <a:cubicBezTo>
                    <a:pt x="1" y="61487"/>
                    <a:pt x="5120" y="73848"/>
                    <a:pt x="14233" y="82961"/>
                  </a:cubicBezTo>
                  <a:cubicBezTo>
                    <a:pt x="23348" y="92075"/>
                    <a:pt x="35708" y="97195"/>
                    <a:pt x="48596" y="97195"/>
                  </a:cubicBezTo>
                  <a:cubicBezTo>
                    <a:pt x="61485" y="97195"/>
                    <a:pt x="73847" y="92075"/>
                    <a:pt x="82960" y="82961"/>
                  </a:cubicBezTo>
                  <a:cubicBezTo>
                    <a:pt x="92074" y="73848"/>
                    <a:pt x="97194" y="61487"/>
                    <a:pt x="97194" y="48598"/>
                  </a:cubicBezTo>
                  <a:cubicBezTo>
                    <a:pt x="97194" y="35709"/>
                    <a:pt x="92074" y="23349"/>
                    <a:pt x="82960" y="14235"/>
                  </a:cubicBezTo>
                  <a:cubicBezTo>
                    <a:pt x="73847" y="5122"/>
                    <a:pt x="61485" y="1"/>
                    <a:pt x="48596"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2560913" y="2774900"/>
              <a:ext cx="517100" cy="741782"/>
            </a:xfrm>
            <a:custGeom>
              <a:avLst/>
              <a:gdLst/>
              <a:ahLst/>
              <a:cxnLst/>
              <a:rect l="l" t="t" r="r" b="b"/>
              <a:pathLst>
                <a:path w="33238" h="47680" extrusionOk="0">
                  <a:moveTo>
                    <a:pt x="33238" y="1"/>
                  </a:moveTo>
                  <a:cubicBezTo>
                    <a:pt x="17888" y="7867"/>
                    <a:pt x="9588" y="17527"/>
                    <a:pt x="5126" y="26091"/>
                  </a:cubicBezTo>
                  <a:cubicBezTo>
                    <a:pt x="0" y="35924"/>
                    <a:pt x="7290" y="47680"/>
                    <a:pt x="18378" y="47680"/>
                  </a:cubicBezTo>
                  <a:cubicBezTo>
                    <a:pt x="26584" y="47680"/>
                    <a:pt x="33238" y="41026"/>
                    <a:pt x="33238" y="32820"/>
                  </a:cubicBezTo>
                  <a:lnTo>
                    <a:pt x="33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3038995" y="3641110"/>
              <a:ext cx="120011" cy="120011"/>
            </a:xfrm>
            <a:custGeom>
              <a:avLst/>
              <a:gdLst/>
              <a:ahLst/>
              <a:cxnLst/>
              <a:rect l="l" t="t" r="r" b="b"/>
              <a:pathLst>
                <a:path w="7714" h="7714" extrusionOk="0">
                  <a:moveTo>
                    <a:pt x="3858" y="1"/>
                  </a:moveTo>
                  <a:cubicBezTo>
                    <a:pt x="1727" y="1"/>
                    <a:pt x="1" y="1727"/>
                    <a:pt x="1" y="3858"/>
                  </a:cubicBezTo>
                  <a:cubicBezTo>
                    <a:pt x="1" y="5987"/>
                    <a:pt x="1727" y="7713"/>
                    <a:pt x="3858" y="7713"/>
                  </a:cubicBezTo>
                  <a:cubicBezTo>
                    <a:pt x="5987" y="7713"/>
                    <a:pt x="7713" y="5987"/>
                    <a:pt x="7713" y="3858"/>
                  </a:cubicBezTo>
                  <a:cubicBezTo>
                    <a:pt x="7713" y="1727"/>
                    <a:pt x="5987" y="1"/>
                    <a:pt x="3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3673585" y="3641110"/>
              <a:ext cx="120026" cy="120011"/>
            </a:xfrm>
            <a:custGeom>
              <a:avLst/>
              <a:gdLst/>
              <a:ahLst/>
              <a:cxnLst/>
              <a:rect l="l" t="t" r="r" b="b"/>
              <a:pathLst>
                <a:path w="7715" h="7714" extrusionOk="0">
                  <a:moveTo>
                    <a:pt x="3857" y="1"/>
                  </a:moveTo>
                  <a:cubicBezTo>
                    <a:pt x="1727" y="1"/>
                    <a:pt x="0" y="1727"/>
                    <a:pt x="0" y="3858"/>
                  </a:cubicBezTo>
                  <a:cubicBezTo>
                    <a:pt x="0" y="5987"/>
                    <a:pt x="1727" y="7713"/>
                    <a:pt x="3857" y="7713"/>
                  </a:cubicBezTo>
                  <a:cubicBezTo>
                    <a:pt x="5986" y="7713"/>
                    <a:pt x="7714" y="5987"/>
                    <a:pt x="7714" y="3858"/>
                  </a:cubicBezTo>
                  <a:cubicBezTo>
                    <a:pt x="7714" y="1727"/>
                    <a:pt x="5986" y="1"/>
                    <a:pt x="38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3193076" y="3839499"/>
              <a:ext cx="597439" cy="425218"/>
            </a:xfrm>
            <a:custGeom>
              <a:avLst/>
              <a:gdLst/>
              <a:ahLst/>
              <a:cxnLst/>
              <a:rect l="l" t="t" r="r" b="b"/>
              <a:pathLst>
                <a:path w="38402" h="27332" extrusionOk="0">
                  <a:moveTo>
                    <a:pt x="19201" y="0"/>
                  </a:moveTo>
                  <a:cubicBezTo>
                    <a:pt x="14109" y="0"/>
                    <a:pt x="9225" y="1440"/>
                    <a:pt x="5624" y="4003"/>
                  </a:cubicBezTo>
                  <a:cubicBezTo>
                    <a:pt x="2024" y="6565"/>
                    <a:pt x="1" y="10041"/>
                    <a:pt x="1" y="13666"/>
                  </a:cubicBezTo>
                  <a:cubicBezTo>
                    <a:pt x="1" y="17290"/>
                    <a:pt x="2024" y="20766"/>
                    <a:pt x="5624" y="23330"/>
                  </a:cubicBezTo>
                  <a:cubicBezTo>
                    <a:pt x="9225" y="25892"/>
                    <a:pt x="14109" y="27331"/>
                    <a:pt x="19201" y="27331"/>
                  </a:cubicBezTo>
                  <a:cubicBezTo>
                    <a:pt x="24293" y="27331"/>
                    <a:pt x="29177" y="25892"/>
                    <a:pt x="32778" y="23330"/>
                  </a:cubicBezTo>
                  <a:cubicBezTo>
                    <a:pt x="36380" y="20766"/>
                    <a:pt x="38402" y="17290"/>
                    <a:pt x="38402" y="13666"/>
                  </a:cubicBezTo>
                  <a:cubicBezTo>
                    <a:pt x="38402" y="10041"/>
                    <a:pt x="36380" y="6565"/>
                    <a:pt x="32778" y="4003"/>
                  </a:cubicBezTo>
                  <a:cubicBezTo>
                    <a:pt x="29177" y="1440"/>
                    <a:pt x="24293" y="0"/>
                    <a:pt x="19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3391963" y="3948215"/>
              <a:ext cx="79950" cy="177324"/>
            </a:xfrm>
            <a:custGeom>
              <a:avLst/>
              <a:gdLst/>
              <a:ahLst/>
              <a:cxnLst/>
              <a:rect l="l" t="t" r="r" b="b"/>
              <a:pathLst>
                <a:path w="5139" h="11398" extrusionOk="0">
                  <a:moveTo>
                    <a:pt x="2569" y="0"/>
                  </a:moveTo>
                  <a:cubicBezTo>
                    <a:pt x="1151" y="0"/>
                    <a:pt x="1" y="2551"/>
                    <a:pt x="1" y="5698"/>
                  </a:cubicBezTo>
                  <a:cubicBezTo>
                    <a:pt x="1" y="8845"/>
                    <a:pt x="1151" y="11397"/>
                    <a:pt x="2569" y="11397"/>
                  </a:cubicBezTo>
                  <a:cubicBezTo>
                    <a:pt x="3988" y="11397"/>
                    <a:pt x="5138" y="8845"/>
                    <a:pt x="5138" y="5698"/>
                  </a:cubicBezTo>
                  <a:cubicBezTo>
                    <a:pt x="5138" y="2551"/>
                    <a:pt x="3988" y="0"/>
                    <a:pt x="2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599780" y="3948215"/>
              <a:ext cx="79950" cy="177324"/>
            </a:xfrm>
            <a:custGeom>
              <a:avLst/>
              <a:gdLst/>
              <a:ahLst/>
              <a:cxnLst/>
              <a:rect l="l" t="t" r="r" b="b"/>
              <a:pathLst>
                <a:path w="5139" h="11398" extrusionOk="0">
                  <a:moveTo>
                    <a:pt x="2570" y="0"/>
                  </a:moveTo>
                  <a:cubicBezTo>
                    <a:pt x="1151" y="0"/>
                    <a:pt x="1" y="2551"/>
                    <a:pt x="1" y="5698"/>
                  </a:cubicBezTo>
                  <a:cubicBezTo>
                    <a:pt x="1" y="8845"/>
                    <a:pt x="1151" y="11397"/>
                    <a:pt x="2570" y="11397"/>
                  </a:cubicBezTo>
                  <a:cubicBezTo>
                    <a:pt x="3988" y="11397"/>
                    <a:pt x="5138" y="8845"/>
                    <a:pt x="5138" y="5698"/>
                  </a:cubicBezTo>
                  <a:cubicBezTo>
                    <a:pt x="5138" y="2551"/>
                    <a:pt x="3988"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515257" y="4761623"/>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5"/>
                    <a:pt x="0" y="857"/>
                    <a:pt x="2" y="910"/>
                  </a:cubicBezTo>
                  <a:lnTo>
                    <a:pt x="2" y="5906"/>
                  </a:lnTo>
                  <a:cubicBezTo>
                    <a:pt x="0" y="5956"/>
                    <a:pt x="6" y="6007"/>
                    <a:pt x="18" y="6058"/>
                  </a:cubicBezTo>
                  <a:cubicBezTo>
                    <a:pt x="27" y="6111"/>
                    <a:pt x="40" y="6163"/>
                    <a:pt x="57" y="6214"/>
                  </a:cubicBezTo>
                  <a:cubicBezTo>
                    <a:pt x="74" y="6263"/>
                    <a:pt x="98" y="6311"/>
                    <a:pt x="124" y="6356"/>
                  </a:cubicBezTo>
                  <a:cubicBezTo>
                    <a:pt x="197" y="6488"/>
                    <a:pt x="305" y="6598"/>
                    <a:pt x="434" y="6678"/>
                  </a:cubicBezTo>
                  <a:cubicBezTo>
                    <a:pt x="445" y="6685"/>
                    <a:pt x="461" y="6693"/>
                    <a:pt x="476" y="6705"/>
                  </a:cubicBezTo>
                  <a:cubicBezTo>
                    <a:pt x="513" y="6724"/>
                    <a:pt x="551" y="6741"/>
                    <a:pt x="590" y="6756"/>
                  </a:cubicBezTo>
                  <a:cubicBezTo>
                    <a:pt x="635" y="6773"/>
                    <a:pt x="680" y="6786"/>
                    <a:pt x="728" y="6795"/>
                  </a:cubicBezTo>
                  <a:cubicBezTo>
                    <a:pt x="736" y="6798"/>
                    <a:pt x="745" y="6799"/>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5" y="6676"/>
                    <a:pt x="35942" y="6662"/>
                  </a:cubicBezTo>
                  <a:cubicBezTo>
                    <a:pt x="35971" y="6646"/>
                    <a:pt x="35997" y="6628"/>
                    <a:pt x="36022" y="6608"/>
                  </a:cubicBezTo>
                  <a:cubicBezTo>
                    <a:pt x="36023" y="6608"/>
                    <a:pt x="36025" y="6605"/>
                    <a:pt x="36025" y="6604"/>
                  </a:cubicBezTo>
                  <a:cubicBezTo>
                    <a:pt x="36029" y="6599"/>
                    <a:pt x="36034" y="6599"/>
                    <a:pt x="36034" y="6595"/>
                  </a:cubicBezTo>
                  <a:cubicBezTo>
                    <a:pt x="36113" y="6528"/>
                    <a:pt x="36181" y="6447"/>
                    <a:pt x="36232" y="6356"/>
                  </a:cubicBezTo>
                  <a:cubicBezTo>
                    <a:pt x="36258" y="6311"/>
                    <a:pt x="36281" y="6265"/>
                    <a:pt x="36299" y="6216"/>
                  </a:cubicBezTo>
                  <a:cubicBezTo>
                    <a:pt x="36316" y="6165"/>
                    <a:pt x="36329" y="6111"/>
                    <a:pt x="36338" y="6059"/>
                  </a:cubicBezTo>
                  <a:cubicBezTo>
                    <a:pt x="36349" y="6008"/>
                    <a:pt x="36354" y="5956"/>
                    <a:pt x="36354" y="5906"/>
                  </a:cubicBezTo>
                  <a:lnTo>
                    <a:pt x="36354" y="910"/>
                  </a:lnTo>
                  <a:cubicBezTo>
                    <a:pt x="36355" y="857"/>
                    <a:pt x="36349" y="805"/>
                    <a:pt x="36339" y="754"/>
                  </a:cubicBezTo>
                  <a:cubicBezTo>
                    <a:pt x="36264" y="318"/>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912160" y="4761623"/>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515521" y="4761623"/>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8"/>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515521" y="4855855"/>
              <a:ext cx="565095" cy="11808"/>
            </a:xfrm>
            <a:custGeom>
              <a:avLst/>
              <a:gdLst/>
              <a:ahLst/>
              <a:cxnLst/>
              <a:rect l="l" t="t" r="r" b="b"/>
              <a:pathLst>
                <a:path w="36323" h="759" extrusionOk="0">
                  <a:moveTo>
                    <a:pt x="1" y="1"/>
                  </a:moveTo>
                  <a:lnTo>
                    <a:pt x="1" y="1"/>
                  </a:lnTo>
                  <a:cubicBezTo>
                    <a:pt x="10" y="54"/>
                    <a:pt x="23" y="106"/>
                    <a:pt x="40" y="157"/>
                  </a:cubicBezTo>
                  <a:cubicBezTo>
                    <a:pt x="57" y="206"/>
                    <a:pt x="81" y="254"/>
                    <a:pt x="107" y="299"/>
                  </a:cubicBezTo>
                  <a:cubicBezTo>
                    <a:pt x="180" y="431"/>
                    <a:pt x="288" y="541"/>
                    <a:pt x="417" y="621"/>
                  </a:cubicBezTo>
                  <a:cubicBezTo>
                    <a:pt x="428" y="628"/>
                    <a:pt x="444" y="636"/>
                    <a:pt x="459" y="648"/>
                  </a:cubicBezTo>
                  <a:cubicBezTo>
                    <a:pt x="496" y="667"/>
                    <a:pt x="534" y="684"/>
                    <a:pt x="573" y="699"/>
                  </a:cubicBezTo>
                  <a:cubicBezTo>
                    <a:pt x="618" y="716"/>
                    <a:pt x="663" y="729"/>
                    <a:pt x="711" y="738"/>
                  </a:cubicBezTo>
                  <a:cubicBezTo>
                    <a:pt x="719" y="741"/>
                    <a:pt x="728" y="742"/>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2"/>
                    <a:pt x="36017" y="542"/>
                    <a:pt x="36017" y="538"/>
                  </a:cubicBezTo>
                  <a:cubicBezTo>
                    <a:pt x="36098" y="471"/>
                    <a:pt x="36164" y="390"/>
                    <a:pt x="36215" y="299"/>
                  </a:cubicBezTo>
                  <a:cubicBezTo>
                    <a:pt x="36241" y="254"/>
                    <a:pt x="36264" y="208"/>
                    <a:pt x="36282" y="159"/>
                  </a:cubicBezTo>
                  <a:cubicBezTo>
                    <a:pt x="36299" y="108"/>
                    <a:pt x="36312"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515257" y="4571573"/>
              <a:ext cx="565608" cy="106009"/>
            </a:xfrm>
            <a:custGeom>
              <a:avLst/>
              <a:gdLst/>
              <a:ahLst/>
              <a:cxnLst/>
              <a:rect l="l" t="t" r="r" b="b"/>
              <a:pathLst>
                <a:path w="36356" h="6814" extrusionOk="0">
                  <a:moveTo>
                    <a:pt x="35447" y="0"/>
                  </a:moveTo>
                  <a:cubicBezTo>
                    <a:pt x="35445" y="0"/>
                    <a:pt x="35443" y="0"/>
                    <a:pt x="35441" y="0"/>
                  </a:cubicBezTo>
                  <a:lnTo>
                    <a:pt x="911" y="0"/>
                  </a:lnTo>
                  <a:cubicBezTo>
                    <a:pt x="910" y="0"/>
                    <a:pt x="909" y="0"/>
                    <a:pt x="908" y="0"/>
                  </a:cubicBezTo>
                  <a:cubicBezTo>
                    <a:pt x="468" y="0"/>
                    <a:pt x="92" y="318"/>
                    <a:pt x="18" y="753"/>
                  </a:cubicBezTo>
                  <a:cubicBezTo>
                    <a:pt x="6" y="804"/>
                    <a:pt x="0" y="856"/>
                    <a:pt x="2" y="910"/>
                  </a:cubicBezTo>
                  <a:lnTo>
                    <a:pt x="2" y="5904"/>
                  </a:lnTo>
                  <a:cubicBezTo>
                    <a:pt x="0" y="5956"/>
                    <a:pt x="6" y="6006"/>
                    <a:pt x="18" y="6057"/>
                  </a:cubicBezTo>
                  <a:cubicBezTo>
                    <a:pt x="27" y="6111"/>
                    <a:pt x="40" y="6163"/>
                    <a:pt x="57" y="6213"/>
                  </a:cubicBezTo>
                  <a:cubicBezTo>
                    <a:pt x="74" y="6263"/>
                    <a:pt x="98" y="6310"/>
                    <a:pt x="124" y="6355"/>
                  </a:cubicBezTo>
                  <a:cubicBezTo>
                    <a:pt x="197" y="6487"/>
                    <a:pt x="305" y="6597"/>
                    <a:pt x="434" y="6677"/>
                  </a:cubicBezTo>
                  <a:cubicBezTo>
                    <a:pt x="445" y="6684"/>
                    <a:pt x="461" y="6693"/>
                    <a:pt x="476" y="6704"/>
                  </a:cubicBezTo>
                  <a:cubicBezTo>
                    <a:pt x="513" y="6723"/>
                    <a:pt x="551" y="6741"/>
                    <a:pt x="590" y="6755"/>
                  </a:cubicBezTo>
                  <a:cubicBezTo>
                    <a:pt x="635" y="6773"/>
                    <a:pt x="680" y="6786"/>
                    <a:pt x="728" y="6794"/>
                  </a:cubicBezTo>
                  <a:cubicBezTo>
                    <a:pt x="736" y="6797"/>
                    <a:pt x="745" y="6799"/>
                    <a:pt x="755" y="6799"/>
                  </a:cubicBezTo>
                  <a:cubicBezTo>
                    <a:pt x="801" y="6808"/>
                    <a:pt x="848" y="6813"/>
                    <a:pt x="895" y="6813"/>
                  </a:cubicBezTo>
                  <a:cubicBezTo>
                    <a:pt x="901" y="6813"/>
                    <a:pt x="906" y="6813"/>
                    <a:pt x="911" y="6813"/>
                  </a:cubicBezTo>
                  <a:lnTo>
                    <a:pt x="35441" y="6813"/>
                  </a:lnTo>
                  <a:cubicBezTo>
                    <a:pt x="35446" y="6813"/>
                    <a:pt x="35452" y="6813"/>
                    <a:pt x="35457" y="6813"/>
                  </a:cubicBezTo>
                  <a:cubicBezTo>
                    <a:pt x="35504" y="6813"/>
                    <a:pt x="35552" y="6808"/>
                    <a:pt x="35598" y="6799"/>
                  </a:cubicBezTo>
                  <a:cubicBezTo>
                    <a:pt x="35608" y="6799"/>
                    <a:pt x="35616" y="6797"/>
                    <a:pt x="35625" y="6794"/>
                  </a:cubicBezTo>
                  <a:cubicBezTo>
                    <a:pt x="35671" y="6786"/>
                    <a:pt x="35718" y="6773"/>
                    <a:pt x="35763" y="6755"/>
                  </a:cubicBezTo>
                  <a:cubicBezTo>
                    <a:pt x="35802" y="6741"/>
                    <a:pt x="35839" y="6723"/>
                    <a:pt x="35876" y="6704"/>
                  </a:cubicBezTo>
                  <a:cubicBezTo>
                    <a:pt x="35880" y="6704"/>
                    <a:pt x="35880" y="6700"/>
                    <a:pt x="35884" y="6700"/>
                  </a:cubicBezTo>
                  <a:cubicBezTo>
                    <a:pt x="35905" y="6689"/>
                    <a:pt x="35925" y="6675"/>
                    <a:pt x="35942" y="6661"/>
                  </a:cubicBezTo>
                  <a:cubicBezTo>
                    <a:pt x="35970" y="6645"/>
                    <a:pt x="35997" y="6628"/>
                    <a:pt x="36022" y="6606"/>
                  </a:cubicBezTo>
                  <a:cubicBezTo>
                    <a:pt x="36022" y="6606"/>
                    <a:pt x="36022" y="6606"/>
                    <a:pt x="36023" y="6606"/>
                  </a:cubicBezTo>
                  <a:cubicBezTo>
                    <a:pt x="36024" y="6606"/>
                    <a:pt x="36025" y="6604"/>
                    <a:pt x="36025" y="6603"/>
                  </a:cubicBezTo>
                  <a:cubicBezTo>
                    <a:pt x="36029" y="6599"/>
                    <a:pt x="36034" y="6599"/>
                    <a:pt x="36034" y="6594"/>
                  </a:cubicBezTo>
                  <a:cubicBezTo>
                    <a:pt x="36113" y="6528"/>
                    <a:pt x="36181" y="6447"/>
                    <a:pt x="36232" y="6355"/>
                  </a:cubicBezTo>
                  <a:cubicBezTo>
                    <a:pt x="36258" y="6310"/>
                    <a:pt x="36281" y="6263"/>
                    <a:pt x="36299" y="6215"/>
                  </a:cubicBezTo>
                  <a:cubicBezTo>
                    <a:pt x="36316" y="6163"/>
                    <a:pt x="36329" y="6111"/>
                    <a:pt x="36338" y="6057"/>
                  </a:cubicBezTo>
                  <a:cubicBezTo>
                    <a:pt x="36349" y="6008"/>
                    <a:pt x="36354" y="5956"/>
                    <a:pt x="36354" y="5905"/>
                  </a:cubicBezTo>
                  <a:lnTo>
                    <a:pt x="36354" y="910"/>
                  </a:lnTo>
                  <a:cubicBezTo>
                    <a:pt x="36355" y="856"/>
                    <a:pt x="36349" y="804"/>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912160" y="4571573"/>
              <a:ext cx="119264" cy="106024"/>
            </a:xfrm>
            <a:custGeom>
              <a:avLst/>
              <a:gdLst/>
              <a:ahLst/>
              <a:cxnLst/>
              <a:rect l="l" t="t" r="r" b="b"/>
              <a:pathLst>
                <a:path w="7666" h="6815" extrusionOk="0">
                  <a:moveTo>
                    <a:pt x="1" y="0"/>
                  </a:moveTo>
                  <a:lnTo>
                    <a:pt x="1" y="6815"/>
                  </a:lnTo>
                  <a:lnTo>
                    <a:pt x="7665" y="6815"/>
                  </a:lnTo>
                  <a:lnTo>
                    <a:pt x="76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15521" y="4571573"/>
              <a:ext cx="565095" cy="11730"/>
            </a:xfrm>
            <a:custGeom>
              <a:avLst/>
              <a:gdLst/>
              <a:ahLst/>
              <a:cxnLst/>
              <a:rect l="l" t="t" r="r" b="b"/>
              <a:pathLst>
                <a:path w="36323" h="754" extrusionOk="0">
                  <a:moveTo>
                    <a:pt x="35430" y="0"/>
                  </a:moveTo>
                  <a:cubicBezTo>
                    <a:pt x="35428" y="0"/>
                    <a:pt x="35426" y="0"/>
                    <a:pt x="35424" y="0"/>
                  </a:cubicBezTo>
                  <a:lnTo>
                    <a:pt x="894" y="0"/>
                  </a:lnTo>
                  <a:cubicBezTo>
                    <a:pt x="893" y="0"/>
                    <a:pt x="892" y="0"/>
                    <a:pt x="891" y="0"/>
                  </a:cubicBezTo>
                  <a:cubicBezTo>
                    <a:pt x="451" y="0"/>
                    <a:pt x="75" y="318"/>
                    <a:pt x="1" y="753"/>
                  </a:cubicBezTo>
                  <a:lnTo>
                    <a:pt x="36322" y="753"/>
                  </a:lnTo>
                  <a:cubicBezTo>
                    <a:pt x="36247" y="318"/>
                    <a:pt x="35871" y="0"/>
                    <a:pt x="35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15521" y="4665805"/>
              <a:ext cx="565095" cy="11777"/>
            </a:xfrm>
            <a:custGeom>
              <a:avLst/>
              <a:gdLst/>
              <a:ahLst/>
              <a:cxnLst/>
              <a:rect l="l" t="t" r="r" b="b"/>
              <a:pathLst>
                <a:path w="36323" h="757" extrusionOk="0">
                  <a:moveTo>
                    <a:pt x="1" y="0"/>
                  </a:moveTo>
                  <a:cubicBezTo>
                    <a:pt x="10" y="54"/>
                    <a:pt x="23" y="106"/>
                    <a:pt x="40" y="156"/>
                  </a:cubicBezTo>
                  <a:cubicBezTo>
                    <a:pt x="57" y="206"/>
                    <a:pt x="81" y="253"/>
                    <a:pt x="107" y="298"/>
                  </a:cubicBezTo>
                  <a:cubicBezTo>
                    <a:pt x="180" y="430"/>
                    <a:pt x="288" y="540"/>
                    <a:pt x="417" y="620"/>
                  </a:cubicBezTo>
                  <a:cubicBezTo>
                    <a:pt x="428" y="627"/>
                    <a:pt x="444" y="636"/>
                    <a:pt x="459" y="647"/>
                  </a:cubicBezTo>
                  <a:cubicBezTo>
                    <a:pt x="496" y="666"/>
                    <a:pt x="534" y="684"/>
                    <a:pt x="573" y="698"/>
                  </a:cubicBezTo>
                  <a:cubicBezTo>
                    <a:pt x="618" y="716"/>
                    <a:pt x="663" y="729"/>
                    <a:pt x="711" y="737"/>
                  </a:cubicBezTo>
                  <a:cubicBezTo>
                    <a:pt x="719" y="740"/>
                    <a:pt x="728" y="742"/>
                    <a:pt x="738" y="742"/>
                  </a:cubicBezTo>
                  <a:cubicBezTo>
                    <a:pt x="784" y="751"/>
                    <a:pt x="831" y="756"/>
                    <a:pt x="878" y="756"/>
                  </a:cubicBezTo>
                  <a:cubicBezTo>
                    <a:pt x="884" y="756"/>
                    <a:pt x="889" y="756"/>
                    <a:pt x="894" y="756"/>
                  </a:cubicBezTo>
                  <a:lnTo>
                    <a:pt x="35424" y="756"/>
                  </a:lnTo>
                  <a:cubicBezTo>
                    <a:pt x="35430" y="756"/>
                    <a:pt x="35435" y="756"/>
                    <a:pt x="35441" y="756"/>
                  </a:cubicBezTo>
                  <a:cubicBezTo>
                    <a:pt x="35488" y="756"/>
                    <a:pt x="35535" y="751"/>
                    <a:pt x="35581" y="742"/>
                  </a:cubicBezTo>
                  <a:cubicBezTo>
                    <a:pt x="35591" y="742"/>
                    <a:pt x="35599" y="740"/>
                    <a:pt x="35608" y="737"/>
                  </a:cubicBezTo>
                  <a:cubicBezTo>
                    <a:pt x="35656" y="729"/>
                    <a:pt x="35701" y="716"/>
                    <a:pt x="35746" y="698"/>
                  </a:cubicBezTo>
                  <a:cubicBezTo>
                    <a:pt x="35785" y="684"/>
                    <a:pt x="35822" y="666"/>
                    <a:pt x="35860" y="647"/>
                  </a:cubicBezTo>
                  <a:cubicBezTo>
                    <a:pt x="35863" y="647"/>
                    <a:pt x="35863" y="643"/>
                    <a:pt x="35867" y="643"/>
                  </a:cubicBezTo>
                  <a:cubicBezTo>
                    <a:pt x="35888" y="632"/>
                    <a:pt x="35908" y="618"/>
                    <a:pt x="35927" y="604"/>
                  </a:cubicBezTo>
                  <a:cubicBezTo>
                    <a:pt x="35954" y="588"/>
                    <a:pt x="35980" y="571"/>
                    <a:pt x="36005" y="549"/>
                  </a:cubicBezTo>
                  <a:lnTo>
                    <a:pt x="36005" y="546"/>
                  </a:lnTo>
                  <a:cubicBezTo>
                    <a:pt x="36006" y="547"/>
                    <a:pt x="36007" y="547"/>
                    <a:pt x="36008" y="547"/>
                  </a:cubicBezTo>
                  <a:cubicBezTo>
                    <a:pt x="36009" y="547"/>
                    <a:pt x="36009" y="546"/>
                    <a:pt x="36009" y="546"/>
                  </a:cubicBezTo>
                  <a:cubicBezTo>
                    <a:pt x="36012" y="542"/>
                    <a:pt x="36017" y="542"/>
                    <a:pt x="36017" y="537"/>
                  </a:cubicBezTo>
                  <a:cubicBezTo>
                    <a:pt x="36098" y="471"/>
                    <a:pt x="36164" y="390"/>
                    <a:pt x="36215" y="298"/>
                  </a:cubicBezTo>
                  <a:cubicBezTo>
                    <a:pt x="36241" y="253"/>
                    <a:pt x="36264" y="206"/>
                    <a:pt x="36282" y="158"/>
                  </a:cubicBezTo>
                  <a:cubicBezTo>
                    <a:pt x="36299" y="106"/>
                    <a:pt x="36312"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515257" y="4287182"/>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6"/>
                    <a:pt x="0" y="858"/>
                    <a:pt x="2" y="910"/>
                  </a:cubicBezTo>
                  <a:lnTo>
                    <a:pt x="2" y="5906"/>
                  </a:lnTo>
                  <a:cubicBezTo>
                    <a:pt x="0" y="5956"/>
                    <a:pt x="6" y="6008"/>
                    <a:pt x="18" y="6058"/>
                  </a:cubicBezTo>
                  <a:cubicBezTo>
                    <a:pt x="27" y="6111"/>
                    <a:pt x="40" y="6163"/>
                    <a:pt x="57" y="6216"/>
                  </a:cubicBezTo>
                  <a:cubicBezTo>
                    <a:pt x="74" y="6263"/>
                    <a:pt x="98" y="6311"/>
                    <a:pt x="124" y="6356"/>
                  </a:cubicBezTo>
                  <a:cubicBezTo>
                    <a:pt x="197" y="6488"/>
                    <a:pt x="305" y="6598"/>
                    <a:pt x="434" y="6678"/>
                  </a:cubicBezTo>
                  <a:cubicBezTo>
                    <a:pt x="445" y="6686"/>
                    <a:pt x="461" y="6694"/>
                    <a:pt x="476" y="6705"/>
                  </a:cubicBezTo>
                  <a:cubicBezTo>
                    <a:pt x="513" y="6724"/>
                    <a:pt x="551" y="6741"/>
                    <a:pt x="590" y="6756"/>
                  </a:cubicBezTo>
                  <a:cubicBezTo>
                    <a:pt x="635" y="6773"/>
                    <a:pt x="680" y="6786"/>
                    <a:pt x="728" y="6795"/>
                  </a:cubicBezTo>
                  <a:cubicBezTo>
                    <a:pt x="734" y="6798"/>
                    <a:pt x="741" y="6800"/>
                    <a:pt x="748" y="6800"/>
                  </a:cubicBezTo>
                  <a:cubicBezTo>
                    <a:pt x="750" y="6800"/>
                    <a:pt x="753" y="6800"/>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3" y="6676"/>
                    <a:pt x="35942" y="6662"/>
                  </a:cubicBezTo>
                  <a:cubicBezTo>
                    <a:pt x="35970" y="6646"/>
                    <a:pt x="35997" y="6628"/>
                    <a:pt x="36022" y="6608"/>
                  </a:cubicBezTo>
                  <a:cubicBezTo>
                    <a:pt x="36023" y="6608"/>
                    <a:pt x="36025" y="6607"/>
                    <a:pt x="36025" y="6604"/>
                  </a:cubicBezTo>
                  <a:cubicBezTo>
                    <a:pt x="36029" y="6601"/>
                    <a:pt x="36034" y="6601"/>
                    <a:pt x="36034" y="6596"/>
                  </a:cubicBezTo>
                  <a:cubicBezTo>
                    <a:pt x="36113" y="6530"/>
                    <a:pt x="36181" y="6449"/>
                    <a:pt x="36232" y="6358"/>
                  </a:cubicBezTo>
                  <a:cubicBezTo>
                    <a:pt x="36258" y="6313"/>
                    <a:pt x="36281" y="6265"/>
                    <a:pt x="36299" y="6216"/>
                  </a:cubicBezTo>
                  <a:cubicBezTo>
                    <a:pt x="36316" y="6165"/>
                    <a:pt x="36329" y="6113"/>
                    <a:pt x="36338" y="6059"/>
                  </a:cubicBezTo>
                  <a:cubicBezTo>
                    <a:pt x="36349" y="6008"/>
                    <a:pt x="36354" y="5958"/>
                    <a:pt x="36354" y="5906"/>
                  </a:cubicBezTo>
                  <a:lnTo>
                    <a:pt x="36354" y="910"/>
                  </a:lnTo>
                  <a:cubicBezTo>
                    <a:pt x="36355" y="858"/>
                    <a:pt x="36349" y="806"/>
                    <a:pt x="36339" y="754"/>
                  </a:cubicBezTo>
                  <a:cubicBezTo>
                    <a:pt x="36264" y="319"/>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912160" y="4287182"/>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15521" y="4287182"/>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9"/>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515521" y="4381414"/>
              <a:ext cx="565095" cy="11808"/>
            </a:xfrm>
            <a:custGeom>
              <a:avLst/>
              <a:gdLst/>
              <a:ahLst/>
              <a:cxnLst/>
              <a:rect l="l" t="t" r="r" b="b"/>
              <a:pathLst>
                <a:path w="36323" h="759" extrusionOk="0">
                  <a:moveTo>
                    <a:pt x="1" y="1"/>
                  </a:moveTo>
                  <a:lnTo>
                    <a:pt x="1" y="1"/>
                  </a:lnTo>
                  <a:cubicBezTo>
                    <a:pt x="10" y="54"/>
                    <a:pt x="23" y="106"/>
                    <a:pt x="40" y="159"/>
                  </a:cubicBezTo>
                  <a:cubicBezTo>
                    <a:pt x="57" y="206"/>
                    <a:pt x="81" y="254"/>
                    <a:pt x="107" y="299"/>
                  </a:cubicBezTo>
                  <a:cubicBezTo>
                    <a:pt x="180" y="431"/>
                    <a:pt x="288" y="541"/>
                    <a:pt x="417" y="621"/>
                  </a:cubicBezTo>
                  <a:cubicBezTo>
                    <a:pt x="428" y="629"/>
                    <a:pt x="444" y="637"/>
                    <a:pt x="459" y="648"/>
                  </a:cubicBezTo>
                  <a:cubicBezTo>
                    <a:pt x="496" y="667"/>
                    <a:pt x="534" y="684"/>
                    <a:pt x="573" y="699"/>
                  </a:cubicBezTo>
                  <a:cubicBezTo>
                    <a:pt x="618" y="716"/>
                    <a:pt x="663" y="729"/>
                    <a:pt x="711" y="738"/>
                  </a:cubicBezTo>
                  <a:cubicBezTo>
                    <a:pt x="717" y="741"/>
                    <a:pt x="724" y="743"/>
                    <a:pt x="731" y="743"/>
                  </a:cubicBezTo>
                  <a:cubicBezTo>
                    <a:pt x="733" y="743"/>
                    <a:pt x="736" y="743"/>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4"/>
                    <a:pt x="36017" y="544"/>
                    <a:pt x="36017" y="539"/>
                  </a:cubicBezTo>
                  <a:cubicBezTo>
                    <a:pt x="36098" y="473"/>
                    <a:pt x="36164" y="392"/>
                    <a:pt x="36215" y="301"/>
                  </a:cubicBezTo>
                  <a:cubicBezTo>
                    <a:pt x="36241" y="256"/>
                    <a:pt x="36264" y="208"/>
                    <a:pt x="36282" y="159"/>
                  </a:cubicBezTo>
                  <a:cubicBezTo>
                    <a:pt x="36299" y="108"/>
                    <a:pt x="36312" y="56"/>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602970" y="4667314"/>
              <a:ext cx="565608" cy="106024"/>
            </a:xfrm>
            <a:custGeom>
              <a:avLst/>
              <a:gdLst/>
              <a:ahLst/>
              <a:cxnLst/>
              <a:rect l="l" t="t" r="r" b="b"/>
              <a:pathLst>
                <a:path w="36356" h="6815" extrusionOk="0">
                  <a:moveTo>
                    <a:pt x="35447" y="0"/>
                  </a:moveTo>
                  <a:cubicBezTo>
                    <a:pt x="35446" y="0"/>
                    <a:pt x="35444" y="0"/>
                    <a:pt x="35442" y="0"/>
                  </a:cubicBezTo>
                  <a:lnTo>
                    <a:pt x="912" y="0"/>
                  </a:lnTo>
                  <a:cubicBezTo>
                    <a:pt x="911" y="0"/>
                    <a:pt x="910" y="0"/>
                    <a:pt x="909" y="0"/>
                  </a:cubicBezTo>
                  <a:cubicBezTo>
                    <a:pt x="467" y="0"/>
                    <a:pt x="90" y="318"/>
                    <a:pt x="17" y="753"/>
                  </a:cubicBezTo>
                  <a:cubicBezTo>
                    <a:pt x="5" y="805"/>
                    <a:pt x="1" y="857"/>
                    <a:pt x="1" y="910"/>
                  </a:cubicBezTo>
                  <a:lnTo>
                    <a:pt x="1" y="5905"/>
                  </a:lnTo>
                  <a:cubicBezTo>
                    <a:pt x="1" y="5957"/>
                    <a:pt x="7" y="6008"/>
                    <a:pt x="17" y="6058"/>
                  </a:cubicBezTo>
                  <a:cubicBezTo>
                    <a:pt x="25" y="6111"/>
                    <a:pt x="38" y="6164"/>
                    <a:pt x="56" y="6215"/>
                  </a:cubicBezTo>
                  <a:cubicBezTo>
                    <a:pt x="75" y="6264"/>
                    <a:pt x="96" y="6310"/>
                    <a:pt x="122" y="6355"/>
                  </a:cubicBezTo>
                  <a:cubicBezTo>
                    <a:pt x="198" y="6487"/>
                    <a:pt x="304" y="6599"/>
                    <a:pt x="432" y="6677"/>
                  </a:cubicBezTo>
                  <a:cubicBezTo>
                    <a:pt x="444" y="6686"/>
                    <a:pt x="460" y="6693"/>
                    <a:pt x="476" y="6704"/>
                  </a:cubicBezTo>
                  <a:cubicBezTo>
                    <a:pt x="512" y="6725"/>
                    <a:pt x="551" y="6742"/>
                    <a:pt x="590" y="6757"/>
                  </a:cubicBezTo>
                  <a:cubicBezTo>
                    <a:pt x="634" y="6772"/>
                    <a:pt x="680" y="6785"/>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4"/>
                  </a:cubicBezTo>
                  <a:lnTo>
                    <a:pt x="35442" y="6814"/>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5"/>
                    <a:pt x="35718" y="6772"/>
                    <a:pt x="35763" y="6757"/>
                  </a:cubicBezTo>
                  <a:cubicBezTo>
                    <a:pt x="35801" y="6741"/>
                    <a:pt x="35840" y="6725"/>
                    <a:pt x="35876" y="6704"/>
                  </a:cubicBezTo>
                  <a:cubicBezTo>
                    <a:pt x="35880" y="6704"/>
                    <a:pt x="35880" y="6701"/>
                    <a:pt x="35885" y="6701"/>
                  </a:cubicBezTo>
                  <a:cubicBezTo>
                    <a:pt x="35905" y="6690"/>
                    <a:pt x="35924" y="6675"/>
                    <a:pt x="35943" y="6662"/>
                  </a:cubicBezTo>
                  <a:cubicBezTo>
                    <a:pt x="35970" y="6646"/>
                    <a:pt x="35996" y="6628"/>
                    <a:pt x="36021" y="6607"/>
                  </a:cubicBezTo>
                  <a:cubicBezTo>
                    <a:pt x="36024" y="6607"/>
                    <a:pt x="36025" y="6606"/>
                    <a:pt x="36025" y="6603"/>
                  </a:cubicBezTo>
                  <a:cubicBezTo>
                    <a:pt x="36030" y="6600"/>
                    <a:pt x="36032" y="6600"/>
                    <a:pt x="36032" y="6596"/>
                  </a:cubicBezTo>
                  <a:cubicBezTo>
                    <a:pt x="36114" y="6529"/>
                    <a:pt x="36182" y="6448"/>
                    <a:pt x="36232" y="6357"/>
                  </a:cubicBezTo>
                  <a:cubicBezTo>
                    <a:pt x="36258" y="6312"/>
                    <a:pt x="36280" y="6264"/>
                    <a:pt x="36299" y="6215"/>
                  </a:cubicBezTo>
                  <a:cubicBezTo>
                    <a:pt x="36316" y="6164"/>
                    <a:pt x="36329" y="6112"/>
                    <a:pt x="36338" y="6058"/>
                  </a:cubicBezTo>
                  <a:cubicBezTo>
                    <a:pt x="36350" y="6008"/>
                    <a:pt x="36354" y="5957"/>
                    <a:pt x="36354" y="5905"/>
                  </a:cubicBezTo>
                  <a:lnTo>
                    <a:pt x="36354" y="910"/>
                  </a:lnTo>
                  <a:cubicBezTo>
                    <a:pt x="36355" y="857"/>
                    <a:pt x="36350" y="805"/>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999858" y="4667314"/>
              <a:ext cx="119279" cy="106024"/>
            </a:xfrm>
            <a:custGeom>
              <a:avLst/>
              <a:gdLst/>
              <a:ahLst/>
              <a:cxnLst/>
              <a:rect l="l" t="t" r="r" b="b"/>
              <a:pathLst>
                <a:path w="7667" h="6815" extrusionOk="0">
                  <a:moveTo>
                    <a:pt x="1" y="0"/>
                  </a:moveTo>
                  <a:lnTo>
                    <a:pt x="1" y="6814"/>
                  </a:lnTo>
                  <a:lnTo>
                    <a:pt x="7667" y="6814"/>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603219" y="4667314"/>
              <a:ext cx="565095" cy="11730"/>
            </a:xfrm>
            <a:custGeom>
              <a:avLst/>
              <a:gdLst/>
              <a:ahLst/>
              <a:cxnLst/>
              <a:rect l="l" t="t" r="r" b="b"/>
              <a:pathLst>
                <a:path w="36323" h="754" extrusionOk="0">
                  <a:moveTo>
                    <a:pt x="893" y="0"/>
                  </a:moveTo>
                  <a:cubicBezTo>
                    <a:pt x="451" y="0"/>
                    <a:pt x="74" y="318"/>
                    <a:pt x="1" y="753"/>
                  </a:cubicBezTo>
                  <a:lnTo>
                    <a:pt x="36322" y="753"/>
                  </a:lnTo>
                  <a:cubicBezTo>
                    <a:pt x="36247" y="318"/>
                    <a:pt x="35869" y="0"/>
                    <a:pt x="35429" y="0"/>
                  </a:cubicBezTo>
                  <a:cubicBezTo>
                    <a:pt x="35428" y="0"/>
                    <a:pt x="35427" y="0"/>
                    <a:pt x="35426" y="0"/>
                  </a:cubicBezTo>
                  <a:lnTo>
                    <a:pt x="896" y="0"/>
                  </a:lnTo>
                  <a:cubicBezTo>
                    <a:pt x="895" y="0"/>
                    <a:pt x="8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603219" y="4761561"/>
              <a:ext cx="565095" cy="11777"/>
            </a:xfrm>
            <a:custGeom>
              <a:avLst/>
              <a:gdLst/>
              <a:ahLst/>
              <a:cxnLst/>
              <a:rect l="l" t="t" r="r" b="b"/>
              <a:pathLst>
                <a:path w="36323" h="757" extrusionOk="0">
                  <a:moveTo>
                    <a:pt x="1" y="0"/>
                  </a:moveTo>
                  <a:cubicBezTo>
                    <a:pt x="9" y="53"/>
                    <a:pt x="22" y="106"/>
                    <a:pt x="40" y="157"/>
                  </a:cubicBezTo>
                  <a:cubicBezTo>
                    <a:pt x="59" y="206"/>
                    <a:pt x="80" y="252"/>
                    <a:pt x="106" y="297"/>
                  </a:cubicBezTo>
                  <a:cubicBezTo>
                    <a:pt x="182" y="429"/>
                    <a:pt x="288" y="541"/>
                    <a:pt x="416" y="619"/>
                  </a:cubicBezTo>
                  <a:cubicBezTo>
                    <a:pt x="428" y="628"/>
                    <a:pt x="444" y="635"/>
                    <a:pt x="460" y="646"/>
                  </a:cubicBezTo>
                  <a:cubicBezTo>
                    <a:pt x="496" y="667"/>
                    <a:pt x="535" y="684"/>
                    <a:pt x="574" y="699"/>
                  </a:cubicBezTo>
                  <a:cubicBezTo>
                    <a:pt x="618" y="714"/>
                    <a:pt x="664" y="727"/>
                    <a:pt x="710" y="738"/>
                  </a:cubicBezTo>
                  <a:cubicBezTo>
                    <a:pt x="717" y="740"/>
                    <a:pt x="724" y="741"/>
                    <a:pt x="731" y="741"/>
                  </a:cubicBezTo>
                  <a:cubicBezTo>
                    <a:pt x="733" y="741"/>
                    <a:pt x="736" y="741"/>
                    <a:pt x="738" y="741"/>
                  </a:cubicBezTo>
                  <a:cubicBezTo>
                    <a:pt x="785" y="751"/>
                    <a:pt x="832" y="757"/>
                    <a:pt x="880" y="757"/>
                  </a:cubicBezTo>
                  <a:cubicBezTo>
                    <a:pt x="885" y="757"/>
                    <a:pt x="890" y="757"/>
                    <a:pt x="896" y="756"/>
                  </a:cubicBezTo>
                  <a:lnTo>
                    <a:pt x="35426" y="756"/>
                  </a:lnTo>
                  <a:cubicBezTo>
                    <a:pt x="35431" y="757"/>
                    <a:pt x="35436" y="757"/>
                    <a:pt x="35441" y="757"/>
                  </a:cubicBezTo>
                  <a:cubicBezTo>
                    <a:pt x="35488" y="757"/>
                    <a:pt x="35535" y="751"/>
                    <a:pt x="35582" y="741"/>
                  </a:cubicBezTo>
                  <a:cubicBezTo>
                    <a:pt x="35584" y="741"/>
                    <a:pt x="35587" y="741"/>
                    <a:pt x="35589" y="741"/>
                  </a:cubicBezTo>
                  <a:cubicBezTo>
                    <a:pt x="35596" y="741"/>
                    <a:pt x="35603" y="740"/>
                    <a:pt x="35609" y="738"/>
                  </a:cubicBezTo>
                  <a:cubicBezTo>
                    <a:pt x="35656" y="727"/>
                    <a:pt x="35702" y="714"/>
                    <a:pt x="35747" y="699"/>
                  </a:cubicBezTo>
                  <a:cubicBezTo>
                    <a:pt x="35785" y="683"/>
                    <a:pt x="35824" y="667"/>
                    <a:pt x="35860" y="646"/>
                  </a:cubicBezTo>
                  <a:cubicBezTo>
                    <a:pt x="35864" y="646"/>
                    <a:pt x="35864" y="643"/>
                    <a:pt x="35869" y="643"/>
                  </a:cubicBezTo>
                  <a:cubicBezTo>
                    <a:pt x="35889" y="632"/>
                    <a:pt x="35908" y="617"/>
                    <a:pt x="35927" y="604"/>
                  </a:cubicBezTo>
                  <a:cubicBezTo>
                    <a:pt x="35954" y="588"/>
                    <a:pt x="35980" y="570"/>
                    <a:pt x="36005" y="549"/>
                  </a:cubicBezTo>
                  <a:lnTo>
                    <a:pt x="36005" y="545"/>
                  </a:lnTo>
                  <a:cubicBezTo>
                    <a:pt x="36006" y="546"/>
                    <a:pt x="36007" y="547"/>
                    <a:pt x="36008" y="547"/>
                  </a:cubicBezTo>
                  <a:cubicBezTo>
                    <a:pt x="36009" y="547"/>
                    <a:pt x="36009" y="545"/>
                    <a:pt x="36009" y="545"/>
                  </a:cubicBezTo>
                  <a:cubicBezTo>
                    <a:pt x="36014" y="542"/>
                    <a:pt x="36016" y="542"/>
                    <a:pt x="36016" y="538"/>
                  </a:cubicBezTo>
                  <a:cubicBezTo>
                    <a:pt x="36098" y="471"/>
                    <a:pt x="36166" y="390"/>
                    <a:pt x="36216" y="299"/>
                  </a:cubicBezTo>
                  <a:cubicBezTo>
                    <a:pt x="36242" y="254"/>
                    <a:pt x="36264" y="206"/>
                    <a:pt x="36283" y="157"/>
                  </a:cubicBezTo>
                  <a:cubicBezTo>
                    <a:pt x="36300" y="106"/>
                    <a:pt x="36313"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602970" y="4477248"/>
              <a:ext cx="565608" cy="106040"/>
            </a:xfrm>
            <a:custGeom>
              <a:avLst/>
              <a:gdLst/>
              <a:ahLst/>
              <a:cxnLst/>
              <a:rect l="l" t="t" r="r" b="b"/>
              <a:pathLst>
                <a:path w="36356" h="6816" extrusionOk="0">
                  <a:moveTo>
                    <a:pt x="35447" y="0"/>
                  </a:moveTo>
                  <a:cubicBezTo>
                    <a:pt x="35446" y="0"/>
                    <a:pt x="35444" y="0"/>
                    <a:pt x="35442" y="0"/>
                  </a:cubicBezTo>
                  <a:lnTo>
                    <a:pt x="912" y="0"/>
                  </a:lnTo>
                  <a:cubicBezTo>
                    <a:pt x="911" y="0"/>
                    <a:pt x="910" y="0"/>
                    <a:pt x="909" y="0"/>
                  </a:cubicBezTo>
                  <a:cubicBezTo>
                    <a:pt x="467" y="0"/>
                    <a:pt x="90" y="319"/>
                    <a:pt x="17" y="754"/>
                  </a:cubicBezTo>
                  <a:cubicBezTo>
                    <a:pt x="5" y="806"/>
                    <a:pt x="1" y="858"/>
                    <a:pt x="1" y="910"/>
                  </a:cubicBezTo>
                  <a:lnTo>
                    <a:pt x="1" y="5905"/>
                  </a:lnTo>
                  <a:cubicBezTo>
                    <a:pt x="1" y="5956"/>
                    <a:pt x="7" y="6008"/>
                    <a:pt x="17" y="6059"/>
                  </a:cubicBezTo>
                  <a:cubicBezTo>
                    <a:pt x="25" y="6111"/>
                    <a:pt x="38" y="6165"/>
                    <a:pt x="56" y="6215"/>
                  </a:cubicBezTo>
                  <a:cubicBezTo>
                    <a:pt x="75" y="6264"/>
                    <a:pt x="96" y="6311"/>
                    <a:pt x="122" y="6356"/>
                  </a:cubicBezTo>
                  <a:cubicBezTo>
                    <a:pt x="198" y="6488"/>
                    <a:pt x="304" y="6598"/>
                    <a:pt x="432" y="6677"/>
                  </a:cubicBezTo>
                  <a:cubicBezTo>
                    <a:pt x="444" y="6686"/>
                    <a:pt x="460" y="6693"/>
                    <a:pt x="476" y="6705"/>
                  </a:cubicBezTo>
                  <a:cubicBezTo>
                    <a:pt x="512" y="6725"/>
                    <a:pt x="551" y="6741"/>
                    <a:pt x="590" y="6757"/>
                  </a:cubicBezTo>
                  <a:cubicBezTo>
                    <a:pt x="634" y="6773"/>
                    <a:pt x="680" y="6786"/>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5"/>
                  </a:cubicBezTo>
                  <a:lnTo>
                    <a:pt x="35442" y="6815"/>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6"/>
                    <a:pt x="35718" y="6773"/>
                    <a:pt x="35763" y="6757"/>
                  </a:cubicBezTo>
                  <a:cubicBezTo>
                    <a:pt x="35801" y="6741"/>
                    <a:pt x="35840" y="6725"/>
                    <a:pt x="35876" y="6705"/>
                  </a:cubicBezTo>
                  <a:cubicBezTo>
                    <a:pt x="35880" y="6705"/>
                    <a:pt x="35880" y="6702"/>
                    <a:pt x="35885" y="6702"/>
                  </a:cubicBezTo>
                  <a:cubicBezTo>
                    <a:pt x="35905" y="6690"/>
                    <a:pt x="35924" y="6676"/>
                    <a:pt x="35943" y="6663"/>
                  </a:cubicBezTo>
                  <a:cubicBezTo>
                    <a:pt x="35970" y="6647"/>
                    <a:pt x="35996" y="6628"/>
                    <a:pt x="36021" y="6608"/>
                  </a:cubicBezTo>
                  <a:cubicBezTo>
                    <a:pt x="36024" y="6608"/>
                    <a:pt x="36025" y="6606"/>
                    <a:pt x="36025" y="6603"/>
                  </a:cubicBezTo>
                  <a:cubicBezTo>
                    <a:pt x="36030" y="6600"/>
                    <a:pt x="36032" y="6600"/>
                    <a:pt x="36032" y="6596"/>
                  </a:cubicBezTo>
                  <a:cubicBezTo>
                    <a:pt x="36114" y="6530"/>
                    <a:pt x="36182" y="6448"/>
                    <a:pt x="36232" y="6357"/>
                  </a:cubicBezTo>
                  <a:cubicBezTo>
                    <a:pt x="36258" y="6312"/>
                    <a:pt x="36280" y="6264"/>
                    <a:pt x="36299" y="6215"/>
                  </a:cubicBezTo>
                  <a:cubicBezTo>
                    <a:pt x="36316" y="6165"/>
                    <a:pt x="36329" y="6112"/>
                    <a:pt x="36338" y="6059"/>
                  </a:cubicBezTo>
                  <a:cubicBezTo>
                    <a:pt x="36350" y="6008"/>
                    <a:pt x="36354" y="5957"/>
                    <a:pt x="36354" y="5905"/>
                  </a:cubicBezTo>
                  <a:lnTo>
                    <a:pt x="36354" y="910"/>
                  </a:lnTo>
                  <a:cubicBezTo>
                    <a:pt x="36355" y="858"/>
                    <a:pt x="36350" y="806"/>
                    <a:pt x="36339" y="754"/>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999858" y="4477248"/>
              <a:ext cx="119279" cy="106055"/>
            </a:xfrm>
            <a:custGeom>
              <a:avLst/>
              <a:gdLst/>
              <a:ahLst/>
              <a:cxnLst/>
              <a:rect l="l" t="t" r="r" b="b"/>
              <a:pathLst>
                <a:path w="7667" h="6817" extrusionOk="0">
                  <a:moveTo>
                    <a:pt x="1" y="0"/>
                  </a:moveTo>
                  <a:lnTo>
                    <a:pt x="1" y="6816"/>
                  </a:lnTo>
                  <a:lnTo>
                    <a:pt x="7667" y="6816"/>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603219" y="4477248"/>
              <a:ext cx="565095" cy="11730"/>
            </a:xfrm>
            <a:custGeom>
              <a:avLst/>
              <a:gdLst/>
              <a:ahLst/>
              <a:cxnLst/>
              <a:rect l="l" t="t" r="r" b="b"/>
              <a:pathLst>
                <a:path w="36323" h="754" extrusionOk="0">
                  <a:moveTo>
                    <a:pt x="35431" y="0"/>
                  </a:moveTo>
                  <a:cubicBezTo>
                    <a:pt x="35429" y="0"/>
                    <a:pt x="35427" y="0"/>
                    <a:pt x="35426" y="0"/>
                  </a:cubicBezTo>
                  <a:lnTo>
                    <a:pt x="896" y="0"/>
                  </a:lnTo>
                  <a:cubicBezTo>
                    <a:pt x="895" y="0"/>
                    <a:pt x="894" y="0"/>
                    <a:pt x="893" y="0"/>
                  </a:cubicBezTo>
                  <a:cubicBezTo>
                    <a:pt x="451" y="0"/>
                    <a:pt x="74" y="319"/>
                    <a:pt x="1" y="754"/>
                  </a:cubicBezTo>
                  <a:lnTo>
                    <a:pt x="36322" y="754"/>
                  </a:lnTo>
                  <a:cubicBezTo>
                    <a:pt x="36248" y="318"/>
                    <a:pt x="35871" y="0"/>
                    <a:pt x="35431" y="0"/>
                  </a:cubicBezTo>
                  <a:close/>
                </a:path>
              </a:pathLst>
            </a:custGeom>
            <a:solidFill>
              <a:srgbClr val="A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603219" y="4571495"/>
              <a:ext cx="565095" cy="11808"/>
            </a:xfrm>
            <a:custGeom>
              <a:avLst/>
              <a:gdLst/>
              <a:ahLst/>
              <a:cxnLst/>
              <a:rect l="l" t="t" r="r" b="b"/>
              <a:pathLst>
                <a:path w="36323" h="759" extrusionOk="0">
                  <a:moveTo>
                    <a:pt x="1" y="1"/>
                  </a:moveTo>
                  <a:cubicBezTo>
                    <a:pt x="9" y="54"/>
                    <a:pt x="22" y="107"/>
                    <a:pt x="40" y="159"/>
                  </a:cubicBezTo>
                  <a:cubicBezTo>
                    <a:pt x="59" y="206"/>
                    <a:pt x="80" y="254"/>
                    <a:pt x="106" y="299"/>
                  </a:cubicBezTo>
                  <a:cubicBezTo>
                    <a:pt x="182" y="431"/>
                    <a:pt x="288" y="541"/>
                    <a:pt x="416" y="621"/>
                  </a:cubicBezTo>
                  <a:cubicBezTo>
                    <a:pt x="428" y="628"/>
                    <a:pt x="444" y="637"/>
                    <a:pt x="460" y="648"/>
                  </a:cubicBezTo>
                  <a:cubicBezTo>
                    <a:pt x="496" y="667"/>
                    <a:pt x="535" y="684"/>
                    <a:pt x="574" y="699"/>
                  </a:cubicBezTo>
                  <a:cubicBezTo>
                    <a:pt x="618" y="716"/>
                    <a:pt x="664" y="729"/>
                    <a:pt x="710" y="738"/>
                  </a:cubicBezTo>
                  <a:cubicBezTo>
                    <a:pt x="719" y="741"/>
                    <a:pt x="729" y="742"/>
                    <a:pt x="738" y="742"/>
                  </a:cubicBezTo>
                  <a:cubicBezTo>
                    <a:pt x="790" y="754"/>
                    <a:pt x="842" y="758"/>
                    <a:pt x="896" y="758"/>
                  </a:cubicBezTo>
                  <a:lnTo>
                    <a:pt x="35426" y="758"/>
                  </a:lnTo>
                  <a:cubicBezTo>
                    <a:pt x="35478" y="758"/>
                    <a:pt x="35530" y="754"/>
                    <a:pt x="35582" y="742"/>
                  </a:cubicBezTo>
                  <a:cubicBezTo>
                    <a:pt x="35591" y="742"/>
                    <a:pt x="35601" y="742"/>
                    <a:pt x="35609" y="738"/>
                  </a:cubicBezTo>
                  <a:cubicBezTo>
                    <a:pt x="35656" y="729"/>
                    <a:pt x="35702" y="716"/>
                    <a:pt x="35747" y="699"/>
                  </a:cubicBezTo>
                  <a:cubicBezTo>
                    <a:pt x="35785" y="684"/>
                    <a:pt x="35824" y="667"/>
                    <a:pt x="35860" y="648"/>
                  </a:cubicBezTo>
                  <a:cubicBezTo>
                    <a:pt x="35864" y="648"/>
                    <a:pt x="35864" y="644"/>
                    <a:pt x="35869" y="644"/>
                  </a:cubicBezTo>
                  <a:cubicBezTo>
                    <a:pt x="35889"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4" y="542"/>
                    <a:pt x="36016" y="542"/>
                    <a:pt x="36016" y="540"/>
                  </a:cubicBezTo>
                  <a:cubicBezTo>
                    <a:pt x="36098" y="473"/>
                    <a:pt x="36166" y="392"/>
                    <a:pt x="36216" y="299"/>
                  </a:cubicBezTo>
                  <a:cubicBezTo>
                    <a:pt x="36242" y="254"/>
                    <a:pt x="36264" y="208"/>
                    <a:pt x="36283" y="159"/>
                  </a:cubicBezTo>
                  <a:cubicBezTo>
                    <a:pt x="36300" y="108"/>
                    <a:pt x="36313"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602970" y="4381507"/>
              <a:ext cx="565608" cy="106009"/>
            </a:xfrm>
            <a:custGeom>
              <a:avLst/>
              <a:gdLst/>
              <a:ahLst/>
              <a:cxnLst/>
              <a:rect l="l" t="t" r="r" b="b"/>
              <a:pathLst>
                <a:path w="36356" h="6814" extrusionOk="0">
                  <a:moveTo>
                    <a:pt x="35447" y="0"/>
                  </a:moveTo>
                  <a:cubicBezTo>
                    <a:pt x="35446" y="0"/>
                    <a:pt x="35444" y="1"/>
                    <a:pt x="35442" y="1"/>
                  </a:cubicBezTo>
                  <a:lnTo>
                    <a:pt x="912" y="1"/>
                  </a:lnTo>
                  <a:cubicBezTo>
                    <a:pt x="911" y="1"/>
                    <a:pt x="910" y="1"/>
                    <a:pt x="909" y="1"/>
                  </a:cubicBezTo>
                  <a:cubicBezTo>
                    <a:pt x="467" y="1"/>
                    <a:pt x="90" y="317"/>
                    <a:pt x="17" y="752"/>
                  </a:cubicBezTo>
                  <a:cubicBezTo>
                    <a:pt x="5" y="804"/>
                    <a:pt x="1" y="856"/>
                    <a:pt x="1" y="910"/>
                  </a:cubicBezTo>
                  <a:lnTo>
                    <a:pt x="1" y="5904"/>
                  </a:lnTo>
                  <a:cubicBezTo>
                    <a:pt x="1" y="5956"/>
                    <a:pt x="7" y="6007"/>
                    <a:pt x="17" y="6057"/>
                  </a:cubicBezTo>
                  <a:cubicBezTo>
                    <a:pt x="25" y="6111"/>
                    <a:pt x="38" y="6163"/>
                    <a:pt x="56" y="6214"/>
                  </a:cubicBezTo>
                  <a:cubicBezTo>
                    <a:pt x="75" y="6263"/>
                    <a:pt x="96" y="6311"/>
                    <a:pt x="122" y="6356"/>
                  </a:cubicBezTo>
                  <a:cubicBezTo>
                    <a:pt x="198" y="6486"/>
                    <a:pt x="304" y="6598"/>
                    <a:pt x="432" y="6677"/>
                  </a:cubicBezTo>
                  <a:cubicBezTo>
                    <a:pt x="444" y="6685"/>
                    <a:pt x="460" y="6692"/>
                    <a:pt x="476" y="6705"/>
                  </a:cubicBezTo>
                  <a:cubicBezTo>
                    <a:pt x="512" y="6724"/>
                    <a:pt x="551" y="6741"/>
                    <a:pt x="590" y="6756"/>
                  </a:cubicBezTo>
                  <a:cubicBezTo>
                    <a:pt x="634" y="6773"/>
                    <a:pt x="680" y="6786"/>
                    <a:pt x="726" y="6795"/>
                  </a:cubicBezTo>
                  <a:cubicBezTo>
                    <a:pt x="735" y="6798"/>
                    <a:pt x="745" y="6799"/>
                    <a:pt x="754" y="6799"/>
                  </a:cubicBezTo>
                  <a:cubicBezTo>
                    <a:pt x="801" y="6808"/>
                    <a:pt x="848" y="6814"/>
                    <a:pt x="895" y="6814"/>
                  </a:cubicBezTo>
                  <a:cubicBezTo>
                    <a:pt x="901" y="6814"/>
                    <a:pt x="906" y="6814"/>
                    <a:pt x="912" y="6813"/>
                  </a:cubicBezTo>
                  <a:lnTo>
                    <a:pt x="35442" y="6813"/>
                  </a:lnTo>
                  <a:cubicBezTo>
                    <a:pt x="35447" y="6814"/>
                    <a:pt x="35452" y="6814"/>
                    <a:pt x="35457" y="6814"/>
                  </a:cubicBezTo>
                  <a:cubicBezTo>
                    <a:pt x="35504" y="6814"/>
                    <a:pt x="35551" y="6808"/>
                    <a:pt x="35598" y="6799"/>
                  </a:cubicBezTo>
                  <a:cubicBezTo>
                    <a:pt x="35607" y="6799"/>
                    <a:pt x="35617" y="6798"/>
                    <a:pt x="35625" y="6795"/>
                  </a:cubicBezTo>
                  <a:cubicBezTo>
                    <a:pt x="35672" y="6786"/>
                    <a:pt x="35718" y="6773"/>
                    <a:pt x="35763" y="6756"/>
                  </a:cubicBezTo>
                  <a:cubicBezTo>
                    <a:pt x="35801" y="6741"/>
                    <a:pt x="35840" y="6724"/>
                    <a:pt x="35876" y="6705"/>
                  </a:cubicBezTo>
                  <a:cubicBezTo>
                    <a:pt x="35880" y="6705"/>
                    <a:pt x="35880" y="6700"/>
                    <a:pt x="35885" y="6700"/>
                  </a:cubicBezTo>
                  <a:cubicBezTo>
                    <a:pt x="35905" y="6689"/>
                    <a:pt x="35924" y="6676"/>
                    <a:pt x="35943" y="6661"/>
                  </a:cubicBezTo>
                  <a:cubicBezTo>
                    <a:pt x="35970" y="6645"/>
                    <a:pt x="35996" y="6627"/>
                    <a:pt x="36021" y="6606"/>
                  </a:cubicBezTo>
                  <a:cubicBezTo>
                    <a:pt x="36024" y="6606"/>
                    <a:pt x="36025" y="6605"/>
                    <a:pt x="36025" y="6603"/>
                  </a:cubicBezTo>
                  <a:cubicBezTo>
                    <a:pt x="36030" y="6599"/>
                    <a:pt x="36032" y="6599"/>
                    <a:pt x="36032" y="6595"/>
                  </a:cubicBezTo>
                  <a:cubicBezTo>
                    <a:pt x="36114" y="6528"/>
                    <a:pt x="36182" y="6447"/>
                    <a:pt x="36232" y="6356"/>
                  </a:cubicBezTo>
                  <a:cubicBezTo>
                    <a:pt x="36258" y="6311"/>
                    <a:pt x="36280" y="6263"/>
                    <a:pt x="36299" y="6215"/>
                  </a:cubicBezTo>
                  <a:cubicBezTo>
                    <a:pt x="36316" y="6163"/>
                    <a:pt x="36329" y="6111"/>
                    <a:pt x="36338" y="6057"/>
                  </a:cubicBezTo>
                  <a:cubicBezTo>
                    <a:pt x="36350" y="6008"/>
                    <a:pt x="36354" y="5956"/>
                    <a:pt x="36354" y="5905"/>
                  </a:cubicBezTo>
                  <a:lnTo>
                    <a:pt x="36354" y="910"/>
                  </a:lnTo>
                  <a:cubicBezTo>
                    <a:pt x="36355" y="856"/>
                    <a:pt x="36350" y="804"/>
                    <a:pt x="36339" y="752"/>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999858" y="4381507"/>
              <a:ext cx="119279" cy="106024"/>
            </a:xfrm>
            <a:custGeom>
              <a:avLst/>
              <a:gdLst/>
              <a:ahLst/>
              <a:cxnLst/>
              <a:rect l="l" t="t" r="r" b="b"/>
              <a:pathLst>
                <a:path w="7667" h="6815" extrusionOk="0">
                  <a:moveTo>
                    <a:pt x="1" y="1"/>
                  </a:moveTo>
                  <a:lnTo>
                    <a:pt x="1" y="6815"/>
                  </a:lnTo>
                  <a:lnTo>
                    <a:pt x="7667" y="6815"/>
                  </a:lnTo>
                  <a:lnTo>
                    <a:pt x="76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603219" y="4381507"/>
              <a:ext cx="565095" cy="11730"/>
            </a:xfrm>
            <a:custGeom>
              <a:avLst/>
              <a:gdLst/>
              <a:ahLst/>
              <a:cxnLst/>
              <a:rect l="l" t="t" r="r" b="b"/>
              <a:pathLst>
                <a:path w="36323" h="754" extrusionOk="0">
                  <a:moveTo>
                    <a:pt x="893" y="1"/>
                  </a:moveTo>
                  <a:cubicBezTo>
                    <a:pt x="451" y="1"/>
                    <a:pt x="74" y="319"/>
                    <a:pt x="1" y="754"/>
                  </a:cubicBezTo>
                  <a:lnTo>
                    <a:pt x="36322" y="754"/>
                  </a:lnTo>
                  <a:cubicBezTo>
                    <a:pt x="36247" y="319"/>
                    <a:pt x="35869" y="1"/>
                    <a:pt x="35429" y="1"/>
                  </a:cubicBezTo>
                  <a:cubicBezTo>
                    <a:pt x="35428" y="1"/>
                    <a:pt x="35427" y="1"/>
                    <a:pt x="35426" y="1"/>
                  </a:cubicBezTo>
                  <a:lnTo>
                    <a:pt x="896" y="1"/>
                  </a:lnTo>
                  <a:cubicBezTo>
                    <a:pt x="895" y="1"/>
                    <a:pt x="894" y="1"/>
                    <a:pt x="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603219" y="4475739"/>
              <a:ext cx="565095" cy="11777"/>
            </a:xfrm>
            <a:custGeom>
              <a:avLst/>
              <a:gdLst/>
              <a:ahLst/>
              <a:cxnLst/>
              <a:rect l="l" t="t" r="r" b="b"/>
              <a:pathLst>
                <a:path w="36323" h="757" extrusionOk="0">
                  <a:moveTo>
                    <a:pt x="1" y="0"/>
                  </a:moveTo>
                  <a:cubicBezTo>
                    <a:pt x="9" y="54"/>
                    <a:pt x="22" y="106"/>
                    <a:pt x="40" y="157"/>
                  </a:cubicBezTo>
                  <a:cubicBezTo>
                    <a:pt x="59" y="206"/>
                    <a:pt x="80" y="254"/>
                    <a:pt x="106" y="299"/>
                  </a:cubicBezTo>
                  <a:cubicBezTo>
                    <a:pt x="182" y="431"/>
                    <a:pt x="288" y="541"/>
                    <a:pt x="416" y="620"/>
                  </a:cubicBezTo>
                  <a:cubicBezTo>
                    <a:pt x="428" y="628"/>
                    <a:pt x="444" y="636"/>
                    <a:pt x="460" y="648"/>
                  </a:cubicBezTo>
                  <a:cubicBezTo>
                    <a:pt x="496" y="667"/>
                    <a:pt x="535" y="684"/>
                    <a:pt x="574" y="699"/>
                  </a:cubicBezTo>
                  <a:cubicBezTo>
                    <a:pt x="618" y="716"/>
                    <a:pt x="664" y="729"/>
                    <a:pt x="710" y="738"/>
                  </a:cubicBezTo>
                  <a:cubicBezTo>
                    <a:pt x="719" y="741"/>
                    <a:pt x="729" y="742"/>
                    <a:pt x="738" y="742"/>
                  </a:cubicBezTo>
                  <a:cubicBezTo>
                    <a:pt x="785" y="751"/>
                    <a:pt x="832" y="757"/>
                    <a:pt x="879" y="757"/>
                  </a:cubicBezTo>
                  <a:cubicBezTo>
                    <a:pt x="885" y="757"/>
                    <a:pt x="890" y="757"/>
                    <a:pt x="896" y="756"/>
                  </a:cubicBezTo>
                  <a:lnTo>
                    <a:pt x="35426" y="756"/>
                  </a:lnTo>
                  <a:cubicBezTo>
                    <a:pt x="35431" y="757"/>
                    <a:pt x="35436" y="757"/>
                    <a:pt x="35441" y="757"/>
                  </a:cubicBezTo>
                  <a:cubicBezTo>
                    <a:pt x="35488" y="757"/>
                    <a:pt x="35535" y="751"/>
                    <a:pt x="35582" y="742"/>
                  </a:cubicBezTo>
                  <a:cubicBezTo>
                    <a:pt x="35591" y="742"/>
                    <a:pt x="35601" y="741"/>
                    <a:pt x="35609" y="738"/>
                  </a:cubicBezTo>
                  <a:cubicBezTo>
                    <a:pt x="35656" y="729"/>
                    <a:pt x="35702" y="716"/>
                    <a:pt x="35747" y="699"/>
                  </a:cubicBezTo>
                  <a:cubicBezTo>
                    <a:pt x="35785" y="684"/>
                    <a:pt x="35824" y="667"/>
                    <a:pt x="35860" y="648"/>
                  </a:cubicBezTo>
                  <a:cubicBezTo>
                    <a:pt x="35864" y="648"/>
                    <a:pt x="35864" y="643"/>
                    <a:pt x="35869" y="643"/>
                  </a:cubicBezTo>
                  <a:cubicBezTo>
                    <a:pt x="35889" y="632"/>
                    <a:pt x="35908" y="619"/>
                    <a:pt x="35927" y="604"/>
                  </a:cubicBezTo>
                  <a:cubicBezTo>
                    <a:pt x="35954" y="588"/>
                    <a:pt x="35980" y="571"/>
                    <a:pt x="36005" y="551"/>
                  </a:cubicBezTo>
                  <a:lnTo>
                    <a:pt x="36005" y="546"/>
                  </a:lnTo>
                  <a:cubicBezTo>
                    <a:pt x="36006" y="548"/>
                    <a:pt x="36007" y="548"/>
                    <a:pt x="36008" y="548"/>
                  </a:cubicBezTo>
                  <a:cubicBezTo>
                    <a:pt x="36009" y="548"/>
                    <a:pt x="36009" y="546"/>
                    <a:pt x="36009" y="546"/>
                  </a:cubicBezTo>
                  <a:cubicBezTo>
                    <a:pt x="36014" y="542"/>
                    <a:pt x="36016" y="542"/>
                    <a:pt x="36016" y="538"/>
                  </a:cubicBezTo>
                  <a:cubicBezTo>
                    <a:pt x="36098" y="471"/>
                    <a:pt x="36166" y="390"/>
                    <a:pt x="36216" y="299"/>
                  </a:cubicBezTo>
                  <a:cubicBezTo>
                    <a:pt x="36242" y="254"/>
                    <a:pt x="36264" y="208"/>
                    <a:pt x="36283" y="158"/>
                  </a:cubicBezTo>
                  <a:cubicBezTo>
                    <a:pt x="36300" y="108"/>
                    <a:pt x="36313" y="54"/>
                    <a:pt x="36322" y="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1394116" y="3998886"/>
              <a:ext cx="317404" cy="21236"/>
            </a:xfrm>
            <a:custGeom>
              <a:avLst/>
              <a:gdLst/>
              <a:ahLst/>
              <a:cxnLst/>
              <a:rect l="l" t="t" r="r" b="b"/>
              <a:pathLst>
                <a:path w="20402" h="1365" extrusionOk="0">
                  <a:moveTo>
                    <a:pt x="672" y="0"/>
                  </a:moveTo>
                  <a:cubicBezTo>
                    <a:pt x="300" y="6"/>
                    <a:pt x="0" y="310"/>
                    <a:pt x="0" y="683"/>
                  </a:cubicBezTo>
                  <a:cubicBezTo>
                    <a:pt x="0" y="1055"/>
                    <a:pt x="300" y="1359"/>
                    <a:pt x="672" y="1365"/>
                  </a:cubicBezTo>
                  <a:lnTo>
                    <a:pt x="19731" y="1365"/>
                  </a:lnTo>
                  <a:cubicBezTo>
                    <a:pt x="20103" y="1359"/>
                    <a:pt x="20401" y="1055"/>
                    <a:pt x="20401" y="683"/>
                  </a:cubicBezTo>
                  <a:cubicBezTo>
                    <a:pt x="20401" y="310"/>
                    <a:pt x="20103" y="6"/>
                    <a:pt x="19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404244" y="4180971"/>
              <a:ext cx="317746" cy="21236"/>
            </a:xfrm>
            <a:custGeom>
              <a:avLst/>
              <a:gdLst/>
              <a:ahLst/>
              <a:cxnLst/>
              <a:rect l="l" t="t" r="r" b="b"/>
              <a:pathLst>
                <a:path w="20424" h="1365" extrusionOk="0">
                  <a:moveTo>
                    <a:pt x="683" y="0"/>
                  </a:moveTo>
                  <a:cubicBezTo>
                    <a:pt x="307" y="0"/>
                    <a:pt x="1" y="306"/>
                    <a:pt x="1" y="683"/>
                  </a:cubicBezTo>
                  <a:cubicBezTo>
                    <a:pt x="1" y="1059"/>
                    <a:pt x="307" y="1365"/>
                    <a:pt x="683" y="1365"/>
                  </a:cubicBezTo>
                  <a:lnTo>
                    <a:pt x="19742" y="1365"/>
                  </a:lnTo>
                  <a:cubicBezTo>
                    <a:pt x="20118" y="1365"/>
                    <a:pt x="20424" y="1059"/>
                    <a:pt x="20424" y="683"/>
                  </a:cubicBezTo>
                  <a:cubicBezTo>
                    <a:pt x="20424" y="306"/>
                    <a:pt x="20118" y="0"/>
                    <a:pt x="19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1411011" y="4363025"/>
              <a:ext cx="317404" cy="21252"/>
            </a:xfrm>
            <a:custGeom>
              <a:avLst/>
              <a:gdLst/>
              <a:ahLst/>
              <a:cxnLst/>
              <a:rect l="l" t="t" r="r" b="b"/>
              <a:pathLst>
                <a:path w="20402" h="1366" extrusionOk="0">
                  <a:moveTo>
                    <a:pt x="671" y="1"/>
                  </a:moveTo>
                  <a:cubicBezTo>
                    <a:pt x="299" y="8"/>
                    <a:pt x="0" y="311"/>
                    <a:pt x="0" y="683"/>
                  </a:cubicBezTo>
                  <a:cubicBezTo>
                    <a:pt x="0" y="1057"/>
                    <a:pt x="299" y="1359"/>
                    <a:pt x="671" y="1365"/>
                  </a:cubicBezTo>
                  <a:lnTo>
                    <a:pt x="19731" y="1365"/>
                  </a:lnTo>
                  <a:cubicBezTo>
                    <a:pt x="20103" y="1359"/>
                    <a:pt x="20402" y="1057"/>
                    <a:pt x="20402" y="683"/>
                  </a:cubicBezTo>
                  <a:cubicBezTo>
                    <a:pt x="20402" y="311"/>
                    <a:pt x="20103" y="8"/>
                    <a:pt x="19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1428467" y="4545110"/>
              <a:ext cx="317420" cy="21252"/>
            </a:xfrm>
            <a:custGeom>
              <a:avLst/>
              <a:gdLst/>
              <a:ahLst/>
              <a:cxnLst/>
              <a:rect l="l" t="t" r="r" b="b"/>
              <a:pathLst>
                <a:path w="20403" h="1366" extrusionOk="0">
                  <a:moveTo>
                    <a:pt x="673" y="1"/>
                  </a:moveTo>
                  <a:cubicBezTo>
                    <a:pt x="301" y="8"/>
                    <a:pt x="1" y="311"/>
                    <a:pt x="1" y="683"/>
                  </a:cubicBezTo>
                  <a:cubicBezTo>
                    <a:pt x="1" y="1055"/>
                    <a:pt x="301" y="1359"/>
                    <a:pt x="673" y="1365"/>
                  </a:cubicBezTo>
                  <a:lnTo>
                    <a:pt x="19732" y="1365"/>
                  </a:lnTo>
                  <a:cubicBezTo>
                    <a:pt x="20104" y="1359"/>
                    <a:pt x="20402" y="1055"/>
                    <a:pt x="20402" y="683"/>
                  </a:cubicBezTo>
                  <a:cubicBezTo>
                    <a:pt x="20402" y="311"/>
                    <a:pt x="20104" y="8"/>
                    <a:pt x="197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1438439" y="4727195"/>
              <a:ext cx="317404" cy="21252"/>
            </a:xfrm>
            <a:custGeom>
              <a:avLst/>
              <a:gdLst/>
              <a:ahLst/>
              <a:cxnLst/>
              <a:rect l="l" t="t" r="r" b="b"/>
              <a:pathLst>
                <a:path w="20402" h="1366" extrusionOk="0">
                  <a:moveTo>
                    <a:pt x="671" y="1"/>
                  </a:moveTo>
                  <a:cubicBezTo>
                    <a:pt x="298" y="7"/>
                    <a:pt x="0" y="311"/>
                    <a:pt x="0" y="683"/>
                  </a:cubicBezTo>
                  <a:cubicBezTo>
                    <a:pt x="0" y="1055"/>
                    <a:pt x="298" y="1359"/>
                    <a:pt x="671" y="1365"/>
                  </a:cubicBezTo>
                  <a:lnTo>
                    <a:pt x="19729" y="1365"/>
                  </a:lnTo>
                  <a:cubicBezTo>
                    <a:pt x="20101" y="1359"/>
                    <a:pt x="20401" y="1055"/>
                    <a:pt x="20401" y="683"/>
                  </a:cubicBezTo>
                  <a:cubicBezTo>
                    <a:pt x="20401" y="311"/>
                    <a:pt x="20101" y="7"/>
                    <a:pt x="19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1676671" y="3817765"/>
              <a:ext cx="102057" cy="1109125"/>
            </a:xfrm>
            <a:custGeom>
              <a:avLst/>
              <a:gdLst/>
              <a:ahLst/>
              <a:cxnLst/>
              <a:rect l="l" t="t" r="r" b="b"/>
              <a:pathLst>
                <a:path w="6560" h="71292" extrusionOk="0">
                  <a:moveTo>
                    <a:pt x="714" y="0"/>
                  </a:moveTo>
                  <a:cubicBezTo>
                    <a:pt x="697" y="0"/>
                    <a:pt x="680" y="1"/>
                    <a:pt x="664" y="2"/>
                  </a:cubicBezTo>
                  <a:cubicBezTo>
                    <a:pt x="284" y="31"/>
                    <a:pt x="0" y="364"/>
                    <a:pt x="34" y="742"/>
                  </a:cubicBezTo>
                  <a:lnTo>
                    <a:pt x="5172" y="70660"/>
                  </a:lnTo>
                  <a:cubicBezTo>
                    <a:pt x="5198" y="71015"/>
                    <a:pt x="5495" y="71292"/>
                    <a:pt x="5852" y="71292"/>
                  </a:cubicBezTo>
                  <a:cubicBezTo>
                    <a:pt x="5869" y="71292"/>
                    <a:pt x="5886" y="71292"/>
                    <a:pt x="5902" y="71290"/>
                  </a:cubicBezTo>
                  <a:cubicBezTo>
                    <a:pt x="6279" y="71263"/>
                    <a:pt x="6560" y="70936"/>
                    <a:pt x="6532" y="70560"/>
                  </a:cubicBezTo>
                  <a:lnTo>
                    <a:pt x="1394" y="642"/>
                  </a:lnTo>
                  <a:cubicBezTo>
                    <a:pt x="1373" y="280"/>
                    <a:pt x="1072" y="0"/>
                    <a:pt x="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1380161" y="3817765"/>
              <a:ext cx="102073" cy="1109125"/>
            </a:xfrm>
            <a:custGeom>
              <a:avLst/>
              <a:gdLst/>
              <a:ahLst/>
              <a:cxnLst/>
              <a:rect l="l" t="t" r="r" b="b"/>
              <a:pathLst>
                <a:path w="6561" h="71292" extrusionOk="0">
                  <a:moveTo>
                    <a:pt x="713" y="0"/>
                  </a:moveTo>
                  <a:cubicBezTo>
                    <a:pt x="696" y="0"/>
                    <a:pt x="679" y="1"/>
                    <a:pt x="663" y="2"/>
                  </a:cubicBezTo>
                  <a:cubicBezTo>
                    <a:pt x="283" y="31"/>
                    <a:pt x="1" y="364"/>
                    <a:pt x="34" y="742"/>
                  </a:cubicBezTo>
                  <a:lnTo>
                    <a:pt x="5173" y="70660"/>
                  </a:lnTo>
                  <a:cubicBezTo>
                    <a:pt x="5199" y="71015"/>
                    <a:pt x="5494" y="71292"/>
                    <a:pt x="5852" y="71292"/>
                  </a:cubicBezTo>
                  <a:cubicBezTo>
                    <a:pt x="5868" y="71292"/>
                    <a:pt x="5885" y="71292"/>
                    <a:pt x="5903" y="71290"/>
                  </a:cubicBezTo>
                  <a:cubicBezTo>
                    <a:pt x="6278" y="71263"/>
                    <a:pt x="6560" y="70936"/>
                    <a:pt x="6533" y="70560"/>
                  </a:cubicBezTo>
                  <a:lnTo>
                    <a:pt x="1394" y="642"/>
                  </a:lnTo>
                  <a:cubicBezTo>
                    <a:pt x="1372" y="280"/>
                    <a:pt x="1071" y="0"/>
                    <a:pt x="7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1199911" y="3817921"/>
              <a:ext cx="499396" cy="1108970"/>
            </a:xfrm>
            <a:custGeom>
              <a:avLst/>
              <a:gdLst/>
              <a:ahLst/>
              <a:cxnLst/>
              <a:rect l="l" t="t" r="r" b="b"/>
              <a:pathLst>
                <a:path w="32100" h="71282" extrusionOk="0">
                  <a:moveTo>
                    <a:pt x="12160" y="1"/>
                  </a:moveTo>
                  <a:cubicBezTo>
                    <a:pt x="11826" y="1"/>
                    <a:pt x="11542" y="243"/>
                    <a:pt x="11487" y="573"/>
                  </a:cubicBezTo>
                  <a:lnTo>
                    <a:pt x="61" y="70490"/>
                  </a:lnTo>
                  <a:cubicBezTo>
                    <a:pt x="0" y="70862"/>
                    <a:pt x="252" y="71212"/>
                    <a:pt x="623" y="71273"/>
                  </a:cubicBezTo>
                  <a:cubicBezTo>
                    <a:pt x="658" y="71278"/>
                    <a:pt x="693" y="71281"/>
                    <a:pt x="728" y="71281"/>
                  </a:cubicBezTo>
                  <a:cubicBezTo>
                    <a:pt x="1057" y="71281"/>
                    <a:pt x="1351" y="71046"/>
                    <a:pt x="1406" y="70710"/>
                  </a:cubicBezTo>
                  <a:lnTo>
                    <a:pt x="12740" y="1365"/>
                  </a:lnTo>
                  <a:lnTo>
                    <a:pt x="30557" y="1365"/>
                  </a:lnTo>
                  <a:lnTo>
                    <a:pt x="19260" y="70490"/>
                  </a:lnTo>
                  <a:cubicBezTo>
                    <a:pt x="19199" y="70862"/>
                    <a:pt x="19451" y="71212"/>
                    <a:pt x="19823" y="71273"/>
                  </a:cubicBezTo>
                  <a:cubicBezTo>
                    <a:pt x="19860" y="71279"/>
                    <a:pt x="19897" y="71282"/>
                    <a:pt x="19935" y="71282"/>
                  </a:cubicBezTo>
                  <a:cubicBezTo>
                    <a:pt x="20268" y="71282"/>
                    <a:pt x="20552" y="71040"/>
                    <a:pt x="20607" y="70710"/>
                  </a:cubicBezTo>
                  <a:lnTo>
                    <a:pt x="32031" y="793"/>
                  </a:lnTo>
                  <a:cubicBezTo>
                    <a:pt x="32099" y="378"/>
                    <a:pt x="31779" y="1"/>
                    <a:pt x="3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1349061" y="3998886"/>
              <a:ext cx="319598" cy="21236"/>
            </a:xfrm>
            <a:custGeom>
              <a:avLst/>
              <a:gdLst/>
              <a:ahLst/>
              <a:cxnLst/>
              <a:rect l="l" t="t" r="r" b="b"/>
              <a:pathLst>
                <a:path w="20543" h="1365" extrusionOk="0">
                  <a:moveTo>
                    <a:pt x="672" y="0"/>
                  </a:moveTo>
                  <a:cubicBezTo>
                    <a:pt x="299" y="6"/>
                    <a:pt x="1" y="310"/>
                    <a:pt x="1" y="683"/>
                  </a:cubicBezTo>
                  <a:cubicBezTo>
                    <a:pt x="1" y="1055"/>
                    <a:pt x="299" y="1359"/>
                    <a:pt x="672" y="1365"/>
                  </a:cubicBezTo>
                  <a:lnTo>
                    <a:pt x="19872" y="1365"/>
                  </a:lnTo>
                  <a:cubicBezTo>
                    <a:pt x="20244" y="1359"/>
                    <a:pt x="20543" y="1055"/>
                    <a:pt x="20543" y="683"/>
                  </a:cubicBezTo>
                  <a:cubicBezTo>
                    <a:pt x="20543" y="310"/>
                    <a:pt x="20244" y="6"/>
                    <a:pt x="19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1321602" y="4180971"/>
              <a:ext cx="316688" cy="21236"/>
            </a:xfrm>
            <a:custGeom>
              <a:avLst/>
              <a:gdLst/>
              <a:ahLst/>
              <a:cxnLst/>
              <a:rect l="l" t="t" r="r" b="b"/>
              <a:pathLst>
                <a:path w="20356" h="1365" extrusionOk="0">
                  <a:moveTo>
                    <a:pt x="683" y="0"/>
                  </a:moveTo>
                  <a:cubicBezTo>
                    <a:pt x="305" y="0"/>
                    <a:pt x="0" y="306"/>
                    <a:pt x="0" y="683"/>
                  </a:cubicBezTo>
                  <a:cubicBezTo>
                    <a:pt x="0" y="1059"/>
                    <a:pt x="305" y="1365"/>
                    <a:pt x="683" y="1365"/>
                  </a:cubicBezTo>
                  <a:lnTo>
                    <a:pt x="19673" y="1365"/>
                  </a:lnTo>
                  <a:cubicBezTo>
                    <a:pt x="20050" y="1365"/>
                    <a:pt x="20355" y="1059"/>
                    <a:pt x="20355" y="683"/>
                  </a:cubicBezTo>
                  <a:cubicBezTo>
                    <a:pt x="20355" y="306"/>
                    <a:pt x="20050" y="0"/>
                    <a:pt x="19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1293754" y="4363025"/>
              <a:ext cx="313826" cy="21252"/>
            </a:xfrm>
            <a:custGeom>
              <a:avLst/>
              <a:gdLst/>
              <a:ahLst/>
              <a:cxnLst/>
              <a:rect l="l" t="t" r="r" b="b"/>
              <a:pathLst>
                <a:path w="20172" h="1366" extrusionOk="0">
                  <a:moveTo>
                    <a:pt x="672" y="1"/>
                  </a:moveTo>
                  <a:cubicBezTo>
                    <a:pt x="300" y="8"/>
                    <a:pt x="0" y="311"/>
                    <a:pt x="0" y="683"/>
                  </a:cubicBezTo>
                  <a:cubicBezTo>
                    <a:pt x="0" y="1057"/>
                    <a:pt x="300" y="1359"/>
                    <a:pt x="672" y="1365"/>
                  </a:cubicBezTo>
                  <a:lnTo>
                    <a:pt x="19501" y="1365"/>
                  </a:lnTo>
                  <a:cubicBezTo>
                    <a:pt x="19873" y="1359"/>
                    <a:pt x="20171" y="1057"/>
                    <a:pt x="20171" y="683"/>
                  </a:cubicBezTo>
                  <a:cubicBezTo>
                    <a:pt x="20171" y="311"/>
                    <a:pt x="19873" y="8"/>
                    <a:pt x="19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1265875" y="4545110"/>
              <a:ext cx="311166" cy="21252"/>
            </a:xfrm>
            <a:custGeom>
              <a:avLst/>
              <a:gdLst/>
              <a:ahLst/>
              <a:cxnLst/>
              <a:rect l="l" t="t" r="r" b="b"/>
              <a:pathLst>
                <a:path w="20001" h="1366" extrusionOk="0">
                  <a:moveTo>
                    <a:pt x="671" y="1"/>
                  </a:moveTo>
                  <a:cubicBezTo>
                    <a:pt x="299" y="8"/>
                    <a:pt x="1" y="311"/>
                    <a:pt x="1" y="683"/>
                  </a:cubicBezTo>
                  <a:cubicBezTo>
                    <a:pt x="1" y="1055"/>
                    <a:pt x="299" y="1359"/>
                    <a:pt x="671" y="1365"/>
                  </a:cubicBezTo>
                  <a:lnTo>
                    <a:pt x="19329" y="1365"/>
                  </a:lnTo>
                  <a:cubicBezTo>
                    <a:pt x="19701" y="1359"/>
                    <a:pt x="20001" y="1055"/>
                    <a:pt x="20001" y="683"/>
                  </a:cubicBezTo>
                  <a:cubicBezTo>
                    <a:pt x="20001" y="311"/>
                    <a:pt x="19701" y="8"/>
                    <a:pt x="193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236052" y="4727195"/>
              <a:ext cx="310434" cy="21252"/>
            </a:xfrm>
            <a:custGeom>
              <a:avLst/>
              <a:gdLst/>
              <a:ahLst/>
              <a:cxnLst/>
              <a:rect l="l" t="t" r="r" b="b"/>
              <a:pathLst>
                <a:path w="19954" h="1366" extrusionOk="0">
                  <a:moveTo>
                    <a:pt x="671" y="1"/>
                  </a:moveTo>
                  <a:cubicBezTo>
                    <a:pt x="299" y="7"/>
                    <a:pt x="0" y="311"/>
                    <a:pt x="0" y="683"/>
                  </a:cubicBezTo>
                  <a:cubicBezTo>
                    <a:pt x="0" y="1055"/>
                    <a:pt x="299" y="1359"/>
                    <a:pt x="671" y="1365"/>
                  </a:cubicBezTo>
                  <a:lnTo>
                    <a:pt x="19283" y="1365"/>
                  </a:lnTo>
                  <a:cubicBezTo>
                    <a:pt x="19655" y="1359"/>
                    <a:pt x="19954" y="1055"/>
                    <a:pt x="19954" y="683"/>
                  </a:cubicBezTo>
                  <a:cubicBezTo>
                    <a:pt x="19954" y="311"/>
                    <a:pt x="19655" y="7"/>
                    <a:pt x="19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336288" y="3477010"/>
              <a:ext cx="387864" cy="580435"/>
            </a:xfrm>
            <a:custGeom>
              <a:avLst/>
              <a:gdLst/>
              <a:ahLst/>
              <a:cxnLst/>
              <a:rect l="l" t="t" r="r" b="b"/>
              <a:pathLst>
                <a:path w="24931" h="37309" extrusionOk="0">
                  <a:moveTo>
                    <a:pt x="21788" y="1"/>
                  </a:moveTo>
                  <a:lnTo>
                    <a:pt x="15543" y="1913"/>
                  </a:lnTo>
                  <a:lnTo>
                    <a:pt x="12842" y="17562"/>
                  </a:lnTo>
                  <a:lnTo>
                    <a:pt x="1" y="32117"/>
                  </a:lnTo>
                  <a:lnTo>
                    <a:pt x="3249" y="37308"/>
                  </a:lnTo>
                  <a:lnTo>
                    <a:pt x="23252" y="18831"/>
                  </a:lnTo>
                  <a:cubicBezTo>
                    <a:pt x="24381" y="17757"/>
                    <a:pt x="24931" y="16221"/>
                    <a:pt x="24772" y="14672"/>
                  </a:cubicBezTo>
                  <a:cubicBezTo>
                    <a:pt x="24036" y="7531"/>
                    <a:pt x="21788" y="1"/>
                    <a:pt x="21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281402" y="3985304"/>
              <a:ext cx="105449" cy="172642"/>
            </a:xfrm>
            <a:custGeom>
              <a:avLst/>
              <a:gdLst/>
              <a:ahLst/>
              <a:cxnLst/>
              <a:rect l="l" t="t" r="r" b="b"/>
              <a:pathLst>
                <a:path w="6778" h="11097" extrusionOk="0">
                  <a:moveTo>
                    <a:pt x="3891" y="0"/>
                  </a:moveTo>
                  <a:lnTo>
                    <a:pt x="573" y="1383"/>
                  </a:lnTo>
                  <a:cubicBezTo>
                    <a:pt x="134" y="1658"/>
                    <a:pt x="1" y="2238"/>
                    <a:pt x="276" y="2677"/>
                  </a:cubicBezTo>
                  <a:lnTo>
                    <a:pt x="5320" y="10726"/>
                  </a:lnTo>
                  <a:cubicBezTo>
                    <a:pt x="5470" y="10965"/>
                    <a:pt x="5727" y="11096"/>
                    <a:pt x="5991" y="11096"/>
                  </a:cubicBezTo>
                  <a:cubicBezTo>
                    <a:pt x="6135" y="11096"/>
                    <a:pt x="6280" y="11057"/>
                    <a:pt x="6411" y="10976"/>
                  </a:cubicBezTo>
                  <a:cubicBezTo>
                    <a:pt x="6620" y="10845"/>
                    <a:pt x="6756" y="10625"/>
                    <a:pt x="6777" y="10380"/>
                  </a:cubicBezTo>
                  <a:lnTo>
                    <a:pt x="6411" y="4021"/>
                  </a:lnTo>
                  <a:lnTo>
                    <a:pt x="3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461464" y="3492240"/>
              <a:ext cx="180669" cy="624011"/>
            </a:xfrm>
            <a:custGeom>
              <a:avLst/>
              <a:gdLst/>
              <a:ahLst/>
              <a:cxnLst/>
              <a:rect l="l" t="t" r="r" b="b"/>
              <a:pathLst>
                <a:path w="11613" h="40110" extrusionOk="0">
                  <a:moveTo>
                    <a:pt x="10155" y="1"/>
                  </a:moveTo>
                  <a:lnTo>
                    <a:pt x="0" y="1346"/>
                  </a:lnTo>
                  <a:lnTo>
                    <a:pt x="2145" y="19653"/>
                  </a:lnTo>
                  <a:lnTo>
                    <a:pt x="940" y="40109"/>
                  </a:lnTo>
                  <a:lnTo>
                    <a:pt x="7497" y="40109"/>
                  </a:lnTo>
                  <a:lnTo>
                    <a:pt x="11465" y="19685"/>
                  </a:lnTo>
                  <a:cubicBezTo>
                    <a:pt x="11580" y="19096"/>
                    <a:pt x="11613" y="18492"/>
                    <a:pt x="11567" y="17892"/>
                  </a:cubicBezTo>
                  <a:lnTo>
                    <a:pt x="101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1477037" y="4116034"/>
              <a:ext cx="174695" cy="69791"/>
            </a:xfrm>
            <a:custGeom>
              <a:avLst/>
              <a:gdLst/>
              <a:ahLst/>
              <a:cxnLst/>
              <a:rect l="l" t="t" r="r" b="b"/>
              <a:pathLst>
                <a:path w="11229" h="4486" extrusionOk="0">
                  <a:moveTo>
                    <a:pt x="590" y="0"/>
                  </a:moveTo>
                  <a:lnTo>
                    <a:pt x="0" y="3547"/>
                  </a:lnTo>
                  <a:cubicBezTo>
                    <a:pt x="0" y="4064"/>
                    <a:pt x="420" y="4486"/>
                    <a:pt x="939" y="4486"/>
                  </a:cubicBezTo>
                  <a:lnTo>
                    <a:pt x="10438" y="4486"/>
                  </a:lnTo>
                  <a:cubicBezTo>
                    <a:pt x="10874" y="4484"/>
                    <a:pt x="11229" y="4131"/>
                    <a:pt x="11229" y="3694"/>
                  </a:cubicBezTo>
                  <a:cubicBezTo>
                    <a:pt x="11229" y="3447"/>
                    <a:pt x="11113" y="3216"/>
                    <a:pt x="10918" y="3066"/>
                  </a:cubicBezTo>
                  <a:lnTo>
                    <a:pt x="5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1569293" y="2711705"/>
              <a:ext cx="96643" cy="92956"/>
            </a:xfrm>
            <a:custGeom>
              <a:avLst/>
              <a:gdLst/>
              <a:ahLst/>
              <a:cxnLst/>
              <a:rect l="l" t="t" r="r" b="b"/>
              <a:pathLst>
                <a:path w="6212" h="5975" extrusionOk="0">
                  <a:moveTo>
                    <a:pt x="3224" y="0"/>
                  </a:moveTo>
                  <a:cubicBezTo>
                    <a:pt x="2016" y="0"/>
                    <a:pt x="926" y="729"/>
                    <a:pt x="464" y="1844"/>
                  </a:cubicBezTo>
                  <a:cubicBezTo>
                    <a:pt x="1" y="2961"/>
                    <a:pt x="257" y="4245"/>
                    <a:pt x="1112" y="5100"/>
                  </a:cubicBezTo>
                  <a:cubicBezTo>
                    <a:pt x="1683" y="5671"/>
                    <a:pt x="2447" y="5975"/>
                    <a:pt x="3224" y="5975"/>
                  </a:cubicBezTo>
                  <a:cubicBezTo>
                    <a:pt x="3609" y="5975"/>
                    <a:pt x="3997" y="5900"/>
                    <a:pt x="4366" y="5747"/>
                  </a:cubicBezTo>
                  <a:cubicBezTo>
                    <a:pt x="5483" y="5285"/>
                    <a:pt x="6211" y="4196"/>
                    <a:pt x="6211" y="2988"/>
                  </a:cubicBezTo>
                  <a:cubicBezTo>
                    <a:pt x="6211" y="1337"/>
                    <a:pt x="4873" y="0"/>
                    <a:pt x="3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1619435" y="2758191"/>
              <a:ext cx="77103" cy="103053"/>
            </a:xfrm>
            <a:custGeom>
              <a:avLst/>
              <a:gdLst/>
              <a:ahLst/>
              <a:cxnLst/>
              <a:rect l="l" t="t" r="r" b="b"/>
              <a:pathLst>
                <a:path w="4956" h="6624" extrusionOk="0">
                  <a:moveTo>
                    <a:pt x="2373" y="0"/>
                  </a:moveTo>
                  <a:lnTo>
                    <a:pt x="1" y="2034"/>
                  </a:lnTo>
                  <a:lnTo>
                    <a:pt x="1617" y="6624"/>
                  </a:lnTo>
                  <a:lnTo>
                    <a:pt x="4955" y="5138"/>
                  </a:lnTo>
                  <a:lnTo>
                    <a:pt x="23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1595819" y="2793569"/>
              <a:ext cx="175909" cy="475422"/>
            </a:xfrm>
            <a:custGeom>
              <a:avLst/>
              <a:gdLst/>
              <a:ahLst/>
              <a:cxnLst/>
              <a:rect l="l" t="t" r="r" b="b"/>
              <a:pathLst>
                <a:path w="11307" h="30559" extrusionOk="0">
                  <a:moveTo>
                    <a:pt x="6722" y="0"/>
                  </a:moveTo>
                  <a:lnTo>
                    <a:pt x="875" y="2303"/>
                  </a:lnTo>
                  <a:lnTo>
                    <a:pt x="4729" y="13477"/>
                  </a:lnTo>
                  <a:lnTo>
                    <a:pt x="1" y="21809"/>
                  </a:lnTo>
                  <a:lnTo>
                    <a:pt x="2951" y="30558"/>
                  </a:lnTo>
                  <a:lnTo>
                    <a:pt x="10653" y="16278"/>
                  </a:lnTo>
                  <a:cubicBezTo>
                    <a:pt x="11159" y="15253"/>
                    <a:pt x="11306" y="14088"/>
                    <a:pt x="11075" y="12969"/>
                  </a:cubicBezTo>
                  <a:lnTo>
                    <a:pt x="67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1197656" y="3179690"/>
              <a:ext cx="290490" cy="111314"/>
            </a:xfrm>
            <a:custGeom>
              <a:avLst/>
              <a:gdLst/>
              <a:ahLst/>
              <a:cxnLst/>
              <a:rect l="l" t="t" r="r" b="b"/>
              <a:pathLst>
                <a:path w="18672" h="7155" extrusionOk="0">
                  <a:moveTo>
                    <a:pt x="14515" y="1"/>
                  </a:moveTo>
                  <a:cubicBezTo>
                    <a:pt x="14464" y="1"/>
                    <a:pt x="14413" y="2"/>
                    <a:pt x="14362" y="4"/>
                  </a:cubicBezTo>
                  <a:lnTo>
                    <a:pt x="720" y="405"/>
                  </a:lnTo>
                  <a:lnTo>
                    <a:pt x="0" y="6595"/>
                  </a:lnTo>
                  <a:lnTo>
                    <a:pt x="14420" y="7153"/>
                  </a:lnTo>
                  <a:cubicBezTo>
                    <a:pt x="14450" y="7154"/>
                    <a:pt x="14479" y="7154"/>
                    <a:pt x="14509" y="7154"/>
                  </a:cubicBezTo>
                  <a:cubicBezTo>
                    <a:pt x="16050" y="7154"/>
                    <a:pt x="17423" y="6166"/>
                    <a:pt x="17907" y="4695"/>
                  </a:cubicBezTo>
                  <a:cubicBezTo>
                    <a:pt x="18672" y="2372"/>
                    <a:pt x="16932" y="1"/>
                    <a:pt x="14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1252356" y="2920004"/>
              <a:ext cx="97872" cy="92972"/>
            </a:xfrm>
            <a:custGeom>
              <a:avLst/>
              <a:gdLst/>
              <a:ahLst/>
              <a:cxnLst/>
              <a:rect l="l" t="t" r="r" b="b"/>
              <a:pathLst>
                <a:path w="6291" h="5976" extrusionOk="0">
                  <a:moveTo>
                    <a:pt x="3001" y="0"/>
                  </a:moveTo>
                  <a:cubicBezTo>
                    <a:pt x="2627" y="0"/>
                    <a:pt x="2250" y="71"/>
                    <a:pt x="1889" y="216"/>
                  </a:cubicBezTo>
                  <a:cubicBezTo>
                    <a:pt x="768" y="666"/>
                    <a:pt x="28" y="1746"/>
                    <a:pt x="15" y="2954"/>
                  </a:cubicBezTo>
                  <a:cubicBezTo>
                    <a:pt x="1" y="4162"/>
                    <a:pt x="716" y="5260"/>
                    <a:pt x="1827" y="5735"/>
                  </a:cubicBezTo>
                  <a:cubicBezTo>
                    <a:pt x="2205" y="5897"/>
                    <a:pt x="2604" y="5976"/>
                    <a:pt x="3000" y="5976"/>
                  </a:cubicBezTo>
                  <a:cubicBezTo>
                    <a:pt x="3766" y="5976"/>
                    <a:pt x="4520" y="5681"/>
                    <a:pt x="5090" y="5124"/>
                  </a:cubicBezTo>
                  <a:cubicBezTo>
                    <a:pt x="6269" y="3971"/>
                    <a:pt x="6291" y="2078"/>
                    <a:pt x="5137" y="899"/>
                  </a:cubicBezTo>
                  <a:cubicBezTo>
                    <a:pt x="4564" y="313"/>
                    <a:pt x="3789" y="0"/>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1232349" y="2988597"/>
              <a:ext cx="81895" cy="88896"/>
            </a:xfrm>
            <a:custGeom>
              <a:avLst/>
              <a:gdLst/>
              <a:ahLst/>
              <a:cxnLst/>
              <a:rect l="l" t="t" r="r" b="b"/>
              <a:pathLst>
                <a:path w="5264" h="5714" extrusionOk="0">
                  <a:moveTo>
                    <a:pt x="2151" y="1"/>
                  </a:moveTo>
                  <a:lnTo>
                    <a:pt x="1" y="4366"/>
                  </a:lnTo>
                  <a:lnTo>
                    <a:pt x="3397" y="5713"/>
                  </a:lnTo>
                  <a:lnTo>
                    <a:pt x="5264" y="276"/>
                  </a:lnTo>
                  <a:lnTo>
                    <a:pt x="2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1143936" y="3019479"/>
              <a:ext cx="166683" cy="262828"/>
            </a:xfrm>
            <a:custGeom>
              <a:avLst/>
              <a:gdLst/>
              <a:ahLst/>
              <a:cxnLst/>
              <a:rect l="l" t="t" r="r" b="b"/>
              <a:pathLst>
                <a:path w="10714" h="16894" extrusionOk="0">
                  <a:moveTo>
                    <a:pt x="6185" y="0"/>
                  </a:moveTo>
                  <a:lnTo>
                    <a:pt x="804" y="12556"/>
                  </a:lnTo>
                  <a:cubicBezTo>
                    <a:pt x="0" y="14434"/>
                    <a:pt x="1192" y="16565"/>
                    <a:pt x="3214" y="16860"/>
                  </a:cubicBezTo>
                  <a:cubicBezTo>
                    <a:pt x="3367" y="16882"/>
                    <a:pt x="3518" y="16893"/>
                    <a:pt x="3668" y="16893"/>
                  </a:cubicBezTo>
                  <a:cubicBezTo>
                    <a:pt x="5014" y="16893"/>
                    <a:pt x="6233" y="16018"/>
                    <a:pt x="6640" y="14698"/>
                  </a:cubicBezTo>
                  <a:lnTo>
                    <a:pt x="10714" y="1461"/>
                  </a:lnTo>
                  <a:lnTo>
                    <a:pt x="6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1417763" y="3114846"/>
              <a:ext cx="274450" cy="425747"/>
            </a:xfrm>
            <a:custGeom>
              <a:avLst/>
              <a:gdLst/>
              <a:ahLst/>
              <a:cxnLst/>
              <a:rect l="l" t="t" r="r" b="b"/>
              <a:pathLst>
                <a:path w="17641" h="27366" extrusionOk="0">
                  <a:moveTo>
                    <a:pt x="13372" y="1"/>
                  </a:moveTo>
                  <a:lnTo>
                    <a:pt x="8939" y="2491"/>
                  </a:lnTo>
                  <a:lnTo>
                    <a:pt x="5760" y="2802"/>
                  </a:lnTo>
                  <a:lnTo>
                    <a:pt x="1" y="4168"/>
                  </a:lnTo>
                  <a:lnTo>
                    <a:pt x="1739" y="26182"/>
                  </a:lnTo>
                  <a:cubicBezTo>
                    <a:pt x="1739" y="26182"/>
                    <a:pt x="3104" y="27365"/>
                    <a:pt x="6257" y="27365"/>
                  </a:cubicBezTo>
                  <a:cubicBezTo>
                    <a:pt x="8807" y="27365"/>
                    <a:pt x="12527" y="26591"/>
                    <a:pt x="17640" y="23793"/>
                  </a:cubicBezTo>
                  <a:lnTo>
                    <a:pt x="13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1005489" y="2315751"/>
              <a:ext cx="639242" cy="639227"/>
            </a:xfrm>
            <a:custGeom>
              <a:avLst/>
              <a:gdLst/>
              <a:ahLst/>
              <a:cxnLst/>
              <a:rect l="l" t="t" r="r" b="b"/>
              <a:pathLst>
                <a:path w="41089" h="41088" extrusionOk="0">
                  <a:moveTo>
                    <a:pt x="20545" y="0"/>
                  </a:moveTo>
                  <a:cubicBezTo>
                    <a:pt x="15097" y="0"/>
                    <a:pt x="9871" y="2164"/>
                    <a:pt x="6019" y="6018"/>
                  </a:cubicBezTo>
                  <a:cubicBezTo>
                    <a:pt x="2165" y="9870"/>
                    <a:pt x="1" y="15096"/>
                    <a:pt x="1" y="20545"/>
                  </a:cubicBezTo>
                  <a:cubicBezTo>
                    <a:pt x="1" y="25993"/>
                    <a:pt x="2165" y="31217"/>
                    <a:pt x="6019" y="35071"/>
                  </a:cubicBezTo>
                  <a:cubicBezTo>
                    <a:pt x="9871" y="38924"/>
                    <a:pt x="15097" y="41088"/>
                    <a:pt x="20545" y="41088"/>
                  </a:cubicBezTo>
                  <a:cubicBezTo>
                    <a:pt x="25994" y="41088"/>
                    <a:pt x="31220" y="38924"/>
                    <a:pt x="35072" y="35071"/>
                  </a:cubicBezTo>
                  <a:cubicBezTo>
                    <a:pt x="38925" y="31217"/>
                    <a:pt x="41089" y="25993"/>
                    <a:pt x="41089" y="20545"/>
                  </a:cubicBezTo>
                  <a:cubicBezTo>
                    <a:pt x="41089" y="15096"/>
                    <a:pt x="38925" y="9870"/>
                    <a:pt x="35072" y="6018"/>
                  </a:cubicBezTo>
                  <a:cubicBezTo>
                    <a:pt x="31220" y="2164"/>
                    <a:pt x="25994" y="0"/>
                    <a:pt x="20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961711" y="2315751"/>
              <a:ext cx="639258" cy="639227"/>
            </a:xfrm>
            <a:custGeom>
              <a:avLst/>
              <a:gdLst/>
              <a:ahLst/>
              <a:cxnLst/>
              <a:rect l="l" t="t" r="r" b="b"/>
              <a:pathLst>
                <a:path w="41090" h="41088" extrusionOk="0">
                  <a:moveTo>
                    <a:pt x="20545" y="0"/>
                  </a:moveTo>
                  <a:cubicBezTo>
                    <a:pt x="15097" y="0"/>
                    <a:pt x="9871" y="2164"/>
                    <a:pt x="6019" y="6018"/>
                  </a:cubicBezTo>
                  <a:cubicBezTo>
                    <a:pt x="2166" y="9870"/>
                    <a:pt x="1" y="15096"/>
                    <a:pt x="1" y="20545"/>
                  </a:cubicBezTo>
                  <a:cubicBezTo>
                    <a:pt x="1" y="25993"/>
                    <a:pt x="2166" y="31219"/>
                    <a:pt x="6019" y="35071"/>
                  </a:cubicBezTo>
                  <a:cubicBezTo>
                    <a:pt x="9871" y="38924"/>
                    <a:pt x="15097" y="41088"/>
                    <a:pt x="20545" y="41088"/>
                  </a:cubicBezTo>
                  <a:cubicBezTo>
                    <a:pt x="25994" y="41088"/>
                    <a:pt x="31220" y="38924"/>
                    <a:pt x="35072" y="35071"/>
                  </a:cubicBezTo>
                  <a:cubicBezTo>
                    <a:pt x="38925" y="31219"/>
                    <a:pt x="41090" y="25993"/>
                    <a:pt x="41090" y="20545"/>
                  </a:cubicBezTo>
                  <a:cubicBezTo>
                    <a:pt x="41090" y="15096"/>
                    <a:pt x="38925" y="9870"/>
                    <a:pt x="35072" y="6018"/>
                  </a:cubicBezTo>
                  <a:cubicBezTo>
                    <a:pt x="31220" y="2164"/>
                    <a:pt x="25994" y="0"/>
                    <a:pt x="2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1030661" y="2384686"/>
              <a:ext cx="501356" cy="501340"/>
            </a:xfrm>
            <a:custGeom>
              <a:avLst/>
              <a:gdLst/>
              <a:ahLst/>
              <a:cxnLst/>
              <a:rect l="l" t="t" r="r" b="b"/>
              <a:pathLst>
                <a:path w="32226" h="32225" extrusionOk="0">
                  <a:moveTo>
                    <a:pt x="16113" y="1"/>
                  </a:moveTo>
                  <a:cubicBezTo>
                    <a:pt x="11841" y="1"/>
                    <a:pt x="7742" y="1698"/>
                    <a:pt x="4721" y="4720"/>
                  </a:cubicBezTo>
                  <a:cubicBezTo>
                    <a:pt x="1698" y="7741"/>
                    <a:pt x="1" y="11839"/>
                    <a:pt x="1" y="16114"/>
                  </a:cubicBezTo>
                  <a:cubicBezTo>
                    <a:pt x="1" y="20386"/>
                    <a:pt x="1698" y="24485"/>
                    <a:pt x="4721" y="27506"/>
                  </a:cubicBezTo>
                  <a:cubicBezTo>
                    <a:pt x="7742" y="30527"/>
                    <a:pt x="11841" y="32225"/>
                    <a:pt x="16113" y="32225"/>
                  </a:cubicBezTo>
                  <a:cubicBezTo>
                    <a:pt x="20387" y="32225"/>
                    <a:pt x="24485" y="30527"/>
                    <a:pt x="27507" y="27506"/>
                  </a:cubicBezTo>
                  <a:cubicBezTo>
                    <a:pt x="30529" y="24485"/>
                    <a:pt x="32226" y="20386"/>
                    <a:pt x="32226" y="16114"/>
                  </a:cubicBezTo>
                  <a:cubicBezTo>
                    <a:pt x="32226" y="11839"/>
                    <a:pt x="30529" y="7741"/>
                    <a:pt x="27507" y="4720"/>
                  </a:cubicBezTo>
                  <a:cubicBezTo>
                    <a:pt x="24485" y="1698"/>
                    <a:pt x="20387" y="1"/>
                    <a:pt x="16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1270994" y="2384686"/>
              <a:ext cx="261024" cy="501792"/>
            </a:xfrm>
            <a:custGeom>
              <a:avLst/>
              <a:gdLst/>
              <a:ahLst/>
              <a:cxnLst/>
              <a:rect l="l" t="t" r="r" b="b"/>
              <a:pathLst>
                <a:path w="16778" h="32254" extrusionOk="0">
                  <a:moveTo>
                    <a:pt x="906" y="1"/>
                  </a:moveTo>
                  <a:cubicBezTo>
                    <a:pt x="602" y="1"/>
                    <a:pt x="300" y="11"/>
                    <a:pt x="1" y="28"/>
                  </a:cubicBezTo>
                  <a:cubicBezTo>
                    <a:pt x="8346" y="505"/>
                    <a:pt x="14143" y="7529"/>
                    <a:pt x="14143" y="16127"/>
                  </a:cubicBezTo>
                  <a:cubicBezTo>
                    <a:pt x="14143" y="24725"/>
                    <a:pt x="8346" y="31748"/>
                    <a:pt x="1" y="32226"/>
                  </a:cubicBezTo>
                  <a:cubicBezTo>
                    <a:pt x="300" y="32242"/>
                    <a:pt x="602" y="32254"/>
                    <a:pt x="906" y="32254"/>
                  </a:cubicBezTo>
                  <a:cubicBezTo>
                    <a:pt x="9671" y="32254"/>
                    <a:pt x="16778" y="25034"/>
                    <a:pt x="16778" y="16127"/>
                  </a:cubicBezTo>
                  <a:cubicBezTo>
                    <a:pt x="16778" y="7221"/>
                    <a:pt x="9671" y="1"/>
                    <a:pt x="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1164300" y="2459113"/>
              <a:ext cx="227388" cy="353264"/>
            </a:xfrm>
            <a:custGeom>
              <a:avLst/>
              <a:gdLst/>
              <a:ahLst/>
              <a:cxnLst/>
              <a:rect l="l" t="t" r="r" b="b"/>
              <a:pathLst>
                <a:path w="14616" h="22707" extrusionOk="0">
                  <a:moveTo>
                    <a:pt x="6113" y="1"/>
                  </a:moveTo>
                  <a:lnTo>
                    <a:pt x="6113" y="2658"/>
                  </a:lnTo>
                  <a:cubicBezTo>
                    <a:pt x="2199" y="3142"/>
                    <a:pt x="292" y="5388"/>
                    <a:pt x="292" y="8046"/>
                  </a:cubicBezTo>
                  <a:cubicBezTo>
                    <a:pt x="292" y="14326"/>
                    <a:pt x="9904" y="12369"/>
                    <a:pt x="9904" y="15050"/>
                  </a:cubicBezTo>
                  <a:cubicBezTo>
                    <a:pt x="9904" y="15871"/>
                    <a:pt x="9132" y="16426"/>
                    <a:pt x="7151" y="16426"/>
                  </a:cubicBezTo>
                  <a:cubicBezTo>
                    <a:pt x="5194" y="16426"/>
                    <a:pt x="3068" y="15750"/>
                    <a:pt x="1572" y="14759"/>
                  </a:cubicBezTo>
                  <a:lnTo>
                    <a:pt x="1" y="18286"/>
                  </a:lnTo>
                  <a:cubicBezTo>
                    <a:pt x="1403" y="19253"/>
                    <a:pt x="3697" y="19953"/>
                    <a:pt x="6113" y="20122"/>
                  </a:cubicBezTo>
                  <a:lnTo>
                    <a:pt x="6113" y="22706"/>
                  </a:lnTo>
                  <a:lnTo>
                    <a:pt x="9012" y="22706"/>
                  </a:lnTo>
                  <a:lnTo>
                    <a:pt x="9012" y="20025"/>
                  </a:lnTo>
                  <a:cubicBezTo>
                    <a:pt x="12779" y="19471"/>
                    <a:pt x="14616" y="17247"/>
                    <a:pt x="14616" y="14687"/>
                  </a:cubicBezTo>
                  <a:cubicBezTo>
                    <a:pt x="14616" y="8455"/>
                    <a:pt x="5026" y="10388"/>
                    <a:pt x="5026" y="7803"/>
                  </a:cubicBezTo>
                  <a:cubicBezTo>
                    <a:pt x="5026" y="6958"/>
                    <a:pt x="5751" y="6282"/>
                    <a:pt x="7756" y="6282"/>
                  </a:cubicBezTo>
                  <a:cubicBezTo>
                    <a:pt x="9229" y="6282"/>
                    <a:pt x="10823" y="6717"/>
                    <a:pt x="12442" y="7586"/>
                  </a:cubicBezTo>
                  <a:lnTo>
                    <a:pt x="13915" y="4036"/>
                  </a:lnTo>
                  <a:cubicBezTo>
                    <a:pt x="12562" y="3238"/>
                    <a:pt x="10798" y="2755"/>
                    <a:pt x="9011" y="2611"/>
                  </a:cubicBezTo>
                  <a:lnTo>
                    <a:pt x="9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444787" y="2955911"/>
              <a:ext cx="161736" cy="147672"/>
            </a:xfrm>
            <a:custGeom>
              <a:avLst/>
              <a:gdLst/>
              <a:ahLst/>
              <a:cxnLst/>
              <a:rect l="l" t="t" r="r" b="b"/>
              <a:pathLst>
                <a:path w="10396" h="9492" extrusionOk="0">
                  <a:moveTo>
                    <a:pt x="8569" y="0"/>
                  </a:moveTo>
                  <a:cubicBezTo>
                    <a:pt x="8502" y="9"/>
                    <a:pt x="5183" y="452"/>
                    <a:pt x="3240" y="1084"/>
                  </a:cubicBezTo>
                  <a:cubicBezTo>
                    <a:pt x="1278" y="1722"/>
                    <a:pt x="2512" y="4793"/>
                    <a:pt x="2512" y="4793"/>
                  </a:cubicBezTo>
                  <a:lnTo>
                    <a:pt x="0" y="5953"/>
                  </a:lnTo>
                  <a:cubicBezTo>
                    <a:pt x="898" y="8075"/>
                    <a:pt x="2825" y="9491"/>
                    <a:pt x="4915" y="9491"/>
                  </a:cubicBezTo>
                  <a:cubicBezTo>
                    <a:pt x="5172" y="9491"/>
                    <a:pt x="5431" y="9470"/>
                    <a:pt x="5691" y="9426"/>
                  </a:cubicBezTo>
                  <a:cubicBezTo>
                    <a:pt x="8533" y="8947"/>
                    <a:pt x="10395" y="5950"/>
                    <a:pt x="9852" y="2736"/>
                  </a:cubicBezTo>
                  <a:cubicBezTo>
                    <a:pt x="9658" y="1595"/>
                    <a:pt x="9202" y="684"/>
                    <a:pt x="8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472572" y="3071970"/>
              <a:ext cx="87480" cy="125845"/>
            </a:xfrm>
            <a:custGeom>
              <a:avLst/>
              <a:gdLst/>
              <a:ahLst/>
              <a:cxnLst/>
              <a:rect l="l" t="t" r="r" b="b"/>
              <a:pathLst>
                <a:path w="5623" h="8089" extrusionOk="0">
                  <a:moveTo>
                    <a:pt x="4558" y="1"/>
                  </a:moveTo>
                  <a:lnTo>
                    <a:pt x="0" y="726"/>
                  </a:lnTo>
                  <a:lnTo>
                    <a:pt x="865" y="6145"/>
                  </a:lnTo>
                  <a:cubicBezTo>
                    <a:pt x="1047" y="7280"/>
                    <a:pt x="2027" y="8089"/>
                    <a:pt x="3141" y="8089"/>
                  </a:cubicBezTo>
                  <a:cubicBezTo>
                    <a:pt x="3262" y="8089"/>
                    <a:pt x="3385" y="8079"/>
                    <a:pt x="3508" y="8059"/>
                  </a:cubicBezTo>
                  <a:lnTo>
                    <a:pt x="3901" y="7995"/>
                  </a:lnTo>
                  <a:cubicBezTo>
                    <a:pt x="5159" y="7794"/>
                    <a:pt x="5623" y="6676"/>
                    <a:pt x="5421" y="5417"/>
                  </a:cubicBezTo>
                  <a:lnTo>
                    <a:pt x="4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468667" y="3075579"/>
              <a:ext cx="88164" cy="78550"/>
            </a:xfrm>
            <a:custGeom>
              <a:avLst/>
              <a:gdLst/>
              <a:ahLst/>
              <a:cxnLst/>
              <a:rect l="l" t="t" r="r" b="b"/>
              <a:pathLst>
                <a:path w="5667" h="5049" extrusionOk="0">
                  <a:moveTo>
                    <a:pt x="1" y="0"/>
                  </a:moveTo>
                  <a:cubicBezTo>
                    <a:pt x="1" y="1"/>
                    <a:pt x="788" y="5049"/>
                    <a:pt x="5059" y="5049"/>
                  </a:cubicBezTo>
                  <a:cubicBezTo>
                    <a:pt x="5254" y="5049"/>
                    <a:pt x="5457" y="5038"/>
                    <a:pt x="5667" y="5016"/>
                  </a:cubicBezTo>
                  <a:lnTo>
                    <a:pt x="5126" y="186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570833" y="3003237"/>
              <a:ext cx="50033" cy="47217"/>
            </a:xfrm>
            <a:custGeom>
              <a:avLst/>
              <a:gdLst/>
              <a:ahLst/>
              <a:cxnLst/>
              <a:rect l="l" t="t" r="r" b="b"/>
              <a:pathLst>
                <a:path w="3216" h="3035" extrusionOk="0">
                  <a:moveTo>
                    <a:pt x="1609" y="1"/>
                  </a:moveTo>
                  <a:cubicBezTo>
                    <a:pt x="1509" y="1"/>
                    <a:pt x="1407" y="11"/>
                    <a:pt x="1304" y="32"/>
                  </a:cubicBezTo>
                  <a:cubicBezTo>
                    <a:pt x="703" y="153"/>
                    <a:pt x="235" y="626"/>
                    <a:pt x="118" y="1228"/>
                  </a:cubicBezTo>
                  <a:cubicBezTo>
                    <a:pt x="0" y="1831"/>
                    <a:pt x="258" y="2445"/>
                    <a:pt x="770" y="2784"/>
                  </a:cubicBezTo>
                  <a:cubicBezTo>
                    <a:pt x="1024" y="2951"/>
                    <a:pt x="1315" y="3034"/>
                    <a:pt x="1607" y="3034"/>
                  </a:cubicBezTo>
                  <a:cubicBezTo>
                    <a:pt x="1903" y="3034"/>
                    <a:pt x="2199" y="2948"/>
                    <a:pt x="2455" y="2775"/>
                  </a:cubicBezTo>
                  <a:cubicBezTo>
                    <a:pt x="2964" y="2432"/>
                    <a:pt x="3216" y="1816"/>
                    <a:pt x="3094" y="1215"/>
                  </a:cubicBezTo>
                  <a:cubicBezTo>
                    <a:pt x="2947" y="496"/>
                    <a:pt x="2315" y="1"/>
                    <a:pt x="1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451181" y="2962010"/>
              <a:ext cx="165158" cy="173824"/>
            </a:xfrm>
            <a:custGeom>
              <a:avLst/>
              <a:gdLst/>
              <a:ahLst/>
              <a:cxnLst/>
              <a:rect l="l" t="t" r="r" b="b"/>
              <a:pathLst>
                <a:path w="10616" h="11173" extrusionOk="0">
                  <a:moveTo>
                    <a:pt x="7254" y="1"/>
                  </a:moveTo>
                  <a:cubicBezTo>
                    <a:pt x="7116" y="1"/>
                    <a:pt x="6977" y="14"/>
                    <a:pt x="6837" y="43"/>
                  </a:cubicBezTo>
                  <a:lnTo>
                    <a:pt x="1036" y="1223"/>
                  </a:lnTo>
                  <a:cubicBezTo>
                    <a:pt x="406" y="1352"/>
                    <a:pt x="1" y="1966"/>
                    <a:pt x="128" y="2596"/>
                  </a:cubicBezTo>
                  <a:lnTo>
                    <a:pt x="1142" y="7571"/>
                  </a:lnTo>
                  <a:cubicBezTo>
                    <a:pt x="1576" y="9704"/>
                    <a:pt x="3451" y="11173"/>
                    <a:pt x="5545" y="11173"/>
                  </a:cubicBezTo>
                  <a:cubicBezTo>
                    <a:pt x="5841" y="11173"/>
                    <a:pt x="6142" y="11143"/>
                    <a:pt x="6444" y="11082"/>
                  </a:cubicBezTo>
                  <a:lnTo>
                    <a:pt x="6610" y="11047"/>
                  </a:lnTo>
                  <a:cubicBezTo>
                    <a:pt x="9044" y="10553"/>
                    <a:pt x="10616" y="8178"/>
                    <a:pt x="10120" y="5745"/>
                  </a:cubicBezTo>
                  <a:lnTo>
                    <a:pt x="9289" y="1665"/>
                  </a:lnTo>
                  <a:cubicBezTo>
                    <a:pt x="9089" y="680"/>
                    <a:pt x="8222" y="1"/>
                    <a:pt x="7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461464" y="3030463"/>
              <a:ext cx="152806" cy="110318"/>
            </a:xfrm>
            <a:custGeom>
              <a:avLst/>
              <a:gdLst/>
              <a:ahLst/>
              <a:cxnLst/>
              <a:rect l="l" t="t" r="r" b="b"/>
              <a:pathLst>
                <a:path w="9822" h="7091" extrusionOk="0">
                  <a:moveTo>
                    <a:pt x="1440" y="1"/>
                  </a:moveTo>
                  <a:lnTo>
                    <a:pt x="0" y="356"/>
                  </a:lnTo>
                  <a:lnTo>
                    <a:pt x="711" y="3193"/>
                  </a:lnTo>
                  <a:cubicBezTo>
                    <a:pt x="976" y="5539"/>
                    <a:pt x="2455" y="7091"/>
                    <a:pt x="4754" y="7091"/>
                  </a:cubicBezTo>
                  <a:cubicBezTo>
                    <a:pt x="5299" y="7091"/>
                    <a:pt x="5891" y="7003"/>
                    <a:pt x="6524" y="6818"/>
                  </a:cubicBezTo>
                  <a:cubicBezTo>
                    <a:pt x="9821" y="5854"/>
                    <a:pt x="9643" y="3170"/>
                    <a:pt x="9643" y="3170"/>
                  </a:cubicBezTo>
                  <a:cubicBezTo>
                    <a:pt x="9643" y="3170"/>
                    <a:pt x="9545" y="2252"/>
                    <a:pt x="8039" y="2252"/>
                  </a:cubicBezTo>
                  <a:cubicBezTo>
                    <a:pt x="7759" y="2252"/>
                    <a:pt x="7430" y="2284"/>
                    <a:pt x="7045" y="2359"/>
                  </a:cubicBezTo>
                  <a:cubicBezTo>
                    <a:pt x="4360" y="2883"/>
                    <a:pt x="5190" y="3599"/>
                    <a:pt x="3931" y="4120"/>
                  </a:cubicBezTo>
                  <a:cubicBezTo>
                    <a:pt x="3796" y="4176"/>
                    <a:pt x="3678" y="4198"/>
                    <a:pt x="3570" y="4198"/>
                  </a:cubicBezTo>
                  <a:cubicBezTo>
                    <a:pt x="3323" y="4198"/>
                    <a:pt x="3131" y="4082"/>
                    <a:pt x="2917" y="4003"/>
                  </a:cubicBezTo>
                  <a:cubicBezTo>
                    <a:pt x="2438" y="3823"/>
                    <a:pt x="2108" y="3375"/>
                    <a:pt x="2008" y="2871"/>
                  </a:cubicBezTo>
                  <a:lnTo>
                    <a:pt x="1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429556" y="2932466"/>
              <a:ext cx="148543" cy="116090"/>
            </a:xfrm>
            <a:custGeom>
              <a:avLst/>
              <a:gdLst/>
              <a:ahLst/>
              <a:cxnLst/>
              <a:rect l="l" t="t" r="r" b="b"/>
              <a:pathLst>
                <a:path w="9548" h="7462" extrusionOk="0">
                  <a:moveTo>
                    <a:pt x="5898" y="1"/>
                  </a:moveTo>
                  <a:cubicBezTo>
                    <a:pt x="5551" y="1"/>
                    <a:pt x="5197" y="31"/>
                    <a:pt x="4839" y="91"/>
                  </a:cubicBezTo>
                  <a:cubicBezTo>
                    <a:pt x="1998" y="572"/>
                    <a:pt x="0" y="2767"/>
                    <a:pt x="544" y="5981"/>
                  </a:cubicBezTo>
                  <a:cubicBezTo>
                    <a:pt x="630" y="6490"/>
                    <a:pt x="777" y="6986"/>
                    <a:pt x="979" y="7461"/>
                  </a:cubicBezTo>
                  <a:lnTo>
                    <a:pt x="3491" y="6300"/>
                  </a:lnTo>
                  <a:cubicBezTo>
                    <a:pt x="3491" y="6300"/>
                    <a:pt x="2257" y="3229"/>
                    <a:pt x="4219" y="2591"/>
                  </a:cubicBezTo>
                  <a:cubicBezTo>
                    <a:pt x="6162" y="1959"/>
                    <a:pt x="9481" y="1516"/>
                    <a:pt x="9548" y="1507"/>
                  </a:cubicBezTo>
                  <a:cubicBezTo>
                    <a:pt x="8625" y="509"/>
                    <a:pt x="7325" y="1"/>
                    <a:pt x="5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1422461" y="3035799"/>
              <a:ext cx="55711" cy="53300"/>
            </a:xfrm>
            <a:custGeom>
              <a:avLst/>
              <a:gdLst/>
              <a:ahLst/>
              <a:cxnLst/>
              <a:rect l="l" t="t" r="r" b="b"/>
              <a:pathLst>
                <a:path w="3581" h="3426" extrusionOk="0">
                  <a:moveTo>
                    <a:pt x="1734" y="0"/>
                  </a:moveTo>
                  <a:cubicBezTo>
                    <a:pt x="1533" y="0"/>
                    <a:pt x="1329" y="36"/>
                    <a:pt x="1130" y="111"/>
                  </a:cubicBezTo>
                  <a:cubicBezTo>
                    <a:pt x="482" y="356"/>
                    <a:pt x="45" y="966"/>
                    <a:pt x="23" y="1658"/>
                  </a:cubicBezTo>
                  <a:cubicBezTo>
                    <a:pt x="0" y="2350"/>
                    <a:pt x="397" y="2988"/>
                    <a:pt x="1029" y="3273"/>
                  </a:cubicBezTo>
                  <a:cubicBezTo>
                    <a:pt x="1255" y="3375"/>
                    <a:pt x="1496" y="3425"/>
                    <a:pt x="1735" y="3425"/>
                  </a:cubicBezTo>
                  <a:cubicBezTo>
                    <a:pt x="2161" y="3425"/>
                    <a:pt x="2582" y="3266"/>
                    <a:pt x="2906" y="2962"/>
                  </a:cubicBezTo>
                  <a:cubicBezTo>
                    <a:pt x="3411" y="2488"/>
                    <a:pt x="3580" y="1757"/>
                    <a:pt x="3337" y="1109"/>
                  </a:cubicBezTo>
                  <a:cubicBezTo>
                    <a:pt x="3078" y="423"/>
                    <a:pt x="2426" y="0"/>
                    <a:pt x="1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title"/>
          </p:nvPr>
        </p:nvSpPr>
        <p:spPr>
          <a:xfrm>
            <a:off x="323528" y="2647274"/>
            <a:ext cx="3887292" cy="1191300"/>
          </a:xfrm>
        </p:spPr>
        <p:txBody>
          <a:bodyPr/>
          <a:lstStyle/>
          <a:p>
            <a:pPr lvl="0" fontAlgn="base">
              <a:lnSpc>
                <a:spcPct val="100000"/>
              </a:lnSpc>
              <a:spcBef>
                <a:spcPct val="0"/>
              </a:spcBef>
              <a:spcAft>
                <a:spcPct val="0"/>
              </a:spcAft>
            </a:pPr>
            <a:r>
              <a:rPr lang="nl-NL" sz="2400" kern="1200" dirty="0">
                <a:solidFill>
                  <a:prstClr val="white"/>
                </a:solidFill>
                <a:latin typeface="Calibri" pitchFamily="34" charset="0"/>
                <a:ea typeface="+mn-ea"/>
                <a:cs typeface="Arial" charset="0"/>
              </a:rPr>
              <a:t>Tiêu chuẩn để </a:t>
            </a:r>
            <a:br>
              <a:rPr lang="nl-NL" sz="2400" kern="1200" dirty="0">
                <a:solidFill>
                  <a:prstClr val="white"/>
                </a:solidFill>
                <a:latin typeface="Calibri" pitchFamily="34" charset="0"/>
                <a:ea typeface="+mn-ea"/>
                <a:cs typeface="Arial" charset="0"/>
              </a:rPr>
            </a:br>
            <a:r>
              <a:rPr lang="nl-NL" sz="2400" kern="1200" dirty="0">
                <a:solidFill>
                  <a:prstClr val="white"/>
                </a:solidFill>
                <a:latin typeface="Calibri" pitchFamily="34" charset="0"/>
                <a:ea typeface="+mn-ea"/>
                <a:cs typeface="Arial" charset="0"/>
              </a:rPr>
              <a:t>lựa chọn sự khác biệt</a:t>
            </a:r>
            <a:r>
              <a:rPr lang="vi-VN" sz="2400" kern="1200" dirty="0">
                <a:solidFill>
                  <a:prstClr val="white"/>
                </a:solidFill>
                <a:latin typeface="Calibri" pitchFamily="34" charset="0"/>
                <a:ea typeface="+mn-ea"/>
                <a:cs typeface="Arial" charset="0"/>
              </a:rPr>
              <a:t> </a:t>
            </a:r>
            <a:br>
              <a:rPr lang="vi-VN" sz="2400" kern="1200" dirty="0">
                <a:solidFill>
                  <a:prstClr val="white"/>
                </a:solidFill>
                <a:latin typeface="Calibri" pitchFamily="34" charset="0"/>
                <a:ea typeface="+mn-ea"/>
                <a:cs typeface="Arial" charset="0"/>
              </a:rPr>
            </a:br>
            <a:r>
              <a:rPr lang="nl-NL" sz="2400" i="1" kern="1200" dirty="0">
                <a:solidFill>
                  <a:prstClr val="white"/>
                </a:solidFill>
                <a:latin typeface="Calibri" pitchFamily="34" charset="0"/>
                <a:ea typeface="+mn-ea"/>
                <a:cs typeface="Arial" charset="0"/>
              </a:rPr>
              <a:t>Quan trọng, Phân biệt</a:t>
            </a:r>
            <a:r>
              <a:rPr lang="vi-VN" sz="2400" i="1" kern="1200" dirty="0">
                <a:solidFill>
                  <a:prstClr val="white"/>
                </a:solidFill>
                <a:latin typeface="Calibri" pitchFamily="34" charset="0"/>
                <a:ea typeface="+mn-ea"/>
                <a:cs typeface="Arial" charset="0"/>
              </a:rPr>
              <a:t>,</a:t>
            </a:r>
            <a:r>
              <a:rPr lang="en-US" sz="2400" kern="1200" dirty="0">
                <a:solidFill>
                  <a:prstClr val="white"/>
                </a:solidFill>
                <a:latin typeface="Calibri" pitchFamily="34" charset="0"/>
                <a:ea typeface="+mn-ea"/>
                <a:cs typeface="Arial" charset="0"/>
              </a:rPr>
              <a:t> </a:t>
            </a:r>
            <a:r>
              <a:rPr lang="nl-NL" sz="2400" i="1" kern="1200" dirty="0">
                <a:solidFill>
                  <a:prstClr val="white"/>
                </a:solidFill>
                <a:latin typeface="Calibri" pitchFamily="34" charset="0"/>
                <a:ea typeface="+mn-ea"/>
                <a:cs typeface="Arial" charset="0"/>
              </a:rPr>
              <a:t>Hơn hẳn, Truyền thông được, Khó bắt chước</a:t>
            </a:r>
            <a:r>
              <a:rPr lang="vi-VN" sz="2400" kern="1200" dirty="0">
                <a:solidFill>
                  <a:prstClr val="white"/>
                </a:solidFill>
                <a:latin typeface="Calibri" pitchFamily="34" charset="0"/>
                <a:ea typeface="+mn-ea"/>
                <a:cs typeface="Arial" charset="0"/>
              </a:rPr>
              <a:t>, </a:t>
            </a:r>
            <a:r>
              <a:rPr lang="nl-NL" sz="2400" i="1" kern="1200" dirty="0">
                <a:solidFill>
                  <a:prstClr val="white"/>
                </a:solidFill>
                <a:latin typeface="Calibri" pitchFamily="34" charset="0"/>
                <a:ea typeface="+mn-ea"/>
                <a:cs typeface="Arial" charset="0"/>
              </a:rPr>
              <a:t>Có lợi nhuận</a:t>
            </a:r>
            <a:r>
              <a:rPr lang="en-US" sz="2400" kern="1200" dirty="0">
                <a:solidFill>
                  <a:prstClr val="black"/>
                </a:solidFill>
                <a:latin typeface="Calibri" pitchFamily="34" charset="0"/>
                <a:ea typeface="+mn-ea"/>
                <a:cs typeface="Arial" charset="0"/>
              </a:rPr>
              <a:t>   </a:t>
            </a:r>
            <a:br>
              <a:rPr lang="en-US" sz="1800" kern="1200" dirty="0">
                <a:solidFill>
                  <a:prstClr val="black"/>
                </a:solidFill>
                <a:latin typeface="Calibri" pitchFamily="34" charset="0"/>
                <a:ea typeface="+mn-ea"/>
                <a:cs typeface="Arial" charset="0"/>
              </a:rPr>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4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Calibri" pitchFamily="34" charset="0"/>
                <a:cs typeface="Calibri" pitchFamily="34" charset="0"/>
              </a:rPr>
              <a:t>Phương pháp tạo ra sự khác biệt </a:t>
            </a:r>
            <a:endParaRPr b="1" dirty="0">
              <a:latin typeface="Calibri" pitchFamily="34" charset="0"/>
              <a:cs typeface="Calibri" pitchFamily="34" charset="0"/>
            </a:endParaRPr>
          </a:p>
        </p:txBody>
      </p:sp>
      <p:cxnSp>
        <p:nvCxnSpPr>
          <p:cNvPr id="842" name="Google Shape;842;p45"/>
          <p:cNvCxnSpPr/>
          <p:nvPr/>
        </p:nvCxnSpPr>
        <p:spPr>
          <a:xfrm>
            <a:off x="1520400" y="2876550"/>
            <a:ext cx="6103200" cy="0"/>
          </a:xfrm>
          <a:prstGeom prst="straightConnector1">
            <a:avLst/>
          </a:prstGeom>
          <a:noFill/>
          <a:ln w="28575" cap="flat" cmpd="sng">
            <a:solidFill>
              <a:schemeClr val="accent3"/>
            </a:solidFill>
            <a:prstDash val="solid"/>
            <a:round/>
            <a:headEnd type="none" w="med" len="med"/>
            <a:tailEnd type="none" w="med" len="med"/>
          </a:ln>
        </p:spPr>
      </p:cxnSp>
      <p:sp>
        <p:nvSpPr>
          <p:cNvPr id="843" name="Google Shape;843;p45"/>
          <p:cNvSpPr/>
          <p:nvPr/>
        </p:nvSpPr>
        <p:spPr>
          <a:xfrm>
            <a:off x="1948800" y="2732400"/>
            <a:ext cx="288300" cy="28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6906900" y="2732400"/>
            <a:ext cx="288300" cy="28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5254200" y="2732400"/>
            <a:ext cx="288300" cy="28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3601500" y="2732400"/>
            <a:ext cx="288300" cy="28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txBox="1">
            <a:spLocks noGrp="1"/>
          </p:cNvSpPr>
          <p:nvPr>
            <p:ph type="subTitle" idx="4294967295"/>
          </p:nvPr>
        </p:nvSpPr>
        <p:spPr>
          <a:xfrm>
            <a:off x="755576" y="3291830"/>
            <a:ext cx="2664296"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200" dirty="0">
                <a:latin typeface="Calibri" pitchFamily="34" charset="0"/>
                <a:cs typeface="Calibri" pitchFamily="34" charset="0"/>
              </a:rPr>
              <a:t>Khác biệt về vật chất </a:t>
            </a:r>
            <a:endParaRPr sz="2200" dirty="0">
              <a:latin typeface="Calibri" pitchFamily="34" charset="0"/>
              <a:cs typeface="Calibri" pitchFamily="34" charset="0"/>
            </a:endParaRPr>
          </a:p>
          <a:p>
            <a:pPr marL="0" lvl="0" indent="0" algn="ctr" rtl="0">
              <a:spcBef>
                <a:spcPts val="1600"/>
              </a:spcBef>
              <a:spcAft>
                <a:spcPts val="0"/>
              </a:spcAft>
              <a:buClr>
                <a:schemeClr val="dk1"/>
              </a:buClr>
              <a:buSzPts val="1100"/>
              <a:buFont typeface="Arial"/>
              <a:buNone/>
            </a:pPr>
            <a:endParaRPr sz="1600" dirty="0"/>
          </a:p>
          <a:p>
            <a:pPr marL="0" lvl="0" indent="0" algn="ctr" rtl="0">
              <a:spcBef>
                <a:spcPts val="1600"/>
              </a:spcBef>
              <a:spcAft>
                <a:spcPts val="1600"/>
              </a:spcAft>
              <a:buClr>
                <a:schemeClr val="dk1"/>
              </a:buClr>
              <a:buSzPts val="1100"/>
              <a:buFont typeface="Arial"/>
              <a:buNone/>
            </a:pPr>
            <a:endParaRPr sz="1600" dirty="0"/>
          </a:p>
        </p:txBody>
      </p:sp>
      <p:sp>
        <p:nvSpPr>
          <p:cNvPr id="850" name="Google Shape;850;p45"/>
          <p:cNvSpPr txBox="1">
            <a:spLocks noGrp="1"/>
          </p:cNvSpPr>
          <p:nvPr>
            <p:ph type="subTitle" idx="4294967295"/>
          </p:nvPr>
        </p:nvSpPr>
        <p:spPr>
          <a:xfrm>
            <a:off x="4253550" y="3291830"/>
            <a:ext cx="2550698"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200" dirty="0">
                <a:latin typeface="Calibri" pitchFamily="34" charset="0"/>
                <a:cs typeface="Calibri" pitchFamily="34" charset="0"/>
              </a:rPr>
              <a:t>Khác biệt về nhân sự </a:t>
            </a:r>
            <a:endParaRPr sz="2200" dirty="0">
              <a:latin typeface="Calibri" pitchFamily="34" charset="0"/>
              <a:cs typeface="Calibri" pitchFamily="34" charset="0"/>
            </a:endParaRPr>
          </a:p>
          <a:p>
            <a:pPr marL="0" lvl="0" indent="0" algn="ctr" rtl="0">
              <a:spcBef>
                <a:spcPts val="1600"/>
              </a:spcBef>
              <a:spcAft>
                <a:spcPts val="0"/>
              </a:spcAft>
              <a:buClr>
                <a:schemeClr val="dk1"/>
              </a:buClr>
              <a:buSzPts val="1100"/>
              <a:buFont typeface="Arial"/>
              <a:buNone/>
            </a:pPr>
            <a:endParaRPr sz="1600" dirty="0"/>
          </a:p>
          <a:p>
            <a:pPr marL="0" lvl="0" indent="0" algn="ctr" rtl="0">
              <a:spcBef>
                <a:spcPts val="1600"/>
              </a:spcBef>
              <a:spcAft>
                <a:spcPts val="0"/>
              </a:spcAft>
              <a:buClr>
                <a:schemeClr val="dk1"/>
              </a:buClr>
              <a:buSzPts val="1100"/>
              <a:buFont typeface="Arial"/>
              <a:buNone/>
            </a:pPr>
            <a:endParaRPr sz="1600" dirty="0"/>
          </a:p>
          <a:p>
            <a:pPr marL="0" lvl="0" indent="0" algn="ctr" rtl="0">
              <a:spcBef>
                <a:spcPts val="1600"/>
              </a:spcBef>
              <a:spcAft>
                <a:spcPts val="1600"/>
              </a:spcAft>
              <a:buClr>
                <a:schemeClr val="dk1"/>
              </a:buClr>
              <a:buSzPts val="1100"/>
              <a:buFont typeface="Arial"/>
              <a:buNone/>
            </a:pPr>
            <a:endParaRPr sz="1600" dirty="0"/>
          </a:p>
        </p:txBody>
      </p:sp>
      <p:sp>
        <p:nvSpPr>
          <p:cNvPr id="852" name="Google Shape;852;p45"/>
          <p:cNvSpPr txBox="1">
            <a:spLocks noGrp="1"/>
          </p:cNvSpPr>
          <p:nvPr>
            <p:ph type="subTitle" idx="4294967295"/>
          </p:nvPr>
        </p:nvSpPr>
        <p:spPr>
          <a:xfrm>
            <a:off x="2600850" y="1897730"/>
            <a:ext cx="2547214"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200" dirty="0">
                <a:latin typeface="Calibri" pitchFamily="34" charset="0"/>
                <a:cs typeface="Calibri" pitchFamily="34" charset="0"/>
              </a:rPr>
              <a:t>Khác biệt về dịch vụ </a:t>
            </a:r>
            <a:endParaRPr sz="2200" dirty="0">
              <a:latin typeface="Calibri" pitchFamily="34" charset="0"/>
              <a:cs typeface="Calibri" pitchFamily="34" charset="0"/>
            </a:endParaRPr>
          </a:p>
          <a:p>
            <a:pPr marL="0" lvl="0" indent="0" algn="ctr" rtl="0">
              <a:spcBef>
                <a:spcPts val="1600"/>
              </a:spcBef>
              <a:spcAft>
                <a:spcPts val="0"/>
              </a:spcAft>
              <a:buClr>
                <a:schemeClr val="dk1"/>
              </a:buClr>
              <a:buSzPts val="1100"/>
              <a:buFont typeface="Arial"/>
              <a:buNone/>
            </a:pPr>
            <a:endParaRPr sz="1600" dirty="0"/>
          </a:p>
          <a:p>
            <a:pPr marL="0" lvl="0" indent="0" algn="ctr" rtl="0">
              <a:spcBef>
                <a:spcPts val="1600"/>
              </a:spcBef>
              <a:spcAft>
                <a:spcPts val="1600"/>
              </a:spcAft>
              <a:buClr>
                <a:schemeClr val="dk1"/>
              </a:buClr>
              <a:buSzPts val="1100"/>
              <a:buFont typeface="Arial"/>
              <a:buNone/>
            </a:pPr>
            <a:endParaRPr sz="1600" dirty="0"/>
          </a:p>
        </p:txBody>
      </p:sp>
      <p:sp>
        <p:nvSpPr>
          <p:cNvPr id="854" name="Google Shape;854;p45"/>
          <p:cNvSpPr txBox="1">
            <a:spLocks noGrp="1"/>
          </p:cNvSpPr>
          <p:nvPr>
            <p:ph type="subTitle" idx="4294967295"/>
          </p:nvPr>
        </p:nvSpPr>
        <p:spPr>
          <a:xfrm>
            <a:off x="5724128" y="1897730"/>
            <a:ext cx="2664296"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200" dirty="0">
                <a:latin typeface="Calibri" pitchFamily="34" charset="0"/>
                <a:cs typeface="Calibri" pitchFamily="34" charset="0"/>
              </a:rPr>
              <a:t>Khác biệt về hình ảnh </a:t>
            </a:r>
            <a:endParaRPr sz="2200" dirty="0">
              <a:latin typeface="Calibri" pitchFamily="34" charset="0"/>
              <a:cs typeface="Calibri" pitchFamily="34" charset="0"/>
            </a:endParaRPr>
          </a:p>
          <a:p>
            <a:pPr marL="0" lvl="0" indent="0" algn="ctr" rtl="0">
              <a:spcBef>
                <a:spcPts val="1600"/>
              </a:spcBef>
              <a:spcAft>
                <a:spcPts val="0"/>
              </a:spcAft>
              <a:buClr>
                <a:schemeClr val="dk1"/>
              </a:buClr>
              <a:buSzPts val="1100"/>
              <a:buFont typeface="Arial"/>
              <a:buNone/>
            </a:pPr>
            <a:endParaRPr sz="1600" dirty="0"/>
          </a:p>
          <a:p>
            <a:pPr marL="0" lvl="0" indent="0" algn="ctr" rtl="0">
              <a:spcBef>
                <a:spcPts val="1600"/>
              </a:spcBef>
              <a:spcAft>
                <a:spcPts val="0"/>
              </a:spcAft>
              <a:buClr>
                <a:schemeClr val="dk1"/>
              </a:buClr>
              <a:buSzPts val="1100"/>
              <a:buFont typeface="Arial"/>
              <a:buNone/>
            </a:pPr>
            <a:endParaRPr sz="1600" dirty="0"/>
          </a:p>
          <a:p>
            <a:pPr marL="0" lvl="0" indent="0" algn="ctr" rtl="0">
              <a:spcBef>
                <a:spcPts val="1600"/>
              </a:spcBef>
              <a:spcAft>
                <a:spcPts val="1600"/>
              </a:spcAft>
              <a:buClr>
                <a:schemeClr val="dk1"/>
              </a:buClr>
              <a:buSzPts val="1100"/>
              <a:buFont typeface="Arial"/>
              <a:buNone/>
            </a:pP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Calibri" pitchFamily="34" charset="0"/>
                <a:cs typeface="Calibri" pitchFamily="34" charset="0"/>
              </a:rPr>
              <a:t>2.2. Thị trường mục tiêu </a:t>
            </a:r>
            <a:endParaRPr dirty="0">
              <a:latin typeface="Calibri" pitchFamily="34" charset="0"/>
              <a:cs typeface="Calibri" pitchFamily="34" charset="0"/>
            </a:endParaRPr>
          </a:p>
        </p:txBody>
      </p:sp>
      <p:sp>
        <p:nvSpPr>
          <p:cNvPr id="298" name="Google Shape;298;p31"/>
          <p:cNvSpPr txBox="1">
            <a:spLocks noGrp="1"/>
          </p:cNvSpPr>
          <p:nvPr>
            <p:ph type="title"/>
          </p:nvPr>
        </p:nvSpPr>
        <p:spPr>
          <a:xfrm>
            <a:off x="395536" y="3155725"/>
            <a:ext cx="2808312"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200" dirty="0">
                <a:latin typeface="Calibri" pitchFamily="34" charset="0"/>
                <a:cs typeface="Calibri" pitchFamily="34" charset="0"/>
              </a:rPr>
              <a:t>Phân đoạn thị trường </a:t>
            </a:r>
            <a:endParaRPr sz="2200" dirty="0">
              <a:latin typeface="Calibri" pitchFamily="34" charset="0"/>
              <a:cs typeface="Calibri" pitchFamily="34" charset="0"/>
            </a:endParaRPr>
          </a:p>
        </p:txBody>
      </p:sp>
      <p:sp>
        <p:nvSpPr>
          <p:cNvPr id="300" name="Google Shape;300;p31"/>
          <p:cNvSpPr txBox="1">
            <a:spLocks noGrp="1"/>
          </p:cNvSpPr>
          <p:nvPr>
            <p:ph type="title" idx="2"/>
          </p:nvPr>
        </p:nvSpPr>
        <p:spPr>
          <a:xfrm>
            <a:off x="3522844" y="3291830"/>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200" dirty="0">
                <a:latin typeface="Calibri" pitchFamily="34" charset="0"/>
                <a:cs typeface="Calibri" pitchFamily="34" charset="0"/>
              </a:rPr>
              <a:t>Lựa chọn thị trường mục tiêu </a:t>
            </a:r>
            <a:endParaRPr sz="2200" dirty="0">
              <a:latin typeface="Calibri" pitchFamily="34" charset="0"/>
              <a:cs typeface="Calibri" pitchFamily="34" charset="0"/>
            </a:endParaRPr>
          </a:p>
        </p:txBody>
      </p:sp>
      <p:sp>
        <p:nvSpPr>
          <p:cNvPr id="302" name="Google Shape;302;p31"/>
          <p:cNvSpPr txBox="1">
            <a:spLocks noGrp="1"/>
          </p:cNvSpPr>
          <p:nvPr>
            <p:ph type="title" idx="4"/>
          </p:nvPr>
        </p:nvSpPr>
        <p:spPr>
          <a:xfrm>
            <a:off x="6369574" y="3155725"/>
            <a:ext cx="2450897"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200" dirty="0">
                <a:latin typeface="Calibri" pitchFamily="34" charset="0"/>
                <a:cs typeface="Calibri" pitchFamily="34" charset="0"/>
              </a:rPr>
              <a:t>Định vị thị trường</a:t>
            </a:r>
            <a:endParaRPr sz="2200" dirty="0">
              <a:latin typeface="Calibri" pitchFamily="34" charset="0"/>
              <a:cs typeface="Calibri" pitchFamily="34" charset="0"/>
            </a:endParaRPr>
          </a:p>
        </p:txBody>
      </p:sp>
      <p:sp>
        <p:nvSpPr>
          <p:cNvPr id="304" name="Google Shape;304;p31"/>
          <p:cNvSpPr/>
          <p:nvPr/>
        </p:nvSpPr>
        <p:spPr>
          <a:xfrm>
            <a:off x="1187575" y="169492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4026600" y="169492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6865625" y="169492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1"/>
          <p:cNvGrpSpPr/>
          <p:nvPr/>
        </p:nvGrpSpPr>
        <p:grpSpPr>
          <a:xfrm>
            <a:off x="4294461" y="1964036"/>
            <a:ext cx="555679" cy="552934"/>
            <a:chOff x="5292136" y="2299891"/>
            <a:chExt cx="367027" cy="365214"/>
          </a:xfrm>
        </p:grpSpPr>
        <p:sp>
          <p:nvSpPr>
            <p:cNvPr id="308" name="Google Shape;308;p31"/>
            <p:cNvSpPr/>
            <p:nvPr/>
          </p:nvSpPr>
          <p:spPr>
            <a:xfrm>
              <a:off x="5470361" y="2467772"/>
              <a:ext cx="11323" cy="124243"/>
            </a:xfrm>
            <a:custGeom>
              <a:avLst/>
              <a:gdLst/>
              <a:ahLst/>
              <a:cxnLst/>
              <a:rect l="l" t="t" r="r" b="b"/>
              <a:pathLst>
                <a:path w="431" h="4729" extrusionOk="0">
                  <a:moveTo>
                    <a:pt x="215" y="0"/>
                  </a:moveTo>
                  <a:cubicBezTo>
                    <a:pt x="108" y="0"/>
                    <a:pt x="0" y="71"/>
                    <a:pt x="0" y="213"/>
                  </a:cubicBezTo>
                  <a:lnTo>
                    <a:pt x="0" y="4514"/>
                  </a:lnTo>
                  <a:cubicBezTo>
                    <a:pt x="0" y="4632"/>
                    <a:pt x="97" y="4729"/>
                    <a:pt x="215" y="4729"/>
                  </a:cubicBezTo>
                  <a:cubicBezTo>
                    <a:pt x="333" y="4729"/>
                    <a:pt x="430" y="4632"/>
                    <a:pt x="430" y="4514"/>
                  </a:cubicBezTo>
                  <a:lnTo>
                    <a:pt x="430" y="213"/>
                  </a:lnTo>
                  <a:cubicBezTo>
                    <a:pt x="430" y="71"/>
                    <a:pt x="323"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464870" y="2299891"/>
              <a:ext cx="22279" cy="40827"/>
            </a:xfrm>
            <a:custGeom>
              <a:avLst/>
              <a:gdLst/>
              <a:ahLst/>
              <a:cxnLst/>
              <a:rect l="l" t="t" r="r" b="b"/>
              <a:pathLst>
                <a:path w="848" h="1554" extrusionOk="0">
                  <a:moveTo>
                    <a:pt x="424" y="0"/>
                  </a:moveTo>
                  <a:cubicBezTo>
                    <a:pt x="188" y="0"/>
                    <a:pt x="1" y="194"/>
                    <a:pt x="8" y="430"/>
                  </a:cubicBezTo>
                  <a:lnTo>
                    <a:pt x="8" y="1554"/>
                  </a:lnTo>
                  <a:lnTo>
                    <a:pt x="840" y="1554"/>
                  </a:lnTo>
                  <a:lnTo>
                    <a:pt x="840" y="430"/>
                  </a:lnTo>
                  <a:cubicBezTo>
                    <a:pt x="847" y="194"/>
                    <a:pt x="660" y="0"/>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292136" y="2319013"/>
              <a:ext cx="367027" cy="182257"/>
            </a:xfrm>
            <a:custGeom>
              <a:avLst/>
              <a:gdLst/>
              <a:ahLst/>
              <a:cxnLst/>
              <a:rect l="l" t="t" r="r" b="b"/>
              <a:pathLst>
                <a:path w="13970" h="7020" extrusionOk="0">
                  <a:moveTo>
                    <a:pt x="6985" y="0"/>
                  </a:moveTo>
                  <a:cubicBezTo>
                    <a:pt x="3122" y="0"/>
                    <a:pt x="0" y="3156"/>
                    <a:pt x="49" y="7020"/>
                  </a:cubicBezTo>
                  <a:lnTo>
                    <a:pt x="56" y="7020"/>
                  </a:lnTo>
                  <a:cubicBezTo>
                    <a:pt x="507" y="6479"/>
                    <a:pt x="1148" y="6208"/>
                    <a:pt x="1790" y="6208"/>
                  </a:cubicBezTo>
                  <a:cubicBezTo>
                    <a:pt x="2432" y="6208"/>
                    <a:pt x="3073" y="6479"/>
                    <a:pt x="3524" y="7020"/>
                  </a:cubicBezTo>
                  <a:cubicBezTo>
                    <a:pt x="3975" y="6479"/>
                    <a:pt x="4616" y="6208"/>
                    <a:pt x="5258" y="6208"/>
                  </a:cubicBezTo>
                  <a:cubicBezTo>
                    <a:pt x="5900" y="6208"/>
                    <a:pt x="6541" y="6479"/>
                    <a:pt x="6992" y="7020"/>
                  </a:cubicBezTo>
                  <a:cubicBezTo>
                    <a:pt x="7443" y="6479"/>
                    <a:pt x="8085" y="6208"/>
                    <a:pt x="8726" y="6208"/>
                  </a:cubicBezTo>
                  <a:cubicBezTo>
                    <a:pt x="9368" y="6208"/>
                    <a:pt x="10009" y="6479"/>
                    <a:pt x="10460" y="7020"/>
                  </a:cubicBezTo>
                  <a:cubicBezTo>
                    <a:pt x="10911" y="6479"/>
                    <a:pt x="11553" y="6208"/>
                    <a:pt x="12194" y="6208"/>
                  </a:cubicBezTo>
                  <a:cubicBezTo>
                    <a:pt x="12836" y="6208"/>
                    <a:pt x="13477" y="6479"/>
                    <a:pt x="13928" y="7020"/>
                  </a:cubicBezTo>
                  <a:cubicBezTo>
                    <a:pt x="13970" y="3156"/>
                    <a:pt x="10849" y="0"/>
                    <a:pt x="6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293757" y="2319017"/>
              <a:ext cx="182279" cy="182436"/>
            </a:xfrm>
            <a:custGeom>
              <a:avLst/>
              <a:gdLst/>
              <a:ahLst/>
              <a:cxnLst/>
              <a:rect l="l" t="t" r="r" b="b"/>
              <a:pathLst>
                <a:path w="6938" h="6944" extrusionOk="0">
                  <a:moveTo>
                    <a:pt x="6937" y="0"/>
                  </a:moveTo>
                  <a:cubicBezTo>
                    <a:pt x="3108" y="0"/>
                    <a:pt x="1" y="3108"/>
                    <a:pt x="1" y="6944"/>
                  </a:cubicBezTo>
                  <a:cubicBezTo>
                    <a:pt x="452" y="6399"/>
                    <a:pt x="1093" y="6127"/>
                    <a:pt x="1735" y="6127"/>
                  </a:cubicBezTo>
                  <a:cubicBezTo>
                    <a:pt x="2377" y="6127"/>
                    <a:pt x="3018" y="6399"/>
                    <a:pt x="3469" y="6944"/>
                  </a:cubicBezTo>
                  <a:cubicBezTo>
                    <a:pt x="3469" y="3108"/>
                    <a:pt x="5023" y="0"/>
                    <a:pt x="6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5476009" y="2319017"/>
              <a:ext cx="91139" cy="182252"/>
            </a:xfrm>
            <a:custGeom>
              <a:avLst/>
              <a:gdLst/>
              <a:ahLst/>
              <a:cxnLst/>
              <a:rect l="l" t="t" r="r" b="b"/>
              <a:pathLst>
                <a:path w="3469" h="6937" extrusionOk="0">
                  <a:moveTo>
                    <a:pt x="0" y="0"/>
                  </a:moveTo>
                  <a:lnTo>
                    <a:pt x="0" y="6937"/>
                  </a:lnTo>
                  <a:cubicBezTo>
                    <a:pt x="451" y="6396"/>
                    <a:pt x="1093" y="6125"/>
                    <a:pt x="1734" y="6125"/>
                  </a:cubicBezTo>
                  <a:cubicBezTo>
                    <a:pt x="2376" y="6125"/>
                    <a:pt x="3017" y="6396"/>
                    <a:pt x="3468" y="6937"/>
                  </a:cubicBezTo>
                  <a:cubicBezTo>
                    <a:pt x="3468" y="3108"/>
                    <a:pt x="191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5404574" y="2564035"/>
              <a:ext cx="82758" cy="101070"/>
            </a:xfrm>
            <a:custGeom>
              <a:avLst/>
              <a:gdLst/>
              <a:ahLst/>
              <a:cxnLst/>
              <a:rect l="l" t="t" r="r" b="b"/>
              <a:pathLst>
                <a:path w="3150" h="3847" extrusionOk="0">
                  <a:moveTo>
                    <a:pt x="2719" y="0"/>
                  </a:moveTo>
                  <a:cubicBezTo>
                    <a:pt x="2508" y="0"/>
                    <a:pt x="2296" y="142"/>
                    <a:pt x="2296" y="427"/>
                  </a:cubicBezTo>
                  <a:lnTo>
                    <a:pt x="2296" y="2258"/>
                  </a:lnTo>
                  <a:cubicBezTo>
                    <a:pt x="2296" y="2663"/>
                    <a:pt x="1970" y="2993"/>
                    <a:pt x="1573" y="2993"/>
                  </a:cubicBezTo>
                  <a:cubicBezTo>
                    <a:pt x="1569" y="2993"/>
                    <a:pt x="1565" y="2993"/>
                    <a:pt x="1561" y="2993"/>
                  </a:cubicBezTo>
                  <a:cubicBezTo>
                    <a:pt x="1262" y="2993"/>
                    <a:pt x="1006" y="2806"/>
                    <a:pt x="895" y="2535"/>
                  </a:cubicBezTo>
                  <a:cubicBezTo>
                    <a:pt x="832" y="2376"/>
                    <a:pt x="673" y="2272"/>
                    <a:pt x="506" y="2272"/>
                  </a:cubicBezTo>
                  <a:cubicBezTo>
                    <a:pt x="208" y="2272"/>
                    <a:pt x="0" y="2577"/>
                    <a:pt x="111" y="2854"/>
                  </a:cubicBezTo>
                  <a:cubicBezTo>
                    <a:pt x="345" y="3453"/>
                    <a:pt x="933" y="3846"/>
                    <a:pt x="1579" y="3846"/>
                  </a:cubicBezTo>
                  <a:cubicBezTo>
                    <a:pt x="1584" y="3846"/>
                    <a:pt x="1590" y="3846"/>
                    <a:pt x="1595" y="3846"/>
                  </a:cubicBezTo>
                  <a:cubicBezTo>
                    <a:pt x="2462" y="3825"/>
                    <a:pt x="3149" y="3111"/>
                    <a:pt x="3142" y="2244"/>
                  </a:cubicBezTo>
                  <a:lnTo>
                    <a:pt x="3142" y="427"/>
                  </a:lnTo>
                  <a:cubicBezTo>
                    <a:pt x="3142" y="142"/>
                    <a:pt x="2931" y="0"/>
                    <a:pt x="2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1"/>
          <p:cNvGrpSpPr/>
          <p:nvPr/>
        </p:nvGrpSpPr>
        <p:grpSpPr>
          <a:xfrm>
            <a:off x="7128289" y="1980810"/>
            <a:ext cx="566180" cy="519482"/>
            <a:chOff x="6319908" y="3696721"/>
            <a:chExt cx="373963" cy="343119"/>
          </a:xfrm>
        </p:grpSpPr>
        <p:sp>
          <p:nvSpPr>
            <p:cNvPr id="315" name="Google Shape;315;p31"/>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1"/>
          <p:cNvGrpSpPr/>
          <p:nvPr/>
        </p:nvGrpSpPr>
        <p:grpSpPr>
          <a:xfrm>
            <a:off x="1464797" y="1974366"/>
            <a:ext cx="551542" cy="532250"/>
            <a:chOff x="4718468" y="2306984"/>
            <a:chExt cx="364294" cy="351552"/>
          </a:xfrm>
        </p:grpSpPr>
        <p:sp>
          <p:nvSpPr>
            <p:cNvPr id="321" name="Google Shape;321;p31"/>
            <p:cNvSpPr/>
            <p:nvPr/>
          </p:nvSpPr>
          <p:spPr>
            <a:xfrm>
              <a:off x="4718468" y="2472869"/>
              <a:ext cx="55593" cy="57195"/>
            </a:xfrm>
            <a:custGeom>
              <a:avLst/>
              <a:gdLst/>
              <a:ahLst/>
              <a:cxnLst/>
              <a:rect l="l" t="t" r="r" b="b"/>
              <a:pathLst>
                <a:path w="2116" h="2177" extrusionOk="0">
                  <a:moveTo>
                    <a:pt x="784" y="408"/>
                  </a:moveTo>
                  <a:cubicBezTo>
                    <a:pt x="930" y="449"/>
                    <a:pt x="1034" y="560"/>
                    <a:pt x="1082" y="699"/>
                  </a:cubicBezTo>
                  <a:cubicBezTo>
                    <a:pt x="1110" y="762"/>
                    <a:pt x="1124" y="824"/>
                    <a:pt x="1124" y="893"/>
                  </a:cubicBezTo>
                  <a:cubicBezTo>
                    <a:pt x="840" y="831"/>
                    <a:pt x="625" y="748"/>
                    <a:pt x="576" y="651"/>
                  </a:cubicBezTo>
                  <a:cubicBezTo>
                    <a:pt x="555" y="609"/>
                    <a:pt x="604" y="533"/>
                    <a:pt x="632" y="491"/>
                  </a:cubicBezTo>
                  <a:cubicBezTo>
                    <a:pt x="659" y="442"/>
                    <a:pt x="715" y="408"/>
                    <a:pt x="763" y="408"/>
                  </a:cubicBezTo>
                  <a:close/>
                  <a:moveTo>
                    <a:pt x="765" y="1"/>
                  </a:moveTo>
                  <a:cubicBezTo>
                    <a:pt x="584" y="1"/>
                    <a:pt x="415" y="89"/>
                    <a:pt x="306" y="241"/>
                  </a:cubicBezTo>
                  <a:cubicBezTo>
                    <a:pt x="111" y="498"/>
                    <a:pt x="146" y="706"/>
                    <a:pt x="208" y="831"/>
                  </a:cubicBezTo>
                  <a:cubicBezTo>
                    <a:pt x="312" y="1046"/>
                    <a:pt x="576" y="1192"/>
                    <a:pt x="1013" y="1289"/>
                  </a:cubicBezTo>
                  <a:cubicBezTo>
                    <a:pt x="999" y="1303"/>
                    <a:pt x="985" y="1323"/>
                    <a:pt x="971" y="1344"/>
                  </a:cubicBezTo>
                  <a:cubicBezTo>
                    <a:pt x="791" y="1587"/>
                    <a:pt x="514" y="1733"/>
                    <a:pt x="208" y="1746"/>
                  </a:cubicBezTo>
                  <a:cubicBezTo>
                    <a:pt x="91" y="1753"/>
                    <a:pt x="0" y="1844"/>
                    <a:pt x="0" y="1961"/>
                  </a:cubicBezTo>
                  <a:cubicBezTo>
                    <a:pt x="0" y="2079"/>
                    <a:pt x="91" y="2170"/>
                    <a:pt x="201" y="2177"/>
                  </a:cubicBezTo>
                  <a:lnTo>
                    <a:pt x="250" y="2177"/>
                  </a:lnTo>
                  <a:cubicBezTo>
                    <a:pt x="500" y="2177"/>
                    <a:pt x="909" y="2086"/>
                    <a:pt x="1297" y="1594"/>
                  </a:cubicBezTo>
                  <a:cubicBezTo>
                    <a:pt x="1353" y="1525"/>
                    <a:pt x="1401" y="1441"/>
                    <a:pt x="1443" y="1358"/>
                  </a:cubicBezTo>
                  <a:cubicBezTo>
                    <a:pt x="1700" y="1386"/>
                    <a:pt x="1901" y="1386"/>
                    <a:pt x="1908" y="1386"/>
                  </a:cubicBezTo>
                  <a:cubicBezTo>
                    <a:pt x="1912" y="1386"/>
                    <a:pt x="1916" y="1386"/>
                    <a:pt x="1920" y="1386"/>
                  </a:cubicBezTo>
                  <a:cubicBezTo>
                    <a:pt x="2032" y="1386"/>
                    <a:pt x="2116" y="1292"/>
                    <a:pt x="2116" y="1178"/>
                  </a:cubicBezTo>
                  <a:cubicBezTo>
                    <a:pt x="2116" y="1067"/>
                    <a:pt x="2019" y="977"/>
                    <a:pt x="1908" y="977"/>
                  </a:cubicBezTo>
                  <a:cubicBezTo>
                    <a:pt x="1790" y="977"/>
                    <a:pt x="1665" y="970"/>
                    <a:pt x="1540" y="956"/>
                  </a:cubicBezTo>
                  <a:cubicBezTo>
                    <a:pt x="1540" y="817"/>
                    <a:pt x="1519" y="678"/>
                    <a:pt x="1464" y="547"/>
                  </a:cubicBezTo>
                  <a:cubicBezTo>
                    <a:pt x="1346" y="255"/>
                    <a:pt x="1103" y="40"/>
                    <a:pt x="840" y="5"/>
                  </a:cubicBezTo>
                  <a:cubicBezTo>
                    <a:pt x="815" y="2"/>
                    <a:pt x="790"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4764392" y="2405927"/>
              <a:ext cx="318370" cy="252610"/>
            </a:xfrm>
            <a:custGeom>
              <a:avLst/>
              <a:gdLst/>
              <a:ahLst/>
              <a:cxnLst/>
              <a:rect l="l" t="t" r="r" b="b"/>
              <a:pathLst>
                <a:path w="12118" h="9615" extrusionOk="0">
                  <a:moveTo>
                    <a:pt x="5251" y="1"/>
                  </a:moveTo>
                  <a:cubicBezTo>
                    <a:pt x="2352" y="1"/>
                    <a:pt x="0" y="1326"/>
                    <a:pt x="0" y="4253"/>
                  </a:cubicBezTo>
                  <a:cubicBezTo>
                    <a:pt x="0" y="5938"/>
                    <a:pt x="826" y="7124"/>
                    <a:pt x="2109" y="7804"/>
                  </a:cubicBezTo>
                  <a:cubicBezTo>
                    <a:pt x="2137" y="7825"/>
                    <a:pt x="2157" y="7853"/>
                    <a:pt x="2164" y="7887"/>
                  </a:cubicBezTo>
                  <a:lnTo>
                    <a:pt x="2456" y="9379"/>
                  </a:lnTo>
                  <a:cubicBezTo>
                    <a:pt x="2476" y="9517"/>
                    <a:pt x="2601" y="9615"/>
                    <a:pt x="2747" y="9615"/>
                  </a:cubicBezTo>
                  <a:lnTo>
                    <a:pt x="3711" y="9615"/>
                  </a:lnTo>
                  <a:cubicBezTo>
                    <a:pt x="3857" y="9615"/>
                    <a:pt x="3975" y="9517"/>
                    <a:pt x="4002" y="9379"/>
                  </a:cubicBezTo>
                  <a:lnTo>
                    <a:pt x="4162" y="8546"/>
                  </a:lnTo>
                  <a:cubicBezTo>
                    <a:pt x="4168" y="8495"/>
                    <a:pt x="4222" y="8455"/>
                    <a:pt x="4280" y="8455"/>
                  </a:cubicBezTo>
                  <a:cubicBezTo>
                    <a:pt x="4285" y="8455"/>
                    <a:pt x="4289" y="8456"/>
                    <a:pt x="4294" y="8456"/>
                  </a:cubicBezTo>
                  <a:cubicBezTo>
                    <a:pt x="4613" y="8491"/>
                    <a:pt x="4932" y="8512"/>
                    <a:pt x="5251" y="8512"/>
                  </a:cubicBezTo>
                  <a:cubicBezTo>
                    <a:pt x="5688" y="8512"/>
                    <a:pt x="6125" y="8477"/>
                    <a:pt x="6562" y="8415"/>
                  </a:cubicBezTo>
                  <a:cubicBezTo>
                    <a:pt x="6570" y="8413"/>
                    <a:pt x="6578" y="8412"/>
                    <a:pt x="6586" y="8412"/>
                  </a:cubicBezTo>
                  <a:cubicBezTo>
                    <a:pt x="6638" y="8412"/>
                    <a:pt x="6682" y="8450"/>
                    <a:pt x="6694" y="8505"/>
                  </a:cubicBezTo>
                  <a:lnTo>
                    <a:pt x="6860" y="9372"/>
                  </a:lnTo>
                  <a:cubicBezTo>
                    <a:pt x="6888" y="9510"/>
                    <a:pt x="7006" y="9615"/>
                    <a:pt x="7151" y="9615"/>
                  </a:cubicBezTo>
                  <a:lnTo>
                    <a:pt x="8116" y="9615"/>
                  </a:lnTo>
                  <a:cubicBezTo>
                    <a:pt x="8261" y="9615"/>
                    <a:pt x="8379" y="9510"/>
                    <a:pt x="8407" y="9372"/>
                  </a:cubicBezTo>
                  <a:lnTo>
                    <a:pt x="8705" y="7797"/>
                  </a:lnTo>
                  <a:cubicBezTo>
                    <a:pt x="8712" y="7763"/>
                    <a:pt x="8733" y="7728"/>
                    <a:pt x="8768" y="7714"/>
                  </a:cubicBezTo>
                  <a:cubicBezTo>
                    <a:pt x="9524" y="7319"/>
                    <a:pt x="10155" y="6771"/>
                    <a:pt x="10557" y="6084"/>
                  </a:cubicBezTo>
                  <a:cubicBezTo>
                    <a:pt x="10606" y="5987"/>
                    <a:pt x="10696" y="5918"/>
                    <a:pt x="10793" y="5883"/>
                  </a:cubicBezTo>
                  <a:lnTo>
                    <a:pt x="11722" y="5592"/>
                  </a:lnTo>
                  <a:cubicBezTo>
                    <a:pt x="11958" y="5515"/>
                    <a:pt x="12118" y="5293"/>
                    <a:pt x="12118" y="5044"/>
                  </a:cubicBezTo>
                  <a:lnTo>
                    <a:pt x="12118" y="4093"/>
                  </a:lnTo>
                  <a:cubicBezTo>
                    <a:pt x="12118" y="3844"/>
                    <a:pt x="11958" y="3629"/>
                    <a:pt x="11722" y="3552"/>
                  </a:cubicBezTo>
                  <a:lnTo>
                    <a:pt x="11147" y="3372"/>
                  </a:lnTo>
                  <a:cubicBezTo>
                    <a:pt x="11008" y="3323"/>
                    <a:pt x="10904" y="3212"/>
                    <a:pt x="10862" y="3081"/>
                  </a:cubicBezTo>
                  <a:cubicBezTo>
                    <a:pt x="10196" y="965"/>
                    <a:pt x="77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4993804" y="2493230"/>
              <a:ext cx="35205" cy="22988"/>
            </a:xfrm>
            <a:custGeom>
              <a:avLst/>
              <a:gdLst/>
              <a:ahLst/>
              <a:cxnLst/>
              <a:rect l="l" t="t" r="r" b="b"/>
              <a:pathLst>
                <a:path w="1340" h="875" extrusionOk="0">
                  <a:moveTo>
                    <a:pt x="206" y="0"/>
                  </a:moveTo>
                  <a:cubicBezTo>
                    <a:pt x="103" y="0"/>
                    <a:pt x="1" y="70"/>
                    <a:pt x="1" y="208"/>
                  </a:cubicBezTo>
                  <a:cubicBezTo>
                    <a:pt x="1" y="576"/>
                    <a:pt x="299" y="874"/>
                    <a:pt x="667" y="874"/>
                  </a:cubicBezTo>
                  <a:cubicBezTo>
                    <a:pt x="1034" y="874"/>
                    <a:pt x="1333" y="576"/>
                    <a:pt x="1340" y="208"/>
                  </a:cubicBezTo>
                  <a:cubicBezTo>
                    <a:pt x="1340" y="70"/>
                    <a:pt x="1237" y="0"/>
                    <a:pt x="1135" y="0"/>
                  </a:cubicBezTo>
                  <a:cubicBezTo>
                    <a:pt x="1033" y="0"/>
                    <a:pt x="930" y="70"/>
                    <a:pt x="930" y="208"/>
                  </a:cubicBezTo>
                  <a:cubicBezTo>
                    <a:pt x="930" y="382"/>
                    <a:pt x="800" y="469"/>
                    <a:pt x="670" y="469"/>
                  </a:cubicBezTo>
                  <a:cubicBezTo>
                    <a:pt x="540" y="469"/>
                    <a:pt x="410" y="382"/>
                    <a:pt x="410" y="208"/>
                  </a:cubicBezTo>
                  <a:cubicBezTo>
                    <a:pt x="410" y="70"/>
                    <a:pt x="308"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4829916" y="2432278"/>
              <a:ext cx="109793" cy="18470"/>
            </a:xfrm>
            <a:custGeom>
              <a:avLst/>
              <a:gdLst/>
              <a:ahLst/>
              <a:cxnLst/>
              <a:rect l="l" t="t" r="r" b="b"/>
              <a:pathLst>
                <a:path w="4179" h="703" extrusionOk="0">
                  <a:moveTo>
                    <a:pt x="2095" y="0"/>
                  </a:moveTo>
                  <a:cubicBezTo>
                    <a:pt x="1465" y="0"/>
                    <a:pt x="836" y="101"/>
                    <a:pt x="232" y="302"/>
                  </a:cubicBezTo>
                  <a:cubicBezTo>
                    <a:pt x="0" y="377"/>
                    <a:pt x="80" y="702"/>
                    <a:pt x="292" y="702"/>
                  </a:cubicBezTo>
                  <a:cubicBezTo>
                    <a:pt x="315" y="702"/>
                    <a:pt x="339" y="698"/>
                    <a:pt x="364" y="690"/>
                  </a:cubicBezTo>
                  <a:cubicBezTo>
                    <a:pt x="926" y="503"/>
                    <a:pt x="1510" y="409"/>
                    <a:pt x="2095" y="409"/>
                  </a:cubicBezTo>
                  <a:cubicBezTo>
                    <a:pt x="2681" y="409"/>
                    <a:pt x="3267" y="503"/>
                    <a:pt x="3832" y="690"/>
                  </a:cubicBezTo>
                  <a:cubicBezTo>
                    <a:pt x="3853" y="697"/>
                    <a:pt x="3874" y="697"/>
                    <a:pt x="3894" y="697"/>
                  </a:cubicBezTo>
                  <a:cubicBezTo>
                    <a:pt x="4130" y="697"/>
                    <a:pt x="4179" y="371"/>
                    <a:pt x="3957" y="302"/>
                  </a:cubicBezTo>
                  <a:cubicBezTo>
                    <a:pt x="3353" y="101"/>
                    <a:pt x="2724" y="0"/>
                    <a:pt x="2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4816859" y="2306984"/>
              <a:ext cx="136170" cy="135986"/>
            </a:xfrm>
            <a:custGeom>
              <a:avLst/>
              <a:gdLst/>
              <a:ahLst/>
              <a:cxnLst/>
              <a:rect l="l" t="t" r="r" b="b"/>
              <a:pathLst>
                <a:path w="5183" h="5176" extrusionOk="0">
                  <a:moveTo>
                    <a:pt x="2595" y="1"/>
                  </a:moveTo>
                  <a:cubicBezTo>
                    <a:pt x="1166" y="1"/>
                    <a:pt x="1" y="1159"/>
                    <a:pt x="1" y="2588"/>
                  </a:cubicBezTo>
                  <a:cubicBezTo>
                    <a:pt x="1" y="4017"/>
                    <a:pt x="1166" y="5175"/>
                    <a:pt x="2595" y="5175"/>
                  </a:cubicBezTo>
                  <a:cubicBezTo>
                    <a:pt x="4024" y="5175"/>
                    <a:pt x="5182" y="4017"/>
                    <a:pt x="5182" y="2588"/>
                  </a:cubicBezTo>
                  <a:cubicBezTo>
                    <a:pt x="5182" y="1159"/>
                    <a:pt x="4024"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966113" y="2402301"/>
              <a:ext cx="57616" cy="56775"/>
            </a:xfrm>
            <a:custGeom>
              <a:avLst/>
              <a:gdLst/>
              <a:ahLst/>
              <a:cxnLst/>
              <a:rect l="l" t="t" r="r" b="b"/>
              <a:pathLst>
                <a:path w="2193" h="2161" extrusionOk="0">
                  <a:moveTo>
                    <a:pt x="2005" y="0"/>
                  </a:moveTo>
                  <a:cubicBezTo>
                    <a:pt x="1721" y="0"/>
                    <a:pt x="1034" y="236"/>
                    <a:pt x="209" y="611"/>
                  </a:cubicBezTo>
                  <a:cubicBezTo>
                    <a:pt x="167" y="631"/>
                    <a:pt x="132" y="666"/>
                    <a:pt x="125" y="715"/>
                  </a:cubicBezTo>
                  <a:cubicBezTo>
                    <a:pt x="1" y="1283"/>
                    <a:pt x="63" y="1741"/>
                    <a:pt x="306" y="2039"/>
                  </a:cubicBezTo>
                  <a:cubicBezTo>
                    <a:pt x="334" y="2074"/>
                    <a:pt x="368" y="2109"/>
                    <a:pt x="403" y="2144"/>
                  </a:cubicBezTo>
                  <a:cubicBezTo>
                    <a:pt x="414" y="2155"/>
                    <a:pt x="429" y="2160"/>
                    <a:pt x="444" y="2160"/>
                  </a:cubicBezTo>
                  <a:cubicBezTo>
                    <a:pt x="474" y="2160"/>
                    <a:pt x="505" y="2139"/>
                    <a:pt x="514" y="2102"/>
                  </a:cubicBezTo>
                  <a:cubicBezTo>
                    <a:pt x="798" y="971"/>
                    <a:pt x="2192" y="0"/>
                    <a:pt x="2005" y="0"/>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864070" y="2336305"/>
              <a:ext cx="41931" cy="76611"/>
            </a:xfrm>
            <a:custGeom>
              <a:avLst/>
              <a:gdLst/>
              <a:ahLst/>
              <a:cxnLst/>
              <a:rect l="l" t="t" r="r" b="b"/>
              <a:pathLst>
                <a:path w="1596" h="2916" extrusionOk="0">
                  <a:moveTo>
                    <a:pt x="763" y="515"/>
                  </a:moveTo>
                  <a:lnTo>
                    <a:pt x="763" y="1160"/>
                  </a:lnTo>
                  <a:cubicBezTo>
                    <a:pt x="569" y="1090"/>
                    <a:pt x="417" y="1014"/>
                    <a:pt x="417" y="813"/>
                  </a:cubicBezTo>
                  <a:cubicBezTo>
                    <a:pt x="417" y="626"/>
                    <a:pt x="562" y="542"/>
                    <a:pt x="763" y="515"/>
                  </a:cubicBezTo>
                  <a:close/>
                  <a:moveTo>
                    <a:pt x="930" y="1624"/>
                  </a:moveTo>
                  <a:cubicBezTo>
                    <a:pt x="1103" y="1701"/>
                    <a:pt x="1242" y="1798"/>
                    <a:pt x="1242" y="2020"/>
                  </a:cubicBezTo>
                  <a:cubicBezTo>
                    <a:pt x="1242" y="2228"/>
                    <a:pt x="1117" y="2339"/>
                    <a:pt x="930" y="2374"/>
                  </a:cubicBezTo>
                  <a:lnTo>
                    <a:pt x="930" y="1624"/>
                  </a:lnTo>
                  <a:close/>
                  <a:moveTo>
                    <a:pt x="829" y="1"/>
                  </a:moveTo>
                  <a:cubicBezTo>
                    <a:pt x="784" y="1"/>
                    <a:pt x="742" y="40"/>
                    <a:pt x="736" y="85"/>
                  </a:cubicBezTo>
                  <a:lnTo>
                    <a:pt x="736" y="189"/>
                  </a:lnTo>
                  <a:cubicBezTo>
                    <a:pt x="403" y="230"/>
                    <a:pt x="63" y="404"/>
                    <a:pt x="63" y="854"/>
                  </a:cubicBezTo>
                  <a:cubicBezTo>
                    <a:pt x="63" y="1305"/>
                    <a:pt x="417" y="1430"/>
                    <a:pt x="736" y="1548"/>
                  </a:cubicBezTo>
                  <a:lnTo>
                    <a:pt x="736" y="2380"/>
                  </a:lnTo>
                  <a:cubicBezTo>
                    <a:pt x="375" y="2353"/>
                    <a:pt x="278" y="2103"/>
                    <a:pt x="160" y="2103"/>
                  </a:cubicBezTo>
                  <a:cubicBezTo>
                    <a:pt x="70" y="2103"/>
                    <a:pt x="0" y="2221"/>
                    <a:pt x="0" y="2311"/>
                  </a:cubicBezTo>
                  <a:cubicBezTo>
                    <a:pt x="0" y="2484"/>
                    <a:pt x="299" y="2720"/>
                    <a:pt x="736" y="2727"/>
                  </a:cubicBezTo>
                  <a:lnTo>
                    <a:pt x="736" y="2831"/>
                  </a:lnTo>
                  <a:cubicBezTo>
                    <a:pt x="742" y="2882"/>
                    <a:pt x="783" y="2915"/>
                    <a:pt x="827" y="2915"/>
                  </a:cubicBezTo>
                  <a:cubicBezTo>
                    <a:pt x="831" y="2915"/>
                    <a:pt x="835" y="2915"/>
                    <a:pt x="840" y="2915"/>
                  </a:cubicBezTo>
                  <a:cubicBezTo>
                    <a:pt x="895" y="2915"/>
                    <a:pt x="951" y="2880"/>
                    <a:pt x="951" y="2831"/>
                  </a:cubicBezTo>
                  <a:lnTo>
                    <a:pt x="951" y="2713"/>
                  </a:lnTo>
                  <a:cubicBezTo>
                    <a:pt x="1339" y="2658"/>
                    <a:pt x="1596" y="2415"/>
                    <a:pt x="1596" y="1978"/>
                  </a:cubicBezTo>
                  <a:cubicBezTo>
                    <a:pt x="1596" y="1493"/>
                    <a:pt x="1256" y="1340"/>
                    <a:pt x="951" y="1229"/>
                  </a:cubicBezTo>
                  <a:lnTo>
                    <a:pt x="951" y="515"/>
                  </a:lnTo>
                  <a:cubicBezTo>
                    <a:pt x="1200" y="528"/>
                    <a:pt x="1290" y="639"/>
                    <a:pt x="1374" y="639"/>
                  </a:cubicBezTo>
                  <a:cubicBezTo>
                    <a:pt x="1485" y="639"/>
                    <a:pt x="1533" y="508"/>
                    <a:pt x="1533" y="438"/>
                  </a:cubicBezTo>
                  <a:cubicBezTo>
                    <a:pt x="1533" y="265"/>
                    <a:pt x="1193" y="189"/>
                    <a:pt x="951" y="182"/>
                  </a:cubicBezTo>
                  <a:lnTo>
                    <a:pt x="951" y="85"/>
                  </a:lnTo>
                  <a:cubicBezTo>
                    <a:pt x="951" y="43"/>
                    <a:pt x="895" y="1"/>
                    <a:pt x="840" y="1"/>
                  </a:cubicBezTo>
                  <a:cubicBezTo>
                    <a:pt x="836" y="1"/>
                    <a:pt x="832" y="1"/>
                    <a:pt x="8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4952976" y="2394314"/>
              <a:ext cx="81129" cy="79816"/>
            </a:xfrm>
            <a:custGeom>
              <a:avLst/>
              <a:gdLst/>
              <a:ahLst/>
              <a:cxnLst/>
              <a:rect l="l" t="t" r="r" b="b"/>
              <a:pathLst>
                <a:path w="3088" h="3038" extrusionOk="0">
                  <a:moveTo>
                    <a:pt x="2505" y="1"/>
                  </a:moveTo>
                  <a:cubicBezTo>
                    <a:pt x="2032" y="1"/>
                    <a:pt x="1018" y="445"/>
                    <a:pt x="584" y="644"/>
                  </a:cubicBezTo>
                  <a:cubicBezTo>
                    <a:pt x="452" y="700"/>
                    <a:pt x="362" y="818"/>
                    <a:pt x="327" y="956"/>
                  </a:cubicBezTo>
                  <a:cubicBezTo>
                    <a:pt x="1" y="2513"/>
                    <a:pt x="965" y="3038"/>
                    <a:pt x="1698" y="3038"/>
                  </a:cubicBezTo>
                  <a:cubicBezTo>
                    <a:pt x="1915" y="3038"/>
                    <a:pt x="2112" y="2992"/>
                    <a:pt x="2249" y="2912"/>
                  </a:cubicBezTo>
                  <a:cubicBezTo>
                    <a:pt x="2873" y="2565"/>
                    <a:pt x="3088" y="249"/>
                    <a:pt x="2679" y="34"/>
                  </a:cubicBezTo>
                  <a:cubicBezTo>
                    <a:pt x="2636" y="11"/>
                    <a:pt x="2576" y="1"/>
                    <a:pt x="2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29"/>
          <p:cNvSpPr txBox="1">
            <a:spLocks noGrp="1"/>
          </p:cNvSpPr>
          <p:nvPr>
            <p:ph type="body" idx="1"/>
          </p:nvPr>
        </p:nvSpPr>
        <p:spPr>
          <a:xfrm>
            <a:off x="539552" y="1756839"/>
            <a:ext cx="3789648" cy="2381700"/>
          </a:xfrm>
          <a:prstGeom prst="rect">
            <a:avLst/>
          </a:prstGeom>
        </p:spPr>
        <p:txBody>
          <a:bodyPr spcFirstLastPara="1" wrap="square" lIns="91425" tIns="91425" rIns="91425" bIns="91425" anchor="t" anchorCtr="0">
            <a:noAutofit/>
          </a:bodyPr>
          <a:lstStyle/>
          <a:p>
            <a:pPr marL="0" lvl="0" indent="0" algn="just">
              <a:spcBef>
                <a:spcPct val="20000"/>
              </a:spcBef>
              <a:buClrTx/>
              <a:buSzTx/>
              <a:buNone/>
              <a:defRPr/>
            </a:pPr>
            <a:r>
              <a:rPr lang="vi-VN" sz="2200" b="1" kern="1200" dirty="0">
                <a:solidFill>
                  <a:schemeClr val="accent5">
                    <a:lumMod val="75000"/>
                  </a:schemeClr>
                </a:solidFill>
                <a:latin typeface="Calibri"/>
                <a:ea typeface="+mn-ea"/>
                <a:cs typeface="Arial" pitchFamily="34" charset="0"/>
              </a:rPr>
              <a:t>Khái niệm </a:t>
            </a:r>
          </a:p>
          <a:p>
            <a:pPr marL="0" lvl="0" indent="0" algn="just">
              <a:spcBef>
                <a:spcPct val="20000"/>
              </a:spcBef>
              <a:buClrTx/>
              <a:buSzTx/>
              <a:buNone/>
              <a:defRPr/>
            </a:pPr>
            <a:r>
              <a:rPr lang="nl-NL" sz="2200" kern="1200" dirty="0">
                <a:solidFill>
                  <a:schemeClr val="accent5">
                    <a:lumMod val="75000"/>
                  </a:schemeClr>
                </a:solidFill>
                <a:latin typeface="Calibri"/>
                <a:ea typeface="+mn-ea"/>
                <a:cs typeface="Arial" pitchFamily="34" charset="0"/>
              </a:rPr>
              <a:t>Phân đoạn thị trường là quá trình phân chia khách hàng thành các nhóm dựa trên các khác biệt về nhu cầu, hoặc các đặc tính, hành vi.</a:t>
            </a:r>
            <a:endParaRPr lang="en-US" sz="2200" kern="1200" dirty="0">
              <a:solidFill>
                <a:schemeClr val="accent5">
                  <a:lumMod val="75000"/>
                </a:schemeClr>
              </a:solidFill>
              <a:latin typeface="Calibri"/>
              <a:ea typeface="+mn-ea"/>
              <a:cs typeface="Arial" pitchFamily="34" charset="0"/>
            </a:endParaRPr>
          </a:p>
        </p:txBody>
      </p:sp>
      <p:sp>
        <p:nvSpPr>
          <p:cNvPr id="195" name="Google Shape;195;p29"/>
          <p:cNvSpPr txBox="1">
            <a:spLocks noGrp="1"/>
          </p:cNvSpPr>
          <p:nvPr>
            <p:ph type="title"/>
          </p:nvPr>
        </p:nvSpPr>
        <p:spPr>
          <a:xfrm>
            <a:off x="755576" y="267494"/>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accent5"/>
                </a:solidFill>
                <a:latin typeface="Calibri" pitchFamily="34" charset="0"/>
                <a:cs typeface="Calibri" pitchFamily="34" charset="0"/>
              </a:rPr>
              <a:t>2.2.1. Phân đoạn thị trường</a:t>
            </a:r>
            <a:endParaRPr dirty="0">
              <a:solidFill>
                <a:schemeClr val="accent5"/>
              </a:solidFill>
              <a:latin typeface="Calibri" pitchFamily="34" charset="0"/>
              <a:cs typeface="Calibri" pitchFamily="34" charset="0"/>
            </a:endParaRPr>
          </a:p>
        </p:txBody>
      </p:sp>
      <p:grpSp>
        <p:nvGrpSpPr>
          <p:cNvPr id="196" name="Google Shape;196;p29"/>
          <p:cNvGrpSpPr/>
          <p:nvPr/>
        </p:nvGrpSpPr>
        <p:grpSpPr>
          <a:xfrm>
            <a:off x="6261051" y="1756839"/>
            <a:ext cx="1228146" cy="1511671"/>
            <a:chOff x="3599318" y="4299590"/>
            <a:chExt cx="251098" cy="309028"/>
          </a:xfrm>
        </p:grpSpPr>
        <p:sp>
          <p:nvSpPr>
            <p:cNvPr id="197" name="Google Shape;197;p29"/>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barn(inVertical)">
                                      <p:cBhvr>
                                        <p:cTn id="7" dur="5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4">
                                            <p:txEl>
                                              <p:pRg st="0" end="0"/>
                                            </p:txEl>
                                          </p:spTgt>
                                        </p:tgtEl>
                                        <p:attrNameLst>
                                          <p:attrName>style.visibility</p:attrName>
                                        </p:attrNameLst>
                                      </p:cBhvr>
                                      <p:to>
                                        <p:strVal val="visible"/>
                                      </p:to>
                                    </p:set>
                                    <p:animEffect transition="in" filter="barn(inVertical)">
                                      <p:cBhvr>
                                        <p:cTn id="12" dur="500"/>
                                        <p:tgtEl>
                                          <p:spTgt spid="1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4">
                                            <p:txEl>
                                              <p:pRg st="1" end="1"/>
                                            </p:txEl>
                                          </p:spTgt>
                                        </p:tgtEl>
                                        <p:attrNameLst>
                                          <p:attrName>style.visibility</p:attrName>
                                        </p:attrNameLst>
                                      </p:cBhvr>
                                      <p:to>
                                        <p:strVal val="visible"/>
                                      </p:to>
                                    </p:set>
                                    <p:animEffect transition="in" filter="barn(inVertical)">
                                      <p:cBhvr>
                                        <p:cTn id="17" dur="500"/>
                                        <p:tgtEl>
                                          <p:spTgt spid="1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uild="p"/>
      <p:bldP spid="19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alpha val="16860"/>
          </a:srgbClr>
        </a:solidFill>
        <a:effectLst/>
      </p:bgPr>
    </p:bg>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Calibri" pitchFamily="34" charset="0"/>
                <a:cs typeface="Calibri" pitchFamily="34" charset="0"/>
              </a:rPr>
              <a:t>Yêu cầu </a:t>
            </a:r>
            <a:endParaRPr b="1" dirty="0">
              <a:latin typeface="Calibri" pitchFamily="34" charset="0"/>
              <a:cs typeface="Calibri" pitchFamily="34" charset="0"/>
            </a:endParaRPr>
          </a:p>
        </p:txBody>
      </p:sp>
      <p:sp>
        <p:nvSpPr>
          <p:cNvPr id="173" name="Google Shape;173;p28"/>
          <p:cNvSpPr txBox="1">
            <a:spLocks noGrp="1"/>
          </p:cNvSpPr>
          <p:nvPr>
            <p:ph type="title" idx="2"/>
          </p:nvPr>
        </p:nvSpPr>
        <p:spPr>
          <a:xfrm>
            <a:off x="395536" y="1707933"/>
            <a:ext cx="2092089"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000" b="1" dirty="0">
                <a:latin typeface="Calibri" pitchFamily="34" charset="0"/>
                <a:cs typeface="Calibri" pitchFamily="34" charset="0"/>
              </a:rPr>
              <a:t>Đo lường được </a:t>
            </a:r>
            <a:endParaRPr sz="2000" b="1" dirty="0">
              <a:latin typeface="Calibri" pitchFamily="34" charset="0"/>
              <a:cs typeface="Calibri" pitchFamily="34" charset="0"/>
            </a:endParaRPr>
          </a:p>
        </p:txBody>
      </p:sp>
      <p:sp>
        <p:nvSpPr>
          <p:cNvPr id="174" name="Google Shape;174;p28"/>
          <p:cNvSpPr/>
          <p:nvPr/>
        </p:nvSpPr>
        <p:spPr>
          <a:xfrm>
            <a:off x="1062025"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5" name="Google Shape;175;p28"/>
          <p:cNvSpPr/>
          <p:nvPr/>
        </p:nvSpPr>
        <p:spPr>
          <a:xfrm>
            <a:off x="3052125"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6" name="Google Shape;176;p28"/>
          <p:cNvSpPr/>
          <p:nvPr/>
        </p:nvSpPr>
        <p:spPr>
          <a:xfrm>
            <a:off x="5042236"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7" name="Google Shape;177;p28"/>
          <p:cNvSpPr/>
          <p:nvPr/>
        </p:nvSpPr>
        <p:spPr>
          <a:xfrm>
            <a:off x="7026717"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8" name="Google Shape;178;p28"/>
          <p:cNvSpPr txBox="1">
            <a:spLocks noGrp="1"/>
          </p:cNvSpPr>
          <p:nvPr>
            <p:ph type="subTitle" idx="1"/>
          </p:nvPr>
        </p:nvSpPr>
        <p:spPr>
          <a:xfrm>
            <a:off x="323528" y="2139702"/>
            <a:ext cx="2232248"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000" dirty="0">
                <a:latin typeface="Calibri" pitchFamily="34" charset="0"/>
                <a:cs typeface="Calibri" pitchFamily="34" charset="0"/>
              </a:rPr>
              <a:t>Không nên quá lớn</a:t>
            </a:r>
          </a:p>
          <a:p>
            <a:pPr marL="0" lvl="0" indent="0" algn="ctr" rtl="0">
              <a:spcBef>
                <a:spcPts val="0"/>
              </a:spcBef>
              <a:spcAft>
                <a:spcPts val="0"/>
              </a:spcAft>
              <a:buClr>
                <a:schemeClr val="dk1"/>
              </a:buClr>
              <a:buSzPts val="1100"/>
              <a:buFont typeface="Arial"/>
              <a:buNone/>
            </a:pPr>
            <a:r>
              <a:rPr lang="vi-VN" sz="2000" dirty="0">
                <a:latin typeface="Calibri" pitchFamily="34" charset="0"/>
                <a:cs typeface="Calibri" pitchFamily="34" charset="0"/>
              </a:rPr>
              <a:t>Không nên quá bé</a:t>
            </a:r>
            <a:endParaRPr sz="2000" dirty="0">
              <a:latin typeface="Calibri" pitchFamily="34" charset="0"/>
              <a:cs typeface="Calibri" pitchFamily="34" charset="0"/>
            </a:endParaRPr>
          </a:p>
          <a:p>
            <a:pPr marL="0" lvl="0" indent="0" algn="ctr" rtl="0">
              <a:spcBef>
                <a:spcPts val="0"/>
              </a:spcBef>
              <a:spcAft>
                <a:spcPts val="0"/>
              </a:spcAft>
              <a:buNone/>
            </a:pPr>
            <a:endParaRPr dirty="0"/>
          </a:p>
        </p:txBody>
      </p:sp>
      <p:sp>
        <p:nvSpPr>
          <p:cNvPr id="179" name="Google Shape;179;p28"/>
          <p:cNvSpPr txBox="1">
            <a:spLocks noGrp="1"/>
          </p:cNvSpPr>
          <p:nvPr>
            <p:ph type="title" idx="3"/>
          </p:nvPr>
        </p:nvSpPr>
        <p:spPr>
          <a:xfrm>
            <a:off x="1134613" y="3409060"/>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01</a:t>
            </a:r>
            <a:endParaRPr>
              <a:solidFill>
                <a:schemeClr val="accent4"/>
              </a:solidFill>
            </a:endParaRPr>
          </a:p>
        </p:txBody>
      </p:sp>
      <p:sp>
        <p:nvSpPr>
          <p:cNvPr id="180" name="Google Shape;180;p28"/>
          <p:cNvSpPr txBox="1">
            <a:spLocks noGrp="1"/>
          </p:cNvSpPr>
          <p:nvPr>
            <p:ph type="title" idx="4"/>
          </p:nvPr>
        </p:nvSpPr>
        <p:spPr>
          <a:xfrm>
            <a:off x="2679810" y="1707933"/>
            <a:ext cx="17961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000" b="1" dirty="0">
                <a:latin typeface="Calibri" pitchFamily="34" charset="0"/>
                <a:cs typeface="Calibri" pitchFamily="34" charset="0"/>
              </a:rPr>
              <a:t>Tính phân biệt </a:t>
            </a:r>
            <a:endParaRPr sz="2000" b="1" dirty="0">
              <a:latin typeface="Calibri" pitchFamily="34" charset="0"/>
              <a:cs typeface="Calibri" pitchFamily="34" charset="0"/>
            </a:endParaRPr>
          </a:p>
        </p:txBody>
      </p:sp>
      <p:sp>
        <p:nvSpPr>
          <p:cNvPr id="181" name="Google Shape;181;p28"/>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000" dirty="0">
                <a:latin typeface="Calibri" pitchFamily="34" charset="0"/>
                <a:cs typeface="Calibri" pitchFamily="34" charset="0"/>
              </a:rPr>
              <a:t>Khác nhau giữa các đoạn </a:t>
            </a:r>
            <a:endParaRPr sz="2000" dirty="0">
              <a:latin typeface="Calibri" pitchFamily="34" charset="0"/>
              <a:cs typeface="Calibri" pitchFamily="34" charset="0"/>
            </a:endParaRPr>
          </a:p>
          <a:p>
            <a:pPr marL="0" lvl="0" indent="0" algn="ctr" rtl="0">
              <a:spcBef>
                <a:spcPts val="0"/>
              </a:spcBef>
              <a:spcAft>
                <a:spcPts val="0"/>
              </a:spcAft>
              <a:buNone/>
            </a:pPr>
            <a:endParaRPr dirty="0"/>
          </a:p>
        </p:txBody>
      </p:sp>
      <p:sp>
        <p:nvSpPr>
          <p:cNvPr id="182" name="Google Shape;182;p28"/>
          <p:cNvSpPr txBox="1">
            <a:spLocks noGrp="1"/>
          </p:cNvSpPr>
          <p:nvPr>
            <p:ph type="title" idx="6"/>
          </p:nvPr>
        </p:nvSpPr>
        <p:spPr>
          <a:xfrm>
            <a:off x="3122760" y="3409060"/>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02</a:t>
            </a:r>
            <a:endParaRPr>
              <a:solidFill>
                <a:schemeClr val="accent4"/>
              </a:solidFill>
            </a:endParaRPr>
          </a:p>
        </p:txBody>
      </p:sp>
      <p:sp>
        <p:nvSpPr>
          <p:cNvPr id="183" name="Google Shape;183;p28"/>
          <p:cNvSpPr txBox="1">
            <a:spLocks noGrp="1"/>
          </p:cNvSpPr>
          <p:nvPr>
            <p:ph type="title" idx="7"/>
          </p:nvPr>
        </p:nvSpPr>
        <p:spPr>
          <a:xfrm>
            <a:off x="4668094" y="1707933"/>
            <a:ext cx="17961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000" b="1" dirty="0">
                <a:latin typeface="Calibri" pitchFamily="34" charset="0"/>
                <a:cs typeface="Calibri" pitchFamily="34" charset="0"/>
              </a:rPr>
              <a:t>Tính khả thi </a:t>
            </a:r>
            <a:endParaRPr sz="2000" b="1" dirty="0">
              <a:latin typeface="Calibri" pitchFamily="34" charset="0"/>
              <a:cs typeface="Calibri" pitchFamily="34" charset="0"/>
            </a:endParaRPr>
          </a:p>
        </p:txBody>
      </p:sp>
      <p:sp>
        <p:nvSpPr>
          <p:cNvPr id="184" name="Google Shape;184;p28"/>
          <p:cNvSpPr txBox="1">
            <a:spLocks noGrp="1"/>
          </p:cNvSpPr>
          <p:nvPr>
            <p:ph type="subTitle" idx="8"/>
          </p:nvPr>
        </p:nvSpPr>
        <p:spPr>
          <a:xfrm>
            <a:off x="4668094" y="2128393"/>
            <a:ext cx="2064146"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000" dirty="0">
                <a:latin typeface="Calibri" pitchFamily="34" charset="0"/>
                <a:cs typeface="Calibri" pitchFamily="34" charset="0"/>
              </a:rPr>
              <a:t>Khai thác được, có lợi nhuận </a:t>
            </a:r>
            <a:endParaRPr sz="2000" dirty="0">
              <a:latin typeface="Calibri" pitchFamily="34" charset="0"/>
              <a:cs typeface="Calibri" pitchFamily="34" charset="0"/>
            </a:endParaRPr>
          </a:p>
          <a:p>
            <a:pPr marL="0" lvl="0" indent="0" algn="ctr" rtl="0">
              <a:spcBef>
                <a:spcPts val="0"/>
              </a:spcBef>
              <a:spcAft>
                <a:spcPts val="0"/>
              </a:spcAft>
              <a:buNone/>
            </a:pPr>
            <a:endParaRPr dirty="0"/>
          </a:p>
        </p:txBody>
      </p:sp>
      <p:sp>
        <p:nvSpPr>
          <p:cNvPr id="185" name="Google Shape;185;p28"/>
          <p:cNvSpPr txBox="1">
            <a:spLocks noGrp="1"/>
          </p:cNvSpPr>
          <p:nvPr>
            <p:ph type="title" idx="9"/>
          </p:nvPr>
        </p:nvSpPr>
        <p:spPr>
          <a:xfrm>
            <a:off x="5111182" y="3409060"/>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03</a:t>
            </a:r>
            <a:endParaRPr>
              <a:solidFill>
                <a:schemeClr val="accent4"/>
              </a:solidFill>
            </a:endParaRPr>
          </a:p>
        </p:txBody>
      </p:sp>
      <p:sp>
        <p:nvSpPr>
          <p:cNvPr id="186" name="Google Shape;186;p28"/>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000" b="1" dirty="0">
                <a:latin typeface="Calibri" pitchFamily="34" charset="0"/>
                <a:cs typeface="Calibri" pitchFamily="34" charset="0"/>
              </a:rPr>
              <a:t>Mức hấp dẫn</a:t>
            </a:r>
            <a:endParaRPr sz="2000" b="1" dirty="0">
              <a:latin typeface="Calibri" pitchFamily="34" charset="0"/>
              <a:cs typeface="Calibri" pitchFamily="34" charset="0"/>
            </a:endParaRPr>
          </a:p>
        </p:txBody>
      </p:sp>
      <p:sp>
        <p:nvSpPr>
          <p:cNvPr id="187" name="Google Shape;187;p28"/>
          <p:cNvSpPr txBox="1">
            <a:spLocks noGrp="1"/>
          </p:cNvSpPr>
          <p:nvPr>
            <p:ph type="subTitle" idx="14"/>
          </p:nvPr>
        </p:nvSpPr>
        <p:spPr>
          <a:xfrm>
            <a:off x="6656378" y="2122168"/>
            <a:ext cx="2380118"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000" dirty="0">
                <a:latin typeface="Calibri" pitchFamily="34" charset="0"/>
                <a:cs typeface="Calibri" pitchFamily="34" charset="0"/>
              </a:rPr>
              <a:t>Không nên quá cao, không nên quá thấp</a:t>
            </a:r>
            <a:endParaRPr sz="2000" dirty="0">
              <a:latin typeface="Calibri" pitchFamily="34" charset="0"/>
              <a:cs typeface="Calibri" pitchFamily="34" charset="0"/>
            </a:endParaRPr>
          </a:p>
          <a:p>
            <a:pPr marL="0" lvl="0" indent="0" algn="ctr" rtl="0">
              <a:spcBef>
                <a:spcPts val="0"/>
              </a:spcBef>
              <a:spcAft>
                <a:spcPts val="0"/>
              </a:spcAft>
              <a:buNone/>
            </a:pPr>
            <a:endParaRPr dirty="0"/>
          </a:p>
        </p:txBody>
      </p:sp>
      <p:sp>
        <p:nvSpPr>
          <p:cNvPr id="188" name="Google Shape;188;p28"/>
          <p:cNvSpPr txBox="1">
            <a:spLocks noGrp="1"/>
          </p:cNvSpPr>
          <p:nvPr>
            <p:ph type="title" idx="15"/>
          </p:nvPr>
        </p:nvSpPr>
        <p:spPr>
          <a:xfrm>
            <a:off x="7099467" y="3402835"/>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04</a:t>
            </a:r>
            <a:endParaRPr>
              <a:solidFill>
                <a:schemeClr val="accent4"/>
              </a:solidFill>
            </a:endParaRPr>
          </a:p>
        </p:txBody>
      </p:sp>
      <p:sp>
        <p:nvSpPr>
          <p:cNvPr id="189" name="Google Shape;189;p28"/>
          <p:cNvSpPr/>
          <p:nvPr/>
        </p:nvSpPr>
        <p:spPr>
          <a:xfrm>
            <a:off x="-14372312" y="4964116"/>
            <a:ext cx="1893418" cy="215479"/>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rgbClr val="EC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barn(inVertical)">
                                      <p:cBhvr>
                                        <p:cTn id="7" dur="5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3"/>
                                        </p:tgtEl>
                                        <p:attrNameLst>
                                          <p:attrName>style.visibility</p:attrName>
                                        </p:attrNameLst>
                                      </p:cBhvr>
                                      <p:to>
                                        <p:strVal val="visible"/>
                                      </p:to>
                                    </p:set>
                                    <p:animEffect transition="in" filter="barn(inVertical)">
                                      <p:cBhvr>
                                        <p:cTn id="12" dur="500"/>
                                        <p:tgtEl>
                                          <p:spTgt spid="17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8">
                                            <p:txEl>
                                              <p:pRg st="0" end="0"/>
                                            </p:txEl>
                                          </p:spTgt>
                                        </p:tgtEl>
                                        <p:attrNameLst>
                                          <p:attrName>style.visibility</p:attrName>
                                        </p:attrNameLst>
                                      </p:cBhvr>
                                      <p:to>
                                        <p:strVal val="visible"/>
                                      </p:to>
                                    </p:set>
                                    <p:animEffect transition="in" filter="barn(inVertical)">
                                      <p:cBhvr>
                                        <p:cTn id="17" dur="500"/>
                                        <p:tgtEl>
                                          <p:spTgt spid="17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8">
                                            <p:txEl>
                                              <p:pRg st="1" end="1"/>
                                            </p:txEl>
                                          </p:spTgt>
                                        </p:tgtEl>
                                        <p:attrNameLst>
                                          <p:attrName>style.visibility</p:attrName>
                                        </p:attrNameLst>
                                      </p:cBhvr>
                                      <p:to>
                                        <p:strVal val="visible"/>
                                      </p:to>
                                    </p:set>
                                    <p:animEffect transition="in" filter="barn(inVertical)">
                                      <p:cBhvr>
                                        <p:cTn id="22" dur="500"/>
                                        <p:tgtEl>
                                          <p:spTgt spid="17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barn(inVertical)">
                                      <p:cBhvr>
                                        <p:cTn id="27" dur="500"/>
                                        <p:tgtEl>
                                          <p:spTgt spid="18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1">
                                            <p:txEl>
                                              <p:pRg st="0" end="0"/>
                                            </p:txEl>
                                          </p:spTgt>
                                        </p:tgtEl>
                                        <p:attrNameLst>
                                          <p:attrName>style.visibility</p:attrName>
                                        </p:attrNameLst>
                                      </p:cBhvr>
                                      <p:to>
                                        <p:strVal val="visible"/>
                                      </p:to>
                                    </p:set>
                                    <p:animEffect transition="in" filter="barn(inVertical)">
                                      <p:cBhvr>
                                        <p:cTn id="32" dur="500"/>
                                        <p:tgtEl>
                                          <p:spTgt spid="1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83"/>
                                        </p:tgtEl>
                                        <p:attrNameLst>
                                          <p:attrName>style.visibility</p:attrName>
                                        </p:attrNameLst>
                                      </p:cBhvr>
                                      <p:to>
                                        <p:strVal val="visible"/>
                                      </p:to>
                                    </p:set>
                                    <p:animEffect transition="in" filter="barn(inVertical)">
                                      <p:cBhvr>
                                        <p:cTn id="37" dur="500"/>
                                        <p:tgtEl>
                                          <p:spTgt spid="18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84">
                                            <p:txEl>
                                              <p:pRg st="0" end="0"/>
                                            </p:txEl>
                                          </p:spTgt>
                                        </p:tgtEl>
                                        <p:attrNameLst>
                                          <p:attrName>style.visibility</p:attrName>
                                        </p:attrNameLst>
                                      </p:cBhvr>
                                      <p:to>
                                        <p:strVal val="visible"/>
                                      </p:to>
                                    </p:set>
                                    <p:animEffect transition="in" filter="barn(inVertical)">
                                      <p:cBhvr>
                                        <p:cTn id="42" dur="500"/>
                                        <p:tgtEl>
                                          <p:spTgt spid="18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86"/>
                                        </p:tgtEl>
                                        <p:attrNameLst>
                                          <p:attrName>style.visibility</p:attrName>
                                        </p:attrNameLst>
                                      </p:cBhvr>
                                      <p:to>
                                        <p:strVal val="visible"/>
                                      </p:to>
                                    </p:set>
                                    <p:animEffect transition="in" filter="barn(inVertical)">
                                      <p:cBhvr>
                                        <p:cTn id="47" dur="500"/>
                                        <p:tgtEl>
                                          <p:spTgt spid="18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7">
                                            <p:txEl>
                                              <p:pRg st="0" end="0"/>
                                            </p:txEl>
                                          </p:spTgt>
                                        </p:tgtEl>
                                        <p:attrNameLst>
                                          <p:attrName>style.visibility</p:attrName>
                                        </p:attrNameLst>
                                      </p:cBhvr>
                                      <p:to>
                                        <p:strVal val="visible"/>
                                      </p:to>
                                    </p:set>
                                    <p:animEffect transition="in" filter="barn(inVertical)">
                                      <p:cBhvr>
                                        <p:cTn id="52" dur="500"/>
                                        <p:tgtEl>
                                          <p:spTgt spid="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8" grpId="0" build="p"/>
      <p:bldP spid="180" grpId="0"/>
      <p:bldP spid="181" grpId="0" build="p"/>
      <p:bldP spid="183" grpId="0"/>
      <p:bldP spid="184" grpId="0" build="p"/>
      <p:bldP spid="186" grpId="0"/>
      <p:bldP spid="18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7" name="Google Shape;1003;p79"/>
          <p:cNvSpPr txBox="1">
            <a:spLocks/>
          </p:cNvSpPr>
          <p:nvPr/>
        </p:nvSpPr>
        <p:spPr>
          <a:xfrm>
            <a:off x="1964851" y="284100"/>
            <a:ext cx="52143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73763"/>
              </a:buClr>
              <a:buSzPts val="2800"/>
              <a:buFont typeface="Fira Sans Extra Condensed Medium"/>
              <a:buNone/>
              <a:defRPr sz="2800" b="0" i="0" u="none" strike="noStrike" cap="none">
                <a:solidFill>
                  <a:srgbClr val="073763"/>
                </a:solidFill>
                <a:latin typeface="Fira Sans Extra Condensed Medium"/>
                <a:ea typeface="Fira Sans Extra Condensed Medium"/>
                <a:cs typeface="Fira Sans Extra Condensed Medium"/>
                <a:sym typeface="Fira Sans Extra Condensed Medium"/>
              </a:defRPr>
            </a:lvl1pPr>
            <a:lvl2pPr marR="0" lvl="1"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2pPr>
            <a:lvl3pPr marR="0" lvl="2"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3pPr>
            <a:lvl4pPr marR="0" lvl="3"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4pPr>
            <a:lvl5pPr marR="0" lvl="4"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5pPr>
            <a:lvl6pPr marR="0" lvl="5"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6pPr>
            <a:lvl7pPr marR="0" lvl="6"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7pPr>
            <a:lvl8pPr marR="0" lvl="7"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8pPr>
            <a:lvl9pPr marR="0" lvl="8" algn="r" rtl="0">
              <a:lnSpc>
                <a:spcPct val="100000"/>
              </a:lnSpc>
              <a:spcBef>
                <a:spcPts val="0"/>
              </a:spcBef>
              <a:spcAft>
                <a:spcPts val="0"/>
              </a:spcAft>
              <a:buClr>
                <a:srgbClr val="434343"/>
              </a:buClr>
              <a:buSzPts val="1800"/>
              <a:buFont typeface="Squada One"/>
              <a:buNone/>
              <a:defRPr sz="1800" b="0" i="0" u="none" strike="noStrike" cap="none">
                <a:solidFill>
                  <a:srgbClr val="434343"/>
                </a:solidFill>
                <a:latin typeface="Squada One"/>
                <a:ea typeface="Squada One"/>
                <a:cs typeface="Squada One"/>
                <a:sym typeface="Squada One"/>
              </a:defRPr>
            </a:lvl9pPr>
          </a:lstStyle>
          <a:p>
            <a:pPr marL="0" marR="0" lvl="0" indent="0" algn="ctr" defTabSz="914400" rtl="0" eaLnBrk="1" fontAlgn="auto" latinLnBrk="0" hangingPunct="1">
              <a:lnSpc>
                <a:spcPct val="100000"/>
              </a:lnSpc>
              <a:spcBef>
                <a:spcPts val="0"/>
              </a:spcBef>
              <a:spcAft>
                <a:spcPts val="0"/>
              </a:spcAft>
              <a:buClr>
                <a:srgbClr val="073763"/>
              </a:buClr>
              <a:buSzPts val="2800"/>
              <a:buFont typeface="Fira Sans Extra Condensed Medium"/>
              <a:buNone/>
              <a:tabLst/>
              <a:defRPr/>
            </a:pPr>
            <a:r>
              <a:rPr kumimoji="0" lang="vi-VN" sz="2800" b="1" i="0" u="none" strike="noStrike" kern="0" cap="none" spc="0" normalizeH="0" baseline="0" noProof="0" dirty="0">
                <a:ln>
                  <a:noFill/>
                </a:ln>
                <a:solidFill>
                  <a:srgbClr val="073763"/>
                </a:solidFill>
                <a:effectLst/>
                <a:uLnTx/>
                <a:uFillTx/>
                <a:latin typeface="Fira Sans Extra Condensed Medium"/>
                <a:sym typeface="Fira Sans Extra Condensed Medium"/>
              </a:rPr>
              <a:t>Cơ</a:t>
            </a:r>
            <a:r>
              <a:rPr kumimoji="0" lang="vi-VN" sz="2800" b="1" i="0" u="none" strike="noStrike" kern="0" cap="none" spc="0" normalizeH="0" noProof="0" dirty="0">
                <a:ln>
                  <a:noFill/>
                </a:ln>
                <a:solidFill>
                  <a:srgbClr val="073763"/>
                </a:solidFill>
                <a:effectLst/>
                <a:uLnTx/>
                <a:uFillTx/>
                <a:latin typeface="Fira Sans Extra Condensed Medium"/>
                <a:sym typeface="Fira Sans Extra Condensed Medium"/>
              </a:rPr>
              <a:t> sở phân đoạn </a:t>
            </a:r>
            <a:endParaRPr kumimoji="0" lang="en-US" sz="2800" b="1" i="0" u="none" strike="noStrike" kern="0" cap="none" spc="0" normalizeH="0" baseline="0" noProof="0" dirty="0">
              <a:ln>
                <a:noFill/>
              </a:ln>
              <a:solidFill>
                <a:srgbClr val="073763"/>
              </a:solidFill>
              <a:effectLst/>
              <a:uLnTx/>
              <a:uFillTx/>
              <a:latin typeface="Fira Sans Extra Condensed Medium"/>
              <a:sym typeface="Fira Sans Extra Condensed Medium"/>
            </a:endParaRPr>
          </a:p>
        </p:txBody>
      </p:sp>
      <p:sp>
        <p:nvSpPr>
          <p:cNvPr id="8" name="Google Shape;1004;p79"/>
          <p:cNvSpPr txBox="1">
            <a:spLocks/>
          </p:cNvSpPr>
          <p:nvPr/>
        </p:nvSpPr>
        <p:spPr>
          <a:xfrm>
            <a:off x="1331640" y="1871655"/>
            <a:ext cx="1692949" cy="57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1pPr>
            <a:lvl2pPr marL="914400" marR="0" lvl="1"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2pPr>
            <a:lvl3pPr marL="1371600" marR="0" lvl="2"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3pPr>
            <a:lvl4pPr marL="1828800" marR="0" lvl="3"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4pPr>
            <a:lvl5pPr marL="2286000" marR="0" lvl="4"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5pPr>
            <a:lvl6pPr marL="2743200" marR="0" lvl="5"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6pPr>
            <a:lvl7pPr marL="3200400" marR="0" lvl="6"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7pPr>
            <a:lvl8pPr marL="3657600" marR="0" lvl="7"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8pPr>
            <a:lvl9pPr marL="4114800" marR="0" lvl="8" indent="-304800" algn="l" rtl="0">
              <a:lnSpc>
                <a:spcPct val="115000"/>
              </a:lnSpc>
              <a:spcBef>
                <a:spcPts val="1600"/>
              </a:spcBef>
              <a:spcAft>
                <a:spcPts val="160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9pPr>
          </a:lstStyle>
          <a:p>
            <a:pPr marL="0" marR="0" lvl="0" indent="0" algn="r" defTabSz="914400" rtl="0" eaLnBrk="1" fontAlgn="auto" latinLnBrk="0" hangingPunct="1">
              <a:lnSpc>
                <a:spcPct val="100000"/>
              </a:lnSpc>
              <a:spcBef>
                <a:spcPts val="0"/>
              </a:spcBef>
              <a:spcAft>
                <a:spcPts val="1600"/>
              </a:spcAft>
              <a:buClr>
                <a:srgbClr val="666666"/>
              </a:buClr>
              <a:buSzPts val="1200"/>
              <a:buFont typeface="Roboto Slab Regular"/>
              <a:buNone/>
              <a:tabLst/>
              <a:defRPr/>
            </a:pPr>
            <a:r>
              <a:rPr kumimoji="0" lang="vi-VN" sz="2200" b="0" i="0" u="none" strike="noStrike" kern="0" cap="none" spc="0" normalizeH="0" baseline="0" noProof="0" dirty="0">
                <a:ln>
                  <a:noFill/>
                </a:ln>
                <a:solidFill>
                  <a:srgbClr val="073763"/>
                </a:solidFill>
                <a:effectLst/>
                <a:uLnTx/>
                <a:uFillTx/>
                <a:latin typeface="Calibri" pitchFamily="34" charset="0"/>
                <a:cs typeface="Calibri" pitchFamily="34" charset="0"/>
                <a:sym typeface="Roboto Slab Regular"/>
              </a:rPr>
              <a:t>Cơ</a:t>
            </a:r>
            <a:r>
              <a:rPr kumimoji="0" lang="vi-VN" sz="2200" b="0" i="0" u="none" strike="noStrike" kern="0" cap="none" spc="0" normalizeH="0" noProof="0" dirty="0">
                <a:ln>
                  <a:noFill/>
                </a:ln>
                <a:solidFill>
                  <a:srgbClr val="073763"/>
                </a:solidFill>
                <a:effectLst/>
                <a:uLnTx/>
                <a:uFillTx/>
                <a:latin typeface="Calibri" pitchFamily="34" charset="0"/>
                <a:cs typeface="Calibri" pitchFamily="34" charset="0"/>
                <a:sym typeface="Roboto Slab Regular"/>
              </a:rPr>
              <a:t> sở địa lý </a:t>
            </a:r>
            <a:endParaRPr kumimoji="0" lang="en-US" sz="2200" b="0" i="0" u="none" strike="noStrike" kern="0" cap="none" spc="0" normalizeH="0" baseline="0" noProof="0" dirty="0">
              <a:ln>
                <a:noFill/>
              </a:ln>
              <a:solidFill>
                <a:srgbClr val="073763"/>
              </a:solidFill>
              <a:effectLst/>
              <a:uLnTx/>
              <a:uFillTx/>
              <a:latin typeface="Calibri" pitchFamily="34" charset="0"/>
              <a:cs typeface="Calibri" pitchFamily="34" charset="0"/>
              <a:sym typeface="Roboto Slab Regular"/>
            </a:endParaRPr>
          </a:p>
        </p:txBody>
      </p:sp>
      <p:sp>
        <p:nvSpPr>
          <p:cNvPr id="9" name="Google Shape;1005;p79"/>
          <p:cNvSpPr txBox="1">
            <a:spLocks/>
          </p:cNvSpPr>
          <p:nvPr/>
        </p:nvSpPr>
        <p:spPr>
          <a:xfrm>
            <a:off x="755576" y="3639561"/>
            <a:ext cx="2269013" cy="57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1pPr>
            <a:lvl2pPr marL="914400" marR="0" lvl="1"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2pPr>
            <a:lvl3pPr marL="1371600" marR="0" lvl="2"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3pPr>
            <a:lvl4pPr marL="1828800" marR="0" lvl="3"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4pPr>
            <a:lvl5pPr marL="2286000" marR="0" lvl="4"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5pPr>
            <a:lvl6pPr marL="2743200" marR="0" lvl="5"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6pPr>
            <a:lvl7pPr marL="3200400" marR="0" lvl="6"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7pPr>
            <a:lvl8pPr marL="3657600" marR="0" lvl="7"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8pPr>
            <a:lvl9pPr marL="4114800" marR="0" lvl="8" indent="-304800" algn="l" rtl="0">
              <a:lnSpc>
                <a:spcPct val="115000"/>
              </a:lnSpc>
              <a:spcBef>
                <a:spcPts val="1600"/>
              </a:spcBef>
              <a:spcAft>
                <a:spcPts val="160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9pPr>
          </a:lstStyle>
          <a:p>
            <a:pPr marL="0" marR="0" lvl="0" indent="0" algn="r" defTabSz="914400" rtl="0" eaLnBrk="1" fontAlgn="auto" latinLnBrk="0" hangingPunct="1">
              <a:lnSpc>
                <a:spcPct val="100000"/>
              </a:lnSpc>
              <a:spcBef>
                <a:spcPts val="0"/>
              </a:spcBef>
              <a:spcAft>
                <a:spcPts val="1600"/>
              </a:spcAft>
              <a:buClr>
                <a:srgbClr val="666666"/>
              </a:buClr>
              <a:buSzPts val="1200"/>
              <a:buFont typeface="Roboto Slab Regular"/>
              <a:buNone/>
              <a:tabLst/>
              <a:defRPr/>
            </a:pPr>
            <a:r>
              <a:rPr kumimoji="0" lang="vi-VN" sz="2200" b="0" i="0" u="none" strike="noStrike" kern="0" cap="none" spc="0" normalizeH="0" baseline="0" noProof="0" dirty="0">
                <a:ln>
                  <a:noFill/>
                </a:ln>
                <a:solidFill>
                  <a:srgbClr val="073763"/>
                </a:solidFill>
                <a:effectLst/>
                <a:uLnTx/>
                <a:uFillTx/>
                <a:latin typeface="Calibri" pitchFamily="34" charset="0"/>
                <a:cs typeface="Calibri" pitchFamily="34" charset="0"/>
                <a:sym typeface="Roboto Slab Regular"/>
              </a:rPr>
              <a:t>Cơ</a:t>
            </a:r>
            <a:r>
              <a:rPr kumimoji="0" lang="vi-VN" sz="2200" b="0" i="0" u="none" strike="noStrike" kern="0" cap="none" spc="0" normalizeH="0" noProof="0" dirty="0">
                <a:ln>
                  <a:noFill/>
                </a:ln>
                <a:solidFill>
                  <a:srgbClr val="073763"/>
                </a:solidFill>
                <a:effectLst/>
                <a:uLnTx/>
                <a:uFillTx/>
                <a:latin typeface="Calibri" pitchFamily="34" charset="0"/>
                <a:cs typeface="Calibri" pitchFamily="34" charset="0"/>
                <a:sym typeface="Roboto Slab Regular"/>
              </a:rPr>
              <a:t> sở tâm lý học </a:t>
            </a:r>
            <a:endParaRPr kumimoji="0" lang="en-US" sz="2200" b="0" i="0" u="none" strike="noStrike" kern="0" cap="none" spc="0" normalizeH="0" baseline="0" noProof="0" dirty="0">
              <a:ln>
                <a:noFill/>
              </a:ln>
              <a:solidFill>
                <a:srgbClr val="073763"/>
              </a:solidFill>
              <a:effectLst/>
              <a:uLnTx/>
              <a:uFillTx/>
              <a:latin typeface="Calibri" pitchFamily="34" charset="0"/>
              <a:cs typeface="Calibri" pitchFamily="34" charset="0"/>
              <a:sym typeface="Roboto Slab Regular"/>
            </a:endParaRPr>
          </a:p>
        </p:txBody>
      </p:sp>
      <p:sp>
        <p:nvSpPr>
          <p:cNvPr id="10" name="Google Shape;1006;p79"/>
          <p:cNvSpPr txBox="1">
            <a:spLocks/>
          </p:cNvSpPr>
          <p:nvPr/>
        </p:nvSpPr>
        <p:spPr>
          <a:xfrm>
            <a:off x="6167366" y="1918150"/>
            <a:ext cx="1717002" cy="57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1pPr>
            <a:lvl2pPr marL="914400" marR="0" lvl="1"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2pPr>
            <a:lvl3pPr marL="1371600" marR="0" lvl="2"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3pPr>
            <a:lvl4pPr marL="1828800" marR="0" lvl="3"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4pPr>
            <a:lvl5pPr marL="2286000" marR="0" lvl="4"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5pPr>
            <a:lvl6pPr marL="2743200" marR="0" lvl="5"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6pPr>
            <a:lvl7pPr marL="3200400" marR="0" lvl="6"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7pPr>
            <a:lvl8pPr marL="3657600" marR="0" lvl="7"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8pPr>
            <a:lvl9pPr marL="4114800" marR="0" lvl="8" indent="-304800" algn="l" rtl="0">
              <a:lnSpc>
                <a:spcPct val="115000"/>
              </a:lnSpc>
              <a:spcBef>
                <a:spcPts val="1600"/>
              </a:spcBef>
              <a:spcAft>
                <a:spcPts val="160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9pPr>
          </a:lstStyle>
          <a:p>
            <a:pPr marL="0" marR="0" lvl="0" indent="0" algn="ctr" defTabSz="914400" rtl="0" eaLnBrk="1" fontAlgn="auto" latinLnBrk="0" hangingPunct="1">
              <a:lnSpc>
                <a:spcPct val="100000"/>
              </a:lnSpc>
              <a:spcBef>
                <a:spcPts val="0"/>
              </a:spcBef>
              <a:spcAft>
                <a:spcPts val="1600"/>
              </a:spcAft>
              <a:buClr>
                <a:srgbClr val="666666"/>
              </a:buClr>
              <a:buSzPts val="1200"/>
              <a:buFont typeface="Roboto Slab Regular"/>
              <a:buNone/>
              <a:tabLst/>
              <a:defRPr/>
            </a:pPr>
            <a:r>
              <a:rPr kumimoji="0" lang="vi-VN" sz="2200" b="0" i="0" u="none" strike="noStrike" kern="0" cap="none" spc="0" normalizeH="0" baseline="0" noProof="0" dirty="0">
                <a:ln>
                  <a:noFill/>
                </a:ln>
                <a:solidFill>
                  <a:srgbClr val="073763"/>
                </a:solidFill>
                <a:effectLst/>
                <a:uLnTx/>
                <a:uFillTx/>
                <a:latin typeface="Roboto Slab Regular"/>
                <a:ea typeface="Roboto Slab Regular"/>
                <a:sym typeface="Roboto Slab Regular"/>
              </a:rPr>
              <a:t>Cơ</a:t>
            </a:r>
            <a:r>
              <a:rPr kumimoji="0" lang="vi-VN" sz="2200" b="0" i="0" u="none" strike="noStrike" kern="0" cap="none" spc="0" normalizeH="0" noProof="0" dirty="0">
                <a:ln>
                  <a:noFill/>
                </a:ln>
                <a:solidFill>
                  <a:srgbClr val="073763"/>
                </a:solidFill>
                <a:effectLst/>
                <a:uLnTx/>
                <a:uFillTx/>
                <a:latin typeface="Roboto Slab Regular"/>
                <a:ea typeface="Roboto Slab Regular"/>
                <a:sym typeface="Roboto Slab Regular"/>
              </a:rPr>
              <a:t> sở nhân khẩu học </a:t>
            </a:r>
            <a:endParaRPr kumimoji="0" lang="en-US" sz="2200" b="0" i="0" u="none" strike="noStrike" kern="0" cap="none" spc="0" normalizeH="0" baseline="0" noProof="0" dirty="0">
              <a:ln>
                <a:noFill/>
              </a:ln>
              <a:solidFill>
                <a:srgbClr val="073763"/>
              </a:solidFill>
              <a:effectLst/>
              <a:uLnTx/>
              <a:uFillTx/>
              <a:latin typeface="Roboto Slab Regular"/>
              <a:ea typeface="Roboto Slab Regular"/>
              <a:sym typeface="Roboto Slab Regular"/>
            </a:endParaRPr>
          </a:p>
        </p:txBody>
      </p:sp>
      <p:sp>
        <p:nvSpPr>
          <p:cNvPr id="11" name="Google Shape;1007;p79"/>
          <p:cNvSpPr txBox="1">
            <a:spLocks/>
          </p:cNvSpPr>
          <p:nvPr/>
        </p:nvSpPr>
        <p:spPr>
          <a:xfrm>
            <a:off x="6167366" y="3639550"/>
            <a:ext cx="2077042" cy="57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1pPr>
            <a:lvl2pPr marL="914400" marR="0" lvl="1"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2pPr>
            <a:lvl3pPr marL="1371600" marR="0" lvl="2"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3pPr>
            <a:lvl4pPr marL="1828800" marR="0" lvl="3"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4pPr>
            <a:lvl5pPr marL="2286000" marR="0" lvl="4"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5pPr>
            <a:lvl6pPr marL="2743200" marR="0" lvl="5"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6pPr>
            <a:lvl7pPr marL="3200400" marR="0" lvl="6"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7pPr>
            <a:lvl8pPr marL="3657600" marR="0" lvl="7" indent="-304800" algn="l" rtl="0">
              <a:lnSpc>
                <a:spcPct val="115000"/>
              </a:lnSpc>
              <a:spcBef>
                <a:spcPts val="1600"/>
              </a:spcBef>
              <a:spcAft>
                <a:spcPts val="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8pPr>
            <a:lvl9pPr marL="4114800" marR="0" lvl="8" indent="-304800" algn="l" rtl="0">
              <a:lnSpc>
                <a:spcPct val="115000"/>
              </a:lnSpc>
              <a:spcBef>
                <a:spcPts val="1600"/>
              </a:spcBef>
              <a:spcAft>
                <a:spcPts val="1600"/>
              </a:spcAft>
              <a:buClr>
                <a:srgbClr val="666666"/>
              </a:buClr>
              <a:buSzPts val="1200"/>
              <a:buFont typeface="Roboto Slab Regular"/>
              <a:buChar char="■"/>
              <a:defRPr sz="1200" b="0" i="0" u="none" strike="noStrike" cap="none">
                <a:solidFill>
                  <a:srgbClr val="666666"/>
                </a:solidFill>
                <a:latin typeface="Roboto Slab Regular"/>
                <a:ea typeface="Roboto Slab Regular"/>
                <a:cs typeface="Roboto Slab Regular"/>
                <a:sym typeface="Roboto Slab Regular"/>
              </a:defRPr>
            </a:lvl9pPr>
          </a:lstStyle>
          <a:p>
            <a:pPr marL="0" marR="0" lvl="0" indent="0" algn="l" defTabSz="914400" rtl="0" eaLnBrk="1" fontAlgn="auto" latinLnBrk="0" hangingPunct="1">
              <a:lnSpc>
                <a:spcPct val="100000"/>
              </a:lnSpc>
              <a:spcBef>
                <a:spcPts val="0"/>
              </a:spcBef>
              <a:spcAft>
                <a:spcPts val="1600"/>
              </a:spcAft>
              <a:buClr>
                <a:srgbClr val="666666"/>
              </a:buClr>
              <a:buSzPts val="1200"/>
              <a:buFont typeface="Roboto Slab Regular"/>
              <a:buNone/>
              <a:tabLst/>
              <a:defRPr/>
            </a:pPr>
            <a:r>
              <a:rPr kumimoji="0" lang="vi-VN" sz="2200" b="0" i="0" u="none" strike="noStrike" kern="0" cap="none" spc="0" normalizeH="0" baseline="0" noProof="0" dirty="0">
                <a:ln>
                  <a:noFill/>
                </a:ln>
                <a:solidFill>
                  <a:srgbClr val="073763"/>
                </a:solidFill>
                <a:effectLst/>
                <a:uLnTx/>
                <a:uFillTx/>
                <a:latin typeface="Roboto Slab Regular"/>
                <a:ea typeface="Roboto Slab Regular"/>
                <a:sym typeface="Roboto Slab Regular"/>
              </a:rPr>
              <a:t>Cơ</a:t>
            </a:r>
            <a:r>
              <a:rPr kumimoji="0" lang="vi-VN" sz="2200" b="0" i="0" u="none" strike="noStrike" kern="0" cap="none" spc="0" normalizeH="0" noProof="0" dirty="0">
                <a:ln>
                  <a:noFill/>
                </a:ln>
                <a:solidFill>
                  <a:srgbClr val="073763"/>
                </a:solidFill>
                <a:effectLst/>
                <a:uLnTx/>
                <a:uFillTx/>
                <a:latin typeface="Roboto Slab Regular"/>
                <a:ea typeface="Roboto Slab Regular"/>
                <a:sym typeface="Roboto Slab Regular"/>
              </a:rPr>
              <a:t> sở hành vi </a:t>
            </a:r>
            <a:endParaRPr kumimoji="0" lang="en-US" sz="2200" b="0" i="0" u="none" strike="noStrike" kern="0" cap="none" spc="0" normalizeH="0" baseline="0" noProof="0" dirty="0">
              <a:ln>
                <a:noFill/>
              </a:ln>
              <a:solidFill>
                <a:srgbClr val="073763"/>
              </a:solidFill>
              <a:effectLst/>
              <a:uLnTx/>
              <a:uFillTx/>
              <a:latin typeface="Roboto Slab Regular"/>
              <a:ea typeface="Roboto Slab Regular"/>
              <a:sym typeface="Roboto Slab Regular"/>
            </a:endParaRPr>
          </a:p>
        </p:txBody>
      </p:sp>
      <p:grpSp>
        <p:nvGrpSpPr>
          <p:cNvPr id="12" name="Google Shape;1008;p79"/>
          <p:cNvGrpSpPr/>
          <p:nvPr/>
        </p:nvGrpSpPr>
        <p:grpSpPr>
          <a:xfrm>
            <a:off x="3086300" y="2062718"/>
            <a:ext cx="3010541" cy="1968731"/>
            <a:chOff x="3086300" y="1757918"/>
            <a:chExt cx="3010541" cy="1968731"/>
          </a:xfrm>
        </p:grpSpPr>
        <p:grpSp>
          <p:nvGrpSpPr>
            <p:cNvPr id="13" name="Google Shape;1009;p79"/>
            <p:cNvGrpSpPr/>
            <p:nvPr/>
          </p:nvGrpSpPr>
          <p:grpSpPr>
            <a:xfrm>
              <a:off x="3587658" y="1757918"/>
              <a:ext cx="1968690" cy="1968731"/>
              <a:chOff x="3736598" y="2170606"/>
              <a:chExt cx="404889" cy="404889"/>
            </a:xfrm>
          </p:grpSpPr>
          <p:sp>
            <p:nvSpPr>
              <p:cNvPr id="18" name="Google Shape;1010;p79"/>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solidFill>
                <a:srgbClr val="07376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011;p79"/>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solidFill>
                <a:srgbClr val="00C3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012;p79"/>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solidFill>
                <a:srgbClr val="0B539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013;p79"/>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solidFill>
                <a:srgbClr val="3D85C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14" name="Google Shape;1014;p79"/>
            <p:cNvCxnSpPr/>
            <p:nvPr/>
          </p:nvCxnSpPr>
          <p:spPr>
            <a:xfrm rot="10800000">
              <a:off x="3087650" y="1899250"/>
              <a:ext cx="703200" cy="390600"/>
            </a:xfrm>
            <a:prstGeom prst="bentConnector3">
              <a:avLst>
                <a:gd name="adj1" fmla="val 50000"/>
              </a:avLst>
            </a:prstGeom>
            <a:noFill/>
            <a:ln w="19050" cap="flat" cmpd="sng">
              <a:solidFill>
                <a:srgbClr val="00C3B1"/>
              </a:solidFill>
              <a:prstDash val="solid"/>
              <a:round/>
              <a:headEnd type="none" w="med" len="med"/>
              <a:tailEnd type="oval" w="med" len="med"/>
            </a:ln>
          </p:spPr>
        </p:cxnSp>
        <p:cxnSp>
          <p:nvCxnSpPr>
            <p:cNvPr id="15" name="Google Shape;1015;p79"/>
            <p:cNvCxnSpPr/>
            <p:nvPr/>
          </p:nvCxnSpPr>
          <p:spPr>
            <a:xfrm rot="10800000">
              <a:off x="5213341" y="3272050"/>
              <a:ext cx="883500" cy="331200"/>
            </a:xfrm>
            <a:prstGeom prst="bentConnector3">
              <a:avLst>
                <a:gd name="adj1" fmla="val 43415"/>
              </a:avLst>
            </a:prstGeom>
            <a:noFill/>
            <a:ln w="19050" cap="flat" cmpd="sng">
              <a:solidFill>
                <a:srgbClr val="0B5394"/>
              </a:solidFill>
              <a:prstDash val="solid"/>
              <a:round/>
              <a:headEnd type="oval" w="med" len="med"/>
              <a:tailEnd type="none" w="med" len="med"/>
            </a:ln>
          </p:spPr>
        </p:cxnSp>
        <p:cxnSp>
          <p:nvCxnSpPr>
            <p:cNvPr id="16" name="Google Shape;1016;p79"/>
            <p:cNvCxnSpPr/>
            <p:nvPr/>
          </p:nvCxnSpPr>
          <p:spPr>
            <a:xfrm rot="10800000" flipH="1">
              <a:off x="5341316" y="1893350"/>
              <a:ext cx="755400" cy="390600"/>
            </a:xfrm>
            <a:prstGeom prst="bentConnector3">
              <a:avLst>
                <a:gd name="adj1" fmla="val 50000"/>
              </a:avLst>
            </a:prstGeom>
            <a:noFill/>
            <a:ln w="19050" cap="flat" cmpd="sng">
              <a:solidFill>
                <a:srgbClr val="073763"/>
              </a:solidFill>
              <a:prstDash val="solid"/>
              <a:round/>
              <a:headEnd type="none" w="med" len="med"/>
              <a:tailEnd type="oval" w="med" len="med"/>
            </a:ln>
          </p:spPr>
        </p:cxnSp>
        <p:cxnSp>
          <p:nvCxnSpPr>
            <p:cNvPr id="17" name="Google Shape;1017;p79"/>
            <p:cNvCxnSpPr/>
            <p:nvPr/>
          </p:nvCxnSpPr>
          <p:spPr>
            <a:xfrm rot="10800000" flipH="1">
              <a:off x="3086300" y="3248100"/>
              <a:ext cx="705900" cy="372600"/>
            </a:xfrm>
            <a:prstGeom prst="bentConnector3">
              <a:avLst>
                <a:gd name="adj1" fmla="val 50000"/>
              </a:avLst>
            </a:prstGeom>
            <a:noFill/>
            <a:ln w="19050" cap="flat" cmpd="sng">
              <a:solidFill>
                <a:srgbClr val="3D85C6"/>
              </a:solidFill>
              <a:prstDash val="solid"/>
              <a:round/>
              <a:headEnd type="oval" w="med" len="med"/>
              <a:tailEnd type="none" w="med" len="med"/>
            </a:ln>
          </p:spPr>
        </p:cxnSp>
      </p:grpSp>
      <p:grpSp>
        <p:nvGrpSpPr>
          <p:cNvPr id="22" name="Google Shape;1018;p79"/>
          <p:cNvGrpSpPr/>
          <p:nvPr/>
        </p:nvGrpSpPr>
        <p:grpSpPr>
          <a:xfrm>
            <a:off x="2581583" y="1544251"/>
            <a:ext cx="4014528" cy="2096360"/>
            <a:chOff x="2581583" y="1239451"/>
            <a:chExt cx="4014528" cy="2096360"/>
          </a:xfrm>
        </p:grpSpPr>
        <p:grpSp>
          <p:nvGrpSpPr>
            <p:cNvPr id="23" name="Google Shape;1019;p79"/>
            <p:cNvGrpSpPr/>
            <p:nvPr/>
          </p:nvGrpSpPr>
          <p:grpSpPr>
            <a:xfrm>
              <a:off x="2581583" y="1239451"/>
              <a:ext cx="350302" cy="318241"/>
              <a:chOff x="-62518200" y="2692475"/>
              <a:chExt cx="318225" cy="289100"/>
            </a:xfrm>
          </p:grpSpPr>
          <p:sp>
            <p:nvSpPr>
              <p:cNvPr id="32" name="Google Shape;1020;p79"/>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rgbClr val="00C3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021;p79"/>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rgbClr val="00C3B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4" name="Google Shape;1022;p79"/>
            <p:cNvGrpSpPr/>
            <p:nvPr/>
          </p:nvGrpSpPr>
          <p:grpSpPr>
            <a:xfrm>
              <a:off x="6266170" y="1254808"/>
              <a:ext cx="216463" cy="334038"/>
              <a:chOff x="-23917525" y="1970225"/>
              <a:chExt cx="191425" cy="295400"/>
            </a:xfrm>
          </p:grpSpPr>
          <p:sp>
            <p:nvSpPr>
              <p:cNvPr id="29" name="Google Shape;1023;p79"/>
              <p:cNvSpPr/>
              <p:nvPr/>
            </p:nvSpPr>
            <p:spPr>
              <a:xfrm>
                <a:off x="-23917525" y="1970225"/>
                <a:ext cx="191425" cy="295400"/>
              </a:xfrm>
              <a:custGeom>
                <a:avLst/>
                <a:gdLst/>
                <a:ahLst/>
                <a:cxnLst/>
                <a:rect l="l" t="t" r="r" b="b"/>
                <a:pathLst>
                  <a:path w="7657" h="11816" extrusionOk="0">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rgbClr val="07376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024;p79"/>
              <p:cNvSpPr/>
              <p:nvPr/>
            </p:nvSpPr>
            <p:spPr>
              <a:xfrm>
                <a:off x="-23882075" y="2041125"/>
                <a:ext cx="121300" cy="121325"/>
              </a:xfrm>
              <a:custGeom>
                <a:avLst/>
                <a:gdLst/>
                <a:ahLst/>
                <a:cxnLst/>
                <a:rect l="l" t="t" r="r" b="b"/>
                <a:pathLst>
                  <a:path w="4852" h="4853" extrusionOk="0">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rgbClr val="07376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025;p79"/>
              <p:cNvSpPr/>
              <p:nvPr/>
            </p:nvSpPr>
            <p:spPr>
              <a:xfrm>
                <a:off x="-23839550" y="2214400"/>
                <a:ext cx="35475" cy="17350"/>
              </a:xfrm>
              <a:custGeom>
                <a:avLst/>
                <a:gdLst/>
                <a:ahLst/>
                <a:cxnLst/>
                <a:rect l="l" t="t" r="r" b="b"/>
                <a:pathLst>
                  <a:path w="1419" h="694" extrusionOk="0">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rgbClr val="07376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5" name="Google Shape;1026;p79"/>
            <p:cNvGrpSpPr/>
            <p:nvPr/>
          </p:nvGrpSpPr>
          <p:grpSpPr>
            <a:xfrm>
              <a:off x="2592815" y="3006066"/>
              <a:ext cx="327823" cy="328695"/>
              <a:chOff x="-1333200" y="2770450"/>
              <a:chExt cx="291450" cy="292225"/>
            </a:xfrm>
          </p:grpSpPr>
          <p:sp>
            <p:nvSpPr>
              <p:cNvPr id="27" name="Google Shape;1027;p7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3D85C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B5394"/>
                  </a:solidFill>
                  <a:effectLst/>
                  <a:uLnTx/>
                  <a:uFillTx/>
                </a:endParaRPr>
              </a:p>
            </p:txBody>
          </p:sp>
          <p:sp>
            <p:nvSpPr>
              <p:cNvPr id="28" name="Google Shape;1028;p7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3D85C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B5394"/>
                  </a:solidFill>
                  <a:effectLst/>
                  <a:uLnTx/>
                  <a:uFillTx/>
                </a:endParaRPr>
              </a:p>
            </p:txBody>
          </p:sp>
        </p:grpSp>
        <p:sp>
          <p:nvSpPr>
            <p:cNvPr id="26" name="Google Shape;1029;p79"/>
            <p:cNvSpPr/>
            <p:nvPr/>
          </p:nvSpPr>
          <p:spPr>
            <a:xfrm>
              <a:off x="6266176" y="3005012"/>
              <a:ext cx="329934" cy="330800"/>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rgbClr val="0B539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200" b="1" dirty="0">
                <a:latin typeface="Calibri" pitchFamily="34" charset="0"/>
                <a:cs typeface="Calibri" pitchFamily="34" charset="0"/>
              </a:rPr>
              <a:t>Cơ sở địa lý</a:t>
            </a:r>
            <a:endParaRPr sz="2200" b="1" dirty="0">
              <a:latin typeface="Calibri" pitchFamily="34" charset="0"/>
              <a:cs typeface="Calibri" pitchFamily="34" charset="0"/>
            </a:endParaRPr>
          </a:p>
        </p:txBody>
      </p:sp>
      <p:sp>
        <p:nvSpPr>
          <p:cNvPr id="334" name="Google Shape;334;p32"/>
          <p:cNvSpPr txBox="1">
            <a:spLocks noGrp="1"/>
          </p:cNvSpPr>
          <p:nvPr>
            <p:ph type="body" idx="2"/>
          </p:nvPr>
        </p:nvSpPr>
        <p:spPr>
          <a:xfrm>
            <a:off x="4771824" y="1828650"/>
            <a:ext cx="3688607" cy="2785500"/>
          </a:xfrm>
          <a:prstGeom prst="rect">
            <a:avLst/>
          </a:prstGeom>
        </p:spPr>
        <p:txBody>
          <a:bodyPr spcFirstLastPara="1" wrap="square" lIns="91425" tIns="91425" rIns="91425" bIns="91425" anchor="t" anchorCtr="0">
            <a:noAutofit/>
          </a:bodyPr>
          <a:lstStyle/>
          <a:p>
            <a:pPr marL="457200" lvl="0" indent="-317500" algn="l" rtl="0">
              <a:lnSpc>
                <a:spcPct val="150000"/>
              </a:lnSpc>
              <a:buSzPts val="1400"/>
              <a:buChar char="●"/>
            </a:pPr>
            <a:r>
              <a:rPr lang="vi-VN" sz="2200" dirty="0">
                <a:latin typeface="Calibri" pitchFamily="34" charset="0"/>
                <a:cs typeface="Calibri" pitchFamily="34" charset="0"/>
              </a:rPr>
              <a:t>Khu vực</a:t>
            </a:r>
          </a:p>
          <a:p>
            <a:pPr marL="457200" lvl="0" indent="-317500" algn="l" rtl="0">
              <a:lnSpc>
                <a:spcPct val="150000"/>
              </a:lnSpc>
              <a:buSzPts val="1400"/>
              <a:buChar char="●"/>
            </a:pPr>
            <a:r>
              <a:rPr lang="vi-VN" sz="2200" dirty="0">
                <a:latin typeface="Calibri" pitchFamily="34" charset="0"/>
                <a:cs typeface="Calibri" pitchFamily="34" charset="0"/>
              </a:rPr>
              <a:t>Quốc gia</a:t>
            </a:r>
            <a:endParaRPr sz="2200" dirty="0">
              <a:latin typeface="Calibri" pitchFamily="34" charset="0"/>
              <a:cs typeface="Calibri" pitchFamily="34" charset="0"/>
            </a:endParaRPr>
          </a:p>
          <a:p>
            <a:pPr marL="457200" lvl="0" indent="-317500" algn="l" rtl="0">
              <a:lnSpc>
                <a:spcPct val="150000"/>
              </a:lnSpc>
              <a:buSzPts val="1400"/>
              <a:buChar char="●"/>
            </a:pPr>
            <a:r>
              <a:rPr lang="vi-VN" sz="2200" dirty="0">
                <a:latin typeface="Calibri" pitchFamily="34" charset="0"/>
                <a:cs typeface="Calibri" pitchFamily="34" charset="0"/>
              </a:rPr>
              <a:t>Vùng, miền</a:t>
            </a:r>
            <a:endParaRPr sz="2200" dirty="0">
              <a:latin typeface="Calibri" pitchFamily="34" charset="0"/>
              <a:cs typeface="Calibri" pitchFamily="34" charset="0"/>
            </a:endParaRPr>
          </a:p>
          <a:p>
            <a:pPr marL="457200" lvl="0" indent="-317500" algn="l" rtl="0">
              <a:lnSpc>
                <a:spcPct val="150000"/>
              </a:lnSpc>
              <a:buSzPts val="1400"/>
              <a:buChar char="●"/>
            </a:pPr>
            <a:r>
              <a:rPr lang="vi-VN" sz="2200" dirty="0">
                <a:latin typeface="Calibri" pitchFamily="34" charset="0"/>
                <a:cs typeface="Calibri" pitchFamily="34" charset="0"/>
              </a:rPr>
              <a:t>Tỉnh, thành </a:t>
            </a:r>
            <a:endParaRPr sz="2200" dirty="0">
              <a:latin typeface="Calibri" pitchFamily="34" charset="0"/>
              <a:cs typeface="Calibri" pitchFamily="34" charset="0"/>
            </a:endParaRPr>
          </a:p>
          <a:p>
            <a:pPr marL="457200" lvl="0" indent="-317500" algn="l" rtl="0">
              <a:lnSpc>
                <a:spcPct val="150000"/>
              </a:lnSpc>
              <a:buSzPts val="1400"/>
              <a:buChar char="●"/>
            </a:pPr>
            <a:r>
              <a:rPr lang="vi-VN" sz="2200" dirty="0">
                <a:latin typeface="Calibri" pitchFamily="34" charset="0"/>
                <a:cs typeface="Calibri" pitchFamily="34" charset="0"/>
              </a:rPr>
              <a:t>Khí hậu, yếu tố văn hóa</a:t>
            </a:r>
            <a:endParaRPr sz="2200" dirty="0">
              <a:latin typeface="Calibri" pitchFamily="34" charset="0"/>
              <a:cs typeface="Calibri" pitchFamily="34" charset="0"/>
            </a:endParaRPr>
          </a:p>
        </p:txBody>
      </p:sp>
      <p:pic>
        <p:nvPicPr>
          <p:cNvPr id="8" name="Picture 3" descr="C:\Users\ThuongMac\Desktop\world-glo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23478"/>
            <a:ext cx="2150592" cy="187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563638"/>
            <a:ext cx="4206875"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Effect transition="in" filter="barn(inVertical)">
                                      <p:cBhvr>
                                        <p:cTn id="7" dur="500"/>
                                        <p:tgtEl>
                                          <p:spTgt spid="3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34">
                                            <p:txEl>
                                              <p:pRg st="0" end="0"/>
                                            </p:txEl>
                                          </p:spTgt>
                                        </p:tgtEl>
                                        <p:attrNameLst>
                                          <p:attrName>style.visibility</p:attrName>
                                        </p:attrNameLst>
                                      </p:cBhvr>
                                      <p:to>
                                        <p:strVal val="visible"/>
                                      </p:to>
                                    </p:set>
                                    <p:animEffect transition="in" filter="barn(inVertical)">
                                      <p:cBhvr>
                                        <p:cTn id="12" dur="500"/>
                                        <p:tgtEl>
                                          <p:spTgt spid="3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34">
                                            <p:txEl>
                                              <p:pRg st="1" end="1"/>
                                            </p:txEl>
                                          </p:spTgt>
                                        </p:tgtEl>
                                        <p:attrNameLst>
                                          <p:attrName>style.visibility</p:attrName>
                                        </p:attrNameLst>
                                      </p:cBhvr>
                                      <p:to>
                                        <p:strVal val="visible"/>
                                      </p:to>
                                    </p:set>
                                    <p:animEffect transition="in" filter="barn(inVertical)">
                                      <p:cBhvr>
                                        <p:cTn id="17" dur="500"/>
                                        <p:tgtEl>
                                          <p:spTgt spid="3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34">
                                            <p:txEl>
                                              <p:pRg st="2" end="2"/>
                                            </p:txEl>
                                          </p:spTgt>
                                        </p:tgtEl>
                                        <p:attrNameLst>
                                          <p:attrName>style.visibility</p:attrName>
                                        </p:attrNameLst>
                                      </p:cBhvr>
                                      <p:to>
                                        <p:strVal val="visible"/>
                                      </p:to>
                                    </p:set>
                                    <p:animEffect transition="in" filter="barn(inVertical)">
                                      <p:cBhvr>
                                        <p:cTn id="22" dur="500"/>
                                        <p:tgtEl>
                                          <p:spTgt spid="3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34">
                                            <p:txEl>
                                              <p:pRg st="3" end="3"/>
                                            </p:txEl>
                                          </p:spTgt>
                                        </p:tgtEl>
                                        <p:attrNameLst>
                                          <p:attrName>style.visibility</p:attrName>
                                        </p:attrNameLst>
                                      </p:cBhvr>
                                      <p:to>
                                        <p:strVal val="visible"/>
                                      </p:to>
                                    </p:set>
                                    <p:animEffect transition="in" filter="barn(inVertical)">
                                      <p:cBhvr>
                                        <p:cTn id="27" dur="500"/>
                                        <p:tgtEl>
                                          <p:spTgt spid="3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34">
                                            <p:txEl>
                                              <p:pRg st="4" end="4"/>
                                            </p:txEl>
                                          </p:spTgt>
                                        </p:tgtEl>
                                        <p:attrNameLst>
                                          <p:attrName>style.visibility</p:attrName>
                                        </p:attrNameLst>
                                      </p:cBhvr>
                                      <p:to>
                                        <p:strVal val="visible"/>
                                      </p:to>
                                    </p:set>
                                    <p:animEffect transition="in" filter="barn(inVertical)">
                                      <p:cBhvr>
                                        <p:cTn id="32" dur="500"/>
                                        <p:tgtEl>
                                          <p:spTgt spid="3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build="p"/>
      <p:bldP spid="3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200" b="1" dirty="0">
                <a:latin typeface="Calibri" pitchFamily="34" charset="0"/>
                <a:cs typeface="Calibri" pitchFamily="34" charset="0"/>
              </a:rPr>
              <a:t>Cơ sở nhân khẩu học </a:t>
            </a:r>
            <a:endParaRPr sz="2200" b="1" dirty="0">
              <a:latin typeface="Calibri" pitchFamily="34" charset="0"/>
              <a:cs typeface="Calibri" pitchFamily="34" charset="0"/>
            </a:endParaRPr>
          </a:p>
        </p:txBody>
      </p:sp>
      <p:grpSp>
        <p:nvGrpSpPr>
          <p:cNvPr id="1813" name="Google Shape;1813;p49"/>
          <p:cNvGrpSpPr/>
          <p:nvPr/>
        </p:nvGrpSpPr>
        <p:grpSpPr>
          <a:xfrm>
            <a:off x="4600434" y="3355418"/>
            <a:ext cx="1529788" cy="1299933"/>
            <a:chOff x="1301725" y="341075"/>
            <a:chExt cx="5922525" cy="5032650"/>
          </a:xfrm>
        </p:grpSpPr>
        <p:sp>
          <p:nvSpPr>
            <p:cNvPr id="1814" name="Google Shape;1814;p49"/>
            <p:cNvSpPr/>
            <p:nvPr/>
          </p:nvSpPr>
          <p:spPr>
            <a:xfrm>
              <a:off x="5268125" y="3478675"/>
              <a:ext cx="1898400" cy="1231075"/>
            </a:xfrm>
            <a:custGeom>
              <a:avLst/>
              <a:gdLst/>
              <a:ahLst/>
              <a:cxnLst/>
              <a:rect l="l" t="t" r="r" b="b"/>
              <a:pathLst>
                <a:path w="75936" h="49243" extrusionOk="0">
                  <a:moveTo>
                    <a:pt x="41505" y="0"/>
                  </a:moveTo>
                  <a:cubicBezTo>
                    <a:pt x="25916" y="0"/>
                    <a:pt x="27855" y="21643"/>
                    <a:pt x="27855" y="21643"/>
                  </a:cubicBezTo>
                  <a:lnTo>
                    <a:pt x="0" y="49243"/>
                  </a:lnTo>
                  <a:lnTo>
                    <a:pt x="72680" y="48538"/>
                  </a:lnTo>
                  <a:cubicBezTo>
                    <a:pt x="72680" y="48538"/>
                    <a:pt x="75935" y="36257"/>
                    <a:pt x="58646" y="33451"/>
                  </a:cubicBezTo>
                  <a:cubicBezTo>
                    <a:pt x="41356" y="30643"/>
                    <a:pt x="74259" y="9591"/>
                    <a:pt x="48997" y="1346"/>
                  </a:cubicBezTo>
                  <a:cubicBezTo>
                    <a:pt x="46133" y="411"/>
                    <a:pt x="43652" y="0"/>
                    <a:pt x="41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9"/>
            <p:cNvSpPr/>
            <p:nvPr/>
          </p:nvSpPr>
          <p:spPr>
            <a:xfrm>
              <a:off x="4716950" y="341075"/>
              <a:ext cx="927300" cy="1288650"/>
            </a:xfrm>
            <a:custGeom>
              <a:avLst/>
              <a:gdLst/>
              <a:ahLst/>
              <a:cxnLst/>
              <a:rect l="l" t="t" r="r" b="b"/>
              <a:pathLst>
                <a:path w="37092" h="51546" extrusionOk="0">
                  <a:moveTo>
                    <a:pt x="18545" y="0"/>
                  </a:moveTo>
                  <a:cubicBezTo>
                    <a:pt x="8304" y="0"/>
                    <a:pt x="1" y="8303"/>
                    <a:pt x="1" y="18545"/>
                  </a:cubicBezTo>
                  <a:cubicBezTo>
                    <a:pt x="1" y="19191"/>
                    <a:pt x="35" y="19838"/>
                    <a:pt x="102" y="20482"/>
                  </a:cubicBezTo>
                  <a:lnTo>
                    <a:pt x="93" y="20482"/>
                  </a:lnTo>
                  <a:cubicBezTo>
                    <a:pt x="93" y="20482"/>
                    <a:pt x="1645" y="37630"/>
                    <a:pt x="18482" y="51424"/>
                  </a:cubicBezTo>
                  <a:lnTo>
                    <a:pt x="18482" y="51546"/>
                  </a:lnTo>
                  <a:cubicBezTo>
                    <a:pt x="18508" y="51526"/>
                    <a:pt x="18529" y="51505"/>
                    <a:pt x="18554" y="51485"/>
                  </a:cubicBezTo>
                  <a:cubicBezTo>
                    <a:pt x="18580" y="51505"/>
                    <a:pt x="18602" y="51526"/>
                    <a:pt x="18626" y="51546"/>
                  </a:cubicBezTo>
                  <a:lnTo>
                    <a:pt x="18626" y="51424"/>
                  </a:lnTo>
                  <a:cubicBezTo>
                    <a:pt x="35464" y="37632"/>
                    <a:pt x="37016" y="20482"/>
                    <a:pt x="37016" y="20482"/>
                  </a:cubicBezTo>
                  <a:lnTo>
                    <a:pt x="36989" y="20482"/>
                  </a:lnTo>
                  <a:cubicBezTo>
                    <a:pt x="37057" y="19838"/>
                    <a:pt x="37090" y="19191"/>
                    <a:pt x="37091" y="18545"/>
                  </a:cubicBezTo>
                  <a:cubicBezTo>
                    <a:pt x="37091" y="8303"/>
                    <a:pt x="28788" y="0"/>
                    <a:pt x="18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9"/>
            <p:cNvSpPr/>
            <p:nvPr/>
          </p:nvSpPr>
          <p:spPr>
            <a:xfrm>
              <a:off x="4909850" y="520375"/>
              <a:ext cx="541500" cy="541525"/>
            </a:xfrm>
            <a:custGeom>
              <a:avLst/>
              <a:gdLst/>
              <a:ahLst/>
              <a:cxnLst/>
              <a:rect l="l" t="t" r="r" b="b"/>
              <a:pathLst>
                <a:path w="21660" h="21661" extrusionOk="0">
                  <a:moveTo>
                    <a:pt x="10829" y="1"/>
                  </a:moveTo>
                  <a:cubicBezTo>
                    <a:pt x="7958" y="1"/>
                    <a:pt x="5202" y="1143"/>
                    <a:pt x="3173" y="3174"/>
                  </a:cubicBezTo>
                  <a:cubicBezTo>
                    <a:pt x="1142" y="5203"/>
                    <a:pt x="0" y="7959"/>
                    <a:pt x="0" y="10830"/>
                  </a:cubicBezTo>
                  <a:cubicBezTo>
                    <a:pt x="0" y="13702"/>
                    <a:pt x="1142" y="16457"/>
                    <a:pt x="3173" y="18488"/>
                  </a:cubicBezTo>
                  <a:cubicBezTo>
                    <a:pt x="5202" y="20519"/>
                    <a:pt x="7958" y="21660"/>
                    <a:pt x="10829" y="21660"/>
                  </a:cubicBezTo>
                  <a:cubicBezTo>
                    <a:pt x="13702" y="21660"/>
                    <a:pt x="16456" y="20519"/>
                    <a:pt x="18487" y="18488"/>
                  </a:cubicBezTo>
                  <a:cubicBezTo>
                    <a:pt x="20518" y="16457"/>
                    <a:pt x="21660" y="13702"/>
                    <a:pt x="21660" y="10830"/>
                  </a:cubicBezTo>
                  <a:cubicBezTo>
                    <a:pt x="21660" y="7959"/>
                    <a:pt x="20518" y="5203"/>
                    <a:pt x="18487" y="3174"/>
                  </a:cubicBezTo>
                  <a:cubicBezTo>
                    <a:pt x="16456" y="1143"/>
                    <a:pt x="13702" y="1"/>
                    <a:pt x="108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9"/>
            <p:cNvSpPr/>
            <p:nvPr/>
          </p:nvSpPr>
          <p:spPr>
            <a:xfrm>
              <a:off x="5007925" y="621025"/>
              <a:ext cx="345350" cy="345350"/>
            </a:xfrm>
            <a:custGeom>
              <a:avLst/>
              <a:gdLst/>
              <a:ahLst/>
              <a:cxnLst/>
              <a:rect l="l" t="t" r="r" b="b"/>
              <a:pathLst>
                <a:path w="13814" h="13814" extrusionOk="0">
                  <a:moveTo>
                    <a:pt x="6906" y="1"/>
                  </a:moveTo>
                  <a:cubicBezTo>
                    <a:pt x="5076" y="1"/>
                    <a:pt x="3319" y="728"/>
                    <a:pt x="2023" y="2023"/>
                  </a:cubicBezTo>
                  <a:cubicBezTo>
                    <a:pt x="728" y="3319"/>
                    <a:pt x="1" y="5076"/>
                    <a:pt x="1" y="6906"/>
                  </a:cubicBezTo>
                  <a:cubicBezTo>
                    <a:pt x="1" y="8738"/>
                    <a:pt x="728" y="10495"/>
                    <a:pt x="2023" y="11791"/>
                  </a:cubicBezTo>
                  <a:cubicBezTo>
                    <a:pt x="3319" y="13086"/>
                    <a:pt x="5076" y="13813"/>
                    <a:pt x="6906" y="13813"/>
                  </a:cubicBezTo>
                  <a:cubicBezTo>
                    <a:pt x="8738" y="13813"/>
                    <a:pt x="10495" y="13086"/>
                    <a:pt x="11791" y="11791"/>
                  </a:cubicBezTo>
                  <a:cubicBezTo>
                    <a:pt x="13086" y="10495"/>
                    <a:pt x="13813" y="8738"/>
                    <a:pt x="13813" y="6906"/>
                  </a:cubicBezTo>
                  <a:cubicBezTo>
                    <a:pt x="13813" y="5076"/>
                    <a:pt x="13086" y="3319"/>
                    <a:pt x="11791" y="2023"/>
                  </a:cubicBezTo>
                  <a:cubicBezTo>
                    <a:pt x="10495" y="728"/>
                    <a:pt x="8738" y="1"/>
                    <a:pt x="6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9"/>
            <p:cNvSpPr/>
            <p:nvPr/>
          </p:nvSpPr>
          <p:spPr>
            <a:xfrm>
              <a:off x="3762950" y="1199100"/>
              <a:ext cx="419100" cy="858600"/>
            </a:xfrm>
            <a:custGeom>
              <a:avLst/>
              <a:gdLst/>
              <a:ahLst/>
              <a:cxnLst/>
              <a:rect l="l" t="t" r="r" b="b"/>
              <a:pathLst>
                <a:path w="16764" h="34344" extrusionOk="0">
                  <a:moveTo>
                    <a:pt x="0" y="1"/>
                  </a:moveTo>
                  <a:lnTo>
                    <a:pt x="0" y="34343"/>
                  </a:lnTo>
                  <a:lnTo>
                    <a:pt x="16764" y="34343"/>
                  </a:lnTo>
                  <a:lnTo>
                    <a:pt x="167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9"/>
            <p:cNvSpPr/>
            <p:nvPr/>
          </p:nvSpPr>
          <p:spPr>
            <a:xfrm>
              <a:off x="3636425" y="986450"/>
              <a:ext cx="682950" cy="248925"/>
            </a:xfrm>
            <a:custGeom>
              <a:avLst/>
              <a:gdLst/>
              <a:ahLst/>
              <a:cxnLst/>
              <a:rect l="l" t="t" r="r" b="b"/>
              <a:pathLst>
                <a:path w="27318" h="9957" extrusionOk="0">
                  <a:moveTo>
                    <a:pt x="1" y="0"/>
                  </a:moveTo>
                  <a:lnTo>
                    <a:pt x="1815" y="9956"/>
                  </a:lnTo>
                  <a:lnTo>
                    <a:pt x="25364" y="9956"/>
                  </a:lnTo>
                  <a:lnTo>
                    <a:pt x="27317" y="119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9"/>
            <p:cNvSpPr/>
            <p:nvPr/>
          </p:nvSpPr>
          <p:spPr>
            <a:xfrm>
              <a:off x="3496625" y="2666025"/>
              <a:ext cx="2857325" cy="2040800"/>
            </a:xfrm>
            <a:custGeom>
              <a:avLst/>
              <a:gdLst/>
              <a:ahLst/>
              <a:cxnLst/>
              <a:rect l="l" t="t" r="r" b="b"/>
              <a:pathLst>
                <a:path w="114293" h="81632" extrusionOk="0">
                  <a:moveTo>
                    <a:pt x="0" y="1"/>
                  </a:moveTo>
                  <a:lnTo>
                    <a:pt x="1442" y="81632"/>
                  </a:lnTo>
                  <a:lnTo>
                    <a:pt x="107177" y="81632"/>
                  </a:lnTo>
                  <a:lnTo>
                    <a:pt x="114292" y="462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9"/>
            <p:cNvSpPr/>
            <p:nvPr/>
          </p:nvSpPr>
          <p:spPr>
            <a:xfrm>
              <a:off x="3096275" y="2022375"/>
              <a:ext cx="3452250" cy="768975"/>
            </a:xfrm>
            <a:custGeom>
              <a:avLst/>
              <a:gdLst/>
              <a:ahLst/>
              <a:cxnLst/>
              <a:rect l="l" t="t" r="r" b="b"/>
              <a:pathLst>
                <a:path w="138090" h="30759" extrusionOk="0">
                  <a:moveTo>
                    <a:pt x="0" y="0"/>
                  </a:moveTo>
                  <a:lnTo>
                    <a:pt x="0" y="24843"/>
                  </a:lnTo>
                  <a:lnTo>
                    <a:pt x="138089" y="30758"/>
                  </a:lnTo>
                  <a:lnTo>
                    <a:pt x="138089" y="30758"/>
                  </a:lnTo>
                  <a:lnTo>
                    <a:pt x="131464" y="135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9"/>
            <p:cNvSpPr/>
            <p:nvPr/>
          </p:nvSpPr>
          <p:spPr>
            <a:xfrm>
              <a:off x="1582575" y="932675"/>
              <a:ext cx="3209575" cy="1934525"/>
            </a:xfrm>
            <a:custGeom>
              <a:avLst/>
              <a:gdLst/>
              <a:ahLst/>
              <a:cxnLst/>
              <a:rect l="l" t="t" r="r" b="b"/>
              <a:pathLst>
                <a:path w="128383" h="77381" extrusionOk="0">
                  <a:moveTo>
                    <a:pt x="63837" y="1"/>
                  </a:moveTo>
                  <a:lnTo>
                    <a:pt x="1" y="71145"/>
                  </a:lnTo>
                  <a:lnTo>
                    <a:pt x="10361" y="77336"/>
                  </a:lnTo>
                  <a:lnTo>
                    <a:pt x="116920" y="77381"/>
                  </a:lnTo>
                  <a:lnTo>
                    <a:pt x="128382" y="71145"/>
                  </a:lnTo>
                  <a:lnTo>
                    <a:pt x="63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9"/>
            <p:cNvSpPr/>
            <p:nvPr/>
          </p:nvSpPr>
          <p:spPr>
            <a:xfrm>
              <a:off x="1843125" y="1620750"/>
              <a:ext cx="2670750" cy="2490925"/>
            </a:xfrm>
            <a:custGeom>
              <a:avLst/>
              <a:gdLst/>
              <a:ahLst/>
              <a:cxnLst/>
              <a:rect l="l" t="t" r="r" b="b"/>
              <a:pathLst>
                <a:path w="106830" h="99637" extrusionOk="0">
                  <a:moveTo>
                    <a:pt x="53415" y="1"/>
                  </a:moveTo>
                  <a:lnTo>
                    <a:pt x="1" y="49819"/>
                  </a:lnTo>
                  <a:lnTo>
                    <a:pt x="53415" y="99636"/>
                  </a:lnTo>
                  <a:lnTo>
                    <a:pt x="106830" y="49819"/>
                  </a:lnTo>
                  <a:lnTo>
                    <a:pt x="534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9"/>
            <p:cNvSpPr/>
            <p:nvPr/>
          </p:nvSpPr>
          <p:spPr>
            <a:xfrm>
              <a:off x="1843125" y="2866200"/>
              <a:ext cx="2670750" cy="1840700"/>
            </a:xfrm>
            <a:custGeom>
              <a:avLst/>
              <a:gdLst/>
              <a:ahLst/>
              <a:cxnLst/>
              <a:rect l="l" t="t" r="r" b="b"/>
              <a:pathLst>
                <a:path w="106830" h="73628" extrusionOk="0">
                  <a:moveTo>
                    <a:pt x="1" y="1"/>
                  </a:moveTo>
                  <a:lnTo>
                    <a:pt x="9514" y="73627"/>
                  </a:lnTo>
                  <a:lnTo>
                    <a:pt x="97586" y="73627"/>
                  </a:lnTo>
                  <a:lnTo>
                    <a:pt x="1068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9"/>
            <p:cNvSpPr/>
            <p:nvPr/>
          </p:nvSpPr>
          <p:spPr>
            <a:xfrm>
              <a:off x="4458175" y="3114625"/>
              <a:ext cx="1716225" cy="1281700"/>
            </a:xfrm>
            <a:custGeom>
              <a:avLst/>
              <a:gdLst/>
              <a:ahLst/>
              <a:cxnLst/>
              <a:rect l="l" t="t" r="r" b="b"/>
              <a:pathLst>
                <a:path w="68649" h="51268" extrusionOk="0">
                  <a:moveTo>
                    <a:pt x="68649" y="1"/>
                  </a:moveTo>
                  <a:lnTo>
                    <a:pt x="5519" y="73"/>
                  </a:lnTo>
                  <a:lnTo>
                    <a:pt x="0" y="51268"/>
                  </a:lnTo>
                  <a:lnTo>
                    <a:pt x="62385" y="50807"/>
                  </a:lnTo>
                  <a:lnTo>
                    <a:pt x="686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9"/>
            <p:cNvSpPr/>
            <p:nvPr/>
          </p:nvSpPr>
          <p:spPr>
            <a:xfrm>
              <a:off x="4587050" y="3223975"/>
              <a:ext cx="1445250" cy="1047200"/>
            </a:xfrm>
            <a:custGeom>
              <a:avLst/>
              <a:gdLst/>
              <a:ahLst/>
              <a:cxnLst/>
              <a:rect l="l" t="t" r="r" b="b"/>
              <a:pathLst>
                <a:path w="57810" h="41888" extrusionOk="0">
                  <a:moveTo>
                    <a:pt x="4497" y="0"/>
                  </a:moveTo>
                  <a:lnTo>
                    <a:pt x="0" y="41888"/>
                  </a:lnTo>
                  <a:lnTo>
                    <a:pt x="53619" y="41888"/>
                  </a:lnTo>
                  <a:lnTo>
                    <a:pt x="57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9"/>
            <p:cNvSpPr/>
            <p:nvPr/>
          </p:nvSpPr>
          <p:spPr>
            <a:xfrm>
              <a:off x="2858775" y="3864150"/>
              <a:ext cx="634125" cy="842275"/>
            </a:xfrm>
            <a:custGeom>
              <a:avLst/>
              <a:gdLst/>
              <a:ahLst/>
              <a:cxnLst/>
              <a:rect l="l" t="t" r="r" b="b"/>
              <a:pathLst>
                <a:path w="25365" h="33691" extrusionOk="0">
                  <a:moveTo>
                    <a:pt x="1" y="1"/>
                  </a:moveTo>
                  <a:lnTo>
                    <a:pt x="1785" y="33691"/>
                  </a:lnTo>
                  <a:lnTo>
                    <a:pt x="23499" y="33691"/>
                  </a:lnTo>
                  <a:lnTo>
                    <a:pt x="25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9"/>
            <p:cNvSpPr/>
            <p:nvPr/>
          </p:nvSpPr>
          <p:spPr>
            <a:xfrm>
              <a:off x="2567925" y="2614525"/>
              <a:ext cx="1205900" cy="1168225"/>
            </a:xfrm>
            <a:custGeom>
              <a:avLst/>
              <a:gdLst/>
              <a:ahLst/>
              <a:cxnLst/>
              <a:rect l="l" t="t" r="r" b="b"/>
              <a:pathLst>
                <a:path w="48236" h="46729" extrusionOk="0">
                  <a:moveTo>
                    <a:pt x="48236" y="1"/>
                  </a:moveTo>
                  <a:lnTo>
                    <a:pt x="0" y="1252"/>
                  </a:lnTo>
                  <a:lnTo>
                    <a:pt x="1672" y="46728"/>
                  </a:lnTo>
                  <a:lnTo>
                    <a:pt x="46479" y="46395"/>
                  </a:lnTo>
                  <a:lnTo>
                    <a:pt x="48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9"/>
            <p:cNvSpPr/>
            <p:nvPr/>
          </p:nvSpPr>
          <p:spPr>
            <a:xfrm>
              <a:off x="2670225" y="2744400"/>
              <a:ext cx="971925" cy="939500"/>
            </a:xfrm>
            <a:custGeom>
              <a:avLst/>
              <a:gdLst/>
              <a:ahLst/>
              <a:cxnLst/>
              <a:rect l="l" t="t" r="r" b="b"/>
              <a:pathLst>
                <a:path w="38877" h="37580" extrusionOk="0">
                  <a:moveTo>
                    <a:pt x="0" y="1"/>
                  </a:moveTo>
                  <a:lnTo>
                    <a:pt x="778" y="37579"/>
                  </a:lnTo>
                  <a:lnTo>
                    <a:pt x="38357" y="37579"/>
                  </a:lnTo>
                  <a:lnTo>
                    <a:pt x="38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9"/>
            <p:cNvSpPr/>
            <p:nvPr/>
          </p:nvSpPr>
          <p:spPr>
            <a:xfrm>
              <a:off x="2783275" y="4554625"/>
              <a:ext cx="787175" cy="152825"/>
            </a:xfrm>
            <a:custGeom>
              <a:avLst/>
              <a:gdLst/>
              <a:ahLst/>
              <a:cxnLst/>
              <a:rect l="l" t="t" r="r" b="b"/>
              <a:pathLst>
                <a:path w="31487" h="6113" extrusionOk="0">
                  <a:moveTo>
                    <a:pt x="30129" y="0"/>
                  </a:moveTo>
                  <a:lnTo>
                    <a:pt x="1261" y="459"/>
                  </a:lnTo>
                  <a:lnTo>
                    <a:pt x="1" y="6112"/>
                  </a:lnTo>
                  <a:lnTo>
                    <a:pt x="31486" y="6112"/>
                  </a:lnTo>
                  <a:lnTo>
                    <a:pt x="30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9"/>
            <p:cNvSpPr/>
            <p:nvPr/>
          </p:nvSpPr>
          <p:spPr>
            <a:xfrm>
              <a:off x="3121125" y="2661425"/>
              <a:ext cx="89665" cy="1109501"/>
            </a:xfrm>
            <a:custGeom>
              <a:avLst/>
              <a:gdLst/>
              <a:ahLst/>
              <a:cxnLst/>
              <a:rect l="l" t="t" r="r" b="b"/>
              <a:pathLst>
                <a:path w="2767" h="46770" extrusionOk="0">
                  <a:moveTo>
                    <a:pt x="2767" y="0"/>
                  </a:moveTo>
                  <a:lnTo>
                    <a:pt x="1" y="1152"/>
                  </a:lnTo>
                  <a:lnTo>
                    <a:pt x="232" y="46539"/>
                  </a:lnTo>
                  <a:lnTo>
                    <a:pt x="2767" y="46770"/>
                  </a:lnTo>
                  <a:lnTo>
                    <a:pt x="2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9"/>
            <p:cNvSpPr/>
            <p:nvPr/>
          </p:nvSpPr>
          <p:spPr>
            <a:xfrm>
              <a:off x="2606825" y="3040250"/>
              <a:ext cx="1172170" cy="68725"/>
            </a:xfrm>
            <a:custGeom>
              <a:avLst/>
              <a:gdLst/>
              <a:ahLst/>
              <a:cxnLst/>
              <a:rect l="l" t="t" r="r" b="b"/>
              <a:pathLst>
                <a:path w="48527" h="2749" extrusionOk="0">
                  <a:moveTo>
                    <a:pt x="48252" y="1"/>
                  </a:moveTo>
                  <a:lnTo>
                    <a:pt x="550" y="412"/>
                  </a:lnTo>
                  <a:lnTo>
                    <a:pt x="0" y="2749"/>
                  </a:lnTo>
                  <a:lnTo>
                    <a:pt x="0" y="2749"/>
                  </a:lnTo>
                  <a:lnTo>
                    <a:pt x="48526" y="1925"/>
                  </a:lnTo>
                  <a:lnTo>
                    <a:pt x="482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9"/>
            <p:cNvSpPr/>
            <p:nvPr/>
          </p:nvSpPr>
          <p:spPr>
            <a:xfrm>
              <a:off x="1779525" y="1481450"/>
              <a:ext cx="2818475" cy="1384775"/>
            </a:xfrm>
            <a:custGeom>
              <a:avLst/>
              <a:gdLst/>
              <a:ahLst/>
              <a:cxnLst/>
              <a:rect l="l" t="t" r="r" b="b"/>
              <a:pathLst>
                <a:path w="112739" h="55391" extrusionOk="0">
                  <a:moveTo>
                    <a:pt x="56246" y="1"/>
                  </a:moveTo>
                  <a:lnTo>
                    <a:pt x="0" y="54015"/>
                  </a:lnTo>
                  <a:lnTo>
                    <a:pt x="2545" y="55391"/>
                  </a:lnTo>
                  <a:lnTo>
                    <a:pt x="55959" y="5573"/>
                  </a:lnTo>
                  <a:lnTo>
                    <a:pt x="109374" y="55391"/>
                  </a:lnTo>
                  <a:lnTo>
                    <a:pt x="112738" y="53272"/>
                  </a:lnTo>
                  <a:lnTo>
                    <a:pt x="56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9"/>
            <p:cNvSpPr/>
            <p:nvPr/>
          </p:nvSpPr>
          <p:spPr>
            <a:xfrm>
              <a:off x="1301725" y="4676925"/>
              <a:ext cx="5922525" cy="231625"/>
            </a:xfrm>
            <a:custGeom>
              <a:avLst/>
              <a:gdLst/>
              <a:ahLst/>
              <a:cxnLst/>
              <a:rect l="l" t="t" r="r" b="b"/>
              <a:pathLst>
                <a:path w="236901" h="9265" extrusionOk="0">
                  <a:moveTo>
                    <a:pt x="6528" y="0"/>
                  </a:moveTo>
                  <a:lnTo>
                    <a:pt x="0" y="9265"/>
                  </a:lnTo>
                  <a:lnTo>
                    <a:pt x="236901" y="9265"/>
                  </a:lnTo>
                  <a:lnTo>
                    <a:pt x="231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9"/>
            <p:cNvSpPr/>
            <p:nvPr/>
          </p:nvSpPr>
          <p:spPr>
            <a:xfrm>
              <a:off x="3572400" y="1789075"/>
              <a:ext cx="2397000" cy="2397000"/>
            </a:xfrm>
            <a:custGeom>
              <a:avLst/>
              <a:gdLst/>
              <a:ahLst/>
              <a:cxnLst/>
              <a:rect l="l" t="t" r="r" b="b"/>
              <a:pathLst>
                <a:path w="95880" h="95880" extrusionOk="0">
                  <a:moveTo>
                    <a:pt x="47939" y="8564"/>
                  </a:moveTo>
                  <a:cubicBezTo>
                    <a:pt x="69690" y="8564"/>
                    <a:pt x="87316" y="26191"/>
                    <a:pt x="87316" y="47940"/>
                  </a:cubicBezTo>
                  <a:cubicBezTo>
                    <a:pt x="87316" y="69682"/>
                    <a:pt x="69690" y="87308"/>
                    <a:pt x="47939" y="87308"/>
                  </a:cubicBezTo>
                  <a:cubicBezTo>
                    <a:pt x="26197" y="87308"/>
                    <a:pt x="8571" y="69683"/>
                    <a:pt x="8571" y="47940"/>
                  </a:cubicBezTo>
                  <a:cubicBezTo>
                    <a:pt x="8571" y="26191"/>
                    <a:pt x="26197" y="8564"/>
                    <a:pt x="47939" y="8564"/>
                  </a:cubicBezTo>
                  <a:close/>
                  <a:moveTo>
                    <a:pt x="47939" y="0"/>
                  </a:moveTo>
                  <a:cubicBezTo>
                    <a:pt x="21464" y="0"/>
                    <a:pt x="1" y="21458"/>
                    <a:pt x="1" y="47940"/>
                  </a:cubicBezTo>
                  <a:cubicBezTo>
                    <a:pt x="1" y="74415"/>
                    <a:pt x="21464" y="95880"/>
                    <a:pt x="47939" y="95880"/>
                  </a:cubicBezTo>
                  <a:cubicBezTo>
                    <a:pt x="74422" y="95880"/>
                    <a:pt x="95879" y="74415"/>
                    <a:pt x="95879" y="47940"/>
                  </a:cubicBezTo>
                  <a:cubicBezTo>
                    <a:pt x="95879" y="21458"/>
                    <a:pt x="74422" y="0"/>
                    <a:pt x="479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9"/>
            <p:cNvSpPr/>
            <p:nvPr/>
          </p:nvSpPr>
          <p:spPr>
            <a:xfrm>
              <a:off x="3786575" y="2003200"/>
              <a:ext cx="1968675" cy="1968625"/>
            </a:xfrm>
            <a:custGeom>
              <a:avLst/>
              <a:gdLst/>
              <a:ahLst/>
              <a:cxnLst/>
              <a:rect l="l" t="t" r="r" b="b"/>
              <a:pathLst>
                <a:path w="78747" h="78745" extrusionOk="0">
                  <a:moveTo>
                    <a:pt x="39397" y="1"/>
                  </a:moveTo>
                  <a:cubicBezTo>
                    <a:pt x="39388" y="1"/>
                    <a:pt x="39379" y="1"/>
                    <a:pt x="39371" y="1"/>
                  </a:cubicBezTo>
                  <a:cubicBezTo>
                    <a:pt x="17632" y="1"/>
                    <a:pt x="1" y="17626"/>
                    <a:pt x="1" y="39375"/>
                  </a:cubicBezTo>
                  <a:cubicBezTo>
                    <a:pt x="1" y="41569"/>
                    <a:pt x="183" y="43758"/>
                    <a:pt x="547" y="45921"/>
                  </a:cubicBezTo>
                  <a:cubicBezTo>
                    <a:pt x="2022" y="54751"/>
                    <a:pt x="6442" y="62591"/>
                    <a:pt x="12759" y="68388"/>
                  </a:cubicBezTo>
                  <a:cubicBezTo>
                    <a:pt x="13720" y="69271"/>
                    <a:pt x="14726" y="70104"/>
                    <a:pt x="15773" y="70887"/>
                  </a:cubicBezTo>
                  <a:cubicBezTo>
                    <a:pt x="22558" y="75988"/>
                    <a:pt x="30817" y="78745"/>
                    <a:pt x="39304" y="78745"/>
                  </a:cubicBezTo>
                  <a:cubicBezTo>
                    <a:pt x="39326" y="78745"/>
                    <a:pt x="39349" y="78745"/>
                    <a:pt x="39371" y="78745"/>
                  </a:cubicBezTo>
                  <a:cubicBezTo>
                    <a:pt x="61121" y="78745"/>
                    <a:pt x="78746" y="61116"/>
                    <a:pt x="78746" y="39375"/>
                  </a:cubicBezTo>
                  <a:cubicBezTo>
                    <a:pt x="78746" y="35277"/>
                    <a:pt x="78123" y="31325"/>
                    <a:pt x="76958" y="27611"/>
                  </a:cubicBezTo>
                  <a:cubicBezTo>
                    <a:pt x="75624" y="23347"/>
                    <a:pt x="73570" y="19342"/>
                    <a:pt x="70885" y="15773"/>
                  </a:cubicBezTo>
                  <a:cubicBezTo>
                    <a:pt x="70106" y="14725"/>
                    <a:pt x="69271" y="13718"/>
                    <a:pt x="68386" y="12758"/>
                  </a:cubicBezTo>
                  <a:cubicBezTo>
                    <a:pt x="62591" y="6442"/>
                    <a:pt x="54757" y="2022"/>
                    <a:pt x="45921" y="547"/>
                  </a:cubicBezTo>
                  <a:cubicBezTo>
                    <a:pt x="43765" y="184"/>
                    <a:pt x="41582" y="1"/>
                    <a:pt x="393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9"/>
            <p:cNvSpPr/>
            <p:nvPr/>
          </p:nvSpPr>
          <p:spPr>
            <a:xfrm>
              <a:off x="5356925" y="3685700"/>
              <a:ext cx="352100" cy="352100"/>
            </a:xfrm>
            <a:custGeom>
              <a:avLst/>
              <a:gdLst/>
              <a:ahLst/>
              <a:cxnLst/>
              <a:rect l="l" t="t" r="r" b="b"/>
              <a:pathLst>
                <a:path w="14084" h="14084" extrusionOk="0">
                  <a:moveTo>
                    <a:pt x="4182" y="1"/>
                  </a:moveTo>
                  <a:lnTo>
                    <a:pt x="1" y="4183"/>
                  </a:lnTo>
                  <a:lnTo>
                    <a:pt x="9900" y="14084"/>
                  </a:lnTo>
                  <a:lnTo>
                    <a:pt x="14083" y="9902"/>
                  </a:lnTo>
                  <a:lnTo>
                    <a:pt x="4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9"/>
            <p:cNvSpPr/>
            <p:nvPr/>
          </p:nvSpPr>
          <p:spPr>
            <a:xfrm>
              <a:off x="5479275" y="3837200"/>
              <a:ext cx="1537800" cy="1536525"/>
            </a:xfrm>
            <a:custGeom>
              <a:avLst/>
              <a:gdLst/>
              <a:ahLst/>
              <a:cxnLst/>
              <a:rect l="l" t="t" r="r" b="b"/>
              <a:pathLst>
                <a:path w="61512" h="61461" extrusionOk="0">
                  <a:moveTo>
                    <a:pt x="11181" y="1"/>
                  </a:moveTo>
                  <a:cubicBezTo>
                    <a:pt x="11114" y="1"/>
                    <a:pt x="11046" y="27"/>
                    <a:pt x="10994" y="79"/>
                  </a:cubicBezTo>
                  <a:lnTo>
                    <a:pt x="104" y="10968"/>
                  </a:lnTo>
                  <a:cubicBezTo>
                    <a:pt x="0" y="11072"/>
                    <a:pt x="0" y="11240"/>
                    <a:pt x="104" y="11344"/>
                  </a:cubicBezTo>
                  <a:lnTo>
                    <a:pt x="50143" y="61382"/>
                  </a:lnTo>
                  <a:cubicBezTo>
                    <a:pt x="50195" y="61434"/>
                    <a:pt x="50263" y="61460"/>
                    <a:pt x="50330" y="61460"/>
                  </a:cubicBezTo>
                  <a:cubicBezTo>
                    <a:pt x="50398" y="61460"/>
                    <a:pt x="50466" y="61434"/>
                    <a:pt x="50518" y="61382"/>
                  </a:cubicBezTo>
                  <a:lnTo>
                    <a:pt x="61408" y="50491"/>
                  </a:lnTo>
                  <a:cubicBezTo>
                    <a:pt x="61512" y="50387"/>
                    <a:pt x="61512" y="50220"/>
                    <a:pt x="61408" y="50117"/>
                  </a:cubicBezTo>
                  <a:lnTo>
                    <a:pt x="11369" y="79"/>
                  </a:lnTo>
                  <a:cubicBezTo>
                    <a:pt x="11317" y="27"/>
                    <a:pt x="11249" y="1"/>
                    <a:pt x="1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9"/>
            <p:cNvSpPr/>
            <p:nvPr/>
          </p:nvSpPr>
          <p:spPr>
            <a:xfrm>
              <a:off x="3800225" y="2016825"/>
              <a:ext cx="1696050" cy="1696075"/>
            </a:xfrm>
            <a:custGeom>
              <a:avLst/>
              <a:gdLst/>
              <a:ahLst/>
              <a:cxnLst/>
              <a:rect l="l" t="t" r="r" b="b"/>
              <a:pathLst>
                <a:path w="67842" h="67843" extrusionOk="0">
                  <a:moveTo>
                    <a:pt x="45375" y="0"/>
                  </a:moveTo>
                  <a:lnTo>
                    <a:pt x="1" y="45375"/>
                  </a:lnTo>
                  <a:cubicBezTo>
                    <a:pt x="1476" y="54206"/>
                    <a:pt x="5897" y="62044"/>
                    <a:pt x="12214" y="67843"/>
                  </a:cubicBezTo>
                  <a:lnTo>
                    <a:pt x="67842" y="12213"/>
                  </a:lnTo>
                  <a:cubicBezTo>
                    <a:pt x="62045" y="5897"/>
                    <a:pt x="54211" y="1477"/>
                    <a:pt x="45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9"/>
            <p:cNvSpPr/>
            <p:nvPr/>
          </p:nvSpPr>
          <p:spPr>
            <a:xfrm>
              <a:off x="4180850" y="2397475"/>
              <a:ext cx="1529725" cy="1529725"/>
            </a:xfrm>
            <a:custGeom>
              <a:avLst/>
              <a:gdLst/>
              <a:ahLst/>
              <a:cxnLst/>
              <a:rect l="l" t="t" r="r" b="b"/>
              <a:pathLst>
                <a:path w="61189" h="61189" extrusionOk="0">
                  <a:moveTo>
                    <a:pt x="55117" y="0"/>
                  </a:moveTo>
                  <a:lnTo>
                    <a:pt x="0" y="55116"/>
                  </a:lnTo>
                  <a:cubicBezTo>
                    <a:pt x="3571" y="57799"/>
                    <a:pt x="7576" y="59853"/>
                    <a:pt x="11838" y="61188"/>
                  </a:cubicBezTo>
                  <a:lnTo>
                    <a:pt x="61188" y="11840"/>
                  </a:lnTo>
                  <a:cubicBezTo>
                    <a:pt x="59855" y="7576"/>
                    <a:pt x="57801" y="3571"/>
                    <a:pt x="55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1" name="Google Shape;1841;p49"/>
          <p:cNvSpPr/>
          <p:nvPr/>
        </p:nvSpPr>
        <p:spPr>
          <a:xfrm>
            <a:off x="3049549" y="4275838"/>
            <a:ext cx="2622855" cy="400085"/>
          </a:xfrm>
          <a:custGeom>
            <a:avLst/>
            <a:gdLst/>
            <a:ahLst/>
            <a:cxnLst/>
            <a:rect l="l" t="t" r="r" b="b"/>
            <a:pathLst>
              <a:path w="250751" h="38249" extrusionOk="0">
                <a:moveTo>
                  <a:pt x="117323" y="1"/>
                </a:moveTo>
                <a:cubicBezTo>
                  <a:pt x="81799" y="1"/>
                  <a:pt x="53001" y="2836"/>
                  <a:pt x="53001" y="6331"/>
                </a:cubicBezTo>
                <a:cubicBezTo>
                  <a:pt x="53001" y="9010"/>
                  <a:pt x="69899" y="11300"/>
                  <a:pt x="93773" y="12226"/>
                </a:cubicBezTo>
                <a:cubicBezTo>
                  <a:pt x="91975" y="12871"/>
                  <a:pt x="90399" y="13573"/>
                  <a:pt x="89078" y="14323"/>
                </a:cubicBezTo>
                <a:cubicBezTo>
                  <a:pt x="83771" y="11651"/>
                  <a:pt x="66217" y="9687"/>
                  <a:pt x="45368" y="9687"/>
                </a:cubicBezTo>
                <a:cubicBezTo>
                  <a:pt x="20312" y="9687"/>
                  <a:pt x="0" y="12521"/>
                  <a:pt x="0" y="16018"/>
                </a:cubicBezTo>
                <a:cubicBezTo>
                  <a:pt x="0" y="19513"/>
                  <a:pt x="20311" y="22348"/>
                  <a:pt x="45368" y="22348"/>
                </a:cubicBezTo>
                <a:cubicBezTo>
                  <a:pt x="62078" y="22348"/>
                  <a:pt x="76669" y="21086"/>
                  <a:pt x="84540" y="19209"/>
                </a:cubicBezTo>
                <a:lnTo>
                  <a:pt x="84540" y="19209"/>
                </a:lnTo>
                <a:cubicBezTo>
                  <a:pt x="84491" y="19446"/>
                  <a:pt x="84466" y="19687"/>
                  <a:pt x="84463" y="19930"/>
                </a:cubicBezTo>
                <a:cubicBezTo>
                  <a:pt x="84463" y="22086"/>
                  <a:pt x="86359" y="24106"/>
                  <a:pt x="89663" y="25854"/>
                </a:cubicBezTo>
                <a:cubicBezTo>
                  <a:pt x="77487" y="26636"/>
                  <a:pt x="68613" y="29054"/>
                  <a:pt x="68613" y="31917"/>
                </a:cubicBezTo>
                <a:cubicBezTo>
                  <a:pt x="68613" y="35413"/>
                  <a:pt x="81845" y="38249"/>
                  <a:pt x="98167" y="38249"/>
                </a:cubicBezTo>
                <a:cubicBezTo>
                  <a:pt x="110174" y="38249"/>
                  <a:pt x="120501" y="36714"/>
                  <a:pt x="125127" y="34511"/>
                </a:cubicBezTo>
                <a:cubicBezTo>
                  <a:pt x="129754" y="36714"/>
                  <a:pt x="140080" y="38249"/>
                  <a:pt x="152088" y="38249"/>
                </a:cubicBezTo>
                <a:cubicBezTo>
                  <a:pt x="164982" y="38249"/>
                  <a:pt x="175940" y="36479"/>
                  <a:pt x="179978" y="34013"/>
                </a:cubicBezTo>
                <a:cubicBezTo>
                  <a:pt x="182528" y="36479"/>
                  <a:pt x="189448" y="38249"/>
                  <a:pt x="197590" y="38249"/>
                </a:cubicBezTo>
                <a:cubicBezTo>
                  <a:pt x="207896" y="38249"/>
                  <a:pt x="216252" y="35413"/>
                  <a:pt x="216252" y="31917"/>
                </a:cubicBezTo>
                <a:cubicBezTo>
                  <a:pt x="216252" y="28421"/>
                  <a:pt x="207896" y="25586"/>
                  <a:pt x="197590" y="25586"/>
                </a:cubicBezTo>
                <a:cubicBezTo>
                  <a:pt x="189448" y="25586"/>
                  <a:pt x="182528" y="27356"/>
                  <a:pt x="179978" y="29822"/>
                </a:cubicBezTo>
                <a:cubicBezTo>
                  <a:pt x="176683" y="27810"/>
                  <a:pt x="168779" y="26262"/>
                  <a:pt x="158976" y="25762"/>
                </a:cubicBezTo>
                <a:cubicBezTo>
                  <a:pt x="162172" y="24035"/>
                  <a:pt x="164000" y="22047"/>
                  <a:pt x="164000" y="19930"/>
                </a:cubicBezTo>
                <a:cubicBezTo>
                  <a:pt x="164000" y="16698"/>
                  <a:pt x="159746" y="13766"/>
                  <a:pt x="152845" y="11610"/>
                </a:cubicBezTo>
                <a:cubicBezTo>
                  <a:pt x="160054" y="11140"/>
                  <a:pt x="166242" y="10530"/>
                  <a:pt x="171014" y="9818"/>
                </a:cubicBezTo>
                <a:lnTo>
                  <a:pt x="171014" y="9818"/>
                </a:lnTo>
                <a:cubicBezTo>
                  <a:pt x="169669" y="10694"/>
                  <a:pt x="168905" y="11686"/>
                  <a:pt x="168905" y="12743"/>
                </a:cubicBezTo>
                <a:cubicBezTo>
                  <a:pt x="168905" y="16238"/>
                  <a:pt x="177260" y="19073"/>
                  <a:pt x="187566" y="19073"/>
                </a:cubicBezTo>
                <a:cubicBezTo>
                  <a:pt x="197873" y="19073"/>
                  <a:pt x="206227" y="16238"/>
                  <a:pt x="206227" y="12743"/>
                </a:cubicBezTo>
                <a:cubicBezTo>
                  <a:pt x="206226" y="12407"/>
                  <a:pt x="206153" y="12078"/>
                  <a:pt x="206011" y="11776"/>
                </a:cubicBezTo>
                <a:lnTo>
                  <a:pt x="206011" y="11776"/>
                </a:lnTo>
                <a:cubicBezTo>
                  <a:pt x="210439" y="12339"/>
                  <a:pt x="215611" y="12664"/>
                  <a:pt x="221140" y="12664"/>
                </a:cubicBezTo>
                <a:cubicBezTo>
                  <a:pt x="237493" y="12664"/>
                  <a:pt x="250751" y="9830"/>
                  <a:pt x="250751" y="6331"/>
                </a:cubicBezTo>
                <a:cubicBezTo>
                  <a:pt x="250751" y="2835"/>
                  <a:pt x="237493" y="1"/>
                  <a:pt x="221140" y="1"/>
                </a:cubicBezTo>
                <a:cubicBezTo>
                  <a:pt x="204785" y="1"/>
                  <a:pt x="191528" y="2836"/>
                  <a:pt x="191528" y="6331"/>
                </a:cubicBezTo>
                <a:cubicBezTo>
                  <a:pt x="191531" y="6407"/>
                  <a:pt x="191540" y="6483"/>
                  <a:pt x="191554" y="6558"/>
                </a:cubicBezTo>
                <a:cubicBezTo>
                  <a:pt x="190269" y="6463"/>
                  <a:pt x="188937" y="6410"/>
                  <a:pt x="187567" y="6410"/>
                </a:cubicBezTo>
                <a:cubicBezTo>
                  <a:pt x="187554" y="6410"/>
                  <a:pt x="187541" y="6410"/>
                  <a:pt x="187528" y="6410"/>
                </a:cubicBezTo>
                <a:cubicBezTo>
                  <a:pt x="185512" y="6410"/>
                  <a:pt x="183497" y="6525"/>
                  <a:pt x="181496" y="6756"/>
                </a:cubicBezTo>
                <a:cubicBezTo>
                  <a:pt x="181590" y="6615"/>
                  <a:pt x="181642" y="6475"/>
                  <a:pt x="181642" y="6331"/>
                </a:cubicBezTo>
                <a:cubicBezTo>
                  <a:pt x="181642" y="2836"/>
                  <a:pt x="152845" y="1"/>
                  <a:pt x="117323" y="1"/>
                </a:cubicBezTo>
                <a:close/>
              </a:path>
            </a:pathLst>
          </a:cu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2" name="Google Shape;1842;p49"/>
          <p:cNvGrpSpPr/>
          <p:nvPr/>
        </p:nvGrpSpPr>
        <p:grpSpPr>
          <a:xfrm>
            <a:off x="2196108" y="3516971"/>
            <a:ext cx="1858512" cy="1347379"/>
            <a:chOff x="830125" y="238125"/>
            <a:chExt cx="5449750" cy="5079350"/>
          </a:xfrm>
        </p:grpSpPr>
        <p:sp>
          <p:nvSpPr>
            <p:cNvPr id="1843" name="Google Shape;1843;p49"/>
            <p:cNvSpPr/>
            <p:nvPr/>
          </p:nvSpPr>
          <p:spPr>
            <a:xfrm>
              <a:off x="830125" y="1704950"/>
              <a:ext cx="1198225" cy="1721625"/>
            </a:xfrm>
            <a:custGeom>
              <a:avLst/>
              <a:gdLst/>
              <a:ahLst/>
              <a:cxnLst/>
              <a:rect l="l" t="t" r="r" b="b"/>
              <a:pathLst>
                <a:path w="47929" h="68865" extrusionOk="0">
                  <a:moveTo>
                    <a:pt x="22509" y="0"/>
                  </a:moveTo>
                  <a:cubicBezTo>
                    <a:pt x="21558" y="0"/>
                    <a:pt x="20591" y="146"/>
                    <a:pt x="19638" y="453"/>
                  </a:cubicBezTo>
                  <a:lnTo>
                    <a:pt x="16004" y="1625"/>
                  </a:lnTo>
                  <a:cubicBezTo>
                    <a:pt x="15591" y="1757"/>
                    <a:pt x="15365" y="2200"/>
                    <a:pt x="15499" y="2611"/>
                  </a:cubicBezTo>
                  <a:cubicBezTo>
                    <a:pt x="15606" y="2944"/>
                    <a:pt x="15913" y="3155"/>
                    <a:pt x="16245" y="3155"/>
                  </a:cubicBezTo>
                  <a:cubicBezTo>
                    <a:pt x="16324" y="3155"/>
                    <a:pt x="16405" y="3143"/>
                    <a:pt x="16485" y="3117"/>
                  </a:cubicBezTo>
                  <a:lnTo>
                    <a:pt x="20119" y="1946"/>
                  </a:lnTo>
                  <a:cubicBezTo>
                    <a:pt x="20913" y="1690"/>
                    <a:pt x="21719" y="1569"/>
                    <a:pt x="22511" y="1569"/>
                  </a:cubicBezTo>
                  <a:cubicBezTo>
                    <a:pt x="25812" y="1569"/>
                    <a:pt x="28885" y="3678"/>
                    <a:pt x="29951" y="6985"/>
                  </a:cubicBezTo>
                  <a:lnTo>
                    <a:pt x="44850" y="53219"/>
                  </a:lnTo>
                  <a:cubicBezTo>
                    <a:pt x="46172" y="57320"/>
                    <a:pt x="43910" y="61730"/>
                    <a:pt x="39811" y="63051"/>
                  </a:cubicBezTo>
                  <a:lnTo>
                    <a:pt x="27810" y="66919"/>
                  </a:lnTo>
                  <a:cubicBezTo>
                    <a:pt x="27017" y="67175"/>
                    <a:pt x="26211" y="67297"/>
                    <a:pt x="25419" y="67297"/>
                  </a:cubicBezTo>
                  <a:cubicBezTo>
                    <a:pt x="22120" y="67297"/>
                    <a:pt x="19045" y="65187"/>
                    <a:pt x="17980" y="61879"/>
                  </a:cubicBezTo>
                  <a:lnTo>
                    <a:pt x="3080" y="15645"/>
                  </a:lnTo>
                  <a:cubicBezTo>
                    <a:pt x="1759" y="11545"/>
                    <a:pt x="4019" y="7134"/>
                    <a:pt x="8119" y="5813"/>
                  </a:cubicBezTo>
                  <a:lnTo>
                    <a:pt x="11753" y="4642"/>
                  </a:lnTo>
                  <a:cubicBezTo>
                    <a:pt x="12166" y="4509"/>
                    <a:pt x="12392" y="4067"/>
                    <a:pt x="12258" y="3655"/>
                  </a:cubicBezTo>
                  <a:cubicBezTo>
                    <a:pt x="12151" y="3323"/>
                    <a:pt x="11844" y="3111"/>
                    <a:pt x="11512" y="3111"/>
                  </a:cubicBezTo>
                  <a:cubicBezTo>
                    <a:pt x="11433" y="3111"/>
                    <a:pt x="11352" y="3123"/>
                    <a:pt x="11272" y="3149"/>
                  </a:cubicBezTo>
                  <a:lnTo>
                    <a:pt x="7638" y="4320"/>
                  </a:lnTo>
                  <a:cubicBezTo>
                    <a:pt x="2715" y="5907"/>
                    <a:pt x="1" y="11202"/>
                    <a:pt x="1587" y="16126"/>
                  </a:cubicBezTo>
                  <a:lnTo>
                    <a:pt x="16487" y="62360"/>
                  </a:lnTo>
                  <a:cubicBezTo>
                    <a:pt x="17766" y="66331"/>
                    <a:pt x="21459" y="68865"/>
                    <a:pt x="25422" y="68865"/>
                  </a:cubicBezTo>
                  <a:cubicBezTo>
                    <a:pt x="26373" y="68865"/>
                    <a:pt x="27339" y="68719"/>
                    <a:pt x="28291" y="68412"/>
                  </a:cubicBezTo>
                  <a:lnTo>
                    <a:pt x="40291" y="64544"/>
                  </a:lnTo>
                  <a:cubicBezTo>
                    <a:pt x="45214" y="62958"/>
                    <a:pt x="47929" y="57661"/>
                    <a:pt x="46342" y="52738"/>
                  </a:cubicBezTo>
                  <a:lnTo>
                    <a:pt x="31443" y="6504"/>
                  </a:lnTo>
                  <a:cubicBezTo>
                    <a:pt x="30163" y="2534"/>
                    <a:pt x="26472" y="0"/>
                    <a:pt x="22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9"/>
            <p:cNvSpPr/>
            <p:nvPr/>
          </p:nvSpPr>
          <p:spPr>
            <a:xfrm>
              <a:off x="1015250" y="2351700"/>
              <a:ext cx="1031400" cy="1091225"/>
            </a:xfrm>
            <a:custGeom>
              <a:avLst/>
              <a:gdLst/>
              <a:ahLst/>
              <a:cxnLst/>
              <a:rect l="l" t="t" r="r" b="b"/>
              <a:pathLst>
                <a:path w="41256" h="43649" extrusionOk="0">
                  <a:moveTo>
                    <a:pt x="29918" y="1"/>
                  </a:moveTo>
                  <a:cubicBezTo>
                    <a:pt x="29772" y="1"/>
                    <a:pt x="29624" y="23"/>
                    <a:pt x="29477" y="70"/>
                  </a:cubicBezTo>
                  <a:cubicBezTo>
                    <a:pt x="28722" y="315"/>
                    <a:pt x="28306" y="1124"/>
                    <a:pt x="28551" y="1879"/>
                  </a:cubicBezTo>
                  <a:lnTo>
                    <a:pt x="36823" y="27549"/>
                  </a:lnTo>
                  <a:cubicBezTo>
                    <a:pt x="38034" y="31307"/>
                    <a:pt x="35961" y="35349"/>
                    <a:pt x="32205" y="36560"/>
                  </a:cubicBezTo>
                  <a:lnTo>
                    <a:pt x="20205" y="40427"/>
                  </a:lnTo>
                  <a:cubicBezTo>
                    <a:pt x="19478" y="40661"/>
                    <a:pt x="18740" y="40772"/>
                    <a:pt x="18014" y="40772"/>
                  </a:cubicBezTo>
                  <a:cubicBezTo>
                    <a:pt x="14989" y="40772"/>
                    <a:pt x="12171" y="38838"/>
                    <a:pt x="11196" y="35808"/>
                  </a:cubicBezTo>
                  <a:lnTo>
                    <a:pt x="2979" y="10314"/>
                  </a:lnTo>
                  <a:cubicBezTo>
                    <a:pt x="2783" y="9705"/>
                    <a:pt x="2218" y="9317"/>
                    <a:pt x="1611" y="9317"/>
                  </a:cubicBezTo>
                  <a:cubicBezTo>
                    <a:pt x="1465" y="9317"/>
                    <a:pt x="1317" y="9340"/>
                    <a:pt x="1170" y="9387"/>
                  </a:cubicBezTo>
                  <a:cubicBezTo>
                    <a:pt x="415" y="9630"/>
                    <a:pt x="0" y="10440"/>
                    <a:pt x="243" y="11196"/>
                  </a:cubicBezTo>
                  <a:lnTo>
                    <a:pt x="8460" y="36690"/>
                  </a:lnTo>
                  <a:cubicBezTo>
                    <a:pt x="9828" y="40937"/>
                    <a:pt x="13777" y="43648"/>
                    <a:pt x="18016" y="43648"/>
                  </a:cubicBezTo>
                  <a:cubicBezTo>
                    <a:pt x="19033" y="43648"/>
                    <a:pt x="20067" y="43492"/>
                    <a:pt x="21086" y="43164"/>
                  </a:cubicBezTo>
                  <a:lnTo>
                    <a:pt x="33087" y="39296"/>
                  </a:lnTo>
                  <a:cubicBezTo>
                    <a:pt x="38353" y="37599"/>
                    <a:pt x="41255" y="31934"/>
                    <a:pt x="39560" y="26667"/>
                  </a:cubicBezTo>
                  <a:lnTo>
                    <a:pt x="31286" y="998"/>
                  </a:lnTo>
                  <a:cubicBezTo>
                    <a:pt x="31090" y="388"/>
                    <a:pt x="30526" y="1"/>
                    <a:pt x="299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9"/>
            <p:cNvSpPr/>
            <p:nvPr/>
          </p:nvSpPr>
          <p:spPr>
            <a:xfrm>
              <a:off x="1032600" y="1761450"/>
              <a:ext cx="115275" cy="99550"/>
            </a:xfrm>
            <a:custGeom>
              <a:avLst/>
              <a:gdLst/>
              <a:ahLst/>
              <a:cxnLst/>
              <a:rect l="l" t="t" r="r" b="b"/>
              <a:pathLst>
                <a:path w="4611" h="3982" extrusionOk="0">
                  <a:moveTo>
                    <a:pt x="3714" y="1"/>
                  </a:moveTo>
                  <a:lnTo>
                    <a:pt x="1" y="1197"/>
                  </a:lnTo>
                  <a:lnTo>
                    <a:pt x="898" y="3982"/>
                  </a:lnTo>
                  <a:lnTo>
                    <a:pt x="4611" y="2785"/>
                  </a:lnTo>
                  <a:lnTo>
                    <a:pt x="37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9"/>
            <p:cNvSpPr/>
            <p:nvPr/>
          </p:nvSpPr>
          <p:spPr>
            <a:xfrm>
              <a:off x="1206925" y="1705275"/>
              <a:ext cx="115250" cy="99575"/>
            </a:xfrm>
            <a:custGeom>
              <a:avLst/>
              <a:gdLst/>
              <a:ahLst/>
              <a:cxnLst/>
              <a:rect l="l" t="t" r="r" b="b"/>
              <a:pathLst>
                <a:path w="4610" h="3983" extrusionOk="0">
                  <a:moveTo>
                    <a:pt x="3712" y="1"/>
                  </a:moveTo>
                  <a:lnTo>
                    <a:pt x="1" y="1197"/>
                  </a:lnTo>
                  <a:lnTo>
                    <a:pt x="898" y="3982"/>
                  </a:lnTo>
                  <a:lnTo>
                    <a:pt x="4609" y="2786"/>
                  </a:lnTo>
                  <a:lnTo>
                    <a:pt x="37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9"/>
            <p:cNvSpPr/>
            <p:nvPr/>
          </p:nvSpPr>
          <p:spPr>
            <a:xfrm>
              <a:off x="1072900" y="1734425"/>
              <a:ext cx="130250" cy="123725"/>
            </a:xfrm>
            <a:custGeom>
              <a:avLst/>
              <a:gdLst/>
              <a:ahLst/>
              <a:cxnLst/>
              <a:rect l="l" t="t" r="r" b="b"/>
              <a:pathLst>
                <a:path w="5210" h="4949" extrusionOk="0">
                  <a:moveTo>
                    <a:pt x="2548" y="0"/>
                  </a:moveTo>
                  <a:cubicBezTo>
                    <a:pt x="2297" y="0"/>
                    <a:pt x="2042" y="39"/>
                    <a:pt x="1790" y="119"/>
                  </a:cubicBezTo>
                  <a:cubicBezTo>
                    <a:pt x="838" y="426"/>
                    <a:pt x="163" y="1277"/>
                    <a:pt x="83" y="2274"/>
                  </a:cubicBezTo>
                  <a:cubicBezTo>
                    <a:pt x="1" y="3272"/>
                    <a:pt x="530" y="4220"/>
                    <a:pt x="1419" y="4675"/>
                  </a:cubicBezTo>
                  <a:cubicBezTo>
                    <a:pt x="1776" y="4859"/>
                    <a:pt x="2163" y="4949"/>
                    <a:pt x="2548" y="4949"/>
                  </a:cubicBezTo>
                  <a:cubicBezTo>
                    <a:pt x="3123" y="4949"/>
                    <a:pt x="3693" y="4748"/>
                    <a:pt x="4150" y="4360"/>
                  </a:cubicBezTo>
                  <a:cubicBezTo>
                    <a:pt x="4913" y="3711"/>
                    <a:pt x="5210" y="2667"/>
                    <a:pt x="4903" y="1715"/>
                  </a:cubicBezTo>
                  <a:cubicBezTo>
                    <a:pt x="4565" y="667"/>
                    <a:pt x="3594" y="0"/>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9"/>
            <p:cNvSpPr/>
            <p:nvPr/>
          </p:nvSpPr>
          <p:spPr>
            <a:xfrm>
              <a:off x="1154450" y="1708150"/>
              <a:ext cx="130275" cy="123750"/>
            </a:xfrm>
            <a:custGeom>
              <a:avLst/>
              <a:gdLst/>
              <a:ahLst/>
              <a:cxnLst/>
              <a:rect l="l" t="t" r="r" b="b"/>
              <a:pathLst>
                <a:path w="5211" h="4950" extrusionOk="0">
                  <a:moveTo>
                    <a:pt x="2548" y="0"/>
                  </a:moveTo>
                  <a:cubicBezTo>
                    <a:pt x="2296" y="0"/>
                    <a:pt x="2041" y="39"/>
                    <a:pt x="1788" y="120"/>
                  </a:cubicBezTo>
                  <a:cubicBezTo>
                    <a:pt x="836" y="427"/>
                    <a:pt x="163" y="1278"/>
                    <a:pt x="81" y="2274"/>
                  </a:cubicBezTo>
                  <a:cubicBezTo>
                    <a:pt x="0" y="3273"/>
                    <a:pt x="528" y="4220"/>
                    <a:pt x="1419" y="4678"/>
                  </a:cubicBezTo>
                  <a:cubicBezTo>
                    <a:pt x="1775" y="4860"/>
                    <a:pt x="2162" y="4949"/>
                    <a:pt x="2546" y="4949"/>
                  </a:cubicBezTo>
                  <a:cubicBezTo>
                    <a:pt x="3122" y="4949"/>
                    <a:pt x="3692" y="4749"/>
                    <a:pt x="4150" y="4360"/>
                  </a:cubicBezTo>
                  <a:cubicBezTo>
                    <a:pt x="4913" y="3712"/>
                    <a:pt x="5211" y="2669"/>
                    <a:pt x="4904" y="1716"/>
                  </a:cubicBezTo>
                  <a:cubicBezTo>
                    <a:pt x="4565" y="667"/>
                    <a:pt x="3593" y="0"/>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9"/>
            <p:cNvSpPr/>
            <p:nvPr/>
          </p:nvSpPr>
          <p:spPr>
            <a:xfrm>
              <a:off x="1634975" y="2760150"/>
              <a:ext cx="1365300" cy="1318900"/>
            </a:xfrm>
            <a:custGeom>
              <a:avLst/>
              <a:gdLst/>
              <a:ahLst/>
              <a:cxnLst/>
              <a:rect l="l" t="t" r="r" b="b"/>
              <a:pathLst>
                <a:path w="54612" h="52756" extrusionOk="0">
                  <a:moveTo>
                    <a:pt x="35309" y="19609"/>
                  </a:moveTo>
                  <a:cubicBezTo>
                    <a:pt x="41272" y="19609"/>
                    <a:pt x="46303" y="24994"/>
                    <a:pt x="47731" y="30483"/>
                  </a:cubicBezTo>
                  <a:cubicBezTo>
                    <a:pt x="47758" y="30588"/>
                    <a:pt x="47785" y="30692"/>
                    <a:pt x="47810" y="30796"/>
                  </a:cubicBezTo>
                  <a:cubicBezTo>
                    <a:pt x="47703" y="30905"/>
                    <a:pt x="47592" y="31015"/>
                    <a:pt x="47481" y="31125"/>
                  </a:cubicBezTo>
                  <a:cubicBezTo>
                    <a:pt x="45572" y="33001"/>
                    <a:pt x="43085" y="34326"/>
                    <a:pt x="40286" y="34955"/>
                  </a:cubicBezTo>
                  <a:cubicBezTo>
                    <a:pt x="39151" y="35209"/>
                    <a:pt x="37962" y="35342"/>
                    <a:pt x="36778" y="35342"/>
                  </a:cubicBezTo>
                  <a:cubicBezTo>
                    <a:pt x="32716" y="35342"/>
                    <a:pt x="28721" y="33779"/>
                    <a:pt x="27226" y="30212"/>
                  </a:cubicBezTo>
                  <a:cubicBezTo>
                    <a:pt x="26380" y="28196"/>
                    <a:pt x="26537" y="25990"/>
                    <a:pt x="27666" y="23996"/>
                  </a:cubicBezTo>
                  <a:cubicBezTo>
                    <a:pt x="28727" y="22120"/>
                    <a:pt x="30537" y="20674"/>
                    <a:pt x="32569" y="20018"/>
                  </a:cubicBezTo>
                  <a:cubicBezTo>
                    <a:pt x="33000" y="19879"/>
                    <a:pt x="33439" y="19777"/>
                    <a:pt x="33886" y="19711"/>
                  </a:cubicBezTo>
                  <a:cubicBezTo>
                    <a:pt x="34366" y="19642"/>
                    <a:pt x="34840" y="19609"/>
                    <a:pt x="35309" y="19609"/>
                  </a:cubicBezTo>
                  <a:close/>
                  <a:moveTo>
                    <a:pt x="47817" y="1"/>
                  </a:moveTo>
                  <a:cubicBezTo>
                    <a:pt x="47670" y="1"/>
                    <a:pt x="47522" y="23"/>
                    <a:pt x="47375" y="71"/>
                  </a:cubicBezTo>
                  <a:cubicBezTo>
                    <a:pt x="46618" y="314"/>
                    <a:pt x="46204" y="1124"/>
                    <a:pt x="46447" y="1880"/>
                  </a:cubicBezTo>
                  <a:cubicBezTo>
                    <a:pt x="46818" y="3030"/>
                    <a:pt x="47211" y="4198"/>
                    <a:pt x="47591" y="5329"/>
                  </a:cubicBezTo>
                  <a:cubicBezTo>
                    <a:pt x="49133" y="9907"/>
                    <a:pt x="50727" y="14642"/>
                    <a:pt x="51229" y="19416"/>
                  </a:cubicBezTo>
                  <a:cubicBezTo>
                    <a:pt x="51609" y="23032"/>
                    <a:pt x="51500" y="25538"/>
                    <a:pt x="49978" y="28071"/>
                  </a:cubicBezTo>
                  <a:cubicBezTo>
                    <a:pt x="47737" y="22119"/>
                    <a:pt x="42019" y="16736"/>
                    <a:pt x="35294" y="16736"/>
                  </a:cubicBezTo>
                  <a:cubicBezTo>
                    <a:pt x="34696" y="16736"/>
                    <a:pt x="34089" y="16778"/>
                    <a:pt x="33477" y="16867"/>
                  </a:cubicBezTo>
                  <a:cubicBezTo>
                    <a:pt x="30013" y="17366"/>
                    <a:pt x="26906" y="19503"/>
                    <a:pt x="25164" y="22579"/>
                  </a:cubicBezTo>
                  <a:cubicBezTo>
                    <a:pt x="23587" y="25362"/>
                    <a:pt x="23378" y="28469"/>
                    <a:pt x="24574" y="31322"/>
                  </a:cubicBezTo>
                  <a:cubicBezTo>
                    <a:pt x="26577" y="36099"/>
                    <a:pt x="31720" y="38207"/>
                    <a:pt x="36842" y="38207"/>
                  </a:cubicBezTo>
                  <a:cubicBezTo>
                    <a:pt x="38222" y="38207"/>
                    <a:pt x="39601" y="38054"/>
                    <a:pt x="40916" y="37759"/>
                  </a:cubicBezTo>
                  <a:cubicBezTo>
                    <a:pt x="43680" y="37136"/>
                    <a:pt x="46198" y="35935"/>
                    <a:pt x="48287" y="34251"/>
                  </a:cubicBezTo>
                  <a:lnTo>
                    <a:pt x="48287" y="34251"/>
                  </a:lnTo>
                  <a:cubicBezTo>
                    <a:pt x="48422" y="37602"/>
                    <a:pt x="47637" y="40941"/>
                    <a:pt x="46029" y="43526"/>
                  </a:cubicBezTo>
                  <a:cubicBezTo>
                    <a:pt x="44133" y="46575"/>
                    <a:pt x="41271" y="48512"/>
                    <a:pt x="37520" y="49285"/>
                  </a:cubicBezTo>
                  <a:cubicBezTo>
                    <a:pt x="35541" y="49692"/>
                    <a:pt x="33433" y="49889"/>
                    <a:pt x="31316" y="49889"/>
                  </a:cubicBezTo>
                  <a:cubicBezTo>
                    <a:pt x="26588" y="49889"/>
                    <a:pt x="21808" y="48907"/>
                    <a:pt x="18279" y="47092"/>
                  </a:cubicBezTo>
                  <a:cubicBezTo>
                    <a:pt x="9498" y="42573"/>
                    <a:pt x="6029" y="33690"/>
                    <a:pt x="2975" y="24209"/>
                  </a:cubicBezTo>
                  <a:cubicBezTo>
                    <a:pt x="2776" y="23604"/>
                    <a:pt x="2214" y="23221"/>
                    <a:pt x="1609" y="23221"/>
                  </a:cubicBezTo>
                  <a:cubicBezTo>
                    <a:pt x="1464" y="23221"/>
                    <a:pt x="1315" y="23243"/>
                    <a:pt x="1169" y="23290"/>
                  </a:cubicBezTo>
                  <a:cubicBezTo>
                    <a:pt x="417" y="23533"/>
                    <a:pt x="1" y="24336"/>
                    <a:pt x="238" y="25090"/>
                  </a:cubicBezTo>
                  <a:cubicBezTo>
                    <a:pt x="3484" y="35168"/>
                    <a:pt x="7208" y="44627"/>
                    <a:pt x="16962" y="49647"/>
                  </a:cubicBezTo>
                  <a:cubicBezTo>
                    <a:pt x="20879" y="51664"/>
                    <a:pt x="26164" y="52755"/>
                    <a:pt x="31368" y="52755"/>
                  </a:cubicBezTo>
                  <a:cubicBezTo>
                    <a:pt x="33669" y="52755"/>
                    <a:pt x="35954" y="52542"/>
                    <a:pt x="38098" y="52101"/>
                  </a:cubicBezTo>
                  <a:cubicBezTo>
                    <a:pt x="38741" y="51968"/>
                    <a:pt x="39375" y="51801"/>
                    <a:pt x="39998" y="51602"/>
                  </a:cubicBezTo>
                  <a:cubicBezTo>
                    <a:pt x="43602" y="50441"/>
                    <a:pt x="46508" y="48200"/>
                    <a:pt x="48471" y="45044"/>
                  </a:cubicBezTo>
                  <a:cubicBezTo>
                    <a:pt x="50815" y="41276"/>
                    <a:pt x="51687" y="36388"/>
                    <a:pt x="50915" y="31653"/>
                  </a:cubicBezTo>
                  <a:cubicBezTo>
                    <a:pt x="54233" y="27725"/>
                    <a:pt x="54611" y="24095"/>
                    <a:pt x="54087" y="19117"/>
                  </a:cubicBezTo>
                  <a:cubicBezTo>
                    <a:pt x="53552" y="14024"/>
                    <a:pt x="51907" y="9137"/>
                    <a:pt x="50316" y="4411"/>
                  </a:cubicBezTo>
                  <a:cubicBezTo>
                    <a:pt x="49937" y="3289"/>
                    <a:pt x="49547" y="2130"/>
                    <a:pt x="49184" y="998"/>
                  </a:cubicBezTo>
                  <a:cubicBezTo>
                    <a:pt x="48987" y="389"/>
                    <a:pt x="48423" y="1"/>
                    <a:pt x="478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9"/>
            <p:cNvSpPr/>
            <p:nvPr/>
          </p:nvSpPr>
          <p:spPr>
            <a:xfrm>
              <a:off x="2522825" y="2341550"/>
              <a:ext cx="456600" cy="407350"/>
            </a:xfrm>
            <a:custGeom>
              <a:avLst/>
              <a:gdLst/>
              <a:ahLst/>
              <a:cxnLst/>
              <a:rect l="l" t="t" r="r" b="b"/>
              <a:pathLst>
                <a:path w="18264" h="16294" extrusionOk="0">
                  <a:moveTo>
                    <a:pt x="9134" y="0"/>
                  </a:moveTo>
                  <a:cubicBezTo>
                    <a:pt x="8306" y="0"/>
                    <a:pt x="7465" y="128"/>
                    <a:pt x="6634" y="396"/>
                  </a:cubicBezTo>
                  <a:cubicBezTo>
                    <a:pt x="2354" y="1777"/>
                    <a:pt x="1" y="6366"/>
                    <a:pt x="1381" y="10647"/>
                  </a:cubicBezTo>
                  <a:cubicBezTo>
                    <a:pt x="2491" y="14097"/>
                    <a:pt x="5688" y="16293"/>
                    <a:pt x="9129" y="16293"/>
                  </a:cubicBezTo>
                  <a:cubicBezTo>
                    <a:pt x="9957" y="16293"/>
                    <a:pt x="10799" y="16166"/>
                    <a:pt x="11630" y="15899"/>
                  </a:cubicBezTo>
                  <a:cubicBezTo>
                    <a:pt x="15910" y="14519"/>
                    <a:pt x="18263" y="9931"/>
                    <a:pt x="16883" y="5651"/>
                  </a:cubicBezTo>
                  <a:cubicBezTo>
                    <a:pt x="15771" y="2199"/>
                    <a:pt x="12574" y="0"/>
                    <a:pt x="9134" y="0"/>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9"/>
            <p:cNvSpPr/>
            <p:nvPr/>
          </p:nvSpPr>
          <p:spPr>
            <a:xfrm>
              <a:off x="2718975" y="2582300"/>
              <a:ext cx="170175" cy="254425"/>
            </a:xfrm>
            <a:custGeom>
              <a:avLst/>
              <a:gdLst/>
              <a:ahLst/>
              <a:cxnLst/>
              <a:rect l="l" t="t" r="r" b="b"/>
              <a:pathLst>
                <a:path w="6807" h="10177" extrusionOk="0">
                  <a:moveTo>
                    <a:pt x="3936" y="0"/>
                  </a:moveTo>
                  <a:lnTo>
                    <a:pt x="1" y="1270"/>
                  </a:lnTo>
                  <a:lnTo>
                    <a:pt x="2871" y="10177"/>
                  </a:lnTo>
                  <a:lnTo>
                    <a:pt x="6807" y="8909"/>
                  </a:lnTo>
                  <a:lnTo>
                    <a:pt x="3936" y="0"/>
                  </a:ln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9"/>
            <p:cNvSpPr/>
            <p:nvPr/>
          </p:nvSpPr>
          <p:spPr>
            <a:xfrm>
              <a:off x="2628575" y="2435900"/>
              <a:ext cx="245100" cy="218650"/>
            </a:xfrm>
            <a:custGeom>
              <a:avLst/>
              <a:gdLst/>
              <a:ahLst/>
              <a:cxnLst/>
              <a:rect l="l" t="t" r="r" b="b"/>
              <a:pathLst>
                <a:path w="9804" h="8746" extrusionOk="0">
                  <a:moveTo>
                    <a:pt x="4903" y="1"/>
                  </a:moveTo>
                  <a:cubicBezTo>
                    <a:pt x="4458" y="1"/>
                    <a:pt x="4006" y="69"/>
                    <a:pt x="3560" y="213"/>
                  </a:cubicBezTo>
                  <a:cubicBezTo>
                    <a:pt x="1263" y="953"/>
                    <a:pt x="1" y="3416"/>
                    <a:pt x="741" y="5715"/>
                  </a:cubicBezTo>
                  <a:cubicBezTo>
                    <a:pt x="1337" y="7567"/>
                    <a:pt x="3053" y="8746"/>
                    <a:pt x="4900" y="8746"/>
                  </a:cubicBezTo>
                  <a:cubicBezTo>
                    <a:pt x="5344" y="8746"/>
                    <a:pt x="5796" y="8677"/>
                    <a:pt x="6242" y="8534"/>
                  </a:cubicBezTo>
                  <a:cubicBezTo>
                    <a:pt x="8541" y="7793"/>
                    <a:pt x="9803" y="5330"/>
                    <a:pt x="9063" y="3033"/>
                  </a:cubicBezTo>
                  <a:cubicBezTo>
                    <a:pt x="8466" y="1180"/>
                    <a:pt x="6750" y="1"/>
                    <a:pt x="4903" y="1"/>
                  </a:cubicBez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9"/>
            <p:cNvSpPr/>
            <p:nvPr/>
          </p:nvSpPr>
          <p:spPr>
            <a:xfrm>
              <a:off x="2714700" y="2509850"/>
              <a:ext cx="74450" cy="70725"/>
            </a:xfrm>
            <a:custGeom>
              <a:avLst/>
              <a:gdLst/>
              <a:ahLst/>
              <a:cxnLst/>
              <a:rect l="l" t="t" r="r" b="b"/>
              <a:pathLst>
                <a:path w="2978" h="2829" extrusionOk="0">
                  <a:moveTo>
                    <a:pt x="1455" y="1"/>
                  </a:moveTo>
                  <a:cubicBezTo>
                    <a:pt x="1312" y="1"/>
                    <a:pt x="1166" y="23"/>
                    <a:pt x="1023" y="69"/>
                  </a:cubicBezTo>
                  <a:cubicBezTo>
                    <a:pt x="477" y="245"/>
                    <a:pt x="93" y="731"/>
                    <a:pt x="47" y="1301"/>
                  </a:cubicBezTo>
                  <a:cubicBezTo>
                    <a:pt x="1" y="1870"/>
                    <a:pt x="302" y="2413"/>
                    <a:pt x="811" y="2673"/>
                  </a:cubicBezTo>
                  <a:cubicBezTo>
                    <a:pt x="1015" y="2778"/>
                    <a:pt x="1236" y="2829"/>
                    <a:pt x="1456" y="2829"/>
                  </a:cubicBezTo>
                  <a:cubicBezTo>
                    <a:pt x="1785" y="2829"/>
                    <a:pt x="2111" y="2715"/>
                    <a:pt x="2373" y="2493"/>
                  </a:cubicBezTo>
                  <a:cubicBezTo>
                    <a:pt x="2808" y="2122"/>
                    <a:pt x="2977" y="1526"/>
                    <a:pt x="2803" y="982"/>
                  </a:cubicBezTo>
                  <a:cubicBezTo>
                    <a:pt x="2610" y="383"/>
                    <a:pt x="2054" y="1"/>
                    <a:pt x="1455" y="1"/>
                  </a:cubicBezTo>
                  <a:close/>
                </a:path>
              </a:pathLst>
            </a:custGeom>
            <a:solidFill>
              <a:srgbClr val="1D3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9"/>
            <p:cNvSpPr/>
            <p:nvPr/>
          </p:nvSpPr>
          <p:spPr>
            <a:xfrm>
              <a:off x="2183775" y="852475"/>
              <a:ext cx="2718875" cy="3825325"/>
            </a:xfrm>
            <a:custGeom>
              <a:avLst/>
              <a:gdLst/>
              <a:ahLst/>
              <a:cxnLst/>
              <a:rect l="l" t="t" r="r" b="b"/>
              <a:pathLst>
                <a:path w="108755" h="153013" extrusionOk="0">
                  <a:moveTo>
                    <a:pt x="9124" y="1"/>
                  </a:moveTo>
                  <a:cubicBezTo>
                    <a:pt x="4086" y="1"/>
                    <a:pt x="0" y="4085"/>
                    <a:pt x="0" y="9124"/>
                  </a:cubicBezTo>
                  <a:lnTo>
                    <a:pt x="0" y="143891"/>
                  </a:lnTo>
                  <a:cubicBezTo>
                    <a:pt x="0" y="148929"/>
                    <a:pt x="4086" y="153012"/>
                    <a:pt x="9124" y="153012"/>
                  </a:cubicBezTo>
                  <a:lnTo>
                    <a:pt x="99630" y="153012"/>
                  </a:lnTo>
                  <a:cubicBezTo>
                    <a:pt x="104671" y="153012"/>
                    <a:pt x="108755" y="148929"/>
                    <a:pt x="108755" y="143891"/>
                  </a:cubicBezTo>
                  <a:lnTo>
                    <a:pt x="108755" y="9124"/>
                  </a:lnTo>
                  <a:cubicBezTo>
                    <a:pt x="108755" y="4085"/>
                    <a:pt x="104671" y="1"/>
                    <a:pt x="99630" y="1"/>
                  </a:cubicBezTo>
                  <a:close/>
                </a:path>
              </a:pathLst>
            </a:custGeom>
            <a:solidFill>
              <a:srgbClr val="025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9"/>
            <p:cNvSpPr/>
            <p:nvPr/>
          </p:nvSpPr>
          <p:spPr>
            <a:xfrm>
              <a:off x="2183775" y="776800"/>
              <a:ext cx="2718875" cy="3825350"/>
            </a:xfrm>
            <a:custGeom>
              <a:avLst/>
              <a:gdLst/>
              <a:ahLst/>
              <a:cxnLst/>
              <a:rect l="l" t="t" r="r" b="b"/>
              <a:pathLst>
                <a:path w="108755" h="153014" extrusionOk="0">
                  <a:moveTo>
                    <a:pt x="9124" y="0"/>
                  </a:moveTo>
                  <a:cubicBezTo>
                    <a:pt x="4086" y="0"/>
                    <a:pt x="0" y="4086"/>
                    <a:pt x="0" y="9125"/>
                  </a:cubicBezTo>
                  <a:lnTo>
                    <a:pt x="0" y="143891"/>
                  </a:lnTo>
                  <a:cubicBezTo>
                    <a:pt x="0" y="148930"/>
                    <a:pt x="4086" y="153013"/>
                    <a:pt x="9124" y="153013"/>
                  </a:cubicBezTo>
                  <a:lnTo>
                    <a:pt x="99630" y="153013"/>
                  </a:lnTo>
                  <a:cubicBezTo>
                    <a:pt x="104671" y="153013"/>
                    <a:pt x="108755" y="148930"/>
                    <a:pt x="108755" y="143891"/>
                  </a:cubicBezTo>
                  <a:lnTo>
                    <a:pt x="108755" y="9123"/>
                  </a:lnTo>
                  <a:cubicBezTo>
                    <a:pt x="108755" y="4086"/>
                    <a:pt x="104671" y="0"/>
                    <a:pt x="99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9"/>
            <p:cNvSpPr/>
            <p:nvPr/>
          </p:nvSpPr>
          <p:spPr>
            <a:xfrm>
              <a:off x="2406775" y="842575"/>
              <a:ext cx="2272900" cy="3529425"/>
            </a:xfrm>
            <a:custGeom>
              <a:avLst/>
              <a:gdLst/>
              <a:ahLst/>
              <a:cxnLst/>
              <a:rect l="l" t="t" r="r" b="b"/>
              <a:pathLst>
                <a:path w="90916" h="141177" extrusionOk="0">
                  <a:moveTo>
                    <a:pt x="0" y="1"/>
                  </a:moveTo>
                  <a:lnTo>
                    <a:pt x="0" y="141176"/>
                  </a:lnTo>
                  <a:lnTo>
                    <a:pt x="90916" y="141176"/>
                  </a:lnTo>
                  <a:lnTo>
                    <a:pt x="909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9"/>
            <p:cNvSpPr/>
            <p:nvPr/>
          </p:nvSpPr>
          <p:spPr>
            <a:xfrm>
              <a:off x="2557300" y="1495025"/>
              <a:ext cx="536650" cy="483950"/>
            </a:xfrm>
            <a:custGeom>
              <a:avLst/>
              <a:gdLst/>
              <a:ahLst/>
              <a:cxnLst/>
              <a:rect l="l" t="t" r="r" b="b"/>
              <a:pathLst>
                <a:path w="21466" h="19358" extrusionOk="0">
                  <a:moveTo>
                    <a:pt x="0" y="0"/>
                  </a:moveTo>
                  <a:lnTo>
                    <a:pt x="0" y="19357"/>
                  </a:lnTo>
                  <a:lnTo>
                    <a:pt x="21466" y="19357"/>
                  </a:lnTo>
                  <a:lnTo>
                    <a:pt x="214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9"/>
            <p:cNvSpPr/>
            <p:nvPr/>
          </p:nvSpPr>
          <p:spPr>
            <a:xfrm>
              <a:off x="3166450" y="1679000"/>
              <a:ext cx="1353700" cy="41575"/>
            </a:xfrm>
            <a:custGeom>
              <a:avLst/>
              <a:gdLst/>
              <a:ahLst/>
              <a:cxnLst/>
              <a:rect l="l" t="t" r="r" b="b"/>
              <a:pathLst>
                <a:path w="54148" h="1663" extrusionOk="0">
                  <a:moveTo>
                    <a:pt x="0" y="0"/>
                  </a:moveTo>
                  <a:lnTo>
                    <a:pt x="0" y="1663"/>
                  </a:lnTo>
                  <a:lnTo>
                    <a:pt x="54148" y="1663"/>
                  </a:lnTo>
                  <a:lnTo>
                    <a:pt x="54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9"/>
            <p:cNvSpPr/>
            <p:nvPr/>
          </p:nvSpPr>
          <p:spPr>
            <a:xfrm>
              <a:off x="3166450" y="1811450"/>
              <a:ext cx="1353700" cy="41625"/>
            </a:xfrm>
            <a:custGeom>
              <a:avLst/>
              <a:gdLst/>
              <a:ahLst/>
              <a:cxnLst/>
              <a:rect l="l" t="t" r="r" b="b"/>
              <a:pathLst>
                <a:path w="54148" h="1665" extrusionOk="0">
                  <a:moveTo>
                    <a:pt x="0" y="0"/>
                  </a:moveTo>
                  <a:lnTo>
                    <a:pt x="0" y="1664"/>
                  </a:lnTo>
                  <a:lnTo>
                    <a:pt x="54148" y="1664"/>
                  </a:lnTo>
                  <a:lnTo>
                    <a:pt x="54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9"/>
            <p:cNvSpPr/>
            <p:nvPr/>
          </p:nvSpPr>
          <p:spPr>
            <a:xfrm>
              <a:off x="3166450" y="1943925"/>
              <a:ext cx="1353700" cy="41600"/>
            </a:xfrm>
            <a:custGeom>
              <a:avLst/>
              <a:gdLst/>
              <a:ahLst/>
              <a:cxnLst/>
              <a:rect l="l" t="t" r="r" b="b"/>
              <a:pathLst>
                <a:path w="54148" h="1664" extrusionOk="0">
                  <a:moveTo>
                    <a:pt x="0" y="1"/>
                  </a:moveTo>
                  <a:lnTo>
                    <a:pt x="0" y="1664"/>
                  </a:lnTo>
                  <a:lnTo>
                    <a:pt x="54148" y="1664"/>
                  </a:lnTo>
                  <a:lnTo>
                    <a:pt x="54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9"/>
            <p:cNvSpPr/>
            <p:nvPr/>
          </p:nvSpPr>
          <p:spPr>
            <a:xfrm>
              <a:off x="2557300" y="2076350"/>
              <a:ext cx="1962900" cy="41625"/>
            </a:xfrm>
            <a:custGeom>
              <a:avLst/>
              <a:gdLst/>
              <a:ahLst/>
              <a:cxnLst/>
              <a:rect l="l" t="t" r="r" b="b"/>
              <a:pathLst>
                <a:path w="78516" h="1665"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9"/>
            <p:cNvSpPr/>
            <p:nvPr/>
          </p:nvSpPr>
          <p:spPr>
            <a:xfrm>
              <a:off x="2557300" y="2208800"/>
              <a:ext cx="1962900" cy="41650"/>
            </a:xfrm>
            <a:custGeom>
              <a:avLst/>
              <a:gdLst/>
              <a:ahLst/>
              <a:cxnLst/>
              <a:rect l="l" t="t" r="r" b="b"/>
              <a:pathLst>
                <a:path w="78516" h="1666"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9"/>
            <p:cNvSpPr/>
            <p:nvPr/>
          </p:nvSpPr>
          <p:spPr>
            <a:xfrm>
              <a:off x="2557300" y="2341300"/>
              <a:ext cx="1962900" cy="41600"/>
            </a:xfrm>
            <a:custGeom>
              <a:avLst/>
              <a:gdLst/>
              <a:ahLst/>
              <a:cxnLst/>
              <a:rect l="l" t="t" r="r" b="b"/>
              <a:pathLst>
                <a:path w="78516" h="1664" extrusionOk="0">
                  <a:moveTo>
                    <a:pt x="0" y="1"/>
                  </a:moveTo>
                  <a:lnTo>
                    <a:pt x="0" y="1663"/>
                  </a:lnTo>
                  <a:lnTo>
                    <a:pt x="78515" y="1663"/>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9"/>
            <p:cNvSpPr/>
            <p:nvPr/>
          </p:nvSpPr>
          <p:spPr>
            <a:xfrm>
              <a:off x="2557300" y="2473750"/>
              <a:ext cx="1962900" cy="41625"/>
            </a:xfrm>
            <a:custGeom>
              <a:avLst/>
              <a:gdLst/>
              <a:ahLst/>
              <a:cxnLst/>
              <a:rect l="l" t="t" r="r" b="b"/>
              <a:pathLst>
                <a:path w="78516" h="1665"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9"/>
            <p:cNvSpPr/>
            <p:nvPr/>
          </p:nvSpPr>
          <p:spPr>
            <a:xfrm>
              <a:off x="2557300" y="2606200"/>
              <a:ext cx="1962900" cy="41650"/>
            </a:xfrm>
            <a:custGeom>
              <a:avLst/>
              <a:gdLst/>
              <a:ahLst/>
              <a:cxnLst/>
              <a:rect l="l" t="t" r="r" b="b"/>
              <a:pathLst>
                <a:path w="78516" h="1666"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9"/>
            <p:cNvSpPr/>
            <p:nvPr/>
          </p:nvSpPr>
          <p:spPr>
            <a:xfrm>
              <a:off x="2557300" y="2738700"/>
              <a:ext cx="1962900" cy="41600"/>
            </a:xfrm>
            <a:custGeom>
              <a:avLst/>
              <a:gdLst/>
              <a:ahLst/>
              <a:cxnLst/>
              <a:rect l="l" t="t" r="r" b="b"/>
              <a:pathLst>
                <a:path w="78516" h="1664" extrusionOk="0">
                  <a:moveTo>
                    <a:pt x="0" y="1"/>
                  </a:moveTo>
                  <a:lnTo>
                    <a:pt x="0" y="1663"/>
                  </a:lnTo>
                  <a:lnTo>
                    <a:pt x="78515" y="1663"/>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9"/>
            <p:cNvSpPr/>
            <p:nvPr/>
          </p:nvSpPr>
          <p:spPr>
            <a:xfrm>
              <a:off x="2557300" y="2871200"/>
              <a:ext cx="1962900" cy="41600"/>
            </a:xfrm>
            <a:custGeom>
              <a:avLst/>
              <a:gdLst/>
              <a:ahLst/>
              <a:cxnLst/>
              <a:rect l="l" t="t" r="r" b="b"/>
              <a:pathLst>
                <a:path w="78516" h="1664" extrusionOk="0">
                  <a:moveTo>
                    <a:pt x="0" y="0"/>
                  </a:moveTo>
                  <a:lnTo>
                    <a:pt x="0" y="1663"/>
                  </a:lnTo>
                  <a:lnTo>
                    <a:pt x="78515" y="1663"/>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9"/>
            <p:cNvSpPr/>
            <p:nvPr/>
          </p:nvSpPr>
          <p:spPr>
            <a:xfrm>
              <a:off x="2557300" y="3003625"/>
              <a:ext cx="1962900" cy="41625"/>
            </a:xfrm>
            <a:custGeom>
              <a:avLst/>
              <a:gdLst/>
              <a:ahLst/>
              <a:cxnLst/>
              <a:rect l="l" t="t" r="r" b="b"/>
              <a:pathLst>
                <a:path w="78516" h="1665" extrusionOk="0">
                  <a:moveTo>
                    <a:pt x="0" y="0"/>
                  </a:moveTo>
                  <a:lnTo>
                    <a:pt x="0" y="1664"/>
                  </a:lnTo>
                  <a:lnTo>
                    <a:pt x="78515" y="1664"/>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9"/>
            <p:cNvSpPr/>
            <p:nvPr/>
          </p:nvSpPr>
          <p:spPr>
            <a:xfrm>
              <a:off x="2557300" y="3136100"/>
              <a:ext cx="1962900" cy="41600"/>
            </a:xfrm>
            <a:custGeom>
              <a:avLst/>
              <a:gdLst/>
              <a:ahLst/>
              <a:cxnLst/>
              <a:rect l="l" t="t" r="r" b="b"/>
              <a:pathLst>
                <a:path w="78516" h="1664" extrusionOk="0">
                  <a:moveTo>
                    <a:pt x="0" y="1"/>
                  </a:moveTo>
                  <a:lnTo>
                    <a:pt x="0" y="1663"/>
                  </a:lnTo>
                  <a:lnTo>
                    <a:pt x="78515" y="1663"/>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9"/>
            <p:cNvSpPr/>
            <p:nvPr/>
          </p:nvSpPr>
          <p:spPr>
            <a:xfrm>
              <a:off x="2557300" y="3268525"/>
              <a:ext cx="1962900" cy="41625"/>
            </a:xfrm>
            <a:custGeom>
              <a:avLst/>
              <a:gdLst/>
              <a:ahLst/>
              <a:cxnLst/>
              <a:rect l="l" t="t" r="r" b="b"/>
              <a:pathLst>
                <a:path w="78516" h="1665" extrusionOk="0">
                  <a:moveTo>
                    <a:pt x="0" y="0"/>
                  </a:moveTo>
                  <a:lnTo>
                    <a:pt x="0" y="1665"/>
                  </a:lnTo>
                  <a:lnTo>
                    <a:pt x="78515" y="1665"/>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9"/>
            <p:cNvSpPr/>
            <p:nvPr/>
          </p:nvSpPr>
          <p:spPr>
            <a:xfrm>
              <a:off x="2557300" y="3401025"/>
              <a:ext cx="1962900" cy="41625"/>
            </a:xfrm>
            <a:custGeom>
              <a:avLst/>
              <a:gdLst/>
              <a:ahLst/>
              <a:cxnLst/>
              <a:rect l="l" t="t" r="r" b="b"/>
              <a:pathLst>
                <a:path w="78516" h="1665" extrusionOk="0">
                  <a:moveTo>
                    <a:pt x="0" y="0"/>
                  </a:moveTo>
                  <a:lnTo>
                    <a:pt x="0" y="1664"/>
                  </a:lnTo>
                  <a:lnTo>
                    <a:pt x="78515" y="1664"/>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9"/>
            <p:cNvSpPr/>
            <p:nvPr/>
          </p:nvSpPr>
          <p:spPr>
            <a:xfrm>
              <a:off x="2557300" y="3533475"/>
              <a:ext cx="1962900" cy="41625"/>
            </a:xfrm>
            <a:custGeom>
              <a:avLst/>
              <a:gdLst/>
              <a:ahLst/>
              <a:cxnLst/>
              <a:rect l="l" t="t" r="r" b="b"/>
              <a:pathLst>
                <a:path w="78516" h="1665" extrusionOk="0">
                  <a:moveTo>
                    <a:pt x="0" y="0"/>
                  </a:moveTo>
                  <a:lnTo>
                    <a:pt x="0" y="1665"/>
                  </a:lnTo>
                  <a:lnTo>
                    <a:pt x="78515" y="1665"/>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2557300" y="3665950"/>
              <a:ext cx="1962900" cy="41600"/>
            </a:xfrm>
            <a:custGeom>
              <a:avLst/>
              <a:gdLst/>
              <a:ahLst/>
              <a:cxnLst/>
              <a:rect l="l" t="t" r="r" b="b"/>
              <a:pathLst>
                <a:path w="78516" h="1664" extrusionOk="0">
                  <a:moveTo>
                    <a:pt x="0" y="1"/>
                  </a:moveTo>
                  <a:lnTo>
                    <a:pt x="0" y="1664"/>
                  </a:lnTo>
                  <a:lnTo>
                    <a:pt x="78515" y="1664"/>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557300" y="3798425"/>
              <a:ext cx="1962900" cy="41575"/>
            </a:xfrm>
            <a:custGeom>
              <a:avLst/>
              <a:gdLst/>
              <a:ahLst/>
              <a:cxnLst/>
              <a:rect l="l" t="t" r="r" b="b"/>
              <a:pathLst>
                <a:path w="78516" h="1663" extrusionOk="0">
                  <a:moveTo>
                    <a:pt x="0" y="0"/>
                  </a:moveTo>
                  <a:lnTo>
                    <a:pt x="0" y="1663"/>
                  </a:lnTo>
                  <a:lnTo>
                    <a:pt x="78515" y="1663"/>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557300" y="3930875"/>
              <a:ext cx="1962900" cy="41625"/>
            </a:xfrm>
            <a:custGeom>
              <a:avLst/>
              <a:gdLst/>
              <a:ahLst/>
              <a:cxnLst/>
              <a:rect l="l" t="t" r="r" b="b"/>
              <a:pathLst>
                <a:path w="78516" h="1665" extrusionOk="0">
                  <a:moveTo>
                    <a:pt x="0" y="0"/>
                  </a:moveTo>
                  <a:lnTo>
                    <a:pt x="0" y="1665"/>
                  </a:lnTo>
                  <a:lnTo>
                    <a:pt x="78515" y="1665"/>
                  </a:lnTo>
                  <a:lnTo>
                    <a:pt x="78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2557300" y="4063325"/>
              <a:ext cx="1962900" cy="41625"/>
            </a:xfrm>
            <a:custGeom>
              <a:avLst/>
              <a:gdLst/>
              <a:ahLst/>
              <a:cxnLst/>
              <a:rect l="l" t="t" r="r" b="b"/>
              <a:pathLst>
                <a:path w="78516" h="1665" extrusionOk="0">
                  <a:moveTo>
                    <a:pt x="0" y="1"/>
                  </a:moveTo>
                  <a:lnTo>
                    <a:pt x="0" y="1665"/>
                  </a:lnTo>
                  <a:lnTo>
                    <a:pt x="78515" y="1665"/>
                  </a:lnTo>
                  <a:lnTo>
                    <a:pt x="78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3294725" y="238125"/>
              <a:ext cx="496950" cy="496900"/>
            </a:xfrm>
            <a:custGeom>
              <a:avLst/>
              <a:gdLst/>
              <a:ahLst/>
              <a:cxnLst/>
              <a:rect l="l" t="t" r="r" b="b"/>
              <a:pathLst>
                <a:path w="19878" h="19876" extrusionOk="0">
                  <a:moveTo>
                    <a:pt x="9940" y="4133"/>
                  </a:moveTo>
                  <a:cubicBezTo>
                    <a:pt x="13145" y="4133"/>
                    <a:pt x="15745" y="6732"/>
                    <a:pt x="15745" y="9938"/>
                  </a:cubicBezTo>
                  <a:cubicBezTo>
                    <a:pt x="15745" y="13143"/>
                    <a:pt x="13145" y="15743"/>
                    <a:pt x="9940" y="15743"/>
                  </a:cubicBezTo>
                  <a:cubicBezTo>
                    <a:pt x="6734" y="15743"/>
                    <a:pt x="4134" y="13144"/>
                    <a:pt x="4134" y="9938"/>
                  </a:cubicBezTo>
                  <a:cubicBezTo>
                    <a:pt x="4134" y="6732"/>
                    <a:pt x="6734" y="4133"/>
                    <a:pt x="9940" y="4133"/>
                  </a:cubicBezTo>
                  <a:close/>
                  <a:moveTo>
                    <a:pt x="9940" y="0"/>
                  </a:moveTo>
                  <a:cubicBezTo>
                    <a:pt x="4450" y="0"/>
                    <a:pt x="1" y="4449"/>
                    <a:pt x="1" y="9938"/>
                  </a:cubicBezTo>
                  <a:cubicBezTo>
                    <a:pt x="1" y="15427"/>
                    <a:pt x="4450" y="19876"/>
                    <a:pt x="9940" y="19876"/>
                  </a:cubicBezTo>
                  <a:cubicBezTo>
                    <a:pt x="15429" y="19876"/>
                    <a:pt x="19878" y="15427"/>
                    <a:pt x="19878" y="9938"/>
                  </a:cubicBezTo>
                  <a:cubicBezTo>
                    <a:pt x="19878" y="4447"/>
                    <a:pt x="15428" y="0"/>
                    <a:pt x="9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2622000" y="1545650"/>
              <a:ext cx="407300" cy="433325"/>
            </a:xfrm>
            <a:custGeom>
              <a:avLst/>
              <a:gdLst/>
              <a:ahLst/>
              <a:cxnLst/>
              <a:rect l="l" t="t" r="r" b="b"/>
              <a:pathLst>
                <a:path w="16292" h="17333" extrusionOk="0">
                  <a:moveTo>
                    <a:pt x="8146" y="0"/>
                  </a:moveTo>
                  <a:cubicBezTo>
                    <a:pt x="5751" y="0"/>
                    <a:pt x="3810" y="1940"/>
                    <a:pt x="3810" y="4336"/>
                  </a:cubicBezTo>
                  <a:cubicBezTo>
                    <a:pt x="3810" y="5726"/>
                    <a:pt x="4467" y="6960"/>
                    <a:pt x="5486" y="7754"/>
                  </a:cubicBezTo>
                  <a:cubicBezTo>
                    <a:pt x="2821" y="9571"/>
                    <a:pt x="748" y="13795"/>
                    <a:pt x="0" y="17332"/>
                  </a:cubicBezTo>
                  <a:lnTo>
                    <a:pt x="16291" y="17332"/>
                  </a:lnTo>
                  <a:cubicBezTo>
                    <a:pt x="15543" y="13795"/>
                    <a:pt x="13471" y="9571"/>
                    <a:pt x="10805" y="7754"/>
                  </a:cubicBezTo>
                  <a:cubicBezTo>
                    <a:pt x="11823" y="6960"/>
                    <a:pt x="12480" y="5724"/>
                    <a:pt x="12480" y="4336"/>
                  </a:cubicBezTo>
                  <a:cubicBezTo>
                    <a:pt x="12480" y="1941"/>
                    <a:pt x="10538" y="0"/>
                    <a:pt x="81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9"/>
            <p:cNvSpPr/>
            <p:nvPr/>
          </p:nvSpPr>
          <p:spPr>
            <a:xfrm>
              <a:off x="2584775" y="708400"/>
              <a:ext cx="1916875" cy="222775"/>
            </a:xfrm>
            <a:custGeom>
              <a:avLst/>
              <a:gdLst/>
              <a:ahLst/>
              <a:cxnLst/>
              <a:rect l="l" t="t" r="r" b="b"/>
              <a:pathLst>
                <a:path w="76675" h="8911" extrusionOk="0">
                  <a:moveTo>
                    <a:pt x="8912" y="1"/>
                  </a:moveTo>
                  <a:cubicBezTo>
                    <a:pt x="3991" y="1"/>
                    <a:pt x="1" y="3991"/>
                    <a:pt x="1" y="8911"/>
                  </a:cubicBezTo>
                  <a:lnTo>
                    <a:pt x="76674" y="8911"/>
                  </a:lnTo>
                  <a:cubicBezTo>
                    <a:pt x="76674" y="3991"/>
                    <a:pt x="72684" y="1"/>
                    <a:pt x="67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9"/>
            <p:cNvSpPr/>
            <p:nvPr/>
          </p:nvSpPr>
          <p:spPr>
            <a:xfrm>
              <a:off x="4106775" y="1151475"/>
              <a:ext cx="413425" cy="413375"/>
            </a:xfrm>
            <a:custGeom>
              <a:avLst/>
              <a:gdLst/>
              <a:ahLst/>
              <a:cxnLst/>
              <a:rect l="l" t="t" r="r" b="b"/>
              <a:pathLst>
                <a:path w="16537" h="16535" extrusionOk="0">
                  <a:moveTo>
                    <a:pt x="8270" y="1"/>
                  </a:moveTo>
                  <a:cubicBezTo>
                    <a:pt x="3703" y="1"/>
                    <a:pt x="1" y="3703"/>
                    <a:pt x="1" y="8268"/>
                  </a:cubicBezTo>
                  <a:cubicBezTo>
                    <a:pt x="1" y="12833"/>
                    <a:pt x="3705" y="16534"/>
                    <a:pt x="8270" y="16534"/>
                  </a:cubicBezTo>
                  <a:cubicBezTo>
                    <a:pt x="12834" y="16534"/>
                    <a:pt x="16536" y="12833"/>
                    <a:pt x="16536" y="8268"/>
                  </a:cubicBezTo>
                  <a:cubicBezTo>
                    <a:pt x="16536" y="3702"/>
                    <a:pt x="12837" y="1"/>
                    <a:pt x="8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4176575" y="1230675"/>
              <a:ext cx="273775" cy="273750"/>
            </a:xfrm>
            <a:custGeom>
              <a:avLst/>
              <a:gdLst/>
              <a:ahLst/>
              <a:cxnLst/>
              <a:rect l="l" t="t" r="r" b="b"/>
              <a:pathLst>
                <a:path w="10951" h="10950" extrusionOk="0">
                  <a:moveTo>
                    <a:pt x="3535" y="0"/>
                  </a:moveTo>
                  <a:lnTo>
                    <a:pt x="3535" y="3534"/>
                  </a:lnTo>
                  <a:lnTo>
                    <a:pt x="1" y="3534"/>
                  </a:lnTo>
                  <a:lnTo>
                    <a:pt x="1" y="7416"/>
                  </a:lnTo>
                  <a:lnTo>
                    <a:pt x="3535" y="7416"/>
                  </a:lnTo>
                  <a:lnTo>
                    <a:pt x="3535" y="10950"/>
                  </a:lnTo>
                  <a:lnTo>
                    <a:pt x="7418" y="10950"/>
                  </a:lnTo>
                  <a:lnTo>
                    <a:pt x="7418" y="7416"/>
                  </a:lnTo>
                  <a:lnTo>
                    <a:pt x="10950" y="7416"/>
                  </a:lnTo>
                  <a:lnTo>
                    <a:pt x="10950" y="3534"/>
                  </a:lnTo>
                  <a:lnTo>
                    <a:pt x="7418" y="3534"/>
                  </a:lnTo>
                  <a:lnTo>
                    <a:pt x="7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2584775" y="931150"/>
              <a:ext cx="1916875" cy="116500"/>
            </a:xfrm>
            <a:custGeom>
              <a:avLst/>
              <a:gdLst/>
              <a:ahLst/>
              <a:cxnLst/>
              <a:rect l="l" t="t" r="r" b="b"/>
              <a:pathLst>
                <a:path w="76675" h="4660" extrusionOk="0">
                  <a:moveTo>
                    <a:pt x="1" y="1"/>
                  </a:moveTo>
                  <a:lnTo>
                    <a:pt x="1" y="4660"/>
                  </a:lnTo>
                  <a:lnTo>
                    <a:pt x="76674" y="4660"/>
                  </a:lnTo>
                  <a:lnTo>
                    <a:pt x="7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4464925" y="3077225"/>
              <a:ext cx="1814950" cy="1790575"/>
            </a:xfrm>
            <a:custGeom>
              <a:avLst/>
              <a:gdLst/>
              <a:ahLst/>
              <a:cxnLst/>
              <a:rect l="l" t="t" r="r" b="b"/>
              <a:pathLst>
                <a:path w="72598" h="71623" extrusionOk="0">
                  <a:moveTo>
                    <a:pt x="30029" y="0"/>
                  </a:moveTo>
                  <a:cubicBezTo>
                    <a:pt x="28751" y="0"/>
                    <a:pt x="27473" y="488"/>
                    <a:pt x="26497" y="1463"/>
                  </a:cubicBezTo>
                  <a:lnTo>
                    <a:pt x="1949" y="26010"/>
                  </a:lnTo>
                  <a:cubicBezTo>
                    <a:pt x="0" y="27960"/>
                    <a:pt x="0" y="31123"/>
                    <a:pt x="1949" y="33074"/>
                  </a:cubicBezTo>
                  <a:lnTo>
                    <a:pt x="39035" y="70160"/>
                  </a:lnTo>
                  <a:cubicBezTo>
                    <a:pt x="40011" y="71135"/>
                    <a:pt x="41289" y="71622"/>
                    <a:pt x="42568" y="71622"/>
                  </a:cubicBezTo>
                  <a:cubicBezTo>
                    <a:pt x="43846" y="71622"/>
                    <a:pt x="45124" y="71135"/>
                    <a:pt x="46099" y="70160"/>
                  </a:cubicBezTo>
                  <a:lnTo>
                    <a:pt x="70646" y="45613"/>
                  </a:lnTo>
                  <a:cubicBezTo>
                    <a:pt x="72597" y="43663"/>
                    <a:pt x="72597" y="40498"/>
                    <a:pt x="70647" y="38549"/>
                  </a:cubicBezTo>
                  <a:lnTo>
                    <a:pt x="33561" y="1463"/>
                  </a:lnTo>
                  <a:cubicBezTo>
                    <a:pt x="32585" y="488"/>
                    <a:pt x="31307" y="0"/>
                    <a:pt x="30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5068900" y="3270875"/>
              <a:ext cx="358775" cy="344600"/>
            </a:xfrm>
            <a:custGeom>
              <a:avLst/>
              <a:gdLst/>
              <a:ahLst/>
              <a:cxnLst/>
              <a:rect l="l" t="t" r="r" b="b"/>
              <a:pathLst>
                <a:path w="14351" h="13784" extrusionOk="0">
                  <a:moveTo>
                    <a:pt x="11154" y="0"/>
                  </a:moveTo>
                  <a:cubicBezTo>
                    <a:pt x="10409" y="0"/>
                    <a:pt x="9664" y="285"/>
                    <a:pt x="9095" y="854"/>
                  </a:cubicBezTo>
                  <a:lnTo>
                    <a:pt x="1138" y="8812"/>
                  </a:lnTo>
                  <a:cubicBezTo>
                    <a:pt x="1" y="9949"/>
                    <a:pt x="1" y="11793"/>
                    <a:pt x="1138" y="12930"/>
                  </a:cubicBezTo>
                  <a:cubicBezTo>
                    <a:pt x="1706" y="13498"/>
                    <a:pt x="2452" y="13783"/>
                    <a:pt x="3197" y="13783"/>
                  </a:cubicBezTo>
                  <a:cubicBezTo>
                    <a:pt x="3942" y="13783"/>
                    <a:pt x="4687" y="13499"/>
                    <a:pt x="5256" y="12930"/>
                  </a:cubicBezTo>
                  <a:lnTo>
                    <a:pt x="13213" y="4971"/>
                  </a:lnTo>
                  <a:cubicBezTo>
                    <a:pt x="14350" y="3834"/>
                    <a:pt x="14350" y="1991"/>
                    <a:pt x="13213" y="854"/>
                  </a:cubicBezTo>
                  <a:cubicBezTo>
                    <a:pt x="12645" y="285"/>
                    <a:pt x="11900" y="0"/>
                    <a:pt x="11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068900" y="3391675"/>
              <a:ext cx="230900" cy="223800"/>
            </a:xfrm>
            <a:custGeom>
              <a:avLst/>
              <a:gdLst/>
              <a:ahLst/>
              <a:cxnLst/>
              <a:rect l="l" t="t" r="r" b="b"/>
              <a:pathLst>
                <a:path w="9236" h="8952" extrusionOk="0">
                  <a:moveTo>
                    <a:pt x="5116" y="0"/>
                  </a:moveTo>
                  <a:lnTo>
                    <a:pt x="1138" y="3980"/>
                  </a:lnTo>
                  <a:cubicBezTo>
                    <a:pt x="1" y="5117"/>
                    <a:pt x="1" y="6961"/>
                    <a:pt x="1138" y="8098"/>
                  </a:cubicBezTo>
                  <a:cubicBezTo>
                    <a:pt x="1706" y="8666"/>
                    <a:pt x="2452" y="8951"/>
                    <a:pt x="3197" y="8951"/>
                  </a:cubicBezTo>
                  <a:cubicBezTo>
                    <a:pt x="3942" y="8951"/>
                    <a:pt x="4687" y="8667"/>
                    <a:pt x="5256" y="8098"/>
                  </a:cubicBezTo>
                  <a:lnTo>
                    <a:pt x="9235" y="4118"/>
                  </a:lnTo>
                  <a:lnTo>
                    <a:pt x="5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9"/>
            <p:cNvSpPr/>
            <p:nvPr/>
          </p:nvSpPr>
          <p:spPr>
            <a:xfrm>
              <a:off x="5232250" y="3434225"/>
              <a:ext cx="358800" cy="344575"/>
            </a:xfrm>
            <a:custGeom>
              <a:avLst/>
              <a:gdLst/>
              <a:ahLst/>
              <a:cxnLst/>
              <a:rect l="l" t="t" r="r" b="b"/>
              <a:pathLst>
                <a:path w="14352" h="13783" extrusionOk="0">
                  <a:moveTo>
                    <a:pt x="11155" y="1"/>
                  </a:moveTo>
                  <a:cubicBezTo>
                    <a:pt x="10410" y="1"/>
                    <a:pt x="9664" y="285"/>
                    <a:pt x="9096" y="853"/>
                  </a:cubicBezTo>
                  <a:lnTo>
                    <a:pt x="1137" y="8813"/>
                  </a:lnTo>
                  <a:cubicBezTo>
                    <a:pt x="0" y="9949"/>
                    <a:pt x="0" y="11792"/>
                    <a:pt x="1137" y="12931"/>
                  </a:cubicBezTo>
                  <a:cubicBezTo>
                    <a:pt x="1705" y="13499"/>
                    <a:pt x="2451" y="13783"/>
                    <a:pt x="3197" y="13783"/>
                  </a:cubicBezTo>
                  <a:cubicBezTo>
                    <a:pt x="3942" y="13783"/>
                    <a:pt x="4688" y="13499"/>
                    <a:pt x="5257" y="12931"/>
                  </a:cubicBezTo>
                  <a:lnTo>
                    <a:pt x="13214" y="4970"/>
                  </a:lnTo>
                  <a:cubicBezTo>
                    <a:pt x="14351" y="3833"/>
                    <a:pt x="14350" y="1990"/>
                    <a:pt x="13214" y="853"/>
                  </a:cubicBezTo>
                  <a:cubicBezTo>
                    <a:pt x="12646" y="285"/>
                    <a:pt x="11900"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9"/>
            <p:cNvSpPr/>
            <p:nvPr/>
          </p:nvSpPr>
          <p:spPr>
            <a:xfrm>
              <a:off x="5232250" y="3555025"/>
              <a:ext cx="230875" cy="223775"/>
            </a:xfrm>
            <a:custGeom>
              <a:avLst/>
              <a:gdLst/>
              <a:ahLst/>
              <a:cxnLst/>
              <a:rect l="l" t="t" r="r" b="b"/>
              <a:pathLst>
                <a:path w="9235" h="8951" extrusionOk="0">
                  <a:moveTo>
                    <a:pt x="5116" y="1"/>
                  </a:moveTo>
                  <a:lnTo>
                    <a:pt x="1137" y="3981"/>
                  </a:lnTo>
                  <a:cubicBezTo>
                    <a:pt x="0" y="5117"/>
                    <a:pt x="0" y="6960"/>
                    <a:pt x="1137" y="8099"/>
                  </a:cubicBezTo>
                  <a:cubicBezTo>
                    <a:pt x="1705" y="8667"/>
                    <a:pt x="2451" y="8951"/>
                    <a:pt x="3197" y="8951"/>
                  </a:cubicBezTo>
                  <a:cubicBezTo>
                    <a:pt x="3942" y="8951"/>
                    <a:pt x="4688" y="8667"/>
                    <a:pt x="5257" y="8099"/>
                  </a:cubicBezTo>
                  <a:lnTo>
                    <a:pt x="9235" y="4119"/>
                  </a:lnTo>
                  <a:lnTo>
                    <a:pt x="5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5395575" y="3597575"/>
              <a:ext cx="358750" cy="344600"/>
            </a:xfrm>
            <a:custGeom>
              <a:avLst/>
              <a:gdLst/>
              <a:ahLst/>
              <a:cxnLst/>
              <a:rect l="l" t="t" r="r" b="b"/>
              <a:pathLst>
                <a:path w="14350" h="13784" extrusionOk="0">
                  <a:moveTo>
                    <a:pt x="11154" y="1"/>
                  </a:moveTo>
                  <a:cubicBezTo>
                    <a:pt x="10409" y="1"/>
                    <a:pt x="9664" y="285"/>
                    <a:pt x="9096" y="853"/>
                  </a:cubicBezTo>
                  <a:lnTo>
                    <a:pt x="1139" y="8812"/>
                  </a:lnTo>
                  <a:cubicBezTo>
                    <a:pt x="0" y="9950"/>
                    <a:pt x="0" y="11793"/>
                    <a:pt x="1139" y="12932"/>
                  </a:cubicBezTo>
                  <a:cubicBezTo>
                    <a:pt x="1706" y="13499"/>
                    <a:pt x="2451" y="13783"/>
                    <a:pt x="3197" y="13783"/>
                  </a:cubicBezTo>
                  <a:cubicBezTo>
                    <a:pt x="3942" y="13783"/>
                    <a:pt x="4688" y="13499"/>
                    <a:pt x="5257" y="12932"/>
                  </a:cubicBezTo>
                  <a:lnTo>
                    <a:pt x="13215" y="4972"/>
                  </a:lnTo>
                  <a:cubicBezTo>
                    <a:pt x="14350" y="3834"/>
                    <a:pt x="14350" y="1990"/>
                    <a:pt x="13215" y="854"/>
                  </a:cubicBezTo>
                  <a:cubicBezTo>
                    <a:pt x="12646" y="285"/>
                    <a:pt x="11900" y="1"/>
                    <a:pt x="1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5395600" y="3718375"/>
              <a:ext cx="230900" cy="223800"/>
            </a:xfrm>
            <a:custGeom>
              <a:avLst/>
              <a:gdLst/>
              <a:ahLst/>
              <a:cxnLst/>
              <a:rect l="l" t="t" r="r" b="b"/>
              <a:pathLst>
                <a:path w="9236" h="8952" extrusionOk="0">
                  <a:moveTo>
                    <a:pt x="5116" y="0"/>
                  </a:moveTo>
                  <a:lnTo>
                    <a:pt x="1138" y="3980"/>
                  </a:lnTo>
                  <a:cubicBezTo>
                    <a:pt x="1" y="5118"/>
                    <a:pt x="1" y="6961"/>
                    <a:pt x="1138" y="8100"/>
                  </a:cubicBezTo>
                  <a:cubicBezTo>
                    <a:pt x="1706" y="8667"/>
                    <a:pt x="2451" y="8951"/>
                    <a:pt x="3196" y="8951"/>
                  </a:cubicBezTo>
                  <a:cubicBezTo>
                    <a:pt x="3941" y="8951"/>
                    <a:pt x="4687" y="8667"/>
                    <a:pt x="5256" y="8100"/>
                  </a:cubicBezTo>
                  <a:lnTo>
                    <a:pt x="9235" y="4120"/>
                  </a:lnTo>
                  <a:lnTo>
                    <a:pt x="5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5558950" y="3760925"/>
              <a:ext cx="358750" cy="344600"/>
            </a:xfrm>
            <a:custGeom>
              <a:avLst/>
              <a:gdLst/>
              <a:ahLst/>
              <a:cxnLst/>
              <a:rect l="l" t="t" r="r" b="b"/>
              <a:pathLst>
                <a:path w="14350" h="13784" extrusionOk="0">
                  <a:moveTo>
                    <a:pt x="11155" y="1"/>
                  </a:moveTo>
                  <a:cubicBezTo>
                    <a:pt x="10410" y="1"/>
                    <a:pt x="9665" y="285"/>
                    <a:pt x="9096" y="854"/>
                  </a:cubicBezTo>
                  <a:lnTo>
                    <a:pt x="1137" y="8813"/>
                  </a:lnTo>
                  <a:cubicBezTo>
                    <a:pt x="0" y="9950"/>
                    <a:pt x="0" y="11793"/>
                    <a:pt x="1137" y="12931"/>
                  </a:cubicBezTo>
                  <a:cubicBezTo>
                    <a:pt x="1705" y="13499"/>
                    <a:pt x="2451" y="13784"/>
                    <a:pt x="3196" y="13784"/>
                  </a:cubicBezTo>
                  <a:cubicBezTo>
                    <a:pt x="3941" y="13784"/>
                    <a:pt x="4687" y="13499"/>
                    <a:pt x="5255" y="12931"/>
                  </a:cubicBezTo>
                  <a:lnTo>
                    <a:pt x="13214" y="4970"/>
                  </a:lnTo>
                  <a:cubicBezTo>
                    <a:pt x="14350" y="3835"/>
                    <a:pt x="14350" y="1990"/>
                    <a:pt x="13214" y="854"/>
                  </a:cubicBezTo>
                  <a:cubicBezTo>
                    <a:pt x="12646" y="285"/>
                    <a:pt x="11901"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5558450" y="3881750"/>
              <a:ext cx="231350" cy="224125"/>
            </a:xfrm>
            <a:custGeom>
              <a:avLst/>
              <a:gdLst/>
              <a:ahLst/>
              <a:cxnLst/>
              <a:rect l="l" t="t" r="r" b="b"/>
              <a:pathLst>
                <a:path w="9254" h="8965" extrusionOk="0">
                  <a:moveTo>
                    <a:pt x="5137" y="0"/>
                  </a:moveTo>
                  <a:lnTo>
                    <a:pt x="1156" y="3980"/>
                  </a:lnTo>
                  <a:cubicBezTo>
                    <a:pt x="7" y="5114"/>
                    <a:pt x="1" y="6969"/>
                    <a:pt x="1144" y="8111"/>
                  </a:cubicBezTo>
                  <a:cubicBezTo>
                    <a:pt x="1713" y="8680"/>
                    <a:pt x="2458" y="8965"/>
                    <a:pt x="3203" y="8965"/>
                  </a:cubicBezTo>
                  <a:cubicBezTo>
                    <a:pt x="3954" y="8965"/>
                    <a:pt x="4705" y="8675"/>
                    <a:pt x="5275" y="8098"/>
                  </a:cubicBezTo>
                  <a:lnTo>
                    <a:pt x="9253" y="4118"/>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5722275" y="3924300"/>
              <a:ext cx="358800" cy="344600"/>
            </a:xfrm>
            <a:custGeom>
              <a:avLst/>
              <a:gdLst/>
              <a:ahLst/>
              <a:cxnLst/>
              <a:rect l="l" t="t" r="r" b="b"/>
              <a:pathLst>
                <a:path w="14352" h="13784" extrusionOk="0">
                  <a:moveTo>
                    <a:pt x="11157" y="0"/>
                  </a:moveTo>
                  <a:cubicBezTo>
                    <a:pt x="10411" y="0"/>
                    <a:pt x="9666" y="284"/>
                    <a:pt x="9097" y="852"/>
                  </a:cubicBezTo>
                  <a:lnTo>
                    <a:pt x="1139" y="8811"/>
                  </a:lnTo>
                  <a:cubicBezTo>
                    <a:pt x="1" y="9948"/>
                    <a:pt x="1" y="11792"/>
                    <a:pt x="1139" y="12929"/>
                  </a:cubicBezTo>
                  <a:cubicBezTo>
                    <a:pt x="1707" y="13498"/>
                    <a:pt x="2452" y="13783"/>
                    <a:pt x="3197" y="13783"/>
                  </a:cubicBezTo>
                  <a:cubicBezTo>
                    <a:pt x="3943" y="13783"/>
                    <a:pt x="4688" y="13498"/>
                    <a:pt x="5257" y="12929"/>
                  </a:cubicBezTo>
                  <a:lnTo>
                    <a:pt x="13216" y="4970"/>
                  </a:lnTo>
                  <a:cubicBezTo>
                    <a:pt x="14352" y="3833"/>
                    <a:pt x="14352" y="1989"/>
                    <a:pt x="13215" y="852"/>
                  </a:cubicBezTo>
                  <a:cubicBezTo>
                    <a:pt x="12647" y="284"/>
                    <a:pt x="11902" y="0"/>
                    <a:pt x="11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5722325" y="4045125"/>
              <a:ext cx="230875" cy="223725"/>
            </a:xfrm>
            <a:custGeom>
              <a:avLst/>
              <a:gdLst/>
              <a:ahLst/>
              <a:cxnLst/>
              <a:rect l="l" t="t" r="r" b="b"/>
              <a:pathLst>
                <a:path w="9235" h="8949" extrusionOk="0">
                  <a:moveTo>
                    <a:pt x="5115" y="0"/>
                  </a:moveTo>
                  <a:lnTo>
                    <a:pt x="1137" y="3978"/>
                  </a:lnTo>
                  <a:cubicBezTo>
                    <a:pt x="0" y="5115"/>
                    <a:pt x="0" y="6959"/>
                    <a:pt x="1137" y="8096"/>
                  </a:cubicBezTo>
                  <a:cubicBezTo>
                    <a:pt x="1705" y="8665"/>
                    <a:pt x="2450" y="8949"/>
                    <a:pt x="3195" y="8949"/>
                  </a:cubicBezTo>
                  <a:cubicBezTo>
                    <a:pt x="3941" y="8949"/>
                    <a:pt x="4686" y="8665"/>
                    <a:pt x="5255" y="8096"/>
                  </a:cubicBezTo>
                  <a:lnTo>
                    <a:pt x="9235" y="4118"/>
                  </a:lnTo>
                  <a:lnTo>
                    <a:pt x="5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4663675" y="3676075"/>
              <a:ext cx="358775" cy="344600"/>
            </a:xfrm>
            <a:custGeom>
              <a:avLst/>
              <a:gdLst/>
              <a:ahLst/>
              <a:cxnLst/>
              <a:rect l="l" t="t" r="r" b="b"/>
              <a:pathLst>
                <a:path w="14351" h="13784" extrusionOk="0">
                  <a:moveTo>
                    <a:pt x="11155" y="1"/>
                  </a:moveTo>
                  <a:cubicBezTo>
                    <a:pt x="10410" y="1"/>
                    <a:pt x="9664" y="285"/>
                    <a:pt x="9095" y="853"/>
                  </a:cubicBezTo>
                  <a:lnTo>
                    <a:pt x="1136" y="8813"/>
                  </a:lnTo>
                  <a:cubicBezTo>
                    <a:pt x="1" y="9950"/>
                    <a:pt x="1" y="11794"/>
                    <a:pt x="1136" y="12932"/>
                  </a:cubicBezTo>
                  <a:cubicBezTo>
                    <a:pt x="1705" y="13500"/>
                    <a:pt x="2451" y="13784"/>
                    <a:pt x="3196" y="13784"/>
                  </a:cubicBezTo>
                  <a:cubicBezTo>
                    <a:pt x="3941" y="13784"/>
                    <a:pt x="4687" y="13500"/>
                    <a:pt x="5256" y="12932"/>
                  </a:cubicBezTo>
                  <a:lnTo>
                    <a:pt x="13215" y="4972"/>
                  </a:lnTo>
                  <a:cubicBezTo>
                    <a:pt x="14350" y="3833"/>
                    <a:pt x="14350" y="1990"/>
                    <a:pt x="13213" y="853"/>
                  </a:cubicBezTo>
                  <a:cubicBezTo>
                    <a:pt x="12645" y="285"/>
                    <a:pt x="11900"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663675" y="3796900"/>
              <a:ext cx="230900" cy="223775"/>
            </a:xfrm>
            <a:custGeom>
              <a:avLst/>
              <a:gdLst/>
              <a:ahLst/>
              <a:cxnLst/>
              <a:rect l="l" t="t" r="r" b="b"/>
              <a:pathLst>
                <a:path w="9236" h="8951" extrusionOk="0">
                  <a:moveTo>
                    <a:pt x="5116" y="0"/>
                  </a:moveTo>
                  <a:lnTo>
                    <a:pt x="1136" y="3980"/>
                  </a:lnTo>
                  <a:cubicBezTo>
                    <a:pt x="1" y="5117"/>
                    <a:pt x="1" y="6960"/>
                    <a:pt x="1136" y="8099"/>
                  </a:cubicBezTo>
                  <a:cubicBezTo>
                    <a:pt x="1705" y="8667"/>
                    <a:pt x="2451" y="8951"/>
                    <a:pt x="3196" y="8951"/>
                  </a:cubicBezTo>
                  <a:cubicBezTo>
                    <a:pt x="3941" y="8951"/>
                    <a:pt x="4687" y="8667"/>
                    <a:pt x="5256" y="8099"/>
                  </a:cubicBezTo>
                  <a:lnTo>
                    <a:pt x="9235" y="4118"/>
                  </a:lnTo>
                  <a:lnTo>
                    <a:pt x="5116" y="0"/>
                  </a:lnTo>
                  <a:close/>
                </a:path>
              </a:pathLst>
            </a:custGeom>
            <a:solidFill>
              <a:srgbClr val="FF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4827025" y="3839450"/>
              <a:ext cx="358800" cy="344600"/>
            </a:xfrm>
            <a:custGeom>
              <a:avLst/>
              <a:gdLst/>
              <a:ahLst/>
              <a:cxnLst/>
              <a:rect l="l" t="t" r="r" b="b"/>
              <a:pathLst>
                <a:path w="14352" h="13784" extrusionOk="0">
                  <a:moveTo>
                    <a:pt x="11155" y="1"/>
                  </a:moveTo>
                  <a:cubicBezTo>
                    <a:pt x="10410" y="1"/>
                    <a:pt x="9665" y="285"/>
                    <a:pt x="9096" y="853"/>
                  </a:cubicBezTo>
                  <a:lnTo>
                    <a:pt x="1137" y="8811"/>
                  </a:lnTo>
                  <a:cubicBezTo>
                    <a:pt x="0" y="9949"/>
                    <a:pt x="0" y="11792"/>
                    <a:pt x="1137" y="12931"/>
                  </a:cubicBezTo>
                  <a:cubicBezTo>
                    <a:pt x="1705" y="13499"/>
                    <a:pt x="2451" y="13783"/>
                    <a:pt x="3196" y="13783"/>
                  </a:cubicBezTo>
                  <a:cubicBezTo>
                    <a:pt x="3941" y="13783"/>
                    <a:pt x="4687" y="13499"/>
                    <a:pt x="5255" y="12931"/>
                  </a:cubicBezTo>
                  <a:lnTo>
                    <a:pt x="13214" y="4971"/>
                  </a:lnTo>
                  <a:cubicBezTo>
                    <a:pt x="14351" y="3835"/>
                    <a:pt x="14351" y="1989"/>
                    <a:pt x="13214" y="853"/>
                  </a:cubicBezTo>
                  <a:cubicBezTo>
                    <a:pt x="12646" y="285"/>
                    <a:pt x="11901" y="1"/>
                    <a:pt x="1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9"/>
            <p:cNvSpPr/>
            <p:nvPr/>
          </p:nvSpPr>
          <p:spPr>
            <a:xfrm>
              <a:off x="4826675" y="3960250"/>
              <a:ext cx="231225" cy="224025"/>
            </a:xfrm>
            <a:custGeom>
              <a:avLst/>
              <a:gdLst/>
              <a:ahLst/>
              <a:cxnLst/>
              <a:rect l="l" t="t" r="r" b="b"/>
              <a:pathLst>
                <a:path w="9249" h="8961" extrusionOk="0">
                  <a:moveTo>
                    <a:pt x="5130" y="1"/>
                  </a:moveTo>
                  <a:lnTo>
                    <a:pt x="1151" y="3979"/>
                  </a:lnTo>
                  <a:cubicBezTo>
                    <a:pt x="5" y="5116"/>
                    <a:pt x="1" y="6966"/>
                    <a:pt x="1142" y="8108"/>
                  </a:cubicBezTo>
                  <a:cubicBezTo>
                    <a:pt x="1710" y="8676"/>
                    <a:pt x="2456" y="8960"/>
                    <a:pt x="3201" y="8960"/>
                  </a:cubicBezTo>
                  <a:cubicBezTo>
                    <a:pt x="3951" y="8960"/>
                    <a:pt x="4700" y="8673"/>
                    <a:pt x="5269" y="8099"/>
                  </a:cubicBezTo>
                  <a:lnTo>
                    <a:pt x="9249" y="4119"/>
                  </a:lnTo>
                  <a:lnTo>
                    <a:pt x="5130" y="1"/>
                  </a:lnTo>
                  <a:close/>
                </a:path>
              </a:pathLst>
            </a:custGeom>
            <a:solidFill>
              <a:srgbClr val="FF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9"/>
            <p:cNvSpPr/>
            <p:nvPr/>
          </p:nvSpPr>
          <p:spPr>
            <a:xfrm>
              <a:off x="4990375" y="4002825"/>
              <a:ext cx="358850" cy="344575"/>
            </a:xfrm>
            <a:custGeom>
              <a:avLst/>
              <a:gdLst/>
              <a:ahLst/>
              <a:cxnLst/>
              <a:rect l="l" t="t" r="r" b="b"/>
              <a:pathLst>
                <a:path w="14354" h="13783" extrusionOk="0">
                  <a:moveTo>
                    <a:pt x="11156" y="0"/>
                  </a:moveTo>
                  <a:cubicBezTo>
                    <a:pt x="10411" y="0"/>
                    <a:pt x="9666" y="284"/>
                    <a:pt x="9098" y="852"/>
                  </a:cubicBezTo>
                  <a:lnTo>
                    <a:pt x="1138" y="8811"/>
                  </a:lnTo>
                  <a:cubicBezTo>
                    <a:pt x="1" y="9949"/>
                    <a:pt x="1" y="11792"/>
                    <a:pt x="1138" y="12929"/>
                  </a:cubicBezTo>
                  <a:cubicBezTo>
                    <a:pt x="1706" y="13498"/>
                    <a:pt x="2452" y="13782"/>
                    <a:pt x="3198" y="13782"/>
                  </a:cubicBezTo>
                  <a:cubicBezTo>
                    <a:pt x="3943" y="13782"/>
                    <a:pt x="4688" y="13498"/>
                    <a:pt x="5256" y="12929"/>
                  </a:cubicBezTo>
                  <a:lnTo>
                    <a:pt x="13215" y="4970"/>
                  </a:lnTo>
                  <a:cubicBezTo>
                    <a:pt x="14353" y="3833"/>
                    <a:pt x="14352" y="1988"/>
                    <a:pt x="13215" y="852"/>
                  </a:cubicBezTo>
                  <a:cubicBezTo>
                    <a:pt x="12647" y="284"/>
                    <a:pt x="11901" y="0"/>
                    <a:pt x="11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a:off x="4990375" y="4123600"/>
              <a:ext cx="230900" cy="223800"/>
            </a:xfrm>
            <a:custGeom>
              <a:avLst/>
              <a:gdLst/>
              <a:ahLst/>
              <a:cxnLst/>
              <a:rect l="l" t="t" r="r" b="b"/>
              <a:pathLst>
                <a:path w="9236" h="8952" extrusionOk="0">
                  <a:moveTo>
                    <a:pt x="5117" y="0"/>
                  </a:moveTo>
                  <a:lnTo>
                    <a:pt x="1138" y="3980"/>
                  </a:lnTo>
                  <a:cubicBezTo>
                    <a:pt x="1" y="5118"/>
                    <a:pt x="1" y="6961"/>
                    <a:pt x="1138" y="8098"/>
                  </a:cubicBezTo>
                  <a:cubicBezTo>
                    <a:pt x="1706" y="8667"/>
                    <a:pt x="2451" y="8951"/>
                    <a:pt x="3197" y="8951"/>
                  </a:cubicBezTo>
                  <a:cubicBezTo>
                    <a:pt x="3942" y="8951"/>
                    <a:pt x="4688" y="8667"/>
                    <a:pt x="5256" y="8098"/>
                  </a:cubicBezTo>
                  <a:lnTo>
                    <a:pt x="9236" y="4120"/>
                  </a:lnTo>
                  <a:lnTo>
                    <a:pt x="5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a:off x="5153750" y="4166150"/>
              <a:ext cx="358775" cy="344600"/>
            </a:xfrm>
            <a:custGeom>
              <a:avLst/>
              <a:gdLst/>
              <a:ahLst/>
              <a:cxnLst/>
              <a:rect l="l" t="t" r="r" b="b"/>
              <a:pathLst>
                <a:path w="14351" h="13784" extrusionOk="0">
                  <a:moveTo>
                    <a:pt x="11154" y="1"/>
                  </a:moveTo>
                  <a:cubicBezTo>
                    <a:pt x="10409" y="1"/>
                    <a:pt x="9664" y="285"/>
                    <a:pt x="9095" y="854"/>
                  </a:cubicBezTo>
                  <a:lnTo>
                    <a:pt x="1136" y="8813"/>
                  </a:lnTo>
                  <a:cubicBezTo>
                    <a:pt x="1" y="9948"/>
                    <a:pt x="1" y="11794"/>
                    <a:pt x="1136" y="12931"/>
                  </a:cubicBezTo>
                  <a:cubicBezTo>
                    <a:pt x="1704" y="13499"/>
                    <a:pt x="2450" y="13784"/>
                    <a:pt x="3195" y="13784"/>
                  </a:cubicBezTo>
                  <a:cubicBezTo>
                    <a:pt x="3940" y="13784"/>
                    <a:pt x="4686" y="13499"/>
                    <a:pt x="5254" y="12931"/>
                  </a:cubicBezTo>
                  <a:lnTo>
                    <a:pt x="13213" y="4970"/>
                  </a:lnTo>
                  <a:cubicBezTo>
                    <a:pt x="14350" y="3833"/>
                    <a:pt x="14350" y="1990"/>
                    <a:pt x="13213" y="854"/>
                  </a:cubicBezTo>
                  <a:cubicBezTo>
                    <a:pt x="12644" y="285"/>
                    <a:pt x="11899" y="1"/>
                    <a:pt x="1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a:off x="5153750" y="4286925"/>
              <a:ext cx="230850" cy="223825"/>
            </a:xfrm>
            <a:custGeom>
              <a:avLst/>
              <a:gdLst/>
              <a:ahLst/>
              <a:cxnLst/>
              <a:rect l="l" t="t" r="r" b="b"/>
              <a:pathLst>
                <a:path w="9234" h="8953" extrusionOk="0">
                  <a:moveTo>
                    <a:pt x="5116" y="1"/>
                  </a:moveTo>
                  <a:lnTo>
                    <a:pt x="1136" y="3982"/>
                  </a:lnTo>
                  <a:cubicBezTo>
                    <a:pt x="1" y="5117"/>
                    <a:pt x="1" y="6963"/>
                    <a:pt x="1136" y="8100"/>
                  </a:cubicBezTo>
                  <a:cubicBezTo>
                    <a:pt x="1704" y="8668"/>
                    <a:pt x="2450" y="8953"/>
                    <a:pt x="3195" y="8953"/>
                  </a:cubicBezTo>
                  <a:cubicBezTo>
                    <a:pt x="3940" y="8953"/>
                    <a:pt x="4686" y="8668"/>
                    <a:pt x="5254" y="8100"/>
                  </a:cubicBezTo>
                  <a:lnTo>
                    <a:pt x="9234" y="4119"/>
                  </a:lnTo>
                  <a:lnTo>
                    <a:pt x="5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a:off x="5317050" y="4329500"/>
              <a:ext cx="358850" cy="344575"/>
            </a:xfrm>
            <a:custGeom>
              <a:avLst/>
              <a:gdLst/>
              <a:ahLst/>
              <a:cxnLst/>
              <a:rect l="l" t="t" r="r" b="b"/>
              <a:pathLst>
                <a:path w="14354" h="13783" extrusionOk="0">
                  <a:moveTo>
                    <a:pt x="11156" y="1"/>
                  </a:moveTo>
                  <a:cubicBezTo>
                    <a:pt x="10411" y="1"/>
                    <a:pt x="9666" y="285"/>
                    <a:pt x="9098" y="854"/>
                  </a:cubicBezTo>
                  <a:lnTo>
                    <a:pt x="1139" y="8812"/>
                  </a:lnTo>
                  <a:cubicBezTo>
                    <a:pt x="1" y="9949"/>
                    <a:pt x="2" y="11795"/>
                    <a:pt x="1139" y="12930"/>
                  </a:cubicBezTo>
                  <a:cubicBezTo>
                    <a:pt x="1707" y="13499"/>
                    <a:pt x="2453" y="13783"/>
                    <a:pt x="3198" y="13783"/>
                  </a:cubicBezTo>
                  <a:cubicBezTo>
                    <a:pt x="3943" y="13783"/>
                    <a:pt x="4689" y="13499"/>
                    <a:pt x="5257" y="12930"/>
                  </a:cubicBezTo>
                  <a:lnTo>
                    <a:pt x="13215" y="4971"/>
                  </a:lnTo>
                  <a:cubicBezTo>
                    <a:pt x="14353" y="3834"/>
                    <a:pt x="14353" y="1991"/>
                    <a:pt x="13215" y="854"/>
                  </a:cubicBezTo>
                  <a:cubicBezTo>
                    <a:pt x="12646" y="285"/>
                    <a:pt x="11901" y="1"/>
                    <a:pt x="1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a:off x="5317050" y="4450300"/>
              <a:ext cx="230900" cy="223775"/>
            </a:xfrm>
            <a:custGeom>
              <a:avLst/>
              <a:gdLst/>
              <a:ahLst/>
              <a:cxnLst/>
              <a:rect l="l" t="t" r="r" b="b"/>
              <a:pathLst>
                <a:path w="9236" h="8951" extrusionOk="0">
                  <a:moveTo>
                    <a:pt x="5119" y="0"/>
                  </a:moveTo>
                  <a:lnTo>
                    <a:pt x="1139" y="3980"/>
                  </a:lnTo>
                  <a:cubicBezTo>
                    <a:pt x="1" y="5117"/>
                    <a:pt x="2" y="6961"/>
                    <a:pt x="1139" y="8098"/>
                  </a:cubicBezTo>
                  <a:cubicBezTo>
                    <a:pt x="1707" y="8667"/>
                    <a:pt x="2453" y="8951"/>
                    <a:pt x="3198" y="8951"/>
                  </a:cubicBezTo>
                  <a:cubicBezTo>
                    <a:pt x="3943" y="8951"/>
                    <a:pt x="4689" y="8667"/>
                    <a:pt x="5257" y="8098"/>
                  </a:cubicBezTo>
                  <a:lnTo>
                    <a:pt x="9235" y="4119"/>
                  </a:lnTo>
                  <a:lnTo>
                    <a:pt x="5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a:off x="923500" y="3988200"/>
              <a:ext cx="623900" cy="845975"/>
            </a:xfrm>
            <a:custGeom>
              <a:avLst/>
              <a:gdLst/>
              <a:ahLst/>
              <a:cxnLst/>
              <a:rect l="l" t="t" r="r" b="b"/>
              <a:pathLst>
                <a:path w="24956" h="33839" extrusionOk="0">
                  <a:moveTo>
                    <a:pt x="10614" y="0"/>
                  </a:moveTo>
                  <a:lnTo>
                    <a:pt x="7473" y="14421"/>
                  </a:lnTo>
                  <a:lnTo>
                    <a:pt x="1" y="29024"/>
                  </a:lnTo>
                  <a:lnTo>
                    <a:pt x="1" y="33838"/>
                  </a:lnTo>
                  <a:lnTo>
                    <a:pt x="24956" y="33838"/>
                  </a:lnTo>
                  <a:lnTo>
                    <a:pt x="24956" y="22674"/>
                  </a:lnTo>
                  <a:lnTo>
                    <a:pt x="24956" y="19200"/>
                  </a:lnTo>
                  <a:lnTo>
                    <a:pt x="24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a:off x="1547375" y="3717600"/>
              <a:ext cx="1147350" cy="1116575"/>
            </a:xfrm>
            <a:custGeom>
              <a:avLst/>
              <a:gdLst/>
              <a:ahLst/>
              <a:cxnLst/>
              <a:rect l="l" t="t" r="r" b="b"/>
              <a:pathLst>
                <a:path w="45894" h="44663" extrusionOk="0">
                  <a:moveTo>
                    <a:pt x="1" y="0"/>
                  </a:moveTo>
                  <a:lnTo>
                    <a:pt x="1" y="44662"/>
                  </a:lnTo>
                  <a:lnTo>
                    <a:pt x="45893" y="44662"/>
                  </a:lnTo>
                  <a:lnTo>
                    <a:pt x="45893" y="4301"/>
                  </a:lnTo>
                  <a:cubicBezTo>
                    <a:pt x="45893" y="1925"/>
                    <a:pt x="43967" y="0"/>
                    <a:pt x="41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a:off x="1547375" y="4713800"/>
              <a:ext cx="1147350" cy="120375"/>
            </a:xfrm>
            <a:custGeom>
              <a:avLst/>
              <a:gdLst/>
              <a:ahLst/>
              <a:cxnLst/>
              <a:rect l="l" t="t" r="r" b="b"/>
              <a:pathLst>
                <a:path w="45894" h="4815" extrusionOk="0">
                  <a:moveTo>
                    <a:pt x="1" y="0"/>
                  </a:moveTo>
                  <a:lnTo>
                    <a:pt x="1" y="4814"/>
                  </a:lnTo>
                  <a:lnTo>
                    <a:pt x="45893" y="4814"/>
                  </a:lnTo>
                  <a:lnTo>
                    <a:pt x="45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a:off x="923500" y="4713800"/>
              <a:ext cx="623875" cy="120375"/>
            </a:xfrm>
            <a:custGeom>
              <a:avLst/>
              <a:gdLst/>
              <a:ahLst/>
              <a:cxnLst/>
              <a:rect l="l" t="t" r="r" b="b"/>
              <a:pathLst>
                <a:path w="24955" h="4815" extrusionOk="0">
                  <a:moveTo>
                    <a:pt x="1" y="0"/>
                  </a:moveTo>
                  <a:lnTo>
                    <a:pt x="1" y="4814"/>
                  </a:lnTo>
                  <a:lnTo>
                    <a:pt x="24954" y="4814"/>
                  </a:lnTo>
                  <a:lnTo>
                    <a:pt x="24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1037675" y="4654800"/>
              <a:ext cx="358750" cy="179375"/>
            </a:xfrm>
            <a:custGeom>
              <a:avLst/>
              <a:gdLst/>
              <a:ahLst/>
              <a:cxnLst/>
              <a:rect l="l" t="t" r="r" b="b"/>
              <a:pathLst>
                <a:path w="14350" h="7175" extrusionOk="0">
                  <a:moveTo>
                    <a:pt x="7174" y="0"/>
                  </a:moveTo>
                  <a:cubicBezTo>
                    <a:pt x="3213" y="0"/>
                    <a:pt x="0" y="3213"/>
                    <a:pt x="0" y="7174"/>
                  </a:cubicBezTo>
                  <a:lnTo>
                    <a:pt x="14350" y="7174"/>
                  </a:lnTo>
                  <a:cubicBezTo>
                    <a:pt x="14350" y="3213"/>
                    <a:pt x="11138" y="0"/>
                    <a:pt x="7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2101000" y="4654800"/>
              <a:ext cx="358775" cy="179375"/>
            </a:xfrm>
            <a:custGeom>
              <a:avLst/>
              <a:gdLst/>
              <a:ahLst/>
              <a:cxnLst/>
              <a:rect l="l" t="t" r="r" b="b"/>
              <a:pathLst>
                <a:path w="14351" h="7175" extrusionOk="0">
                  <a:moveTo>
                    <a:pt x="7175" y="0"/>
                  </a:moveTo>
                  <a:cubicBezTo>
                    <a:pt x="3213" y="0"/>
                    <a:pt x="0" y="3213"/>
                    <a:pt x="0" y="7174"/>
                  </a:cubicBezTo>
                  <a:lnTo>
                    <a:pt x="14350" y="7174"/>
                  </a:lnTo>
                  <a:cubicBezTo>
                    <a:pt x="14350" y="3213"/>
                    <a:pt x="11138" y="0"/>
                    <a:pt x="7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a:off x="1074000" y="4691075"/>
              <a:ext cx="286125" cy="286175"/>
            </a:xfrm>
            <a:custGeom>
              <a:avLst/>
              <a:gdLst/>
              <a:ahLst/>
              <a:cxnLst/>
              <a:rect l="l" t="t" r="r" b="b"/>
              <a:pathLst>
                <a:path w="11445" h="11447" extrusionOk="0">
                  <a:moveTo>
                    <a:pt x="5721" y="0"/>
                  </a:moveTo>
                  <a:cubicBezTo>
                    <a:pt x="2561" y="0"/>
                    <a:pt x="0" y="2563"/>
                    <a:pt x="0" y="5723"/>
                  </a:cubicBezTo>
                  <a:cubicBezTo>
                    <a:pt x="0" y="8883"/>
                    <a:pt x="2561" y="11446"/>
                    <a:pt x="5721" y="11446"/>
                  </a:cubicBezTo>
                  <a:cubicBezTo>
                    <a:pt x="8882" y="11446"/>
                    <a:pt x="11444" y="8883"/>
                    <a:pt x="11444" y="5723"/>
                  </a:cubicBezTo>
                  <a:cubicBezTo>
                    <a:pt x="11444" y="2563"/>
                    <a:pt x="8882" y="0"/>
                    <a:pt x="57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a:off x="2137325" y="4691075"/>
              <a:ext cx="286125" cy="286175"/>
            </a:xfrm>
            <a:custGeom>
              <a:avLst/>
              <a:gdLst/>
              <a:ahLst/>
              <a:cxnLst/>
              <a:rect l="l" t="t" r="r" b="b"/>
              <a:pathLst>
                <a:path w="11445" h="11447" extrusionOk="0">
                  <a:moveTo>
                    <a:pt x="5722" y="0"/>
                  </a:moveTo>
                  <a:cubicBezTo>
                    <a:pt x="2561" y="0"/>
                    <a:pt x="0" y="2563"/>
                    <a:pt x="0" y="5723"/>
                  </a:cubicBezTo>
                  <a:cubicBezTo>
                    <a:pt x="0" y="8883"/>
                    <a:pt x="2561" y="11446"/>
                    <a:pt x="5722" y="11446"/>
                  </a:cubicBezTo>
                  <a:cubicBezTo>
                    <a:pt x="8883" y="11446"/>
                    <a:pt x="11444" y="8883"/>
                    <a:pt x="11444" y="5723"/>
                  </a:cubicBezTo>
                  <a:cubicBezTo>
                    <a:pt x="11444" y="2563"/>
                    <a:pt x="8883" y="0"/>
                    <a:pt x="5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a:off x="1161350" y="4041975"/>
              <a:ext cx="332275" cy="325050"/>
            </a:xfrm>
            <a:custGeom>
              <a:avLst/>
              <a:gdLst/>
              <a:ahLst/>
              <a:cxnLst/>
              <a:rect l="l" t="t" r="r" b="b"/>
              <a:pathLst>
                <a:path w="13291" h="13002" extrusionOk="0">
                  <a:moveTo>
                    <a:pt x="2832" y="1"/>
                  </a:moveTo>
                  <a:lnTo>
                    <a:pt x="0" y="13002"/>
                  </a:lnTo>
                  <a:lnTo>
                    <a:pt x="13290" y="13002"/>
                  </a:lnTo>
                  <a:lnTo>
                    <a:pt x="132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a:off x="1139875" y="4762625"/>
              <a:ext cx="148725" cy="143100"/>
            </a:xfrm>
            <a:custGeom>
              <a:avLst/>
              <a:gdLst/>
              <a:ahLst/>
              <a:cxnLst/>
              <a:rect l="l" t="t" r="r" b="b"/>
              <a:pathLst>
                <a:path w="5949" h="5724" extrusionOk="0">
                  <a:moveTo>
                    <a:pt x="3086" y="1"/>
                  </a:moveTo>
                  <a:cubicBezTo>
                    <a:pt x="1930" y="1"/>
                    <a:pt x="886" y="698"/>
                    <a:pt x="443" y="1768"/>
                  </a:cubicBezTo>
                  <a:cubicBezTo>
                    <a:pt x="1" y="2836"/>
                    <a:pt x="247" y="4067"/>
                    <a:pt x="1065" y="4885"/>
                  </a:cubicBezTo>
                  <a:cubicBezTo>
                    <a:pt x="1612" y="5432"/>
                    <a:pt x="2344" y="5723"/>
                    <a:pt x="3088" y="5723"/>
                  </a:cubicBezTo>
                  <a:cubicBezTo>
                    <a:pt x="3457" y="5723"/>
                    <a:pt x="3829" y="5652"/>
                    <a:pt x="4183" y="5504"/>
                  </a:cubicBezTo>
                  <a:cubicBezTo>
                    <a:pt x="5253" y="5062"/>
                    <a:pt x="5949" y="4017"/>
                    <a:pt x="5949" y="2861"/>
                  </a:cubicBezTo>
                  <a:cubicBezTo>
                    <a:pt x="5949" y="1280"/>
                    <a:pt x="4667" y="1"/>
                    <a:pt x="3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a:off x="1178475" y="4798375"/>
              <a:ext cx="74325" cy="71550"/>
            </a:xfrm>
            <a:custGeom>
              <a:avLst/>
              <a:gdLst/>
              <a:ahLst/>
              <a:cxnLst/>
              <a:rect l="l" t="t" r="r" b="b"/>
              <a:pathLst>
                <a:path w="2973" h="2862" extrusionOk="0">
                  <a:moveTo>
                    <a:pt x="1542" y="1"/>
                  </a:moveTo>
                  <a:cubicBezTo>
                    <a:pt x="964" y="1"/>
                    <a:pt x="443" y="350"/>
                    <a:pt x="221" y="884"/>
                  </a:cubicBezTo>
                  <a:cubicBezTo>
                    <a:pt x="0" y="1418"/>
                    <a:pt x="123" y="2033"/>
                    <a:pt x="532" y="2443"/>
                  </a:cubicBezTo>
                  <a:cubicBezTo>
                    <a:pt x="805" y="2716"/>
                    <a:pt x="1171" y="2861"/>
                    <a:pt x="1544" y="2861"/>
                  </a:cubicBezTo>
                  <a:cubicBezTo>
                    <a:pt x="1728" y="2861"/>
                    <a:pt x="1914" y="2826"/>
                    <a:pt x="2091" y="2753"/>
                  </a:cubicBezTo>
                  <a:cubicBezTo>
                    <a:pt x="2626" y="2531"/>
                    <a:pt x="2973" y="2009"/>
                    <a:pt x="2973" y="1431"/>
                  </a:cubicBezTo>
                  <a:cubicBezTo>
                    <a:pt x="2973" y="640"/>
                    <a:pt x="2332" y="1"/>
                    <a:pt x="15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a:off x="2203200" y="4762625"/>
              <a:ext cx="148725" cy="143075"/>
            </a:xfrm>
            <a:custGeom>
              <a:avLst/>
              <a:gdLst/>
              <a:ahLst/>
              <a:cxnLst/>
              <a:rect l="l" t="t" r="r" b="b"/>
              <a:pathLst>
                <a:path w="5949" h="5723" extrusionOk="0">
                  <a:moveTo>
                    <a:pt x="3087" y="1"/>
                  </a:moveTo>
                  <a:cubicBezTo>
                    <a:pt x="1930" y="1"/>
                    <a:pt x="886" y="698"/>
                    <a:pt x="443" y="1766"/>
                  </a:cubicBezTo>
                  <a:cubicBezTo>
                    <a:pt x="1" y="2836"/>
                    <a:pt x="245" y="4067"/>
                    <a:pt x="1063" y="4885"/>
                  </a:cubicBezTo>
                  <a:cubicBezTo>
                    <a:pt x="1611" y="5432"/>
                    <a:pt x="2343" y="5723"/>
                    <a:pt x="3088" y="5723"/>
                  </a:cubicBezTo>
                  <a:cubicBezTo>
                    <a:pt x="3456" y="5723"/>
                    <a:pt x="3828" y="5651"/>
                    <a:pt x="4182" y="5504"/>
                  </a:cubicBezTo>
                  <a:cubicBezTo>
                    <a:pt x="5251" y="5062"/>
                    <a:pt x="5949" y="4017"/>
                    <a:pt x="5949" y="2861"/>
                  </a:cubicBezTo>
                  <a:cubicBezTo>
                    <a:pt x="5947" y="1280"/>
                    <a:pt x="4667" y="1"/>
                    <a:pt x="30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a:off x="2241750" y="4798375"/>
              <a:ext cx="74425" cy="71575"/>
            </a:xfrm>
            <a:custGeom>
              <a:avLst/>
              <a:gdLst/>
              <a:ahLst/>
              <a:cxnLst/>
              <a:rect l="l" t="t" r="r" b="b"/>
              <a:pathLst>
                <a:path w="2977" h="2863" extrusionOk="0">
                  <a:moveTo>
                    <a:pt x="1545" y="1"/>
                  </a:moveTo>
                  <a:cubicBezTo>
                    <a:pt x="966" y="1"/>
                    <a:pt x="445" y="350"/>
                    <a:pt x="223" y="884"/>
                  </a:cubicBezTo>
                  <a:cubicBezTo>
                    <a:pt x="1" y="1419"/>
                    <a:pt x="125" y="2035"/>
                    <a:pt x="533" y="2443"/>
                  </a:cubicBezTo>
                  <a:cubicBezTo>
                    <a:pt x="807" y="2717"/>
                    <a:pt x="1172" y="2862"/>
                    <a:pt x="1545" y="2862"/>
                  </a:cubicBezTo>
                  <a:cubicBezTo>
                    <a:pt x="1729" y="2862"/>
                    <a:pt x="1915" y="2826"/>
                    <a:pt x="2093" y="2753"/>
                  </a:cubicBezTo>
                  <a:cubicBezTo>
                    <a:pt x="2628" y="2531"/>
                    <a:pt x="2976" y="2009"/>
                    <a:pt x="2975" y="1431"/>
                  </a:cubicBezTo>
                  <a:cubicBezTo>
                    <a:pt x="2975" y="640"/>
                    <a:pt x="2334" y="1"/>
                    <a:pt x="1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a:off x="1837925" y="3868250"/>
              <a:ext cx="598825" cy="598800"/>
            </a:xfrm>
            <a:custGeom>
              <a:avLst/>
              <a:gdLst/>
              <a:ahLst/>
              <a:cxnLst/>
              <a:rect l="l" t="t" r="r" b="b"/>
              <a:pathLst>
                <a:path w="23953" h="23952" extrusionOk="0">
                  <a:moveTo>
                    <a:pt x="11978" y="1"/>
                  </a:moveTo>
                  <a:cubicBezTo>
                    <a:pt x="5364" y="1"/>
                    <a:pt x="0" y="5362"/>
                    <a:pt x="0" y="11975"/>
                  </a:cubicBezTo>
                  <a:cubicBezTo>
                    <a:pt x="0" y="18589"/>
                    <a:pt x="5364" y="23951"/>
                    <a:pt x="11978" y="23951"/>
                  </a:cubicBezTo>
                  <a:cubicBezTo>
                    <a:pt x="18590" y="23951"/>
                    <a:pt x="23952" y="18589"/>
                    <a:pt x="23952" y="11975"/>
                  </a:cubicBezTo>
                  <a:cubicBezTo>
                    <a:pt x="23952" y="5362"/>
                    <a:pt x="18590" y="1"/>
                    <a:pt x="11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a:off x="1939050" y="3982900"/>
              <a:ext cx="396525" cy="396625"/>
            </a:xfrm>
            <a:custGeom>
              <a:avLst/>
              <a:gdLst/>
              <a:ahLst/>
              <a:cxnLst/>
              <a:rect l="l" t="t" r="r" b="b"/>
              <a:pathLst>
                <a:path w="15861" h="15865" extrusionOk="0">
                  <a:moveTo>
                    <a:pt x="5118" y="1"/>
                  </a:moveTo>
                  <a:lnTo>
                    <a:pt x="5118" y="5120"/>
                  </a:lnTo>
                  <a:lnTo>
                    <a:pt x="0" y="5120"/>
                  </a:lnTo>
                  <a:lnTo>
                    <a:pt x="0" y="10743"/>
                  </a:lnTo>
                  <a:lnTo>
                    <a:pt x="5118" y="10743"/>
                  </a:lnTo>
                  <a:lnTo>
                    <a:pt x="5118" y="15864"/>
                  </a:lnTo>
                  <a:lnTo>
                    <a:pt x="10743" y="15864"/>
                  </a:lnTo>
                  <a:lnTo>
                    <a:pt x="10743" y="10743"/>
                  </a:lnTo>
                  <a:lnTo>
                    <a:pt x="15861" y="10743"/>
                  </a:lnTo>
                  <a:lnTo>
                    <a:pt x="15861" y="5120"/>
                  </a:lnTo>
                  <a:lnTo>
                    <a:pt x="10743" y="5120"/>
                  </a:lnTo>
                  <a:lnTo>
                    <a:pt x="107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a:off x="1228050" y="3892250"/>
              <a:ext cx="257825" cy="75375"/>
            </a:xfrm>
            <a:custGeom>
              <a:avLst/>
              <a:gdLst/>
              <a:ahLst/>
              <a:cxnLst/>
              <a:rect l="l" t="t" r="r" b="b"/>
              <a:pathLst>
                <a:path w="10313" h="3015" extrusionOk="0">
                  <a:moveTo>
                    <a:pt x="3015" y="0"/>
                  </a:moveTo>
                  <a:cubicBezTo>
                    <a:pt x="1350" y="0"/>
                    <a:pt x="0" y="1350"/>
                    <a:pt x="2" y="3014"/>
                  </a:cubicBezTo>
                  <a:lnTo>
                    <a:pt x="10312" y="3014"/>
                  </a:lnTo>
                  <a:cubicBezTo>
                    <a:pt x="10312" y="1350"/>
                    <a:pt x="8962" y="0"/>
                    <a:pt x="72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a:off x="1258325" y="3967600"/>
              <a:ext cx="12075" cy="20625"/>
            </a:xfrm>
            <a:custGeom>
              <a:avLst/>
              <a:gdLst/>
              <a:ahLst/>
              <a:cxnLst/>
              <a:rect l="l" t="t" r="r" b="b"/>
              <a:pathLst>
                <a:path w="483" h="825" extrusionOk="0">
                  <a:moveTo>
                    <a:pt x="1" y="0"/>
                  </a:moveTo>
                  <a:lnTo>
                    <a:pt x="1" y="824"/>
                  </a:lnTo>
                  <a:lnTo>
                    <a:pt x="482" y="824"/>
                  </a:lnTo>
                  <a:lnTo>
                    <a:pt x="482" y="0"/>
                  </a:lnTo>
                  <a:close/>
                </a:path>
              </a:pathLst>
            </a:custGeom>
            <a:solidFill>
              <a:srgbClr val="1D3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a:off x="1443525" y="3967600"/>
              <a:ext cx="12050" cy="20625"/>
            </a:xfrm>
            <a:custGeom>
              <a:avLst/>
              <a:gdLst/>
              <a:ahLst/>
              <a:cxnLst/>
              <a:rect l="l" t="t" r="r" b="b"/>
              <a:pathLst>
                <a:path w="482" h="825" extrusionOk="0">
                  <a:moveTo>
                    <a:pt x="1" y="0"/>
                  </a:moveTo>
                  <a:lnTo>
                    <a:pt x="1" y="824"/>
                  </a:lnTo>
                  <a:lnTo>
                    <a:pt x="482" y="824"/>
                  </a:lnTo>
                  <a:lnTo>
                    <a:pt x="482" y="0"/>
                  </a:lnTo>
                  <a:close/>
                </a:path>
              </a:pathLst>
            </a:custGeom>
            <a:solidFill>
              <a:srgbClr val="1D3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a:off x="2724050" y="4419875"/>
              <a:ext cx="157650" cy="61250"/>
            </a:xfrm>
            <a:custGeom>
              <a:avLst/>
              <a:gdLst/>
              <a:ahLst/>
              <a:cxnLst/>
              <a:rect l="l" t="t" r="r" b="b"/>
              <a:pathLst>
                <a:path w="6306" h="2450" extrusionOk="0">
                  <a:moveTo>
                    <a:pt x="1225" y="0"/>
                  </a:moveTo>
                  <a:cubicBezTo>
                    <a:pt x="549" y="0"/>
                    <a:pt x="2" y="549"/>
                    <a:pt x="2" y="1225"/>
                  </a:cubicBezTo>
                  <a:cubicBezTo>
                    <a:pt x="1" y="1901"/>
                    <a:pt x="549" y="2450"/>
                    <a:pt x="1225" y="2450"/>
                  </a:cubicBezTo>
                  <a:lnTo>
                    <a:pt x="5081" y="2450"/>
                  </a:lnTo>
                  <a:cubicBezTo>
                    <a:pt x="5758" y="2450"/>
                    <a:pt x="6306" y="1901"/>
                    <a:pt x="6306" y="1225"/>
                  </a:cubicBezTo>
                  <a:cubicBezTo>
                    <a:pt x="6304" y="549"/>
                    <a:pt x="5758" y="0"/>
                    <a:pt x="5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a:off x="3376525" y="4419875"/>
              <a:ext cx="157625" cy="61250"/>
            </a:xfrm>
            <a:custGeom>
              <a:avLst/>
              <a:gdLst/>
              <a:ahLst/>
              <a:cxnLst/>
              <a:rect l="l" t="t" r="r" b="b"/>
              <a:pathLst>
                <a:path w="6305" h="2450" extrusionOk="0">
                  <a:moveTo>
                    <a:pt x="1225" y="0"/>
                  </a:moveTo>
                  <a:cubicBezTo>
                    <a:pt x="549" y="0"/>
                    <a:pt x="1" y="549"/>
                    <a:pt x="1" y="1225"/>
                  </a:cubicBezTo>
                  <a:cubicBezTo>
                    <a:pt x="1" y="1900"/>
                    <a:pt x="549" y="2450"/>
                    <a:pt x="1225" y="2450"/>
                  </a:cubicBezTo>
                  <a:lnTo>
                    <a:pt x="5080" y="2450"/>
                  </a:lnTo>
                  <a:cubicBezTo>
                    <a:pt x="5756" y="2450"/>
                    <a:pt x="6305" y="1900"/>
                    <a:pt x="6305" y="1225"/>
                  </a:cubicBezTo>
                  <a:cubicBezTo>
                    <a:pt x="6305" y="549"/>
                    <a:pt x="5756" y="0"/>
                    <a:pt x="5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a:off x="2539675" y="4449450"/>
              <a:ext cx="1178900" cy="855425"/>
            </a:xfrm>
            <a:custGeom>
              <a:avLst/>
              <a:gdLst/>
              <a:ahLst/>
              <a:cxnLst/>
              <a:rect l="l" t="t" r="r" b="b"/>
              <a:pathLst>
                <a:path w="47156" h="34217" extrusionOk="0">
                  <a:moveTo>
                    <a:pt x="6254" y="0"/>
                  </a:moveTo>
                  <a:cubicBezTo>
                    <a:pt x="2800" y="0"/>
                    <a:pt x="0" y="2800"/>
                    <a:pt x="0" y="6253"/>
                  </a:cubicBezTo>
                  <a:lnTo>
                    <a:pt x="0" y="27962"/>
                  </a:lnTo>
                  <a:cubicBezTo>
                    <a:pt x="0" y="31415"/>
                    <a:pt x="2800" y="34217"/>
                    <a:pt x="6254" y="34217"/>
                  </a:cubicBezTo>
                  <a:lnTo>
                    <a:pt x="40900" y="34217"/>
                  </a:lnTo>
                  <a:cubicBezTo>
                    <a:pt x="44354" y="34217"/>
                    <a:pt x="47155" y="31415"/>
                    <a:pt x="47155" y="27962"/>
                  </a:cubicBezTo>
                  <a:lnTo>
                    <a:pt x="47155" y="6253"/>
                  </a:lnTo>
                  <a:cubicBezTo>
                    <a:pt x="47155" y="2800"/>
                    <a:pt x="44354" y="0"/>
                    <a:pt x="40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a:off x="2829700" y="4577775"/>
              <a:ext cx="598825" cy="598775"/>
            </a:xfrm>
            <a:custGeom>
              <a:avLst/>
              <a:gdLst/>
              <a:ahLst/>
              <a:cxnLst/>
              <a:rect l="l" t="t" r="r" b="b"/>
              <a:pathLst>
                <a:path w="23953" h="23951" extrusionOk="0">
                  <a:moveTo>
                    <a:pt x="11978" y="0"/>
                  </a:moveTo>
                  <a:cubicBezTo>
                    <a:pt x="5364" y="0"/>
                    <a:pt x="0" y="5361"/>
                    <a:pt x="0" y="11975"/>
                  </a:cubicBezTo>
                  <a:cubicBezTo>
                    <a:pt x="0" y="18588"/>
                    <a:pt x="5364" y="23951"/>
                    <a:pt x="11978" y="23951"/>
                  </a:cubicBezTo>
                  <a:cubicBezTo>
                    <a:pt x="18590" y="23951"/>
                    <a:pt x="23952" y="18588"/>
                    <a:pt x="23952" y="11975"/>
                  </a:cubicBezTo>
                  <a:cubicBezTo>
                    <a:pt x="23952" y="5361"/>
                    <a:pt x="18591" y="0"/>
                    <a:pt x="11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a:off x="2930825" y="4692425"/>
              <a:ext cx="396525" cy="396600"/>
            </a:xfrm>
            <a:custGeom>
              <a:avLst/>
              <a:gdLst/>
              <a:ahLst/>
              <a:cxnLst/>
              <a:rect l="l" t="t" r="r" b="b"/>
              <a:pathLst>
                <a:path w="15861" h="15864" extrusionOk="0">
                  <a:moveTo>
                    <a:pt x="5118" y="0"/>
                  </a:moveTo>
                  <a:lnTo>
                    <a:pt x="5118" y="5121"/>
                  </a:lnTo>
                  <a:lnTo>
                    <a:pt x="0" y="5121"/>
                  </a:lnTo>
                  <a:lnTo>
                    <a:pt x="0" y="10742"/>
                  </a:lnTo>
                  <a:lnTo>
                    <a:pt x="5118" y="10742"/>
                  </a:lnTo>
                  <a:lnTo>
                    <a:pt x="5118" y="15863"/>
                  </a:lnTo>
                  <a:lnTo>
                    <a:pt x="10741" y="15863"/>
                  </a:lnTo>
                  <a:lnTo>
                    <a:pt x="10741" y="10742"/>
                  </a:lnTo>
                  <a:lnTo>
                    <a:pt x="15860" y="10742"/>
                  </a:lnTo>
                  <a:lnTo>
                    <a:pt x="15860" y="5121"/>
                  </a:lnTo>
                  <a:lnTo>
                    <a:pt x="10741" y="5121"/>
                  </a:lnTo>
                  <a:lnTo>
                    <a:pt x="107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a:off x="2640400" y="4526875"/>
              <a:ext cx="52875" cy="50875"/>
            </a:xfrm>
            <a:custGeom>
              <a:avLst/>
              <a:gdLst/>
              <a:ahLst/>
              <a:cxnLst/>
              <a:rect l="l" t="t" r="r" b="b"/>
              <a:pathLst>
                <a:path w="2115" h="2035" extrusionOk="0">
                  <a:moveTo>
                    <a:pt x="1097" y="1"/>
                  </a:moveTo>
                  <a:cubicBezTo>
                    <a:pt x="686" y="1"/>
                    <a:pt x="315" y="248"/>
                    <a:pt x="157" y="628"/>
                  </a:cubicBezTo>
                  <a:cubicBezTo>
                    <a:pt x="0" y="1008"/>
                    <a:pt x="87" y="1446"/>
                    <a:pt x="377" y="1737"/>
                  </a:cubicBezTo>
                  <a:cubicBezTo>
                    <a:pt x="571" y="1932"/>
                    <a:pt x="831" y="2035"/>
                    <a:pt x="1096" y="2035"/>
                  </a:cubicBezTo>
                  <a:cubicBezTo>
                    <a:pt x="1227" y="2035"/>
                    <a:pt x="1360" y="2009"/>
                    <a:pt x="1486" y="1957"/>
                  </a:cubicBezTo>
                  <a:cubicBezTo>
                    <a:pt x="1866" y="1801"/>
                    <a:pt x="2114" y="1430"/>
                    <a:pt x="2114" y="1018"/>
                  </a:cubicBezTo>
                  <a:cubicBezTo>
                    <a:pt x="2114" y="457"/>
                    <a:pt x="1658" y="1"/>
                    <a:pt x="10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a:off x="3562925" y="4526875"/>
              <a:ext cx="52900" cy="50900"/>
            </a:xfrm>
            <a:custGeom>
              <a:avLst/>
              <a:gdLst/>
              <a:ahLst/>
              <a:cxnLst/>
              <a:rect l="l" t="t" r="r" b="b"/>
              <a:pathLst>
                <a:path w="2116" h="2036" extrusionOk="0">
                  <a:moveTo>
                    <a:pt x="1098" y="1"/>
                  </a:moveTo>
                  <a:cubicBezTo>
                    <a:pt x="687" y="1"/>
                    <a:pt x="316" y="248"/>
                    <a:pt x="158" y="628"/>
                  </a:cubicBezTo>
                  <a:cubicBezTo>
                    <a:pt x="0" y="1008"/>
                    <a:pt x="88" y="1446"/>
                    <a:pt x="379" y="1738"/>
                  </a:cubicBezTo>
                  <a:cubicBezTo>
                    <a:pt x="573" y="1932"/>
                    <a:pt x="834" y="2035"/>
                    <a:pt x="1099" y="2035"/>
                  </a:cubicBezTo>
                  <a:cubicBezTo>
                    <a:pt x="1230" y="2035"/>
                    <a:pt x="1362" y="2010"/>
                    <a:pt x="1487" y="1959"/>
                  </a:cubicBezTo>
                  <a:cubicBezTo>
                    <a:pt x="1869" y="1801"/>
                    <a:pt x="2116" y="1430"/>
                    <a:pt x="2116" y="1018"/>
                  </a:cubicBezTo>
                  <a:cubicBezTo>
                    <a:pt x="2116" y="457"/>
                    <a:pt x="1660" y="1"/>
                    <a:pt x="1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a:off x="2640400" y="5151100"/>
              <a:ext cx="52875" cy="50875"/>
            </a:xfrm>
            <a:custGeom>
              <a:avLst/>
              <a:gdLst/>
              <a:ahLst/>
              <a:cxnLst/>
              <a:rect l="l" t="t" r="r" b="b"/>
              <a:pathLst>
                <a:path w="2115" h="2035" extrusionOk="0">
                  <a:moveTo>
                    <a:pt x="1097" y="0"/>
                  </a:moveTo>
                  <a:cubicBezTo>
                    <a:pt x="686" y="0"/>
                    <a:pt x="315" y="247"/>
                    <a:pt x="157" y="627"/>
                  </a:cubicBezTo>
                  <a:cubicBezTo>
                    <a:pt x="0" y="1009"/>
                    <a:pt x="87" y="1445"/>
                    <a:pt x="377" y="1737"/>
                  </a:cubicBezTo>
                  <a:cubicBezTo>
                    <a:pt x="573" y="1932"/>
                    <a:pt x="833" y="2035"/>
                    <a:pt x="1098" y="2035"/>
                  </a:cubicBezTo>
                  <a:cubicBezTo>
                    <a:pt x="1229" y="2035"/>
                    <a:pt x="1361" y="2010"/>
                    <a:pt x="1487" y="1958"/>
                  </a:cubicBezTo>
                  <a:cubicBezTo>
                    <a:pt x="1867" y="1800"/>
                    <a:pt x="2114" y="1429"/>
                    <a:pt x="2114" y="1018"/>
                  </a:cubicBezTo>
                  <a:cubicBezTo>
                    <a:pt x="2114" y="456"/>
                    <a:pt x="1658" y="0"/>
                    <a:pt x="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a:off x="3562925" y="5151100"/>
              <a:ext cx="52900" cy="50900"/>
            </a:xfrm>
            <a:custGeom>
              <a:avLst/>
              <a:gdLst/>
              <a:ahLst/>
              <a:cxnLst/>
              <a:rect l="l" t="t" r="r" b="b"/>
              <a:pathLst>
                <a:path w="2116" h="2036" extrusionOk="0">
                  <a:moveTo>
                    <a:pt x="1098" y="0"/>
                  </a:moveTo>
                  <a:cubicBezTo>
                    <a:pt x="687" y="0"/>
                    <a:pt x="316" y="247"/>
                    <a:pt x="158" y="629"/>
                  </a:cubicBezTo>
                  <a:cubicBezTo>
                    <a:pt x="0" y="1009"/>
                    <a:pt x="88" y="1447"/>
                    <a:pt x="379" y="1737"/>
                  </a:cubicBezTo>
                  <a:cubicBezTo>
                    <a:pt x="574" y="1932"/>
                    <a:pt x="834" y="2035"/>
                    <a:pt x="1099" y="2035"/>
                  </a:cubicBezTo>
                  <a:cubicBezTo>
                    <a:pt x="1230" y="2035"/>
                    <a:pt x="1363" y="2010"/>
                    <a:pt x="1489" y="1958"/>
                  </a:cubicBezTo>
                  <a:cubicBezTo>
                    <a:pt x="1869" y="1800"/>
                    <a:pt x="2116" y="1429"/>
                    <a:pt x="2116" y="1018"/>
                  </a:cubicBezTo>
                  <a:cubicBezTo>
                    <a:pt x="2116" y="456"/>
                    <a:pt x="1660" y="0"/>
                    <a:pt x="1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9"/>
            <p:cNvSpPr/>
            <p:nvPr/>
          </p:nvSpPr>
          <p:spPr>
            <a:xfrm>
              <a:off x="5363475" y="5181625"/>
              <a:ext cx="502350" cy="135850"/>
            </a:xfrm>
            <a:custGeom>
              <a:avLst/>
              <a:gdLst/>
              <a:ahLst/>
              <a:cxnLst/>
              <a:rect l="l" t="t" r="r" b="b"/>
              <a:pathLst>
                <a:path w="20094" h="5434" extrusionOk="0">
                  <a:moveTo>
                    <a:pt x="0" y="1"/>
                  </a:moveTo>
                  <a:lnTo>
                    <a:pt x="0" y="2061"/>
                  </a:lnTo>
                  <a:cubicBezTo>
                    <a:pt x="0" y="3924"/>
                    <a:pt x="4500" y="5433"/>
                    <a:pt x="10047" y="5433"/>
                  </a:cubicBezTo>
                  <a:cubicBezTo>
                    <a:pt x="15594" y="5433"/>
                    <a:pt x="20093" y="3924"/>
                    <a:pt x="20093" y="2061"/>
                  </a:cubicBezTo>
                  <a:lnTo>
                    <a:pt x="20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9"/>
            <p:cNvSpPr/>
            <p:nvPr/>
          </p:nvSpPr>
          <p:spPr>
            <a:xfrm>
              <a:off x="5363475" y="5097350"/>
              <a:ext cx="502350" cy="168575"/>
            </a:xfrm>
            <a:custGeom>
              <a:avLst/>
              <a:gdLst/>
              <a:ahLst/>
              <a:cxnLst/>
              <a:rect l="l" t="t" r="r" b="b"/>
              <a:pathLst>
                <a:path w="20094" h="6743" extrusionOk="0">
                  <a:moveTo>
                    <a:pt x="10047" y="0"/>
                  </a:moveTo>
                  <a:cubicBezTo>
                    <a:pt x="4498" y="0"/>
                    <a:pt x="0" y="1509"/>
                    <a:pt x="0" y="3372"/>
                  </a:cubicBezTo>
                  <a:cubicBezTo>
                    <a:pt x="0" y="5234"/>
                    <a:pt x="4500" y="6742"/>
                    <a:pt x="10047" y="6742"/>
                  </a:cubicBezTo>
                  <a:cubicBezTo>
                    <a:pt x="15594" y="6742"/>
                    <a:pt x="20093" y="5234"/>
                    <a:pt x="20093" y="3372"/>
                  </a:cubicBezTo>
                  <a:cubicBezTo>
                    <a:pt x="20093" y="1511"/>
                    <a:pt x="15595" y="0"/>
                    <a:pt x="10047" y="0"/>
                  </a:cubicBezTo>
                  <a:close/>
                </a:path>
              </a:pathLst>
            </a:custGeom>
            <a:solidFill>
              <a:srgbClr val="FFD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9"/>
            <p:cNvSpPr/>
            <p:nvPr/>
          </p:nvSpPr>
          <p:spPr>
            <a:xfrm>
              <a:off x="5364050" y="5108375"/>
              <a:ext cx="501175" cy="157575"/>
            </a:xfrm>
            <a:custGeom>
              <a:avLst/>
              <a:gdLst/>
              <a:ahLst/>
              <a:cxnLst/>
              <a:rect l="l" t="t" r="r" b="b"/>
              <a:pathLst>
                <a:path w="20047" h="6303" extrusionOk="0">
                  <a:moveTo>
                    <a:pt x="10024" y="1031"/>
                  </a:moveTo>
                  <a:cubicBezTo>
                    <a:pt x="12598" y="1031"/>
                    <a:pt x="15005" y="1363"/>
                    <a:pt x="16800" y="1965"/>
                  </a:cubicBezTo>
                  <a:cubicBezTo>
                    <a:pt x="18492" y="2533"/>
                    <a:pt x="19039" y="3159"/>
                    <a:pt x="19039" y="3372"/>
                  </a:cubicBezTo>
                  <a:cubicBezTo>
                    <a:pt x="19039" y="3586"/>
                    <a:pt x="18492" y="4212"/>
                    <a:pt x="16800" y="4778"/>
                  </a:cubicBezTo>
                  <a:cubicBezTo>
                    <a:pt x="15005" y="5382"/>
                    <a:pt x="12600" y="5714"/>
                    <a:pt x="10024" y="5714"/>
                  </a:cubicBezTo>
                  <a:cubicBezTo>
                    <a:pt x="7448" y="5714"/>
                    <a:pt x="5043" y="5382"/>
                    <a:pt x="3247" y="4778"/>
                  </a:cubicBezTo>
                  <a:cubicBezTo>
                    <a:pt x="1556" y="4212"/>
                    <a:pt x="1008" y="3586"/>
                    <a:pt x="1008" y="3372"/>
                  </a:cubicBezTo>
                  <a:cubicBezTo>
                    <a:pt x="1008" y="3157"/>
                    <a:pt x="1556" y="2533"/>
                    <a:pt x="3247" y="1965"/>
                  </a:cubicBezTo>
                  <a:cubicBezTo>
                    <a:pt x="5043" y="1363"/>
                    <a:pt x="7449" y="1031"/>
                    <a:pt x="10024" y="1031"/>
                  </a:cubicBezTo>
                  <a:close/>
                  <a:moveTo>
                    <a:pt x="10024" y="0"/>
                  </a:moveTo>
                  <a:cubicBezTo>
                    <a:pt x="4696" y="0"/>
                    <a:pt x="341" y="1393"/>
                    <a:pt x="1" y="3153"/>
                  </a:cubicBezTo>
                  <a:cubicBezTo>
                    <a:pt x="341" y="4911"/>
                    <a:pt x="4696" y="6303"/>
                    <a:pt x="10024" y="6303"/>
                  </a:cubicBezTo>
                  <a:cubicBezTo>
                    <a:pt x="15352" y="6303"/>
                    <a:pt x="19708" y="4911"/>
                    <a:pt x="20046" y="3153"/>
                  </a:cubicBezTo>
                  <a:cubicBezTo>
                    <a:pt x="19708" y="1393"/>
                    <a:pt x="15352" y="0"/>
                    <a:pt x="10024" y="0"/>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9"/>
            <p:cNvSpPr/>
            <p:nvPr/>
          </p:nvSpPr>
          <p:spPr>
            <a:xfrm>
              <a:off x="5363475" y="5097375"/>
              <a:ext cx="502350" cy="168575"/>
            </a:xfrm>
            <a:custGeom>
              <a:avLst/>
              <a:gdLst/>
              <a:ahLst/>
              <a:cxnLst/>
              <a:rect l="l" t="t" r="r" b="b"/>
              <a:pathLst>
                <a:path w="20094" h="6743" extrusionOk="0">
                  <a:moveTo>
                    <a:pt x="10047" y="1030"/>
                  </a:moveTo>
                  <a:cubicBezTo>
                    <a:pt x="12623" y="1030"/>
                    <a:pt x="15028" y="1361"/>
                    <a:pt x="16823" y="1963"/>
                  </a:cubicBezTo>
                  <a:cubicBezTo>
                    <a:pt x="18515" y="2532"/>
                    <a:pt x="19062" y="3158"/>
                    <a:pt x="19062" y="3371"/>
                  </a:cubicBezTo>
                  <a:cubicBezTo>
                    <a:pt x="19062" y="3584"/>
                    <a:pt x="18515" y="4210"/>
                    <a:pt x="16823" y="4777"/>
                  </a:cubicBezTo>
                  <a:cubicBezTo>
                    <a:pt x="15028" y="5379"/>
                    <a:pt x="12623" y="5711"/>
                    <a:pt x="10047" y="5711"/>
                  </a:cubicBezTo>
                  <a:cubicBezTo>
                    <a:pt x="7471" y="5711"/>
                    <a:pt x="5066" y="5379"/>
                    <a:pt x="3270" y="4777"/>
                  </a:cubicBezTo>
                  <a:cubicBezTo>
                    <a:pt x="1579" y="4210"/>
                    <a:pt x="1031" y="3584"/>
                    <a:pt x="1031" y="3371"/>
                  </a:cubicBezTo>
                  <a:cubicBezTo>
                    <a:pt x="1031" y="3158"/>
                    <a:pt x="1579" y="2532"/>
                    <a:pt x="3270" y="1963"/>
                  </a:cubicBezTo>
                  <a:cubicBezTo>
                    <a:pt x="5066" y="1361"/>
                    <a:pt x="7472" y="1030"/>
                    <a:pt x="10047" y="1030"/>
                  </a:cubicBezTo>
                  <a:close/>
                  <a:moveTo>
                    <a:pt x="10047" y="1"/>
                  </a:moveTo>
                  <a:cubicBezTo>
                    <a:pt x="4498" y="1"/>
                    <a:pt x="0" y="1508"/>
                    <a:pt x="0" y="3371"/>
                  </a:cubicBezTo>
                  <a:cubicBezTo>
                    <a:pt x="0" y="5233"/>
                    <a:pt x="4498" y="6743"/>
                    <a:pt x="10047" y="6743"/>
                  </a:cubicBezTo>
                  <a:cubicBezTo>
                    <a:pt x="15595" y="6743"/>
                    <a:pt x="20093" y="5233"/>
                    <a:pt x="20093" y="3371"/>
                  </a:cubicBezTo>
                  <a:cubicBezTo>
                    <a:pt x="20093" y="1508"/>
                    <a:pt x="15594"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9"/>
            <p:cNvSpPr/>
            <p:nvPr/>
          </p:nvSpPr>
          <p:spPr>
            <a:xfrm>
              <a:off x="5426750" y="5148850"/>
              <a:ext cx="375775" cy="65575"/>
            </a:xfrm>
            <a:custGeom>
              <a:avLst/>
              <a:gdLst/>
              <a:ahLst/>
              <a:cxnLst/>
              <a:rect l="l" t="t" r="r" b="b"/>
              <a:pathLst>
                <a:path w="15031" h="2623" extrusionOk="0">
                  <a:moveTo>
                    <a:pt x="7516" y="1"/>
                  </a:moveTo>
                  <a:cubicBezTo>
                    <a:pt x="3760" y="1"/>
                    <a:pt x="1140" y="725"/>
                    <a:pt x="0" y="1312"/>
                  </a:cubicBezTo>
                  <a:cubicBezTo>
                    <a:pt x="1140" y="1900"/>
                    <a:pt x="3760" y="2623"/>
                    <a:pt x="7516" y="2623"/>
                  </a:cubicBezTo>
                  <a:cubicBezTo>
                    <a:pt x="11272" y="2623"/>
                    <a:pt x="13893" y="1900"/>
                    <a:pt x="15031" y="1312"/>
                  </a:cubicBezTo>
                  <a:cubicBezTo>
                    <a:pt x="13893" y="725"/>
                    <a:pt x="11272" y="1"/>
                    <a:pt x="7516" y="1"/>
                  </a:cubicBezTo>
                  <a:close/>
                </a:path>
              </a:pathLst>
            </a:custGeom>
            <a:solidFill>
              <a:srgbClr val="FFA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9"/>
            <p:cNvSpPr/>
            <p:nvPr/>
          </p:nvSpPr>
          <p:spPr>
            <a:xfrm>
              <a:off x="5363475" y="5095950"/>
              <a:ext cx="502350" cy="135850"/>
            </a:xfrm>
            <a:custGeom>
              <a:avLst/>
              <a:gdLst/>
              <a:ahLst/>
              <a:cxnLst/>
              <a:rect l="l" t="t" r="r" b="b"/>
              <a:pathLst>
                <a:path w="20094" h="5434" extrusionOk="0">
                  <a:moveTo>
                    <a:pt x="0" y="1"/>
                  </a:moveTo>
                  <a:lnTo>
                    <a:pt x="0" y="2062"/>
                  </a:lnTo>
                  <a:cubicBezTo>
                    <a:pt x="0" y="3924"/>
                    <a:pt x="4500" y="5433"/>
                    <a:pt x="10047" y="5433"/>
                  </a:cubicBezTo>
                  <a:cubicBezTo>
                    <a:pt x="15594" y="5433"/>
                    <a:pt x="20093" y="3924"/>
                    <a:pt x="20093" y="2062"/>
                  </a:cubicBezTo>
                  <a:lnTo>
                    <a:pt x="20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9"/>
            <p:cNvSpPr/>
            <p:nvPr/>
          </p:nvSpPr>
          <p:spPr>
            <a:xfrm>
              <a:off x="5363475" y="5011675"/>
              <a:ext cx="502350" cy="168600"/>
            </a:xfrm>
            <a:custGeom>
              <a:avLst/>
              <a:gdLst/>
              <a:ahLst/>
              <a:cxnLst/>
              <a:rect l="l" t="t" r="r" b="b"/>
              <a:pathLst>
                <a:path w="20094" h="6744" extrusionOk="0">
                  <a:moveTo>
                    <a:pt x="10047" y="0"/>
                  </a:moveTo>
                  <a:cubicBezTo>
                    <a:pt x="4498" y="0"/>
                    <a:pt x="0" y="1510"/>
                    <a:pt x="0" y="3372"/>
                  </a:cubicBezTo>
                  <a:cubicBezTo>
                    <a:pt x="0" y="5234"/>
                    <a:pt x="4500" y="6744"/>
                    <a:pt x="10047" y="6744"/>
                  </a:cubicBezTo>
                  <a:cubicBezTo>
                    <a:pt x="15594" y="6744"/>
                    <a:pt x="20093" y="5234"/>
                    <a:pt x="20093" y="3372"/>
                  </a:cubicBezTo>
                  <a:cubicBezTo>
                    <a:pt x="20093" y="1510"/>
                    <a:pt x="15595" y="0"/>
                    <a:pt x="10047" y="0"/>
                  </a:cubicBezTo>
                  <a:close/>
                </a:path>
              </a:pathLst>
            </a:custGeom>
            <a:solidFill>
              <a:srgbClr val="FFD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9"/>
            <p:cNvSpPr/>
            <p:nvPr/>
          </p:nvSpPr>
          <p:spPr>
            <a:xfrm>
              <a:off x="5364050" y="5022725"/>
              <a:ext cx="501175" cy="157550"/>
            </a:xfrm>
            <a:custGeom>
              <a:avLst/>
              <a:gdLst/>
              <a:ahLst/>
              <a:cxnLst/>
              <a:rect l="l" t="t" r="r" b="b"/>
              <a:pathLst>
                <a:path w="20047" h="6302" extrusionOk="0">
                  <a:moveTo>
                    <a:pt x="10024" y="1030"/>
                  </a:moveTo>
                  <a:cubicBezTo>
                    <a:pt x="12598" y="1030"/>
                    <a:pt x="15005" y="1363"/>
                    <a:pt x="16800" y="1964"/>
                  </a:cubicBezTo>
                  <a:cubicBezTo>
                    <a:pt x="18492" y="2532"/>
                    <a:pt x="19039" y="3158"/>
                    <a:pt x="19039" y="3371"/>
                  </a:cubicBezTo>
                  <a:cubicBezTo>
                    <a:pt x="19039" y="3584"/>
                    <a:pt x="18492" y="4211"/>
                    <a:pt x="16800" y="4779"/>
                  </a:cubicBezTo>
                  <a:cubicBezTo>
                    <a:pt x="15005" y="5381"/>
                    <a:pt x="12600" y="5713"/>
                    <a:pt x="10024" y="5713"/>
                  </a:cubicBezTo>
                  <a:cubicBezTo>
                    <a:pt x="7448" y="5713"/>
                    <a:pt x="5043" y="5381"/>
                    <a:pt x="3247" y="4779"/>
                  </a:cubicBezTo>
                  <a:cubicBezTo>
                    <a:pt x="1556" y="4211"/>
                    <a:pt x="1008" y="3586"/>
                    <a:pt x="1008" y="3371"/>
                  </a:cubicBezTo>
                  <a:cubicBezTo>
                    <a:pt x="1008" y="3156"/>
                    <a:pt x="1556" y="2532"/>
                    <a:pt x="3247" y="1964"/>
                  </a:cubicBezTo>
                  <a:cubicBezTo>
                    <a:pt x="5043" y="1363"/>
                    <a:pt x="7449" y="1030"/>
                    <a:pt x="10024" y="1030"/>
                  </a:cubicBezTo>
                  <a:close/>
                  <a:moveTo>
                    <a:pt x="10024" y="1"/>
                  </a:moveTo>
                  <a:cubicBezTo>
                    <a:pt x="4696" y="1"/>
                    <a:pt x="341" y="1392"/>
                    <a:pt x="1" y="3150"/>
                  </a:cubicBezTo>
                  <a:cubicBezTo>
                    <a:pt x="341" y="4910"/>
                    <a:pt x="4696" y="6302"/>
                    <a:pt x="10024" y="6302"/>
                  </a:cubicBezTo>
                  <a:cubicBezTo>
                    <a:pt x="15352" y="6302"/>
                    <a:pt x="19708" y="4910"/>
                    <a:pt x="20046" y="3150"/>
                  </a:cubicBezTo>
                  <a:cubicBezTo>
                    <a:pt x="19708" y="1392"/>
                    <a:pt x="15352" y="1"/>
                    <a:pt x="10024" y="1"/>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9"/>
            <p:cNvSpPr/>
            <p:nvPr/>
          </p:nvSpPr>
          <p:spPr>
            <a:xfrm>
              <a:off x="5363475" y="5011675"/>
              <a:ext cx="502350" cy="168600"/>
            </a:xfrm>
            <a:custGeom>
              <a:avLst/>
              <a:gdLst/>
              <a:ahLst/>
              <a:cxnLst/>
              <a:rect l="l" t="t" r="r" b="b"/>
              <a:pathLst>
                <a:path w="20094" h="6744" extrusionOk="0">
                  <a:moveTo>
                    <a:pt x="10047" y="1031"/>
                  </a:moveTo>
                  <a:cubicBezTo>
                    <a:pt x="12623" y="1031"/>
                    <a:pt x="15028" y="1364"/>
                    <a:pt x="16823" y="1964"/>
                  </a:cubicBezTo>
                  <a:cubicBezTo>
                    <a:pt x="18515" y="2532"/>
                    <a:pt x="19062" y="3159"/>
                    <a:pt x="19062" y="3372"/>
                  </a:cubicBezTo>
                  <a:cubicBezTo>
                    <a:pt x="19062" y="3585"/>
                    <a:pt x="18515" y="4211"/>
                    <a:pt x="16823" y="4778"/>
                  </a:cubicBezTo>
                  <a:cubicBezTo>
                    <a:pt x="15028" y="5380"/>
                    <a:pt x="12623" y="5713"/>
                    <a:pt x="10047" y="5713"/>
                  </a:cubicBezTo>
                  <a:cubicBezTo>
                    <a:pt x="7471" y="5713"/>
                    <a:pt x="5066" y="5380"/>
                    <a:pt x="3270" y="4778"/>
                  </a:cubicBezTo>
                  <a:cubicBezTo>
                    <a:pt x="1579" y="4211"/>
                    <a:pt x="1031" y="3585"/>
                    <a:pt x="1031" y="3372"/>
                  </a:cubicBezTo>
                  <a:cubicBezTo>
                    <a:pt x="1031" y="3157"/>
                    <a:pt x="1579" y="2532"/>
                    <a:pt x="3270" y="1964"/>
                  </a:cubicBezTo>
                  <a:cubicBezTo>
                    <a:pt x="5066" y="1364"/>
                    <a:pt x="7472" y="1031"/>
                    <a:pt x="10047" y="1031"/>
                  </a:cubicBezTo>
                  <a:close/>
                  <a:moveTo>
                    <a:pt x="10047" y="0"/>
                  </a:moveTo>
                  <a:cubicBezTo>
                    <a:pt x="4498" y="0"/>
                    <a:pt x="0" y="1510"/>
                    <a:pt x="0" y="3372"/>
                  </a:cubicBezTo>
                  <a:cubicBezTo>
                    <a:pt x="0" y="5233"/>
                    <a:pt x="4498" y="6744"/>
                    <a:pt x="10047" y="6744"/>
                  </a:cubicBezTo>
                  <a:cubicBezTo>
                    <a:pt x="15595" y="6744"/>
                    <a:pt x="20093" y="5233"/>
                    <a:pt x="20093" y="3372"/>
                  </a:cubicBezTo>
                  <a:cubicBezTo>
                    <a:pt x="20093" y="1510"/>
                    <a:pt x="15594" y="0"/>
                    <a:pt x="10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9"/>
            <p:cNvSpPr/>
            <p:nvPr/>
          </p:nvSpPr>
          <p:spPr>
            <a:xfrm>
              <a:off x="5426750" y="5063225"/>
              <a:ext cx="375775" cy="65550"/>
            </a:xfrm>
            <a:custGeom>
              <a:avLst/>
              <a:gdLst/>
              <a:ahLst/>
              <a:cxnLst/>
              <a:rect l="l" t="t" r="r" b="b"/>
              <a:pathLst>
                <a:path w="15031" h="2622" extrusionOk="0">
                  <a:moveTo>
                    <a:pt x="7516" y="0"/>
                  </a:moveTo>
                  <a:cubicBezTo>
                    <a:pt x="3760" y="0"/>
                    <a:pt x="1140" y="721"/>
                    <a:pt x="0" y="1310"/>
                  </a:cubicBezTo>
                  <a:cubicBezTo>
                    <a:pt x="1140" y="1898"/>
                    <a:pt x="3760" y="2621"/>
                    <a:pt x="7516" y="2621"/>
                  </a:cubicBezTo>
                  <a:cubicBezTo>
                    <a:pt x="11272" y="2621"/>
                    <a:pt x="13893" y="1898"/>
                    <a:pt x="15031" y="1310"/>
                  </a:cubicBezTo>
                  <a:cubicBezTo>
                    <a:pt x="13893" y="721"/>
                    <a:pt x="11272" y="0"/>
                    <a:pt x="7516" y="0"/>
                  </a:cubicBezTo>
                  <a:close/>
                </a:path>
              </a:pathLst>
            </a:custGeom>
            <a:solidFill>
              <a:srgbClr val="FFA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9"/>
            <p:cNvSpPr/>
            <p:nvPr/>
          </p:nvSpPr>
          <p:spPr>
            <a:xfrm>
              <a:off x="5363475" y="5010300"/>
              <a:ext cx="502350" cy="135825"/>
            </a:xfrm>
            <a:custGeom>
              <a:avLst/>
              <a:gdLst/>
              <a:ahLst/>
              <a:cxnLst/>
              <a:rect l="l" t="t" r="r" b="b"/>
              <a:pathLst>
                <a:path w="20094" h="5433" extrusionOk="0">
                  <a:moveTo>
                    <a:pt x="0" y="0"/>
                  </a:moveTo>
                  <a:lnTo>
                    <a:pt x="0" y="2061"/>
                  </a:lnTo>
                  <a:cubicBezTo>
                    <a:pt x="0" y="3923"/>
                    <a:pt x="4500" y="5432"/>
                    <a:pt x="10047" y="5432"/>
                  </a:cubicBezTo>
                  <a:cubicBezTo>
                    <a:pt x="15594" y="5432"/>
                    <a:pt x="20093" y="3923"/>
                    <a:pt x="20093" y="2061"/>
                  </a:cubicBezTo>
                  <a:lnTo>
                    <a:pt x="20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9"/>
            <p:cNvSpPr/>
            <p:nvPr/>
          </p:nvSpPr>
          <p:spPr>
            <a:xfrm>
              <a:off x="5363475" y="4926000"/>
              <a:ext cx="502350" cy="168600"/>
            </a:xfrm>
            <a:custGeom>
              <a:avLst/>
              <a:gdLst/>
              <a:ahLst/>
              <a:cxnLst/>
              <a:rect l="l" t="t" r="r" b="b"/>
              <a:pathLst>
                <a:path w="20094" h="6744" extrusionOk="0">
                  <a:moveTo>
                    <a:pt x="10047" y="0"/>
                  </a:moveTo>
                  <a:cubicBezTo>
                    <a:pt x="4498" y="0"/>
                    <a:pt x="0" y="1510"/>
                    <a:pt x="0" y="3372"/>
                  </a:cubicBezTo>
                  <a:cubicBezTo>
                    <a:pt x="0" y="5235"/>
                    <a:pt x="4500" y="6744"/>
                    <a:pt x="10047" y="6744"/>
                  </a:cubicBezTo>
                  <a:cubicBezTo>
                    <a:pt x="15594" y="6744"/>
                    <a:pt x="20093" y="5235"/>
                    <a:pt x="20093" y="3372"/>
                  </a:cubicBezTo>
                  <a:cubicBezTo>
                    <a:pt x="20093" y="1510"/>
                    <a:pt x="15595" y="0"/>
                    <a:pt x="10047" y="0"/>
                  </a:cubicBezTo>
                  <a:close/>
                </a:path>
              </a:pathLst>
            </a:custGeom>
            <a:solidFill>
              <a:srgbClr val="FFD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9"/>
            <p:cNvSpPr/>
            <p:nvPr/>
          </p:nvSpPr>
          <p:spPr>
            <a:xfrm>
              <a:off x="5364050" y="4937050"/>
              <a:ext cx="501175" cy="157550"/>
            </a:xfrm>
            <a:custGeom>
              <a:avLst/>
              <a:gdLst/>
              <a:ahLst/>
              <a:cxnLst/>
              <a:rect l="l" t="t" r="r" b="b"/>
              <a:pathLst>
                <a:path w="20047" h="6302" extrusionOk="0">
                  <a:moveTo>
                    <a:pt x="10024" y="1032"/>
                  </a:moveTo>
                  <a:cubicBezTo>
                    <a:pt x="12598" y="1032"/>
                    <a:pt x="15005" y="1363"/>
                    <a:pt x="16800" y="1965"/>
                  </a:cubicBezTo>
                  <a:cubicBezTo>
                    <a:pt x="18492" y="2532"/>
                    <a:pt x="19039" y="3158"/>
                    <a:pt x="19039" y="3371"/>
                  </a:cubicBezTo>
                  <a:cubicBezTo>
                    <a:pt x="19039" y="3584"/>
                    <a:pt x="18492" y="4210"/>
                    <a:pt x="16800" y="4779"/>
                  </a:cubicBezTo>
                  <a:cubicBezTo>
                    <a:pt x="15005" y="5381"/>
                    <a:pt x="12600" y="5713"/>
                    <a:pt x="10024" y="5713"/>
                  </a:cubicBezTo>
                  <a:cubicBezTo>
                    <a:pt x="7448" y="5713"/>
                    <a:pt x="5043" y="5381"/>
                    <a:pt x="3247" y="4779"/>
                  </a:cubicBezTo>
                  <a:cubicBezTo>
                    <a:pt x="1556" y="4210"/>
                    <a:pt x="1008" y="3586"/>
                    <a:pt x="1008" y="3371"/>
                  </a:cubicBezTo>
                  <a:cubicBezTo>
                    <a:pt x="1008" y="3158"/>
                    <a:pt x="1556" y="2532"/>
                    <a:pt x="3247" y="1965"/>
                  </a:cubicBezTo>
                  <a:cubicBezTo>
                    <a:pt x="5043" y="1363"/>
                    <a:pt x="7449" y="1032"/>
                    <a:pt x="10024" y="1032"/>
                  </a:cubicBezTo>
                  <a:close/>
                  <a:moveTo>
                    <a:pt x="10024" y="1"/>
                  </a:moveTo>
                  <a:cubicBezTo>
                    <a:pt x="4696" y="1"/>
                    <a:pt x="341" y="1391"/>
                    <a:pt x="1" y="3151"/>
                  </a:cubicBezTo>
                  <a:cubicBezTo>
                    <a:pt x="341" y="4910"/>
                    <a:pt x="4696" y="6302"/>
                    <a:pt x="10024" y="6302"/>
                  </a:cubicBezTo>
                  <a:cubicBezTo>
                    <a:pt x="15352" y="6302"/>
                    <a:pt x="19708" y="4910"/>
                    <a:pt x="20046" y="3151"/>
                  </a:cubicBezTo>
                  <a:cubicBezTo>
                    <a:pt x="19708" y="1391"/>
                    <a:pt x="15352" y="1"/>
                    <a:pt x="10024" y="1"/>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9"/>
            <p:cNvSpPr/>
            <p:nvPr/>
          </p:nvSpPr>
          <p:spPr>
            <a:xfrm>
              <a:off x="5363475" y="4926000"/>
              <a:ext cx="502350" cy="168600"/>
            </a:xfrm>
            <a:custGeom>
              <a:avLst/>
              <a:gdLst/>
              <a:ahLst/>
              <a:cxnLst/>
              <a:rect l="l" t="t" r="r" b="b"/>
              <a:pathLst>
                <a:path w="20094" h="6744" extrusionOk="0">
                  <a:moveTo>
                    <a:pt x="10047" y="1031"/>
                  </a:moveTo>
                  <a:cubicBezTo>
                    <a:pt x="12623" y="1031"/>
                    <a:pt x="15028" y="1364"/>
                    <a:pt x="16823" y="1966"/>
                  </a:cubicBezTo>
                  <a:cubicBezTo>
                    <a:pt x="18515" y="2533"/>
                    <a:pt x="19062" y="3159"/>
                    <a:pt x="19062" y="3372"/>
                  </a:cubicBezTo>
                  <a:cubicBezTo>
                    <a:pt x="19062" y="3585"/>
                    <a:pt x="18515" y="4211"/>
                    <a:pt x="16823" y="4780"/>
                  </a:cubicBezTo>
                  <a:cubicBezTo>
                    <a:pt x="15028" y="5381"/>
                    <a:pt x="12623" y="5713"/>
                    <a:pt x="10047" y="5713"/>
                  </a:cubicBezTo>
                  <a:cubicBezTo>
                    <a:pt x="7471" y="5713"/>
                    <a:pt x="5066" y="5381"/>
                    <a:pt x="3270" y="4780"/>
                  </a:cubicBezTo>
                  <a:cubicBezTo>
                    <a:pt x="1579" y="4211"/>
                    <a:pt x="1031" y="3585"/>
                    <a:pt x="1031" y="3372"/>
                  </a:cubicBezTo>
                  <a:cubicBezTo>
                    <a:pt x="1031" y="3158"/>
                    <a:pt x="1579" y="2533"/>
                    <a:pt x="3270" y="1966"/>
                  </a:cubicBezTo>
                  <a:cubicBezTo>
                    <a:pt x="5066" y="1364"/>
                    <a:pt x="7472" y="1031"/>
                    <a:pt x="10047" y="1031"/>
                  </a:cubicBezTo>
                  <a:close/>
                  <a:moveTo>
                    <a:pt x="10047" y="0"/>
                  </a:moveTo>
                  <a:cubicBezTo>
                    <a:pt x="4498" y="0"/>
                    <a:pt x="0" y="1510"/>
                    <a:pt x="0" y="3372"/>
                  </a:cubicBezTo>
                  <a:cubicBezTo>
                    <a:pt x="0" y="5233"/>
                    <a:pt x="4498" y="6744"/>
                    <a:pt x="10047" y="6744"/>
                  </a:cubicBezTo>
                  <a:cubicBezTo>
                    <a:pt x="15595" y="6744"/>
                    <a:pt x="20093" y="5233"/>
                    <a:pt x="20093" y="3372"/>
                  </a:cubicBezTo>
                  <a:cubicBezTo>
                    <a:pt x="20093" y="1510"/>
                    <a:pt x="15594" y="0"/>
                    <a:pt x="10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9"/>
            <p:cNvSpPr/>
            <p:nvPr/>
          </p:nvSpPr>
          <p:spPr>
            <a:xfrm>
              <a:off x="5426750" y="4977550"/>
              <a:ext cx="375775" cy="65550"/>
            </a:xfrm>
            <a:custGeom>
              <a:avLst/>
              <a:gdLst/>
              <a:ahLst/>
              <a:cxnLst/>
              <a:rect l="l" t="t" r="r" b="b"/>
              <a:pathLst>
                <a:path w="15031" h="2622" extrusionOk="0">
                  <a:moveTo>
                    <a:pt x="7516" y="0"/>
                  </a:moveTo>
                  <a:cubicBezTo>
                    <a:pt x="3760" y="0"/>
                    <a:pt x="1140" y="723"/>
                    <a:pt x="0" y="1310"/>
                  </a:cubicBezTo>
                  <a:cubicBezTo>
                    <a:pt x="1140" y="1899"/>
                    <a:pt x="3760" y="2621"/>
                    <a:pt x="7516" y="2621"/>
                  </a:cubicBezTo>
                  <a:cubicBezTo>
                    <a:pt x="11272" y="2621"/>
                    <a:pt x="13893" y="1899"/>
                    <a:pt x="15031" y="1310"/>
                  </a:cubicBezTo>
                  <a:cubicBezTo>
                    <a:pt x="13893" y="723"/>
                    <a:pt x="11272" y="0"/>
                    <a:pt x="7516" y="0"/>
                  </a:cubicBezTo>
                  <a:close/>
                </a:path>
              </a:pathLst>
            </a:custGeom>
            <a:solidFill>
              <a:srgbClr val="FFA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9"/>
            <p:cNvSpPr/>
            <p:nvPr/>
          </p:nvSpPr>
          <p:spPr>
            <a:xfrm>
              <a:off x="5363475" y="4924625"/>
              <a:ext cx="502350" cy="135825"/>
            </a:xfrm>
            <a:custGeom>
              <a:avLst/>
              <a:gdLst/>
              <a:ahLst/>
              <a:cxnLst/>
              <a:rect l="l" t="t" r="r" b="b"/>
              <a:pathLst>
                <a:path w="20094" h="5433" extrusionOk="0">
                  <a:moveTo>
                    <a:pt x="0" y="0"/>
                  </a:moveTo>
                  <a:lnTo>
                    <a:pt x="0" y="2061"/>
                  </a:lnTo>
                  <a:cubicBezTo>
                    <a:pt x="0" y="3923"/>
                    <a:pt x="4500" y="5433"/>
                    <a:pt x="10047" y="5433"/>
                  </a:cubicBezTo>
                  <a:cubicBezTo>
                    <a:pt x="15594" y="5433"/>
                    <a:pt x="20093" y="3923"/>
                    <a:pt x="20093" y="2061"/>
                  </a:cubicBezTo>
                  <a:lnTo>
                    <a:pt x="200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9"/>
            <p:cNvSpPr/>
            <p:nvPr/>
          </p:nvSpPr>
          <p:spPr>
            <a:xfrm>
              <a:off x="5363475" y="4840375"/>
              <a:ext cx="502350" cy="168550"/>
            </a:xfrm>
            <a:custGeom>
              <a:avLst/>
              <a:gdLst/>
              <a:ahLst/>
              <a:cxnLst/>
              <a:rect l="l" t="t" r="r" b="b"/>
              <a:pathLst>
                <a:path w="20094" h="6742" extrusionOk="0">
                  <a:moveTo>
                    <a:pt x="10047" y="0"/>
                  </a:moveTo>
                  <a:cubicBezTo>
                    <a:pt x="4498" y="0"/>
                    <a:pt x="0" y="1509"/>
                    <a:pt x="0" y="3370"/>
                  </a:cubicBezTo>
                  <a:cubicBezTo>
                    <a:pt x="0" y="5231"/>
                    <a:pt x="4500" y="6742"/>
                    <a:pt x="10047" y="6742"/>
                  </a:cubicBezTo>
                  <a:cubicBezTo>
                    <a:pt x="15594" y="6742"/>
                    <a:pt x="20093" y="5233"/>
                    <a:pt x="20093" y="3370"/>
                  </a:cubicBezTo>
                  <a:cubicBezTo>
                    <a:pt x="20093" y="1508"/>
                    <a:pt x="15595" y="0"/>
                    <a:pt x="10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9"/>
            <p:cNvSpPr/>
            <p:nvPr/>
          </p:nvSpPr>
          <p:spPr>
            <a:xfrm>
              <a:off x="5364050" y="4851350"/>
              <a:ext cx="501175" cy="157575"/>
            </a:xfrm>
            <a:custGeom>
              <a:avLst/>
              <a:gdLst/>
              <a:ahLst/>
              <a:cxnLst/>
              <a:rect l="l" t="t" r="r" b="b"/>
              <a:pathLst>
                <a:path w="20047" h="6303" extrusionOk="0">
                  <a:moveTo>
                    <a:pt x="10024" y="1032"/>
                  </a:moveTo>
                  <a:cubicBezTo>
                    <a:pt x="12598" y="1032"/>
                    <a:pt x="15005" y="1364"/>
                    <a:pt x="16800" y="1966"/>
                  </a:cubicBezTo>
                  <a:cubicBezTo>
                    <a:pt x="18492" y="2533"/>
                    <a:pt x="19039" y="3159"/>
                    <a:pt x="19039" y="3372"/>
                  </a:cubicBezTo>
                  <a:cubicBezTo>
                    <a:pt x="19039" y="3585"/>
                    <a:pt x="18492" y="4213"/>
                    <a:pt x="16800" y="4780"/>
                  </a:cubicBezTo>
                  <a:cubicBezTo>
                    <a:pt x="15005" y="5382"/>
                    <a:pt x="12600" y="5714"/>
                    <a:pt x="10024" y="5714"/>
                  </a:cubicBezTo>
                  <a:cubicBezTo>
                    <a:pt x="7448" y="5714"/>
                    <a:pt x="5043" y="5382"/>
                    <a:pt x="3247" y="4780"/>
                  </a:cubicBezTo>
                  <a:cubicBezTo>
                    <a:pt x="1556" y="4213"/>
                    <a:pt x="1008" y="3587"/>
                    <a:pt x="1008" y="3372"/>
                  </a:cubicBezTo>
                  <a:cubicBezTo>
                    <a:pt x="1008" y="3159"/>
                    <a:pt x="1556" y="2533"/>
                    <a:pt x="3247" y="1966"/>
                  </a:cubicBezTo>
                  <a:cubicBezTo>
                    <a:pt x="5043" y="1364"/>
                    <a:pt x="7449" y="1032"/>
                    <a:pt x="10024" y="1032"/>
                  </a:cubicBezTo>
                  <a:close/>
                  <a:moveTo>
                    <a:pt x="10024" y="1"/>
                  </a:moveTo>
                  <a:cubicBezTo>
                    <a:pt x="4696" y="1"/>
                    <a:pt x="341" y="1394"/>
                    <a:pt x="1" y="3152"/>
                  </a:cubicBezTo>
                  <a:cubicBezTo>
                    <a:pt x="341" y="4911"/>
                    <a:pt x="4696" y="6303"/>
                    <a:pt x="10024" y="6303"/>
                  </a:cubicBezTo>
                  <a:cubicBezTo>
                    <a:pt x="15352" y="6303"/>
                    <a:pt x="19708" y="4911"/>
                    <a:pt x="20046" y="3152"/>
                  </a:cubicBezTo>
                  <a:cubicBezTo>
                    <a:pt x="19708" y="1394"/>
                    <a:pt x="15352" y="1"/>
                    <a:pt x="10024" y="1"/>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9"/>
            <p:cNvSpPr/>
            <p:nvPr/>
          </p:nvSpPr>
          <p:spPr>
            <a:xfrm>
              <a:off x="5363475" y="4840325"/>
              <a:ext cx="502350" cy="168575"/>
            </a:xfrm>
            <a:custGeom>
              <a:avLst/>
              <a:gdLst/>
              <a:ahLst/>
              <a:cxnLst/>
              <a:rect l="l" t="t" r="r" b="b"/>
              <a:pathLst>
                <a:path w="20094" h="6743" extrusionOk="0">
                  <a:moveTo>
                    <a:pt x="10047" y="1032"/>
                  </a:moveTo>
                  <a:cubicBezTo>
                    <a:pt x="12623" y="1032"/>
                    <a:pt x="15028" y="1364"/>
                    <a:pt x="16823" y="1966"/>
                  </a:cubicBezTo>
                  <a:cubicBezTo>
                    <a:pt x="18515" y="2533"/>
                    <a:pt x="19062" y="3159"/>
                    <a:pt x="19062" y="3372"/>
                  </a:cubicBezTo>
                  <a:cubicBezTo>
                    <a:pt x="19062" y="3585"/>
                    <a:pt x="18515" y="4211"/>
                    <a:pt x="16823" y="4779"/>
                  </a:cubicBezTo>
                  <a:cubicBezTo>
                    <a:pt x="15028" y="5381"/>
                    <a:pt x="12623" y="5714"/>
                    <a:pt x="10047" y="5714"/>
                  </a:cubicBezTo>
                  <a:cubicBezTo>
                    <a:pt x="7471" y="5714"/>
                    <a:pt x="5066" y="5381"/>
                    <a:pt x="3270" y="4779"/>
                  </a:cubicBezTo>
                  <a:cubicBezTo>
                    <a:pt x="1579" y="4211"/>
                    <a:pt x="1031" y="3585"/>
                    <a:pt x="1031" y="3372"/>
                  </a:cubicBezTo>
                  <a:cubicBezTo>
                    <a:pt x="1031" y="3159"/>
                    <a:pt x="1579" y="2533"/>
                    <a:pt x="3270" y="1966"/>
                  </a:cubicBezTo>
                  <a:cubicBezTo>
                    <a:pt x="5066" y="1364"/>
                    <a:pt x="7472" y="1032"/>
                    <a:pt x="10047" y="1032"/>
                  </a:cubicBezTo>
                  <a:close/>
                  <a:moveTo>
                    <a:pt x="10047" y="1"/>
                  </a:moveTo>
                  <a:cubicBezTo>
                    <a:pt x="4498" y="1"/>
                    <a:pt x="0" y="1510"/>
                    <a:pt x="0" y="3372"/>
                  </a:cubicBezTo>
                  <a:cubicBezTo>
                    <a:pt x="0" y="5235"/>
                    <a:pt x="4498" y="6743"/>
                    <a:pt x="10047" y="6743"/>
                  </a:cubicBezTo>
                  <a:cubicBezTo>
                    <a:pt x="15595" y="6743"/>
                    <a:pt x="20093" y="5233"/>
                    <a:pt x="20093" y="3372"/>
                  </a:cubicBezTo>
                  <a:cubicBezTo>
                    <a:pt x="20093" y="1511"/>
                    <a:pt x="15594"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9"/>
            <p:cNvSpPr/>
            <p:nvPr/>
          </p:nvSpPr>
          <p:spPr>
            <a:xfrm>
              <a:off x="5426750" y="4891875"/>
              <a:ext cx="375775" cy="65550"/>
            </a:xfrm>
            <a:custGeom>
              <a:avLst/>
              <a:gdLst/>
              <a:ahLst/>
              <a:cxnLst/>
              <a:rect l="l" t="t" r="r" b="b"/>
              <a:pathLst>
                <a:path w="15031" h="2622" extrusionOk="0">
                  <a:moveTo>
                    <a:pt x="7516" y="1"/>
                  </a:moveTo>
                  <a:cubicBezTo>
                    <a:pt x="3760" y="1"/>
                    <a:pt x="1140" y="723"/>
                    <a:pt x="0" y="1310"/>
                  </a:cubicBezTo>
                  <a:cubicBezTo>
                    <a:pt x="1140" y="1899"/>
                    <a:pt x="3760" y="2621"/>
                    <a:pt x="7516" y="2621"/>
                  </a:cubicBezTo>
                  <a:cubicBezTo>
                    <a:pt x="11272" y="2621"/>
                    <a:pt x="13893" y="1899"/>
                    <a:pt x="15031" y="1310"/>
                  </a:cubicBezTo>
                  <a:cubicBezTo>
                    <a:pt x="13893" y="723"/>
                    <a:pt x="11272" y="1"/>
                    <a:pt x="75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9"/>
            <p:cNvSpPr/>
            <p:nvPr/>
          </p:nvSpPr>
          <p:spPr>
            <a:xfrm>
              <a:off x="5450025" y="4838950"/>
              <a:ext cx="502350" cy="135825"/>
            </a:xfrm>
            <a:custGeom>
              <a:avLst/>
              <a:gdLst/>
              <a:ahLst/>
              <a:cxnLst/>
              <a:rect l="l" t="t" r="r" b="b"/>
              <a:pathLst>
                <a:path w="20094" h="5433" extrusionOk="0">
                  <a:moveTo>
                    <a:pt x="1" y="0"/>
                  </a:moveTo>
                  <a:lnTo>
                    <a:pt x="1" y="2061"/>
                  </a:lnTo>
                  <a:cubicBezTo>
                    <a:pt x="1" y="3922"/>
                    <a:pt x="4500" y="5433"/>
                    <a:pt x="10047" y="5433"/>
                  </a:cubicBezTo>
                  <a:cubicBezTo>
                    <a:pt x="15596" y="5433"/>
                    <a:pt x="20094" y="3923"/>
                    <a:pt x="20094" y="2061"/>
                  </a:cubicBezTo>
                  <a:lnTo>
                    <a:pt x="20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9"/>
            <p:cNvSpPr/>
            <p:nvPr/>
          </p:nvSpPr>
          <p:spPr>
            <a:xfrm>
              <a:off x="5450025" y="4754650"/>
              <a:ext cx="502350" cy="168575"/>
            </a:xfrm>
            <a:custGeom>
              <a:avLst/>
              <a:gdLst/>
              <a:ahLst/>
              <a:cxnLst/>
              <a:rect l="l" t="t" r="r" b="b"/>
              <a:pathLst>
                <a:path w="20094" h="6743" extrusionOk="0">
                  <a:moveTo>
                    <a:pt x="10047" y="1"/>
                  </a:moveTo>
                  <a:cubicBezTo>
                    <a:pt x="4499" y="1"/>
                    <a:pt x="1" y="1512"/>
                    <a:pt x="1" y="3372"/>
                  </a:cubicBezTo>
                  <a:cubicBezTo>
                    <a:pt x="1" y="5233"/>
                    <a:pt x="4500" y="6743"/>
                    <a:pt x="10047" y="6743"/>
                  </a:cubicBezTo>
                  <a:cubicBezTo>
                    <a:pt x="15596" y="6743"/>
                    <a:pt x="20094" y="5235"/>
                    <a:pt x="20094" y="3372"/>
                  </a:cubicBezTo>
                  <a:cubicBezTo>
                    <a:pt x="20094" y="1512"/>
                    <a:pt x="15596"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9"/>
            <p:cNvSpPr/>
            <p:nvPr/>
          </p:nvSpPr>
          <p:spPr>
            <a:xfrm>
              <a:off x="5450625" y="4765725"/>
              <a:ext cx="501175" cy="157550"/>
            </a:xfrm>
            <a:custGeom>
              <a:avLst/>
              <a:gdLst/>
              <a:ahLst/>
              <a:cxnLst/>
              <a:rect l="l" t="t" r="r" b="b"/>
              <a:pathLst>
                <a:path w="20047" h="6302" extrusionOk="0">
                  <a:moveTo>
                    <a:pt x="10023" y="1030"/>
                  </a:moveTo>
                  <a:cubicBezTo>
                    <a:pt x="12599" y="1030"/>
                    <a:pt x="15004" y="1362"/>
                    <a:pt x="16799" y="1964"/>
                  </a:cubicBezTo>
                  <a:cubicBezTo>
                    <a:pt x="18492" y="2532"/>
                    <a:pt x="19037" y="3157"/>
                    <a:pt x="19037" y="3370"/>
                  </a:cubicBezTo>
                  <a:cubicBezTo>
                    <a:pt x="19037" y="3584"/>
                    <a:pt x="18492" y="4209"/>
                    <a:pt x="16799" y="4778"/>
                  </a:cubicBezTo>
                  <a:cubicBezTo>
                    <a:pt x="15004" y="5380"/>
                    <a:pt x="12598" y="5713"/>
                    <a:pt x="10023" y="5713"/>
                  </a:cubicBezTo>
                  <a:cubicBezTo>
                    <a:pt x="7449" y="5713"/>
                    <a:pt x="5042" y="5380"/>
                    <a:pt x="3247" y="4778"/>
                  </a:cubicBezTo>
                  <a:cubicBezTo>
                    <a:pt x="1554" y="4209"/>
                    <a:pt x="1006" y="3585"/>
                    <a:pt x="1006" y="3370"/>
                  </a:cubicBezTo>
                  <a:cubicBezTo>
                    <a:pt x="1006" y="3156"/>
                    <a:pt x="1554" y="2533"/>
                    <a:pt x="3247" y="1964"/>
                  </a:cubicBezTo>
                  <a:cubicBezTo>
                    <a:pt x="5042" y="1362"/>
                    <a:pt x="7447" y="1030"/>
                    <a:pt x="10023" y="1030"/>
                  </a:cubicBezTo>
                  <a:close/>
                  <a:moveTo>
                    <a:pt x="10023" y="0"/>
                  </a:moveTo>
                  <a:cubicBezTo>
                    <a:pt x="4695" y="0"/>
                    <a:pt x="339" y="1392"/>
                    <a:pt x="0" y="3150"/>
                  </a:cubicBezTo>
                  <a:cubicBezTo>
                    <a:pt x="339" y="4910"/>
                    <a:pt x="4695" y="6301"/>
                    <a:pt x="10023" y="6301"/>
                  </a:cubicBezTo>
                  <a:cubicBezTo>
                    <a:pt x="15353" y="6301"/>
                    <a:pt x="19708" y="4910"/>
                    <a:pt x="20046" y="3150"/>
                  </a:cubicBezTo>
                  <a:cubicBezTo>
                    <a:pt x="19708" y="1392"/>
                    <a:pt x="15351" y="0"/>
                    <a:pt x="10023" y="0"/>
                  </a:cubicBezTo>
                  <a:close/>
                </a:path>
              </a:pathLst>
            </a:custGeom>
            <a:solidFill>
              <a:srgbClr val="D18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9"/>
            <p:cNvSpPr/>
            <p:nvPr/>
          </p:nvSpPr>
          <p:spPr>
            <a:xfrm>
              <a:off x="5450025" y="4754650"/>
              <a:ext cx="502350" cy="168575"/>
            </a:xfrm>
            <a:custGeom>
              <a:avLst/>
              <a:gdLst/>
              <a:ahLst/>
              <a:cxnLst/>
              <a:rect l="l" t="t" r="r" b="b"/>
              <a:pathLst>
                <a:path w="20094" h="6743" extrusionOk="0">
                  <a:moveTo>
                    <a:pt x="10047" y="1032"/>
                  </a:moveTo>
                  <a:cubicBezTo>
                    <a:pt x="12622" y="1032"/>
                    <a:pt x="15028" y="1363"/>
                    <a:pt x="16823" y="1966"/>
                  </a:cubicBezTo>
                  <a:cubicBezTo>
                    <a:pt x="18516" y="2534"/>
                    <a:pt x="19061" y="3159"/>
                    <a:pt x="19061" y="3372"/>
                  </a:cubicBezTo>
                  <a:cubicBezTo>
                    <a:pt x="19061" y="3584"/>
                    <a:pt x="18516" y="4211"/>
                    <a:pt x="16823" y="4780"/>
                  </a:cubicBezTo>
                  <a:cubicBezTo>
                    <a:pt x="15028" y="5381"/>
                    <a:pt x="12622" y="5715"/>
                    <a:pt x="10047" y="5715"/>
                  </a:cubicBezTo>
                  <a:cubicBezTo>
                    <a:pt x="7473" y="5715"/>
                    <a:pt x="5066" y="5381"/>
                    <a:pt x="3273" y="4780"/>
                  </a:cubicBezTo>
                  <a:cubicBezTo>
                    <a:pt x="1578" y="4211"/>
                    <a:pt x="1030" y="3585"/>
                    <a:pt x="1030" y="3372"/>
                  </a:cubicBezTo>
                  <a:cubicBezTo>
                    <a:pt x="1030" y="3158"/>
                    <a:pt x="1578" y="2534"/>
                    <a:pt x="3273" y="1966"/>
                  </a:cubicBezTo>
                  <a:cubicBezTo>
                    <a:pt x="5066" y="1363"/>
                    <a:pt x="7471" y="1032"/>
                    <a:pt x="10047" y="1032"/>
                  </a:cubicBezTo>
                  <a:close/>
                  <a:moveTo>
                    <a:pt x="10047" y="1"/>
                  </a:moveTo>
                  <a:cubicBezTo>
                    <a:pt x="4499" y="1"/>
                    <a:pt x="1" y="1512"/>
                    <a:pt x="1" y="3372"/>
                  </a:cubicBezTo>
                  <a:cubicBezTo>
                    <a:pt x="1" y="5233"/>
                    <a:pt x="4499" y="6743"/>
                    <a:pt x="10047" y="6743"/>
                  </a:cubicBezTo>
                  <a:cubicBezTo>
                    <a:pt x="15596" y="6743"/>
                    <a:pt x="20094" y="5233"/>
                    <a:pt x="20094" y="3372"/>
                  </a:cubicBezTo>
                  <a:cubicBezTo>
                    <a:pt x="20094" y="1512"/>
                    <a:pt x="15596" y="1"/>
                    <a:pt x="10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a:off x="5513275" y="4806200"/>
              <a:ext cx="375850" cy="65550"/>
            </a:xfrm>
            <a:custGeom>
              <a:avLst/>
              <a:gdLst/>
              <a:ahLst/>
              <a:cxnLst/>
              <a:rect l="l" t="t" r="r" b="b"/>
              <a:pathLst>
                <a:path w="15034" h="2622" extrusionOk="0">
                  <a:moveTo>
                    <a:pt x="7517" y="1"/>
                  </a:moveTo>
                  <a:cubicBezTo>
                    <a:pt x="3761" y="1"/>
                    <a:pt x="1140" y="722"/>
                    <a:pt x="1" y="1310"/>
                  </a:cubicBezTo>
                  <a:cubicBezTo>
                    <a:pt x="1142" y="1899"/>
                    <a:pt x="3761" y="2622"/>
                    <a:pt x="7517" y="2622"/>
                  </a:cubicBezTo>
                  <a:cubicBezTo>
                    <a:pt x="11273" y="2622"/>
                    <a:pt x="13894" y="1899"/>
                    <a:pt x="15034" y="1310"/>
                  </a:cubicBezTo>
                  <a:cubicBezTo>
                    <a:pt x="13894" y="722"/>
                    <a:pt x="11273" y="1"/>
                    <a:pt x="7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a:off x="5513275" y="4728875"/>
              <a:ext cx="502400" cy="135875"/>
            </a:xfrm>
            <a:custGeom>
              <a:avLst/>
              <a:gdLst/>
              <a:ahLst/>
              <a:cxnLst/>
              <a:rect l="l" t="t" r="r" b="b"/>
              <a:pathLst>
                <a:path w="20096" h="5435" extrusionOk="0">
                  <a:moveTo>
                    <a:pt x="1" y="1"/>
                  </a:moveTo>
                  <a:lnTo>
                    <a:pt x="1" y="2061"/>
                  </a:lnTo>
                  <a:cubicBezTo>
                    <a:pt x="1" y="3924"/>
                    <a:pt x="4499" y="5434"/>
                    <a:pt x="10049" y="5434"/>
                  </a:cubicBezTo>
                  <a:cubicBezTo>
                    <a:pt x="15597" y="5434"/>
                    <a:pt x="20095" y="3924"/>
                    <a:pt x="20095" y="2061"/>
                  </a:cubicBezTo>
                  <a:lnTo>
                    <a:pt x="200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9"/>
            <p:cNvSpPr/>
            <p:nvPr/>
          </p:nvSpPr>
          <p:spPr>
            <a:xfrm>
              <a:off x="5513275" y="4644575"/>
              <a:ext cx="502400" cy="168625"/>
            </a:xfrm>
            <a:custGeom>
              <a:avLst/>
              <a:gdLst/>
              <a:ahLst/>
              <a:cxnLst/>
              <a:rect l="l" t="t" r="r" b="b"/>
              <a:pathLst>
                <a:path w="20096" h="6745" extrusionOk="0">
                  <a:moveTo>
                    <a:pt x="10049" y="1"/>
                  </a:moveTo>
                  <a:cubicBezTo>
                    <a:pt x="4500" y="1"/>
                    <a:pt x="1" y="1510"/>
                    <a:pt x="1" y="3373"/>
                  </a:cubicBezTo>
                  <a:cubicBezTo>
                    <a:pt x="1" y="5235"/>
                    <a:pt x="4499" y="6744"/>
                    <a:pt x="10049" y="6744"/>
                  </a:cubicBezTo>
                  <a:cubicBezTo>
                    <a:pt x="15597" y="6744"/>
                    <a:pt x="20095" y="5235"/>
                    <a:pt x="20095" y="3373"/>
                  </a:cubicBezTo>
                  <a:cubicBezTo>
                    <a:pt x="20095" y="1512"/>
                    <a:pt x="15597" y="1"/>
                    <a:pt x="10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9"/>
            <p:cNvSpPr/>
            <p:nvPr/>
          </p:nvSpPr>
          <p:spPr>
            <a:xfrm>
              <a:off x="5513900" y="4655650"/>
              <a:ext cx="501175" cy="157550"/>
            </a:xfrm>
            <a:custGeom>
              <a:avLst/>
              <a:gdLst/>
              <a:ahLst/>
              <a:cxnLst/>
              <a:rect l="l" t="t" r="r" b="b"/>
              <a:pathLst>
                <a:path w="20047" h="6302" extrusionOk="0">
                  <a:moveTo>
                    <a:pt x="10024" y="1032"/>
                  </a:moveTo>
                  <a:cubicBezTo>
                    <a:pt x="12598" y="1032"/>
                    <a:pt x="15004" y="1362"/>
                    <a:pt x="16801" y="1964"/>
                  </a:cubicBezTo>
                  <a:cubicBezTo>
                    <a:pt x="18492" y="2533"/>
                    <a:pt x="19039" y="3158"/>
                    <a:pt x="19039" y="3371"/>
                  </a:cubicBezTo>
                  <a:cubicBezTo>
                    <a:pt x="19039" y="3584"/>
                    <a:pt x="18492" y="4210"/>
                    <a:pt x="16801" y="4779"/>
                  </a:cubicBezTo>
                  <a:cubicBezTo>
                    <a:pt x="15006" y="5381"/>
                    <a:pt x="12598" y="5713"/>
                    <a:pt x="10024" y="5713"/>
                  </a:cubicBezTo>
                  <a:cubicBezTo>
                    <a:pt x="7449" y="5713"/>
                    <a:pt x="5043" y="5381"/>
                    <a:pt x="3249" y="4779"/>
                  </a:cubicBezTo>
                  <a:cubicBezTo>
                    <a:pt x="1555" y="4210"/>
                    <a:pt x="1008" y="3585"/>
                    <a:pt x="1008" y="3371"/>
                  </a:cubicBezTo>
                  <a:cubicBezTo>
                    <a:pt x="1008" y="3158"/>
                    <a:pt x="1555" y="2533"/>
                    <a:pt x="3249" y="1964"/>
                  </a:cubicBezTo>
                  <a:cubicBezTo>
                    <a:pt x="5043" y="1362"/>
                    <a:pt x="7449" y="1032"/>
                    <a:pt x="10024" y="1032"/>
                  </a:cubicBezTo>
                  <a:close/>
                  <a:moveTo>
                    <a:pt x="10024" y="0"/>
                  </a:moveTo>
                  <a:cubicBezTo>
                    <a:pt x="4697" y="0"/>
                    <a:pt x="341" y="1392"/>
                    <a:pt x="1" y="3152"/>
                  </a:cubicBezTo>
                  <a:cubicBezTo>
                    <a:pt x="341" y="4910"/>
                    <a:pt x="4696" y="6301"/>
                    <a:pt x="10024" y="6301"/>
                  </a:cubicBezTo>
                  <a:cubicBezTo>
                    <a:pt x="15350" y="6301"/>
                    <a:pt x="19708" y="4910"/>
                    <a:pt x="20046" y="3152"/>
                  </a:cubicBezTo>
                  <a:cubicBezTo>
                    <a:pt x="19707" y="1392"/>
                    <a:pt x="15352" y="0"/>
                    <a:pt x="10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5513275" y="4644625"/>
              <a:ext cx="502400" cy="168600"/>
            </a:xfrm>
            <a:custGeom>
              <a:avLst/>
              <a:gdLst/>
              <a:ahLst/>
              <a:cxnLst/>
              <a:rect l="l" t="t" r="r" b="b"/>
              <a:pathLst>
                <a:path w="20096" h="6744" extrusionOk="0">
                  <a:moveTo>
                    <a:pt x="10049" y="1030"/>
                  </a:moveTo>
                  <a:cubicBezTo>
                    <a:pt x="12623" y="1030"/>
                    <a:pt x="15029" y="1362"/>
                    <a:pt x="16825" y="1964"/>
                  </a:cubicBezTo>
                  <a:cubicBezTo>
                    <a:pt x="18517" y="2532"/>
                    <a:pt x="19064" y="3158"/>
                    <a:pt x="19064" y="3371"/>
                  </a:cubicBezTo>
                  <a:cubicBezTo>
                    <a:pt x="19064" y="3584"/>
                    <a:pt x="18517" y="4211"/>
                    <a:pt x="16825" y="4779"/>
                  </a:cubicBezTo>
                  <a:cubicBezTo>
                    <a:pt x="15029" y="5381"/>
                    <a:pt x="12623" y="5713"/>
                    <a:pt x="10049" y="5713"/>
                  </a:cubicBezTo>
                  <a:cubicBezTo>
                    <a:pt x="7474" y="5713"/>
                    <a:pt x="5068" y="5381"/>
                    <a:pt x="3272" y="4779"/>
                  </a:cubicBezTo>
                  <a:cubicBezTo>
                    <a:pt x="1580" y="4211"/>
                    <a:pt x="1032" y="3584"/>
                    <a:pt x="1032" y="3371"/>
                  </a:cubicBezTo>
                  <a:cubicBezTo>
                    <a:pt x="1032" y="3156"/>
                    <a:pt x="1580" y="2532"/>
                    <a:pt x="3272" y="1964"/>
                  </a:cubicBezTo>
                  <a:cubicBezTo>
                    <a:pt x="5068" y="1362"/>
                    <a:pt x="7474" y="1030"/>
                    <a:pt x="10049" y="1030"/>
                  </a:cubicBezTo>
                  <a:close/>
                  <a:moveTo>
                    <a:pt x="10049" y="0"/>
                  </a:moveTo>
                  <a:cubicBezTo>
                    <a:pt x="4500" y="0"/>
                    <a:pt x="1" y="1510"/>
                    <a:pt x="1" y="3371"/>
                  </a:cubicBezTo>
                  <a:cubicBezTo>
                    <a:pt x="1" y="5232"/>
                    <a:pt x="4500" y="6744"/>
                    <a:pt x="10049" y="6744"/>
                  </a:cubicBezTo>
                  <a:cubicBezTo>
                    <a:pt x="15597" y="6744"/>
                    <a:pt x="20095" y="5233"/>
                    <a:pt x="20095" y="3371"/>
                  </a:cubicBezTo>
                  <a:cubicBezTo>
                    <a:pt x="20095" y="1508"/>
                    <a:pt x="15597" y="0"/>
                    <a:pt x="10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9"/>
            <p:cNvSpPr/>
            <p:nvPr/>
          </p:nvSpPr>
          <p:spPr>
            <a:xfrm>
              <a:off x="5576600" y="4696150"/>
              <a:ext cx="375775" cy="65525"/>
            </a:xfrm>
            <a:custGeom>
              <a:avLst/>
              <a:gdLst/>
              <a:ahLst/>
              <a:cxnLst/>
              <a:rect l="l" t="t" r="r" b="b"/>
              <a:pathLst>
                <a:path w="15031" h="2621" extrusionOk="0">
                  <a:moveTo>
                    <a:pt x="7516" y="0"/>
                  </a:moveTo>
                  <a:cubicBezTo>
                    <a:pt x="3760" y="0"/>
                    <a:pt x="1140" y="721"/>
                    <a:pt x="0" y="1310"/>
                  </a:cubicBezTo>
                  <a:cubicBezTo>
                    <a:pt x="1140" y="1900"/>
                    <a:pt x="3760" y="2621"/>
                    <a:pt x="7516" y="2621"/>
                  </a:cubicBezTo>
                  <a:cubicBezTo>
                    <a:pt x="11272" y="2621"/>
                    <a:pt x="13893" y="1900"/>
                    <a:pt x="15031" y="1310"/>
                  </a:cubicBezTo>
                  <a:cubicBezTo>
                    <a:pt x="13893" y="721"/>
                    <a:pt x="11272" y="0"/>
                    <a:pt x="75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9"/>
            <p:cNvSpPr/>
            <p:nvPr/>
          </p:nvSpPr>
          <p:spPr>
            <a:xfrm>
              <a:off x="3880500" y="3630800"/>
              <a:ext cx="1228275" cy="1056125"/>
            </a:xfrm>
            <a:custGeom>
              <a:avLst/>
              <a:gdLst/>
              <a:ahLst/>
              <a:cxnLst/>
              <a:rect l="l" t="t" r="r" b="b"/>
              <a:pathLst>
                <a:path w="49131" h="42245" extrusionOk="0">
                  <a:moveTo>
                    <a:pt x="37943" y="0"/>
                  </a:moveTo>
                  <a:lnTo>
                    <a:pt x="0" y="25778"/>
                  </a:lnTo>
                  <a:lnTo>
                    <a:pt x="11187" y="42245"/>
                  </a:lnTo>
                  <a:lnTo>
                    <a:pt x="49131" y="16467"/>
                  </a:lnTo>
                  <a:lnTo>
                    <a:pt x="37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3912600" y="3662650"/>
              <a:ext cx="1164000" cy="992625"/>
            </a:xfrm>
            <a:custGeom>
              <a:avLst/>
              <a:gdLst/>
              <a:ahLst/>
              <a:cxnLst/>
              <a:rect l="l" t="t" r="r" b="b"/>
              <a:pathLst>
                <a:path w="46560" h="39705" extrusionOk="0">
                  <a:moveTo>
                    <a:pt x="36121" y="1331"/>
                  </a:moveTo>
                  <a:lnTo>
                    <a:pt x="36121" y="1332"/>
                  </a:lnTo>
                  <a:lnTo>
                    <a:pt x="45229" y="14742"/>
                  </a:lnTo>
                  <a:lnTo>
                    <a:pt x="10442" y="38374"/>
                  </a:lnTo>
                  <a:lnTo>
                    <a:pt x="1333" y="24964"/>
                  </a:lnTo>
                  <a:lnTo>
                    <a:pt x="36121" y="1331"/>
                  </a:lnTo>
                  <a:close/>
                  <a:moveTo>
                    <a:pt x="36374" y="0"/>
                  </a:moveTo>
                  <a:lnTo>
                    <a:pt x="1" y="24709"/>
                  </a:lnTo>
                  <a:lnTo>
                    <a:pt x="10187" y="39704"/>
                  </a:lnTo>
                  <a:lnTo>
                    <a:pt x="46560" y="14994"/>
                  </a:lnTo>
                  <a:lnTo>
                    <a:pt x="36374" y="0"/>
                  </a:ln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9"/>
            <p:cNvSpPr/>
            <p:nvPr/>
          </p:nvSpPr>
          <p:spPr>
            <a:xfrm>
              <a:off x="3912600" y="3662650"/>
              <a:ext cx="1164000" cy="992625"/>
            </a:xfrm>
            <a:custGeom>
              <a:avLst/>
              <a:gdLst/>
              <a:ahLst/>
              <a:cxnLst/>
              <a:rect l="l" t="t" r="r" b="b"/>
              <a:pathLst>
                <a:path w="46560" h="39705" extrusionOk="0">
                  <a:moveTo>
                    <a:pt x="36121" y="1331"/>
                  </a:moveTo>
                  <a:lnTo>
                    <a:pt x="36121" y="1332"/>
                  </a:lnTo>
                  <a:lnTo>
                    <a:pt x="45229" y="14742"/>
                  </a:lnTo>
                  <a:lnTo>
                    <a:pt x="10442" y="38374"/>
                  </a:lnTo>
                  <a:lnTo>
                    <a:pt x="1333" y="24964"/>
                  </a:lnTo>
                  <a:lnTo>
                    <a:pt x="36121" y="1331"/>
                  </a:lnTo>
                  <a:close/>
                  <a:moveTo>
                    <a:pt x="36374" y="0"/>
                  </a:moveTo>
                  <a:lnTo>
                    <a:pt x="1" y="24709"/>
                  </a:lnTo>
                  <a:lnTo>
                    <a:pt x="10187" y="39704"/>
                  </a:lnTo>
                  <a:lnTo>
                    <a:pt x="46560" y="14994"/>
                  </a:lnTo>
                  <a:lnTo>
                    <a:pt x="36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9"/>
            <p:cNvSpPr/>
            <p:nvPr/>
          </p:nvSpPr>
          <p:spPr>
            <a:xfrm>
              <a:off x="4768125" y="3662650"/>
              <a:ext cx="90400" cy="65100"/>
            </a:xfrm>
            <a:custGeom>
              <a:avLst/>
              <a:gdLst/>
              <a:ahLst/>
              <a:cxnLst/>
              <a:rect l="l" t="t" r="r" b="b"/>
              <a:pathLst>
                <a:path w="3616" h="2604" extrusionOk="0">
                  <a:moveTo>
                    <a:pt x="2153" y="0"/>
                  </a:moveTo>
                  <a:lnTo>
                    <a:pt x="0" y="1462"/>
                  </a:lnTo>
                  <a:cubicBezTo>
                    <a:pt x="505" y="2203"/>
                    <a:pt x="1324" y="2604"/>
                    <a:pt x="2157" y="2604"/>
                  </a:cubicBezTo>
                  <a:cubicBezTo>
                    <a:pt x="2660" y="2604"/>
                    <a:pt x="3168" y="2458"/>
                    <a:pt x="3615" y="2153"/>
                  </a:cubicBezTo>
                  <a:lnTo>
                    <a:pt x="2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3912600" y="4243800"/>
              <a:ext cx="74050" cy="90425"/>
            </a:xfrm>
            <a:custGeom>
              <a:avLst/>
              <a:gdLst/>
              <a:ahLst/>
              <a:cxnLst/>
              <a:rect l="l" t="t" r="r" b="b"/>
              <a:pathLst>
                <a:path w="2962" h="3617" extrusionOk="0">
                  <a:moveTo>
                    <a:pt x="2154" y="0"/>
                  </a:moveTo>
                  <a:lnTo>
                    <a:pt x="1" y="1463"/>
                  </a:lnTo>
                  <a:lnTo>
                    <a:pt x="1464" y="3616"/>
                  </a:lnTo>
                  <a:cubicBezTo>
                    <a:pt x="2653" y="2809"/>
                    <a:pt x="2961" y="1189"/>
                    <a:pt x="2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9"/>
            <p:cNvSpPr/>
            <p:nvPr/>
          </p:nvSpPr>
          <p:spPr>
            <a:xfrm>
              <a:off x="4130700" y="4590175"/>
              <a:ext cx="90425" cy="65125"/>
            </a:xfrm>
            <a:custGeom>
              <a:avLst/>
              <a:gdLst/>
              <a:ahLst/>
              <a:cxnLst/>
              <a:rect l="l" t="t" r="r" b="b"/>
              <a:pathLst>
                <a:path w="3617" h="2605" extrusionOk="0">
                  <a:moveTo>
                    <a:pt x="1460" y="0"/>
                  </a:moveTo>
                  <a:cubicBezTo>
                    <a:pt x="957" y="0"/>
                    <a:pt x="448" y="146"/>
                    <a:pt x="0" y="450"/>
                  </a:cubicBezTo>
                  <a:lnTo>
                    <a:pt x="1463" y="2605"/>
                  </a:lnTo>
                  <a:lnTo>
                    <a:pt x="3616" y="1141"/>
                  </a:lnTo>
                  <a:cubicBezTo>
                    <a:pt x="3113" y="400"/>
                    <a:pt x="2294" y="0"/>
                    <a:pt x="1460" y="0"/>
                  </a:cubicBez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9"/>
            <p:cNvSpPr/>
            <p:nvPr/>
          </p:nvSpPr>
          <p:spPr>
            <a:xfrm>
              <a:off x="5002575" y="3983700"/>
              <a:ext cx="74075" cy="90425"/>
            </a:xfrm>
            <a:custGeom>
              <a:avLst/>
              <a:gdLst/>
              <a:ahLst/>
              <a:cxnLst/>
              <a:rect l="l" t="t" r="r" b="b"/>
              <a:pathLst>
                <a:path w="2963" h="3617" extrusionOk="0">
                  <a:moveTo>
                    <a:pt x="1499" y="0"/>
                  </a:moveTo>
                  <a:cubicBezTo>
                    <a:pt x="310" y="808"/>
                    <a:pt x="0" y="2426"/>
                    <a:pt x="808" y="3616"/>
                  </a:cubicBezTo>
                  <a:lnTo>
                    <a:pt x="2962" y="2153"/>
                  </a:lnTo>
                  <a:lnTo>
                    <a:pt x="14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4247275" y="3979175"/>
              <a:ext cx="494625" cy="359550"/>
            </a:xfrm>
            <a:custGeom>
              <a:avLst/>
              <a:gdLst/>
              <a:ahLst/>
              <a:cxnLst/>
              <a:rect l="l" t="t" r="r" b="b"/>
              <a:pathLst>
                <a:path w="19785" h="14382" extrusionOk="0">
                  <a:moveTo>
                    <a:pt x="14246" y="0"/>
                  </a:moveTo>
                  <a:cubicBezTo>
                    <a:pt x="12055" y="0"/>
                    <a:pt x="9339" y="896"/>
                    <a:pt x="6793" y="2626"/>
                  </a:cubicBezTo>
                  <a:cubicBezTo>
                    <a:pt x="2276" y="5694"/>
                    <a:pt x="1" y="10226"/>
                    <a:pt x="1714" y="12747"/>
                  </a:cubicBezTo>
                  <a:cubicBezTo>
                    <a:pt x="2462" y="13846"/>
                    <a:pt x="3844" y="14382"/>
                    <a:pt x="5539" y="14382"/>
                  </a:cubicBezTo>
                  <a:cubicBezTo>
                    <a:pt x="7731" y="14382"/>
                    <a:pt x="10447" y="13486"/>
                    <a:pt x="12994" y="11756"/>
                  </a:cubicBezTo>
                  <a:cubicBezTo>
                    <a:pt x="17512" y="8689"/>
                    <a:pt x="19784" y="4156"/>
                    <a:pt x="18071" y="1637"/>
                  </a:cubicBezTo>
                  <a:cubicBezTo>
                    <a:pt x="17324" y="536"/>
                    <a:pt x="15942" y="0"/>
                    <a:pt x="14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9"/>
            <p:cNvSpPr/>
            <p:nvPr/>
          </p:nvSpPr>
          <p:spPr>
            <a:xfrm>
              <a:off x="4121675" y="4344725"/>
              <a:ext cx="83250" cy="78575"/>
            </a:xfrm>
            <a:custGeom>
              <a:avLst/>
              <a:gdLst/>
              <a:ahLst/>
              <a:cxnLst/>
              <a:rect l="l" t="t" r="r" b="b"/>
              <a:pathLst>
                <a:path w="3330" h="3143" extrusionOk="0">
                  <a:moveTo>
                    <a:pt x="1666" y="1"/>
                  </a:moveTo>
                  <a:cubicBezTo>
                    <a:pt x="1362" y="1"/>
                    <a:pt x="1056" y="89"/>
                    <a:pt x="786" y="272"/>
                  </a:cubicBezTo>
                  <a:cubicBezTo>
                    <a:pt x="260" y="628"/>
                    <a:pt x="1" y="1267"/>
                    <a:pt x="129" y="1889"/>
                  </a:cubicBezTo>
                  <a:cubicBezTo>
                    <a:pt x="257" y="2512"/>
                    <a:pt x="747" y="2996"/>
                    <a:pt x="1371" y="3115"/>
                  </a:cubicBezTo>
                  <a:cubicBezTo>
                    <a:pt x="1470" y="3134"/>
                    <a:pt x="1569" y="3143"/>
                    <a:pt x="1667" y="3143"/>
                  </a:cubicBezTo>
                  <a:cubicBezTo>
                    <a:pt x="2189" y="3143"/>
                    <a:pt x="2686" y="2882"/>
                    <a:pt x="2979" y="2436"/>
                  </a:cubicBezTo>
                  <a:cubicBezTo>
                    <a:pt x="3329" y="1905"/>
                    <a:pt x="3323" y="1215"/>
                    <a:pt x="2967" y="691"/>
                  </a:cubicBezTo>
                  <a:cubicBezTo>
                    <a:pt x="2663" y="242"/>
                    <a:pt x="2169" y="1"/>
                    <a:pt x="1666" y="1"/>
                  </a:cubicBezTo>
                  <a:close/>
                </a:path>
              </a:pathLst>
            </a:custGeom>
            <a:solidFill>
              <a:srgbClr val="23A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9"/>
            <p:cNvSpPr/>
            <p:nvPr/>
          </p:nvSpPr>
          <p:spPr>
            <a:xfrm>
              <a:off x="4784225" y="3894625"/>
              <a:ext cx="83200" cy="78550"/>
            </a:xfrm>
            <a:custGeom>
              <a:avLst/>
              <a:gdLst/>
              <a:ahLst/>
              <a:cxnLst/>
              <a:rect l="l" t="t" r="r" b="b"/>
              <a:pathLst>
                <a:path w="3328" h="3142" extrusionOk="0">
                  <a:moveTo>
                    <a:pt x="1665" y="1"/>
                  </a:moveTo>
                  <a:cubicBezTo>
                    <a:pt x="1361" y="1"/>
                    <a:pt x="1053" y="89"/>
                    <a:pt x="782" y="273"/>
                  </a:cubicBezTo>
                  <a:cubicBezTo>
                    <a:pt x="258" y="631"/>
                    <a:pt x="0" y="1269"/>
                    <a:pt x="128" y="1890"/>
                  </a:cubicBezTo>
                  <a:cubicBezTo>
                    <a:pt x="258" y="2513"/>
                    <a:pt x="748" y="2995"/>
                    <a:pt x="1372" y="3115"/>
                  </a:cubicBezTo>
                  <a:cubicBezTo>
                    <a:pt x="1470" y="3133"/>
                    <a:pt x="1568" y="3142"/>
                    <a:pt x="1665" y="3142"/>
                  </a:cubicBezTo>
                  <a:cubicBezTo>
                    <a:pt x="2188" y="3142"/>
                    <a:pt x="2684" y="2881"/>
                    <a:pt x="2979" y="2434"/>
                  </a:cubicBezTo>
                  <a:cubicBezTo>
                    <a:pt x="3327" y="1903"/>
                    <a:pt x="3323" y="1215"/>
                    <a:pt x="2967" y="689"/>
                  </a:cubicBezTo>
                  <a:cubicBezTo>
                    <a:pt x="2662" y="242"/>
                    <a:pt x="2168" y="1"/>
                    <a:pt x="16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3883300" y="4004175"/>
              <a:ext cx="1245225" cy="833875"/>
            </a:xfrm>
            <a:custGeom>
              <a:avLst/>
              <a:gdLst/>
              <a:ahLst/>
              <a:cxnLst/>
              <a:rect l="l" t="t" r="r" b="b"/>
              <a:pathLst>
                <a:path w="49809" h="33355" extrusionOk="0">
                  <a:moveTo>
                    <a:pt x="43531" y="1"/>
                  </a:moveTo>
                  <a:lnTo>
                    <a:pt x="0" y="14462"/>
                  </a:lnTo>
                  <a:lnTo>
                    <a:pt x="6277" y="33354"/>
                  </a:lnTo>
                  <a:lnTo>
                    <a:pt x="49809" y="18891"/>
                  </a:lnTo>
                  <a:lnTo>
                    <a:pt x="435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9"/>
            <p:cNvSpPr/>
            <p:nvPr/>
          </p:nvSpPr>
          <p:spPr>
            <a:xfrm>
              <a:off x="3912800" y="4032750"/>
              <a:ext cx="1186225" cy="776725"/>
            </a:xfrm>
            <a:custGeom>
              <a:avLst/>
              <a:gdLst/>
              <a:ahLst/>
              <a:cxnLst/>
              <a:rect l="l" t="t" r="r" b="b"/>
              <a:pathLst>
                <a:path w="47449" h="31069" extrusionOk="0">
                  <a:moveTo>
                    <a:pt x="41122" y="1213"/>
                  </a:moveTo>
                  <a:lnTo>
                    <a:pt x="46236" y="16597"/>
                  </a:lnTo>
                  <a:lnTo>
                    <a:pt x="6326" y="29856"/>
                  </a:lnTo>
                  <a:lnTo>
                    <a:pt x="1215" y="14474"/>
                  </a:lnTo>
                  <a:lnTo>
                    <a:pt x="41122" y="1213"/>
                  </a:lnTo>
                  <a:close/>
                  <a:moveTo>
                    <a:pt x="41732" y="0"/>
                  </a:moveTo>
                  <a:lnTo>
                    <a:pt x="0" y="13864"/>
                  </a:lnTo>
                  <a:lnTo>
                    <a:pt x="5719" y="31068"/>
                  </a:lnTo>
                  <a:lnTo>
                    <a:pt x="47449" y="17203"/>
                  </a:lnTo>
                  <a:lnTo>
                    <a:pt x="41732" y="0"/>
                  </a:ln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9"/>
            <p:cNvSpPr/>
            <p:nvPr/>
          </p:nvSpPr>
          <p:spPr>
            <a:xfrm>
              <a:off x="3912800" y="4032750"/>
              <a:ext cx="1186225" cy="776725"/>
            </a:xfrm>
            <a:custGeom>
              <a:avLst/>
              <a:gdLst/>
              <a:ahLst/>
              <a:cxnLst/>
              <a:rect l="l" t="t" r="r" b="b"/>
              <a:pathLst>
                <a:path w="47449" h="31069" extrusionOk="0">
                  <a:moveTo>
                    <a:pt x="41122" y="1213"/>
                  </a:moveTo>
                  <a:lnTo>
                    <a:pt x="46236" y="16597"/>
                  </a:lnTo>
                  <a:lnTo>
                    <a:pt x="6326" y="29856"/>
                  </a:lnTo>
                  <a:lnTo>
                    <a:pt x="1215" y="14474"/>
                  </a:lnTo>
                  <a:lnTo>
                    <a:pt x="41122" y="1213"/>
                  </a:lnTo>
                  <a:close/>
                  <a:moveTo>
                    <a:pt x="41732" y="0"/>
                  </a:moveTo>
                  <a:lnTo>
                    <a:pt x="0" y="13864"/>
                  </a:lnTo>
                  <a:lnTo>
                    <a:pt x="5719" y="31068"/>
                  </a:lnTo>
                  <a:lnTo>
                    <a:pt x="47449" y="17203"/>
                  </a:lnTo>
                  <a:lnTo>
                    <a:pt x="417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9"/>
            <p:cNvSpPr/>
            <p:nvPr/>
          </p:nvSpPr>
          <p:spPr>
            <a:xfrm>
              <a:off x="4894350" y="4032750"/>
              <a:ext cx="82250" cy="65100"/>
            </a:xfrm>
            <a:custGeom>
              <a:avLst/>
              <a:gdLst/>
              <a:ahLst/>
              <a:cxnLst/>
              <a:rect l="l" t="t" r="r" b="b"/>
              <a:pathLst>
                <a:path w="3290" h="2604" extrusionOk="0">
                  <a:moveTo>
                    <a:pt x="2470" y="0"/>
                  </a:moveTo>
                  <a:lnTo>
                    <a:pt x="1" y="820"/>
                  </a:lnTo>
                  <a:cubicBezTo>
                    <a:pt x="362" y="1911"/>
                    <a:pt x="1378" y="2604"/>
                    <a:pt x="2469" y="2604"/>
                  </a:cubicBezTo>
                  <a:cubicBezTo>
                    <a:pt x="2741" y="2604"/>
                    <a:pt x="3017" y="2561"/>
                    <a:pt x="3289" y="2471"/>
                  </a:cubicBezTo>
                  <a:lnTo>
                    <a:pt x="2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9"/>
            <p:cNvSpPr/>
            <p:nvPr/>
          </p:nvSpPr>
          <p:spPr>
            <a:xfrm>
              <a:off x="3912800" y="4358900"/>
              <a:ext cx="73100" cy="82250"/>
            </a:xfrm>
            <a:custGeom>
              <a:avLst/>
              <a:gdLst/>
              <a:ahLst/>
              <a:cxnLst/>
              <a:rect l="l" t="t" r="r" b="b"/>
              <a:pathLst>
                <a:path w="2924" h="3290" extrusionOk="0">
                  <a:moveTo>
                    <a:pt x="2471" y="0"/>
                  </a:moveTo>
                  <a:lnTo>
                    <a:pt x="0" y="820"/>
                  </a:lnTo>
                  <a:lnTo>
                    <a:pt x="823" y="3290"/>
                  </a:lnTo>
                  <a:cubicBezTo>
                    <a:pt x="2186" y="2836"/>
                    <a:pt x="2923" y="1363"/>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9"/>
            <p:cNvSpPr/>
            <p:nvPr/>
          </p:nvSpPr>
          <p:spPr>
            <a:xfrm>
              <a:off x="4035225" y="4744350"/>
              <a:ext cx="82275" cy="65125"/>
            </a:xfrm>
            <a:custGeom>
              <a:avLst/>
              <a:gdLst/>
              <a:ahLst/>
              <a:cxnLst/>
              <a:rect l="l" t="t" r="r" b="b"/>
              <a:pathLst>
                <a:path w="3291" h="2605" extrusionOk="0">
                  <a:moveTo>
                    <a:pt x="821" y="1"/>
                  </a:moveTo>
                  <a:cubicBezTo>
                    <a:pt x="549" y="1"/>
                    <a:pt x="273" y="44"/>
                    <a:pt x="1" y="134"/>
                  </a:cubicBezTo>
                  <a:lnTo>
                    <a:pt x="820" y="2604"/>
                  </a:lnTo>
                  <a:lnTo>
                    <a:pt x="3290" y="1783"/>
                  </a:lnTo>
                  <a:cubicBezTo>
                    <a:pt x="2928" y="692"/>
                    <a:pt x="1911" y="1"/>
                    <a:pt x="821" y="1"/>
                  </a:cubicBezTo>
                  <a:close/>
                </a:path>
              </a:pathLst>
            </a:custGeom>
            <a:solidFill>
              <a:srgbClr val="FFA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5025875" y="4401100"/>
              <a:ext cx="73125" cy="82275"/>
            </a:xfrm>
            <a:custGeom>
              <a:avLst/>
              <a:gdLst/>
              <a:ahLst/>
              <a:cxnLst/>
              <a:rect l="l" t="t" r="r" b="b"/>
              <a:pathLst>
                <a:path w="2925" h="3291" extrusionOk="0">
                  <a:moveTo>
                    <a:pt x="2103" y="0"/>
                  </a:moveTo>
                  <a:cubicBezTo>
                    <a:pt x="738" y="453"/>
                    <a:pt x="1" y="1925"/>
                    <a:pt x="454" y="3290"/>
                  </a:cubicBezTo>
                  <a:lnTo>
                    <a:pt x="2924" y="2469"/>
                  </a:lnTo>
                  <a:lnTo>
                    <a:pt x="21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9"/>
            <p:cNvSpPr/>
            <p:nvPr/>
          </p:nvSpPr>
          <p:spPr>
            <a:xfrm>
              <a:off x="4247275" y="4268675"/>
              <a:ext cx="517225" cy="304825"/>
            </a:xfrm>
            <a:custGeom>
              <a:avLst/>
              <a:gdLst/>
              <a:ahLst/>
              <a:cxnLst/>
              <a:rect l="l" t="t" r="r" b="b"/>
              <a:pathLst>
                <a:path w="20689" h="12193" extrusionOk="0">
                  <a:moveTo>
                    <a:pt x="13640" y="1"/>
                  </a:moveTo>
                  <a:cubicBezTo>
                    <a:pt x="12083" y="1"/>
                    <a:pt x="10355" y="278"/>
                    <a:pt x="8605" y="859"/>
                  </a:cubicBezTo>
                  <a:cubicBezTo>
                    <a:pt x="3423" y="2581"/>
                    <a:pt x="1" y="6321"/>
                    <a:pt x="962" y="9214"/>
                  </a:cubicBezTo>
                  <a:cubicBezTo>
                    <a:pt x="1599" y="11129"/>
                    <a:pt x="3998" y="12192"/>
                    <a:pt x="7051" y="12192"/>
                  </a:cubicBezTo>
                  <a:cubicBezTo>
                    <a:pt x="8608" y="12192"/>
                    <a:pt x="10335" y="11916"/>
                    <a:pt x="12086" y="11334"/>
                  </a:cubicBezTo>
                  <a:cubicBezTo>
                    <a:pt x="17268" y="9612"/>
                    <a:pt x="20688" y="5871"/>
                    <a:pt x="19727" y="2980"/>
                  </a:cubicBezTo>
                  <a:cubicBezTo>
                    <a:pt x="19091" y="1064"/>
                    <a:pt x="16692" y="1"/>
                    <a:pt x="13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9"/>
            <p:cNvSpPr/>
            <p:nvPr/>
          </p:nvSpPr>
          <p:spPr>
            <a:xfrm>
              <a:off x="4085600" y="4508075"/>
              <a:ext cx="82550" cy="78550"/>
            </a:xfrm>
            <a:custGeom>
              <a:avLst/>
              <a:gdLst/>
              <a:ahLst/>
              <a:cxnLst/>
              <a:rect l="l" t="t" r="r" b="b"/>
              <a:pathLst>
                <a:path w="3302" h="3142" extrusionOk="0">
                  <a:moveTo>
                    <a:pt x="1610" y="1"/>
                  </a:moveTo>
                  <a:cubicBezTo>
                    <a:pt x="1446" y="1"/>
                    <a:pt x="1280" y="27"/>
                    <a:pt x="1116" y="81"/>
                  </a:cubicBezTo>
                  <a:cubicBezTo>
                    <a:pt x="513" y="282"/>
                    <a:pt x="91" y="826"/>
                    <a:pt x="45" y="1459"/>
                  </a:cubicBezTo>
                  <a:cubicBezTo>
                    <a:pt x="0" y="2092"/>
                    <a:pt x="340" y="2691"/>
                    <a:pt x="907" y="2976"/>
                  </a:cubicBezTo>
                  <a:cubicBezTo>
                    <a:pt x="1130" y="3087"/>
                    <a:pt x="1371" y="3142"/>
                    <a:pt x="1610" y="3142"/>
                  </a:cubicBezTo>
                  <a:cubicBezTo>
                    <a:pt x="1980" y="3142"/>
                    <a:pt x="2347" y="3011"/>
                    <a:pt x="2639" y="2758"/>
                  </a:cubicBezTo>
                  <a:cubicBezTo>
                    <a:pt x="3118" y="2344"/>
                    <a:pt x="3302" y="1680"/>
                    <a:pt x="3102" y="1078"/>
                  </a:cubicBezTo>
                  <a:cubicBezTo>
                    <a:pt x="2883" y="418"/>
                    <a:pt x="2268" y="1"/>
                    <a:pt x="1610" y="1"/>
                  </a:cubicBezTo>
                  <a:close/>
                </a:path>
              </a:pathLst>
            </a:custGeom>
            <a:solidFill>
              <a:srgbClr val="23A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4845650" y="4255550"/>
              <a:ext cx="82600" cy="78550"/>
            </a:xfrm>
            <a:custGeom>
              <a:avLst/>
              <a:gdLst/>
              <a:ahLst/>
              <a:cxnLst/>
              <a:rect l="l" t="t" r="r" b="b"/>
              <a:pathLst>
                <a:path w="3304" h="3142" extrusionOk="0">
                  <a:moveTo>
                    <a:pt x="1613" y="1"/>
                  </a:moveTo>
                  <a:cubicBezTo>
                    <a:pt x="1449" y="1"/>
                    <a:pt x="1282" y="27"/>
                    <a:pt x="1117" y="82"/>
                  </a:cubicBezTo>
                  <a:cubicBezTo>
                    <a:pt x="514" y="281"/>
                    <a:pt x="91" y="825"/>
                    <a:pt x="45" y="1458"/>
                  </a:cubicBezTo>
                  <a:cubicBezTo>
                    <a:pt x="0" y="2093"/>
                    <a:pt x="341" y="2692"/>
                    <a:pt x="909" y="2977"/>
                  </a:cubicBezTo>
                  <a:cubicBezTo>
                    <a:pt x="1132" y="3088"/>
                    <a:pt x="1372" y="3142"/>
                    <a:pt x="1611" y="3142"/>
                  </a:cubicBezTo>
                  <a:cubicBezTo>
                    <a:pt x="1982" y="3142"/>
                    <a:pt x="2349" y="3012"/>
                    <a:pt x="2640" y="2759"/>
                  </a:cubicBezTo>
                  <a:cubicBezTo>
                    <a:pt x="3121" y="2342"/>
                    <a:pt x="3303" y="1677"/>
                    <a:pt x="3102" y="1075"/>
                  </a:cubicBezTo>
                  <a:cubicBezTo>
                    <a:pt x="2883" y="417"/>
                    <a:pt x="2271" y="1"/>
                    <a:pt x="1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3800" y="4494550"/>
              <a:ext cx="1280350" cy="808600"/>
            </a:xfrm>
            <a:custGeom>
              <a:avLst/>
              <a:gdLst/>
              <a:ahLst/>
              <a:cxnLst/>
              <a:rect l="l" t="t" r="r" b="b"/>
              <a:pathLst>
                <a:path w="51214" h="32344" extrusionOk="0">
                  <a:moveTo>
                    <a:pt x="3047" y="1"/>
                  </a:moveTo>
                  <a:cubicBezTo>
                    <a:pt x="1363" y="1"/>
                    <a:pt x="0" y="1310"/>
                    <a:pt x="0" y="2925"/>
                  </a:cubicBezTo>
                  <a:lnTo>
                    <a:pt x="0" y="29421"/>
                  </a:lnTo>
                  <a:cubicBezTo>
                    <a:pt x="0" y="31034"/>
                    <a:pt x="1363" y="32344"/>
                    <a:pt x="3047" y="32344"/>
                  </a:cubicBezTo>
                  <a:lnTo>
                    <a:pt x="48165" y="32344"/>
                  </a:lnTo>
                  <a:cubicBezTo>
                    <a:pt x="49849" y="32344"/>
                    <a:pt x="51214" y="31034"/>
                    <a:pt x="51214" y="29421"/>
                  </a:cubicBezTo>
                  <a:lnTo>
                    <a:pt x="51214" y="2925"/>
                  </a:lnTo>
                  <a:cubicBezTo>
                    <a:pt x="51214" y="1310"/>
                    <a:pt x="49849" y="1"/>
                    <a:pt x="48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9"/>
            <p:cNvSpPr/>
            <p:nvPr/>
          </p:nvSpPr>
          <p:spPr>
            <a:xfrm>
              <a:off x="4504475" y="4494550"/>
              <a:ext cx="629675" cy="808600"/>
            </a:xfrm>
            <a:custGeom>
              <a:avLst/>
              <a:gdLst/>
              <a:ahLst/>
              <a:cxnLst/>
              <a:rect l="l" t="t" r="r" b="b"/>
              <a:pathLst>
                <a:path w="25187" h="32344" extrusionOk="0">
                  <a:moveTo>
                    <a:pt x="3049" y="1"/>
                  </a:moveTo>
                  <a:cubicBezTo>
                    <a:pt x="1366" y="1"/>
                    <a:pt x="1" y="1310"/>
                    <a:pt x="1" y="2925"/>
                  </a:cubicBezTo>
                  <a:lnTo>
                    <a:pt x="1" y="29421"/>
                  </a:lnTo>
                  <a:cubicBezTo>
                    <a:pt x="1" y="31034"/>
                    <a:pt x="1366" y="32344"/>
                    <a:pt x="3049" y="32344"/>
                  </a:cubicBezTo>
                  <a:lnTo>
                    <a:pt x="22138" y="32344"/>
                  </a:lnTo>
                  <a:cubicBezTo>
                    <a:pt x="23822" y="32344"/>
                    <a:pt x="25187" y="31034"/>
                    <a:pt x="25187" y="29421"/>
                  </a:cubicBezTo>
                  <a:lnTo>
                    <a:pt x="25187" y="2925"/>
                  </a:lnTo>
                  <a:cubicBezTo>
                    <a:pt x="25187" y="1310"/>
                    <a:pt x="23822" y="1"/>
                    <a:pt x="22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9"/>
            <p:cNvSpPr/>
            <p:nvPr/>
          </p:nvSpPr>
          <p:spPr>
            <a:xfrm>
              <a:off x="4771750" y="4582225"/>
              <a:ext cx="286500" cy="81000"/>
            </a:xfrm>
            <a:custGeom>
              <a:avLst/>
              <a:gdLst/>
              <a:ahLst/>
              <a:cxnLst/>
              <a:rect l="l" t="t" r="r" b="b"/>
              <a:pathLst>
                <a:path w="11460" h="3240" extrusionOk="0">
                  <a:moveTo>
                    <a:pt x="1620" y="1"/>
                  </a:moveTo>
                  <a:cubicBezTo>
                    <a:pt x="724" y="1"/>
                    <a:pt x="0" y="726"/>
                    <a:pt x="0" y="1620"/>
                  </a:cubicBezTo>
                  <a:cubicBezTo>
                    <a:pt x="0" y="2514"/>
                    <a:pt x="726" y="3240"/>
                    <a:pt x="1620" y="3240"/>
                  </a:cubicBezTo>
                  <a:lnTo>
                    <a:pt x="9841" y="3240"/>
                  </a:lnTo>
                  <a:cubicBezTo>
                    <a:pt x="10735" y="3240"/>
                    <a:pt x="11459" y="2514"/>
                    <a:pt x="11459" y="1620"/>
                  </a:cubicBezTo>
                  <a:cubicBezTo>
                    <a:pt x="11459" y="726"/>
                    <a:pt x="10735" y="2"/>
                    <a:pt x="98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9"/>
            <p:cNvSpPr/>
            <p:nvPr/>
          </p:nvSpPr>
          <p:spPr>
            <a:xfrm>
              <a:off x="4607400" y="4791975"/>
              <a:ext cx="612375" cy="213800"/>
            </a:xfrm>
            <a:custGeom>
              <a:avLst/>
              <a:gdLst/>
              <a:ahLst/>
              <a:cxnLst/>
              <a:rect l="l" t="t" r="r" b="b"/>
              <a:pathLst>
                <a:path w="24495" h="8552" extrusionOk="0">
                  <a:moveTo>
                    <a:pt x="21574" y="1"/>
                  </a:moveTo>
                  <a:cubicBezTo>
                    <a:pt x="21573" y="1"/>
                    <a:pt x="21573" y="1"/>
                    <a:pt x="21572" y="1"/>
                  </a:cubicBezTo>
                  <a:lnTo>
                    <a:pt x="2925" y="1"/>
                  </a:lnTo>
                  <a:cubicBezTo>
                    <a:pt x="1310" y="1"/>
                    <a:pt x="0" y="1309"/>
                    <a:pt x="0" y="2922"/>
                  </a:cubicBezTo>
                  <a:lnTo>
                    <a:pt x="0" y="5630"/>
                  </a:lnTo>
                  <a:cubicBezTo>
                    <a:pt x="0" y="7243"/>
                    <a:pt x="1309" y="8551"/>
                    <a:pt x="2925" y="8551"/>
                  </a:cubicBezTo>
                  <a:lnTo>
                    <a:pt x="21570" y="8551"/>
                  </a:lnTo>
                  <a:cubicBezTo>
                    <a:pt x="23185" y="8551"/>
                    <a:pt x="24493" y="7243"/>
                    <a:pt x="24495" y="5630"/>
                  </a:cubicBezTo>
                  <a:lnTo>
                    <a:pt x="24495" y="2922"/>
                  </a:lnTo>
                  <a:cubicBezTo>
                    <a:pt x="24495" y="1310"/>
                    <a:pt x="23187" y="1"/>
                    <a:pt x="21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9"/>
            <p:cNvSpPr/>
            <p:nvPr/>
          </p:nvSpPr>
          <p:spPr>
            <a:xfrm>
              <a:off x="4644575" y="4835100"/>
              <a:ext cx="132550" cy="127550"/>
            </a:xfrm>
            <a:custGeom>
              <a:avLst/>
              <a:gdLst/>
              <a:ahLst/>
              <a:cxnLst/>
              <a:rect l="l" t="t" r="r" b="b"/>
              <a:pathLst>
                <a:path w="5302" h="5102" extrusionOk="0">
                  <a:moveTo>
                    <a:pt x="2749" y="1"/>
                  </a:moveTo>
                  <a:cubicBezTo>
                    <a:pt x="1718" y="1"/>
                    <a:pt x="789" y="624"/>
                    <a:pt x="394" y="1576"/>
                  </a:cubicBezTo>
                  <a:cubicBezTo>
                    <a:pt x="0" y="2529"/>
                    <a:pt x="218" y="3626"/>
                    <a:pt x="948" y="4355"/>
                  </a:cubicBezTo>
                  <a:cubicBezTo>
                    <a:pt x="1436" y="4843"/>
                    <a:pt x="2088" y="5102"/>
                    <a:pt x="2751" y="5102"/>
                  </a:cubicBezTo>
                  <a:cubicBezTo>
                    <a:pt x="3080" y="5102"/>
                    <a:pt x="3411" y="5038"/>
                    <a:pt x="3727" y="4907"/>
                  </a:cubicBezTo>
                  <a:cubicBezTo>
                    <a:pt x="4680" y="4512"/>
                    <a:pt x="5302" y="3583"/>
                    <a:pt x="5302" y="2552"/>
                  </a:cubicBezTo>
                  <a:cubicBezTo>
                    <a:pt x="5300" y="1142"/>
                    <a:pt x="4159" y="1"/>
                    <a:pt x="2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49"/>
          <p:cNvGrpSpPr/>
          <p:nvPr/>
        </p:nvGrpSpPr>
        <p:grpSpPr>
          <a:xfrm>
            <a:off x="98653" y="3516021"/>
            <a:ext cx="1608314" cy="1484325"/>
            <a:chOff x="4210450" y="238125"/>
            <a:chExt cx="1796150" cy="2976200"/>
          </a:xfrm>
        </p:grpSpPr>
        <p:sp>
          <p:nvSpPr>
            <p:cNvPr id="1987" name="Google Shape;1987;p49"/>
            <p:cNvSpPr/>
            <p:nvPr/>
          </p:nvSpPr>
          <p:spPr>
            <a:xfrm>
              <a:off x="5577650" y="2468225"/>
              <a:ext cx="1025" cy="6475"/>
            </a:xfrm>
            <a:custGeom>
              <a:avLst/>
              <a:gdLst/>
              <a:ahLst/>
              <a:cxnLst/>
              <a:rect l="l" t="t" r="r" b="b"/>
              <a:pathLst>
                <a:path w="41" h="259" extrusionOk="0">
                  <a:moveTo>
                    <a:pt x="1" y="0"/>
                  </a:moveTo>
                  <a:lnTo>
                    <a:pt x="1" y="0"/>
                  </a:lnTo>
                  <a:cubicBezTo>
                    <a:pt x="5" y="48"/>
                    <a:pt x="14" y="94"/>
                    <a:pt x="17" y="144"/>
                  </a:cubicBezTo>
                  <a:cubicBezTo>
                    <a:pt x="23" y="180"/>
                    <a:pt x="21" y="221"/>
                    <a:pt x="24" y="258"/>
                  </a:cubicBezTo>
                  <a:cubicBezTo>
                    <a:pt x="27" y="222"/>
                    <a:pt x="36" y="186"/>
                    <a:pt x="37" y="151"/>
                  </a:cubicBezTo>
                  <a:cubicBezTo>
                    <a:pt x="39" y="105"/>
                    <a:pt x="39" y="58"/>
                    <a:pt x="40" y="10"/>
                  </a:cubicBezTo>
                  <a:cubicBezTo>
                    <a:pt x="27" y="7"/>
                    <a:pt x="14" y="3"/>
                    <a:pt x="1" y="0"/>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4743750" y="956125"/>
              <a:ext cx="690200" cy="420925"/>
            </a:xfrm>
            <a:custGeom>
              <a:avLst/>
              <a:gdLst/>
              <a:ahLst/>
              <a:cxnLst/>
              <a:rect l="l" t="t" r="r" b="b"/>
              <a:pathLst>
                <a:path w="27608" h="16837" extrusionOk="0">
                  <a:moveTo>
                    <a:pt x="23962" y="1"/>
                  </a:moveTo>
                  <a:cubicBezTo>
                    <a:pt x="23962" y="1"/>
                    <a:pt x="24490" y="641"/>
                    <a:pt x="15729" y="8511"/>
                  </a:cubicBezTo>
                  <a:lnTo>
                    <a:pt x="1639" y="176"/>
                  </a:lnTo>
                  <a:lnTo>
                    <a:pt x="0" y="2013"/>
                  </a:lnTo>
                  <a:cubicBezTo>
                    <a:pt x="0" y="2013"/>
                    <a:pt x="7990" y="11521"/>
                    <a:pt x="16262" y="16836"/>
                  </a:cubicBezTo>
                  <a:cubicBezTo>
                    <a:pt x="16262" y="16836"/>
                    <a:pt x="21813" y="11409"/>
                    <a:pt x="27607" y="3199"/>
                  </a:cubicBezTo>
                  <a:lnTo>
                    <a:pt x="23962" y="1"/>
                  </a:lnTo>
                  <a:close/>
                </a:path>
              </a:pathLst>
            </a:custGeom>
            <a:solidFill>
              <a:srgbClr val="D9B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5022975" y="3039225"/>
              <a:ext cx="312150" cy="136075"/>
            </a:xfrm>
            <a:custGeom>
              <a:avLst/>
              <a:gdLst/>
              <a:ahLst/>
              <a:cxnLst/>
              <a:rect l="l" t="t" r="r" b="b"/>
              <a:pathLst>
                <a:path w="12486" h="5443" extrusionOk="0">
                  <a:moveTo>
                    <a:pt x="10180" y="1"/>
                  </a:moveTo>
                  <a:lnTo>
                    <a:pt x="8900" y="2285"/>
                  </a:lnTo>
                  <a:cubicBezTo>
                    <a:pt x="0" y="4071"/>
                    <a:pt x="1849" y="5215"/>
                    <a:pt x="1849" y="5215"/>
                  </a:cubicBezTo>
                  <a:cubicBezTo>
                    <a:pt x="2788" y="5385"/>
                    <a:pt x="4263" y="5442"/>
                    <a:pt x="5811" y="5442"/>
                  </a:cubicBezTo>
                  <a:cubicBezTo>
                    <a:pt x="8908" y="5442"/>
                    <a:pt x="12302" y="5215"/>
                    <a:pt x="12302" y="5215"/>
                  </a:cubicBezTo>
                  <a:cubicBezTo>
                    <a:pt x="12486" y="4465"/>
                    <a:pt x="11930" y="2216"/>
                    <a:pt x="11930" y="2216"/>
                  </a:cubicBezTo>
                  <a:lnTo>
                    <a:pt x="101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5801975" y="2970775"/>
              <a:ext cx="204625" cy="243550"/>
            </a:xfrm>
            <a:custGeom>
              <a:avLst/>
              <a:gdLst/>
              <a:ahLst/>
              <a:cxnLst/>
              <a:rect l="l" t="t" r="r" b="b"/>
              <a:pathLst>
                <a:path w="8185" h="9742" extrusionOk="0">
                  <a:moveTo>
                    <a:pt x="2833" y="0"/>
                  </a:moveTo>
                  <a:lnTo>
                    <a:pt x="3749" y="2452"/>
                  </a:lnTo>
                  <a:cubicBezTo>
                    <a:pt x="0" y="9249"/>
                    <a:pt x="970" y="9741"/>
                    <a:pt x="1329" y="9741"/>
                  </a:cubicBezTo>
                  <a:cubicBezTo>
                    <a:pt x="1390" y="9741"/>
                    <a:pt x="1434" y="9727"/>
                    <a:pt x="1434" y="9727"/>
                  </a:cubicBezTo>
                  <a:cubicBezTo>
                    <a:pt x="3643" y="7907"/>
                    <a:pt x="8184" y="1747"/>
                    <a:pt x="8184" y="1747"/>
                  </a:cubicBezTo>
                  <a:cubicBezTo>
                    <a:pt x="7730" y="1122"/>
                    <a:pt x="5653" y="93"/>
                    <a:pt x="5653" y="93"/>
                  </a:cubicBezTo>
                  <a:lnTo>
                    <a:pt x="28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9"/>
            <p:cNvSpPr/>
            <p:nvPr/>
          </p:nvSpPr>
          <p:spPr>
            <a:xfrm>
              <a:off x="5219325" y="1547625"/>
              <a:ext cx="322275" cy="1606575"/>
            </a:xfrm>
            <a:custGeom>
              <a:avLst/>
              <a:gdLst/>
              <a:ahLst/>
              <a:cxnLst/>
              <a:rect l="l" t="t" r="r" b="b"/>
              <a:pathLst>
                <a:path w="12891" h="64263" extrusionOk="0">
                  <a:moveTo>
                    <a:pt x="12891" y="1"/>
                  </a:moveTo>
                  <a:cubicBezTo>
                    <a:pt x="12890" y="2"/>
                    <a:pt x="6382" y="2585"/>
                    <a:pt x="4288" y="2585"/>
                  </a:cubicBezTo>
                  <a:cubicBezTo>
                    <a:pt x="3878" y="2585"/>
                    <a:pt x="3637" y="2486"/>
                    <a:pt x="3648" y="2249"/>
                  </a:cubicBezTo>
                  <a:lnTo>
                    <a:pt x="3648" y="2249"/>
                  </a:lnTo>
                  <a:cubicBezTo>
                    <a:pt x="3648" y="2249"/>
                    <a:pt x="0" y="4648"/>
                    <a:pt x="1046" y="61948"/>
                  </a:cubicBezTo>
                  <a:lnTo>
                    <a:pt x="5586" y="64263"/>
                  </a:lnTo>
                  <a:cubicBezTo>
                    <a:pt x="5586" y="64263"/>
                    <a:pt x="8507" y="38634"/>
                    <a:pt x="12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9"/>
            <p:cNvSpPr/>
            <p:nvPr/>
          </p:nvSpPr>
          <p:spPr>
            <a:xfrm>
              <a:off x="5322950" y="1513300"/>
              <a:ext cx="630050" cy="1555475"/>
            </a:xfrm>
            <a:custGeom>
              <a:avLst/>
              <a:gdLst/>
              <a:ahLst/>
              <a:cxnLst/>
              <a:rect l="l" t="t" r="r" b="b"/>
              <a:pathLst>
                <a:path w="25202" h="62219" extrusionOk="0">
                  <a:moveTo>
                    <a:pt x="13544" y="0"/>
                  </a:moveTo>
                  <a:cubicBezTo>
                    <a:pt x="13543" y="1"/>
                    <a:pt x="3966" y="3594"/>
                    <a:pt x="546" y="3594"/>
                  </a:cubicBezTo>
                  <a:cubicBezTo>
                    <a:pt x="341" y="3594"/>
                    <a:pt x="158" y="3581"/>
                    <a:pt x="1" y="3554"/>
                  </a:cubicBezTo>
                  <a:lnTo>
                    <a:pt x="1" y="3554"/>
                  </a:lnTo>
                  <a:cubicBezTo>
                    <a:pt x="1" y="3554"/>
                    <a:pt x="797" y="18288"/>
                    <a:pt x="6590" y="36622"/>
                  </a:cubicBezTo>
                  <a:cubicBezTo>
                    <a:pt x="8309" y="42064"/>
                    <a:pt x="21101" y="62218"/>
                    <a:pt x="21101" y="62218"/>
                  </a:cubicBezTo>
                  <a:lnTo>
                    <a:pt x="25201" y="58592"/>
                  </a:lnTo>
                  <a:cubicBezTo>
                    <a:pt x="25201" y="58592"/>
                    <a:pt x="14133" y="37588"/>
                    <a:pt x="13891" y="35630"/>
                  </a:cubicBezTo>
                  <a:cubicBezTo>
                    <a:pt x="12587" y="25107"/>
                    <a:pt x="20197" y="7727"/>
                    <a:pt x="13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9"/>
            <p:cNvSpPr/>
            <p:nvPr/>
          </p:nvSpPr>
          <p:spPr>
            <a:xfrm>
              <a:off x="5188750" y="896475"/>
              <a:ext cx="314600" cy="384000"/>
            </a:xfrm>
            <a:custGeom>
              <a:avLst/>
              <a:gdLst/>
              <a:ahLst/>
              <a:cxnLst/>
              <a:rect l="l" t="t" r="r" b="b"/>
              <a:pathLst>
                <a:path w="12584" h="15360" extrusionOk="0">
                  <a:moveTo>
                    <a:pt x="9139" y="1"/>
                  </a:moveTo>
                  <a:cubicBezTo>
                    <a:pt x="5745" y="844"/>
                    <a:pt x="1" y="8490"/>
                    <a:pt x="1" y="8490"/>
                  </a:cubicBezTo>
                  <a:cubicBezTo>
                    <a:pt x="1286" y="10370"/>
                    <a:pt x="4610" y="15360"/>
                    <a:pt x="4610" y="15360"/>
                  </a:cubicBezTo>
                  <a:cubicBezTo>
                    <a:pt x="12583" y="7719"/>
                    <a:pt x="9139" y="1"/>
                    <a:pt x="9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9"/>
            <p:cNvSpPr/>
            <p:nvPr/>
          </p:nvSpPr>
          <p:spPr>
            <a:xfrm>
              <a:off x="5205475" y="822400"/>
              <a:ext cx="552325" cy="998075"/>
            </a:xfrm>
            <a:custGeom>
              <a:avLst/>
              <a:gdLst/>
              <a:ahLst/>
              <a:cxnLst/>
              <a:rect l="l" t="t" r="r" b="b"/>
              <a:pathLst>
                <a:path w="22093" h="39923" extrusionOk="0">
                  <a:moveTo>
                    <a:pt x="9531" y="0"/>
                  </a:moveTo>
                  <a:cubicBezTo>
                    <a:pt x="8221" y="0"/>
                    <a:pt x="6841" y="1302"/>
                    <a:pt x="5376" y="2508"/>
                  </a:cubicBezTo>
                  <a:cubicBezTo>
                    <a:pt x="5376" y="2508"/>
                    <a:pt x="2427" y="3706"/>
                    <a:pt x="2045" y="5470"/>
                  </a:cubicBezTo>
                  <a:cubicBezTo>
                    <a:pt x="0" y="14949"/>
                    <a:pt x="1075" y="39200"/>
                    <a:pt x="1075" y="39200"/>
                  </a:cubicBezTo>
                  <a:cubicBezTo>
                    <a:pt x="1068" y="39709"/>
                    <a:pt x="1739" y="39923"/>
                    <a:pt x="2844" y="39923"/>
                  </a:cubicBezTo>
                  <a:cubicBezTo>
                    <a:pt x="7911" y="39923"/>
                    <a:pt x="22092" y="35414"/>
                    <a:pt x="21646" y="34179"/>
                  </a:cubicBezTo>
                  <a:cubicBezTo>
                    <a:pt x="16240" y="19228"/>
                    <a:pt x="14488" y="10041"/>
                    <a:pt x="13688" y="6854"/>
                  </a:cubicBezTo>
                  <a:cubicBezTo>
                    <a:pt x="12376" y="1631"/>
                    <a:pt x="10997" y="0"/>
                    <a:pt x="9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9"/>
            <p:cNvSpPr/>
            <p:nvPr/>
          </p:nvSpPr>
          <p:spPr>
            <a:xfrm>
              <a:off x="5188750" y="502600"/>
              <a:ext cx="302225" cy="467350"/>
            </a:xfrm>
            <a:custGeom>
              <a:avLst/>
              <a:gdLst/>
              <a:ahLst/>
              <a:cxnLst/>
              <a:rect l="l" t="t" r="r" b="b"/>
              <a:pathLst>
                <a:path w="12089" h="18694" extrusionOk="0">
                  <a:moveTo>
                    <a:pt x="12089" y="1"/>
                  </a:moveTo>
                  <a:lnTo>
                    <a:pt x="1" y="4409"/>
                  </a:lnTo>
                  <a:cubicBezTo>
                    <a:pt x="2" y="4408"/>
                    <a:pt x="3" y="4408"/>
                    <a:pt x="5" y="4408"/>
                  </a:cubicBezTo>
                  <a:cubicBezTo>
                    <a:pt x="105" y="4408"/>
                    <a:pt x="803" y="5275"/>
                    <a:pt x="891" y="5373"/>
                  </a:cubicBezTo>
                  <a:cubicBezTo>
                    <a:pt x="1173" y="5685"/>
                    <a:pt x="1450" y="6003"/>
                    <a:pt x="1717" y="6328"/>
                  </a:cubicBezTo>
                  <a:cubicBezTo>
                    <a:pt x="2189" y="6905"/>
                    <a:pt x="2501" y="7608"/>
                    <a:pt x="3018" y="8150"/>
                  </a:cubicBezTo>
                  <a:cubicBezTo>
                    <a:pt x="6880" y="12193"/>
                    <a:pt x="2198" y="18061"/>
                    <a:pt x="2786" y="18594"/>
                  </a:cubicBezTo>
                  <a:cubicBezTo>
                    <a:pt x="2860" y="18662"/>
                    <a:pt x="2969" y="18694"/>
                    <a:pt x="3108" y="18694"/>
                  </a:cubicBezTo>
                  <a:cubicBezTo>
                    <a:pt x="4899" y="18694"/>
                    <a:pt x="11590" y="13425"/>
                    <a:pt x="11571" y="13328"/>
                  </a:cubicBezTo>
                  <a:cubicBezTo>
                    <a:pt x="10208" y="6116"/>
                    <a:pt x="12089" y="1"/>
                    <a:pt x="12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9"/>
            <p:cNvSpPr/>
            <p:nvPr/>
          </p:nvSpPr>
          <p:spPr>
            <a:xfrm>
              <a:off x="5096000" y="277750"/>
              <a:ext cx="418075" cy="529725"/>
            </a:xfrm>
            <a:custGeom>
              <a:avLst/>
              <a:gdLst/>
              <a:ahLst/>
              <a:cxnLst/>
              <a:rect l="l" t="t" r="r" b="b"/>
              <a:pathLst>
                <a:path w="16723" h="21189" extrusionOk="0">
                  <a:moveTo>
                    <a:pt x="8058" y="0"/>
                  </a:moveTo>
                  <a:cubicBezTo>
                    <a:pt x="3504" y="0"/>
                    <a:pt x="0" y="3504"/>
                    <a:pt x="69" y="8104"/>
                  </a:cubicBezTo>
                  <a:cubicBezTo>
                    <a:pt x="143" y="13237"/>
                    <a:pt x="114" y="21189"/>
                    <a:pt x="4656" y="21189"/>
                  </a:cubicBezTo>
                  <a:cubicBezTo>
                    <a:pt x="4706" y="21189"/>
                    <a:pt x="4755" y="21188"/>
                    <a:pt x="4806" y="21186"/>
                  </a:cubicBezTo>
                  <a:cubicBezTo>
                    <a:pt x="11677" y="20929"/>
                    <a:pt x="16417" y="13474"/>
                    <a:pt x="16569" y="8779"/>
                  </a:cubicBezTo>
                  <a:cubicBezTo>
                    <a:pt x="16723" y="4085"/>
                    <a:pt x="13037" y="156"/>
                    <a:pt x="8345" y="5"/>
                  </a:cubicBezTo>
                  <a:cubicBezTo>
                    <a:pt x="8249" y="2"/>
                    <a:pt x="8153" y="0"/>
                    <a:pt x="8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4210450" y="577600"/>
              <a:ext cx="763150" cy="763125"/>
            </a:xfrm>
            <a:custGeom>
              <a:avLst/>
              <a:gdLst/>
              <a:ahLst/>
              <a:cxnLst/>
              <a:rect l="l" t="t" r="r" b="b"/>
              <a:pathLst>
                <a:path w="30526" h="30525" extrusionOk="0">
                  <a:moveTo>
                    <a:pt x="15262" y="0"/>
                  </a:moveTo>
                  <a:cubicBezTo>
                    <a:pt x="6833" y="0"/>
                    <a:pt x="0" y="6834"/>
                    <a:pt x="0" y="15262"/>
                  </a:cubicBezTo>
                  <a:cubicBezTo>
                    <a:pt x="0" y="23691"/>
                    <a:pt x="6833" y="30524"/>
                    <a:pt x="15262" y="30524"/>
                  </a:cubicBezTo>
                  <a:cubicBezTo>
                    <a:pt x="23692" y="30524"/>
                    <a:pt x="30526" y="23691"/>
                    <a:pt x="30526" y="15262"/>
                  </a:cubicBezTo>
                  <a:cubicBezTo>
                    <a:pt x="30526" y="6834"/>
                    <a:pt x="23692" y="0"/>
                    <a:pt x="1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4287825" y="654950"/>
              <a:ext cx="608400" cy="608375"/>
            </a:xfrm>
            <a:custGeom>
              <a:avLst/>
              <a:gdLst/>
              <a:ahLst/>
              <a:cxnLst/>
              <a:rect l="l" t="t" r="r" b="b"/>
              <a:pathLst>
                <a:path w="24336" h="24335" extrusionOk="0">
                  <a:moveTo>
                    <a:pt x="12167" y="0"/>
                  </a:moveTo>
                  <a:cubicBezTo>
                    <a:pt x="5449" y="0"/>
                    <a:pt x="1" y="5448"/>
                    <a:pt x="1" y="12168"/>
                  </a:cubicBezTo>
                  <a:cubicBezTo>
                    <a:pt x="1" y="18888"/>
                    <a:pt x="5449" y="24335"/>
                    <a:pt x="12167" y="24335"/>
                  </a:cubicBezTo>
                  <a:cubicBezTo>
                    <a:pt x="18887" y="24335"/>
                    <a:pt x="24335" y="18888"/>
                    <a:pt x="24335" y="12168"/>
                  </a:cubicBezTo>
                  <a:cubicBezTo>
                    <a:pt x="24335" y="5448"/>
                    <a:pt x="18887" y="0"/>
                    <a:pt x="1216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4461200" y="707750"/>
              <a:ext cx="281125" cy="524625"/>
            </a:xfrm>
            <a:custGeom>
              <a:avLst/>
              <a:gdLst/>
              <a:ahLst/>
              <a:cxnLst/>
              <a:rect l="l" t="t" r="r" b="b"/>
              <a:pathLst>
                <a:path w="11245" h="20985" extrusionOk="0">
                  <a:moveTo>
                    <a:pt x="4867" y="2750"/>
                  </a:moveTo>
                  <a:lnTo>
                    <a:pt x="4965" y="8513"/>
                  </a:lnTo>
                  <a:cubicBezTo>
                    <a:pt x="4012" y="8243"/>
                    <a:pt x="3332" y="7873"/>
                    <a:pt x="2927" y="7402"/>
                  </a:cubicBezTo>
                  <a:cubicBezTo>
                    <a:pt x="2521" y="6930"/>
                    <a:pt x="2312" y="6340"/>
                    <a:pt x="2299" y="5629"/>
                  </a:cubicBezTo>
                  <a:cubicBezTo>
                    <a:pt x="2288" y="4911"/>
                    <a:pt x="2511" y="4288"/>
                    <a:pt x="2968" y="3755"/>
                  </a:cubicBezTo>
                  <a:cubicBezTo>
                    <a:pt x="3425" y="3223"/>
                    <a:pt x="4059" y="2888"/>
                    <a:pt x="4867" y="2750"/>
                  </a:cubicBezTo>
                  <a:close/>
                  <a:moveTo>
                    <a:pt x="6230" y="10781"/>
                  </a:moveTo>
                  <a:lnTo>
                    <a:pt x="6230" y="10781"/>
                  </a:lnTo>
                  <a:cubicBezTo>
                    <a:pt x="7354" y="11125"/>
                    <a:pt x="8107" y="11523"/>
                    <a:pt x="8490" y="11975"/>
                  </a:cubicBezTo>
                  <a:cubicBezTo>
                    <a:pt x="8873" y="12429"/>
                    <a:pt x="9070" y="13033"/>
                    <a:pt x="9082" y="13788"/>
                  </a:cubicBezTo>
                  <a:cubicBezTo>
                    <a:pt x="9096" y="14676"/>
                    <a:pt x="8845" y="15424"/>
                    <a:pt x="8328" y="16035"/>
                  </a:cubicBezTo>
                  <a:cubicBezTo>
                    <a:pt x="7810" y="16647"/>
                    <a:pt x="7147" y="17010"/>
                    <a:pt x="6339" y="17123"/>
                  </a:cubicBezTo>
                  <a:lnTo>
                    <a:pt x="6230" y="10781"/>
                  </a:lnTo>
                  <a:close/>
                  <a:moveTo>
                    <a:pt x="6046" y="0"/>
                  </a:moveTo>
                  <a:lnTo>
                    <a:pt x="4820" y="22"/>
                  </a:lnTo>
                  <a:lnTo>
                    <a:pt x="4838" y="1015"/>
                  </a:lnTo>
                  <a:cubicBezTo>
                    <a:pt x="3460" y="1179"/>
                    <a:pt x="2424" y="1575"/>
                    <a:pt x="1732" y="2203"/>
                  </a:cubicBezTo>
                  <a:cubicBezTo>
                    <a:pt x="699" y="3139"/>
                    <a:pt x="196" y="4347"/>
                    <a:pt x="221" y="5828"/>
                  </a:cubicBezTo>
                  <a:cubicBezTo>
                    <a:pt x="235" y="6661"/>
                    <a:pt x="427" y="7402"/>
                    <a:pt x="797" y="8052"/>
                  </a:cubicBezTo>
                  <a:cubicBezTo>
                    <a:pt x="1167" y="8701"/>
                    <a:pt x="1686" y="9206"/>
                    <a:pt x="2356" y="9565"/>
                  </a:cubicBezTo>
                  <a:cubicBezTo>
                    <a:pt x="3260" y="10050"/>
                    <a:pt x="4140" y="10368"/>
                    <a:pt x="4999" y="10515"/>
                  </a:cubicBezTo>
                  <a:lnTo>
                    <a:pt x="5112" y="17143"/>
                  </a:lnTo>
                  <a:cubicBezTo>
                    <a:pt x="4292" y="17072"/>
                    <a:pt x="3584" y="16672"/>
                    <a:pt x="2985" y="15942"/>
                  </a:cubicBezTo>
                  <a:cubicBezTo>
                    <a:pt x="2568" y="15424"/>
                    <a:pt x="2267" y="14608"/>
                    <a:pt x="2086" y="13491"/>
                  </a:cubicBezTo>
                  <a:lnTo>
                    <a:pt x="0" y="13920"/>
                  </a:lnTo>
                  <a:cubicBezTo>
                    <a:pt x="95" y="14999"/>
                    <a:pt x="386" y="15907"/>
                    <a:pt x="874" y="16649"/>
                  </a:cubicBezTo>
                  <a:cubicBezTo>
                    <a:pt x="1361" y="17388"/>
                    <a:pt x="1932" y="17921"/>
                    <a:pt x="2589" y="18246"/>
                  </a:cubicBezTo>
                  <a:cubicBezTo>
                    <a:pt x="3247" y="18569"/>
                    <a:pt x="4098" y="18788"/>
                    <a:pt x="5141" y="18903"/>
                  </a:cubicBezTo>
                  <a:lnTo>
                    <a:pt x="5177" y="20984"/>
                  </a:lnTo>
                  <a:lnTo>
                    <a:pt x="6403" y="20964"/>
                  </a:lnTo>
                  <a:lnTo>
                    <a:pt x="6366" y="18859"/>
                  </a:lnTo>
                  <a:cubicBezTo>
                    <a:pt x="7824" y="18763"/>
                    <a:pt x="9003" y="18225"/>
                    <a:pt x="9904" y="17246"/>
                  </a:cubicBezTo>
                  <a:cubicBezTo>
                    <a:pt x="10806" y="16267"/>
                    <a:pt x="11244" y="15056"/>
                    <a:pt x="11220" y="13614"/>
                  </a:cubicBezTo>
                  <a:cubicBezTo>
                    <a:pt x="11208" y="12959"/>
                    <a:pt x="11089" y="12349"/>
                    <a:pt x="10860" y="11791"/>
                  </a:cubicBezTo>
                  <a:cubicBezTo>
                    <a:pt x="10631" y="11234"/>
                    <a:pt x="10306" y="10752"/>
                    <a:pt x="9893" y="10351"/>
                  </a:cubicBezTo>
                  <a:cubicBezTo>
                    <a:pt x="9476" y="9949"/>
                    <a:pt x="8941" y="9611"/>
                    <a:pt x="8290" y="9337"/>
                  </a:cubicBezTo>
                  <a:cubicBezTo>
                    <a:pt x="7947" y="9195"/>
                    <a:pt x="7250" y="9003"/>
                    <a:pt x="6195" y="8758"/>
                  </a:cubicBezTo>
                  <a:lnTo>
                    <a:pt x="6094" y="2755"/>
                  </a:lnTo>
                  <a:lnTo>
                    <a:pt x="6094" y="2755"/>
                  </a:lnTo>
                  <a:cubicBezTo>
                    <a:pt x="6776" y="2879"/>
                    <a:pt x="7314" y="3158"/>
                    <a:pt x="7711" y="3589"/>
                  </a:cubicBezTo>
                  <a:cubicBezTo>
                    <a:pt x="8107" y="4018"/>
                    <a:pt x="8374" y="4640"/>
                    <a:pt x="8513" y="5455"/>
                  </a:cubicBezTo>
                  <a:lnTo>
                    <a:pt x="10658" y="5096"/>
                  </a:lnTo>
                  <a:cubicBezTo>
                    <a:pt x="10451" y="3780"/>
                    <a:pt x="9885" y="2752"/>
                    <a:pt x="8963" y="2010"/>
                  </a:cubicBezTo>
                  <a:cubicBezTo>
                    <a:pt x="8242" y="1429"/>
                    <a:pt x="7276" y="1091"/>
                    <a:pt x="6063" y="995"/>
                  </a:cubicBezTo>
                  <a:lnTo>
                    <a:pt x="6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4597850" y="921375"/>
              <a:ext cx="858725" cy="563850"/>
            </a:xfrm>
            <a:custGeom>
              <a:avLst/>
              <a:gdLst/>
              <a:ahLst/>
              <a:cxnLst/>
              <a:rect l="l" t="t" r="r" b="b"/>
              <a:pathLst>
                <a:path w="34349" h="22554" extrusionOk="0">
                  <a:moveTo>
                    <a:pt x="3007" y="1"/>
                  </a:moveTo>
                  <a:cubicBezTo>
                    <a:pt x="3003" y="1"/>
                    <a:pt x="3000" y="1"/>
                    <a:pt x="2996" y="1"/>
                  </a:cubicBezTo>
                  <a:cubicBezTo>
                    <a:pt x="2187" y="90"/>
                    <a:pt x="4814" y="3524"/>
                    <a:pt x="4289" y="3729"/>
                  </a:cubicBezTo>
                  <a:cubicBezTo>
                    <a:pt x="4275" y="3734"/>
                    <a:pt x="4260" y="3737"/>
                    <a:pt x="4244" y="3737"/>
                  </a:cubicBezTo>
                  <a:cubicBezTo>
                    <a:pt x="3655" y="3737"/>
                    <a:pt x="1743" y="196"/>
                    <a:pt x="1344" y="196"/>
                  </a:cubicBezTo>
                  <a:cubicBezTo>
                    <a:pt x="1330" y="196"/>
                    <a:pt x="1318" y="200"/>
                    <a:pt x="1308" y="209"/>
                  </a:cubicBezTo>
                  <a:cubicBezTo>
                    <a:pt x="914" y="554"/>
                    <a:pt x="3268" y="4392"/>
                    <a:pt x="3137" y="4711"/>
                  </a:cubicBezTo>
                  <a:cubicBezTo>
                    <a:pt x="3132" y="4724"/>
                    <a:pt x="3122" y="4730"/>
                    <a:pt x="3108" y="4730"/>
                  </a:cubicBezTo>
                  <a:cubicBezTo>
                    <a:pt x="2836" y="4730"/>
                    <a:pt x="978" y="2349"/>
                    <a:pt x="395" y="2349"/>
                  </a:cubicBezTo>
                  <a:cubicBezTo>
                    <a:pt x="345" y="2349"/>
                    <a:pt x="305" y="2366"/>
                    <a:pt x="275" y="2403"/>
                  </a:cubicBezTo>
                  <a:cubicBezTo>
                    <a:pt x="18" y="2729"/>
                    <a:pt x="3068" y="6093"/>
                    <a:pt x="2754" y="6093"/>
                  </a:cubicBezTo>
                  <a:cubicBezTo>
                    <a:pt x="2754" y="6093"/>
                    <a:pt x="2753" y="6093"/>
                    <a:pt x="2753" y="6093"/>
                  </a:cubicBezTo>
                  <a:cubicBezTo>
                    <a:pt x="2568" y="6088"/>
                    <a:pt x="685" y="5331"/>
                    <a:pt x="148" y="5331"/>
                  </a:cubicBezTo>
                  <a:cubicBezTo>
                    <a:pt x="53" y="5331"/>
                    <a:pt x="0" y="5355"/>
                    <a:pt x="6" y="5410"/>
                  </a:cubicBezTo>
                  <a:cubicBezTo>
                    <a:pt x="132" y="6701"/>
                    <a:pt x="5883" y="8684"/>
                    <a:pt x="5883" y="8684"/>
                  </a:cubicBezTo>
                  <a:cubicBezTo>
                    <a:pt x="5883" y="8684"/>
                    <a:pt x="14499" y="17719"/>
                    <a:pt x="23157" y="22553"/>
                  </a:cubicBezTo>
                  <a:cubicBezTo>
                    <a:pt x="23157" y="22553"/>
                    <a:pt x="28974" y="17224"/>
                    <a:pt x="34348" y="8695"/>
                  </a:cubicBezTo>
                  <a:lnTo>
                    <a:pt x="29953" y="5304"/>
                  </a:lnTo>
                  <a:lnTo>
                    <a:pt x="29953" y="5304"/>
                  </a:lnTo>
                  <a:cubicBezTo>
                    <a:pt x="29954" y="5304"/>
                    <a:pt x="30523" y="5912"/>
                    <a:pt x="22135" y="14271"/>
                  </a:cubicBezTo>
                  <a:lnTo>
                    <a:pt x="8008" y="7053"/>
                  </a:lnTo>
                  <a:cubicBezTo>
                    <a:pt x="7940" y="2665"/>
                    <a:pt x="7711" y="1361"/>
                    <a:pt x="7463" y="1361"/>
                  </a:cubicBezTo>
                  <a:cubicBezTo>
                    <a:pt x="7100" y="1361"/>
                    <a:pt x="6695" y="4155"/>
                    <a:pt x="6695" y="4155"/>
                  </a:cubicBezTo>
                  <a:cubicBezTo>
                    <a:pt x="6057" y="4145"/>
                    <a:pt x="3540" y="1"/>
                    <a:pt x="30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9"/>
            <p:cNvSpPr/>
            <p:nvPr/>
          </p:nvSpPr>
          <p:spPr>
            <a:xfrm>
              <a:off x="5249700" y="906575"/>
              <a:ext cx="344925" cy="404300"/>
            </a:xfrm>
            <a:custGeom>
              <a:avLst/>
              <a:gdLst/>
              <a:ahLst/>
              <a:cxnLst/>
              <a:rect l="l" t="t" r="r" b="b"/>
              <a:pathLst>
                <a:path w="13797" h="16172" extrusionOk="0">
                  <a:moveTo>
                    <a:pt x="9767" y="0"/>
                  </a:moveTo>
                  <a:cubicBezTo>
                    <a:pt x="5921" y="0"/>
                    <a:pt x="1" y="10301"/>
                    <a:pt x="1" y="10301"/>
                  </a:cubicBezTo>
                  <a:lnTo>
                    <a:pt x="7337" y="16171"/>
                  </a:lnTo>
                  <a:cubicBezTo>
                    <a:pt x="13796" y="4724"/>
                    <a:pt x="10830" y="316"/>
                    <a:pt x="10830" y="316"/>
                  </a:cubicBezTo>
                  <a:cubicBezTo>
                    <a:pt x="10501" y="99"/>
                    <a:pt x="10144" y="0"/>
                    <a:pt x="9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9"/>
            <p:cNvSpPr/>
            <p:nvPr/>
          </p:nvSpPr>
          <p:spPr>
            <a:xfrm>
              <a:off x="5036125" y="238125"/>
              <a:ext cx="508625" cy="472900"/>
            </a:xfrm>
            <a:custGeom>
              <a:avLst/>
              <a:gdLst/>
              <a:ahLst/>
              <a:cxnLst/>
              <a:rect l="l" t="t" r="r" b="b"/>
              <a:pathLst>
                <a:path w="20345" h="18916" extrusionOk="0">
                  <a:moveTo>
                    <a:pt x="2108" y="0"/>
                  </a:moveTo>
                  <a:cubicBezTo>
                    <a:pt x="1180" y="1922"/>
                    <a:pt x="1" y="6076"/>
                    <a:pt x="2110" y="7396"/>
                  </a:cubicBezTo>
                  <a:cubicBezTo>
                    <a:pt x="3404" y="8205"/>
                    <a:pt x="4871" y="8305"/>
                    <a:pt x="6357" y="8305"/>
                  </a:cubicBezTo>
                  <a:cubicBezTo>
                    <a:pt x="6846" y="8305"/>
                    <a:pt x="7336" y="8294"/>
                    <a:pt x="7823" y="8294"/>
                  </a:cubicBezTo>
                  <a:cubicBezTo>
                    <a:pt x="9335" y="8294"/>
                    <a:pt x="10815" y="8398"/>
                    <a:pt x="12100" y="9253"/>
                  </a:cubicBezTo>
                  <a:cubicBezTo>
                    <a:pt x="14307" y="10719"/>
                    <a:pt x="13178" y="13589"/>
                    <a:pt x="14386" y="15574"/>
                  </a:cubicBezTo>
                  <a:cubicBezTo>
                    <a:pt x="15151" y="16831"/>
                    <a:pt x="16790" y="17404"/>
                    <a:pt x="17184" y="18916"/>
                  </a:cubicBezTo>
                  <a:cubicBezTo>
                    <a:pt x="17847" y="17805"/>
                    <a:pt x="18469" y="15999"/>
                    <a:pt x="18971" y="14497"/>
                  </a:cubicBezTo>
                  <a:cubicBezTo>
                    <a:pt x="19422" y="13150"/>
                    <a:pt x="19734" y="11694"/>
                    <a:pt x="19943" y="10290"/>
                  </a:cubicBezTo>
                  <a:cubicBezTo>
                    <a:pt x="20294" y="7943"/>
                    <a:pt x="20345" y="5177"/>
                    <a:pt x="19166" y="3034"/>
                  </a:cubicBezTo>
                  <a:cubicBezTo>
                    <a:pt x="18109" y="1112"/>
                    <a:pt x="15784" y="275"/>
                    <a:pt x="13647" y="275"/>
                  </a:cubicBezTo>
                  <a:cubicBezTo>
                    <a:pt x="13508" y="275"/>
                    <a:pt x="13370" y="279"/>
                    <a:pt x="13233" y="286"/>
                  </a:cubicBezTo>
                  <a:cubicBezTo>
                    <a:pt x="10675" y="418"/>
                    <a:pt x="8158" y="1271"/>
                    <a:pt x="5657" y="1777"/>
                  </a:cubicBezTo>
                  <a:cubicBezTo>
                    <a:pt x="5188" y="1871"/>
                    <a:pt x="4627" y="2009"/>
                    <a:pt x="4093" y="2009"/>
                  </a:cubicBezTo>
                  <a:cubicBezTo>
                    <a:pt x="3767" y="2009"/>
                    <a:pt x="3451" y="1958"/>
                    <a:pt x="3173" y="1813"/>
                  </a:cubicBezTo>
                  <a:cubicBezTo>
                    <a:pt x="2787" y="1614"/>
                    <a:pt x="1875" y="484"/>
                    <a:pt x="2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9"/>
            <p:cNvSpPr/>
            <p:nvPr/>
          </p:nvSpPr>
          <p:spPr>
            <a:xfrm>
              <a:off x="5316625" y="455350"/>
              <a:ext cx="121625" cy="149475"/>
            </a:xfrm>
            <a:custGeom>
              <a:avLst/>
              <a:gdLst/>
              <a:ahLst/>
              <a:cxnLst/>
              <a:rect l="l" t="t" r="r" b="b"/>
              <a:pathLst>
                <a:path w="4865" h="5979" extrusionOk="0">
                  <a:moveTo>
                    <a:pt x="2431" y="0"/>
                  </a:moveTo>
                  <a:cubicBezTo>
                    <a:pt x="1484" y="0"/>
                    <a:pt x="613" y="620"/>
                    <a:pt x="335" y="1575"/>
                  </a:cubicBezTo>
                  <a:cubicBezTo>
                    <a:pt x="0" y="2735"/>
                    <a:pt x="207" y="5553"/>
                    <a:pt x="1368" y="5887"/>
                  </a:cubicBezTo>
                  <a:cubicBezTo>
                    <a:pt x="1586" y="5950"/>
                    <a:pt x="1789" y="5978"/>
                    <a:pt x="1979" y="5978"/>
                  </a:cubicBezTo>
                  <a:cubicBezTo>
                    <a:pt x="3617" y="5978"/>
                    <a:pt x="4237" y="3824"/>
                    <a:pt x="4536" y="2784"/>
                  </a:cubicBezTo>
                  <a:cubicBezTo>
                    <a:pt x="4865" y="1625"/>
                    <a:pt x="4195" y="419"/>
                    <a:pt x="3037" y="86"/>
                  </a:cubicBezTo>
                  <a:cubicBezTo>
                    <a:pt x="2835" y="28"/>
                    <a:pt x="2631"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4" name="Google Shape;2004;p49"/>
          <p:cNvGrpSpPr/>
          <p:nvPr/>
        </p:nvGrpSpPr>
        <p:grpSpPr>
          <a:xfrm>
            <a:off x="6463279" y="2917414"/>
            <a:ext cx="2466455" cy="1780881"/>
            <a:chOff x="324950" y="661300"/>
            <a:chExt cx="5460525" cy="4508600"/>
          </a:xfrm>
        </p:grpSpPr>
        <p:sp>
          <p:nvSpPr>
            <p:cNvPr id="2005" name="Google Shape;2005;p49"/>
            <p:cNvSpPr/>
            <p:nvPr/>
          </p:nvSpPr>
          <p:spPr>
            <a:xfrm>
              <a:off x="324950" y="1753050"/>
              <a:ext cx="2218575" cy="2316000"/>
            </a:xfrm>
            <a:custGeom>
              <a:avLst/>
              <a:gdLst/>
              <a:ahLst/>
              <a:cxnLst/>
              <a:rect l="l" t="t" r="r" b="b"/>
              <a:pathLst>
                <a:path w="88743" h="92640" extrusionOk="0">
                  <a:moveTo>
                    <a:pt x="35768" y="1"/>
                  </a:moveTo>
                  <a:cubicBezTo>
                    <a:pt x="35768" y="1"/>
                    <a:pt x="13349" y="11885"/>
                    <a:pt x="1" y="20334"/>
                  </a:cubicBezTo>
                  <a:cubicBezTo>
                    <a:pt x="1" y="20334"/>
                    <a:pt x="44197" y="70076"/>
                    <a:pt x="54991" y="92640"/>
                  </a:cubicBezTo>
                  <a:cubicBezTo>
                    <a:pt x="54992" y="92640"/>
                    <a:pt x="78291" y="73164"/>
                    <a:pt x="88742" y="69215"/>
                  </a:cubicBezTo>
                  <a:cubicBezTo>
                    <a:pt x="88742" y="69215"/>
                    <a:pt x="63038" y="29198"/>
                    <a:pt x="35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9"/>
            <p:cNvSpPr/>
            <p:nvPr/>
          </p:nvSpPr>
          <p:spPr>
            <a:xfrm>
              <a:off x="635075" y="2013600"/>
              <a:ext cx="1592925" cy="1681825"/>
            </a:xfrm>
            <a:custGeom>
              <a:avLst/>
              <a:gdLst/>
              <a:ahLst/>
              <a:cxnLst/>
              <a:rect l="l" t="t" r="r" b="b"/>
              <a:pathLst>
                <a:path w="63717" h="67273" extrusionOk="0">
                  <a:moveTo>
                    <a:pt x="16253" y="1"/>
                  </a:moveTo>
                  <a:cubicBezTo>
                    <a:pt x="11704" y="2320"/>
                    <a:pt x="5487" y="5556"/>
                    <a:pt x="9" y="8631"/>
                  </a:cubicBezTo>
                  <a:cubicBezTo>
                    <a:pt x="920" y="10131"/>
                    <a:pt x="1361" y="11925"/>
                    <a:pt x="1137" y="13796"/>
                  </a:cubicBezTo>
                  <a:cubicBezTo>
                    <a:pt x="998" y="14954"/>
                    <a:pt x="611" y="16066"/>
                    <a:pt x="0" y="17060"/>
                  </a:cubicBezTo>
                  <a:cubicBezTo>
                    <a:pt x="9057" y="27423"/>
                    <a:pt x="28352" y="49991"/>
                    <a:pt x="38216" y="65199"/>
                  </a:cubicBezTo>
                  <a:cubicBezTo>
                    <a:pt x="39268" y="64734"/>
                    <a:pt x="40401" y="64496"/>
                    <a:pt x="41544" y="64496"/>
                  </a:cubicBezTo>
                  <a:cubicBezTo>
                    <a:pt x="41869" y="64496"/>
                    <a:pt x="42194" y="64515"/>
                    <a:pt x="42518" y="64554"/>
                  </a:cubicBezTo>
                  <a:cubicBezTo>
                    <a:pt x="44612" y="64803"/>
                    <a:pt x="46421" y="65817"/>
                    <a:pt x="47715" y="67272"/>
                  </a:cubicBezTo>
                  <a:cubicBezTo>
                    <a:pt x="51434" y="64422"/>
                    <a:pt x="56426" y="60762"/>
                    <a:pt x="60924" y="58001"/>
                  </a:cubicBezTo>
                  <a:cubicBezTo>
                    <a:pt x="60370" y="56703"/>
                    <a:pt x="60166" y="55281"/>
                    <a:pt x="60334" y="53880"/>
                  </a:cubicBezTo>
                  <a:cubicBezTo>
                    <a:pt x="60617" y="51508"/>
                    <a:pt x="61903" y="49505"/>
                    <a:pt x="63716" y="48219"/>
                  </a:cubicBezTo>
                  <a:cubicBezTo>
                    <a:pt x="56979" y="38627"/>
                    <a:pt x="43112" y="19525"/>
                    <a:pt x="28178" y="2703"/>
                  </a:cubicBezTo>
                  <a:cubicBezTo>
                    <a:pt x="26828" y="3649"/>
                    <a:pt x="25191" y="4199"/>
                    <a:pt x="23451" y="4199"/>
                  </a:cubicBezTo>
                  <a:cubicBezTo>
                    <a:pt x="23125" y="4199"/>
                    <a:pt x="22796" y="4180"/>
                    <a:pt x="22465" y="4140"/>
                  </a:cubicBezTo>
                  <a:cubicBezTo>
                    <a:pt x="19744" y="3817"/>
                    <a:pt x="17497" y="2205"/>
                    <a:pt x="16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254050" y="2641550"/>
              <a:ext cx="453950" cy="427525"/>
            </a:xfrm>
            <a:custGeom>
              <a:avLst/>
              <a:gdLst/>
              <a:ahLst/>
              <a:cxnLst/>
              <a:rect l="l" t="t" r="r" b="b"/>
              <a:pathLst>
                <a:path w="18158" h="17101" extrusionOk="0">
                  <a:moveTo>
                    <a:pt x="15447" y="3814"/>
                  </a:moveTo>
                  <a:cubicBezTo>
                    <a:pt x="15924" y="4551"/>
                    <a:pt x="16118" y="5292"/>
                    <a:pt x="16031" y="6036"/>
                  </a:cubicBezTo>
                  <a:cubicBezTo>
                    <a:pt x="15943" y="6780"/>
                    <a:pt x="15612" y="7408"/>
                    <a:pt x="15039" y="7919"/>
                  </a:cubicBezTo>
                  <a:cubicBezTo>
                    <a:pt x="14471" y="8423"/>
                    <a:pt x="13854" y="8686"/>
                    <a:pt x="13190" y="8709"/>
                  </a:cubicBezTo>
                  <a:cubicBezTo>
                    <a:pt x="13165" y="8710"/>
                    <a:pt x="13140" y="8710"/>
                    <a:pt x="13114" y="8710"/>
                  </a:cubicBezTo>
                  <a:cubicBezTo>
                    <a:pt x="12466" y="8710"/>
                    <a:pt x="11708" y="8443"/>
                    <a:pt x="10840" y="7908"/>
                  </a:cubicBezTo>
                  <a:lnTo>
                    <a:pt x="15447" y="3814"/>
                  </a:lnTo>
                  <a:close/>
                  <a:moveTo>
                    <a:pt x="5643" y="7641"/>
                  </a:moveTo>
                  <a:cubicBezTo>
                    <a:pt x="6267" y="7641"/>
                    <a:pt x="7099" y="7946"/>
                    <a:pt x="8139" y="8557"/>
                  </a:cubicBezTo>
                  <a:lnTo>
                    <a:pt x="3071" y="13062"/>
                  </a:lnTo>
                  <a:cubicBezTo>
                    <a:pt x="2577" y="12344"/>
                    <a:pt x="2381" y="11559"/>
                    <a:pt x="2487" y="10711"/>
                  </a:cubicBezTo>
                  <a:cubicBezTo>
                    <a:pt x="2591" y="9861"/>
                    <a:pt x="2999" y="9120"/>
                    <a:pt x="3708" y="8490"/>
                  </a:cubicBezTo>
                  <a:cubicBezTo>
                    <a:pt x="4313" y="7952"/>
                    <a:pt x="4931" y="7669"/>
                    <a:pt x="5563" y="7643"/>
                  </a:cubicBezTo>
                  <a:cubicBezTo>
                    <a:pt x="5589" y="7642"/>
                    <a:pt x="5616" y="7641"/>
                    <a:pt x="5643" y="7641"/>
                  </a:cubicBezTo>
                  <a:close/>
                  <a:moveTo>
                    <a:pt x="12338" y="0"/>
                  </a:moveTo>
                  <a:cubicBezTo>
                    <a:pt x="11340" y="0"/>
                    <a:pt x="10363" y="318"/>
                    <a:pt x="9408" y="955"/>
                  </a:cubicBezTo>
                  <a:lnTo>
                    <a:pt x="10678" y="2903"/>
                  </a:lnTo>
                  <a:cubicBezTo>
                    <a:pt x="11417" y="2421"/>
                    <a:pt x="12098" y="2182"/>
                    <a:pt x="12721" y="2182"/>
                  </a:cubicBezTo>
                  <a:cubicBezTo>
                    <a:pt x="12723" y="2182"/>
                    <a:pt x="12725" y="2182"/>
                    <a:pt x="12727" y="2182"/>
                  </a:cubicBezTo>
                  <a:cubicBezTo>
                    <a:pt x="13352" y="2183"/>
                    <a:pt x="13961" y="2407"/>
                    <a:pt x="14555" y="2851"/>
                  </a:cubicBezTo>
                  <a:lnTo>
                    <a:pt x="9757" y="7118"/>
                  </a:lnTo>
                  <a:cubicBezTo>
                    <a:pt x="8802" y="6465"/>
                    <a:pt x="8145" y="6055"/>
                    <a:pt x="7785" y="5888"/>
                  </a:cubicBezTo>
                  <a:cubicBezTo>
                    <a:pt x="7098" y="5573"/>
                    <a:pt x="6445" y="5398"/>
                    <a:pt x="5827" y="5361"/>
                  </a:cubicBezTo>
                  <a:cubicBezTo>
                    <a:pt x="5744" y="5357"/>
                    <a:pt x="5662" y="5354"/>
                    <a:pt x="5579" y="5354"/>
                  </a:cubicBezTo>
                  <a:cubicBezTo>
                    <a:pt x="5037" y="5354"/>
                    <a:pt x="4500" y="5453"/>
                    <a:pt x="3992" y="5646"/>
                  </a:cubicBezTo>
                  <a:cubicBezTo>
                    <a:pt x="3386" y="5869"/>
                    <a:pt x="2820" y="6214"/>
                    <a:pt x="2297" y="6681"/>
                  </a:cubicBezTo>
                  <a:cubicBezTo>
                    <a:pt x="1145" y="7707"/>
                    <a:pt x="510" y="8928"/>
                    <a:pt x="391" y="10345"/>
                  </a:cubicBezTo>
                  <a:cubicBezTo>
                    <a:pt x="272" y="11764"/>
                    <a:pt x="703" y="13081"/>
                    <a:pt x="1685" y="14296"/>
                  </a:cubicBezTo>
                  <a:lnTo>
                    <a:pt x="1" y="15792"/>
                  </a:lnTo>
                  <a:lnTo>
                    <a:pt x="871" y="16772"/>
                  </a:lnTo>
                  <a:lnTo>
                    <a:pt x="2536" y="15294"/>
                  </a:lnTo>
                  <a:cubicBezTo>
                    <a:pt x="3380" y="16033"/>
                    <a:pt x="4168" y="16543"/>
                    <a:pt x="4900" y="16826"/>
                  </a:cubicBezTo>
                  <a:cubicBezTo>
                    <a:pt x="5374" y="17009"/>
                    <a:pt x="5892" y="17100"/>
                    <a:pt x="6454" y="17100"/>
                  </a:cubicBezTo>
                  <a:cubicBezTo>
                    <a:pt x="6756" y="17100"/>
                    <a:pt x="7072" y="17074"/>
                    <a:pt x="7400" y="17020"/>
                  </a:cubicBezTo>
                  <a:cubicBezTo>
                    <a:pt x="8335" y="16868"/>
                    <a:pt x="9260" y="16439"/>
                    <a:pt x="10179" y="15732"/>
                  </a:cubicBezTo>
                  <a:lnTo>
                    <a:pt x="9004" y="13780"/>
                  </a:lnTo>
                  <a:cubicBezTo>
                    <a:pt x="7996" y="14444"/>
                    <a:pt x="7137" y="14801"/>
                    <a:pt x="6426" y="14846"/>
                  </a:cubicBezTo>
                  <a:cubicBezTo>
                    <a:pt x="6336" y="14851"/>
                    <a:pt x="6248" y="14854"/>
                    <a:pt x="6161" y="14854"/>
                  </a:cubicBezTo>
                  <a:cubicBezTo>
                    <a:pt x="5272" y="14854"/>
                    <a:pt x="4532" y="14584"/>
                    <a:pt x="3940" y="14042"/>
                  </a:cubicBezTo>
                  <a:lnTo>
                    <a:pt x="9239" y="9333"/>
                  </a:lnTo>
                  <a:cubicBezTo>
                    <a:pt x="9977" y="9901"/>
                    <a:pt x="10865" y="10366"/>
                    <a:pt x="11900" y="10725"/>
                  </a:cubicBezTo>
                  <a:cubicBezTo>
                    <a:pt x="12359" y="10884"/>
                    <a:pt x="12820" y="10963"/>
                    <a:pt x="13283" y="10963"/>
                  </a:cubicBezTo>
                  <a:cubicBezTo>
                    <a:pt x="13595" y="10963"/>
                    <a:pt x="13907" y="10927"/>
                    <a:pt x="14221" y="10856"/>
                  </a:cubicBezTo>
                  <a:cubicBezTo>
                    <a:pt x="15000" y="10676"/>
                    <a:pt x="15722" y="10290"/>
                    <a:pt x="16387" y="9700"/>
                  </a:cubicBezTo>
                  <a:cubicBezTo>
                    <a:pt x="17572" y="8647"/>
                    <a:pt x="18158" y="7375"/>
                    <a:pt x="18146" y="5884"/>
                  </a:cubicBezTo>
                  <a:cubicBezTo>
                    <a:pt x="18140" y="4884"/>
                    <a:pt x="17702" y="3785"/>
                    <a:pt x="16832" y="2582"/>
                  </a:cubicBezTo>
                  <a:lnTo>
                    <a:pt x="17627" y="1874"/>
                  </a:lnTo>
                  <a:lnTo>
                    <a:pt x="16757" y="894"/>
                  </a:lnTo>
                  <a:lnTo>
                    <a:pt x="15962" y="1602"/>
                  </a:lnTo>
                  <a:cubicBezTo>
                    <a:pt x="15009" y="716"/>
                    <a:pt x="14043" y="201"/>
                    <a:pt x="13064" y="56"/>
                  </a:cubicBezTo>
                  <a:cubicBezTo>
                    <a:pt x="12820" y="19"/>
                    <a:pt x="12579" y="0"/>
                    <a:pt x="12338" y="0"/>
                  </a:cubicBezTo>
                  <a:close/>
                </a:path>
              </a:pathLst>
            </a:custGeom>
            <a:solidFill>
              <a:srgbClr val="409C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2111650" y="4652025"/>
              <a:ext cx="8325" cy="102125"/>
            </a:xfrm>
            <a:custGeom>
              <a:avLst/>
              <a:gdLst/>
              <a:ahLst/>
              <a:cxnLst/>
              <a:rect l="l" t="t" r="r" b="b"/>
              <a:pathLst>
                <a:path w="333" h="4085" extrusionOk="0">
                  <a:moveTo>
                    <a:pt x="132" y="0"/>
                  </a:moveTo>
                  <a:cubicBezTo>
                    <a:pt x="18" y="683"/>
                    <a:pt x="0" y="1364"/>
                    <a:pt x="5" y="2045"/>
                  </a:cubicBezTo>
                  <a:cubicBezTo>
                    <a:pt x="22" y="2726"/>
                    <a:pt x="63" y="3406"/>
                    <a:pt x="199" y="4085"/>
                  </a:cubicBezTo>
                  <a:cubicBezTo>
                    <a:pt x="315" y="3401"/>
                    <a:pt x="333" y="2720"/>
                    <a:pt x="327" y="2039"/>
                  </a:cubicBezTo>
                  <a:cubicBezTo>
                    <a:pt x="309" y="1361"/>
                    <a:pt x="269" y="679"/>
                    <a:pt x="132"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2067150" y="4666725"/>
              <a:ext cx="8325" cy="102125"/>
            </a:xfrm>
            <a:custGeom>
              <a:avLst/>
              <a:gdLst/>
              <a:ahLst/>
              <a:cxnLst/>
              <a:rect l="l" t="t" r="r" b="b"/>
              <a:pathLst>
                <a:path w="333" h="4085" extrusionOk="0">
                  <a:moveTo>
                    <a:pt x="131" y="1"/>
                  </a:moveTo>
                  <a:cubicBezTo>
                    <a:pt x="18" y="684"/>
                    <a:pt x="1" y="1364"/>
                    <a:pt x="5" y="2045"/>
                  </a:cubicBezTo>
                  <a:cubicBezTo>
                    <a:pt x="22" y="2725"/>
                    <a:pt x="62" y="3405"/>
                    <a:pt x="199" y="4084"/>
                  </a:cubicBezTo>
                  <a:cubicBezTo>
                    <a:pt x="314" y="3401"/>
                    <a:pt x="333" y="2721"/>
                    <a:pt x="327" y="2039"/>
                  </a:cubicBezTo>
                  <a:cubicBezTo>
                    <a:pt x="308" y="1359"/>
                    <a:pt x="267" y="678"/>
                    <a:pt x="131"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2022700" y="4677575"/>
              <a:ext cx="8225" cy="108700"/>
            </a:xfrm>
            <a:custGeom>
              <a:avLst/>
              <a:gdLst/>
              <a:ahLst/>
              <a:cxnLst/>
              <a:rect l="l" t="t" r="r" b="b"/>
              <a:pathLst>
                <a:path w="329" h="4348" extrusionOk="0">
                  <a:moveTo>
                    <a:pt x="135" y="1"/>
                  </a:moveTo>
                  <a:cubicBezTo>
                    <a:pt x="21" y="727"/>
                    <a:pt x="0" y="1453"/>
                    <a:pt x="3" y="2176"/>
                  </a:cubicBezTo>
                  <a:cubicBezTo>
                    <a:pt x="18" y="2900"/>
                    <a:pt x="55" y="3625"/>
                    <a:pt x="192" y="4348"/>
                  </a:cubicBezTo>
                  <a:cubicBezTo>
                    <a:pt x="308" y="3622"/>
                    <a:pt x="328" y="2897"/>
                    <a:pt x="324" y="2172"/>
                  </a:cubicBezTo>
                  <a:cubicBezTo>
                    <a:pt x="309" y="1448"/>
                    <a:pt x="270" y="723"/>
                    <a:pt x="135"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9"/>
            <p:cNvSpPr/>
            <p:nvPr/>
          </p:nvSpPr>
          <p:spPr>
            <a:xfrm>
              <a:off x="1981875" y="4690525"/>
              <a:ext cx="8275" cy="103600"/>
            </a:xfrm>
            <a:custGeom>
              <a:avLst/>
              <a:gdLst/>
              <a:ahLst/>
              <a:cxnLst/>
              <a:rect l="l" t="t" r="r" b="b"/>
              <a:pathLst>
                <a:path w="331" h="4144" extrusionOk="0">
                  <a:moveTo>
                    <a:pt x="134" y="0"/>
                  </a:moveTo>
                  <a:cubicBezTo>
                    <a:pt x="19" y="694"/>
                    <a:pt x="0" y="1384"/>
                    <a:pt x="4" y="2075"/>
                  </a:cubicBezTo>
                  <a:cubicBezTo>
                    <a:pt x="22" y="2765"/>
                    <a:pt x="61" y="3454"/>
                    <a:pt x="199" y="4143"/>
                  </a:cubicBezTo>
                  <a:cubicBezTo>
                    <a:pt x="313" y="3451"/>
                    <a:pt x="331" y="2759"/>
                    <a:pt x="326" y="2069"/>
                  </a:cubicBezTo>
                  <a:cubicBezTo>
                    <a:pt x="309" y="1378"/>
                    <a:pt x="268" y="689"/>
                    <a:pt x="134"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9"/>
            <p:cNvSpPr/>
            <p:nvPr/>
          </p:nvSpPr>
          <p:spPr>
            <a:xfrm>
              <a:off x="1933625" y="4706625"/>
              <a:ext cx="8300" cy="103600"/>
            </a:xfrm>
            <a:custGeom>
              <a:avLst/>
              <a:gdLst/>
              <a:ahLst/>
              <a:cxnLst/>
              <a:rect l="l" t="t" r="r" b="b"/>
              <a:pathLst>
                <a:path w="332" h="4144" extrusionOk="0">
                  <a:moveTo>
                    <a:pt x="133" y="0"/>
                  </a:moveTo>
                  <a:cubicBezTo>
                    <a:pt x="20" y="692"/>
                    <a:pt x="1" y="1383"/>
                    <a:pt x="5" y="2073"/>
                  </a:cubicBezTo>
                  <a:cubicBezTo>
                    <a:pt x="23" y="2765"/>
                    <a:pt x="62" y="3454"/>
                    <a:pt x="198" y="4143"/>
                  </a:cubicBezTo>
                  <a:cubicBezTo>
                    <a:pt x="314" y="3450"/>
                    <a:pt x="332" y="2759"/>
                    <a:pt x="327" y="2069"/>
                  </a:cubicBezTo>
                  <a:cubicBezTo>
                    <a:pt x="310" y="1378"/>
                    <a:pt x="269" y="689"/>
                    <a:pt x="133"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9"/>
            <p:cNvSpPr/>
            <p:nvPr/>
          </p:nvSpPr>
          <p:spPr>
            <a:xfrm>
              <a:off x="2192050" y="4523400"/>
              <a:ext cx="8325" cy="102125"/>
            </a:xfrm>
            <a:custGeom>
              <a:avLst/>
              <a:gdLst/>
              <a:ahLst/>
              <a:cxnLst/>
              <a:rect l="l" t="t" r="r" b="b"/>
              <a:pathLst>
                <a:path w="333" h="4085" extrusionOk="0">
                  <a:moveTo>
                    <a:pt x="132" y="0"/>
                  </a:moveTo>
                  <a:cubicBezTo>
                    <a:pt x="17" y="683"/>
                    <a:pt x="0" y="1364"/>
                    <a:pt x="4" y="2045"/>
                  </a:cubicBezTo>
                  <a:cubicBezTo>
                    <a:pt x="22" y="2724"/>
                    <a:pt x="62" y="3406"/>
                    <a:pt x="200" y="4085"/>
                  </a:cubicBezTo>
                  <a:cubicBezTo>
                    <a:pt x="315" y="3402"/>
                    <a:pt x="332" y="2720"/>
                    <a:pt x="326" y="2040"/>
                  </a:cubicBezTo>
                  <a:cubicBezTo>
                    <a:pt x="309" y="1359"/>
                    <a:pt x="268" y="679"/>
                    <a:pt x="132"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a:off x="2147550" y="4538125"/>
              <a:ext cx="8300" cy="102100"/>
            </a:xfrm>
            <a:custGeom>
              <a:avLst/>
              <a:gdLst/>
              <a:ahLst/>
              <a:cxnLst/>
              <a:rect l="l" t="t" r="r" b="b"/>
              <a:pathLst>
                <a:path w="332" h="4084" extrusionOk="0">
                  <a:moveTo>
                    <a:pt x="131" y="0"/>
                  </a:moveTo>
                  <a:cubicBezTo>
                    <a:pt x="18" y="682"/>
                    <a:pt x="0" y="1364"/>
                    <a:pt x="5" y="2044"/>
                  </a:cubicBezTo>
                  <a:cubicBezTo>
                    <a:pt x="22" y="2724"/>
                    <a:pt x="61" y="3404"/>
                    <a:pt x="199" y="4083"/>
                  </a:cubicBezTo>
                  <a:cubicBezTo>
                    <a:pt x="314" y="3400"/>
                    <a:pt x="331" y="2720"/>
                    <a:pt x="327" y="2039"/>
                  </a:cubicBezTo>
                  <a:cubicBezTo>
                    <a:pt x="308" y="1358"/>
                    <a:pt x="267" y="679"/>
                    <a:pt x="131"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9"/>
            <p:cNvSpPr/>
            <p:nvPr/>
          </p:nvSpPr>
          <p:spPr>
            <a:xfrm>
              <a:off x="2103100" y="4548950"/>
              <a:ext cx="8200" cy="108700"/>
            </a:xfrm>
            <a:custGeom>
              <a:avLst/>
              <a:gdLst/>
              <a:ahLst/>
              <a:cxnLst/>
              <a:rect l="l" t="t" r="r" b="b"/>
              <a:pathLst>
                <a:path w="328" h="4348" extrusionOk="0">
                  <a:moveTo>
                    <a:pt x="135" y="1"/>
                  </a:moveTo>
                  <a:cubicBezTo>
                    <a:pt x="19" y="728"/>
                    <a:pt x="0" y="1451"/>
                    <a:pt x="3" y="2177"/>
                  </a:cubicBezTo>
                  <a:cubicBezTo>
                    <a:pt x="17" y="2900"/>
                    <a:pt x="55" y="3626"/>
                    <a:pt x="190" y="4348"/>
                  </a:cubicBezTo>
                  <a:cubicBezTo>
                    <a:pt x="308" y="3623"/>
                    <a:pt x="328" y="2897"/>
                    <a:pt x="323" y="2172"/>
                  </a:cubicBezTo>
                  <a:cubicBezTo>
                    <a:pt x="308" y="1448"/>
                    <a:pt x="270" y="723"/>
                    <a:pt x="135"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9"/>
            <p:cNvSpPr/>
            <p:nvPr/>
          </p:nvSpPr>
          <p:spPr>
            <a:xfrm>
              <a:off x="2062250" y="4561900"/>
              <a:ext cx="8300" cy="103600"/>
            </a:xfrm>
            <a:custGeom>
              <a:avLst/>
              <a:gdLst/>
              <a:ahLst/>
              <a:cxnLst/>
              <a:rect l="l" t="t" r="r" b="b"/>
              <a:pathLst>
                <a:path w="332" h="4144" extrusionOk="0">
                  <a:moveTo>
                    <a:pt x="133" y="1"/>
                  </a:moveTo>
                  <a:cubicBezTo>
                    <a:pt x="20" y="693"/>
                    <a:pt x="1" y="1384"/>
                    <a:pt x="5" y="2075"/>
                  </a:cubicBezTo>
                  <a:cubicBezTo>
                    <a:pt x="23" y="2765"/>
                    <a:pt x="62" y="3454"/>
                    <a:pt x="198" y="4143"/>
                  </a:cubicBezTo>
                  <a:cubicBezTo>
                    <a:pt x="314" y="3451"/>
                    <a:pt x="332" y="2759"/>
                    <a:pt x="327" y="2069"/>
                  </a:cubicBezTo>
                  <a:cubicBezTo>
                    <a:pt x="310" y="1379"/>
                    <a:pt x="269" y="690"/>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2014025" y="4578000"/>
              <a:ext cx="8300" cy="103600"/>
            </a:xfrm>
            <a:custGeom>
              <a:avLst/>
              <a:gdLst/>
              <a:ahLst/>
              <a:cxnLst/>
              <a:rect l="l" t="t" r="r" b="b"/>
              <a:pathLst>
                <a:path w="332" h="4144" extrusionOk="0">
                  <a:moveTo>
                    <a:pt x="133" y="1"/>
                  </a:moveTo>
                  <a:cubicBezTo>
                    <a:pt x="20" y="693"/>
                    <a:pt x="1" y="1383"/>
                    <a:pt x="5" y="2073"/>
                  </a:cubicBezTo>
                  <a:cubicBezTo>
                    <a:pt x="22" y="2765"/>
                    <a:pt x="62" y="3454"/>
                    <a:pt x="198" y="4143"/>
                  </a:cubicBezTo>
                  <a:cubicBezTo>
                    <a:pt x="314" y="3450"/>
                    <a:pt x="331" y="2759"/>
                    <a:pt x="327" y="2069"/>
                  </a:cubicBezTo>
                  <a:cubicBezTo>
                    <a:pt x="310" y="1379"/>
                    <a:pt x="269" y="690"/>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9"/>
            <p:cNvSpPr/>
            <p:nvPr/>
          </p:nvSpPr>
          <p:spPr>
            <a:xfrm>
              <a:off x="2127750" y="4378700"/>
              <a:ext cx="8300" cy="102100"/>
            </a:xfrm>
            <a:custGeom>
              <a:avLst/>
              <a:gdLst/>
              <a:ahLst/>
              <a:cxnLst/>
              <a:rect l="l" t="t" r="r" b="b"/>
              <a:pathLst>
                <a:path w="332" h="4084" extrusionOk="0">
                  <a:moveTo>
                    <a:pt x="131" y="1"/>
                  </a:moveTo>
                  <a:cubicBezTo>
                    <a:pt x="18" y="683"/>
                    <a:pt x="0" y="1364"/>
                    <a:pt x="5" y="2045"/>
                  </a:cubicBezTo>
                  <a:cubicBezTo>
                    <a:pt x="21" y="2726"/>
                    <a:pt x="61" y="3405"/>
                    <a:pt x="199" y="4084"/>
                  </a:cubicBezTo>
                  <a:cubicBezTo>
                    <a:pt x="314" y="3402"/>
                    <a:pt x="331" y="2720"/>
                    <a:pt x="325" y="2040"/>
                  </a:cubicBezTo>
                  <a:cubicBezTo>
                    <a:pt x="308" y="1360"/>
                    <a:pt x="267" y="678"/>
                    <a:pt x="131"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9"/>
            <p:cNvSpPr/>
            <p:nvPr/>
          </p:nvSpPr>
          <p:spPr>
            <a:xfrm>
              <a:off x="2083225" y="4393400"/>
              <a:ext cx="8275" cy="102125"/>
            </a:xfrm>
            <a:custGeom>
              <a:avLst/>
              <a:gdLst/>
              <a:ahLst/>
              <a:cxnLst/>
              <a:rect l="l" t="t" r="r" b="b"/>
              <a:pathLst>
                <a:path w="331" h="4085" extrusionOk="0">
                  <a:moveTo>
                    <a:pt x="131" y="0"/>
                  </a:moveTo>
                  <a:cubicBezTo>
                    <a:pt x="18" y="685"/>
                    <a:pt x="0" y="1365"/>
                    <a:pt x="5" y="2045"/>
                  </a:cubicBezTo>
                  <a:cubicBezTo>
                    <a:pt x="20" y="2726"/>
                    <a:pt x="61" y="3406"/>
                    <a:pt x="199" y="4085"/>
                  </a:cubicBezTo>
                  <a:cubicBezTo>
                    <a:pt x="313" y="3402"/>
                    <a:pt x="331" y="2720"/>
                    <a:pt x="325" y="2040"/>
                  </a:cubicBezTo>
                  <a:cubicBezTo>
                    <a:pt x="308" y="1359"/>
                    <a:pt x="267" y="679"/>
                    <a:pt x="131"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9"/>
            <p:cNvSpPr/>
            <p:nvPr/>
          </p:nvSpPr>
          <p:spPr>
            <a:xfrm>
              <a:off x="2038750" y="4404275"/>
              <a:ext cx="8225" cy="108700"/>
            </a:xfrm>
            <a:custGeom>
              <a:avLst/>
              <a:gdLst/>
              <a:ahLst/>
              <a:cxnLst/>
              <a:rect l="l" t="t" r="r" b="b"/>
              <a:pathLst>
                <a:path w="329" h="4348" extrusionOk="0">
                  <a:moveTo>
                    <a:pt x="137" y="0"/>
                  </a:moveTo>
                  <a:cubicBezTo>
                    <a:pt x="21" y="726"/>
                    <a:pt x="1" y="1451"/>
                    <a:pt x="4" y="2176"/>
                  </a:cubicBezTo>
                  <a:cubicBezTo>
                    <a:pt x="18" y="2900"/>
                    <a:pt x="57" y="3624"/>
                    <a:pt x="192" y="4348"/>
                  </a:cubicBezTo>
                  <a:cubicBezTo>
                    <a:pt x="308" y="3622"/>
                    <a:pt x="329" y="2897"/>
                    <a:pt x="326" y="2172"/>
                  </a:cubicBezTo>
                  <a:cubicBezTo>
                    <a:pt x="310" y="1447"/>
                    <a:pt x="271" y="723"/>
                    <a:pt x="137"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9"/>
            <p:cNvSpPr/>
            <p:nvPr/>
          </p:nvSpPr>
          <p:spPr>
            <a:xfrm>
              <a:off x="2143800" y="4234000"/>
              <a:ext cx="8350" cy="102125"/>
            </a:xfrm>
            <a:custGeom>
              <a:avLst/>
              <a:gdLst/>
              <a:ahLst/>
              <a:cxnLst/>
              <a:rect l="l" t="t" r="r" b="b"/>
              <a:pathLst>
                <a:path w="334" h="4085" extrusionOk="0">
                  <a:moveTo>
                    <a:pt x="133" y="0"/>
                  </a:moveTo>
                  <a:cubicBezTo>
                    <a:pt x="18" y="683"/>
                    <a:pt x="1" y="1365"/>
                    <a:pt x="5" y="2045"/>
                  </a:cubicBezTo>
                  <a:cubicBezTo>
                    <a:pt x="23" y="2725"/>
                    <a:pt x="63" y="3406"/>
                    <a:pt x="200" y="4085"/>
                  </a:cubicBezTo>
                  <a:cubicBezTo>
                    <a:pt x="316" y="3401"/>
                    <a:pt x="333" y="2721"/>
                    <a:pt x="327" y="2039"/>
                  </a:cubicBezTo>
                  <a:cubicBezTo>
                    <a:pt x="310" y="1359"/>
                    <a:pt x="269" y="679"/>
                    <a:pt x="133"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9"/>
            <p:cNvSpPr/>
            <p:nvPr/>
          </p:nvSpPr>
          <p:spPr>
            <a:xfrm>
              <a:off x="2099275" y="4248700"/>
              <a:ext cx="8325" cy="102100"/>
            </a:xfrm>
            <a:custGeom>
              <a:avLst/>
              <a:gdLst/>
              <a:ahLst/>
              <a:cxnLst/>
              <a:rect l="l" t="t" r="r" b="b"/>
              <a:pathLst>
                <a:path w="333" h="4084" extrusionOk="0">
                  <a:moveTo>
                    <a:pt x="133" y="1"/>
                  </a:moveTo>
                  <a:cubicBezTo>
                    <a:pt x="20" y="683"/>
                    <a:pt x="1" y="1364"/>
                    <a:pt x="5" y="2045"/>
                  </a:cubicBezTo>
                  <a:cubicBezTo>
                    <a:pt x="22" y="2725"/>
                    <a:pt x="63" y="3405"/>
                    <a:pt x="201" y="4084"/>
                  </a:cubicBezTo>
                  <a:cubicBezTo>
                    <a:pt x="315" y="3402"/>
                    <a:pt x="333" y="2721"/>
                    <a:pt x="327" y="2040"/>
                  </a:cubicBezTo>
                  <a:cubicBezTo>
                    <a:pt x="310" y="1360"/>
                    <a:pt x="269" y="680"/>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9"/>
            <p:cNvSpPr/>
            <p:nvPr/>
          </p:nvSpPr>
          <p:spPr>
            <a:xfrm>
              <a:off x="2054850" y="4259550"/>
              <a:ext cx="8200" cy="108700"/>
            </a:xfrm>
            <a:custGeom>
              <a:avLst/>
              <a:gdLst/>
              <a:ahLst/>
              <a:cxnLst/>
              <a:rect l="l" t="t" r="r" b="b"/>
              <a:pathLst>
                <a:path w="328" h="4348" extrusionOk="0">
                  <a:moveTo>
                    <a:pt x="136" y="1"/>
                  </a:moveTo>
                  <a:cubicBezTo>
                    <a:pt x="20" y="727"/>
                    <a:pt x="1" y="1453"/>
                    <a:pt x="2" y="2176"/>
                  </a:cubicBezTo>
                  <a:cubicBezTo>
                    <a:pt x="18" y="2902"/>
                    <a:pt x="56" y="3625"/>
                    <a:pt x="191" y="4348"/>
                  </a:cubicBezTo>
                  <a:cubicBezTo>
                    <a:pt x="308" y="3622"/>
                    <a:pt x="327" y="2897"/>
                    <a:pt x="324" y="2172"/>
                  </a:cubicBezTo>
                  <a:cubicBezTo>
                    <a:pt x="308" y="1448"/>
                    <a:pt x="271" y="723"/>
                    <a:pt x="136"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9"/>
            <p:cNvSpPr/>
            <p:nvPr/>
          </p:nvSpPr>
          <p:spPr>
            <a:xfrm>
              <a:off x="2095575" y="4089300"/>
              <a:ext cx="8325" cy="102150"/>
            </a:xfrm>
            <a:custGeom>
              <a:avLst/>
              <a:gdLst/>
              <a:ahLst/>
              <a:cxnLst/>
              <a:rect l="l" t="t" r="r" b="b"/>
              <a:pathLst>
                <a:path w="333" h="4086" extrusionOk="0">
                  <a:moveTo>
                    <a:pt x="131" y="1"/>
                  </a:moveTo>
                  <a:cubicBezTo>
                    <a:pt x="18" y="682"/>
                    <a:pt x="1" y="1364"/>
                    <a:pt x="5" y="2046"/>
                  </a:cubicBezTo>
                  <a:cubicBezTo>
                    <a:pt x="23" y="2726"/>
                    <a:pt x="62" y="3406"/>
                    <a:pt x="199" y="4085"/>
                  </a:cubicBezTo>
                  <a:cubicBezTo>
                    <a:pt x="314" y="3402"/>
                    <a:pt x="333" y="2720"/>
                    <a:pt x="327" y="2040"/>
                  </a:cubicBezTo>
                  <a:cubicBezTo>
                    <a:pt x="308" y="1360"/>
                    <a:pt x="269" y="679"/>
                    <a:pt x="131"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9"/>
            <p:cNvSpPr/>
            <p:nvPr/>
          </p:nvSpPr>
          <p:spPr>
            <a:xfrm>
              <a:off x="2051050" y="4104025"/>
              <a:ext cx="8325" cy="102100"/>
            </a:xfrm>
            <a:custGeom>
              <a:avLst/>
              <a:gdLst/>
              <a:ahLst/>
              <a:cxnLst/>
              <a:rect l="l" t="t" r="r" b="b"/>
              <a:pathLst>
                <a:path w="333" h="4084" extrusionOk="0">
                  <a:moveTo>
                    <a:pt x="133" y="1"/>
                  </a:moveTo>
                  <a:cubicBezTo>
                    <a:pt x="18" y="682"/>
                    <a:pt x="1" y="1364"/>
                    <a:pt x="5" y="2044"/>
                  </a:cubicBezTo>
                  <a:cubicBezTo>
                    <a:pt x="22" y="2724"/>
                    <a:pt x="63" y="3405"/>
                    <a:pt x="201" y="4084"/>
                  </a:cubicBezTo>
                  <a:cubicBezTo>
                    <a:pt x="315" y="3400"/>
                    <a:pt x="333" y="2720"/>
                    <a:pt x="327" y="2038"/>
                  </a:cubicBezTo>
                  <a:cubicBezTo>
                    <a:pt x="310" y="1358"/>
                    <a:pt x="269" y="678"/>
                    <a:pt x="133" y="1"/>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9"/>
            <p:cNvSpPr/>
            <p:nvPr/>
          </p:nvSpPr>
          <p:spPr>
            <a:xfrm>
              <a:off x="2006600" y="4114875"/>
              <a:ext cx="8225" cy="108700"/>
            </a:xfrm>
            <a:custGeom>
              <a:avLst/>
              <a:gdLst/>
              <a:ahLst/>
              <a:cxnLst/>
              <a:rect l="l" t="t" r="r" b="b"/>
              <a:pathLst>
                <a:path w="329" h="4348" extrusionOk="0">
                  <a:moveTo>
                    <a:pt x="137" y="0"/>
                  </a:moveTo>
                  <a:cubicBezTo>
                    <a:pt x="21" y="725"/>
                    <a:pt x="0" y="1451"/>
                    <a:pt x="3" y="2176"/>
                  </a:cubicBezTo>
                  <a:cubicBezTo>
                    <a:pt x="19" y="2900"/>
                    <a:pt x="57" y="3625"/>
                    <a:pt x="192" y="4347"/>
                  </a:cubicBezTo>
                  <a:cubicBezTo>
                    <a:pt x="309" y="3622"/>
                    <a:pt x="328" y="2897"/>
                    <a:pt x="325" y="2172"/>
                  </a:cubicBezTo>
                  <a:cubicBezTo>
                    <a:pt x="309" y="1448"/>
                    <a:pt x="272" y="723"/>
                    <a:pt x="137" y="0"/>
                  </a:cubicBezTo>
                  <a:close/>
                </a:path>
              </a:pathLst>
            </a:custGeom>
            <a:solidFill>
              <a:srgbClr val="E88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9"/>
            <p:cNvSpPr/>
            <p:nvPr/>
          </p:nvSpPr>
          <p:spPr>
            <a:xfrm>
              <a:off x="5047375" y="2278250"/>
              <a:ext cx="738100" cy="460025"/>
            </a:xfrm>
            <a:custGeom>
              <a:avLst/>
              <a:gdLst/>
              <a:ahLst/>
              <a:cxnLst/>
              <a:rect l="l" t="t" r="r" b="b"/>
              <a:pathLst>
                <a:path w="29524" h="18401" extrusionOk="0">
                  <a:moveTo>
                    <a:pt x="17508" y="9712"/>
                  </a:moveTo>
                  <a:cubicBezTo>
                    <a:pt x="17508" y="9712"/>
                    <a:pt x="17502" y="9719"/>
                    <a:pt x="17486" y="9736"/>
                  </a:cubicBezTo>
                  <a:lnTo>
                    <a:pt x="17483" y="9739"/>
                  </a:lnTo>
                  <a:cubicBezTo>
                    <a:pt x="17497" y="9724"/>
                    <a:pt x="17508" y="9712"/>
                    <a:pt x="17508" y="9712"/>
                  </a:cubicBezTo>
                  <a:close/>
                  <a:moveTo>
                    <a:pt x="17335" y="7287"/>
                  </a:moveTo>
                  <a:cubicBezTo>
                    <a:pt x="17402" y="7429"/>
                    <a:pt x="17461" y="7575"/>
                    <a:pt x="17513" y="7724"/>
                  </a:cubicBezTo>
                  <a:cubicBezTo>
                    <a:pt x="17737" y="8365"/>
                    <a:pt x="17798" y="8971"/>
                    <a:pt x="17618" y="9396"/>
                  </a:cubicBezTo>
                  <a:cubicBezTo>
                    <a:pt x="17594" y="9451"/>
                    <a:pt x="17576" y="9508"/>
                    <a:pt x="17558" y="9566"/>
                  </a:cubicBezTo>
                  <a:cubicBezTo>
                    <a:pt x="17522" y="9615"/>
                    <a:pt x="17487" y="9668"/>
                    <a:pt x="17457" y="9721"/>
                  </a:cubicBezTo>
                  <a:lnTo>
                    <a:pt x="17407" y="9802"/>
                  </a:lnTo>
                  <a:lnTo>
                    <a:pt x="17397" y="9823"/>
                  </a:lnTo>
                  <a:lnTo>
                    <a:pt x="17270" y="9947"/>
                  </a:lnTo>
                  <a:cubicBezTo>
                    <a:pt x="17231" y="9987"/>
                    <a:pt x="17188" y="10030"/>
                    <a:pt x="17180" y="10030"/>
                  </a:cubicBezTo>
                  <a:cubicBezTo>
                    <a:pt x="17179" y="10030"/>
                    <a:pt x="17179" y="10029"/>
                    <a:pt x="17180" y="10026"/>
                  </a:cubicBezTo>
                  <a:cubicBezTo>
                    <a:pt x="17177" y="10025"/>
                    <a:pt x="17175" y="10025"/>
                    <a:pt x="17172" y="10025"/>
                  </a:cubicBezTo>
                  <a:cubicBezTo>
                    <a:pt x="17162" y="10025"/>
                    <a:pt x="17159" y="10032"/>
                    <a:pt x="17152" y="10049"/>
                  </a:cubicBezTo>
                  <a:cubicBezTo>
                    <a:pt x="17097" y="10074"/>
                    <a:pt x="17043" y="10103"/>
                    <a:pt x="16991" y="10135"/>
                  </a:cubicBezTo>
                  <a:cubicBezTo>
                    <a:pt x="16871" y="10181"/>
                    <a:pt x="16746" y="10243"/>
                    <a:pt x="16594" y="10268"/>
                  </a:cubicBezTo>
                  <a:cubicBezTo>
                    <a:pt x="16407" y="10316"/>
                    <a:pt x="16203" y="10338"/>
                    <a:pt x="15994" y="10338"/>
                  </a:cubicBezTo>
                  <a:cubicBezTo>
                    <a:pt x="15546" y="10338"/>
                    <a:pt x="15077" y="10235"/>
                    <a:pt x="14715" y="10053"/>
                  </a:cubicBezTo>
                  <a:cubicBezTo>
                    <a:pt x="14448" y="9918"/>
                    <a:pt x="14241" y="9752"/>
                    <a:pt x="14099" y="9578"/>
                  </a:cubicBezTo>
                  <a:cubicBezTo>
                    <a:pt x="14050" y="9482"/>
                    <a:pt x="13977" y="9396"/>
                    <a:pt x="13951" y="9292"/>
                  </a:cubicBezTo>
                  <a:lnTo>
                    <a:pt x="13933" y="9256"/>
                  </a:lnTo>
                  <a:lnTo>
                    <a:pt x="13923" y="9238"/>
                  </a:lnTo>
                  <a:lnTo>
                    <a:pt x="13919" y="9228"/>
                  </a:lnTo>
                  <a:cubicBezTo>
                    <a:pt x="13919" y="9227"/>
                    <a:pt x="13919" y="9227"/>
                    <a:pt x="13919" y="9227"/>
                  </a:cubicBezTo>
                  <a:lnTo>
                    <a:pt x="13919" y="9227"/>
                  </a:lnTo>
                  <a:cubicBezTo>
                    <a:pt x="13918" y="9227"/>
                    <a:pt x="13932" y="9302"/>
                    <a:pt x="13932" y="9302"/>
                  </a:cubicBezTo>
                  <a:cubicBezTo>
                    <a:pt x="13932" y="9302"/>
                    <a:pt x="13931" y="9296"/>
                    <a:pt x="13928" y="9282"/>
                  </a:cubicBezTo>
                  <a:lnTo>
                    <a:pt x="13891" y="9102"/>
                  </a:lnTo>
                  <a:lnTo>
                    <a:pt x="13855" y="8922"/>
                  </a:lnTo>
                  <a:lnTo>
                    <a:pt x="13854" y="8860"/>
                  </a:lnTo>
                  <a:cubicBezTo>
                    <a:pt x="13836" y="8796"/>
                    <a:pt x="13845" y="8642"/>
                    <a:pt x="13857" y="8570"/>
                  </a:cubicBezTo>
                  <a:cubicBezTo>
                    <a:pt x="13867" y="8487"/>
                    <a:pt x="13893" y="8409"/>
                    <a:pt x="13935" y="8336"/>
                  </a:cubicBezTo>
                  <a:cubicBezTo>
                    <a:pt x="14018" y="8194"/>
                    <a:pt x="14202" y="8010"/>
                    <a:pt x="14496" y="7856"/>
                  </a:cubicBezTo>
                  <a:cubicBezTo>
                    <a:pt x="15092" y="7548"/>
                    <a:pt x="15942" y="7377"/>
                    <a:pt x="16779" y="7308"/>
                  </a:cubicBezTo>
                  <a:cubicBezTo>
                    <a:pt x="16962" y="7292"/>
                    <a:pt x="17149" y="7295"/>
                    <a:pt x="17335" y="7287"/>
                  </a:cubicBezTo>
                  <a:close/>
                  <a:moveTo>
                    <a:pt x="12269" y="0"/>
                  </a:moveTo>
                  <a:cubicBezTo>
                    <a:pt x="11646" y="0"/>
                    <a:pt x="11041" y="49"/>
                    <a:pt x="10463" y="129"/>
                  </a:cubicBezTo>
                  <a:cubicBezTo>
                    <a:pt x="8526" y="393"/>
                    <a:pt x="6820" y="1052"/>
                    <a:pt x="5373" y="1858"/>
                  </a:cubicBezTo>
                  <a:cubicBezTo>
                    <a:pt x="4642" y="2250"/>
                    <a:pt x="3991" y="2720"/>
                    <a:pt x="3410" y="3206"/>
                  </a:cubicBezTo>
                  <a:cubicBezTo>
                    <a:pt x="2829" y="3692"/>
                    <a:pt x="2305" y="4191"/>
                    <a:pt x="1887" y="4730"/>
                  </a:cubicBezTo>
                  <a:cubicBezTo>
                    <a:pt x="1024" y="5779"/>
                    <a:pt x="508" y="6878"/>
                    <a:pt x="258" y="7807"/>
                  </a:cubicBezTo>
                  <a:cubicBezTo>
                    <a:pt x="5" y="8738"/>
                    <a:pt x="0" y="9486"/>
                    <a:pt x="32" y="9997"/>
                  </a:cubicBezTo>
                  <a:cubicBezTo>
                    <a:pt x="83" y="10477"/>
                    <a:pt x="135" y="10722"/>
                    <a:pt x="135" y="10722"/>
                  </a:cubicBezTo>
                  <a:lnTo>
                    <a:pt x="527" y="10744"/>
                  </a:lnTo>
                  <a:cubicBezTo>
                    <a:pt x="527" y="10744"/>
                    <a:pt x="595" y="10502"/>
                    <a:pt x="721" y="10048"/>
                  </a:cubicBezTo>
                  <a:cubicBezTo>
                    <a:pt x="866" y="9639"/>
                    <a:pt x="1107" y="9031"/>
                    <a:pt x="1548" y="8369"/>
                  </a:cubicBezTo>
                  <a:cubicBezTo>
                    <a:pt x="2074" y="7593"/>
                    <a:pt x="2734" y="6915"/>
                    <a:pt x="3496" y="6365"/>
                  </a:cubicBezTo>
                  <a:cubicBezTo>
                    <a:pt x="4350" y="5712"/>
                    <a:pt x="5448" y="5152"/>
                    <a:pt x="6691" y="4704"/>
                  </a:cubicBezTo>
                  <a:cubicBezTo>
                    <a:pt x="8023" y="4244"/>
                    <a:pt x="9412" y="3980"/>
                    <a:pt x="10819" y="3919"/>
                  </a:cubicBezTo>
                  <a:cubicBezTo>
                    <a:pt x="10956" y="3915"/>
                    <a:pt x="11093" y="3912"/>
                    <a:pt x="11231" y="3912"/>
                  </a:cubicBezTo>
                  <a:cubicBezTo>
                    <a:pt x="12554" y="3912"/>
                    <a:pt x="13895" y="4132"/>
                    <a:pt x="14947" y="4658"/>
                  </a:cubicBezTo>
                  <a:cubicBezTo>
                    <a:pt x="15148" y="4752"/>
                    <a:pt x="15359" y="4895"/>
                    <a:pt x="15574" y="5064"/>
                  </a:cubicBezTo>
                  <a:cubicBezTo>
                    <a:pt x="14898" y="5126"/>
                    <a:pt x="14196" y="5251"/>
                    <a:pt x="13450" y="5547"/>
                  </a:cubicBezTo>
                  <a:cubicBezTo>
                    <a:pt x="12878" y="5785"/>
                    <a:pt x="12247" y="6173"/>
                    <a:pt x="11768" y="6823"/>
                  </a:cubicBezTo>
                  <a:cubicBezTo>
                    <a:pt x="11530" y="7148"/>
                    <a:pt x="11355" y="7515"/>
                    <a:pt x="11249" y="7904"/>
                  </a:cubicBezTo>
                  <a:cubicBezTo>
                    <a:pt x="11147" y="8301"/>
                    <a:pt x="11101" y="8639"/>
                    <a:pt x="11122" y="9061"/>
                  </a:cubicBezTo>
                  <a:cubicBezTo>
                    <a:pt x="11133" y="9659"/>
                    <a:pt x="11311" y="10468"/>
                    <a:pt x="11716" y="11122"/>
                  </a:cubicBezTo>
                  <a:cubicBezTo>
                    <a:pt x="12125" y="11766"/>
                    <a:pt x="12679" y="12255"/>
                    <a:pt x="13268" y="12611"/>
                  </a:cubicBezTo>
                  <a:cubicBezTo>
                    <a:pt x="13860" y="12973"/>
                    <a:pt x="14492" y="13182"/>
                    <a:pt x="15136" y="13311"/>
                  </a:cubicBezTo>
                  <a:cubicBezTo>
                    <a:pt x="15509" y="13387"/>
                    <a:pt x="15888" y="13425"/>
                    <a:pt x="16268" y="13425"/>
                  </a:cubicBezTo>
                  <a:cubicBezTo>
                    <a:pt x="16557" y="13425"/>
                    <a:pt x="16846" y="13403"/>
                    <a:pt x="17133" y="13359"/>
                  </a:cubicBezTo>
                  <a:cubicBezTo>
                    <a:pt x="17471" y="13321"/>
                    <a:pt x="17822" y="13220"/>
                    <a:pt x="18166" y="13104"/>
                  </a:cubicBezTo>
                  <a:lnTo>
                    <a:pt x="18681" y="12883"/>
                  </a:lnTo>
                  <a:cubicBezTo>
                    <a:pt x="18887" y="12767"/>
                    <a:pt x="19087" y="12641"/>
                    <a:pt x="19278" y="12505"/>
                  </a:cubicBezTo>
                  <a:cubicBezTo>
                    <a:pt x="19348" y="12457"/>
                    <a:pt x="19413" y="12406"/>
                    <a:pt x="19477" y="12351"/>
                  </a:cubicBezTo>
                  <a:lnTo>
                    <a:pt x="19618" y="12231"/>
                  </a:lnTo>
                  <a:lnTo>
                    <a:pt x="19689" y="12170"/>
                  </a:lnTo>
                  <a:lnTo>
                    <a:pt x="19706" y="12155"/>
                  </a:lnTo>
                  <a:lnTo>
                    <a:pt x="19706" y="12155"/>
                  </a:lnTo>
                  <a:cubicBezTo>
                    <a:pt x="19693" y="12169"/>
                    <a:pt x="19687" y="12175"/>
                    <a:pt x="19688" y="12175"/>
                  </a:cubicBezTo>
                  <a:cubicBezTo>
                    <a:pt x="19689" y="12175"/>
                    <a:pt x="19830" y="12034"/>
                    <a:pt x="19829" y="12034"/>
                  </a:cubicBezTo>
                  <a:lnTo>
                    <a:pt x="19829" y="12034"/>
                  </a:lnTo>
                  <a:cubicBezTo>
                    <a:pt x="19829" y="12034"/>
                    <a:pt x="19829" y="12034"/>
                    <a:pt x="19828" y="12035"/>
                  </a:cubicBezTo>
                  <a:lnTo>
                    <a:pt x="19872" y="11982"/>
                  </a:lnTo>
                  <a:lnTo>
                    <a:pt x="20049" y="11769"/>
                  </a:lnTo>
                  <a:lnTo>
                    <a:pt x="20394" y="11331"/>
                  </a:lnTo>
                  <a:lnTo>
                    <a:pt x="20668" y="10841"/>
                  </a:lnTo>
                  <a:cubicBezTo>
                    <a:pt x="20865" y="10515"/>
                    <a:pt x="20951" y="10155"/>
                    <a:pt x="21071" y="9802"/>
                  </a:cubicBezTo>
                  <a:cubicBezTo>
                    <a:pt x="21145" y="9453"/>
                    <a:pt x="21219" y="9089"/>
                    <a:pt x="21235" y="8744"/>
                  </a:cubicBezTo>
                  <a:cubicBezTo>
                    <a:pt x="21250" y="8400"/>
                    <a:pt x="21260" y="8047"/>
                    <a:pt x="21215" y="7724"/>
                  </a:cubicBezTo>
                  <a:cubicBezTo>
                    <a:pt x="21212" y="7676"/>
                    <a:pt x="21202" y="7630"/>
                    <a:pt x="21197" y="7582"/>
                  </a:cubicBezTo>
                  <a:lnTo>
                    <a:pt x="21197" y="7582"/>
                  </a:lnTo>
                  <a:cubicBezTo>
                    <a:pt x="21386" y="7628"/>
                    <a:pt x="21573" y="7673"/>
                    <a:pt x="21760" y="7718"/>
                  </a:cubicBezTo>
                  <a:cubicBezTo>
                    <a:pt x="23224" y="8098"/>
                    <a:pt x="24571" y="8876"/>
                    <a:pt x="25587" y="9792"/>
                  </a:cubicBezTo>
                  <a:cubicBezTo>
                    <a:pt x="26621" y="10713"/>
                    <a:pt x="27333" y="11820"/>
                    <a:pt x="27829" y="12860"/>
                  </a:cubicBezTo>
                  <a:cubicBezTo>
                    <a:pt x="28329" y="13906"/>
                    <a:pt x="28586" y="14904"/>
                    <a:pt x="28766" y="15729"/>
                  </a:cubicBezTo>
                  <a:cubicBezTo>
                    <a:pt x="28852" y="16145"/>
                    <a:pt x="28917" y="16518"/>
                    <a:pt x="28949" y="16849"/>
                  </a:cubicBezTo>
                  <a:cubicBezTo>
                    <a:pt x="28992" y="17177"/>
                    <a:pt x="29026" y="17458"/>
                    <a:pt x="29030" y="17687"/>
                  </a:cubicBezTo>
                  <a:cubicBezTo>
                    <a:pt x="29056" y="18146"/>
                    <a:pt x="29071" y="18389"/>
                    <a:pt x="29071" y="18389"/>
                  </a:cubicBezTo>
                  <a:lnTo>
                    <a:pt x="29462" y="18401"/>
                  </a:lnTo>
                  <a:cubicBezTo>
                    <a:pt x="29462" y="18401"/>
                    <a:pt x="29475" y="18151"/>
                    <a:pt x="29501" y="17680"/>
                  </a:cubicBezTo>
                  <a:cubicBezTo>
                    <a:pt x="29523" y="17445"/>
                    <a:pt x="29523" y="17153"/>
                    <a:pt x="29516" y="16810"/>
                  </a:cubicBezTo>
                  <a:cubicBezTo>
                    <a:pt x="29520" y="16466"/>
                    <a:pt x="29496" y="16071"/>
                    <a:pt x="29454" y="15628"/>
                  </a:cubicBezTo>
                  <a:cubicBezTo>
                    <a:pt x="29368" y="14746"/>
                    <a:pt x="29206" y="13661"/>
                    <a:pt x="28766" y="12473"/>
                  </a:cubicBezTo>
                  <a:cubicBezTo>
                    <a:pt x="28337" y="11292"/>
                    <a:pt x="27665" y="9982"/>
                    <a:pt x="26580" y="8807"/>
                  </a:cubicBezTo>
                  <a:cubicBezTo>
                    <a:pt x="25495" y="7633"/>
                    <a:pt x="24074" y="6593"/>
                    <a:pt x="22285" y="5940"/>
                  </a:cubicBezTo>
                  <a:lnTo>
                    <a:pt x="21676" y="5731"/>
                  </a:lnTo>
                  <a:lnTo>
                    <a:pt x="21522" y="5677"/>
                  </a:lnTo>
                  <a:lnTo>
                    <a:pt x="21446" y="5651"/>
                  </a:lnTo>
                  <a:lnTo>
                    <a:pt x="21318" y="5615"/>
                  </a:lnTo>
                  <a:lnTo>
                    <a:pt x="20974" y="5525"/>
                  </a:lnTo>
                  <a:cubicBezTo>
                    <a:pt x="20862" y="5497"/>
                    <a:pt x="20751" y="5481"/>
                    <a:pt x="20640" y="5457"/>
                  </a:cubicBezTo>
                  <a:cubicBezTo>
                    <a:pt x="20362" y="4753"/>
                    <a:pt x="19995" y="4086"/>
                    <a:pt x="19551" y="3471"/>
                  </a:cubicBezTo>
                  <a:cubicBezTo>
                    <a:pt x="19199" y="2991"/>
                    <a:pt x="18823" y="2530"/>
                    <a:pt x="18357" y="2121"/>
                  </a:cubicBezTo>
                  <a:cubicBezTo>
                    <a:pt x="18162" y="1922"/>
                    <a:pt x="17831" y="1678"/>
                    <a:pt x="17544" y="1468"/>
                  </a:cubicBezTo>
                  <a:cubicBezTo>
                    <a:pt x="17486" y="1424"/>
                    <a:pt x="17426" y="1384"/>
                    <a:pt x="17364" y="1346"/>
                  </a:cubicBezTo>
                  <a:lnTo>
                    <a:pt x="17216" y="1253"/>
                  </a:lnTo>
                  <a:lnTo>
                    <a:pt x="17068" y="1161"/>
                  </a:lnTo>
                  <a:lnTo>
                    <a:pt x="17032" y="1139"/>
                  </a:lnTo>
                  <a:lnTo>
                    <a:pt x="16888" y="1058"/>
                  </a:lnTo>
                  <a:lnTo>
                    <a:pt x="16787" y="1008"/>
                  </a:lnTo>
                  <a:cubicBezTo>
                    <a:pt x="15254" y="263"/>
                    <a:pt x="13713" y="0"/>
                    <a:pt x="12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9"/>
            <p:cNvSpPr/>
            <p:nvPr/>
          </p:nvSpPr>
          <p:spPr>
            <a:xfrm>
              <a:off x="5394225" y="2435550"/>
              <a:ext cx="98000" cy="50675"/>
            </a:xfrm>
            <a:custGeom>
              <a:avLst/>
              <a:gdLst/>
              <a:ahLst/>
              <a:cxnLst/>
              <a:rect l="l" t="t" r="r" b="b"/>
              <a:pathLst>
                <a:path w="3920" h="2027" extrusionOk="0">
                  <a:moveTo>
                    <a:pt x="85" y="1953"/>
                  </a:moveTo>
                  <a:cubicBezTo>
                    <a:pt x="89" y="1975"/>
                    <a:pt x="96" y="2015"/>
                    <a:pt x="96" y="2015"/>
                  </a:cubicBezTo>
                  <a:cubicBezTo>
                    <a:pt x="96" y="2015"/>
                    <a:pt x="96" y="2009"/>
                    <a:pt x="93" y="1995"/>
                  </a:cubicBezTo>
                  <a:lnTo>
                    <a:pt x="85" y="1953"/>
                  </a:lnTo>
                  <a:close/>
                  <a:moveTo>
                    <a:pt x="3487" y="0"/>
                  </a:moveTo>
                  <a:cubicBezTo>
                    <a:pt x="3303" y="8"/>
                    <a:pt x="3117" y="6"/>
                    <a:pt x="2934" y="21"/>
                  </a:cubicBezTo>
                  <a:cubicBezTo>
                    <a:pt x="2100" y="90"/>
                    <a:pt x="1253" y="260"/>
                    <a:pt x="659" y="569"/>
                  </a:cubicBezTo>
                  <a:cubicBezTo>
                    <a:pt x="366" y="723"/>
                    <a:pt x="183" y="907"/>
                    <a:pt x="100" y="1049"/>
                  </a:cubicBezTo>
                  <a:cubicBezTo>
                    <a:pt x="58" y="1122"/>
                    <a:pt x="32" y="1200"/>
                    <a:pt x="20" y="1283"/>
                  </a:cubicBezTo>
                  <a:cubicBezTo>
                    <a:pt x="10" y="1355"/>
                    <a:pt x="0" y="1509"/>
                    <a:pt x="19" y="1573"/>
                  </a:cubicBezTo>
                  <a:lnTo>
                    <a:pt x="20" y="1635"/>
                  </a:lnTo>
                  <a:lnTo>
                    <a:pt x="57" y="1815"/>
                  </a:lnTo>
                  <a:lnTo>
                    <a:pt x="85" y="1953"/>
                  </a:lnTo>
                  <a:lnTo>
                    <a:pt x="85" y="1953"/>
                  </a:lnTo>
                  <a:cubicBezTo>
                    <a:pt x="83" y="1945"/>
                    <a:pt x="82" y="1940"/>
                    <a:pt x="82" y="1940"/>
                  </a:cubicBezTo>
                  <a:lnTo>
                    <a:pt x="82" y="1940"/>
                  </a:lnTo>
                  <a:cubicBezTo>
                    <a:pt x="82" y="1940"/>
                    <a:pt x="82" y="1940"/>
                    <a:pt x="83" y="1941"/>
                  </a:cubicBezTo>
                  <a:lnTo>
                    <a:pt x="89" y="1950"/>
                  </a:lnTo>
                  <a:lnTo>
                    <a:pt x="97" y="1969"/>
                  </a:lnTo>
                  <a:lnTo>
                    <a:pt x="116" y="2005"/>
                  </a:lnTo>
                  <a:cubicBezTo>
                    <a:pt x="118" y="2014"/>
                    <a:pt x="123" y="2019"/>
                    <a:pt x="125" y="2027"/>
                  </a:cubicBezTo>
                  <a:cubicBezTo>
                    <a:pt x="216" y="1889"/>
                    <a:pt x="387" y="1722"/>
                    <a:pt x="660" y="1580"/>
                  </a:cubicBezTo>
                  <a:cubicBezTo>
                    <a:pt x="1255" y="1272"/>
                    <a:pt x="2102" y="1101"/>
                    <a:pt x="2936" y="1032"/>
                  </a:cubicBezTo>
                  <a:cubicBezTo>
                    <a:pt x="3119" y="1017"/>
                    <a:pt x="3304" y="1019"/>
                    <a:pt x="3488" y="1011"/>
                  </a:cubicBezTo>
                  <a:cubicBezTo>
                    <a:pt x="3557" y="1153"/>
                    <a:pt x="3616" y="1298"/>
                    <a:pt x="3667" y="1448"/>
                  </a:cubicBezTo>
                  <a:cubicBezTo>
                    <a:pt x="3723" y="1616"/>
                    <a:pt x="3771" y="1787"/>
                    <a:pt x="3808" y="1961"/>
                  </a:cubicBezTo>
                  <a:cubicBezTo>
                    <a:pt x="3919" y="1549"/>
                    <a:pt x="3863" y="1013"/>
                    <a:pt x="3665" y="437"/>
                  </a:cubicBezTo>
                  <a:cubicBezTo>
                    <a:pt x="3615" y="287"/>
                    <a:pt x="3555" y="141"/>
                    <a:pt x="3487" y="0"/>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9"/>
            <p:cNvSpPr/>
            <p:nvPr/>
          </p:nvSpPr>
          <p:spPr>
            <a:xfrm>
              <a:off x="5485025" y="2496200"/>
              <a:ext cx="675" cy="700"/>
            </a:xfrm>
            <a:custGeom>
              <a:avLst/>
              <a:gdLst/>
              <a:ahLst/>
              <a:cxnLst/>
              <a:rect l="l" t="t" r="r" b="b"/>
              <a:pathLst>
                <a:path w="27" h="28" extrusionOk="0">
                  <a:moveTo>
                    <a:pt x="26" y="1"/>
                  </a:moveTo>
                  <a:cubicBezTo>
                    <a:pt x="26" y="1"/>
                    <a:pt x="14" y="12"/>
                    <a:pt x="0" y="27"/>
                  </a:cubicBezTo>
                  <a:lnTo>
                    <a:pt x="3" y="24"/>
                  </a:lnTo>
                  <a:cubicBezTo>
                    <a:pt x="20" y="7"/>
                    <a:pt x="26" y="1"/>
                    <a:pt x="26" y="1"/>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9"/>
            <p:cNvSpPr/>
            <p:nvPr/>
          </p:nvSpPr>
          <p:spPr>
            <a:xfrm>
              <a:off x="5485025" y="2521475"/>
              <a:ext cx="675" cy="700"/>
            </a:xfrm>
            <a:custGeom>
              <a:avLst/>
              <a:gdLst/>
              <a:ahLst/>
              <a:cxnLst/>
              <a:rect l="l" t="t" r="r" b="b"/>
              <a:pathLst>
                <a:path w="27" h="28" extrusionOk="0">
                  <a:moveTo>
                    <a:pt x="26" y="1"/>
                  </a:moveTo>
                  <a:cubicBezTo>
                    <a:pt x="26" y="1"/>
                    <a:pt x="14" y="12"/>
                    <a:pt x="0" y="27"/>
                  </a:cubicBezTo>
                  <a:lnTo>
                    <a:pt x="3" y="24"/>
                  </a:lnTo>
                  <a:cubicBezTo>
                    <a:pt x="20" y="7"/>
                    <a:pt x="26" y="1"/>
                    <a:pt x="26" y="1"/>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9"/>
            <p:cNvSpPr/>
            <p:nvPr/>
          </p:nvSpPr>
          <p:spPr>
            <a:xfrm>
              <a:off x="2048725" y="3598350"/>
              <a:ext cx="884325" cy="1294850"/>
            </a:xfrm>
            <a:custGeom>
              <a:avLst/>
              <a:gdLst/>
              <a:ahLst/>
              <a:cxnLst/>
              <a:rect l="l" t="t" r="r" b="b"/>
              <a:pathLst>
                <a:path w="35373" h="51794" extrusionOk="0">
                  <a:moveTo>
                    <a:pt x="1" y="1"/>
                  </a:moveTo>
                  <a:lnTo>
                    <a:pt x="1" y="48074"/>
                  </a:lnTo>
                  <a:cubicBezTo>
                    <a:pt x="5146" y="50863"/>
                    <a:pt x="10791" y="51793"/>
                    <a:pt x="16031" y="51793"/>
                  </a:cubicBezTo>
                  <a:cubicBezTo>
                    <a:pt x="26511" y="51793"/>
                    <a:pt x="35372" y="48074"/>
                    <a:pt x="35372" y="48074"/>
                  </a:cubicBezTo>
                  <a:lnTo>
                    <a:pt x="353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9"/>
            <p:cNvSpPr/>
            <p:nvPr/>
          </p:nvSpPr>
          <p:spPr>
            <a:xfrm>
              <a:off x="2048725" y="3598350"/>
              <a:ext cx="884325" cy="1294850"/>
            </a:xfrm>
            <a:custGeom>
              <a:avLst/>
              <a:gdLst/>
              <a:ahLst/>
              <a:cxnLst/>
              <a:rect l="l" t="t" r="r" b="b"/>
              <a:pathLst>
                <a:path w="35373" h="51794" extrusionOk="0">
                  <a:moveTo>
                    <a:pt x="29284" y="1"/>
                  </a:moveTo>
                  <a:lnTo>
                    <a:pt x="13625" y="32436"/>
                  </a:lnTo>
                  <a:lnTo>
                    <a:pt x="29585" y="39880"/>
                  </a:lnTo>
                  <a:lnTo>
                    <a:pt x="29585" y="42927"/>
                  </a:lnTo>
                  <a:cubicBezTo>
                    <a:pt x="29585" y="42927"/>
                    <a:pt x="20655" y="46646"/>
                    <a:pt x="10154" y="46646"/>
                  </a:cubicBezTo>
                  <a:cubicBezTo>
                    <a:pt x="6849" y="46646"/>
                    <a:pt x="3388" y="46277"/>
                    <a:pt x="1" y="45309"/>
                  </a:cubicBezTo>
                  <a:lnTo>
                    <a:pt x="1" y="48074"/>
                  </a:lnTo>
                  <a:cubicBezTo>
                    <a:pt x="5146" y="50864"/>
                    <a:pt x="10791" y="51794"/>
                    <a:pt x="16031" y="51794"/>
                  </a:cubicBezTo>
                  <a:cubicBezTo>
                    <a:pt x="26511" y="51794"/>
                    <a:pt x="35372" y="48074"/>
                    <a:pt x="35372" y="48074"/>
                  </a:cubicBezTo>
                  <a:lnTo>
                    <a:pt x="353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9"/>
            <p:cNvSpPr/>
            <p:nvPr/>
          </p:nvSpPr>
          <p:spPr>
            <a:xfrm>
              <a:off x="2048725" y="4656500"/>
              <a:ext cx="188775" cy="212125"/>
            </a:xfrm>
            <a:custGeom>
              <a:avLst/>
              <a:gdLst/>
              <a:ahLst/>
              <a:cxnLst/>
              <a:rect l="l" t="t" r="r" b="b"/>
              <a:pathLst>
                <a:path w="7551" h="8485" extrusionOk="0">
                  <a:moveTo>
                    <a:pt x="1161" y="1"/>
                  </a:moveTo>
                  <a:cubicBezTo>
                    <a:pt x="338" y="1"/>
                    <a:pt x="1" y="3150"/>
                    <a:pt x="1" y="3150"/>
                  </a:cubicBezTo>
                  <a:lnTo>
                    <a:pt x="1" y="5748"/>
                  </a:lnTo>
                  <a:cubicBezTo>
                    <a:pt x="2574" y="7699"/>
                    <a:pt x="7224" y="8485"/>
                    <a:pt x="7224" y="8485"/>
                  </a:cubicBezTo>
                  <a:cubicBezTo>
                    <a:pt x="7550" y="6718"/>
                    <a:pt x="7041" y="4676"/>
                    <a:pt x="7041" y="4676"/>
                  </a:cubicBezTo>
                  <a:cubicBezTo>
                    <a:pt x="6673" y="2857"/>
                    <a:pt x="6181" y="2227"/>
                    <a:pt x="5678" y="2227"/>
                  </a:cubicBezTo>
                  <a:cubicBezTo>
                    <a:pt x="4545" y="2227"/>
                    <a:pt x="3351" y="5411"/>
                    <a:pt x="3351" y="5411"/>
                  </a:cubicBezTo>
                  <a:cubicBezTo>
                    <a:pt x="2400" y="1268"/>
                    <a:pt x="1683" y="1"/>
                    <a:pt x="1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9"/>
            <p:cNvSpPr/>
            <p:nvPr/>
          </p:nvSpPr>
          <p:spPr>
            <a:xfrm>
              <a:off x="3833350" y="3598350"/>
              <a:ext cx="900425" cy="1294850"/>
            </a:xfrm>
            <a:custGeom>
              <a:avLst/>
              <a:gdLst/>
              <a:ahLst/>
              <a:cxnLst/>
              <a:rect l="l" t="t" r="r" b="b"/>
              <a:pathLst>
                <a:path w="36017" h="51794" extrusionOk="0">
                  <a:moveTo>
                    <a:pt x="1" y="1"/>
                  </a:moveTo>
                  <a:lnTo>
                    <a:pt x="1" y="48074"/>
                  </a:lnTo>
                  <a:cubicBezTo>
                    <a:pt x="5360" y="50863"/>
                    <a:pt x="11149" y="51793"/>
                    <a:pt x="16484" y="51793"/>
                  </a:cubicBezTo>
                  <a:cubicBezTo>
                    <a:pt x="27155" y="51793"/>
                    <a:pt x="36016" y="48074"/>
                    <a:pt x="36016" y="48074"/>
                  </a:cubicBezTo>
                  <a:lnTo>
                    <a:pt x="360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9"/>
            <p:cNvSpPr/>
            <p:nvPr/>
          </p:nvSpPr>
          <p:spPr>
            <a:xfrm>
              <a:off x="3833400" y="4656500"/>
              <a:ext cx="193525" cy="212125"/>
            </a:xfrm>
            <a:custGeom>
              <a:avLst/>
              <a:gdLst/>
              <a:ahLst/>
              <a:cxnLst/>
              <a:rect l="l" t="t" r="r" b="b"/>
              <a:pathLst>
                <a:path w="7741" h="8485" extrusionOk="0">
                  <a:moveTo>
                    <a:pt x="1328" y="1"/>
                  </a:moveTo>
                  <a:cubicBezTo>
                    <a:pt x="432" y="1"/>
                    <a:pt x="0" y="3150"/>
                    <a:pt x="0" y="3150"/>
                  </a:cubicBezTo>
                  <a:lnTo>
                    <a:pt x="0" y="5748"/>
                  </a:lnTo>
                  <a:cubicBezTo>
                    <a:pt x="3216" y="7699"/>
                    <a:pt x="7412" y="8485"/>
                    <a:pt x="7412" y="8485"/>
                  </a:cubicBezTo>
                  <a:cubicBezTo>
                    <a:pt x="7740" y="6718"/>
                    <a:pt x="7419" y="4676"/>
                    <a:pt x="7419" y="4676"/>
                  </a:cubicBezTo>
                  <a:cubicBezTo>
                    <a:pt x="7051" y="2857"/>
                    <a:pt x="6547" y="2227"/>
                    <a:pt x="6027" y="2227"/>
                  </a:cubicBezTo>
                  <a:cubicBezTo>
                    <a:pt x="4858" y="2227"/>
                    <a:pt x="3603" y="5411"/>
                    <a:pt x="3603" y="5411"/>
                  </a:cubicBezTo>
                  <a:cubicBezTo>
                    <a:pt x="2652" y="1268"/>
                    <a:pt x="1897" y="1"/>
                    <a:pt x="1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9"/>
            <p:cNvSpPr/>
            <p:nvPr/>
          </p:nvSpPr>
          <p:spPr>
            <a:xfrm>
              <a:off x="654975" y="1244225"/>
              <a:ext cx="4616625" cy="3318175"/>
            </a:xfrm>
            <a:custGeom>
              <a:avLst/>
              <a:gdLst/>
              <a:ahLst/>
              <a:cxnLst/>
              <a:rect l="l" t="t" r="r" b="b"/>
              <a:pathLst>
                <a:path w="184665" h="132727" extrusionOk="0">
                  <a:moveTo>
                    <a:pt x="103951" y="1"/>
                  </a:moveTo>
                  <a:cubicBezTo>
                    <a:pt x="65729" y="1"/>
                    <a:pt x="33714" y="21846"/>
                    <a:pt x="25363" y="51179"/>
                  </a:cubicBezTo>
                  <a:lnTo>
                    <a:pt x="8094" y="50492"/>
                  </a:lnTo>
                  <a:lnTo>
                    <a:pt x="8094" y="50492"/>
                  </a:lnTo>
                  <a:cubicBezTo>
                    <a:pt x="0" y="75610"/>
                    <a:pt x="12434" y="95718"/>
                    <a:pt x="12434" y="95718"/>
                  </a:cubicBezTo>
                  <a:lnTo>
                    <a:pt x="17313" y="94850"/>
                  </a:lnTo>
                  <a:cubicBezTo>
                    <a:pt x="17313" y="94850"/>
                    <a:pt x="23648" y="100987"/>
                    <a:pt x="32983" y="100987"/>
                  </a:cubicBezTo>
                  <a:cubicBezTo>
                    <a:pt x="33644" y="100987"/>
                    <a:pt x="34321" y="100956"/>
                    <a:pt x="35012" y="100890"/>
                  </a:cubicBezTo>
                  <a:cubicBezTo>
                    <a:pt x="49184" y="119983"/>
                    <a:pt x="74758" y="132727"/>
                    <a:pt x="103951" y="132727"/>
                  </a:cubicBezTo>
                  <a:cubicBezTo>
                    <a:pt x="148527" y="132727"/>
                    <a:pt x="184665" y="103015"/>
                    <a:pt x="184665" y="66363"/>
                  </a:cubicBezTo>
                  <a:cubicBezTo>
                    <a:pt x="184665" y="29711"/>
                    <a:pt x="148527" y="1"/>
                    <a:pt x="103951" y="1"/>
                  </a:cubicBezTo>
                  <a:close/>
                </a:path>
              </a:pathLst>
            </a:custGeom>
            <a:solidFill>
              <a:srgbClr val="FAE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9"/>
            <p:cNvSpPr/>
            <p:nvPr/>
          </p:nvSpPr>
          <p:spPr>
            <a:xfrm>
              <a:off x="2290775" y="1237700"/>
              <a:ext cx="1814675" cy="436225"/>
            </a:xfrm>
            <a:custGeom>
              <a:avLst/>
              <a:gdLst/>
              <a:ahLst/>
              <a:cxnLst/>
              <a:rect l="l" t="t" r="r" b="b"/>
              <a:pathLst>
                <a:path w="72587" h="17449" extrusionOk="0">
                  <a:moveTo>
                    <a:pt x="39462" y="0"/>
                  </a:moveTo>
                  <a:cubicBezTo>
                    <a:pt x="16728" y="0"/>
                    <a:pt x="1" y="8293"/>
                    <a:pt x="1" y="8293"/>
                  </a:cubicBezTo>
                  <a:lnTo>
                    <a:pt x="12304" y="17449"/>
                  </a:lnTo>
                  <a:lnTo>
                    <a:pt x="12304" y="17449"/>
                  </a:lnTo>
                  <a:cubicBezTo>
                    <a:pt x="12257" y="6261"/>
                    <a:pt x="26843" y="3419"/>
                    <a:pt x="41678" y="3419"/>
                  </a:cubicBezTo>
                  <a:cubicBezTo>
                    <a:pt x="57000" y="3419"/>
                    <a:pt x="72587" y="6451"/>
                    <a:pt x="72587" y="6451"/>
                  </a:cubicBezTo>
                  <a:cubicBezTo>
                    <a:pt x="60983" y="1657"/>
                    <a:pt x="49623" y="0"/>
                    <a:pt x="39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9"/>
            <p:cNvSpPr/>
            <p:nvPr/>
          </p:nvSpPr>
          <p:spPr>
            <a:xfrm>
              <a:off x="670275" y="2552450"/>
              <a:ext cx="875050" cy="1084725"/>
            </a:xfrm>
            <a:custGeom>
              <a:avLst/>
              <a:gdLst/>
              <a:ahLst/>
              <a:cxnLst/>
              <a:rect l="l" t="t" r="r" b="b"/>
              <a:pathLst>
                <a:path w="35002" h="43389" extrusionOk="0">
                  <a:moveTo>
                    <a:pt x="6932" y="1"/>
                  </a:moveTo>
                  <a:cubicBezTo>
                    <a:pt x="0" y="24255"/>
                    <a:pt x="11822" y="43389"/>
                    <a:pt x="11822" y="43389"/>
                  </a:cubicBezTo>
                  <a:lnTo>
                    <a:pt x="27436" y="39926"/>
                  </a:lnTo>
                  <a:lnTo>
                    <a:pt x="35002" y="36666"/>
                  </a:lnTo>
                  <a:lnTo>
                    <a:pt x="13293" y="36770"/>
                  </a:lnTo>
                  <a:cubicBezTo>
                    <a:pt x="13293" y="36770"/>
                    <a:pt x="3569" y="21025"/>
                    <a:pt x="6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9"/>
            <p:cNvSpPr/>
            <p:nvPr/>
          </p:nvSpPr>
          <p:spPr>
            <a:xfrm>
              <a:off x="1087800" y="3437275"/>
              <a:ext cx="720825" cy="331575"/>
            </a:xfrm>
            <a:custGeom>
              <a:avLst/>
              <a:gdLst/>
              <a:ahLst/>
              <a:cxnLst/>
              <a:rect l="l" t="t" r="r" b="b"/>
              <a:pathLst>
                <a:path w="28833" h="13263" extrusionOk="0">
                  <a:moveTo>
                    <a:pt x="21881" y="0"/>
                  </a:moveTo>
                  <a:cubicBezTo>
                    <a:pt x="21585" y="0"/>
                    <a:pt x="19191" y="1409"/>
                    <a:pt x="19191" y="1409"/>
                  </a:cubicBezTo>
                  <a:lnTo>
                    <a:pt x="0" y="7128"/>
                  </a:lnTo>
                  <a:cubicBezTo>
                    <a:pt x="0" y="7128"/>
                    <a:pt x="6333" y="13263"/>
                    <a:pt x="15665" y="13263"/>
                  </a:cubicBezTo>
                  <a:cubicBezTo>
                    <a:pt x="19604" y="13263"/>
                    <a:pt x="24077" y="12170"/>
                    <a:pt x="28833" y="9062"/>
                  </a:cubicBezTo>
                  <a:lnTo>
                    <a:pt x="28833" y="9062"/>
                  </a:lnTo>
                  <a:cubicBezTo>
                    <a:pt x="25031" y="10392"/>
                    <a:pt x="21632" y="10865"/>
                    <a:pt x="18720" y="10865"/>
                  </a:cubicBezTo>
                  <a:cubicBezTo>
                    <a:pt x="11549" y="10865"/>
                    <a:pt x="7334" y="7996"/>
                    <a:pt x="7334" y="7996"/>
                  </a:cubicBezTo>
                  <a:cubicBezTo>
                    <a:pt x="7334" y="7996"/>
                    <a:pt x="14821" y="5251"/>
                    <a:pt x="19889" y="1624"/>
                  </a:cubicBezTo>
                  <a:cubicBezTo>
                    <a:pt x="21600" y="400"/>
                    <a:pt x="22038" y="0"/>
                    <a:pt x="21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9"/>
            <p:cNvSpPr/>
            <p:nvPr/>
          </p:nvSpPr>
          <p:spPr>
            <a:xfrm>
              <a:off x="1983200" y="775075"/>
              <a:ext cx="615175" cy="1122950"/>
            </a:xfrm>
            <a:custGeom>
              <a:avLst/>
              <a:gdLst/>
              <a:ahLst/>
              <a:cxnLst/>
              <a:rect l="l" t="t" r="r" b="b"/>
              <a:pathLst>
                <a:path w="24607" h="44918" extrusionOk="0">
                  <a:moveTo>
                    <a:pt x="1" y="1"/>
                  </a:moveTo>
                  <a:lnTo>
                    <a:pt x="150" y="44917"/>
                  </a:lnTo>
                  <a:lnTo>
                    <a:pt x="24607" y="35954"/>
                  </a:lnTo>
                  <a:cubicBezTo>
                    <a:pt x="24029" y="2551"/>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9"/>
            <p:cNvSpPr/>
            <p:nvPr/>
          </p:nvSpPr>
          <p:spPr>
            <a:xfrm>
              <a:off x="965800" y="3368225"/>
              <a:ext cx="825650" cy="269125"/>
            </a:xfrm>
            <a:custGeom>
              <a:avLst/>
              <a:gdLst/>
              <a:ahLst/>
              <a:cxnLst/>
              <a:rect l="l" t="t" r="r" b="b"/>
              <a:pathLst>
                <a:path w="33026" h="10765" extrusionOk="0">
                  <a:moveTo>
                    <a:pt x="33025" y="1"/>
                  </a:moveTo>
                  <a:lnTo>
                    <a:pt x="33025" y="1"/>
                  </a:lnTo>
                  <a:cubicBezTo>
                    <a:pt x="33025" y="1"/>
                    <a:pt x="32490" y="137"/>
                    <a:pt x="31572" y="417"/>
                  </a:cubicBezTo>
                  <a:cubicBezTo>
                    <a:pt x="30654" y="696"/>
                    <a:pt x="29350" y="1105"/>
                    <a:pt x="27811" y="1646"/>
                  </a:cubicBezTo>
                  <a:cubicBezTo>
                    <a:pt x="27039" y="1910"/>
                    <a:pt x="26205" y="2201"/>
                    <a:pt x="25333" y="2533"/>
                  </a:cubicBezTo>
                  <a:cubicBezTo>
                    <a:pt x="24446" y="2821"/>
                    <a:pt x="23509" y="3119"/>
                    <a:pt x="22550" y="3459"/>
                  </a:cubicBezTo>
                  <a:cubicBezTo>
                    <a:pt x="21593" y="3797"/>
                    <a:pt x="20595" y="4123"/>
                    <a:pt x="19597" y="4495"/>
                  </a:cubicBezTo>
                  <a:cubicBezTo>
                    <a:pt x="18602" y="4876"/>
                    <a:pt x="17563" y="5182"/>
                    <a:pt x="16539" y="5529"/>
                  </a:cubicBezTo>
                  <a:cubicBezTo>
                    <a:pt x="15518" y="5883"/>
                    <a:pt x="14495" y="6237"/>
                    <a:pt x="13490" y="6585"/>
                  </a:cubicBezTo>
                  <a:cubicBezTo>
                    <a:pt x="12478" y="6912"/>
                    <a:pt x="11481" y="7234"/>
                    <a:pt x="10517" y="7546"/>
                  </a:cubicBezTo>
                  <a:cubicBezTo>
                    <a:pt x="9548" y="7839"/>
                    <a:pt x="8631" y="8205"/>
                    <a:pt x="7736" y="8451"/>
                  </a:cubicBezTo>
                  <a:cubicBezTo>
                    <a:pt x="6844" y="8711"/>
                    <a:pt x="6006" y="8982"/>
                    <a:pt x="5231" y="9233"/>
                  </a:cubicBezTo>
                  <a:cubicBezTo>
                    <a:pt x="4454" y="9478"/>
                    <a:pt x="3736" y="9668"/>
                    <a:pt x="3102" y="9867"/>
                  </a:cubicBezTo>
                  <a:cubicBezTo>
                    <a:pt x="2465" y="10059"/>
                    <a:pt x="1914" y="10230"/>
                    <a:pt x="1453" y="10350"/>
                  </a:cubicBezTo>
                  <a:cubicBezTo>
                    <a:pt x="993" y="10470"/>
                    <a:pt x="633" y="10595"/>
                    <a:pt x="382" y="10655"/>
                  </a:cubicBezTo>
                  <a:lnTo>
                    <a:pt x="1" y="10758"/>
                  </a:lnTo>
                  <a:cubicBezTo>
                    <a:pt x="1" y="10758"/>
                    <a:pt x="145" y="10765"/>
                    <a:pt x="416" y="10765"/>
                  </a:cubicBezTo>
                  <a:cubicBezTo>
                    <a:pt x="673" y="10765"/>
                    <a:pt x="1043" y="10758"/>
                    <a:pt x="1511" y="10733"/>
                  </a:cubicBezTo>
                  <a:cubicBezTo>
                    <a:pt x="1995" y="10717"/>
                    <a:pt x="2580" y="10681"/>
                    <a:pt x="3243" y="10600"/>
                  </a:cubicBezTo>
                  <a:cubicBezTo>
                    <a:pt x="3907" y="10523"/>
                    <a:pt x="4667" y="10469"/>
                    <a:pt x="5476" y="10325"/>
                  </a:cubicBezTo>
                  <a:cubicBezTo>
                    <a:pt x="6289" y="10191"/>
                    <a:pt x="7171" y="10044"/>
                    <a:pt x="8096" y="9863"/>
                  </a:cubicBezTo>
                  <a:cubicBezTo>
                    <a:pt x="9030" y="9705"/>
                    <a:pt x="9990" y="9452"/>
                    <a:pt x="10988" y="9201"/>
                  </a:cubicBezTo>
                  <a:cubicBezTo>
                    <a:pt x="11980" y="8934"/>
                    <a:pt x="13026" y="8717"/>
                    <a:pt x="14054" y="8389"/>
                  </a:cubicBezTo>
                  <a:cubicBezTo>
                    <a:pt x="15081" y="8057"/>
                    <a:pt x="16124" y="7722"/>
                    <a:pt x="17169" y="7384"/>
                  </a:cubicBezTo>
                  <a:cubicBezTo>
                    <a:pt x="18203" y="7023"/>
                    <a:pt x="19256" y="6708"/>
                    <a:pt x="20247" y="6281"/>
                  </a:cubicBezTo>
                  <a:cubicBezTo>
                    <a:pt x="21252" y="5888"/>
                    <a:pt x="22224" y="5461"/>
                    <a:pt x="23172" y="5069"/>
                  </a:cubicBezTo>
                  <a:cubicBezTo>
                    <a:pt x="24122" y="4680"/>
                    <a:pt x="25027" y="4271"/>
                    <a:pt x="25886" y="3888"/>
                  </a:cubicBezTo>
                  <a:cubicBezTo>
                    <a:pt x="26732" y="3476"/>
                    <a:pt x="27522" y="3064"/>
                    <a:pt x="28249" y="2681"/>
                  </a:cubicBezTo>
                  <a:cubicBezTo>
                    <a:pt x="29708" y="1926"/>
                    <a:pt x="30900" y="1253"/>
                    <a:pt x="31731" y="774"/>
                  </a:cubicBezTo>
                  <a:cubicBezTo>
                    <a:pt x="32562" y="295"/>
                    <a:pt x="33025" y="1"/>
                    <a:pt x="3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9"/>
            <p:cNvSpPr/>
            <p:nvPr/>
          </p:nvSpPr>
          <p:spPr>
            <a:xfrm>
              <a:off x="2368675" y="4338125"/>
              <a:ext cx="1936175" cy="241550"/>
            </a:xfrm>
            <a:custGeom>
              <a:avLst/>
              <a:gdLst/>
              <a:ahLst/>
              <a:cxnLst/>
              <a:rect l="l" t="t" r="r" b="b"/>
              <a:pathLst>
                <a:path w="77447" h="9662" extrusionOk="0">
                  <a:moveTo>
                    <a:pt x="77447" y="1"/>
                  </a:moveTo>
                  <a:lnTo>
                    <a:pt x="77447" y="1"/>
                  </a:lnTo>
                  <a:cubicBezTo>
                    <a:pt x="59519" y="5218"/>
                    <a:pt x="44071" y="6839"/>
                    <a:pt x="31792" y="6839"/>
                  </a:cubicBezTo>
                  <a:cubicBezTo>
                    <a:pt x="11619" y="6839"/>
                    <a:pt x="1" y="2462"/>
                    <a:pt x="0" y="2462"/>
                  </a:cubicBezTo>
                  <a:lnTo>
                    <a:pt x="0" y="2462"/>
                  </a:lnTo>
                  <a:cubicBezTo>
                    <a:pt x="1" y="2463"/>
                    <a:pt x="13004" y="9661"/>
                    <a:pt x="34189" y="9661"/>
                  </a:cubicBezTo>
                  <a:cubicBezTo>
                    <a:pt x="46252" y="9661"/>
                    <a:pt x="60968" y="7327"/>
                    <a:pt x="77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9"/>
            <p:cNvSpPr/>
            <p:nvPr/>
          </p:nvSpPr>
          <p:spPr>
            <a:xfrm>
              <a:off x="2670550" y="1377300"/>
              <a:ext cx="1334925" cy="224675"/>
            </a:xfrm>
            <a:custGeom>
              <a:avLst/>
              <a:gdLst/>
              <a:ahLst/>
              <a:cxnLst/>
              <a:rect l="l" t="t" r="r" b="b"/>
              <a:pathLst>
                <a:path w="53397" h="8987" extrusionOk="0">
                  <a:moveTo>
                    <a:pt x="23133" y="0"/>
                  </a:moveTo>
                  <a:cubicBezTo>
                    <a:pt x="11214" y="0"/>
                    <a:pt x="2579" y="2075"/>
                    <a:pt x="1976" y="2223"/>
                  </a:cubicBezTo>
                  <a:cubicBezTo>
                    <a:pt x="749" y="2525"/>
                    <a:pt x="0" y="3765"/>
                    <a:pt x="304" y="4992"/>
                  </a:cubicBezTo>
                  <a:cubicBezTo>
                    <a:pt x="561" y="6033"/>
                    <a:pt x="1496" y="6732"/>
                    <a:pt x="2522" y="6732"/>
                  </a:cubicBezTo>
                  <a:cubicBezTo>
                    <a:pt x="2704" y="6732"/>
                    <a:pt x="2888" y="6710"/>
                    <a:pt x="3073" y="6665"/>
                  </a:cubicBezTo>
                  <a:cubicBezTo>
                    <a:pt x="3213" y="6629"/>
                    <a:pt x="11611" y="4611"/>
                    <a:pt x="23195" y="4611"/>
                  </a:cubicBezTo>
                  <a:cubicBezTo>
                    <a:pt x="31229" y="4611"/>
                    <a:pt x="40795" y="5582"/>
                    <a:pt x="50203" y="8858"/>
                  </a:cubicBezTo>
                  <a:cubicBezTo>
                    <a:pt x="50444" y="8943"/>
                    <a:pt x="50699" y="8987"/>
                    <a:pt x="50956" y="8987"/>
                  </a:cubicBezTo>
                  <a:cubicBezTo>
                    <a:pt x="52071" y="8987"/>
                    <a:pt x="53024" y="8182"/>
                    <a:pt x="53210" y="7081"/>
                  </a:cubicBezTo>
                  <a:cubicBezTo>
                    <a:pt x="53397" y="5980"/>
                    <a:pt x="52761" y="4907"/>
                    <a:pt x="51707" y="4540"/>
                  </a:cubicBezTo>
                  <a:cubicBezTo>
                    <a:pt x="41659" y="1040"/>
                    <a:pt x="31573" y="0"/>
                    <a:pt x="23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9"/>
            <p:cNvSpPr/>
            <p:nvPr/>
          </p:nvSpPr>
          <p:spPr>
            <a:xfrm>
              <a:off x="1983200" y="775075"/>
              <a:ext cx="214375" cy="1055150"/>
            </a:xfrm>
            <a:custGeom>
              <a:avLst/>
              <a:gdLst/>
              <a:ahLst/>
              <a:cxnLst/>
              <a:rect l="l" t="t" r="r" b="b"/>
              <a:pathLst>
                <a:path w="8575" h="42206" extrusionOk="0">
                  <a:moveTo>
                    <a:pt x="1" y="1"/>
                  </a:moveTo>
                  <a:lnTo>
                    <a:pt x="112" y="33502"/>
                  </a:lnTo>
                  <a:lnTo>
                    <a:pt x="7549" y="42205"/>
                  </a:lnTo>
                  <a:cubicBezTo>
                    <a:pt x="8575" y="27693"/>
                    <a:pt x="6296" y="13167"/>
                    <a:pt x="99" y="14"/>
                  </a:cubicBezTo>
                  <a:cubicBezTo>
                    <a:pt x="37" y="5"/>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9"/>
            <p:cNvSpPr/>
            <p:nvPr/>
          </p:nvSpPr>
          <p:spPr>
            <a:xfrm>
              <a:off x="2056925" y="948400"/>
              <a:ext cx="136225" cy="881825"/>
            </a:xfrm>
            <a:custGeom>
              <a:avLst/>
              <a:gdLst/>
              <a:ahLst/>
              <a:cxnLst/>
              <a:rect l="l" t="t" r="r" b="b"/>
              <a:pathLst>
                <a:path w="5449" h="35273" extrusionOk="0">
                  <a:moveTo>
                    <a:pt x="1" y="1"/>
                  </a:moveTo>
                  <a:lnTo>
                    <a:pt x="102" y="30007"/>
                  </a:lnTo>
                  <a:lnTo>
                    <a:pt x="4600" y="35272"/>
                  </a:lnTo>
                  <a:cubicBezTo>
                    <a:pt x="5449" y="23262"/>
                    <a:pt x="4026" y="1124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9"/>
            <p:cNvSpPr/>
            <p:nvPr/>
          </p:nvSpPr>
          <p:spPr>
            <a:xfrm>
              <a:off x="1693400" y="2240850"/>
              <a:ext cx="179750" cy="179775"/>
            </a:xfrm>
            <a:custGeom>
              <a:avLst/>
              <a:gdLst/>
              <a:ahLst/>
              <a:cxnLst/>
              <a:rect l="l" t="t" r="r" b="b"/>
              <a:pathLst>
                <a:path w="7190" h="7191" extrusionOk="0">
                  <a:moveTo>
                    <a:pt x="3595" y="1"/>
                  </a:moveTo>
                  <a:cubicBezTo>
                    <a:pt x="1611" y="1"/>
                    <a:pt x="1" y="1611"/>
                    <a:pt x="1" y="3596"/>
                  </a:cubicBezTo>
                  <a:cubicBezTo>
                    <a:pt x="1" y="5581"/>
                    <a:pt x="1609" y="7191"/>
                    <a:pt x="3595" y="7191"/>
                  </a:cubicBezTo>
                  <a:cubicBezTo>
                    <a:pt x="5581" y="7191"/>
                    <a:pt x="7189" y="5581"/>
                    <a:pt x="7189" y="3596"/>
                  </a:cubicBezTo>
                  <a:cubicBezTo>
                    <a:pt x="7189" y="1611"/>
                    <a:pt x="5579" y="1"/>
                    <a:pt x="3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9"/>
            <p:cNvSpPr/>
            <p:nvPr/>
          </p:nvSpPr>
          <p:spPr>
            <a:xfrm>
              <a:off x="2430175" y="661300"/>
              <a:ext cx="1386700" cy="905300"/>
            </a:xfrm>
            <a:custGeom>
              <a:avLst/>
              <a:gdLst/>
              <a:ahLst/>
              <a:cxnLst/>
              <a:rect l="l" t="t" r="r" b="b"/>
              <a:pathLst>
                <a:path w="55468" h="36212" extrusionOk="0">
                  <a:moveTo>
                    <a:pt x="39871" y="0"/>
                  </a:moveTo>
                  <a:cubicBezTo>
                    <a:pt x="39871" y="0"/>
                    <a:pt x="20635" y="2621"/>
                    <a:pt x="0" y="10647"/>
                  </a:cubicBezTo>
                  <a:cubicBezTo>
                    <a:pt x="0" y="10647"/>
                    <a:pt x="7096" y="21921"/>
                    <a:pt x="10861" y="35014"/>
                  </a:cubicBezTo>
                  <a:cubicBezTo>
                    <a:pt x="10861" y="35014"/>
                    <a:pt x="11604" y="35384"/>
                    <a:pt x="11978" y="35384"/>
                  </a:cubicBezTo>
                  <a:cubicBezTo>
                    <a:pt x="12001" y="35384"/>
                    <a:pt x="12022" y="35383"/>
                    <a:pt x="12042" y="35380"/>
                  </a:cubicBezTo>
                  <a:cubicBezTo>
                    <a:pt x="19732" y="34264"/>
                    <a:pt x="27658" y="33244"/>
                    <a:pt x="35465" y="33244"/>
                  </a:cubicBezTo>
                  <a:cubicBezTo>
                    <a:pt x="42303" y="33244"/>
                    <a:pt x="49050" y="34026"/>
                    <a:pt x="55468" y="36211"/>
                  </a:cubicBezTo>
                  <a:cubicBezTo>
                    <a:pt x="55435" y="27674"/>
                    <a:pt x="52908" y="13838"/>
                    <a:pt x="398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9"/>
            <p:cNvSpPr/>
            <p:nvPr/>
          </p:nvSpPr>
          <p:spPr>
            <a:xfrm>
              <a:off x="2624675" y="775075"/>
              <a:ext cx="1080625" cy="759100"/>
            </a:xfrm>
            <a:custGeom>
              <a:avLst/>
              <a:gdLst/>
              <a:ahLst/>
              <a:cxnLst/>
              <a:rect l="l" t="t" r="r" b="b"/>
              <a:pathLst>
                <a:path w="43225" h="30364" extrusionOk="0">
                  <a:moveTo>
                    <a:pt x="28574" y="1"/>
                  </a:moveTo>
                  <a:cubicBezTo>
                    <a:pt x="28573" y="1"/>
                    <a:pt x="16884" y="764"/>
                    <a:pt x="2070" y="5913"/>
                  </a:cubicBezTo>
                  <a:cubicBezTo>
                    <a:pt x="5239" y="7794"/>
                    <a:pt x="3367" y="13726"/>
                    <a:pt x="791" y="13726"/>
                  </a:cubicBezTo>
                  <a:cubicBezTo>
                    <a:pt x="533" y="13726"/>
                    <a:pt x="268" y="13667"/>
                    <a:pt x="1" y="13538"/>
                  </a:cubicBezTo>
                  <a:lnTo>
                    <a:pt x="1" y="13538"/>
                  </a:lnTo>
                  <a:cubicBezTo>
                    <a:pt x="1" y="13538"/>
                    <a:pt x="4751" y="20863"/>
                    <a:pt x="7099" y="30347"/>
                  </a:cubicBezTo>
                  <a:cubicBezTo>
                    <a:pt x="13833" y="29412"/>
                    <a:pt x="20691" y="28648"/>
                    <a:pt x="27465" y="28648"/>
                  </a:cubicBezTo>
                  <a:cubicBezTo>
                    <a:pt x="32805" y="28648"/>
                    <a:pt x="38092" y="29123"/>
                    <a:pt x="43225" y="30363"/>
                  </a:cubicBezTo>
                  <a:cubicBezTo>
                    <a:pt x="42330" y="21595"/>
                    <a:pt x="37439" y="12109"/>
                    <a:pt x="33990" y="5734"/>
                  </a:cubicBezTo>
                  <a:cubicBezTo>
                    <a:pt x="33990" y="5734"/>
                    <a:pt x="27639" y="5672"/>
                    <a:pt x="28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9"/>
            <p:cNvSpPr/>
            <p:nvPr/>
          </p:nvSpPr>
          <p:spPr>
            <a:xfrm>
              <a:off x="3165025" y="921200"/>
              <a:ext cx="962875" cy="680825"/>
            </a:xfrm>
            <a:custGeom>
              <a:avLst/>
              <a:gdLst/>
              <a:ahLst/>
              <a:cxnLst/>
              <a:rect l="l" t="t" r="r" b="b"/>
              <a:pathLst>
                <a:path w="38515" h="27233" extrusionOk="0">
                  <a:moveTo>
                    <a:pt x="18599" y="0"/>
                  </a:moveTo>
                  <a:cubicBezTo>
                    <a:pt x="12402" y="0"/>
                    <a:pt x="5704" y="279"/>
                    <a:pt x="0" y="1157"/>
                  </a:cubicBezTo>
                  <a:cubicBezTo>
                    <a:pt x="0" y="1157"/>
                    <a:pt x="1454" y="17299"/>
                    <a:pt x="49" y="23035"/>
                  </a:cubicBezTo>
                  <a:cubicBezTo>
                    <a:pt x="49" y="23035"/>
                    <a:pt x="768" y="23010"/>
                    <a:pt x="2022" y="23010"/>
                  </a:cubicBezTo>
                  <a:cubicBezTo>
                    <a:pt x="6919" y="23010"/>
                    <a:pt x="19988" y="23388"/>
                    <a:pt x="30424" y="27102"/>
                  </a:cubicBezTo>
                  <a:cubicBezTo>
                    <a:pt x="30691" y="27197"/>
                    <a:pt x="30950" y="27232"/>
                    <a:pt x="31181" y="27232"/>
                  </a:cubicBezTo>
                  <a:cubicBezTo>
                    <a:pt x="31450" y="27232"/>
                    <a:pt x="31681" y="27185"/>
                    <a:pt x="31842" y="27131"/>
                  </a:cubicBezTo>
                  <a:cubicBezTo>
                    <a:pt x="31842" y="27131"/>
                    <a:pt x="37723" y="19147"/>
                    <a:pt x="38515" y="831"/>
                  </a:cubicBezTo>
                  <a:cubicBezTo>
                    <a:pt x="38515" y="831"/>
                    <a:pt x="29305" y="0"/>
                    <a:pt x="18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9"/>
            <p:cNvSpPr/>
            <p:nvPr/>
          </p:nvSpPr>
          <p:spPr>
            <a:xfrm>
              <a:off x="3212875" y="979325"/>
              <a:ext cx="849650" cy="602325"/>
            </a:xfrm>
            <a:custGeom>
              <a:avLst/>
              <a:gdLst/>
              <a:ahLst/>
              <a:cxnLst/>
              <a:rect l="l" t="t" r="r" b="b"/>
              <a:pathLst>
                <a:path w="33986" h="24093" extrusionOk="0">
                  <a:moveTo>
                    <a:pt x="11746" y="1"/>
                  </a:moveTo>
                  <a:cubicBezTo>
                    <a:pt x="8637" y="1"/>
                    <a:pt x="6012" y="50"/>
                    <a:pt x="4576" y="142"/>
                  </a:cubicBezTo>
                  <a:cubicBezTo>
                    <a:pt x="5055" y="2540"/>
                    <a:pt x="3246" y="4015"/>
                    <a:pt x="1603" y="4015"/>
                  </a:cubicBezTo>
                  <a:cubicBezTo>
                    <a:pt x="1008" y="4015"/>
                    <a:pt x="435" y="3821"/>
                    <a:pt x="1" y="3408"/>
                  </a:cubicBezTo>
                  <a:lnTo>
                    <a:pt x="1" y="3408"/>
                  </a:lnTo>
                  <a:cubicBezTo>
                    <a:pt x="977" y="9261"/>
                    <a:pt x="1380" y="16888"/>
                    <a:pt x="1025" y="20691"/>
                  </a:cubicBezTo>
                  <a:cubicBezTo>
                    <a:pt x="5958" y="20737"/>
                    <a:pt x="16176" y="20810"/>
                    <a:pt x="26424" y="24092"/>
                  </a:cubicBezTo>
                  <a:cubicBezTo>
                    <a:pt x="30350" y="18044"/>
                    <a:pt x="32561" y="12198"/>
                    <a:pt x="33985" y="6024"/>
                  </a:cubicBezTo>
                  <a:lnTo>
                    <a:pt x="33985" y="6024"/>
                  </a:lnTo>
                  <a:cubicBezTo>
                    <a:pt x="33892" y="6043"/>
                    <a:pt x="33798" y="6052"/>
                    <a:pt x="33705" y="6052"/>
                  </a:cubicBezTo>
                  <a:cubicBezTo>
                    <a:pt x="31826" y="6052"/>
                    <a:pt x="29942" y="2327"/>
                    <a:pt x="32024" y="795"/>
                  </a:cubicBezTo>
                  <a:cubicBezTo>
                    <a:pt x="28126" y="246"/>
                    <a:pt x="18718" y="1"/>
                    <a:pt x="11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9"/>
            <p:cNvSpPr/>
            <p:nvPr/>
          </p:nvSpPr>
          <p:spPr>
            <a:xfrm>
              <a:off x="2736300" y="890200"/>
              <a:ext cx="1331650" cy="676400"/>
            </a:xfrm>
            <a:custGeom>
              <a:avLst/>
              <a:gdLst/>
              <a:ahLst/>
              <a:cxnLst/>
              <a:rect l="l" t="t" r="r" b="b"/>
              <a:pathLst>
                <a:path w="53266" h="27056" extrusionOk="0">
                  <a:moveTo>
                    <a:pt x="15361" y="1"/>
                  </a:moveTo>
                  <a:cubicBezTo>
                    <a:pt x="5772" y="8972"/>
                    <a:pt x="1529" y="18368"/>
                    <a:pt x="0" y="26212"/>
                  </a:cubicBezTo>
                  <a:lnTo>
                    <a:pt x="0" y="26212"/>
                  </a:lnTo>
                  <a:cubicBezTo>
                    <a:pt x="7233" y="25036"/>
                    <a:pt x="14547" y="24161"/>
                    <a:pt x="21924" y="24161"/>
                  </a:cubicBezTo>
                  <a:cubicBezTo>
                    <a:pt x="28971" y="24161"/>
                    <a:pt x="36076" y="24960"/>
                    <a:pt x="43223" y="27055"/>
                  </a:cubicBezTo>
                  <a:cubicBezTo>
                    <a:pt x="47309" y="17119"/>
                    <a:pt x="53266" y="7408"/>
                    <a:pt x="53266" y="7408"/>
                  </a:cubicBezTo>
                  <a:cubicBezTo>
                    <a:pt x="43681" y="3486"/>
                    <a:pt x="15361" y="1"/>
                    <a:pt x="15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9"/>
            <p:cNvSpPr/>
            <p:nvPr/>
          </p:nvSpPr>
          <p:spPr>
            <a:xfrm>
              <a:off x="2871650" y="988250"/>
              <a:ext cx="964850" cy="548450"/>
            </a:xfrm>
            <a:custGeom>
              <a:avLst/>
              <a:gdLst/>
              <a:ahLst/>
              <a:cxnLst/>
              <a:rect l="l" t="t" r="r" b="b"/>
              <a:pathLst>
                <a:path w="38594" h="21938" extrusionOk="0">
                  <a:moveTo>
                    <a:pt x="16264" y="1"/>
                  </a:moveTo>
                  <a:cubicBezTo>
                    <a:pt x="15473" y="3873"/>
                    <a:pt x="12121" y="6039"/>
                    <a:pt x="8794" y="6039"/>
                  </a:cubicBezTo>
                  <a:cubicBezTo>
                    <a:pt x="8004" y="6039"/>
                    <a:pt x="7214" y="5916"/>
                    <a:pt x="6461" y="5665"/>
                  </a:cubicBezTo>
                  <a:cubicBezTo>
                    <a:pt x="2951" y="11612"/>
                    <a:pt x="1016" y="16808"/>
                    <a:pt x="1" y="21477"/>
                  </a:cubicBezTo>
                  <a:cubicBezTo>
                    <a:pt x="5525" y="20740"/>
                    <a:pt x="10844" y="20244"/>
                    <a:pt x="16292" y="20244"/>
                  </a:cubicBezTo>
                  <a:cubicBezTo>
                    <a:pt x="21666" y="20244"/>
                    <a:pt x="27165" y="20726"/>
                    <a:pt x="33109" y="21938"/>
                  </a:cubicBezTo>
                  <a:cubicBezTo>
                    <a:pt x="34671" y="18238"/>
                    <a:pt x="36540" y="14974"/>
                    <a:pt x="38594" y="11656"/>
                  </a:cubicBezTo>
                  <a:cubicBezTo>
                    <a:pt x="36306" y="10566"/>
                    <a:pt x="34454" y="7951"/>
                    <a:pt x="36415" y="4030"/>
                  </a:cubicBezTo>
                  <a:lnTo>
                    <a:pt x="16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9"/>
            <p:cNvSpPr/>
            <p:nvPr/>
          </p:nvSpPr>
          <p:spPr>
            <a:xfrm>
              <a:off x="1766250" y="3506925"/>
              <a:ext cx="630050" cy="1585125"/>
            </a:xfrm>
            <a:custGeom>
              <a:avLst/>
              <a:gdLst/>
              <a:ahLst/>
              <a:cxnLst/>
              <a:rect l="l" t="t" r="r" b="b"/>
              <a:pathLst>
                <a:path w="25202" h="63405" extrusionOk="0">
                  <a:moveTo>
                    <a:pt x="11657" y="1"/>
                  </a:moveTo>
                  <a:lnTo>
                    <a:pt x="11657" y="1"/>
                  </a:lnTo>
                  <a:cubicBezTo>
                    <a:pt x="5005" y="7728"/>
                    <a:pt x="13724" y="24405"/>
                    <a:pt x="12421" y="34928"/>
                  </a:cubicBezTo>
                  <a:cubicBezTo>
                    <a:pt x="12203" y="36688"/>
                    <a:pt x="2352" y="54385"/>
                    <a:pt x="356" y="57956"/>
                  </a:cubicBezTo>
                  <a:cubicBezTo>
                    <a:pt x="347" y="57962"/>
                    <a:pt x="339" y="57966"/>
                    <a:pt x="330" y="57972"/>
                  </a:cubicBezTo>
                  <a:cubicBezTo>
                    <a:pt x="331" y="57978"/>
                    <a:pt x="334" y="57985"/>
                    <a:pt x="337" y="57991"/>
                  </a:cubicBezTo>
                  <a:cubicBezTo>
                    <a:pt x="122" y="58374"/>
                    <a:pt x="1" y="58593"/>
                    <a:pt x="1" y="58593"/>
                  </a:cubicBezTo>
                  <a:lnTo>
                    <a:pt x="956" y="59439"/>
                  </a:lnTo>
                  <a:cubicBezTo>
                    <a:pt x="1925" y="61156"/>
                    <a:pt x="3657" y="62667"/>
                    <a:pt x="5536" y="63404"/>
                  </a:cubicBezTo>
                  <a:cubicBezTo>
                    <a:pt x="5536" y="63404"/>
                    <a:pt x="3897" y="61688"/>
                    <a:pt x="2562" y="59101"/>
                  </a:cubicBezTo>
                  <a:lnTo>
                    <a:pt x="2562" y="59101"/>
                  </a:lnTo>
                  <a:cubicBezTo>
                    <a:pt x="2562" y="59101"/>
                    <a:pt x="2562" y="59101"/>
                    <a:pt x="2562" y="59101"/>
                  </a:cubicBezTo>
                  <a:cubicBezTo>
                    <a:pt x="2565" y="59101"/>
                    <a:pt x="17203" y="41080"/>
                    <a:pt x="18612" y="36623"/>
                  </a:cubicBezTo>
                  <a:cubicBezTo>
                    <a:pt x="24405" y="18289"/>
                    <a:pt x="25201" y="3555"/>
                    <a:pt x="25201" y="3555"/>
                  </a:cubicBezTo>
                  <a:lnTo>
                    <a:pt x="25201" y="3555"/>
                  </a:lnTo>
                  <a:cubicBezTo>
                    <a:pt x="25044" y="3582"/>
                    <a:pt x="24861" y="3595"/>
                    <a:pt x="24655" y="3595"/>
                  </a:cubicBezTo>
                  <a:cubicBezTo>
                    <a:pt x="21234" y="3595"/>
                    <a:pt x="11657" y="1"/>
                    <a:pt x="11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9"/>
            <p:cNvSpPr/>
            <p:nvPr/>
          </p:nvSpPr>
          <p:spPr>
            <a:xfrm>
              <a:off x="2177675" y="3541325"/>
              <a:ext cx="364925" cy="1590050"/>
            </a:xfrm>
            <a:custGeom>
              <a:avLst/>
              <a:gdLst/>
              <a:ahLst/>
              <a:cxnLst/>
              <a:rect l="l" t="t" r="r" b="b"/>
              <a:pathLst>
                <a:path w="14597" h="63602" extrusionOk="0">
                  <a:moveTo>
                    <a:pt x="1" y="0"/>
                  </a:moveTo>
                  <a:cubicBezTo>
                    <a:pt x="4383" y="38632"/>
                    <a:pt x="7091" y="62383"/>
                    <a:pt x="7091" y="62383"/>
                  </a:cubicBezTo>
                  <a:lnTo>
                    <a:pt x="7115" y="62376"/>
                  </a:lnTo>
                  <a:lnTo>
                    <a:pt x="7115" y="62376"/>
                  </a:lnTo>
                  <a:cubicBezTo>
                    <a:pt x="7111" y="62389"/>
                    <a:pt x="7107" y="62399"/>
                    <a:pt x="7102" y="62413"/>
                  </a:cubicBezTo>
                  <a:cubicBezTo>
                    <a:pt x="8293" y="63205"/>
                    <a:pt x="9889" y="63601"/>
                    <a:pt x="11500" y="63601"/>
                  </a:cubicBezTo>
                  <a:cubicBezTo>
                    <a:pt x="12563" y="63601"/>
                    <a:pt x="13632" y="63429"/>
                    <a:pt x="14597" y="63084"/>
                  </a:cubicBezTo>
                  <a:cubicBezTo>
                    <a:pt x="14597" y="63083"/>
                    <a:pt x="12234" y="62868"/>
                    <a:pt x="9527" y="61795"/>
                  </a:cubicBezTo>
                  <a:cubicBezTo>
                    <a:pt x="10573" y="4495"/>
                    <a:pt x="9242" y="2247"/>
                    <a:pt x="9242" y="2247"/>
                  </a:cubicBezTo>
                  <a:lnTo>
                    <a:pt x="9242" y="2247"/>
                  </a:lnTo>
                  <a:cubicBezTo>
                    <a:pt x="9253" y="2484"/>
                    <a:pt x="9012" y="2583"/>
                    <a:pt x="8602" y="2583"/>
                  </a:cubicBezTo>
                  <a:cubicBezTo>
                    <a:pt x="6510" y="2583"/>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9"/>
            <p:cNvSpPr/>
            <p:nvPr/>
          </p:nvSpPr>
          <p:spPr>
            <a:xfrm>
              <a:off x="2494525" y="3720525"/>
              <a:ext cx="195100" cy="235550"/>
            </a:xfrm>
            <a:custGeom>
              <a:avLst/>
              <a:gdLst/>
              <a:ahLst/>
              <a:cxnLst/>
              <a:rect l="l" t="t" r="r" b="b"/>
              <a:pathLst>
                <a:path w="7804" h="9422" extrusionOk="0">
                  <a:moveTo>
                    <a:pt x="3272" y="0"/>
                  </a:moveTo>
                  <a:lnTo>
                    <a:pt x="343" y="1220"/>
                  </a:lnTo>
                  <a:lnTo>
                    <a:pt x="994" y="2436"/>
                  </a:lnTo>
                  <a:cubicBezTo>
                    <a:pt x="994" y="2436"/>
                    <a:pt x="1" y="7515"/>
                    <a:pt x="897" y="8159"/>
                  </a:cubicBezTo>
                  <a:cubicBezTo>
                    <a:pt x="907" y="8166"/>
                    <a:pt x="917" y="8169"/>
                    <a:pt x="926" y="8169"/>
                  </a:cubicBezTo>
                  <a:cubicBezTo>
                    <a:pt x="1178" y="8169"/>
                    <a:pt x="1481" y="6001"/>
                    <a:pt x="1566" y="5844"/>
                  </a:cubicBezTo>
                  <a:cubicBezTo>
                    <a:pt x="1570" y="5836"/>
                    <a:pt x="1576" y="5833"/>
                    <a:pt x="1582" y="5833"/>
                  </a:cubicBezTo>
                  <a:cubicBezTo>
                    <a:pt x="1772" y="5833"/>
                    <a:pt x="2873" y="9242"/>
                    <a:pt x="3219" y="9242"/>
                  </a:cubicBezTo>
                  <a:cubicBezTo>
                    <a:pt x="3222" y="9242"/>
                    <a:pt x="3224" y="9242"/>
                    <a:pt x="3227" y="9241"/>
                  </a:cubicBezTo>
                  <a:cubicBezTo>
                    <a:pt x="3760" y="9165"/>
                    <a:pt x="2500" y="6149"/>
                    <a:pt x="2744" y="6149"/>
                  </a:cubicBezTo>
                  <a:cubicBezTo>
                    <a:pt x="2745" y="6149"/>
                    <a:pt x="2747" y="6149"/>
                    <a:pt x="2748" y="6149"/>
                  </a:cubicBezTo>
                  <a:cubicBezTo>
                    <a:pt x="3034" y="6189"/>
                    <a:pt x="4785" y="9421"/>
                    <a:pt x="5255" y="9421"/>
                  </a:cubicBezTo>
                  <a:cubicBezTo>
                    <a:pt x="5265" y="9421"/>
                    <a:pt x="5275" y="9420"/>
                    <a:pt x="5284" y="9417"/>
                  </a:cubicBezTo>
                  <a:cubicBezTo>
                    <a:pt x="5614" y="9305"/>
                    <a:pt x="3573" y="6034"/>
                    <a:pt x="3962" y="5721"/>
                  </a:cubicBezTo>
                  <a:cubicBezTo>
                    <a:pt x="3978" y="5708"/>
                    <a:pt x="3996" y="5702"/>
                    <a:pt x="4015" y="5702"/>
                  </a:cubicBezTo>
                  <a:cubicBezTo>
                    <a:pt x="4419" y="5702"/>
                    <a:pt x="5560" y="8323"/>
                    <a:pt x="6046" y="8323"/>
                  </a:cubicBezTo>
                  <a:cubicBezTo>
                    <a:pt x="6088" y="8323"/>
                    <a:pt x="6125" y="8303"/>
                    <a:pt x="6157" y="8261"/>
                  </a:cubicBezTo>
                  <a:cubicBezTo>
                    <a:pt x="6415" y="7908"/>
                    <a:pt x="4409" y="4244"/>
                    <a:pt x="4676" y="3766"/>
                  </a:cubicBezTo>
                  <a:lnTo>
                    <a:pt x="4676" y="3766"/>
                  </a:lnTo>
                  <a:cubicBezTo>
                    <a:pt x="4676" y="3766"/>
                    <a:pt x="6280" y="4296"/>
                    <a:pt x="7019" y="4296"/>
                  </a:cubicBezTo>
                  <a:cubicBezTo>
                    <a:pt x="7803" y="4296"/>
                    <a:pt x="7615" y="3699"/>
                    <a:pt x="3507" y="1238"/>
                  </a:cubicBezTo>
                  <a:lnTo>
                    <a:pt x="3272" y="0"/>
                  </a:ln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9"/>
            <p:cNvSpPr/>
            <p:nvPr/>
          </p:nvSpPr>
          <p:spPr>
            <a:xfrm>
              <a:off x="2282225" y="2960725"/>
              <a:ext cx="297475" cy="802575"/>
            </a:xfrm>
            <a:custGeom>
              <a:avLst/>
              <a:gdLst/>
              <a:ahLst/>
              <a:cxnLst/>
              <a:rect l="l" t="t" r="r" b="b"/>
              <a:pathLst>
                <a:path w="11899" h="32103" extrusionOk="0">
                  <a:moveTo>
                    <a:pt x="4938" y="1"/>
                  </a:moveTo>
                  <a:lnTo>
                    <a:pt x="0" y="1019"/>
                  </a:lnTo>
                  <a:lnTo>
                    <a:pt x="3194" y="18142"/>
                  </a:lnTo>
                  <a:lnTo>
                    <a:pt x="9046" y="32102"/>
                  </a:lnTo>
                  <a:lnTo>
                    <a:pt x="11899" y="30910"/>
                  </a:lnTo>
                  <a:lnTo>
                    <a:pt x="7952" y="16189"/>
                  </a:lnTo>
                  <a:lnTo>
                    <a:pt x="4938" y="1"/>
                  </a:lnTo>
                  <a:close/>
                </a:path>
              </a:pathLst>
            </a:custGeom>
            <a:solidFill>
              <a:srgbClr val="C26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9"/>
            <p:cNvSpPr/>
            <p:nvPr/>
          </p:nvSpPr>
          <p:spPr>
            <a:xfrm>
              <a:off x="2046400" y="2771050"/>
              <a:ext cx="446850" cy="847175"/>
            </a:xfrm>
            <a:custGeom>
              <a:avLst/>
              <a:gdLst/>
              <a:ahLst/>
              <a:cxnLst/>
              <a:rect l="l" t="t" r="r" b="b"/>
              <a:pathLst>
                <a:path w="17874" h="33887" extrusionOk="0">
                  <a:moveTo>
                    <a:pt x="6104" y="1"/>
                  </a:moveTo>
                  <a:cubicBezTo>
                    <a:pt x="4681" y="1"/>
                    <a:pt x="3567" y="1519"/>
                    <a:pt x="2983" y="6402"/>
                  </a:cubicBezTo>
                  <a:cubicBezTo>
                    <a:pt x="2591" y="9665"/>
                    <a:pt x="4658" y="18555"/>
                    <a:pt x="452" y="29436"/>
                  </a:cubicBezTo>
                  <a:cubicBezTo>
                    <a:pt x="1" y="30606"/>
                    <a:pt x="8302" y="33887"/>
                    <a:pt x="11783" y="33887"/>
                  </a:cubicBezTo>
                  <a:cubicBezTo>
                    <a:pt x="12743" y="33887"/>
                    <a:pt x="13337" y="33637"/>
                    <a:pt x="13279" y="33024"/>
                  </a:cubicBezTo>
                  <a:lnTo>
                    <a:pt x="14046" y="23660"/>
                  </a:lnTo>
                  <a:cubicBezTo>
                    <a:pt x="13854" y="21093"/>
                    <a:pt x="17874" y="14402"/>
                    <a:pt x="17576" y="11940"/>
                  </a:cubicBezTo>
                  <a:cubicBezTo>
                    <a:pt x="17153" y="8420"/>
                    <a:pt x="13837" y="4716"/>
                    <a:pt x="13837" y="4716"/>
                  </a:cubicBezTo>
                  <a:lnTo>
                    <a:pt x="10237" y="2134"/>
                  </a:lnTo>
                  <a:cubicBezTo>
                    <a:pt x="8727" y="1081"/>
                    <a:pt x="7305" y="1"/>
                    <a:pt x="6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9"/>
            <p:cNvSpPr/>
            <p:nvPr/>
          </p:nvSpPr>
          <p:spPr>
            <a:xfrm>
              <a:off x="2120975" y="2455300"/>
              <a:ext cx="310100" cy="441925"/>
            </a:xfrm>
            <a:custGeom>
              <a:avLst/>
              <a:gdLst/>
              <a:ahLst/>
              <a:cxnLst/>
              <a:rect l="l" t="t" r="r" b="b"/>
              <a:pathLst>
                <a:path w="12404" h="17677" extrusionOk="0">
                  <a:moveTo>
                    <a:pt x="0" y="1"/>
                  </a:moveTo>
                  <a:cubicBezTo>
                    <a:pt x="0" y="1"/>
                    <a:pt x="2170" y="6458"/>
                    <a:pt x="1391" y="13756"/>
                  </a:cubicBezTo>
                  <a:cubicBezTo>
                    <a:pt x="1380" y="13862"/>
                    <a:pt x="7189" y="16494"/>
                    <a:pt x="8169" y="16935"/>
                  </a:cubicBezTo>
                  <a:cubicBezTo>
                    <a:pt x="8615" y="17137"/>
                    <a:pt x="9850" y="17677"/>
                    <a:pt x="10480" y="17677"/>
                  </a:cubicBezTo>
                  <a:cubicBezTo>
                    <a:pt x="10737" y="17677"/>
                    <a:pt x="10894" y="17586"/>
                    <a:pt x="10854" y="17346"/>
                  </a:cubicBezTo>
                  <a:cubicBezTo>
                    <a:pt x="10723" y="16561"/>
                    <a:pt x="4024" y="10512"/>
                    <a:pt x="9698" y="7392"/>
                  </a:cubicBezTo>
                  <a:cubicBezTo>
                    <a:pt x="10352" y="7033"/>
                    <a:pt x="10423" y="6087"/>
                    <a:pt x="10847" y="5472"/>
                  </a:cubicBezTo>
                  <a:cubicBezTo>
                    <a:pt x="11086" y="5127"/>
                    <a:pt x="11337" y="4789"/>
                    <a:pt x="11592" y="4455"/>
                  </a:cubicBezTo>
                  <a:cubicBezTo>
                    <a:pt x="11674" y="4349"/>
                    <a:pt x="12306" y="3421"/>
                    <a:pt x="12400" y="3421"/>
                  </a:cubicBezTo>
                  <a:cubicBezTo>
                    <a:pt x="12401" y="3421"/>
                    <a:pt x="12402" y="3421"/>
                    <a:pt x="12403" y="3421"/>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9"/>
            <p:cNvSpPr/>
            <p:nvPr/>
          </p:nvSpPr>
          <p:spPr>
            <a:xfrm>
              <a:off x="2088075" y="2214875"/>
              <a:ext cx="431675" cy="517825"/>
            </a:xfrm>
            <a:custGeom>
              <a:avLst/>
              <a:gdLst/>
              <a:ahLst/>
              <a:cxnLst/>
              <a:rect l="l" t="t" r="r" b="b"/>
              <a:pathLst>
                <a:path w="17267" h="20713" extrusionOk="0">
                  <a:moveTo>
                    <a:pt x="9011" y="0"/>
                  </a:moveTo>
                  <a:cubicBezTo>
                    <a:pt x="8686" y="0"/>
                    <a:pt x="8357" y="19"/>
                    <a:pt x="8023" y="56"/>
                  </a:cubicBezTo>
                  <a:cubicBezTo>
                    <a:pt x="3357" y="584"/>
                    <a:pt x="1" y="4796"/>
                    <a:pt x="530" y="9464"/>
                  </a:cubicBezTo>
                  <a:cubicBezTo>
                    <a:pt x="1003" y="13636"/>
                    <a:pt x="5071" y="20713"/>
                    <a:pt x="10619" y="20713"/>
                  </a:cubicBezTo>
                  <a:cubicBezTo>
                    <a:pt x="11278" y="20713"/>
                    <a:pt x="11958" y="20613"/>
                    <a:pt x="12656" y="20396"/>
                  </a:cubicBezTo>
                  <a:cubicBezTo>
                    <a:pt x="14466" y="19835"/>
                    <a:pt x="17267" y="12642"/>
                    <a:pt x="16925" y="7464"/>
                  </a:cubicBezTo>
                  <a:cubicBezTo>
                    <a:pt x="16638" y="3112"/>
                    <a:pt x="13231" y="0"/>
                    <a:pt x="9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9"/>
            <p:cNvSpPr/>
            <p:nvPr/>
          </p:nvSpPr>
          <p:spPr>
            <a:xfrm>
              <a:off x="1893650" y="3399700"/>
              <a:ext cx="584850" cy="1116100"/>
            </a:xfrm>
            <a:custGeom>
              <a:avLst/>
              <a:gdLst/>
              <a:ahLst/>
              <a:cxnLst/>
              <a:rect l="l" t="t" r="r" b="b"/>
              <a:pathLst>
                <a:path w="23394" h="44644" extrusionOk="0">
                  <a:moveTo>
                    <a:pt x="7941" y="1"/>
                  </a:moveTo>
                  <a:cubicBezTo>
                    <a:pt x="7941" y="1"/>
                    <a:pt x="0" y="9603"/>
                    <a:pt x="4559" y="20384"/>
                  </a:cubicBezTo>
                  <a:cubicBezTo>
                    <a:pt x="4559" y="20384"/>
                    <a:pt x="6545" y="29859"/>
                    <a:pt x="5368" y="42110"/>
                  </a:cubicBezTo>
                  <a:lnTo>
                    <a:pt x="21496" y="44644"/>
                  </a:lnTo>
                  <a:cubicBezTo>
                    <a:pt x="21496" y="44644"/>
                    <a:pt x="23393" y="8769"/>
                    <a:pt x="19766" y="1504"/>
                  </a:cubicBezTo>
                  <a:lnTo>
                    <a:pt x="7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9"/>
            <p:cNvSpPr/>
            <p:nvPr/>
          </p:nvSpPr>
          <p:spPr>
            <a:xfrm>
              <a:off x="1803975" y="3042650"/>
              <a:ext cx="763150" cy="763150"/>
            </a:xfrm>
            <a:custGeom>
              <a:avLst/>
              <a:gdLst/>
              <a:ahLst/>
              <a:cxnLst/>
              <a:rect l="l" t="t" r="r" b="b"/>
              <a:pathLst>
                <a:path w="30526" h="30526" extrusionOk="0">
                  <a:moveTo>
                    <a:pt x="15262" y="0"/>
                  </a:moveTo>
                  <a:cubicBezTo>
                    <a:pt x="6833" y="0"/>
                    <a:pt x="0" y="6835"/>
                    <a:pt x="0" y="15263"/>
                  </a:cubicBezTo>
                  <a:cubicBezTo>
                    <a:pt x="0" y="23692"/>
                    <a:pt x="6833" y="30525"/>
                    <a:pt x="15262" y="30525"/>
                  </a:cubicBezTo>
                  <a:cubicBezTo>
                    <a:pt x="23691" y="30525"/>
                    <a:pt x="30525" y="23692"/>
                    <a:pt x="30525" y="15263"/>
                  </a:cubicBezTo>
                  <a:cubicBezTo>
                    <a:pt x="30525" y="6835"/>
                    <a:pt x="23692" y="0"/>
                    <a:pt x="1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9"/>
            <p:cNvSpPr/>
            <p:nvPr/>
          </p:nvSpPr>
          <p:spPr>
            <a:xfrm>
              <a:off x="1881350" y="3120025"/>
              <a:ext cx="608375" cy="608425"/>
            </a:xfrm>
            <a:custGeom>
              <a:avLst/>
              <a:gdLst/>
              <a:ahLst/>
              <a:cxnLst/>
              <a:rect l="l" t="t" r="r" b="b"/>
              <a:pathLst>
                <a:path w="24335" h="24337" extrusionOk="0">
                  <a:moveTo>
                    <a:pt x="12167" y="0"/>
                  </a:moveTo>
                  <a:cubicBezTo>
                    <a:pt x="5448" y="0"/>
                    <a:pt x="0" y="5448"/>
                    <a:pt x="0" y="12168"/>
                  </a:cubicBezTo>
                  <a:cubicBezTo>
                    <a:pt x="0" y="18889"/>
                    <a:pt x="5448" y="24336"/>
                    <a:pt x="12167" y="24336"/>
                  </a:cubicBezTo>
                  <a:cubicBezTo>
                    <a:pt x="18887" y="24336"/>
                    <a:pt x="24335" y="18889"/>
                    <a:pt x="24335" y="12168"/>
                  </a:cubicBezTo>
                  <a:cubicBezTo>
                    <a:pt x="24335" y="5448"/>
                    <a:pt x="18887" y="0"/>
                    <a:pt x="1216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2045250" y="3160175"/>
              <a:ext cx="281175" cy="524650"/>
            </a:xfrm>
            <a:custGeom>
              <a:avLst/>
              <a:gdLst/>
              <a:ahLst/>
              <a:cxnLst/>
              <a:rect l="l" t="t" r="r" b="b"/>
              <a:pathLst>
                <a:path w="11247" h="20986" extrusionOk="0">
                  <a:moveTo>
                    <a:pt x="4867" y="2752"/>
                  </a:moveTo>
                  <a:lnTo>
                    <a:pt x="4965" y="8514"/>
                  </a:lnTo>
                  <a:cubicBezTo>
                    <a:pt x="4013" y="8245"/>
                    <a:pt x="3334" y="7873"/>
                    <a:pt x="2928" y="7402"/>
                  </a:cubicBezTo>
                  <a:cubicBezTo>
                    <a:pt x="2521" y="6930"/>
                    <a:pt x="2313" y="6340"/>
                    <a:pt x="2301" y="5631"/>
                  </a:cubicBezTo>
                  <a:cubicBezTo>
                    <a:pt x="2288" y="4913"/>
                    <a:pt x="2511" y="4288"/>
                    <a:pt x="2968" y="3755"/>
                  </a:cubicBezTo>
                  <a:cubicBezTo>
                    <a:pt x="3427" y="3225"/>
                    <a:pt x="4059" y="2889"/>
                    <a:pt x="4867" y="2752"/>
                  </a:cubicBezTo>
                  <a:close/>
                  <a:moveTo>
                    <a:pt x="6232" y="10781"/>
                  </a:moveTo>
                  <a:lnTo>
                    <a:pt x="6232" y="10781"/>
                  </a:lnTo>
                  <a:cubicBezTo>
                    <a:pt x="7356" y="11125"/>
                    <a:pt x="8109" y="11524"/>
                    <a:pt x="8492" y="11977"/>
                  </a:cubicBezTo>
                  <a:cubicBezTo>
                    <a:pt x="8875" y="12428"/>
                    <a:pt x="9072" y="13033"/>
                    <a:pt x="9083" y="13790"/>
                  </a:cubicBezTo>
                  <a:cubicBezTo>
                    <a:pt x="9098" y="14676"/>
                    <a:pt x="8846" y="15426"/>
                    <a:pt x="8328" y="16037"/>
                  </a:cubicBezTo>
                  <a:cubicBezTo>
                    <a:pt x="7810" y="16647"/>
                    <a:pt x="7147" y="17010"/>
                    <a:pt x="6339" y="17123"/>
                  </a:cubicBezTo>
                  <a:lnTo>
                    <a:pt x="6232" y="10781"/>
                  </a:lnTo>
                  <a:close/>
                  <a:moveTo>
                    <a:pt x="6048" y="0"/>
                  </a:moveTo>
                  <a:lnTo>
                    <a:pt x="4820" y="22"/>
                  </a:lnTo>
                  <a:lnTo>
                    <a:pt x="4838" y="1015"/>
                  </a:lnTo>
                  <a:cubicBezTo>
                    <a:pt x="3460" y="1178"/>
                    <a:pt x="2424" y="1574"/>
                    <a:pt x="1732" y="2203"/>
                  </a:cubicBezTo>
                  <a:cubicBezTo>
                    <a:pt x="700" y="3139"/>
                    <a:pt x="196" y="4347"/>
                    <a:pt x="222" y="5828"/>
                  </a:cubicBezTo>
                  <a:cubicBezTo>
                    <a:pt x="236" y="6661"/>
                    <a:pt x="427" y="7402"/>
                    <a:pt x="797" y="8052"/>
                  </a:cubicBezTo>
                  <a:cubicBezTo>
                    <a:pt x="1167" y="8702"/>
                    <a:pt x="1686" y="9206"/>
                    <a:pt x="2356" y="9565"/>
                  </a:cubicBezTo>
                  <a:cubicBezTo>
                    <a:pt x="3260" y="10050"/>
                    <a:pt x="4140" y="10367"/>
                    <a:pt x="4999" y="10515"/>
                  </a:cubicBezTo>
                  <a:lnTo>
                    <a:pt x="5112" y="17145"/>
                  </a:lnTo>
                  <a:cubicBezTo>
                    <a:pt x="4294" y="17072"/>
                    <a:pt x="3585" y="16672"/>
                    <a:pt x="2986" y="15942"/>
                  </a:cubicBezTo>
                  <a:cubicBezTo>
                    <a:pt x="2568" y="15424"/>
                    <a:pt x="2269" y="14608"/>
                    <a:pt x="2088" y="13492"/>
                  </a:cubicBezTo>
                  <a:lnTo>
                    <a:pt x="1" y="13922"/>
                  </a:lnTo>
                  <a:cubicBezTo>
                    <a:pt x="95" y="14999"/>
                    <a:pt x="386" y="15909"/>
                    <a:pt x="875" y="16649"/>
                  </a:cubicBezTo>
                  <a:cubicBezTo>
                    <a:pt x="1361" y="17390"/>
                    <a:pt x="1933" y="17922"/>
                    <a:pt x="2590" y="18246"/>
                  </a:cubicBezTo>
                  <a:cubicBezTo>
                    <a:pt x="3248" y="18569"/>
                    <a:pt x="4098" y="18788"/>
                    <a:pt x="5142" y="18903"/>
                  </a:cubicBezTo>
                  <a:lnTo>
                    <a:pt x="5179" y="20986"/>
                  </a:lnTo>
                  <a:lnTo>
                    <a:pt x="6404" y="20964"/>
                  </a:lnTo>
                  <a:lnTo>
                    <a:pt x="6368" y="18859"/>
                  </a:lnTo>
                  <a:cubicBezTo>
                    <a:pt x="7824" y="18763"/>
                    <a:pt x="9004" y="18225"/>
                    <a:pt x="9906" y="17246"/>
                  </a:cubicBezTo>
                  <a:cubicBezTo>
                    <a:pt x="10808" y="16266"/>
                    <a:pt x="11246" y="15056"/>
                    <a:pt x="11220" y="13614"/>
                  </a:cubicBezTo>
                  <a:cubicBezTo>
                    <a:pt x="11208" y="12959"/>
                    <a:pt x="11089" y="12351"/>
                    <a:pt x="10860" y="11791"/>
                  </a:cubicBezTo>
                  <a:cubicBezTo>
                    <a:pt x="10641" y="11249"/>
                    <a:pt x="10312" y="10758"/>
                    <a:pt x="9893" y="10349"/>
                  </a:cubicBezTo>
                  <a:cubicBezTo>
                    <a:pt x="9476" y="9947"/>
                    <a:pt x="8943" y="9610"/>
                    <a:pt x="8290" y="9337"/>
                  </a:cubicBezTo>
                  <a:cubicBezTo>
                    <a:pt x="7948" y="9195"/>
                    <a:pt x="7250" y="9002"/>
                    <a:pt x="6195" y="8758"/>
                  </a:cubicBezTo>
                  <a:lnTo>
                    <a:pt x="6094" y="2753"/>
                  </a:lnTo>
                  <a:lnTo>
                    <a:pt x="6094" y="2753"/>
                  </a:lnTo>
                  <a:cubicBezTo>
                    <a:pt x="6776" y="2881"/>
                    <a:pt x="7315" y="3158"/>
                    <a:pt x="7711" y="3589"/>
                  </a:cubicBezTo>
                  <a:cubicBezTo>
                    <a:pt x="8107" y="4018"/>
                    <a:pt x="8376" y="4640"/>
                    <a:pt x="8513" y="5455"/>
                  </a:cubicBezTo>
                  <a:lnTo>
                    <a:pt x="10659" y="5096"/>
                  </a:lnTo>
                  <a:cubicBezTo>
                    <a:pt x="10451" y="3779"/>
                    <a:pt x="9886" y="2752"/>
                    <a:pt x="8963" y="2010"/>
                  </a:cubicBezTo>
                  <a:cubicBezTo>
                    <a:pt x="8244" y="1429"/>
                    <a:pt x="7276" y="1091"/>
                    <a:pt x="6064" y="995"/>
                  </a:cubicBezTo>
                  <a:lnTo>
                    <a:pt x="6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9"/>
            <p:cNvSpPr/>
            <p:nvPr/>
          </p:nvSpPr>
          <p:spPr>
            <a:xfrm>
              <a:off x="2345200" y="5101625"/>
              <a:ext cx="265950" cy="68275"/>
            </a:xfrm>
            <a:custGeom>
              <a:avLst/>
              <a:gdLst/>
              <a:ahLst/>
              <a:cxnLst/>
              <a:rect l="l" t="t" r="r" b="b"/>
              <a:pathLst>
                <a:path w="10638" h="2731" extrusionOk="0">
                  <a:moveTo>
                    <a:pt x="401" y="1"/>
                  </a:moveTo>
                  <a:lnTo>
                    <a:pt x="401" y="1"/>
                  </a:lnTo>
                  <a:cubicBezTo>
                    <a:pt x="401" y="1"/>
                    <a:pt x="401" y="1"/>
                    <a:pt x="401" y="1"/>
                  </a:cubicBezTo>
                  <a:lnTo>
                    <a:pt x="401" y="1"/>
                  </a:lnTo>
                  <a:cubicBezTo>
                    <a:pt x="401" y="1"/>
                    <a:pt x="401" y="1"/>
                    <a:pt x="401" y="1"/>
                  </a:cubicBezTo>
                  <a:close/>
                  <a:moveTo>
                    <a:pt x="401" y="1"/>
                  </a:moveTo>
                  <a:lnTo>
                    <a:pt x="401" y="1"/>
                  </a:lnTo>
                  <a:cubicBezTo>
                    <a:pt x="408" y="6"/>
                    <a:pt x="159" y="991"/>
                    <a:pt x="147" y="1077"/>
                  </a:cubicBezTo>
                  <a:cubicBezTo>
                    <a:pt x="1" y="2139"/>
                    <a:pt x="883" y="2608"/>
                    <a:pt x="1778" y="2677"/>
                  </a:cubicBezTo>
                  <a:cubicBezTo>
                    <a:pt x="2287" y="2715"/>
                    <a:pt x="3328" y="2730"/>
                    <a:pt x="4489" y="2730"/>
                  </a:cubicBezTo>
                  <a:cubicBezTo>
                    <a:pt x="6406" y="2730"/>
                    <a:pt x="8651" y="2689"/>
                    <a:pt x="9381" y="2642"/>
                  </a:cubicBezTo>
                  <a:cubicBezTo>
                    <a:pt x="9497" y="2635"/>
                    <a:pt x="10518" y="2620"/>
                    <a:pt x="10531" y="2411"/>
                  </a:cubicBezTo>
                  <a:cubicBezTo>
                    <a:pt x="10530" y="2411"/>
                    <a:pt x="10637" y="545"/>
                    <a:pt x="8808" y="545"/>
                  </a:cubicBezTo>
                  <a:cubicBezTo>
                    <a:pt x="8545" y="545"/>
                    <a:pt x="8244" y="583"/>
                    <a:pt x="7896" y="671"/>
                  </a:cubicBezTo>
                  <a:cubicBezTo>
                    <a:pt x="6931" y="1015"/>
                    <a:pt x="5861" y="1188"/>
                    <a:pt x="4798" y="1188"/>
                  </a:cubicBezTo>
                  <a:cubicBezTo>
                    <a:pt x="3187" y="1188"/>
                    <a:pt x="1592" y="792"/>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9"/>
            <p:cNvSpPr/>
            <p:nvPr/>
          </p:nvSpPr>
          <p:spPr>
            <a:xfrm>
              <a:off x="1731800" y="4956225"/>
              <a:ext cx="236675" cy="212475"/>
            </a:xfrm>
            <a:custGeom>
              <a:avLst/>
              <a:gdLst/>
              <a:ahLst/>
              <a:cxnLst/>
              <a:rect l="l" t="t" r="r" b="b"/>
              <a:pathLst>
                <a:path w="9467" h="8499" extrusionOk="0">
                  <a:moveTo>
                    <a:pt x="1709" y="0"/>
                  </a:moveTo>
                  <a:cubicBezTo>
                    <a:pt x="1711" y="9"/>
                    <a:pt x="875" y="588"/>
                    <a:pt x="809" y="644"/>
                  </a:cubicBezTo>
                  <a:cubicBezTo>
                    <a:pt x="1" y="1348"/>
                    <a:pt x="356" y="2283"/>
                    <a:pt x="986" y="2921"/>
                  </a:cubicBezTo>
                  <a:cubicBezTo>
                    <a:pt x="1936" y="3887"/>
                    <a:pt x="5804" y="7181"/>
                    <a:pt x="6737" y="7894"/>
                  </a:cubicBezTo>
                  <a:cubicBezTo>
                    <a:pt x="6820" y="7959"/>
                    <a:pt x="7458" y="8499"/>
                    <a:pt x="7692" y="8499"/>
                  </a:cubicBezTo>
                  <a:cubicBezTo>
                    <a:pt x="7719" y="8499"/>
                    <a:pt x="7740" y="8492"/>
                    <a:pt x="7755" y="8477"/>
                  </a:cubicBezTo>
                  <a:cubicBezTo>
                    <a:pt x="7755" y="8477"/>
                    <a:pt x="9466" y="6730"/>
                    <a:pt x="6915" y="5434"/>
                  </a:cubicBezTo>
                  <a:cubicBezTo>
                    <a:pt x="4516" y="4491"/>
                    <a:pt x="2333" y="2290"/>
                    <a:pt x="1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2396275" y="3523725"/>
              <a:ext cx="191625" cy="158325"/>
            </a:xfrm>
            <a:custGeom>
              <a:avLst/>
              <a:gdLst/>
              <a:ahLst/>
              <a:cxnLst/>
              <a:rect l="l" t="t" r="r" b="b"/>
              <a:pathLst>
                <a:path w="7665" h="6333" extrusionOk="0">
                  <a:moveTo>
                    <a:pt x="6604" y="1"/>
                  </a:moveTo>
                  <a:cubicBezTo>
                    <a:pt x="6604" y="1"/>
                    <a:pt x="4376" y="750"/>
                    <a:pt x="3129" y="1075"/>
                  </a:cubicBezTo>
                  <a:lnTo>
                    <a:pt x="0" y="140"/>
                  </a:lnTo>
                  <a:lnTo>
                    <a:pt x="176" y="2677"/>
                  </a:lnTo>
                  <a:cubicBezTo>
                    <a:pt x="176" y="2677"/>
                    <a:pt x="1364" y="3499"/>
                    <a:pt x="2211" y="5248"/>
                  </a:cubicBezTo>
                  <a:cubicBezTo>
                    <a:pt x="2211" y="5248"/>
                    <a:pt x="2888" y="6333"/>
                    <a:pt x="3534" y="6333"/>
                  </a:cubicBezTo>
                  <a:cubicBezTo>
                    <a:pt x="3791" y="6333"/>
                    <a:pt x="4042" y="6163"/>
                    <a:pt x="4244" y="5688"/>
                  </a:cubicBezTo>
                  <a:cubicBezTo>
                    <a:pt x="4244" y="5688"/>
                    <a:pt x="4354" y="5388"/>
                    <a:pt x="4924" y="5269"/>
                  </a:cubicBezTo>
                  <a:cubicBezTo>
                    <a:pt x="5708" y="5108"/>
                    <a:pt x="5168" y="4719"/>
                    <a:pt x="6011" y="4036"/>
                  </a:cubicBezTo>
                  <a:cubicBezTo>
                    <a:pt x="6304" y="3799"/>
                    <a:pt x="6192" y="3398"/>
                    <a:pt x="6153" y="3187"/>
                  </a:cubicBezTo>
                  <a:cubicBezTo>
                    <a:pt x="6075" y="2771"/>
                    <a:pt x="7251" y="2233"/>
                    <a:pt x="5495" y="1772"/>
                  </a:cubicBezTo>
                  <a:cubicBezTo>
                    <a:pt x="5495" y="1772"/>
                    <a:pt x="7664" y="1"/>
                    <a:pt x="6604" y="1"/>
                  </a:cubicBezTo>
                  <a:close/>
                </a:path>
              </a:pathLst>
            </a:custGeom>
            <a:solidFill>
              <a:srgbClr val="FF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9"/>
            <p:cNvSpPr/>
            <p:nvPr/>
          </p:nvSpPr>
          <p:spPr>
            <a:xfrm>
              <a:off x="2007600" y="2885325"/>
              <a:ext cx="427900" cy="712175"/>
            </a:xfrm>
            <a:custGeom>
              <a:avLst/>
              <a:gdLst/>
              <a:ahLst/>
              <a:cxnLst/>
              <a:rect l="l" t="t" r="r" b="b"/>
              <a:pathLst>
                <a:path w="17116" h="28487" extrusionOk="0">
                  <a:moveTo>
                    <a:pt x="8012" y="1"/>
                  </a:moveTo>
                  <a:cubicBezTo>
                    <a:pt x="7454" y="1"/>
                    <a:pt x="6827" y="197"/>
                    <a:pt x="6148" y="720"/>
                  </a:cubicBezTo>
                  <a:cubicBezTo>
                    <a:pt x="3434" y="2811"/>
                    <a:pt x="1" y="17721"/>
                    <a:pt x="1" y="17721"/>
                  </a:cubicBezTo>
                  <a:cubicBezTo>
                    <a:pt x="6814" y="24073"/>
                    <a:pt x="16045" y="28487"/>
                    <a:pt x="16045" y="28487"/>
                  </a:cubicBezTo>
                  <a:lnTo>
                    <a:pt x="17115" y="26240"/>
                  </a:lnTo>
                  <a:lnTo>
                    <a:pt x="6750" y="15888"/>
                  </a:lnTo>
                  <a:cubicBezTo>
                    <a:pt x="10202" y="5366"/>
                    <a:pt x="10737" y="1760"/>
                    <a:pt x="10737" y="1760"/>
                  </a:cubicBezTo>
                  <a:cubicBezTo>
                    <a:pt x="10737" y="1760"/>
                    <a:pt x="9683" y="1"/>
                    <a:pt x="8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9"/>
            <p:cNvSpPr/>
            <p:nvPr/>
          </p:nvSpPr>
          <p:spPr>
            <a:xfrm>
              <a:off x="2044200" y="2182400"/>
              <a:ext cx="510050" cy="470625"/>
            </a:xfrm>
            <a:custGeom>
              <a:avLst/>
              <a:gdLst/>
              <a:ahLst/>
              <a:cxnLst/>
              <a:rect l="l" t="t" r="r" b="b"/>
              <a:pathLst>
                <a:path w="20402" h="18825" extrusionOk="0">
                  <a:moveTo>
                    <a:pt x="9949" y="1"/>
                  </a:moveTo>
                  <a:cubicBezTo>
                    <a:pt x="7319" y="1"/>
                    <a:pt x="4587" y="546"/>
                    <a:pt x="2601" y="2253"/>
                  </a:cubicBezTo>
                  <a:cubicBezTo>
                    <a:pt x="0" y="4487"/>
                    <a:pt x="103" y="7880"/>
                    <a:pt x="1096" y="10907"/>
                  </a:cubicBezTo>
                  <a:cubicBezTo>
                    <a:pt x="1581" y="12388"/>
                    <a:pt x="2843" y="18693"/>
                    <a:pt x="4722" y="18825"/>
                  </a:cubicBezTo>
                  <a:cubicBezTo>
                    <a:pt x="5254" y="16668"/>
                    <a:pt x="6458" y="13552"/>
                    <a:pt x="7681" y="11623"/>
                  </a:cubicBezTo>
                  <a:cubicBezTo>
                    <a:pt x="8937" y="9646"/>
                    <a:pt x="10473" y="7626"/>
                    <a:pt x="12493" y="7032"/>
                  </a:cubicBezTo>
                  <a:lnTo>
                    <a:pt x="12493" y="7032"/>
                  </a:lnTo>
                  <a:cubicBezTo>
                    <a:pt x="11871" y="9606"/>
                    <a:pt x="10577" y="12344"/>
                    <a:pt x="10577" y="12344"/>
                  </a:cubicBezTo>
                  <a:cubicBezTo>
                    <a:pt x="20401" y="9427"/>
                    <a:pt x="18450" y="4603"/>
                    <a:pt x="17197" y="2704"/>
                  </a:cubicBezTo>
                  <a:cubicBezTo>
                    <a:pt x="17029" y="2411"/>
                    <a:pt x="16822" y="2141"/>
                    <a:pt x="16582" y="1902"/>
                  </a:cubicBezTo>
                  <a:lnTo>
                    <a:pt x="16579" y="1899"/>
                  </a:lnTo>
                  <a:cubicBezTo>
                    <a:pt x="15547" y="855"/>
                    <a:pt x="13906" y="305"/>
                    <a:pt x="12196" y="124"/>
                  </a:cubicBezTo>
                  <a:cubicBezTo>
                    <a:pt x="11469" y="47"/>
                    <a:pt x="10713" y="1"/>
                    <a:pt x="9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1868575" y="2152725"/>
              <a:ext cx="431950" cy="933725"/>
            </a:xfrm>
            <a:custGeom>
              <a:avLst/>
              <a:gdLst/>
              <a:ahLst/>
              <a:cxnLst/>
              <a:rect l="l" t="t" r="r" b="b"/>
              <a:pathLst>
                <a:path w="17278" h="37349" extrusionOk="0">
                  <a:moveTo>
                    <a:pt x="11163" y="0"/>
                  </a:moveTo>
                  <a:cubicBezTo>
                    <a:pt x="6323" y="0"/>
                    <a:pt x="36" y="3112"/>
                    <a:pt x="1476" y="8681"/>
                  </a:cubicBezTo>
                  <a:cubicBezTo>
                    <a:pt x="2123" y="11187"/>
                    <a:pt x="3769" y="13538"/>
                    <a:pt x="3717" y="16196"/>
                  </a:cubicBezTo>
                  <a:cubicBezTo>
                    <a:pt x="3662" y="18917"/>
                    <a:pt x="1212" y="20628"/>
                    <a:pt x="639" y="23124"/>
                  </a:cubicBezTo>
                  <a:cubicBezTo>
                    <a:pt x="1" y="25904"/>
                    <a:pt x="2430" y="27551"/>
                    <a:pt x="4055" y="29340"/>
                  </a:cubicBezTo>
                  <a:cubicBezTo>
                    <a:pt x="5014" y="30396"/>
                    <a:pt x="5623" y="31703"/>
                    <a:pt x="5501" y="33147"/>
                  </a:cubicBezTo>
                  <a:cubicBezTo>
                    <a:pt x="5415" y="34152"/>
                    <a:pt x="4866" y="34949"/>
                    <a:pt x="4407" y="35813"/>
                  </a:cubicBezTo>
                  <a:cubicBezTo>
                    <a:pt x="3880" y="36809"/>
                    <a:pt x="4475" y="37349"/>
                    <a:pt x="5386" y="37349"/>
                  </a:cubicBezTo>
                  <a:cubicBezTo>
                    <a:pt x="5467" y="37349"/>
                    <a:pt x="5550" y="37345"/>
                    <a:pt x="5634" y="37336"/>
                  </a:cubicBezTo>
                  <a:cubicBezTo>
                    <a:pt x="7627" y="37140"/>
                    <a:pt x="8957" y="35266"/>
                    <a:pt x="9127" y="33395"/>
                  </a:cubicBezTo>
                  <a:cubicBezTo>
                    <a:pt x="9356" y="30882"/>
                    <a:pt x="7134" y="28716"/>
                    <a:pt x="7661" y="26226"/>
                  </a:cubicBezTo>
                  <a:cubicBezTo>
                    <a:pt x="8087" y="24205"/>
                    <a:pt x="9813" y="22698"/>
                    <a:pt x="10050" y="20628"/>
                  </a:cubicBezTo>
                  <a:cubicBezTo>
                    <a:pt x="10344" y="18039"/>
                    <a:pt x="8113" y="16048"/>
                    <a:pt x="7498" y="13669"/>
                  </a:cubicBezTo>
                  <a:cubicBezTo>
                    <a:pt x="6706" y="10605"/>
                    <a:pt x="6859" y="7895"/>
                    <a:pt x="9255" y="6698"/>
                  </a:cubicBezTo>
                  <a:cubicBezTo>
                    <a:pt x="11516" y="5571"/>
                    <a:pt x="15385" y="4596"/>
                    <a:pt x="16510" y="2410"/>
                  </a:cubicBezTo>
                  <a:cubicBezTo>
                    <a:pt x="17277" y="921"/>
                    <a:pt x="13500" y="240"/>
                    <a:pt x="12697" y="114"/>
                  </a:cubicBezTo>
                  <a:cubicBezTo>
                    <a:pt x="12608" y="100"/>
                    <a:pt x="12520" y="88"/>
                    <a:pt x="12428" y="76"/>
                  </a:cubicBezTo>
                  <a:cubicBezTo>
                    <a:pt x="12023" y="26"/>
                    <a:pt x="11599" y="0"/>
                    <a:pt x="1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9"/>
            <p:cNvSpPr/>
            <p:nvPr/>
          </p:nvSpPr>
          <p:spPr>
            <a:xfrm>
              <a:off x="2055375" y="2175325"/>
              <a:ext cx="214325" cy="185100"/>
            </a:xfrm>
            <a:custGeom>
              <a:avLst/>
              <a:gdLst/>
              <a:ahLst/>
              <a:cxnLst/>
              <a:rect l="l" t="t" r="r" b="b"/>
              <a:pathLst>
                <a:path w="8573" h="7404" extrusionOk="0">
                  <a:moveTo>
                    <a:pt x="7023" y="1"/>
                  </a:moveTo>
                  <a:cubicBezTo>
                    <a:pt x="6890" y="1"/>
                    <a:pt x="6749" y="6"/>
                    <a:pt x="6603" y="17"/>
                  </a:cubicBezTo>
                  <a:cubicBezTo>
                    <a:pt x="6307" y="57"/>
                    <a:pt x="5973" y="89"/>
                    <a:pt x="5643" y="189"/>
                  </a:cubicBezTo>
                  <a:cubicBezTo>
                    <a:pt x="5302" y="272"/>
                    <a:pt x="4958" y="400"/>
                    <a:pt x="4611" y="556"/>
                  </a:cubicBezTo>
                  <a:cubicBezTo>
                    <a:pt x="4259" y="703"/>
                    <a:pt x="3928" y="913"/>
                    <a:pt x="3586" y="1120"/>
                  </a:cubicBezTo>
                  <a:cubicBezTo>
                    <a:pt x="3270" y="1357"/>
                    <a:pt x="2933" y="1589"/>
                    <a:pt x="2644" y="1867"/>
                  </a:cubicBezTo>
                  <a:cubicBezTo>
                    <a:pt x="2367" y="2153"/>
                    <a:pt x="2058" y="2417"/>
                    <a:pt x="1834" y="2738"/>
                  </a:cubicBezTo>
                  <a:cubicBezTo>
                    <a:pt x="1597" y="3047"/>
                    <a:pt x="1346" y="3343"/>
                    <a:pt x="1174" y="3669"/>
                  </a:cubicBezTo>
                  <a:cubicBezTo>
                    <a:pt x="991" y="3989"/>
                    <a:pt x="817" y="4300"/>
                    <a:pt x="675" y="4603"/>
                  </a:cubicBezTo>
                  <a:cubicBezTo>
                    <a:pt x="548" y="4915"/>
                    <a:pt x="440" y="5212"/>
                    <a:pt x="345" y="5488"/>
                  </a:cubicBezTo>
                  <a:cubicBezTo>
                    <a:pt x="255" y="5737"/>
                    <a:pt x="189" y="5995"/>
                    <a:pt x="147" y="6258"/>
                  </a:cubicBezTo>
                  <a:cubicBezTo>
                    <a:pt x="96" y="6489"/>
                    <a:pt x="71" y="6698"/>
                    <a:pt x="48" y="6866"/>
                  </a:cubicBezTo>
                  <a:cubicBezTo>
                    <a:pt x="23" y="7044"/>
                    <a:pt x="7" y="7224"/>
                    <a:pt x="0" y="7404"/>
                  </a:cubicBezTo>
                  <a:cubicBezTo>
                    <a:pt x="0" y="7404"/>
                    <a:pt x="158" y="7270"/>
                    <a:pt x="395" y="7030"/>
                  </a:cubicBezTo>
                  <a:cubicBezTo>
                    <a:pt x="512" y="6911"/>
                    <a:pt x="657" y="6767"/>
                    <a:pt x="804" y="6595"/>
                  </a:cubicBezTo>
                  <a:cubicBezTo>
                    <a:pt x="950" y="6423"/>
                    <a:pt x="1124" y="6236"/>
                    <a:pt x="1317" y="6040"/>
                  </a:cubicBezTo>
                  <a:cubicBezTo>
                    <a:pt x="1504" y="5840"/>
                    <a:pt x="1699" y="5623"/>
                    <a:pt x="1895" y="5391"/>
                  </a:cubicBezTo>
                  <a:cubicBezTo>
                    <a:pt x="2102" y="5167"/>
                    <a:pt x="2328" y="4942"/>
                    <a:pt x="2541" y="4697"/>
                  </a:cubicBezTo>
                  <a:cubicBezTo>
                    <a:pt x="2745" y="4443"/>
                    <a:pt x="3006" y="4236"/>
                    <a:pt x="3228" y="3985"/>
                  </a:cubicBezTo>
                  <a:cubicBezTo>
                    <a:pt x="3451" y="3733"/>
                    <a:pt x="3712" y="3524"/>
                    <a:pt x="3950" y="3287"/>
                  </a:cubicBezTo>
                  <a:cubicBezTo>
                    <a:pt x="4183" y="3044"/>
                    <a:pt x="4458" y="2857"/>
                    <a:pt x="4692" y="2626"/>
                  </a:cubicBezTo>
                  <a:cubicBezTo>
                    <a:pt x="4956" y="2437"/>
                    <a:pt x="5197" y="2214"/>
                    <a:pt x="5454" y="2039"/>
                  </a:cubicBezTo>
                  <a:cubicBezTo>
                    <a:pt x="5709" y="1856"/>
                    <a:pt x="5956" y="1675"/>
                    <a:pt x="6204" y="1524"/>
                  </a:cubicBezTo>
                  <a:cubicBezTo>
                    <a:pt x="6445" y="1351"/>
                    <a:pt x="6693" y="1228"/>
                    <a:pt x="6916" y="1084"/>
                  </a:cubicBezTo>
                  <a:cubicBezTo>
                    <a:pt x="7373" y="826"/>
                    <a:pt x="7782" y="627"/>
                    <a:pt x="8084" y="488"/>
                  </a:cubicBezTo>
                  <a:cubicBezTo>
                    <a:pt x="8382" y="358"/>
                    <a:pt x="8573" y="284"/>
                    <a:pt x="8573" y="284"/>
                  </a:cubicBezTo>
                  <a:cubicBezTo>
                    <a:pt x="8573" y="284"/>
                    <a:pt x="8394" y="189"/>
                    <a:pt x="8052" y="108"/>
                  </a:cubicBezTo>
                  <a:cubicBezTo>
                    <a:pt x="7793" y="49"/>
                    <a:pt x="7442"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9"/>
            <p:cNvSpPr/>
            <p:nvPr/>
          </p:nvSpPr>
          <p:spPr>
            <a:xfrm>
              <a:off x="2172850" y="2398675"/>
              <a:ext cx="124125" cy="148600"/>
            </a:xfrm>
            <a:custGeom>
              <a:avLst/>
              <a:gdLst/>
              <a:ahLst/>
              <a:cxnLst/>
              <a:rect l="l" t="t" r="r" b="b"/>
              <a:pathLst>
                <a:path w="4965" h="5944" extrusionOk="0">
                  <a:moveTo>
                    <a:pt x="2472" y="1"/>
                  </a:moveTo>
                  <a:cubicBezTo>
                    <a:pt x="2216" y="1"/>
                    <a:pt x="1955" y="46"/>
                    <a:pt x="1701" y="142"/>
                  </a:cubicBezTo>
                  <a:cubicBezTo>
                    <a:pt x="571" y="567"/>
                    <a:pt x="1" y="1829"/>
                    <a:pt x="427" y="2959"/>
                  </a:cubicBezTo>
                  <a:cubicBezTo>
                    <a:pt x="798" y="3941"/>
                    <a:pt x="1553" y="5944"/>
                    <a:pt x="3088" y="5944"/>
                  </a:cubicBezTo>
                  <a:cubicBezTo>
                    <a:pt x="3319" y="5944"/>
                    <a:pt x="3567" y="5899"/>
                    <a:pt x="3834" y="5798"/>
                  </a:cubicBezTo>
                  <a:cubicBezTo>
                    <a:pt x="4964" y="5371"/>
                    <a:pt x="4944" y="2546"/>
                    <a:pt x="4518" y="1416"/>
                  </a:cubicBezTo>
                  <a:cubicBezTo>
                    <a:pt x="4187" y="540"/>
                    <a:pt x="3356"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821430" y="841643"/>
            <a:ext cx="5334746" cy="2631490"/>
          </a:xfrm>
          <a:prstGeom prst="rect">
            <a:avLst/>
          </a:prstGeom>
        </p:spPr>
        <p:txBody>
          <a:bodyPr wrap="square">
            <a:spAutoFit/>
          </a:bodyPr>
          <a:lstStyle/>
          <a:p>
            <a:pPr marL="457200" lvl="0" indent="-317500">
              <a:lnSpc>
                <a:spcPct val="150000"/>
              </a:lnSpc>
              <a:buClr>
                <a:srgbClr val="1C6274"/>
              </a:buClr>
              <a:buSzPts val="1400"/>
              <a:buFont typeface="Oxygen"/>
              <a:buChar char="●"/>
            </a:pPr>
            <a:r>
              <a:rPr lang="vi-VN" sz="2200" dirty="0">
                <a:solidFill>
                  <a:srgbClr val="1C6274"/>
                </a:solidFill>
                <a:latin typeface="Calibri" pitchFamily="34" charset="0"/>
                <a:cs typeface="Calibri" pitchFamily="34" charset="0"/>
                <a:sym typeface="Oxygen"/>
              </a:rPr>
              <a:t>Giới tính</a:t>
            </a:r>
          </a:p>
          <a:p>
            <a:pPr marL="457200" lvl="0" indent="-317500">
              <a:lnSpc>
                <a:spcPct val="150000"/>
              </a:lnSpc>
              <a:buClr>
                <a:srgbClr val="1C6274"/>
              </a:buClr>
              <a:buSzPts val="1400"/>
              <a:buFont typeface="Oxygen"/>
              <a:buChar char="●"/>
            </a:pPr>
            <a:r>
              <a:rPr lang="vi-VN" sz="2200" dirty="0">
                <a:solidFill>
                  <a:srgbClr val="1C6274"/>
                </a:solidFill>
                <a:latin typeface="Calibri" pitchFamily="34" charset="0"/>
                <a:cs typeface="Calibri" pitchFamily="34" charset="0"/>
                <a:sym typeface="Oxygen"/>
              </a:rPr>
              <a:t>Tuổi tác</a:t>
            </a:r>
          </a:p>
          <a:p>
            <a:pPr marL="457200" lvl="0" indent="-317500">
              <a:lnSpc>
                <a:spcPct val="150000"/>
              </a:lnSpc>
              <a:buClr>
                <a:srgbClr val="1C6274"/>
              </a:buClr>
              <a:buSzPts val="1400"/>
              <a:buFont typeface="Oxygen"/>
              <a:buChar char="●"/>
            </a:pPr>
            <a:r>
              <a:rPr lang="vi-VN" sz="2200" dirty="0">
                <a:solidFill>
                  <a:srgbClr val="1C6274"/>
                </a:solidFill>
                <a:latin typeface="Calibri" pitchFamily="34" charset="0"/>
                <a:cs typeface="Calibri" pitchFamily="34" charset="0"/>
                <a:sym typeface="Oxygen"/>
              </a:rPr>
              <a:t>Mức thu nhập</a:t>
            </a:r>
          </a:p>
          <a:p>
            <a:pPr marL="457200" lvl="0" indent="-317500">
              <a:lnSpc>
                <a:spcPct val="150000"/>
              </a:lnSpc>
              <a:buClr>
                <a:srgbClr val="1C6274"/>
              </a:buClr>
              <a:buSzPts val="1400"/>
              <a:buFont typeface="Oxygen"/>
              <a:buChar char="●"/>
            </a:pPr>
            <a:r>
              <a:rPr lang="vi-VN" sz="2200" dirty="0">
                <a:solidFill>
                  <a:srgbClr val="1C6274"/>
                </a:solidFill>
                <a:latin typeface="Calibri" pitchFamily="34" charset="0"/>
                <a:cs typeface="Calibri" pitchFamily="34" charset="0"/>
                <a:sym typeface="Oxygen"/>
              </a:rPr>
              <a:t>Nghề nghiệp</a:t>
            </a:r>
          </a:p>
          <a:p>
            <a:pPr marL="457200" lvl="0" indent="-317500">
              <a:lnSpc>
                <a:spcPct val="150000"/>
              </a:lnSpc>
              <a:buClr>
                <a:srgbClr val="1C6274"/>
              </a:buClr>
              <a:buSzPts val="1400"/>
              <a:buFont typeface="Oxygen"/>
              <a:buChar char="●"/>
            </a:pPr>
            <a:r>
              <a:rPr lang="vi-VN" sz="2200" dirty="0">
                <a:solidFill>
                  <a:srgbClr val="1C6274"/>
                </a:solidFill>
                <a:latin typeface="Calibri" pitchFamily="34" charset="0"/>
                <a:cs typeface="Calibri" pitchFamily="34" charset="0"/>
                <a:sym typeface="Oxygen"/>
              </a:rPr>
              <a:t>Quy mô gia đình, tình trạng hôn nhân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12"/>
                                        </p:tgtEl>
                                        <p:attrNameLst>
                                          <p:attrName>style.visibility</p:attrName>
                                        </p:attrNameLst>
                                      </p:cBhvr>
                                      <p:to>
                                        <p:strVal val="visible"/>
                                      </p:to>
                                    </p:set>
                                    <p:animEffect transition="in" filter="barn(inVertical)">
                                      <p:cBhvr>
                                        <p:cTn id="7" dur="500"/>
                                        <p:tgtEl>
                                          <p:spTgt spid="18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9"/>
          <p:cNvSpPr txBox="1">
            <a:spLocks noGrp="1"/>
          </p:cNvSpPr>
          <p:nvPr>
            <p:ph type="title" idx="4"/>
          </p:nvPr>
        </p:nvSpPr>
        <p:spPr>
          <a:xfrm>
            <a:off x="1619672" y="123478"/>
            <a:ext cx="55726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200" b="1" dirty="0">
                <a:latin typeface="Calibri" pitchFamily="34" charset="0"/>
                <a:cs typeface="Calibri" pitchFamily="34" charset="0"/>
              </a:rPr>
              <a:t>Sự khác biệt giữa nhóm tiêu dùng nam và nữ </a:t>
            </a:r>
            <a:endParaRPr sz="2200" b="1" dirty="0">
              <a:latin typeface="Calibri" pitchFamily="34" charset="0"/>
              <a:cs typeface="Calibri" pitchFamily="34" charset="0"/>
            </a:endParaRPr>
          </a:p>
        </p:txBody>
      </p:sp>
      <p:grpSp>
        <p:nvGrpSpPr>
          <p:cNvPr id="577" name="Google Shape;577;p39"/>
          <p:cNvGrpSpPr/>
          <p:nvPr/>
        </p:nvGrpSpPr>
        <p:grpSpPr>
          <a:xfrm>
            <a:off x="5905588" y="640570"/>
            <a:ext cx="953229" cy="1772544"/>
            <a:chOff x="2138947" y="3626222"/>
            <a:chExt cx="709406" cy="1319152"/>
          </a:xfrm>
        </p:grpSpPr>
        <p:sp>
          <p:nvSpPr>
            <p:cNvPr id="578" name="Google Shape;578;p39"/>
            <p:cNvSpPr/>
            <p:nvPr/>
          </p:nvSpPr>
          <p:spPr>
            <a:xfrm>
              <a:off x="2707791" y="4729964"/>
              <a:ext cx="91463" cy="99475"/>
            </a:xfrm>
            <a:custGeom>
              <a:avLst/>
              <a:gdLst/>
              <a:ahLst/>
              <a:cxnLst/>
              <a:rect l="l" t="t" r="r" b="b"/>
              <a:pathLst>
                <a:path w="5879" h="6394" extrusionOk="0">
                  <a:moveTo>
                    <a:pt x="2951" y="1"/>
                  </a:moveTo>
                  <a:lnTo>
                    <a:pt x="1" y="2340"/>
                  </a:lnTo>
                  <a:lnTo>
                    <a:pt x="2809" y="6394"/>
                  </a:lnTo>
                  <a:lnTo>
                    <a:pt x="5878" y="3920"/>
                  </a:lnTo>
                  <a:lnTo>
                    <a:pt x="29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2702004" y="4786547"/>
              <a:ext cx="144623" cy="151732"/>
            </a:xfrm>
            <a:custGeom>
              <a:avLst/>
              <a:gdLst/>
              <a:ahLst/>
              <a:cxnLst/>
              <a:rect l="l" t="t" r="r" b="b"/>
              <a:pathLst>
                <a:path w="9296" h="9753" extrusionOk="0">
                  <a:moveTo>
                    <a:pt x="6337" y="1"/>
                  </a:moveTo>
                  <a:lnTo>
                    <a:pt x="2592" y="2913"/>
                  </a:lnTo>
                  <a:lnTo>
                    <a:pt x="63" y="8760"/>
                  </a:lnTo>
                  <a:cubicBezTo>
                    <a:pt x="1" y="8998"/>
                    <a:pt x="53" y="9253"/>
                    <a:pt x="203" y="9447"/>
                  </a:cubicBezTo>
                  <a:cubicBezTo>
                    <a:pt x="359" y="9647"/>
                    <a:pt x="593" y="9752"/>
                    <a:pt x="829" y="9752"/>
                  </a:cubicBezTo>
                  <a:cubicBezTo>
                    <a:pt x="999" y="9752"/>
                    <a:pt x="1170" y="9698"/>
                    <a:pt x="1314" y="9586"/>
                  </a:cubicBezTo>
                  <a:lnTo>
                    <a:pt x="8814" y="3756"/>
                  </a:lnTo>
                  <a:cubicBezTo>
                    <a:pt x="9222" y="3437"/>
                    <a:pt x="9296" y="2848"/>
                    <a:pt x="8979" y="2440"/>
                  </a:cubicBezTo>
                  <a:lnTo>
                    <a:pt x="63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2395614" y="4219927"/>
              <a:ext cx="404371" cy="583515"/>
            </a:xfrm>
            <a:custGeom>
              <a:avLst/>
              <a:gdLst/>
              <a:ahLst/>
              <a:cxnLst/>
              <a:rect l="l" t="t" r="r" b="b"/>
              <a:pathLst>
                <a:path w="25992" h="37507" extrusionOk="0">
                  <a:moveTo>
                    <a:pt x="9968" y="1"/>
                  </a:moveTo>
                  <a:lnTo>
                    <a:pt x="0" y="74"/>
                  </a:lnTo>
                  <a:lnTo>
                    <a:pt x="7135" y="20098"/>
                  </a:lnTo>
                  <a:lnTo>
                    <a:pt x="19809" y="37506"/>
                  </a:lnTo>
                  <a:lnTo>
                    <a:pt x="25992" y="33949"/>
                  </a:lnTo>
                  <a:lnTo>
                    <a:pt x="15384" y="18399"/>
                  </a:lnTo>
                  <a:lnTo>
                    <a:pt x="9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2253590" y="4788553"/>
              <a:ext cx="85753" cy="90716"/>
            </a:xfrm>
            <a:custGeom>
              <a:avLst/>
              <a:gdLst/>
              <a:ahLst/>
              <a:cxnLst/>
              <a:rect l="l" t="t" r="r" b="b"/>
              <a:pathLst>
                <a:path w="5512" h="5831" extrusionOk="0">
                  <a:moveTo>
                    <a:pt x="1972" y="1"/>
                  </a:moveTo>
                  <a:lnTo>
                    <a:pt x="0" y="4521"/>
                  </a:lnTo>
                  <a:lnTo>
                    <a:pt x="3718" y="5830"/>
                  </a:lnTo>
                  <a:lnTo>
                    <a:pt x="5511" y="1279"/>
                  </a:lnTo>
                  <a:lnTo>
                    <a:pt x="1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2138947" y="4856244"/>
              <a:ext cx="177449" cy="89129"/>
            </a:xfrm>
            <a:custGeom>
              <a:avLst/>
              <a:gdLst/>
              <a:ahLst/>
              <a:cxnLst/>
              <a:rect l="l" t="t" r="r" b="b"/>
              <a:pathLst>
                <a:path w="11406" h="5729" extrusionOk="0">
                  <a:moveTo>
                    <a:pt x="6922" y="0"/>
                  </a:moveTo>
                  <a:lnTo>
                    <a:pt x="642" y="1069"/>
                  </a:lnTo>
                  <a:cubicBezTo>
                    <a:pt x="409" y="1146"/>
                    <a:pt x="223" y="1327"/>
                    <a:pt x="144" y="1560"/>
                  </a:cubicBezTo>
                  <a:cubicBezTo>
                    <a:pt x="0" y="1973"/>
                    <a:pt x="219" y="2423"/>
                    <a:pt x="632" y="2567"/>
                  </a:cubicBezTo>
                  <a:lnTo>
                    <a:pt x="9607" y="5676"/>
                  </a:lnTo>
                  <a:cubicBezTo>
                    <a:pt x="9709" y="5711"/>
                    <a:pt x="9812" y="5728"/>
                    <a:pt x="9914" y="5728"/>
                  </a:cubicBezTo>
                  <a:cubicBezTo>
                    <a:pt x="10303" y="5728"/>
                    <a:pt x="10668" y="5485"/>
                    <a:pt x="10802" y="5097"/>
                  </a:cubicBezTo>
                  <a:lnTo>
                    <a:pt x="11406" y="1553"/>
                  </a:lnTo>
                  <a:lnTo>
                    <a:pt x="6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2244738" y="4220269"/>
              <a:ext cx="371000" cy="629550"/>
            </a:xfrm>
            <a:custGeom>
              <a:avLst/>
              <a:gdLst/>
              <a:ahLst/>
              <a:cxnLst/>
              <a:rect l="l" t="t" r="r" b="b"/>
              <a:pathLst>
                <a:path w="23847" h="40466" extrusionOk="0">
                  <a:moveTo>
                    <a:pt x="23847" y="0"/>
                  </a:moveTo>
                  <a:lnTo>
                    <a:pt x="20496" y="41"/>
                  </a:lnTo>
                  <a:lnTo>
                    <a:pt x="9698" y="52"/>
                  </a:lnTo>
                  <a:lnTo>
                    <a:pt x="12517" y="3479"/>
                  </a:lnTo>
                  <a:lnTo>
                    <a:pt x="6274" y="17576"/>
                  </a:lnTo>
                  <a:lnTo>
                    <a:pt x="0" y="38048"/>
                  </a:lnTo>
                  <a:lnTo>
                    <a:pt x="7149" y="40465"/>
                  </a:lnTo>
                  <a:lnTo>
                    <a:pt x="14114" y="19236"/>
                  </a:lnTo>
                  <a:lnTo>
                    <a:pt x="23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2388333" y="3864702"/>
              <a:ext cx="237096" cy="389233"/>
            </a:xfrm>
            <a:custGeom>
              <a:avLst/>
              <a:gdLst/>
              <a:ahLst/>
              <a:cxnLst/>
              <a:rect l="l" t="t" r="r" b="b"/>
              <a:pathLst>
                <a:path w="15240" h="25019" extrusionOk="0">
                  <a:moveTo>
                    <a:pt x="3410" y="1"/>
                  </a:moveTo>
                  <a:cubicBezTo>
                    <a:pt x="3410" y="1"/>
                    <a:pt x="2955" y="66"/>
                    <a:pt x="2350" y="380"/>
                  </a:cubicBezTo>
                  <a:cubicBezTo>
                    <a:pt x="869" y="1148"/>
                    <a:pt x="0" y="2739"/>
                    <a:pt x="39" y="4408"/>
                  </a:cubicBezTo>
                  <a:lnTo>
                    <a:pt x="6" y="24298"/>
                  </a:lnTo>
                  <a:cubicBezTo>
                    <a:pt x="6" y="24298"/>
                    <a:pt x="2284" y="25018"/>
                    <a:pt x="5719" y="25018"/>
                  </a:cubicBezTo>
                  <a:cubicBezTo>
                    <a:pt x="8217" y="25018"/>
                    <a:pt x="11327" y="24637"/>
                    <a:pt x="14617" y="23320"/>
                  </a:cubicBezTo>
                  <a:lnTo>
                    <a:pt x="14550" y="3480"/>
                  </a:lnTo>
                  <a:cubicBezTo>
                    <a:pt x="14558" y="3236"/>
                    <a:pt x="15240" y="1472"/>
                    <a:pt x="15057" y="1310"/>
                  </a:cubicBezTo>
                  <a:cubicBezTo>
                    <a:pt x="14566" y="874"/>
                    <a:pt x="13919" y="260"/>
                    <a:pt x="12885" y="40"/>
                  </a:cubicBezTo>
                  <a:cubicBezTo>
                    <a:pt x="12760" y="15"/>
                    <a:pt x="12633" y="2"/>
                    <a:pt x="12506" y="2"/>
                  </a:cubicBezTo>
                  <a:cubicBezTo>
                    <a:pt x="12493" y="2"/>
                    <a:pt x="12480" y="2"/>
                    <a:pt x="12468" y="2"/>
                  </a:cubicBezTo>
                  <a:lnTo>
                    <a:pt x="34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2316380" y="3908310"/>
              <a:ext cx="149679" cy="199618"/>
            </a:xfrm>
            <a:custGeom>
              <a:avLst/>
              <a:gdLst/>
              <a:ahLst/>
              <a:cxnLst/>
              <a:rect l="l" t="t" r="r" b="b"/>
              <a:pathLst>
                <a:path w="9621" h="12831" extrusionOk="0">
                  <a:moveTo>
                    <a:pt x="4915" y="0"/>
                  </a:moveTo>
                  <a:lnTo>
                    <a:pt x="1" y="12831"/>
                  </a:lnTo>
                  <a:lnTo>
                    <a:pt x="9621" y="10498"/>
                  </a:lnTo>
                  <a:lnTo>
                    <a:pt x="49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2465903" y="3777783"/>
              <a:ext cx="76481" cy="123775"/>
            </a:xfrm>
            <a:custGeom>
              <a:avLst/>
              <a:gdLst/>
              <a:ahLst/>
              <a:cxnLst/>
              <a:rect l="l" t="t" r="r" b="b"/>
              <a:pathLst>
                <a:path w="4916" h="7956" extrusionOk="0">
                  <a:moveTo>
                    <a:pt x="4142" y="0"/>
                  </a:moveTo>
                  <a:lnTo>
                    <a:pt x="44" y="2833"/>
                  </a:lnTo>
                  <a:lnTo>
                    <a:pt x="15" y="5511"/>
                  </a:lnTo>
                  <a:cubicBezTo>
                    <a:pt x="1" y="6856"/>
                    <a:pt x="1087" y="7956"/>
                    <a:pt x="2433" y="7956"/>
                  </a:cubicBezTo>
                  <a:cubicBezTo>
                    <a:pt x="3757" y="7956"/>
                    <a:pt x="4834" y="6891"/>
                    <a:pt x="4851" y="5569"/>
                  </a:cubicBezTo>
                  <a:lnTo>
                    <a:pt x="4915" y="507"/>
                  </a:lnTo>
                  <a:lnTo>
                    <a:pt x="4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2466230" y="3771560"/>
              <a:ext cx="80339" cy="83202"/>
            </a:xfrm>
            <a:custGeom>
              <a:avLst/>
              <a:gdLst/>
              <a:ahLst/>
              <a:cxnLst/>
              <a:rect l="l" t="t" r="r" b="b"/>
              <a:pathLst>
                <a:path w="5164" h="5348" extrusionOk="0">
                  <a:moveTo>
                    <a:pt x="4408" y="0"/>
                  </a:moveTo>
                  <a:lnTo>
                    <a:pt x="3103" y="911"/>
                  </a:lnTo>
                  <a:lnTo>
                    <a:pt x="25" y="3392"/>
                  </a:lnTo>
                  <a:lnTo>
                    <a:pt x="0" y="5348"/>
                  </a:lnTo>
                  <a:cubicBezTo>
                    <a:pt x="0" y="5348"/>
                    <a:pt x="9" y="5348"/>
                    <a:pt x="25" y="5348"/>
                  </a:cubicBezTo>
                  <a:cubicBezTo>
                    <a:pt x="413" y="5348"/>
                    <a:pt x="5163" y="5241"/>
                    <a:pt x="4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2483670" y="3864407"/>
              <a:ext cx="77383" cy="70522"/>
            </a:xfrm>
            <a:custGeom>
              <a:avLst/>
              <a:gdLst/>
              <a:ahLst/>
              <a:cxnLst/>
              <a:rect l="l" t="t" r="r" b="b"/>
              <a:pathLst>
                <a:path w="4974" h="4533" extrusionOk="0">
                  <a:moveTo>
                    <a:pt x="3709" y="1"/>
                  </a:moveTo>
                  <a:lnTo>
                    <a:pt x="0" y="1959"/>
                  </a:lnTo>
                  <a:lnTo>
                    <a:pt x="2577" y="4533"/>
                  </a:lnTo>
                  <a:lnTo>
                    <a:pt x="49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2448432" y="3864702"/>
              <a:ext cx="35253" cy="62168"/>
            </a:xfrm>
            <a:custGeom>
              <a:avLst/>
              <a:gdLst/>
              <a:ahLst/>
              <a:cxnLst/>
              <a:rect l="l" t="t" r="r" b="b"/>
              <a:pathLst>
                <a:path w="2266" h="3996" extrusionOk="0">
                  <a:moveTo>
                    <a:pt x="254" y="1"/>
                  </a:moveTo>
                  <a:lnTo>
                    <a:pt x="0" y="3995"/>
                  </a:lnTo>
                  <a:lnTo>
                    <a:pt x="0" y="3995"/>
                  </a:lnTo>
                  <a:lnTo>
                    <a:pt x="2265" y="1940"/>
                  </a:lnTo>
                  <a:lnTo>
                    <a:pt x="1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2407671" y="3730441"/>
              <a:ext cx="46455" cy="44448"/>
            </a:xfrm>
            <a:custGeom>
              <a:avLst/>
              <a:gdLst/>
              <a:ahLst/>
              <a:cxnLst/>
              <a:rect l="l" t="t" r="r" b="b"/>
              <a:pathLst>
                <a:path w="2986" h="2857" extrusionOk="0">
                  <a:moveTo>
                    <a:pt x="1445" y="1"/>
                  </a:moveTo>
                  <a:cubicBezTo>
                    <a:pt x="676" y="1"/>
                    <a:pt x="40" y="613"/>
                    <a:pt x="17" y="1386"/>
                  </a:cubicBezTo>
                  <a:cubicBezTo>
                    <a:pt x="0" y="1964"/>
                    <a:pt x="333" y="2494"/>
                    <a:pt x="860" y="2732"/>
                  </a:cubicBezTo>
                  <a:cubicBezTo>
                    <a:pt x="1048" y="2816"/>
                    <a:pt x="1247" y="2857"/>
                    <a:pt x="1445" y="2857"/>
                  </a:cubicBezTo>
                  <a:cubicBezTo>
                    <a:pt x="1802" y="2857"/>
                    <a:pt x="2154" y="2723"/>
                    <a:pt x="2425" y="2468"/>
                  </a:cubicBezTo>
                  <a:cubicBezTo>
                    <a:pt x="2845" y="2071"/>
                    <a:pt x="2985" y="1461"/>
                    <a:pt x="2779" y="921"/>
                  </a:cubicBezTo>
                  <a:cubicBezTo>
                    <a:pt x="2575" y="381"/>
                    <a:pt x="2065" y="19"/>
                    <a:pt x="1487" y="2"/>
                  </a:cubicBezTo>
                  <a:cubicBezTo>
                    <a:pt x="1473" y="1"/>
                    <a:pt x="1459" y="1"/>
                    <a:pt x="14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377443" y="3675368"/>
              <a:ext cx="80728" cy="70849"/>
            </a:xfrm>
            <a:custGeom>
              <a:avLst/>
              <a:gdLst/>
              <a:ahLst/>
              <a:cxnLst/>
              <a:rect l="l" t="t" r="r" b="b"/>
              <a:pathLst>
                <a:path w="5189" h="4554" extrusionOk="0">
                  <a:moveTo>
                    <a:pt x="4275" y="0"/>
                  </a:moveTo>
                  <a:lnTo>
                    <a:pt x="2750" y="11"/>
                  </a:lnTo>
                  <a:cubicBezTo>
                    <a:pt x="2750" y="11"/>
                    <a:pt x="1" y="4269"/>
                    <a:pt x="4150" y="4554"/>
                  </a:cubicBezTo>
                  <a:lnTo>
                    <a:pt x="5189" y="2328"/>
                  </a:lnTo>
                  <a:lnTo>
                    <a:pt x="42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418810" y="3683224"/>
              <a:ext cx="128972" cy="157955"/>
            </a:xfrm>
            <a:custGeom>
              <a:avLst/>
              <a:gdLst/>
              <a:ahLst/>
              <a:cxnLst/>
              <a:rect l="l" t="t" r="r" b="b"/>
              <a:pathLst>
                <a:path w="8290" h="10153" extrusionOk="0">
                  <a:moveTo>
                    <a:pt x="2004" y="0"/>
                  </a:moveTo>
                  <a:cubicBezTo>
                    <a:pt x="1017" y="0"/>
                    <a:pt x="203" y="784"/>
                    <a:pt x="173" y="1778"/>
                  </a:cubicBezTo>
                  <a:lnTo>
                    <a:pt x="65" y="6066"/>
                  </a:lnTo>
                  <a:cubicBezTo>
                    <a:pt x="1" y="8255"/>
                    <a:pt x="1723" y="10081"/>
                    <a:pt x="3913" y="10146"/>
                  </a:cubicBezTo>
                  <a:lnTo>
                    <a:pt x="4061" y="10151"/>
                  </a:lnTo>
                  <a:cubicBezTo>
                    <a:pt x="4101" y="10152"/>
                    <a:pt x="4141" y="10153"/>
                    <a:pt x="4181" y="10153"/>
                  </a:cubicBezTo>
                  <a:cubicBezTo>
                    <a:pt x="6316" y="10153"/>
                    <a:pt x="8078" y="8454"/>
                    <a:pt x="8141" y="6304"/>
                  </a:cubicBezTo>
                  <a:lnTo>
                    <a:pt x="8274" y="1210"/>
                  </a:lnTo>
                  <a:cubicBezTo>
                    <a:pt x="8290" y="644"/>
                    <a:pt x="7844" y="170"/>
                    <a:pt x="7277" y="154"/>
                  </a:cubicBezTo>
                  <a:lnTo>
                    <a:pt x="2061" y="1"/>
                  </a:lnTo>
                  <a:cubicBezTo>
                    <a:pt x="2042" y="0"/>
                    <a:pt x="2023" y="0"/>
                    <a:pt x="2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2362757" y="3626222"/>
              <a:ext cx="256683" cy="186379"/>
            </a:xfrm>
            <a:custGeom>
              <a:avLst/>
              <a:gdLst/>
              <a:ahLst/>
              <a:cxnLst/>
              <a:rect l="l" t="t" r="r" b="b"/>
              <a:pathLst>
                <a:path w="16499" h="11980" extrusionOk="0">
                  <a:moveTo>
                    <a:pt x="9024" y="0"/>
                  </a:moveTo>
                  <a:cubicBezTo>
                    <a:pt x="7577" y="0"/>
                    <a:pt x="6298" y="555"/>
                    <a:pt x="5833" y="765"/>
                  </a:cubicBezTo>
                  <a:cubicBezTo>
                    <a:pt x="5101" y="446"/>
                    <a:pt x="4424" y="91"/>
                    <a:pt x="3758" y="91"/>
                  </a:cubicBezTo>
                  <a:cubicBezTo>
                    <a:pt x="3282" y="91"/>
                    <a:pt x="2811" y="273"/>
                    <a:pt x="2331" y="780"/>
                  </a:cubicBezTo>
                  <a:cubicBezTo>
                    <a:pt x="1" y="3241"/>
                    <a:pt x="2648" y="5191"/>
                    <a:pt x="3028" y="5665"/>
                  </a:cubicBezTo>
                  <a:cubicBezTo>
                    <a:pt x="3036" y="5679"/>
                    <a:pt x="3041" y="5685"/>
                    <a:pt x="3044" y="5685"/>
                  </a:cubicBezTo>
                  <a:cubicBezTo>
                    <a:pt x="3077" y="5685"/>
                    <a:pt x="2786" y="4835"/>
                    <a:pt x="3051" y="4835"/>
                  </a:cubicBezTo>
                  <a:cubicBezTo>
                    <a:pt x="3073" y="4835"/>
                    <a:pt x="3100" y="4841"/>
                    <a:pt x="3130" y="4854"/>
                  </a:cubicBezTo>
                  <a:lnTo>
                    <a:pt x="3398" y="5060"/>
                  </a:lnTo>
                  <a:cubicBezTo>
                    <a:pt x="3576" y="5223"/>
                    <a:pt x="3680" y="5279"/>
                    <a:pt x="3739" y="5279"/>
                  </a:cubicBezTo>
                  <a:cubicBezTo>
                    <a:pt x="3874" y="5279"/>
                    <a:pt x="3776" y="4987"/>
                    <a:pt x="3776" y="4987"/>
                  </a:cubicBezTo>
                  <a:lnTo>
                    <a:pt x="3776" y="4987"/>
                  </a:lnTo>
                  <a:cubicBezTo>
                    <a:pt x="3776" y="4987"/>
                    <a:pt x="4491" y="5078"/>
                    <a:pt x="5611" y="5078"/>
                  </a:cubicBezTo>
                  <a:cubicBezTo>
                    <a:pt x="6680" y="5078"/>
                    <a:pt x="8118" y="4995"/>
                    <a:pt x="9658" y="4674"/>
                  </a:cubicBezTo>
                  <a:lnTo>
                    <a:pt x="9658" y="4674"/>
                  </a:lnTo>
                  <a:cubicBezTo>
                    <a:pt x="9493" y="5787"/>
                    <a:pt x="9548" y="7564"/>
                    <a:pt x="11525" y="7704"/>
                  </a:cubicBezTo>
                  <a:lnTo>
                    <a:pt x="11522" y="11980"/>
                  </a:lnTo>
                  <a:cubicBezTo>
                    <a:pt x="11522" y="11980"/>
                    <a:pt x="16498" y="7641"/>
                    <a:pt x="15125" y="4243"/>
                  </a:cubicBezTo>
                  <a:cubicBezTo>
                    <a:pt x="14369" y="2372"/>
                    <a:pt x="12675" y="2314"/>
                    <a:pt x="12675" y="2314"/>
                  </a:cubicBezTo>
                  <a:lnTo>
                    <a:pt x="12673" y="2317"/>
                  </a:lnTo>
                  <a:cubicBezTo>
                    <a:pt x="12014" y="1043"/>
                    <a:pt x="10851" y="80"/>
                    <a:pt x="9286" y="6"/>
                  </a:cubicBezTo>
                  <a:cubicBezTo>
                    <a:pt x="9198" y="2"/>
                    <a:pt x="9111" y="0"/>
                    <a:pt x="9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2529767" y="3736042"/>
              <a:ext cx="48119" cy="44479"/>
            </a:xfrm>
            <a:custGeom>
              <a:avLst/>
              <a:gdLst/>
              <a:ahLst/>
              <a:cxnLst/>
              <a:rect l="l" t="t" r="r" b="b"/>
              <a:pathLst>
                <a:path w="3093" h="2859" extrusionOk="0">
                  <a:moveTo>
                    <a:pt x="1548" y="1"/>
                  </a:moveTo>
                  <a:cubicBezTo>
                    <a:pt x="1463" y="1"/>
                    <a:pt x="1377" y="8"/>
                    <a:pt x="1291" y="24"/>
                  </a:cubicBezTo>
                  <a:cubicBezTo>
                    <a:pt x="515" y="166"/>
                    <a:pt x="1" y="909"/>
                    <a:pt x="141" y="1685"/>
                  </a:cubicBezTo>
                  <a:cubicBezTo>
                    <a:pt x="267" y="2375"/>
                    <a:pt x="868" y="2858"/>
                    <a:pt x="1546" y="2858"/>
                  </a:cubicBezTo>
                  <a:cubicBezTo>
                    <a:pt x="1630" y="2858"/>
                    <a:pt x="1716" y="2851"/>
                    <a:pt x="1802" y="2835"/>
                  </a:cubicBezTo>
                  <a:cubicBezTo>
                    <a:pt x="2577" y="2693"/>
                    <a:pt x="3093" y="1950"/>
                    <a:pt x="2951" y="1174"/>
                  </a:cubicBezTo>
                  <a:cubicBezTo>
                    <a:pt x="2826" y="484"/>
                    <a:pt x="2225" y="1"/>
                    <a:pt x="1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2220639" y="3980046"/>
              <a:ext cx="627714" cy="627698"/>
            </a:xfrm>
            <a:custGeom>
              <a:avLst/>
              <a:gdLst/>
              <a:ahLst/>
              <a:cxnLst/>
              <a:rect l="l" t="t" r="r" b="b"/>
              <a:pathLst>
                <a:path w="40348" h="40347" extrusionOk="0">
                  <a:moveTo>
                    <a:pt x="20173" y="1"/>
                  </a:moveTo>
                  <a:cubicBezTo>
                    <a:pt x="14823" y="1"/>
                    <a:pt x="9693" y="2127"/>
                    <a:pt x="5910" y="5910"/>
                  </a:cubicBezTo>
                  <a:cubicBezTo>
                    <a:pt x="2126" y="9693"/>
                    <a:pt x="1" y="14823"/>
                    <a:pt x="1" y="20173"/>
                  </a:cubicBezTo>
                  <a:cubicBezTo>
                    <a:pt x="1" y="25523"/>
                    <a:pt x="2126" y="30655"/>
                    <a:pt x="5910" y="34438"/>
                  </a:cubicBezTo>
                  <a:cubicBezTo>
                    <a:pt x="9693" y="38221"/>
                    <a:pt x="14823" y="40347"/>
                    <a:pt x="20173" y="40347"/>
                  </a:cubicBezTo>
                  <a:cubicBezTo>
                    <a:pt x="25523" y="40347"/>
                    <a:pt x="30655" y="38221"/>
                    <a:pt x="34438" y="34438"/>
                  </a:cubicBezTo>
                  <a:cubicBezTo>
                    <a:pt x="38221" y="30655"/>
                    <a:pt x="40347" y="25523"/>
                    <a:pt x="40347" y="20173"/>
                  </a:cubicBezTo>
                  <a:cubicBezTo>
                    <a:pt x="40347" y="14823"/>
                    <a:pt x="38221" y="9693"/>
                    <a:pt x="34438" y="5910"/>
                  </a:cubicBezTo>
                  <a:cubicBezTo>
                    <a:pt x="30655" y="2127"/>
                    <a:pt x="25523" y="1"/>
                    <a:pt x="20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2288330" y="4047752"/>
              <a:ext cx="492302" cy="492286"/>
            </a:xfrm>
            <a:custGeom>
              <a:avLst/>
              <a:gdLst/>
              <a:ahLst/>
              <a:cxnLst/>
              <a:rect l="l" t="t" r="r" b="b"/>
              <a:pathLst>
                <a:path w="31644" h="31643" extrusionOk="0">
                  <a:moveTo>
                    <a:pt x="15822" y="1"/>
                  </a:moveTo>
                  <a:cubicBezTo>
                    <a:pt x="11626" y="1"/>
                    <a:pt x="7603" y="1668"/>
                    <a:pt x="4635" y="4634"/>
                  </a:cubicBezTo>
                  <a:cubicBezTo>
                    <a:pt x="1668" y="7602"/>
                    <a:pt x="1" y="11625"/>
                    <a:pt x="1" y="15821"/>
                  </a:cubicBezTo>
                  <a:cubicBezTo>
                    <a:pt x="1" y="20018"/>
                    <a:pt x="1668" y="24042"/>
                    <a:pt x="4635" y="27009"/>
                  </a:cubicBezTo>
                  <a:cubicBezTo>
                    <a:pt x="7603" y="29975"/>
                    <a:pt x="11626" y="31642"/>
                    <a:pt x="15822" y="31642"/>
                  </a:cubicBezTo>
                  <a:cubicBezTo>
                    <a:pt x="20018" y="31642"/>
                    <a:pt x="24043" y="29975"/>
                    <a:pt x="27011" y="27009"/>
                  </a:cubicBezTo>
                  <a:cubicBezTo>
                    <a:pt x="29977" y="24042"/>
                    <a:pt x="31644" y="20018"/>
                    <a:pt x="31644" y="15821"/>
                  </a:cubicBezTo>
                  <a:cubicBezTo>
                    <a:pt x="31644" y="11625"/>
                    <a:pt x="29977" y="7602"/>
                    <a:pt x="27011" y="4634"/>
                  </a:cubicBezTo>
                  <a:cubicBezTo>
                    <a:pt x="24043" y="1668"/>
                    <a:pt x="20018" y="1"/>
                    <a:pt x="15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2524321" y="4047752"/>
              <a:ext cx="256310" cy="492706"/>
            </a:xfrm>
            <a:custGeom>
              <a:avLst/>
              <a:gdLst/>
              <a:ahLst/>
              <a:cxnLst/>
              <a:rect l="l" t="t" r="r" b="b"/>
              <a:pathLst>
                <a:path w="16475" h="31670" extrusionOk="0">
                  <a:moveTo>
                    <a:pt x="889" y="1"/>
                  </a:moveTo>
                  <a:cubicBezTo>
                    <a:pt x="591" y="1"/>
                    <a:pt x="296" y="11"/>
                    <a:pt x="0" y="28"/>
                  </a:cubicBezTo>
                  <a:cubicBezTo>
                    <a:pt x="8195" y="496"/>
                    <a:pt x="13888" y="7393"/>
                    <a:pt x="13888" y="15835"/>
                  </a:cubicBezTo>
                  <a:cubicBezTo>
                    <a:pt x="13888" y="24278"/>
                    <a:pt x="8195" y="31175"/>
                    <a:pt x="0" y="31642"/>
                  </a:cubicBezTo>
                  <a:cubicBezTo>
                    <a:pt x="296" y="31660"/>
                    <a:pt x="591" y="31670"/>
                    <a:pt x="889" y="31670"/>
                  </a:cubicBezTo>
                  <a:cubicBezTo>
                    <a:pt x="9497" y="31670"/>
                    <a:pt x="16475" y="24580"/>
                    <a:pt x="16475" y="15835"/>
                  </a:cubicBezTo>
                  <a:cubicBezTo>
                    <a:pt x="16475" y="7090"/>
                    <a:pt x="9497" y="1"/>
                    <a:pt x="8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2419588" y="4120826"/>
              <a:ext cx="223266" cy="346886"/>
            </a:xfrm>
            <a:custGeom>
              <a:avLst/>
              <a:gdLst/>
              <a:ahLst/>
              <a:cxnLst/>
              <a:rect l="l" t="t" r="r" b="b"/>
              <a:pathLst>
                <a:path w="14351" h="22297" extrusionOk="0">
                  <a:moveTo>
                    <a:pt x="6001" y="1"/>
                  </a:moveTo>
                  <a:lnTo>
                    <a:pt x="6001" y="2611"/>
                  </a:lnTo>
                  <a:cubicBezTo>
                    <a:pt x="2158" y="3086"/>
                    <a:pt x="286" y="5292"/>
                    <a:pt x="286" y="7900"/>
                  </a:cubicBezTo>
                  <a:cubicBezTo>
                    <a:pt x="286" y="14067"/>
                    <a:pt x="9724" y="12145"/>
                    <a:pt x="9724" y="14778"/>
                  </a:cubicBezTo>
                  <a:cubicBezTo>
                    <a:pt x="9724" y="15585"/>
                    <a:pt x="8965" y="16129"/>
                    <a:pt x="7020" y="16129"/>
                  </a:cubicBezTo>
                  <a:cubicBezTo>
                    <a:pt x="5100" y="16129"/>
                    <a:pt x="3013" y="15466"/>
                    <a:pt x="1543" y="14494"/>
                  </a:cubicBezTo>
                  <a:lnTo>
                    <a:pt x="0" y="17956"/>
                  </a:lnTo>
                  <a:cubicBezTo>
                    <a:pt x="1376" y="18904"/>
                    <a:pt x="3630" y="19592"/>
                    <a:pt x="6001" y="19759"/>
                  </a:cubicBezTo>
                  <a:lnTo>
                    <a:pt x="6001" y="22296"/>
                  </a:lnTo>
                  <a:lnTo>
                    <a:pt x="8847" y="22296"/>
                  </a:lnTo>
                  <a:lnTo>
                    <a:pt x="8847" y="19665"/>
                  </a:lnTo>
                  <a:cubicBezTo>
                    <a:pt x="12547" y="19119"/>
                    <a:pt x="14350" y="16936"/>
                    <a:pt x="14350" y="14422"/>
                  </a:cubicBezTo>
                  <a:cubicBezTo>
                    <a:pt x="14350" y="8303"/>
                    <a:pt x="4935" y="10200"/>
                    <a:pt x="4935" y="7662"/>
                  </a:cubicBezTo>
                  <a:cubicBezTo>
                    <a:pt x="4935" y="6833"/>
                    <a:pt x="5646" y="6169"/>
                    <a:pt x="7614" y="6169"/>
                  </a:cubicBezTo>
                  <a:cubicBezTo>
                    <a:pt x="9061" y="6169"/>
                    <a:pt x="10625" y="6595"/>
                    <a:pt x="12215" y="7450"/>
                  </a:cubicBezTo>
                  <a:lnTo>
                    <a:pt x="13662" y="3962"/>
                  </a:lnTo>
                  <a:cubicBezTo>
                    <a:pt x="12334" y="3180"/>
                    <a:pt x="10603" y="2706"/>
                    <a:pt x="8847" y="2563"/>
                  </a:cubicBezTo>
                  <a:lnTo>
                    <a:pt x="88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2548171" y="4184611"/>
              <a:ext cx="91276" cy="81521"/>
            </a:xfrm>
            <a:custGeom>
              <a:avLst/>
              <a:gdLst/>
              <a:ahLst/>
              <a:cxnLst/>
              <a:rect l="l" t="t" r="r" b="b"/>
              <a:pathLst>
                <a:path w="5867" h="5240" extrusionOk="0">
                  <a:moveTo>
                    <a:pt x="3027" y="0"/>
                  </a:moveTo>
                  <a:cubicBezTo>
                    <a:pt x="2242" y="0"/>
                    <a:pt x="1465" y="342"/>
                    <a:pt x="934" y="1000"/>
                  </a:cubicBezTo>
                  <a:cubicBezTo>
                    <a:pt x="1" y="2155"/>
                    <a:pt x="182" y="3846"/>
                    <a:pt x="1338" y="4779"/>
                  </a:cubicBezTo>
                  <a:cubicBezTo>
                    <a:pt x="1734" y="5099"/>
                    <a:pt x="2164" y="5239"/>
                    <a:pt x="2595" y="5239"/>
                  </a:cubicBezTo>
                  <a:cubicBezTo>
                    <a:pt x="3420" y="5239"/>
                    <a:pt x="4252" y="4725"/>
                    <a:pt x="4864" y="3967"/>
                  </a:cubicBezTo>
                  <a:cubicBezTo>
                    <a:pt x="5796" y="2812"/>
                    <a:pt x="5867" y="1529"/>
                    <a:pt x="4712" y="598"/>
                  </a:cubicBezTo>
                  <a:lnTo>
                    <a:pt x="4712" y="596"/>
                  </a:lnTo>
                  <a:cubicBezTo>
                    <a:pt x="4215" y="195"/>
                    <a:pt x="3619" y="0"/>
                    <a:pt x="3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2584311" y="4148611"/>
              <a:ext cx="81926" cy="83435"/>
            </a:xfrm>
            <a:custGeom>
              <a:avLst/>
              <a:gdLst/>
              <a:ahLst/>
              <a:cxnLst/>
              <a:rect l="l" t="t" r="r" b="b"/>
              <a:pathLst>
                <a:path w="5266" h="5363" extrusionOk="0">
                  <a:moveTo>
                    <a:pt x="3610" y="1"/>
                  </a:moveTo>
                  <a:cubicBezTo>
                    <a:pt x="3179" y="1"/>
                    <a:pt x="2753" y="188"/>
                    <a:pt x="2460" y="548"/>
                  </a:cubicBezTo>
                  <a:lnTo>
                    <a:pt x="511" y="2964"/>
                  </a:lnTo>
                  <a:cubicBezTo>
                    <a:pt x="1" y="3598"/>
                    <a:pt x="99" y="4525"/>
                    <a:pt x="731" y="5038"/>
                  </a:cubicBezTo>
                  <a:cubicBezTo>
                    <a:pt x="1004" y="5257"/>
                    <a:pt x="1331" y="5363"/>
                    <a:pt x="1656" y="5363"/>
                  </a:cubicBezTo>
                  <a:cubicBezTo>
                    <a:pt x="2087" y="5363"/>
                    <a:pt x="2513" y="5176"/>
                    <a:pt x="2806" y="4816"/>
                  </a:cubicBezTo>
                  <a:lnTo>
                    <a:pt x="4756" y="2400"/>
                  </a:lnTo>
                  <a:cubicBezTo>
                    <a:pt x="5266" y="1766"/>
                    <a:pt x="5166" y="839"/>
                    <a:pt x="4534" y="326"/>
                  </a:cubicBezTo>
                  <a:cubicBezTo>
                    <a:pt x="4262" y="107"/>
                    <a:pt x="3935" y="1"/>
                    <a:pt x="3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25659" y="3868172"/>
              <a:ext cx="270701" cy="335373"/>
            </a:xfrm>
            <a:custGeom>
              <a:avLst/>
              <a:gdLst/>
              <a:ahLst/>
              <a:cxnLst/>
              <a:rect l="l" t="t" r="r" b="b"/>
              <a:pathLst>
                <a:path w="17400" h="21557" extrusionOk="0">
                  <a:moveTo>
                    <a:pt x="3645" y="1"/>
                  </a:moveTo>
                  <a:cubicBezTo>
                    <a:pt x="3102" y="1"/>
                    <a:pt x="2609" y="131"/>
                    <a:pt x="2299" y="440"/>
                  </a:cubicBezTo>
                  <a:cubicBezTo>
                    <a:pt x="1" y="2262"/>
                    <a:pt x="909" y="4927"/>
                    <a:pt x="2156" y="5965"/>
                  </a:cubicBezTo>
                  <a:lnTo>
                    <a:pt x="10044" y="11944"/>
                  </a:lnTo>
                  <a:lnTo>
                    <a:pt x="5011" y="19152"/>
                  </a:lnTo>
                  <a:lnTo>
                    <a:pt x="9254" y="21556"/>
                  </a:lnTo>
                  <a:lnTo>
                    <a:pt x="17099" y="11709"/>
                  </a:lnTo>
                  <a:cubicBezTo>
                    <a:pt x="17400" y="10911"/>
                    <a:pt x="17207" y="10009"/>
                    <a:pt x="16605" y="9403"/>
                  </a:cubicBezTo>
                  <a:lnTo>
                    <a:pt x="6237" y="942"/>
                  </a:lnTo>
                  <a:cubicBezTo>
                    <a:pt x="5697" y="400"/>
                    <a:pt x="4595" y="1"/>
                    <a:pt x="36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39"/>
          <p:cNvGrpSpPr/>
          <p:nvPr/>
        </p:nvGrpSpPr>
        <p:grpSpPr>
          <a:xfrm>
            <a:off x="1331640" y="674181"/>
            <a:ext cx="1392811" cy="1772606"/>
            <a:chOff x="3733264" y="3815556"/>
            <a:chExt cx="795937" cy="1012918"/>
          </a:xfrm>
        </p:grpSpPr>
        <p:sp>
          <p:nvSpPr>
            <p:cNvPr id="603" name="Google Shape;603;p39"/>
            <p:cNvSpPr/>
            <p:nvPr/>
          </p:nvSpPr>
          <p:spPr>
            <a:xfrm>
              <a:off x="3733264" y="4722450"/>
              <a:ext cx="565608" cy="106009"/>
            </a:xfrm>
            <a:custGeom>
              <a:avLst/>
              <a:gdLst/>
              <a:ahLst/>
              <a:cxnLst/>
              <a:rect l="l" t="t" r="r" b="b"/>
              <a:pathLst>
                <a:path w="36356" h="6814" extrusionOk="0">
                  <a:moveTo>
                    <a:pt x="35448" y="0"/>
                  </a:moveTo>
                  <a:cubicBezTo>
                    <a:pt x="35446" y="0"/>
                    <a:pt x="35444" y="0"/>
                    <a:pt x="35442" y="0"/>
                  </a:cubicBezTo>
                  <a:lnTo>
                    <a:pt x="912" y="0"/>
                  </a:lnTo>
                  <a:cubicBezTo>
                    <a:pt x="911" y="0"/>
                    <a:pt x="910" y="0"/>
                    <a:pt x="909" y="0"/>
                  </a:cubicBezTo>
                  <a:cubicBezTo>
                    <a:pt x="468" y="0"/>
                    <a:pt x="92" y="318"/>
                    <a:pt x="18" y="753"/>
                  </a:cubicBezTo>
                  <a:cubicBezTo>
                    <a:pt x="7" y="804"/>
                    <a:pt x="1" y="856"/>
                    <a:pt x="2" y="910"/>
                  </a:cubicBezTo>
                  <a:lnTo>
                    <a:pt x="2" y="5904"/>
                  </a:lnTo>
                  <a:cubicBezTo>
                    <a:pt x="2" y="5956"/>
                    <a:pt x="7" y="6006"/>
                    <a:pt x="18" y="6057"/>
                  </a:cubicBezTo>
                  <a:cubicBezTo>
                    <a:pt x="27" y="6109"/>
                    <a:pt x="40" y="6163"/>
                    <a:pt x="57" y="6213"/>
                  </a:cubicBezTo>
                  <a:cubicBezTo>
                    <a:pt x="75" y="6263"/>
                    <a:pt x="98" y="6309"/>
                    <a:pt x="124" y="6354"/>
                  </a:cubicBezTo>
                  <a:cubicBezTo>
                    <a:pt x="198" y="6486"/>
                    <a:pt x="305" y="6597"/>
                    <a:pt x="434" y="6677"/>
                  </a:cubicBezTo>
                  <a:cubicBezTo>
                    <a:pt x="445" y="6684"/>
                    <a:pt x="461" y="6691"/>
                    <a:pt x="477" y="6703"/>
                  </a:cubicBezTo>
                  <a:cubicBezTo>
                    <a:pt x="514" y="6723"/>
                    <a:pt x="551" y="6741"/>
                    <a:pt x="590" y="6755"/>
                  </a:cubicBezTo>
                  <a:cubicBezTo>
                    <a:pt x="635" y="6771"/>
                    <a:pt x="680" y="6784"/>
                    <a:pt x="728" y="6794"/>
                  </a:cubicBezTo>
                  <a:cubicBezTo>
                    <a:pt x="734" y="6796"/>
                    <a:pt x="741" y="6798"/>
                    <a:pt x="748" y="6798"/>
                  </a:cubicBezTo>
                  <a:cubicBezTo>
                    <a:pt x="750" y="6798"/>
                    <a:pt x="753" y="6798"/>
                    <a:pt x="755" y="6797"/>
                  </a:cubicBezTo>
                  <a:cubicBezTo>
                    <a:pt x="801" y="6808"/>
                    <a:pt x="849" y="6813"/>
                    <a:pt x="896" y="6813"/>
                  </a:cubicBezTo>
                  <a:cubicBezTo>
                    <a:pt x="901" y="6813"/>
                    <a:pt x="907" y="6813"/>
                    <a:pt x="912" y="6813"/>
                  </a:cubicBezTo>
                  <a:lnTo>
                    <a:pt x="35442" y="6813"/>
                  </a:lnTo>
                  <a:cubicBezTo>
                    <a:pt x="35447" y="6813"/>
                    <a:pt x="35452" y="6813"/>
                    <a:pt x="35457" y="6813"/>
                  </a:cubicBezTo>
                  <a:cubicBezTo>
                    <a:pt x="35504" y="6813"/>
                    <a:pt x="35551" y="6808"/>
                    <a:pt x="35598" y="6797"/>
                  </a:cubicBezTo>
                  <a:cubicBezTo>
                    <a:pt x="35600" y="6798"/>
                    <a:pt x="35603" y="6798"/>
                    <a:pt x="35605" y="6798"/>
                  </a:cubicBezTo>
                  <a:cubicBezTo>
                    <a:pt x="35612" y="6798"/>
                    <a:pt x="35619" y="6796"/>
                    <a:pt x="35625" y="6794"/>
                  </a:cubicBezTo>
                  <a:cubicBezTo>
                    <a:pt x="35672" y="6784"/>
                    <a:pt x="35718" y="6771"/>
                    <a:pt x="35763" y="6755"/>
                  </a:cubicBezTo>
                  <a:cubicBezTo>
                    <a:pt x="35802" y="6741"/>
                    <a:pt x="35840" y="6723"/>
                    <a:pt x="35876" y="6703"/>
                  </a:cubicBezTo>
                  <a:cubicBezTo>
                    <a:pt x="35880" y="6703"/>
                    <a:pt x="35880" y="6700"/>
                    <a:pt x="35885" y="6700"/>
                  </a:cubicBezTo>
                  <a:cubicBezTo>
                    <a:pt x="35905" y="6689"/>
                    <a:pt x="35924" y="6675"/>
                    <a:pt x="35943" y="6661"/>
                  </a:cubicBezTo>
                  <a:cubicBezTo>
                    <a:pt x="35970" y="6645"/>
                    <a:pt x="35996" y="6626"/>
                    <a:pt x="36021" y="6606"/>
                  </a:cubicBezTo>
                  <a:cubicBezTo>
                    <a:pt x="36024" y="6606"/>
                    <a:pt x="36025" y="6604"/>
                    <a:pt x="36025" y="6602"/>
                  </a:cubicBezTo>
                  <a:cubicBezTo>
                    <a:pt x="36030" y="6599"/>
                    <a:pt x="36032" y="6599"/>
                    <a:pt x="36032" y="6594"/>
                  </a:cubicBezTo>
                  <a:cubicBezTo>
                    <a:pt x="36114" y="6528"/>
                    <a:pt x="36182" y="6447"/>
                    <a:pt x="36232" y="6355"/>
                  </a:cubicBezTo>
                  <a:cubicBezTo>
                    <a:pt x="36260" y="6310"/>
                    <a:pt x="36282" y="6263"/>
                    <a:pt x="36299" y="6213"/>
                  </a:cubicBezTo>
                  <a:cubicBezTo>
                    <a:pt x="36316" y="6163"/>
                    <a:pt x="36329" y="6111"/>
                    <a:pt x="36339" y="6057"/>
                  </a:cubicBezTo>
                  <a:cubicBezTo>
                    <a:pt x="36350" y="6006"/>
                    <a:pt x="36355" y="5956"/>
                    <a:pt x="36354" y="5905"/>
                  </a:cubicBezTo>
                  <a:lnTo>
                    <a:pt x="36354" y="910"/>
                  </a:lnTo>
                  <a:cubicBezTo>
                    <a:pt x="36355" y="858"/>
                    <a:pt x="36350" y="804"/>
                    <a:pt x="36339" y="753"/>
                  </a:cubicBezTo>
                  <a:cubicBezTo>
                    <a:pt x="36265" y="318"/>
                    <a:pt x="35888" y="0"/>
                    <a:pt x="35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4130182" y="4722450"/>
              <a:ext cx="119279" cy="106024"/>
            </a:xfrm>
            <a:custGeom>
              <a:avLst/>
              <a:gdLst/>
              <a:ahLst/>
              <a:cxnLst/>
              <a:rect l="l" t="t" r="r" b="b"/>
              <a:pathLst>
                <a:path w="7667" h="6815" extrusionOk="0">
                  <a:moveTo>
                    <a:pt x="0" y="0"/>
                  </a:moveTo>
                  <a:lnTo>
                    <a:pt x="0" y="6815"/>
                  </a:lnTo>
                  <a:lnTo>
                    <a:pt x="7666" y="6815"/>
                  </a:lnTo>
                  <a:lnTo>
                    <a:pt x="76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733544" y="4722450"/>
              <a:ext cx="565080" cy="11730"/>
            </a:xfrm>
            <a:custGeom>
              <a:avLst/>
              <a:gdLst/>
              <a:ahLst/>
              <a:cxnLst/>
              <a:rect l="l" t="t" r="r" b="b"/>
              <a:pathLst>
                <a:path w="36322" h="754" extrusionOk="0">
                  <a:moveTo>
                    <a:pt x="35430" y="0"/>
                  </a:moveTo>
                  <a:cubicBezTo>
                    <a:pt x="35428" y="0"/>
                    <a:pt x="35426" y="0"/>
                    <a:pt x="35424" y="0"/>
                  </a:cubicBezTo>
                  <a:lnTo>
                    <a:pt x="894" y="0"/>
                  </a:lnTo>
                  <a:cubicBezTo>
                    <a:pt x="893" y="0"/>
                    <a:pt x="892" y="0"/>
                    <a:pt x="891" y="0"/>
                  </a:cubicBezTo>
                  <a:cubicBezTo>
                    <a:pt x="450" y="0"/>
                    <a:pt x="74" y="318"/>
                    <a:pt x="0" y="753"/>
                  </a:cubicBezTo>
                  <a:lnTo>
                    <a:pt x="36321" y="753"/>
                  </a:lnTo>
                  <a:cubicBezTo>
                    <a:pt x="36247" y="318"/>
                    <a:pt x="35870" y="0"/>
                    <a:pt x="35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945483" y="4532384"/>
              <a:ext cx="565577" cy="106009"/>
            </a:xfrm>
            <a:custGeom>
              <a:avLst/>
              <a:gdLst/>
              <a:ahLst/>
              <a:cxnLst/>
              <a:rect l="l" t="t" r="r" b="b"/>
              <a:pathLst>
                <a:path w="36354" h="6814" extrusionOk="0">
                  <a:moveTo>
                    <a:pt x="35445" y="0"/>
                  </a:moveTo>
                  <a:cubicBezTo>
                    <a:pt x="35443" y="0"/>
                    <a:pt x="35441" y="0"/>
                    <a:pt x="35439" y="1"/>
                  </a:cubicBezTo>
                  <a:lnTo>
                    <a:pt x="910" y="1"/>
                  </a:lnTo>
                  <a:cubicBezTo>
                    <a:pt x="909" y="1"/>
                    <a:pt x="908" y="0"/>
                    <a:pt x="907" y="0"/>
                  </a:cubicBezTo>
                  <a:cubicBezTo>
                    <a:pt x="466" y="0"/>
                    <a:pt x="90" y="319"/>
                    <a:pt x="16" y="754"/>
                  </a:cubicBezTo>
                  <a:cubicBezTo>
                    <a:pt x="5" y="804"/>
                    <a:pt x="0" y="856"/>
                    <a:pt x="0" y="910"/>
                  </a:cubicBezTo>
                  <a:lnTo>
                    <a:pt x="0" y="5904"/>
                  </a:lnTo>
                  <a:cubicBezTo>
                    <a:pt x="0" y="5956"/>
                    <a:pt x="6" y="6007"/>
                    <a:pt x="16" y="6057"/>
                  </a:cubicBezTo>
                  <a:cubicBezTo>
                    <a:pt x="25" y="6111"/>
                    <a:pt x="38" y="6163"/>
                    <a:pt x="55" y="6214"/>
                  </a:cubicBezTo>
                  <a:cubicBezTo>
                    <a:pt x="74" y="6263"/>
                    <a:pt x="96" y="6311"/>
                    <a:pt x="122" y="6356"/>
                  </a:cubicBezTo>
                  <a:cubicBezTo>
                    <a:pt x="197" y="6488"/>
                    <a:pt x="303" y="6598"/>
                    <a:pt x="432" y="6677"/>
                  </a:cubicBezTo>
                  <a:cubicBezTo>
                    <a:pt x="443" y="6685"/>
                    <a:pt x="459" y="6693"/>
                    <a:pt x="475" y="6705"/>
                  </a:cubicBezTo>
                  <a:cubicBezTo>
                    <a:pt x="511" y="6724"/>
                    <a:pt x="551" y="6741"/>
                    <a:pt x="588" y="6755"/>
                  </a:cubicBezTo>
                  <a:cubicBezTo>
                    <a:pt x="633" y="6773"/>
                    <a:pt x="679" y="6786"/>
                    <a:pt x="726" y="6795"/>
                  </a:cubicBezTo>
                  <a:cubicBezTo>
                    <a:pt x="735" y="6797"/>
                    <a:pt x="745" y="6799"/>
                    <a:pt x="753" y="6799"/>
                  </a:cubicBezTo>
                  <a:cubicBezTo>
                    <a:pt x="800" y="6808"/>
                    <a:pt x="847" y="6814"/>
                    <a:pt x="894" y="6814"/>
                  </a:cubicBezTo>
                  <a:cubicBezTo>
                    <a:pt x="899" y="6814"/>
                    <a:pt x="904" y="6814"/>
                    <a:pt x="910" y="6813"/>
                  </a:cubicBezTo>
                  <a:lnTo>
                    <a:pt x="35441" y="6813"/>
                  </a:lnTo>
                  <a:cubicBezTo>
                    <a:pt x="35446" y="6814"/>
                    <a:pt x="35452" y="6814"/>
                    <a:pt x="35457" y="6814"/>
                  </a:cubicBezTo>
                  <a:cubicBezTo>
                    <a:pt x="35504" y="6814"/>
                    <a:pt x="35551" y="6808"/>
                    <a:pt x="35597" y="6799"/>
                  </a:cubicBezTo>
                  <a:cubicBezTo>
                    <a:pt x="35606" y="6799"/>
                    <a:pt x="35616" y="6797"/>
                    <a:pt x="35625" y="6795"/>
                  </a:cubicBezTo>
                  <a:cubicBezTo>
                    <a:pt x="35671" y="6786"/>
                    <a:pt x="35718" y="6773"/>
                    <a:pt x="35762" y="6755"/>
                  </a:cubicBezTo>
                  <a:cubicBezTo>
                    <a:pt x="35800" y="6741"/>
                    <a:pt x="35839" y="6724"/>
                    <a:pt x="35875" y="6705"/>
                  </a:cubicBezTo>
                  <a:cubicBezTo>
                    <a:pt x="35880" y="6705"/>
                    <a:pt x="35880" y="6700"/>
                    <a:pt x="35884" y="6700"/>
                  </a:cubicBezTo>
                  <a:cubicBezTo>
                    <a:pt x="35904" y="6689"/>
                    <a:pt x="35923" y="6676"/>
                    <a:pt x="35942" y="6661"/>
                  </a:cubicBezTo>
                  <a:cubicBezTo>
                    <a:pt x="35970" y="6645"/>
                    <a:pt x="35996" y="6627"/>
                    <a:pt x="36020" y="6606"/>
                  </a:cubicBezTo>
                  <a:cubicBezTo>
                    <a:pt x="36021" y="6607"/>
                    <a:pt x="36021" y="6607"/>
                    <a:pt x="36022" y="6607"/>
                  </a:cubicBezTo>
                  <a:cubicBezTo>
                    <a:pt x="36024" y="6607"/>
                    <a:pt x="36025" y="6605"/>
                    <a:pt x="36025" y="6603"/>
                  </a:cubicBezTo>
                  <a:cubicBezTo>
                    <a:pt x="36029" y="6599"/>
                    <a:pt x="36032" y="6599"/>
                    <a:pt x="36032" y="6595"/>
                  </a:cubicBezTo>
                  <a:cubicBezTo>
                    <a:pt x="36113" y="6528"/>
                    <a:pt x="36181" y="6447"/>
                    <a:pt x="36232" y="6356"/>
                  </a:cubicBezTo>
                  <a:cubicBezTo>
                    <a:pt x="36258" y="6311"/>
                    <a:pt x="36279" y="6263"/>
                    <a:pt x="36298" y="6215"/>
                  </a:cubicBezTo>
                  <a:cubicBezTo>
                    <a:pt x="36316" y="6163"/>
                    <a:pt x="36329" y="6111"/>
                    <a:pt x="36337" y="6059"/>
                  </a:cubicBezTo>
                  <a:cubicBezTo>
                    <a:pt x="36349" y="6008"/>
                    <a:pt x="36353" y="5956"/>
                    <a:pt x="36353" y="5905"/>
                  </a:cubicBezTo>
                  <a:lnTo>
                    <a:pt x="36353" y="910"/>
                  </a:lnTo>
                  <a:cubicBezTo>
                    <a:pt x="36353" y="856"/>
                    <a:pt x="36349" y="804"/>
                    <a:pt x="36337" y="754"/>
                  </a:cubicBezTo>
                  <a:cubicBezTo>
                    <a:pt x="36262" y="318"/>
                    <a:pt x="35886" y="0"/>
                    <a:pt x="35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4342371" y="4532384"/>
              <a:ext cx="119279" cy="106024"/>
            </a:xfrm>
            <a:custGeom>
              <a:avLst/>
              <a:gdLst/>
              <a:ahLst/>
              <a:cxnLst/>
              <a:rect l="l" t="t" r="r" b="b"/>
              <a:pathLst>
                <a:path w="7667" h="6815" extrusionOk="0">
                  <a:moveTo>
                    <a:pt x="0" y="1"/>
                  </a:moveTo>
                  <a:lnTo>
                    <a:pt x="0" y="6815"/>
                  </a:lnTo>
                  <a:lnTo>
                    <a:pt x="7666" y="6815"/>
                  </a:lnTo>
                  <a:lnTo>
                    <a:pt x="76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945732" y="4532384"/>
              <a:ext cx="565080" cy="11730"/>
            </a:xfrm>
            <a:custGeom>
              <a:avLst/>
              <a:gdLst/>
              <a:ahLst/>
              <a:cxnLst/>
              <a:rect l="l" t="t" r="r" b="b"/>
              <a:pathLst>
                <a:path w="36322" h="754" extrusionOk="0">
                  <a:moveTo>
                    <a:pt x="35429" y="0"/>
                  </a:moveTo>
                  <a:cubicBezTo>
                    <a:pt x="35427" y="0"/>
                    <a:pt x="35425" y="0"/>
                    <a:pt x="35423" y="1"/>
                  </a:cubicBezTo>
                  <a:lnTo>
                    <a:pt x="894" y="1"/>
                  </a:lnTo>
                  <a:cubicBezTo>
                    <a:pt x="893" y="1"/>
                    <a:pt x="892" y="0"/>
                    <a:pt x="891" y="0"/>
                  </a:cubicBezTo>
                  <a:cubicBezTo>
                    <a:pt x="450" y="0"/>
                    <a:pt x="74" y="319"/>
                    <a:pt x="0" y="754"/>
                  </a:cubicBezTo>
                  <a:lnTo>
                    <a:pt x="36321" y="754"/>
                  </a:lnTo>
                  <a:cubicBezTo>
                    <a:pt x="36246" y="318"/>
                    <a:pt x="35870" y="0"/>
                    <a:pt x="35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945732" y="4626615"/>
              <a:ext cx="565080" cy="11777"/>
            </a:xfrm>
            <a:custGeom>
              <a:avLst/>
              <a:gdLst/>
              <a:ahLst/>
              <a:cxnLst/>
              <a:rect l="l" t="t" r="r" b="b"/>
              <a:pathLst>
                <a:path w="36322" h="757" extrusionOk="0">
                  <a:moveTo>
                    <a:pt x="0" y="0"/>
                  </a:moveTo>
                  <a:lnTo>
                    <a:pt x="0" y="0"/>
                  </a:lnTo>
                  <a:cubicBezTo>
                    <a:pt x="9" y="54"/>
                    <a:pt x="22" y="106"/>
                    <a:pt x="39" y="157"/>
                  </a:cubicBezTo>
                  <a:cubicBezTo>
                    <a:pt x="58" y="206"/>
                    <a:pt x="80" y="254"/>
                    <a:pt x="106" y="299"/>
                  </a:cubicBezTo>
                  <a:cubicBezTo>
                    <a:pt x="181" y="431"/>
                    <a:pt x="287" y="541"/>
                    <a:pt x="416" y="620"/>
                  </a:cubicBezTo>
                  <a:cubicBezTo>
                    <a:pt x="427" y="628"/>
                    <a:pt x="443" y="636"/>
                    <a:pt x="459" y="648"/>
                  </a:cubicBezTo>
                  <a:cubicBezTo>
                    <a:pt x="495" y="667"/>
                    <a:pt x="535" y="684"/>
                    <a:pt x="572" y="698"/>
                  </a:cubicBezTo>
                  <a:cubicBezTo>
                    <a:pt x="617" y="716"/>
                    <a:pt x="663" y="729"/>
                    <a:pt x="710" y="738"/>
                  </a:cubicBezTo>
                  <a:cubicBezTo>
                    <a:pt x="719" y="740"/>
                    <a:pt x="729" y="742"/>
                    <a:pt x="737" y="742"/>
                  </a:cubicBezTo>
                  <a:cubicBezTo>
                    <a:pt x="784" y="751"/>
                    <a:pt x="831" y="757"/>
                    <a:pt x="878" y="757"/>
                  </a:cubicBezTo>
                  <a:cubicBezTo>
                    <a:pt x="883" y="757"/>
                    <a:pt x="888" y="757"/>
                    <a:pt x="894" y="756"/>
                  </a:cubicBezTo>
                  <a:lnTo>
                    <a:pt x="35425" y="756"/>
                  </a:lnTo>
                  <a:cubicBezTo>
                    <a:pt x="35430" y="757"/>
                    <a:pt x="35436" y="757"/>
                    <a:pt x="35441" y="757"/>
                  </a:cubicBezTo>
                  <a:cubicBezTo>
                    <a:pt x="35488" y="757"/>
                    <a:pt x="35535" y="751"/>
                    <a:pt x="35581" y="742"/>
                  </a:cubicBezTo>
                  <a:cubicBezTo>
                    <a:pt x="35590" y="742"/>
                    <a:pt x="35600" y="740"/>
                    <a:pt x="35609" y="738"/>
                  </a:cubicBezTo>
                  <a:cubicBezTo>
                    <a:pt x="35655" y="729"/>
                    <a:pt x="35702" y="716"/>
                    <a:pt x="35746" y="698"/>
                  </a:cubicBezTo>
                  <a:cubicBezTo>
                    <a:pt x="35784" y="684"/>
                    <a:pt x="35823" y="667"/>
                    <a:pt x="35859" y="648"/>
                  </a:cubicBezTo>
                  <a:cubicBezTo>
                    <a:pt x="35864" y="648"/>
                    <a:pt x="35864" y="643"/>
                    <a:pt x="35868" y="643"/>
                  </a:cubicBezTo>
                  <a:cubicBezTo>
                    <a:pt x="35888" y="632"/>
                    <a:pt x="35907" y="619"/>
                    <a:pt x="35926" y="604"/>
                  </a:cubicBezTo>
                  <a:cubicBezTo>
                    <a:pt x="35954" y="588"/>
                    <a:pt x="35980" y="570"/>
                    <a:pt x="36004" y="549"/>
                  </a:cubicBezTo>
                  <a:lnTo>
                    <a:pt x="36004" y="546"/>
                  </a:lnTo>
                  <a:cubicBezTo>
                    <a:pt x="36006" y="547"/>
                    <a:pt x="36007" y="548"/>
                    <a:pt x="36007" y="548"/>
                  </a:cubicBezTo>
                  <a:cubicBezTo>
                    <a:pt x="36009" y="548"/>
                    <a:pt x="36009" y="546"/>
                    <a:pt x="36009" y="546"/>
                  </a:cubicBezTo>
                  <a:cubicBezTo>
                    <a:pt x="36013" y="542"/>
                    <a:pt x="36016" y="542"/>
                    <a:pt x="36016" y="538"/>
                  </a:cubicBezTo>
                  <a:cubicBezTo>
                    <a:pt x="36097" y="471"/>
                    <a:pt x="36165" y="390"/>
                    <a:pt x="36216" y="299"/>
                  </a:cubicBezTo>
                  <a:cubicBezTo>
                    <a:pt x="36242" y="254"/>
                    <a:pt x="36263" y="206"/>
                    <a:pt x="36282" y="158"/>
                  </a:cubicBezTo>
                  <a:cubicBezTo>
                    <a:pt x="36300" y="106"/>
                    <a:pt x="36313" y="54"/>
                    <a:pt x="36321" y="2"/>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820992" y="4628125"/>
              <a:ext cx="565593" cy="106040"/>
            </a:xfrm>
            <a:custGeom>
              <a:avLst/>
              <a:gdLst/>
              <a:ahLst/>
              <a:cxnLst/>
              <a:rect l="l" t="t" r="r" b="b"/>
              <a:pathLst>
                <a:path w="36355" h="6816" extrusionOk="0">
                  <a:moveTo>
                    <a:pt x="35445" y="0"/>
                  </a:moveTo>
                  <a:cubicBezTo>
                    <a:pt x="35443" y="0"/>
                    <a:pt x="35441" y="0"/>
                    <a:pt x="35439" y="0"/>
                  </a:cubicBezTo>
                  <a:lnTo>
                    <a:pt x="911" y="0"/>
                  </a:lnTo>
                  <a:cubicBezTo>
                    <a:pt x="910" y="0"/>
                    <a:pt x="909" y="0"/>
                    <a:pt x="908" y="0"/>
                  </a:cubicBezTo>
                  <a:cubicBezTo>
                    <a:pt x="466" y="0"/>
                    <a:pt x="90" y="319"/>
                    <a:pt x="16" y="754"/>
                  </a:cubicBezTo>
                  <a:cubicBezTo>
                    <a:pt x="6" y="806"/>
                    <a:pt x="0" y="858"/>
                    <a:pt x="0" y="910"/>
                  </a:cubicBezTo>
                  <a:lnTo>
                    <a:pt x="0" y="5905"/>
                  </a:lnTo>
                  <a:cubicBezTo>
                    <a:pt x="0" y="5957"/>
                    <a:pt x="6" y="6008"/>
                    <a:pt x="16" y="6059"/>
                  </a:cubicBezTo>
                  <a:cubicBezTo>
                    <a:pt x="26" y="6111"/>
                    <a:pt x="39" y="6165"/>
                    <a:pt x="55" y="6215"/>
                  </a:cubicBezTo>
                  <a:cubicBezTo>
                    <a:pt x="128" y="6406"/>
                    <a:pt x="259" y="6569"/>
                    <a:pt x="432" y="6677"/>
                  </a:cubicBezTo>
                  <a:cubicBezTo>
                    <a:pt x="445" y="6686"/>
                    <a:pt x="459" y="6693"/>
                    <a:pt x="475" y="6705"/>
                  </a:cubicBezTo>
                  <a:cubicBezTo>
                    <a:pt x="513" y="6725"/>
                    <a:pt x="551" y="6742"/>
                    <a:pt x="590" y="6757"/>
                  </a:cubicBezTo>
                  <a:cubicBezTo>
                    <a:pt x="633" y="6773"/>
                    <a:pt x="679" y="6787"/>
                    <a:pt x="726" y="6796"/>
                  </a:cubicBezTo>
                  <a:cubicBezTo>
                    <a:pt x="732" y="6798"/>
                    <a:pt x="739" y="6799"/>
                    <a:pt x="746" y="6799"/>
                  </a:cubicBezTo>
                  <a:cubicBezTo>
                    <a:pt x="749" y="6799"/>
                    <a:pt x="751" y="6799"/>
                    <a:pt x="753" y="6799"/>
                  </a:cubicBezTo>
                  <a:cubicBezTo>
                    <a:pt x="800" y="6809"/>
                    <a:pt x="847" y="6815"/>
                    <a:pt x="895" y="6815"/>
                  </a:cubicBezTo>
                  <a:cubicBezTo>
                    <a:pt x="900" y="6815"/>
                    <a:pt x="906" y="6815"/>
                    <a:pt x="911" y="6815"/>
                  </a:cubicBezTo>
                  <a:lnTo>
                    <a:pt x="35441" y="6815"/>
                  </a:lnTo>
                  <a:cubicBezTo>
                    <a:pt x="35446" y="6815"/>
                    <a:pt x="35451" y="6815"/>
                    <a:pt x="35457" y="6815"/>
                  </a:cubicBezTo>
                  <a:cubicBezTo>
                    <a:pt x="35504" y="6815"/>
                    <a:pt x="35550" y="6809"/>
                    <a:pt x="35597" y="6799"/>
                  </a:cubicBezTo>
                  <a:cubicBezTo>
                    <a:pt x="35600" y="6799"/>
                    <a:pt x="35602" y="6799"/>
                    <a:pt x="35605" y="6799"/>
                  </a:cubicBezTo>
                  <a:cubicBezTo>
                    <a:pt x="35611" y="6799"/>
                    <a:pt x="35618" y="6798"/>
                    <a:pt x="35625" y="6796"/>
                  </a:cubicBezTo>
                  <a:cubicBezTo>
                    <a:pt x="35671" y="6787"/>
                    <a:pt x="35717" y="6773"/>
                    <a:pt x="35762" y="6757"/>
                  </a:cubicBezTo>
                  <a:cubicBezTo>
                    <a:pt x="35800" y="6742"/>
                    <a:pt x="35839" y="6725"/>
                    <a:pt x="35875" y="6705"/>
                  </a:cubicBezTo>
                  <a:cubicBezTo>
                    <a:pt x="35880" y="6705"/>
                    <a:pt x="35880" y="6702"/>
                    <a:pt x="35884" y="6702"/>
                  </a:cubicBezTo>
                  <a:cubicBezTo>
                    <a:pt x="35904" y="6690"/>
                    <a:pt x="35923" y="6677"/>
                    <a:pt x="35942" y="6663"/>
                  </a:cubicBezTo>
                  <a:cubicBezTo>
                    <a:pt x="35970" y="6647"/>
                    <a:pt x="35996" y="6628"/>
                    <a:pt x="36020" y="6608"/>
                  </a:cubicBezTo>
                  <a:cubicBezTo>
                    <a:pt x="36023" y="6608"/>
                    <a:pt x="36025" y="6606"/>
                    <a:pt x="36025" y="6603"/>
                  </a:cubicBezTo>
                  <a:cubicBezTo>
                    <a:pt x="36029" y="6600"/>
                    <a:pt x="36032" y="6600"/>
                    <a:pt x="36032" y="6596"/>
                  </a:cubicBezTo>
                  <a:cubicBezTo>
                    <a:pt x="36113" y="6529"/>
                    <a:pt x="36181" y="6448"/>
                    <a:pt x="36232" y="6357"/>
                  </a:cubicBezTo>
                  <a:cubicBezTo>
                    <a:pt x="36258" y="6312"/>
                    <a:pt x="36279" y="6264"/>
                    <a:pt x="36298" y="6215"/>
                  </a:cubicBezTo>
                  <a:cubicBezTo>
                    <a:pt x="36316" y="6165"/>
                    <a:pt x="36329" y="6112"/>
                    <a:pt x="36337" y="6059"/>
                  </a:cubicBezTo>
                  <a:cubicBezTo>
                    <a:pt x="36349" y="6008"/>
                    <a:pt x="36353" y="5957"/>
                    <a:pt x="36353" y="5907"/>
                  </a:cubicBezTo>
                  <a:lnTo>
                    <a:pt x="36353" y="910"/>
                  </a:lnTo>
                  <a:cubicBezTo>
                    <a:pt x="36355" y="858"/>
                    <a:pt x="36349" y="806"/>
                    <a:pt x="36337" y="754"/>
                  </a:cubicBezTo>
                  <a:cubicBezTo>
                    <a:pt x="36264" y="318"/>
                    <a:pt x="35886" y="0"/>
                    <a:pt x="35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4217880" y="4628125"/>
              <a:ext cx="119279" cy="106055"/>
            </a:xfrm>
            <a:custGeom>
              <a:avLst/>
              <a:gdLst/>
              <a:ahLst/>
              <a:cxnLst/>
              <a:rect l="l" t="t" r="r" b="b"/>
              <a:pathLst>
                <a:path w="7667" h="6817" extrusionOk="0">
                  <a:moveTo>
                    <a:pt x="0" y="0"/>
                  </a:moveTo>
                  <a:lnTo>
                    <a:pt x="0" y="6816"/>
                  </a:lnTo>
                  <a:lnTo>
                    <a:pt x="7666" y="6816"/>
                  </a:lnTo>
                  <a:lnTo>
                    <a:pt x="76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821241" y="4628125"/>
              <a:ext cx="565080" cy="11730"/>
            </a:xfrm>
            <a:custGeom>
              <a:avLst/>
              <a:gdLst/>
              <a:ahLst/>
              <a:cxnLst/>
              <a:rect l="l" t="t" r="r" b="b"/>
              <a:pathLst>
                <a:path w="36322" h="754" extrusionOk="0">
                  <a:moveTo>
                    <a:pt x="35429" y="0"/>
                  </a:moveTo>
                  <a:cubicBezTo>
                    <a:pt x="35427" y="0"/>
                    <a:pt x="35425" y="0"/>
                    <a:pt x="35423" y="0"/>
                  </a:cubicBezTo>
                  <a:lnTo>
                    <a:pt x="895" y="0"/>
                  </a:lnTo>
                  <a:cubicBezTo>
                    <a:pt x="894" y="0"/>
                    <a:pt x="893" y="0"/>
                    <a:pt x="892" y="0"/>
                  </a:cubicBezTo>
                  <a:cubicBezTo>
                    <a:pt x="450" y="0"/>
                    <a:pt x="74" y="319"/>
                    <a:pt x="0" y="754"/>
                  </a:cubicBezTo>
                  <a:lnTo>
                    <a:pt x="36321" y="754"/>
                  </a:lnTo>
                  <a:cubicBezTo>
                    <a:pt x="36248" y="318"/>
                    <a:pt x="35870" y="0"/>
                    <a:pt x="35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821241" y="4722372"/>
              <a:ext cx="565080" cy="11793"/>
            </a:xfrm>
            <a:custGeom>
              <a:avLst/>
              <a:gdLst/>
              <a:ahLst/>
              <a:cxnLst/>
              <a:rect l="l" t="t" r="r" b="b"/>
              <a:pathLst>
                <a:path w="36322" h="758" extrusionOk="0">
                  <a:moveTo>
                    <a:pt x="0" y="1"/>
                  </a:moveTo>
                  <a:cubicBezTo>
                    <a:pt x="10" y="53"/>
                    <a:pt x="23" y="107"/>
                    <a:pt x="39" y="157"/>
                  </a:cubicBezTo>
                  <a:cubicBezTo>
                    <a:pt x="112" y="348"/>
                    <a:pt x="243" y="511"/>
                    <a:pt x="416" y="619"/>
                  </a:cubicBezTo>
                  <a:cubicBezTo>
                    <a:pt x="429" y="628"/>
                    <a:pt x="443" y="635"/>
                    <a:pt x="459" y="647"/>
                  </a:cubicBezTo>
                  <a:cubicBezTo>
                    <a:pt x="497" y="667"/>
                    <a:pt x="535" y="684"/>
                    <a:pt x="574" y="699"/>
                  </a:cubicBezTo>
                  <a:cubicBezTo>
                    <a:pt x="617" y="715"/>
                    <a:pt x="663" y="729"/>
                    <a:pt x="710" y="738"/>
                  </a:cubicBezTo>
                  <a:cubicBezTo>
                    <a:pt x="716" y="740"/>
                    <a:pt x="723" y="741"/>
                    <a:pt x="730" y="741"/>
                  </a:cubicBezTo>
                  <a:cubicBezTo>
                    <a:pt x="733" y="741"/>
                    <a:pt x="735" y="741"/>
                    <a:pt x="737" y="741"/>
                  </a:cubicBezTo>
                  <a:cubicBezTo>
                    <a:pt x="784" y="751"/>
                    <a:pt x="831" y="757"/>
                    <a:pt x="879" y="757"/>
                  </a:cubicBezTo>
                  <a:cubicBezTo>
                    <a:pt x="884" y="757"/>
                    <a:pt x="890" y="757"/>
                    <a:pt x="895" y="757"/>
                  </a:cubicBezTo>
                  <a:lnTo>
                    <a:pt x="35425" y="757"/>
                  </a:lnTo>
                  <a:cubicBezTo>
                    <a:pt x="35430" y="757"/>
                    <a:pt x="35435" y="757"/>
                    <a:pt x="35441" y="757"/>
                  </a:cubicBezTo>
                  <a:cubicBezTo>
                    <a:pt x="35488" y="757"/>
                    <a:pt x="35534" y="751"/>
                    <a:pt x="35581" y="741"/>
                  </a:cubicBezTo>
                  <a:cubicBezTo>
                    <a:pt x="35584" y="741"/>
                    <a:pt x="35586" y="741"/>
                    <a:pt x="35589" y="741"/>
                  </a:cubicBezTo>
                  <a:cubicBezTo>
                    <a:pt x="35595" y="741"/>
                    <a:pt x="35602" y="740"/>
                    <a:pt x="35609" y="738"/>
                  </a:cubicBezTo>
                  <a:cubicBezTo>
                    <a:pt x="35655" y="729"/>
                    <a:pt x="35701" y="715"/>
                    <a:pt x="35746" y="699"/>
                  </a:cubicBezTo>
                  <a:cubicBezTo>
                    <a:pt x="35784" y="684"/>
                    <a:pt x="35823" y="667"/>
                    <a:pt x="35859" y="647"/>
                  </a:cubicBezTo>
                  <a:cubicBezTo>
                    <a:pt x="35864" y="647"/>
                    <a:pt x="35864" y="644"/>
                    <a:pt x="35868" y="644"/>
                  </a:cubicBezTo>
                  <a:cubicBezTo>
                    <a:pt x="35888" y="632"/>
                    <a:pt x="35907" y="619"/>
                    <a:pt x="35926" y="605"/>
                  </a:cubicBezTo>
                  <a:cubicBezTo>
                    <a:pt x="35954" y="589"/>
                    <a:pt x="35980" y="570"/>
                    <a:pt x="36004" y="550"/>
                  </a:cubicBezTo>
                  <a:lnTo>
                    <a:pt x="36004" y="545"/>
                  </a:lnTo>
                  <a:cubicBezTo>
                    <a:pt x="36006" y="547"/>
                    <a:pt x="36007" y="547"/>
                    <a:pt x="36007" y="547"/>
                  </a:cubicBezTo>
                  <a:cubicBezTo>
                    <a:pt x="36009" y="547"/>
                    <a:pt x="36009" y="545"/>
                    <a:pt x="36009" y="545"/>
                  </a:cubicBezTo>
                  <a:cubicBezTo>
                    <a:pt x="36013" y="542"/>
                    <a:pt x="36017" y="542"/>
                    <a:pt x="36017" y="538"/>
                  </a:cubicBezTo>
                  <a:cubicBezTo>
                    <a:pt x="36097" y="471"/>
                    <a:pt x="36165" y="390"/>
                    <a:pt x="36216" y="299"/>
                  </a:cubicBezTo>
                  <a:cubicBezTo>
                    <a:pt x="36242" y="254"/>
                    <a:pt x="36263" y="206"/>
                    <a:pt x="36282" y="157"/>
                  </a:cubicBezTo>
                  <a:cubicBezTo>
                    <a:pt x="36300" y="107"/>
                    <a:pt x="36313" y="54"/>
                    <a:pt x="36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820992" y="4432209"/>
              <a:ext cx="565593" cy="106024"/>
            </a:xfrm>
            <a:custGeom>
              <a:avLst/>
              <a:gdLst/>
              <a:ahLst/>
              <a:cxnLst/>
              <a:rect l="l" t="t" r="r" b="b"/>
              <a:pathLst>
                <a:path w="36355" h="6815" extrusionOk="0">
                  <a:moveTo>
                    <a:pt x="35445" y="0"/>
                  </a:moveTo>
                  <a:cubicBezTo>
                    <a:pt x="35443" y="0"/>
                    <a:pt x="35441" y="0"/>
                    <a:pt x="35439" y="0"/>
                  </a:cubicBezTo>
                  <a:lnTo>
                    <a:pt x="911" y="0"/>
                  </a:lnTo>
                  <a:cubicBezTo>
                    <a:pt x="910" y="0"/>
                    <a:pt x="909" y="0"/>
                    <a:pt x="908" y="0"/>
                  </a:cubicBezTo>
                  <a:cubicBezTo>
                    <a:pt x="466" y="0"/>
                    <a:pt x="90" y="318"/>
                    <a:pt x="16" y="753"/>
                  </a:cubicBezTo>
                  <a:cubicBezTo>
                    <a:pt x="6" y="806"/>
                    <a:pt x="0" y="858"/>
                    <a:pt x="0" y="910"/>
                  </a:cubicBezTo>
                  <a:lnTo>
                    <a:pt x="0" y="5905"/>
                  </a:lnTo>
                  <a:cubicBezTo>
                    <a:pt x="0" y="5957"/>
                    <a:pt x="6" y="6008"/>
                    <a:pt x="16" y="6059"/>
                  </a:cubicBezTo>
                  <a:cubicBezTo>
                    <a:pt x="26" y="6111"/>
                    <a:pt x="39" y="6164"/>
                    <a:pt x="55" y="6215"/>
                  </a:cubicBezTo>
                  <a:cubicBezTo>
                    <a:pt x="128" y="6406"/>
                    <a:pt x="259" y="6568"/>
                    <a:pt x="432" y="6678"/>
                  </a:cubicBezTo>
                  <a:cubicBezTo>
                    <a:pt x="445" y="6686"/>
                    <a:pt x="459" y="6693"/>
                    <a:pt x="475" y="6705"/>
                  </a:cubicBezTo>
                  <a:cubicBezTo>
                    <a:pt x="511" y="6725"/>
                    <a:pt x="551" y="6742"/>
                    <a:pt x="590" y="6757"/>
                  </a:cubicBezTo>
                  <a:cubicBezTo>
                    <a:pt x="633" y="6773"/>
                    <a:pt x="679" y="6787"/>
                    <a:pt x="726" y="6796"/>
                  </a:cubicBezTo>
                  <a:cubicBezTo>
                    <a:pt x="732" y="6798"/>
                    <a:pt x="739" y="6799"/>
                    <a:pt x="746" y="6799"/>
                  </a:cubicBezTo>
                  <a:cubicBezTo>
                    <a:pt x="749" y="6799"/>
                    <a:pt x="751" y="6799"/>
                    <a:pt x="753" y="6799"/>
                  </a:cubicBezTo>
                  <a:cubicBezTo>
                    <a:pt x="800" y="6809"/>
                    <a:pt x="847" y="6815"/>
                    <a:pt x="895" y="6815"/>
                  </a:cubicBezTo>
                  <a:cubicBezTo>
                    <a:pt x="900" y="6815"/>
                    <a:pt x="906" y="6815"/>
                    <a:pt x="911" y="6815"/>
                  </a:cubicBezTo>
                  <a:lnTo>
                    <a:pt x="35441" y="6815"/>
                  </a:lnTo>
                  <a:cubicBezTo>
                    <a:pt x="35446" y="6815"/>
                    <a:pt x="35451" y="6815"/>
                    <a:pt x="35457" y="6815"/>
                  </a:cubicBezTo>
                  <a:cubicBezTo>
                    <a:pt x="35504" y="6815"/>
                    <a:pt x="35550" y="6809"/>
                    <a:pt x="35597" y="6799"/>
                  </a:cubicBezTo>
                  <a:cubicBezTo>
                    <a:pt x="35600" y="6799"/>
                    <a:pt x="35602" y="6799"/>
                    <a:pt x="35605" y="6799"/>
                  </a:cubicBezTo>
                  <a:cubicBezTo>
                    <a:pt x="35611" y="6799"/>
                    <a:pt x="35618" y="6798"/>
                    <a:pt x="35625" y="6796"/>
                  </a:cubicBezTo>
                  <a:cubicBezTo>
                    <a:pt x="35671" y="6787"/>
                    <a:pt x="35717" y="6773"/>
                    <a:pt x="35762" y="6757"/>
                  </a:cubicBezTo>
                  <a:cubicBezTo>
                    <a:pt x="35802" y="6742"/>
                    <a:pt x="35839" y="6725"/>
                    <a:pt x="35875" y="6705"/>
                  </a:cubicBezTo>
                  <a:cubicBezTo>
                    <a:pt x="35880" y="6705"/>
                    <a:pt x="35880" y="6702"/>
                    <a:pt x="35884" y="6702"/>
                  </a:cubicBezTo>
                  <a:cubicBezTo>
                    <a:pt x="35904" y="6690"/>
                    <a:pt x="35923" y="6677"/>
                    <a:pt x="35942" y="6663"/>
                  </a:cubicBezTo>
                  <a:cubicBezTo>
                    <a:pt x="35970" y="6647"/>
                    <a:pt x="35996" y="6628"/>
                    <a:pt x="36020" y="6608"/>
                  </a:cubicBezTo>
                  <a:cubicBezTo>
                    <a:pt x="36023" y="6608"/>
                    <a:pt x="36025" y="6606"/>
                    <a:pt x="36025" y="6603"/>
                  </a:cubicBezTo>
                  <a:cubicBezTo>
                    <a:pt x="36029" y="6600"/>
                    <a:pt x="36032" y="6600"/>
                    <a:pt x="36032" y="6596"/>
                  </a:cubicBezTo>
                  <a:cubicBezTo>
                    <a:pt x="36113" y="6529"/>
                    <a:pt x="36181" y="6448"/>
                    <a:pt x="36232" y="6357"/>
                  </a:cubicBezTo>
                  <a:cubicBezTo>
                    <a:pt x="36258" y="6312"/>
                    <a:pt x="36279" y="6264"/>
                    <a:pt x="36298" y="6215"/>
                  </a:cubicBezTo>
                  <a:cubicBezTo>
                    <a:pt x="36316" y="6164"/>
                    <a:pt x="36329" y="6112"/>
                    <a:pt x="36337" y="6059"/>
                  </a:cubicBezTo>
                  <a:cubicBezTo>
                    <a:pt x="36349" y="6008"/>
                    <a:pt x="36353" y="5957"/>
                    <a:pt x="36353" y="5907"/>
                  </a:cubicBezTo>
                  <a:lnTo>
                    <a:pt x="36353" y="910"/>
                  </a:lnTo>
                  <a:cubicBezTo>
                    <a:pt x="36355" y="858"/>
                    <a:pt x="36349" y="806"/>
                    <a:pt x="36337" y="753"/>
                  </a:cubicBezTo>
                  <a:cubicBezTo>
                    <a:pt x="36264" y="318"/>
                    <a:pt x="35886" y="0"/>
                    <a:pt x="35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4217880" y="4432209"/>
              <a:ext cx="119279" cy="106055"/>
            </a:xfrm>
            <a:custGeom>
              <a:avLst/>
              <a:gdLst/>
              <a:ahLst/>
              <a:cxnLst/>
              <a:rect l="l" t="t" r="r" b="b"/>
              <a:pathLst>
                <a:path w="7667" h="6817" extrusionOk="0">
                  <a:moveTo>
                    <a:pt x="0" y="0"/>
                  </a:moveTo>
                  <a:lnTo>
                    <a:pt x="0" y="6816"/>
                  </a:lnTo>
                  <a:lnTo>
                    <a:pt x="7666" y="6816"/>
                  </a:lnTo>
                  <a:lnTo>
                    <a:pt x="76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821241" y="4432209"/>
              <a:ext cx="565080" cy="11730"/>
            </a:xfrm>
            <a:custGeom>
              <a:avLst/>
              <a:gdLst/>
              <a:ahLst/>
              <a:cxnLst/>
              <a:rect l="l" t="t" r="r" b="b"/>
              <a:pathLst>
                <a:path w="36322" h="754" extrusionOk="0">
                  <a:moveTo>
                    <a:pt x="35429" y="0"/>
                  </a:moveTo>
                  <a:cubicBezTo>
                    <a:pt x="35427" y="0"/>
                    <a:pt x="35425" y="0"/>
                    <a:pt x="35423" y="0"/>
                  </a:cubicBezTo>
                  <a:lnTo>
                    <a:pt x="895" y="0"/>
                  </a:lnTo>
                  <a:cubicBezTo>
                    <a:pt x="894" y="0"/>
                    <a:pt x="893" y="0"/>
                    <a:pt x="892" y="0"/>
                  </a:cubicBezTo>
                  <a:cubicBezTo>
                    <a:pt x="450" y="0"/>
                    <a:pt x="74" y="318"/>
                    <a:pt x="0" y="753"/>
                  </a:cubicBezTo>
                  <a:lnTo>
                    <a:pt x="36321" y="753"/>
                  </a:lnTo>
                  <a:cubicBezTo>
                    <a:pt x="36248" y="318"/>
                    <a:pt x="35870" y="0"/>
                    <a:pt x="35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821241" y="4526456"/>
              <a:ext cx="565080" cy="11777"/>
            </a:xfrm>
            <a:custGeom>
              <a:avLst/>
              <a:gdLst/>
              <a:ahLst/>
              <a:cxnLst/>
              <a:rect l="l" t="t" r="r" b="b"/>
              <a:pathLst>
                <a:path w="36322" h="757" extrusionOk="0">
                  <a:moveTo>
                    <a:pt x="0" y="1"/>
                  </a:moveTo>
                  <a:cubicBezTo>
                    <a:pt x="10" y="53"/>
                    <a:pt x="23" y="106"/>
                    <a:pt x="39" y="157"/>
                  </a:cubicBezTo>
                  <a:cubicBezTo>
                    <a:pt x="112" y="348"/>
                    <a:pt x="243" y="510"/>
                    <a:pt x="416" y="620"/>
                  </a:cubicBezTo>
                  <a:cubicBezTo>
                    <a:pt x="429" y="628"/>
                    <a:pt x="443" y="635"/>
                    <a:pt x="459" y="647"/>
                  </a:cubicBezTo>
                  <a:cubicBezTo>
                    <a:pt x="495" y="667"/>
                    <a:pt x="535" y="684"/>
                    <a:pt x="574" y="699"/>
                  </a:cubicBezTo>
                  <a:cubicBezTo>
                    <a:pt x="617" y="715"/>
                    <a:pt x="663" y="729"/>
                    <a:pt x="710" y="738"/>
                  </a:cubicBezTo>
                  <a:cubicBezTo>
                    <a:pt x="716" y="740"/>
                    <a:pt x="723" y="741"/>
                    <a:pt x="730" y="741"/>
                  </a:cubicBezTo>
                  <a:cubicBezTo>
                    <a:pt x="733" y="741"/>
                    <a:pt x="735" y="741"/>
                    <a:pt x="737" y="741"/>
                  </a:cubicBezTo>
                  <a:cubicBezTo>
                    <a:pt x="784" y="751"/>
                    <a:pt x="831" y="757"/>
                    <a:pt x="879" y="757"/>
                  </a:cubicBezTo>
                  <a:cubicBezTo>
                    <a:pt x="884" y="757"/>
                    <a:pt x="890" y="757"/>
                    <a:pt x="895" y="757"/>
                  </a:cubicBezTo>
                  <a:lnTo>
                    <a:pt x="35425" y="757"/>
                  </a:lnTo>
                  <a:cubicBezTo>
                    <a:pt x="35430" y="757"/>
                    <a:pt x="35435" y="757"/>
                    <a:pt x="35441" y="757"/>
                  </a:cubicBezTo>
                  <a:cubicBezTo>
                    <a:pt x="35488" y="757"/>
                    <a:pt x="35534" y="751"/>
                    <a:pt x="35581" y="741"/>
                  </a:cubicBezTo>
                  <a:cubicBezTo>
                    <a:pt x="35584" y="741"/>
                    <a:pt x="35586" y="741"/>
                    <a:pt x="35589" y="741"/>
                  </a:cubicBezTo>
                  <a:cubicBezTo>
                    <a:pt x="35595" y="741"/>
                    <a:pt x="35602" y="740"/>
                    <a:pt x="35609" y="738"/>
                  </a:cubicBezTo>
                  <a:cubicBezTo>
                    <a:pt x="35655" y="729"/>
                    <a:pt x="35701" y="715"/>
                    <a:pt x="35746" y="699"/>
                  </a:cubicBezTo>
                  <a:cubicBezTo>
                    <a:pt x="35786" y="684"/>
                    <a:pt x="35823" y="667"/>
                    <a:pt x="35859" y="647"/>
                  </a:cubicBezTo>
                  <a:cubicBezTo>
                    <a:pt x="35864" y="647"/>
                    <a:pt x="35864" y="644"/>
                    <a:pt x="35868" y="644"/>
                  </a:cubicBezTo>
                  <a:cubicBezTo>
                    <a:pt x="35888" y="632"/>
                    <a:pt x="35907" y="619"/>
                    <a:pt x="35926" y="605"/>
                  </a:cubicBezTo>
                  <a:cubicBezTo>
                    <a:pt x="35954" y="589"/>
                    <a:pt x="35980" y="570"/>
                    <a:pt x="36004" y="550"/>
                  </a:cubicBezTo>
                  <a:lnTo>
                    <a:pt x="36004" y="545"/>
                  </a:lnTo>
                  <a:cubicBezTo>
                    <a:pt x="36006" y="547"/>
                    <a:pt x="36007" y="547"/>
                    <a:pt x="36007" y="547"/>
                  </a:cubicBezTo>
                  <a:cubicBezTo>
                    <a:pt x="36009" y="547"/>
                    <a:pt x="36009" y="545"/>
                    <a:pt x="36009" y="545"/>
                  </a:cubicBezTo>
                  <a:cubicBezTo>
                    <a:pt x="36013" y="542"/>
                    <a:pt x="36017" y="542"/>
                    <a:pt x="36017" y="538"/>
                  </a:cubicBezTo>
                  <a:cubicBezTo>
                    <a:pt x="36097" y="471"/>
                    <a:pt x="36165" y="390"/>
                    <a:pt x="36216" y="299"/>
                  </a:cubicBezTo>
                  <a:cubicBezTo>
                    <a:pt x="36242" y="254"/>
                    <a:pt x="36263" y="206"/>
                    <a:pt x="36282" y="157"/>
                  </a:cubicBezTo>
                  <a:cubicBezTo>
                    <a:pt x="36300" y="106"/>
                    <a:pt x="36313" y="54"/>
                    <a:pt x="36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4016768" y="4044516"/>
              <a:ext cx="166761" cy="313919"/>
            </a:xfrm>
            <a:custGeom>
              <a:avLst/>
              <a:gdLst/>
              <a:ahLst/>
              <a:cxnLst/>
              <a:rect l="l" t="t" r="r" b="b"/>
              <a:pathLst>
                <a:path w="10719" h="20178" extrusionOk="0">
                  <a:moveTo>
                    <a:pt x="1871" y="1"/>
                  </a:moveTo>
                  <a:cubicBezTo>
                    <a:pt x="1589" y="1"/>
                    <a:pt x="1339" y="50"/>
                    <a:pt x="1139" y="144"/>
                  </a:cubicBezTo>
                  <a:lnTo>
                    <a:pt x="1290" y="604"/>
                  </a:lnTo>
                  <a:cubicBezTo>
                    <a:pt x="173" y="1124"/>
                    <a:pt x="1" y="2867"/>
                    <a:pt x="521" y="3985"/>
                  </a:cubicBezTo>
                  <a:lnTo>
                    <a:pt x="6579" y="18887"/>
                  </a:lnTo>
                  <a:cubicBezTo>
                    <a:pt x="6945" y="19673"/>
                    <a:pt x="7733" y="20177"/>
                    <a:pt x="8599" y="20177"/>
                  </a:cubicBezTo>
                  <a:cubicBezTo>
                    <a:pt x="8606" y="20177"/>
                    <a:pt x="8614" y="20177"/>
                    <a:pt x="8621" y="20177"/>
                  </a:cubicBezTo>
                  <a:lnTo>
                    <a:pt x="10718" y="14870"/>
                  </a:lnTo>
                  <a:lnTo>
                    <a:pt x="6307" y="3646"/>
                  </a:lnTo>
                  <a:cubicBezTo>
                    <a:pt x="5150" y="1036"/>
                    <a:pt x="3164" y="1"/>
                    <a:pt x="1871"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4361367" y="4370897"/>
              <a:ext cx="70942" cy="110645"/>
            </a:xfrm>
            <a:custGeom>
              <a:avLst/>
              <a:gdLst/>
              <a:ahLst/>
              <a:cxnLst/>
              <a:rect l="l" t="t" r="r" b="b"/>
              <a:pathLst>
                <a:path w="4560" h="7112" extrusionOk="0">
                  <a:moveTo>
                    <a:pt x="3562" y="0"/>
                  </a:moveTo>
                  <a:lnTo>
                    <a:pt x="0" y="759"/>
                  </a:lnTo>
                  <a:lnTo>
                    <a:pt x="991" y="7112"/>
                  </a:lnTo>
                  <a:lnTo>
                    <a:pt x="4559" y="6292"/>
                  </a:lnTo>
                  <a:lnTo>
                    <a:pt x="3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4354288" y="4462686"/>
              <a:ext cx="174913" cy="72156"/>
            </a:xfrm>
            <a:custGeom>
              <a:avLst/>
              <a:gdLst/>
              <a:ahLst/>
              <a:cxnLst/>
              <a:rect l="l" t="t" r="r" b="b"/>
              <a:pathLst>
                <a:path w="11243" h="4638" extrusionOk="0">
                  <a:moveTo>
                    <a:pt x="5206" y="1"/>
                  </a:moveTo>
                  <a:lnTo>
                    <a:pt x="464" y="167"/>
                  </a:lnTo>
                  <a:lnTo>
                    <a:pt x="0" y="3732"/>
                  </a:lnTo>
                  <a:cubicBezTo>
                    <a:pt x="19" y="4239"/>
                    <a:pt x="434" y="4638"/>
                    <a:pt x="937" y="4638"/>
                  </a:cubicBezTo>
                  <a:cubicBezTo>
                    <a:pt x="949" y="4638"/>
                    <a:pt x="961" y="4637"/>
                    <a:pt x="972" y="4637"/>
                  </a:cubicBezTo>
                  <a:lnTo>
                    <a:pt x="10465" y="4301"/>
                  </a:lnTo>
                  <a:cubicBezTo>
                    <a:pt x="10902" y="4285"/>
                    <a:pt x="11242" y="3919"/>
                    <a:pt x="11228" y="3483"/>
                  </a:cubicBezTo>
                  <a:cubicBezTo>
                    <a:pt x="11219" y="3236"/>
                    <a:pt x="11096" y="3009"/>
                    <a:pt x="10895" y="2866"/>
                  </a:cubicBezTo>
                  <a:lnTo>
                    <a:pt x="5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4029027" y="4148160"/>
              <a:ext cx="372991" cy="323347"/>
            </a:xfrm>
            <a:custGeom>
              <a:avLst/>
              <a:gdLst/>
              <a:ahLst/>
              <a:cxnLst/>
              <a:rect l="l" t="t" r="r" b="b"/>
              <a:pathLst>
                <a:path w="23975" h="20784" extrusionOk="0">
                  <a:moveTo>
                    <a:pt x="18305" y="1"/>
                  </a:moveTo>
                  <a:lnTo>
                    <a:pt x="6068" y="10295"/>
                  </a:lnTo>
                  <a:lnTo>
                    <a:pt x="1" y="16745"/>
                  </a:lnTo>
                  <a:cubicBezTo>
                    <a:pt x="302" y="17359"/>
                    <a:pt x="4" y="18000"/>
                    <a:pt x="318" y="18484"/>
                  </a:cubicBezTo>
                  <a:cubicBezTo>
                    <a:pt x="1354" y="20078"/>
                    <a:pt x="3217" y="20784"/>
                    <a:pt x="5196" y="20784"/>
                  </a:cubicBezTo>
                  <a:cubicBezTo>
                    <a:pt x="7474" y="20784"/>
                    <a:pt x="9905" y="19849"/>
                    <a:pt x="11405" y="18255"/>
                  </a:cubicBezTo>
                  <a:lnTo>
                    <a:pt x="23975" y="3747"/>
                  </a:lnTo>
                  <a:lnTo>
                    <a:pt x="183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4304271" y="4135123"/>
              <a:ext cx="141558" cy="292823"/>
            </a:xfrm>
            <a:custGeom>
              <a:avLst/>
              <a:gdLst/>
              <a:ahLst/>
              <a:cxnLst/>
              <a:rect l="l" t="t" r="r" b="b"/>
              <a:pathLst>
                <a:path w="9099" h="18822" extrusionOk="0">
                  <a:moveTo>
                    <a:pt x="2954" y="1"/>
                  </a:moveTo>
                  <a:cubicBezTo>
                    <a:pt x="2710" y="1"/>
                    <a:pt x="2473" y="18"/>
                    <a:pt x="2255" y="52"/>
                  </a:cubicBezTo>
                  <a:cubicBezTo>
                    <a:pt x="1981" y="96"/>
                    <a:pt x="1724" y="200"/>
                    <a:pt x="1483" y="338"/>
                  </a:cubicBezTo>
                  <a:lnTo>
                    <a:pt x="613" y="839"/>
                  </a:lnTo>
                  <a:lnTo>
                    <a:pt x="0" y="4488"/>
                  </a:lnTo>
                  <a:lnTo>
                    <a:pt x="2894" y="18821"/>
                  </a:lnTo>
                  <a:lnTo>
                    <a:pt x="9098" y="17729"/>
                  </a:lnTo>
                  <a:lnTo>
                    <a:pt x="6155" y="2412"/>
                  </a:lnTo>
                  <a:cubicBezTo>
                    <a:pt x="6106" y="1673"/>
                    <a:pt x="5743" y="1033"/>
                    <a:pt x="5195" y="594"/>
                  </a:cubicBezTo>
                  <a:cubicBezTo>
                    <a:pt x="4706" y="201"/>
                    <a:pt x="3791" y="1"/>
                    <a:pt x="2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4320279" y="4612443"/>
              <a:ext cx="82844" cy="117568"/>
            </a:xfrm>
            <a:custGeom>
              <a:avLst/>
              <a:gdLst/>
              <a:ahLst/>
              <a:cxnLst/>
              <a:rect l="l" t="t" r="r" b="b"/>
              <a:pathLst>
                <a:path w="5325" h="7557" extrusionOk="0">
                  <a:moveTo>
                    <a:pt x="3984" y="0"/>
                  </a:moveTo>
                  <a:lnTo>
                    <a:pt x="1" y="1048"/>
                  </a:lnTo>
                  <a:lnTo>
                    <a:pt x="1420" y="7556"/>
                  </a:lnTo>
                  <a:lnTo>
                    <a:pt x="5325" y="6463"/>
                  </a:lnTo>
                  <a:lnTo>
                    <a:pt x="3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4319813" y="4706877"/>
              <a:ext cx="174960" cy="79468"/>
            </a:xfrm>
            <a:custGeom>
              <a:avLst/>
              <a:gdLst/>
              <a:ahLst/>
              <a:cxnLst/>
              <a:rect l="l" t="t" r="r" b="b"/>
              <a:pathLst>
                <a:path w="11246" h="5108" extrusionOk="0">
                  <a:moveTo>
                    <a:pt x="848" y="0"/>
                  </a:moveTo>
                  <a:lnTo>
                    <a:pt x="34" y="3501"/>
                  </a:lnTo>
                  <a:cubicBezTo>
                    <a:pt x="0" y="4018"/>
                    <a:pt x="393" y="4463"/>
                    <a:pt x="910" y="4496"/>
                  </a:cubicBezTo>
                  <a:lnTo>
                    <a:pt x="10389" y="5106"/>
                  </a:lnTo>
                  <a:cubicBezTo>
                    <a:pt x="10406" y="5107"/>
                    <a:pt x="10423" y="5107"/>
                    <a:pt x="10440" y="5107"/>
                  </a:cubicBezTo>
                  <a:cubicBezTo>
                    <a:pt x="10854" y="5107"/>
                    <a:pt x="11201" y="4786"/>
                    <a:pt x="11229" y="4367"/>
                  </a:cubicBezTo>
                  <a:cubicBezTo>
                    <a:pt x="11245" y="4121"/>
                    <a:pt x="11145" y="3882"/>
                    <a:pt x="10960" y="3720"/>
                  </a:cubicBezTo>
                  <a:lnTo>
                    <a:pt x="5582" y="303"/>
                  </a:lnTo>
                  <a:lnTo>
                    <a:pt x="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950057" y="4344278"/>
              <a:ext cx="461607" cy="335171"/>
            </a:xfrm>
            <a:custGeom>
              <a:avLst/>
              <a:gdLst/>
              <a:ahLst/>
              <a:cxnLst/>
              <a:rect l="l" t="t" r="r" b="b"/>
              <a:pathLst>
                <a:path w="29671" h="21544" extrusionOk="0">
                  <a:moveTo>
                    <a:pt x="9455" y="1"/>
                  </a:moveTo>
                  <a:lnTo>
                    <a:pt x="162" y="2677"/>
                  </a:lnTo>
                  <a:cubicBezTo>
                    <a:pt x="0" y="3795"/>
                    <a:pt x="274" y="4825"/>
                    <a:pt x="748" y="5726"/>
                  </a:cubicBezTo>
                  <a:cubicBezTo>
                    <a:pt x="1915" y="7945"/>
                    <a:pt x="4277" y="9253"/>
                    <a:pt x="6766" y="9253"/>
                  </a:cubicBezTo>
                  <a:cubicBezTo>
                    <a:pt x="6921" y="9253"/>
                    <a:pt x="7075" y="9248"/>
                    <a:pt x="7230" y="9238"/>
                  </a:cubicBezTo>
                  <a:lnTo>
                    <a:pt x="20527" y="8794"/>
                  </a:lnTo>
                  <a:lnTo>
                    <a:pt x="23314" y="21543"/>
                  </a:lnTo>
                  <a:lnTo>
                    <a:pt x="29671" y="20612"/>
                  </a:lnTo>
                  <a:cubicBezTo>
                    <a:pt x="29671" y="20612"/>
                    <a:pt x="27788" y="8662"/>
                    <a:pt x="27411" y="5322"/>
                  </a:cubicBezTo>
                  <a:cubicBezTo>
                    <a:pt x="27359" y="4844"/>
                    <a:pt x="27282" y="4370"/>
                    <a:pt x="27181" y="3901"/>
                  </a:cubicBezTo>
                  <a:cubicBezTo>
                    <a:pt x="26831" y="2304"/>
                    <a:pt x="25416" y="1172"/>
                    <a:pt x="23791" y="1172"/>
                  </a:cubicBezTo>
                  <a:cubicBezTo>
                    <a:pt x="23754" y="1172"/>
                    <a:pt x="23717" y="1173"/>
                    <a:pt x="23679" y="1174"/>
                  </a:cubicBezTo>
                  <a:lnTo>
                    <a:pt x="94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915753" y="4037251"/>
              <a:ext cx="222799" cy="377596"/>
            </a:xfrm>
            <a:custGeom>
              <a:avLst/>
              <a:gdLst/>
              <a:ahLst/>
              <a:cxnLst/>
              <a:rect l="l" t="t" r="r" b="b"/>
              <a:pathLst>
                <a:path w="14321" h="24271" extrusionOk="0">
                  <a:moveTo>
                    <a:pt x="6064" y="1"/>
                  </a:moveTo>
                  <a:cubicBezTo>
                    <a:pt x="321" y="467"/>
                    <a:pt x="1" y="3788"/>
                    <a:pt x="324" y="7845"/>
                  </a:cubicBezTo>
                  <a:lnTo>
                    <a:pt x="1009" y="24271"/>
                  </a:lnTo>
                  <a:cubicBezTo>
                    <a:pt x="13066" y="23977"/>
                    <a:pt x="14321" y="17043"/>
                    <a:pt x="14321" y="17043"/>
                  </a:cubicBezTo>
                  <a:lnTo>
                    <a:pt x="12651" y="4526"/>
                  </a:lnTo>
                  <a:cubicBezTo>
                    <a:pt x="12554" y="3911"/>
                    <a:pt x="12310" y="3218"/>
                    <a:pt x="11918" y="2540"/>
                  </a:cubicBezTo>
                  <a:cubicBezTo>
                    <a:pt x="10995" y="943"/>
                    <a:pt x="9274" y="10"/>
                    <a:pt x="7465" y="10"/>
                  </a:cubicBezTo>
                  <a:cubicBezTo>
                    <a:pt x="7189" y="10"/>
                    <a:pt x="6912" y="32"/>
                    <a:pt x="6634" y="76"/>
                  </a:cubicBezTo>
                  <a:lnTo>
                    <a:pt x="60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3924294" y="4181235"/>
              <a:ext cx="41787" cy="112574"/>
            </a:xfrm>
            <a:custGeom>
              <a:avLst/>
              <a:gdLst/>
              <a:ahLst/>
              <a:cxnLst/>
              <a:rect l="l" t="t" r="r" b="b"/>
              <a:pathLst>
                <a:path w="2686" h="7236" extrusionOk="0">
                  <a:moveTo>
                    <a:pt x="2686" y="1"/>
                  </a:moveTo>
                  <a:lnTo>
                    <a:pt x="1" y="4018"/>
                  </a:lnTo>
                  <a:lnTo>
                    <a:pt x="102" y="6426"/>
                  </a:lnTo>
                  <a:lnTo>
                    <a:pt x="1378" y="7235"/>
                  </a:lnTo>
                  <a:lnTo>
                    <a:pt x="2686" y="1"/>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3998675" y="4346658"/>
              <a:ext cx="88616" cy="72887"/>
            </a:xfrm>
            <a:custGeom>
              <a:avLst/>
              <a:gdLst/>
              <a:ahLst/>
              <a:cxnLst/>
              <a:rect l="l" t="t" r="r" b="b"/>
              <a:pathLst>
                <a:path w="5696" h="4685" extrusionOk="0">
                  <a:moveTo>
                    <a:pt x="2853" y="0"/>
                  </a:moveTo>
                  <a:cubicBezTo>
                    <a:pt x="1962" y="0"/>
                    <a:pt x="1100" y="480"/>
                    <a:pt x="652" y="1322"/>
                  </a:cubicBezTo>
                  <a:cubicBezTo>
                    <a:pt x="1" y="2532"/>
                    <a:pt x="519" y="3600"/>
                    <a:pt x="1729" y="4254"/>
                  </a:cubicBezTo>
                  <a:cubicBezTo>
                    <a:pt x="2237" y="4528"/>
                    <a:pt x="2785" y="4684"/>
                    <a:pt x="3299" y="4684"/>
                  </a:cubicBezTo>
                  <a:cubicBezTo>
                    <a:pt x="4009" y="4684"/>
                    <a:pt x="4652" y="4386"/>
                    <a:pt x="5031" y="3684"/>
                  </a:cubicBezTo>
                  <a:cubicBezTo>
                    <a:pt x="5696" y="2475"/>
                    <a:pt x="5247" y="954"/>
                    <a:pt x="4031" y="298"/>
                  </a:cubicBezTo>
                  <a:cubicBezTo>
                    <a:pt x="3656" y="96"/>
                    <a:pt x="3252" y="0"/>
                    <a:pt x="28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3960419" y="4333683"/>
              <a:ext cx="87822" cy="63708"/>
            </a:xfrm>
            <a:custGeom>
              <a:avLst/>
              <a:gdLst/>
              <a:ahLst/>
              <a:cxnLst/>
              <a:rect l="l" t="t" r="r" b="b"/>
              <a:pathLst>
                <a:path w="5645" h="4095" extrusionOk="0">
                  <a:moveTo>
                    <a:pt x="1560" y="0"/>
                  </a:moveTo>
                  <a:cubicBezTo>
                    <a:pt x="1074" y="0"/>
                    <a:pt x="604" y="260"/>
                    <a:pt x="355" y="717"/>
                  </a:cubicBezTo>
                  <a:cubicBezTo>
                    <a:pt x="0" y="1380"/>
                    <a:pt x="247" y="2207"/>
                    <a:pt x="909" y="2566"/>
                  </a:cubicBezTo>
                  <a:lnTo>
                    <a:pt x="3439" y="3932"/>
                  </a:lnTo>
                  <a:cubicBezTo>
                    <a:pt x="3644" y="4042"/>
                    <a:pt x="3866" y="4094"/>
                    <a:pt x="4084" y="4094"/>
                  </a:cubicBezTo>
                  <a:cubicBezTo>
                    <a:pt x="4570" y="4094"/>
                    <a:pt x="5040" y="3835"/>
                    <a:pt x="5288" y="3379"/>
                  </a:cubicBezTo>
                  <a:cubicBezTo>
                    <a:pt x="5645" y="2715"/>
                    <a:pt x="5397" y="1888"/>
                    <a:pt x="4735" y="1529"/>
                  </a:cubicBezTo>
                  <a:lnTo>
                    <a:pt x="2206" y="163"/>
                  </a:lnTo>
                  <a:cubicBezTo>
                    <a:pt x="2000" y="53"/>
                    <a:pt x="1779" y="0"/>
                    <a:pt x="1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3801265" y="4054613"/>
              <a:ext cx="212904" cy="338064"/>
            </a:xfrm>
            <a:custGeom>
              <a:avLst/>
              <a:gdLst/>
              <a:ahLst/>
              <a:cxnLst/>
              <a:rect l="l" t="t" r="r" b="b"/>
              <a:pathLst>
                <a:path w="13685" h="21730" extrusionOk="0">
                  <a:moveTo>
                    <a:pt x="10027" y="1"/>
                  </a:moveTo>
                  <a:cubicBezTo>
                    <a:pt x="9358" y="1"/>
                    <a:pt x="8662" y="537"/>
                    <a:pt x="7295" y="2348"/>
                  </a:cubicBezTo>
                  <a:lnTo>
                    <a:pt x="299" y="13982"/>
                  </a:lnTo>
                  <a:cubicBezTo>
                    <a:pt x="1" y="14715"/>
                    <a:pt x="157" y="15554"/>
                    <a:pt x="702" y="16129"/>
                  </a:cubicBezTo>
                  <a:lnTo>
                    <a:pt x="10921" y="21729"/>
                  </a:lnTo>
                  <a:lnTo>
                    <a:pt x="13685" y="18159"/>
                  </a:lnTo>
                  <a:lnTo>
                    <a:pt x="6810" y="13804"/>
                  </a:lnTo>
                  <a:lnTo>
                    <a:pt x="12577" y="5177"/>
                  </a:lnTo>
                  <a:cubicBezTo>
                    <a:pt x="13271" y="3843"/>
                    <a:pt x="13439" y="743"/>
                    <a:pt x="10826" y="9"/>
                  </a:cubicBezTo>
                  <a:lnTo>
                    <a:pt x="10826" y="197"/>
                  </a:lnTo>
                  <a:cubicBezTo>
                    <a:pt x="10539" y="80"/>
                    <a:pt x="10285" y="1"/>
                    <a:pt x="10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3926737" y="3815556"/>
              <a:ext cx="225584" cy="172999"/>
            </a:xfrm>
            <a:custGeom>
              <a:avLst/>
              <a:gdLst/>
              <a:ahLst/>
              <a:cxnLst/>
              <a:rect l="l" t="t" r="r" b="b"/>
              <a:pathLst>
                <a:path w="14500" h="11120" extrusionOk="0">
                  <a:moveTo>
                    <a:pt x="7100" y="0"/>
                  </a:moveTo>
                  <a:cubicBezTo>
                    <a:pt x="6254" y="0"/>
                    <a:pt x="5391" y="76"/>
                    <a:pt x="4573" y="189"/>
                  </a:cubicBezTo>
                  <a:cubicBezTo>
                    <a:pt x="794" y="711"/>
                    <a:pt x="0" y="4318"/>
                    <a:pt x="0" y="4318"/>
                  </a:cubicBezTo>
                  <a:lnTo>
                    <a:pt x="2021" y="5618"/>
                  </a:lnTo>
                  <a:cubicBezTo>
                    <a:pt x="2021" y="5618"/>
                    <a:pt x="4457" y="6581"/>
                    <a:pt x="7010" y="7024"/>
                  </a:cubicBezTo>
                  <a:lnTo>
                    <a:pt x="6891" y="11120"/>
                  </a:lnTo>
                  <a:lnTo>
                    <a:pt x="14240" y="11120"/>
                  </a:lnTo>
                  <a:cubicBezTo>
                    <a:pt x="14499" y="9789"/>
                    <a:pt x="14175" y="8487"/>
                    <a:pt x="13334" y="7525"/>
                  </a:cubicBezTo>
                  <a:cubicBezTo>
                    <a:pt x="12492" y="6563"/>
                    <a:pt x="12763" y="5061"/>
                    <a:pt x="12763" y="5061"/>
                  </a:cubicBezTo>
                  <a:cubicBezTo>
                    <a:pt x="12919" y="4169"/>
                    <a:pt x="12822" y="3480"/>
                    <a:pt x="12585" y="2944"/>
                  </a:cubicBezTo>
                  <a:cubicBezTo>
                    <a:pt x="11915" y="653"/>
                    <a:pt x="9579" y="0"/>
                    <a:pt x="7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3985031" y="3967024"/>
              <a:ext cx="67426" cy="113865"/>
            </a:xfrm>
            <a:custGeom>
              <a:avLst/>
              <a:gdLst/>
              <a:ahLst/>
              <a:cxnLst/>
              <a:rect l="l" t="t" r="r" b="b"/>
              <a:pathLst>
                <a:path w="4334" h="7319" extrusionOk="0">
                  <a:moveTo>
                    <a:pt x="0" y="1"/>
                  </a:moveTo>
                  <a:lnTo>
                    <a:pt x="0" y="5152"/>
                  </a:lnTo>
                  <a:cubicBezTo>
                    <a:pt x="0" y="6349"/>
                    <a:pt x="970" y="7319"/>
                    <a:pt x="2167" y="7319"/>
                  </a:cubicBezTo>
                  <a:cubicBezTo>
                    <a:pt x="3363" y="7318"/>
                    <a:pt x="4333" y="6349"/>
                    <a:pt x="4333" y="5152"/>
                  </a:cubicBezTo>
                  <a:lnTo>
                    <a:pt x="4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982541" y="3950627"/>
              <a:ext cx="69915" cy="75843"/>
            </a:xfrm>
            <a:custGeom>
              <a:avLst/>
              <a:gdLst/>
              <a:ahLst/>
              <a:cxnLst/>
              <a:rect l="l" t="t" r="r" b="b"/>
              <a:pathLst>
                <a:path w="4494" h="4875" extrusionOk="0">
                  <a:moveTo>
                    <a:pt x="1" y="0"/>
                  </a:moveTo>
                  <a:lnTo>
                    <a:pt x="1" y="0"/>
                  </a:lnTo>
                  <a:cubicBezTo>
                    <a:pt x="1" y="0"/>
                    <a:pt x="452" y="4875"/>
                    <a:pt x="4148" y="4875"/>
                  </a:cubicBezTo>
                  <a:cubicBezTo>
                    <a:pt x="4260" y="4875"/>
                    <a:pt x="4375" y="4870"/>
                    <a:pt x="4493" y="4861"/>
                  </a:cubicBezTo>
                  <a:lnTo>
                    <a:pt x="4489" y="226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4072308" y="3912480"/>
              <a:ext cx="44743" cy="42985"/>
            </a:xfrm>
            <a:custGeom>
              <a:avLst/>
              <a:gdLst/>
              <a:ahLst/>
              <a:cxnLst/>
              <a:rect l="l" t="t" r="r" b="b"/>
              <a:pathLst>
                <a:path w="2876" h="2763" extrusionOk="0">
                  <a:moveTo>
                    <a:pt x="1490" y="0"/>
                  </a:moveTo>
                  <a:cubicBezTo>
                    <a:pt x="1486" y="0"/>
                    <a:pt x="1481" y="0"/>
                    <a:pt x="1477" y="0"/>
                  </a:cubicBezTo>
                  <a:cubicBezTo>
                    <a:pt x="919" y="6"/>
                    <a:pt x="418" y="346"/>
                    <a:pt x="209" y="865"/>
                  </a:cubicBezTo>
                  <a:cubicBezTo>
                    <a:pt x="1" y="1383"/>
                    <a:pt x="124" y="1976"/>
                    <a:pt x="522" y="2367"/>
                  </a:cubicBezTo>
                  <a:cubicBezTo>
                    <a:pt x="786" y="2625"/>
                    <a:pt x="1135" y="2762"/>
                    <a:pt x="1490" y="2762"/>
                  </a:cubicBezTo>
                  <a:cubicBezTo>
                    <a:pt x="1672" y="2762"/>
                    <a:pt x="1856" y="2726"/>
                    <a:pt x="2030" y="2652"/>
                  </a:cubicBezTo>
                  <a:cubicBezTo>
                    <a:pt x="2544" y="2433"/>
                    <a:pt x="2876" y="1928"/>
                    <a:pt x="2871" y="1369"/>
                  </a:cubicBezTo>
                  <a:cubicBezTo>
                    <a:pt x="2864" y="610"/>
                    <a:pt x="2247" y="0"/>
                    <a:pt x="1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972849" y="3857453"/>
              <a:ext cx="130870" cy="152448"/>
            </a:xfrm>
            <a:custGeom>
              <a:avLst/>
              <a:gdLst/>
              <a:ahLst/>
              <a:cxnLst/>
              <a:rect l="l" t="t" r="r" b="b"/>
              <a:pathLst>
                <a:path w="8412" h="9799" extrusionOk="0">
                  <a:moveTo>
                    <a:pt x="6465" y="0"/>
                  </a:moveTo>
                  <a:cubicBezTo>
                    <a:pt x="6459" y="0"/>
                    <a:pt x="6452" y="0"/>
                    <a:pt x="6446" y="0"/>
                  </a:cubicBezTo>
                  <a:lnTo>
                    <a:pt x="1057" y="48"/>
                  </a:lnTo>
                  <a:cubicBezTo>
                    <a:pt x="472" y="54"/>
                    <a:pt x="1" y="533"/>
                    <a:pt x="7" y="1118"/>
                  </a:cubicBezTo>
                  <a:lnTo>
                    <a:pt x="49" y="5742"/>
                  </a:lnTo>
                  <a:cubicBezTo>
                    <a:pt x="69" y="7990"/>
                    <a:pt x="1900" y="9798"/>
                    <a:pt x="4143" y="9798"/>
                  </a:cubicBezTo>
                  <a:cubicBezTo>
                    <a:pt x="4156" y="9798"/>
                    <a:pt x="4168" y="9798"/>
                    <a:pt x="4181" y="9798"/>
                  </a:cubicBezTo>
                  <a:lnTo>
                    <a:pt x="4333" y="9797"/>
                  </a:lnTo>
                  <a:cubicBezTo>
                    <a:pt x="6595" y="9777"/>
                    <a:pt x="8411" y="7927"/>
                    <a:pt x="8391" y="5665"/>
                  </a:cubicBezTo>
                  <a:lnTo>
                    <a:pt x="8356" y="1876"/>
                  </a:lnTo>
                  <a:cubicBezTo>
                    <a:pt x="8346" y="836"/>
                    <a:pt x="7502" y="0"/>
                    <a:pt x="6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961352" y="3887899"/>
              <a:ext cx="47217" cy="40621"/>
            </a:xfrm>
            <a:custGeom>
              <a:avLst/>
              <a:gdLst/>
              <a:ahLst/>
              <a:cxnLst/>
              <a:rect l="l" t="t" r="r" b="b"/>
              <a:pathLst>
                <a:path w="3035" h="2611" extrusionOk="0">
                  <a:moveTo>
                    <a:pt x="766" y="0"/>
                  </a:moveTo>
                  <a:cubicBezTo>
                    <a:pt x="766" y="0"/>
                    <a:pt x="1" y="2610"/>
                    <a:pt x="1294" y="2610"/>
                  </a:cubicBezTo>
                  <a:cubicBezTo>
                    <a:pt x="1352" y="2610"/>
                    <a:pt x="1415" y="2605"/>
                    <a:pt x="1481" y="2594"/>
                  </a:cubicBezTo>
                  <a:cubicBezTo>
                    <a:pt x="3034" y="2338"/>
                    <a:pt x="2975" y="0"/>
                    <a:pt x="29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892681" y="3820270"/>
              <a:ext cx="186908" cy="179129"/>
            </a:xfrm>
            <a:custGeom>
              <a:avLst/>
              <a:gdLst/>
              <a:ahLst/>
              <a:cxnLst/>
              <a:rect l="l" t="t" r="r" b="b"/>
              <a:pathLst>
                <a:path w="12014" h="11514" extrusionOk="0">
                  <a:moveTo>
                    <a:pt x="6456" y="0"/>
                  </a:moveTo>
                  <a:cubicBezTo>
                    <a:pt x="6139" y="0"/>
                    <a:pt x="3153" y="118"/>
                    <a:pt x="1620" y="4501"/>
                  </a:cubicBezTo>
                  <a:cubicBezTo>
                    <a:pt x="1" y="9132"/>
                    <a:pt x="2097" y="11425"/>
                    <a:pt x="2178" y="11513"/>
                  </a:cubicBezTo>
                  <a:lnTo>
                    <a:pt x="6562" y="11513"/>
                  </a:lnTo>
                  <a:cubicBezTo>
                    <a:pt x="6821" y="10182"/>
                    <a:pt x="6402" y="8950"/>
                    <a:pt x="5936" y="7942"/>
                  </a:cubicBezTo>
                  <a:cubicBezTo>
                    <a:pt x="5400" y="6782"/>
                    <a:pt x="5825" y="5455"/>
                    <a:pt x="5825" y="5455"/>
                  </a:cubicBezTo>
                  <a:cubicBezTo>
                    <a:pt x="5836" y="5387"/>
                    <a:pt x="5846" y="5323"/>
                    <a:pt x="5856" y="5258"/>
                  </a:cubicBezTo>
                  <a:cubicBezTo>
                    <a:pt x="7455" y="5148"/>
                    <a:pt x="11334" y="4598"/>
                    <a:pt x="11918" y="1834"/>
                  </a:cubicBezTo>
                  <a:lnTo>
                    <a:pt x="12013" y="806"/>
                  </a:lnTo>
                  <a:lnTo>
                    <a:pt x="6484" y="1"/>
                  </a:lnTo>
                  <a:cubicBezTo>
                    <a:pt x="6484" y="1"/>
                    <a:pt x="6474" y="0"/>
                    <a:pt x="6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950073" y="3911142"/>
              <a:ext cx="44774" cy="42985"/>
            </a:xfrm>
            <a:custGeom>
              <a:avLst/>
              <a:gdLst/>
              <a:ahLst/>
              <a:cxnLst/>
              <a:rect l="l" t="t" r="r" b="b"/>
              <a:pathLst>
                <a:path w="2878" h="2763" extrusionOk="0">
                  <a:moveTo>
                    <a:pt x="1491" y="1"/>
                  </a:moveTo>
                  <a:cubicBezTo>
                    <a:pt x="1487" y="1"/>
                    <a:pt x="1482" y="1"/>
                    <a:pt x="1478" y="1"/>
                  </a:cubicBezTo>
                  <a:cubicBezTo>
                    <a:pt x="919" y="7"/>
                    <a:pt x="419" y="347"/>
                    <a:pt x="211" y="865"/>
                  </a:cubicBezTo>
                  <a:cubicBezTo>
                    <a:pt x="1" y="1384"/>
                    <a:pt x="125" y="1976"/>
                    <a:pt x="524" y="2367"/>
                  </a:cubicBezTo>
                  <a:cubicBezTo>
                    <a:pt x="787" y="2626"/>
                    <a:pt x="1136" y="2763"/>
                    <a:pt x="1491" y="2763"/>
                  </a:cubicBezTo>
                  <a:cubicBezTo>
                    <a:pt x="1673" y="2763"/>
                    <a:pt x="1857" y="2727"/>
                    <a:pt x="2031" y="2653"/>
                  </a:cubicBezTo>
                  <a:cubicBezTo>
                    <a:pt x="2545" y="2434"/>
                    <a:pt x="2877" y="1928"/>
                    <a:pt x="2873" y="1369"/>
                  </a:cubicBezTo>
                  <a:cubicBezTo>
                    <a:pt x="2866" y="611"/>
                    <a:pt x="2249" y="1"/>
                    <a:pt x="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p:cNvSpPr txBox="1">
            <a:spLocks noGrp="1"/>
          </p:cNvSpPr>
          <p:nvPr>
            <p:ph type="title"/>
          </p:nvPr>
        </p:nvSpPr>
        <p:spPr>
          <a:xfrm>
            <a:off x="683568" y="2715766"/>
            <a:ext cx="24063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Calibri" pitchFamily="34" charset="0"/>
                <a:cs typeface="Calibri" pitchFamily="34" charset="0"/>
              </a:rPr>
              <a:t>Hoạt động giải trí</a:t>
            </a:r>
            <a:r>
              <a:rPr lang="vi-VN" dirty="0"/>
              <a:t> </a:t>
            </a:r>
            <a:br>
              <a:rPr lang="vi-VN" dirty="0"/>
            </a:br>
            <a:endParaRPr dirty="0"/>
          </a:p>
        </p:txBody>
      </p:sp>
      <p:sp>
        <p:nvSpPr>
          <p:cNvPr id="640" name="Google Shape;640;p39"/>
          <p:cNvSpPr txBox="1">
            <a:spLocks noGrp="1"/>
          </p:cNvSpPr>
          <p:nvPr>
            <p:ph type="subTitle" idx="1"/>
          </p:nvPr>
        </p:nvSpPr>
        <p:spPr>
          <a:xfrm>
            <a:off x="800079" y="2715766"/>
            <a:ext cx="240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latin typeface="Calibri" pitchFamily="34" charset="0"/>
                <a:cs typeface="Calibri" pitchFamily="34" charset="0"/>
              </a:rPr>
              <a:t>Xem ti vi 50%</a:t>
            </a:r>
          </a:p>
          <a:p>
            <a:pPr marL="0" lvl="0" indent="0" algn="ctr" rtl="0">
              <a:spcBef>
                <a:spcPts val="0"/>
              </a:spcBef>
              <a:spcAft>
                <a:spcPts val="0"/>
              </a:spcAft>
              <a:buNone/>
            </a:pPr>
            <a:r>
              <a:rPr lang="vi-VN" sz="1800" dirty="0">
                <a:latin typeface="Calibri" pitchFamily="34" charset="0"/>
                <a:cs typeface="Calibri" pitchFamily="34" charset="0"/>
              </a:rPr>
              <a:t>Đi mua sắm 34%</a:t>
            </a:r>
          </a:p>
          <a:p>
            <a:pPr marL="0" lvl="0" indent="0" algn="ctr" rtl="0">
              <a:spcBef>
                <a:spcPts val="0"/>
              </a:spcBef>
              <a:spcAft>
                <a:spcPts val="0"/>
              </a:spcAft>
              <a:buNone/>
            </a:pPr>
            <a:r>
              <a:rPr lang="vi-VN" sz="1800" dirty="0">
                <a:latin typeface="Calibri" pitchFamily="34" charset="0"/>
                <a:cs typeface="Calibri" pitchFamily="34" charset="0"/>
              </a:rPr>
              <a:t>Nghe nhạc 20%</a:t>
            </a:r>
          </a:p>
          <a:p>
            <a:pPr marL="0" lvl="0" indent="0" algn="ctr" rtl="0">
              <a:spcBef>
                <a:spcPts val="0"/>
              </a:spcBef>
              <a:spcAft>
                <a:spcPts val="0"/>
              </a:spcAft>
              <a:buNone/>
            </a:pPr>
            <a:r>
              <a:rPr lang="vi-VN" sz="1800" dirty="0">
                <a:latin typeface="Calibri" pitchFamily="34" charset="0"/>
                <a:cs typeface="Calibri" pitchFamily="34" charset="0"/>
              </a:rPr>
              <a:t>Online 19%</a:t>
            </a:r>
          </a:p>
          <a:p>
            <a:pPr marL="0" lvl="0" indent="0" algn="ctr" rtl="0">
              <a:spcBef>
                <a:spcPts val="0"/>
              </a:spcBef>
              <a:spcAft>
                <a:spcPts val="0"/>
              </a:spcAft>
              <a:buNone/>
            </a:pPr>
            <a:r>
              <a:rPr lang="vi-VN" sz="1800" dirty="0">
                <a:latin typeface="Calibri" pitchFamily="34" charset="0"/>
                <a:cs typeface="Calibri" pitchFamily="34" charset="0"/>
              </a:rPr>
              <a:t>Đi cafe 21%</a:t>
            </a:r>
          </a:p>
          <a:p>
            <a:pPr marL="0" lvl="0" indent="0" algn="ctr" rtl="0">
              <a:spcBef>
                <a:spcPts val="0"/>
              </a:spcBef>
              <a:spcAft>
                <a:spcPts val="0"/>
              </a:spcAft>
              <a:buNone/>
            </a:pPr>
            <a:endParaRPr dirty="0"/>
          </a:p>
        </p:txBody>
      </p:sp>
      <p:sp>
        <p:nvSpPr>
          <p:cNvPr id="641" name="Google Shape;641;p39"/>
          <p:cNvSpPr txBox="1">
            <a:spLocks noGrp="1"/>
          </p:cNvSpPr>
          <p:nvPr>
            <p:ph type="title" idx="2"/>
          </p:nvPr>
        </p:nvSpPr>
        <p:spPr>
          <a:xfrm>
            <a:off x="5302448" y="2359627"/>
            <a:ext cx="24063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latin typeface="Calibri" pitchFamily="34" charset="0"/>
                <a:cs typeface="Calibri" pitchFamily="34" charset="0"/>
              </a:rPr>
              <a:t>Hoạt động giải trí </a:t>
            </a:r>
            <a:endParaRPr dirty="0">
              <a:latin typeface="Calibri" pitchFamily="34" charset="0"/>
              <a:cs typeface="Calibri" pitchFamily="34" charset="0"/>
            </a:endParaRPr>
          </a:p>
        </p:txBody>
      </p:sp>
      <p:sp>
        <p:nvSpPr>
          <p:cNvPr id="642" name="Google Shape;642;p39"/>
          <p:cNvSpPr txBox="1">
            <a:spLocks noGrp="1"/>
          </p:cNvSpPr>
          <p:nvPr>
            <p:ph type="subTitle" idx="3"/>
          </p:nvPr>
        </p:nvSpPr>
        <p:spPr>
          <a:xfrm>
            <a:off x="5313459" y="2715766"/>
            <a:ext cx="24063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latin typeface="Calibri" pitchFamily="34" charset="0"/>
                <a:cs typeface="Calibri" pitchFamily="34" charset="0"/>
              </a:rPr>
              <a:t>Xem ti vi 35%</a:t>
            </a:r>
          </a:p>
          <a:p>
            <a:pPr marL="0" lvl="0" indent="0" algn="ctr" rtl="0">
              <a:spcBef>
                <a:spcPts val="0"/>
              </a:spcBef>
              <a:spcAft>
                <a:spcPts val="0"/>
              </a:spcAft>
              <a:buNone/>
            </a:pPr>
            <a:r>
              <a:rPr lang="vi-VN" sz="1800" dirty="0">
                <a:latin typeface="Calibri" pitchFamily="34" charset="0"/>
                <a:cs typeface="Calibri" pitchFamily="34" charset="0"/>
              </a:rPr>
              <a:t>Đi mua sắm 11%</a:t>
            </a:r>
          </a:p>
          <a:p>
            <a:pPr marL="0" lvl="0" indent="0" algn="ctr" rtl="0">
              <a:spcBef>
                <a:spcPts val="0"/>
              </a:spcBef>
              <a:spcAft>
                <a:spcPts val="0"/>
              </a:spcAft>
              <a:buNone/>
            </a:pPr>
            <a:r>
              <a:rPr lang="vi-VN" sz="1800" dirty="0">
                <a:latin typeface="Calibri" pitchFamily="34" charset="0"/>
                <a:cs typeface="Calibri" pitchFamily="34" charset="0"/>
              </a:rPr>
              <a:t>Nghe nhạc 27%</a:t>
            </a:r>
          </a:p>
          <a:p>
            <a:pPr marL="0" lvl="0" indent="0" algn="ctr" rtl="0">
              <a:spcBef>
                <a:spcPts val="0"/>
              </a:spcBef>
              <a:spcAft>
                <a:spcPts val="0"/>
              </a:spcAft>
              <a:buNone/>
            </a:pPr>
            <a:r>
              <a:rPr lang="vi-VN" sz="1800" dirty="0">
                <a:latin typeface="Calibri" pitchFamily="34" charset="0"/>
                <a:cs typeface="Calibri" pitchFamily="34" charset="0"/>
              </a:rPr>
              <a:t>Online 34%</a:t>
            </a:r>
          </a:p>
          <a:p>
            <a:pPr marL="0" lvl="0" indent="0" algn="ctr" rtl="0">
              <a:spcBef>
                <a:spcPts val="0"/>
              </a:spcBef>
              <a:spcAft>
                <a:spcPts val="0"/>
              </a:spcAft>
              <a:buNone/>
            </a:pPr>
            <a:r>
              <a:rPr lang="vi-VN" sz="1800" dirty="0">
                <a:latin typeface="Calibri" pitchFamily="34" charset="0"/>
                <a:cs typeface="Calibri" pitchFamily="34" charset="0"/>
              </a:rPr>
              <a:t>Đi cafe 54%</a:t>
            </a:r>
            <a:endParaRPr sz="18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6"/>
                                        </p:tgtEl>
                                        <p:attrNameLst>
                                          <p:attrName>style.visibility</p:attrName>
                                        </p:attrNameLst>
                                      </p:cBhvr>
                                      <p:to>
                                        <p:strVal val="visible"/>
                                      </p:to>
                                    </p:set>
                                    <p:animEffect transition="in" filter="barn(inVertical)">
                                      <p:cBhvr>
                                        <p:cTn id="7" dur="500"/>
                                        <p:tgtEl>
                                          <p:spTgt spid="5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1"/>
                                        </p:tgtEl>
                                        <p:attrNameLst>
                                          <p:attrName>style.visibility</p:attrName>
                                        </p:attrNameLst>
                                      </p:cBhvr>
                                      <p:to>
                                        <p:strVal val="visible"/>
                                      </p:to>
                                    </p:set>
                                    <p:animEffect transition="in" filter="barn(inVertical)">
                                      <p:cBhvr>
                                        <p:cTn id="12" dur="500"/>
                                        <p:tgtEl>
                                          <p:spTgt spid="64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9"/>
                                        </p:tgtEl>
                                        <p:attrNameLst>
                                          <p:attrName>style.visibility</p:attrName>
                                        </p:attrNameLst>
                                      </p:cBhvr>
                                      <p:to>
                                        <p:strVal val="visible"/>
                                      </p:to>
                                    </p:set>
                                    <p:animEffect transition="in" filter="barn(inVertical)">
                                      <p:cBhvr>
                                        <p:cTn id="17" dur="500"/>
                                        <p:tgtEl>
                                          <p:spTgt spid="63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40">
                                            <p:txEl>
                                              <p:pRg st="0" end="0"/>
                                            </p:txEl>
                                          </p:spTgt>
                                        </p:tgtEl>
                                        <p:attrNameLst>
                                          <p:attrName>style.visibility</p:attrName>
                                        </p:attrNameLst>
                                      </p:cBhvr>
                                      <p:to>
                                        <p:strVal val="visible"/>
                                      </p:to>
                                    </p:set>
                                    <p:animEffect transition="in" filter="barn(inVertical)">
                                      <p:cBhvr>
                                        <p:cTn id="22" dur="500"/>
                                        <p:tgtEl>
                                          <p:spTgt spid="640">
                                            <p:txEl>
                                              <p:pRg st="0" end="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40">
                                            <p:txEl>
                                              <p:pRg st="1" end="1"/>
                                            </p:txEl>
                                          </p:spTgt>
                                        </p:tgtEl>
                                        <p:attrNameLst>
                                          <p:attrName>style.visibility</p:attrName>
                                        </p:attrNameLst>
                                      </p:cBhvr>
                                      <p:to>
                                        <p:strVal val="visible"/>
                                      </p:to>
                                    </p:set>
                                    <p:animEffect transition="in" filter="barn(inVertical)">
                                      <p:cBhvr>
                                        <p:cTn id="25" dur="500"/>
                                        <p:tgtEl>
                                          <p:spTgt spid="640">
                                            <p:txEl>
                                              <p:pRg st="1" end="1"/>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640">
                                            <p:txEl>
                                              <p:pRg st="2" end="2"/>
                                            </p:txEl>
                                          </p:spTgt>
                                        </p:tgtEl>
                                        <p:attrNameLst>
                                          <p:attrName>style.visibility</p:attrName>
                                        </p:attrNameLst>
                                      </p:cBhvr>
                                      <p:to>
                                        <p:strVal val="visible"/>
                                      </p:to>
                                    </p:set>
                                    <p:animEffect transition="in" filter="barn(inVertical)">
                                      <p:cBhvr>
                                        <p:cTn id="28" dur="500"/>
                                        <p:tgtEl>
                                          <p:spTgt spid="640">
                                            <p:txEl>
                                              <p:pRg st="2" end="2"/>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640">
                                            <p:txEl>
                                              <p:pRg st="3" end="3"/>
                                            </p:txEl>
                                          </p:spTgt>
                                        </p:tgtEl>
                                        <p:attrNameLst>
                                          <p:attrName>style.visibility</p:attrName>
                                        </p:attrNameLst>
                                      </p:cBhvr>
                                      <p:to>
                                        <p:strVal val="visible"/>
                                      </p:to>
                                    </p:set>
                                    <p:animEffect transition="in" filter="barn(inVertical)">
                                      <p:cBhvr>
                                        <p:cTn id="31" dur="500"/>
                                        <p:tgtEl>
                                          <p:spTgt spid="640">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640">
                                            <p:txEl>
                                              <p:pRg st="4" end="4"/>
                                            </p:txEl>
                                          </p:spTgt>
                                        </p:tgtEl>
                                        <p:attrNameLst>
                                          <p:attrName>style.visibility</p:attrName>
                                        </p:attrNameLst>
                                      </p:cBhvr>
                                      <p:to>
                                        <p:strVal val="visible"/>
                                      </p:to>
                                    </p:set>
                                    <p:animEffect transition="in" filter="barn(inVertical)">
                                      <p:cBhvr>
                                        <p:cTn id="34" dur="500"/>
                                        <p:tgtEl>
                                          <p:spTgt spid="640">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42">
                                            <p:txEl>
                                              <p:pRg st="0" end="0"/>
                                            </p:txEl>
                                          </p:spTgt>
                                        </p:tgtEl>
                                        <p:attrNameLst>
                                          <p:attrName>style.visibility</p:attrName>
                                        </p:attrNameLst>
                                      </p:cBhvr>
                                      <p:to>
                                        <p:strVal val="visible"/>
                                      </p:to>
                                    </p:set>
                                    <p:animEffect transition="in" filter="barn(inVertical)">
                                      <p:cBhvr>
                                        <p:cTn id="39" dur="500"/>
                                        <p:tgtEl>
                                          <p:spTgt spid="642">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642">
                                            <p:txEl>
                                              <p:pRg st="1" end="1"/>
                                            </p:txEl>
                                          </p:spTgt>
                                        </p:tgtEl>
                                        <p:attrNameLst>
                                          <p:attrName>style.visibility</p:attrName>
                                        </p:attrNameLst>
                                      </p:cBhvr>
                                      <p:to>
                                        <p:strVal val="visible"/>
                                      </p:to>
                                    </p:set>
                                    <p:animEffect transition="in" filter="barn(inVertical)">
                                      <p:cBhvr>
                                        <p:cTn id="42" dur="500"/>
                                        <p:tgtEl>
                                          <p:spTgt spid="642">
                                            <p:txEl>
                                              <p:pRg st="1" end="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42">
                                            <p:txEl>
                                              <p:pRg st="2" end="2"/>
                                            </p:txEl>
                                          </p:spTgt>
                                        </p:tgtEl>
                                        <p:attrNameLst>
                                          <p:attrName>style.visibility</p:attrName>
                                        </p:attrNameLst>
                                      </p:cBhvr>
                                      <p:to>
                                        <p:strVal val="visible"/>
                                      </p:to>
                                    </p:set>
                                    <p:animEffect transition="in" filter="barn(inVertical)">
                                      <p:cBhvr>
                                        <p:cTn id="45" dur="500"/>
                                        <p:tgtEl>
                                          <p:spTgt spid="642">
                                            <p:txEl>
                                              <p:pRg st="2" end="2"/>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642">
                                            <p:txEl>
                                              <p:pRg st="3" end="3"/>
                                            </p:txEl>
                                          </p:spTgt>
                                        </p:tgtEl>
                                        <p:attrNameLst>
                                          <p:attrName>style.visibility</p:attrName>
                                        </p:attrNameLst>
                                      </p:cBhvr>
                                      <p:to>
                                        <p:strVal val="visible"/>
                                      </p:to>
                                    </p:set>
                                    <p:animEffect transition="in" filter="barn(inVertical)">
                                      <p:cBhvr>
                                        <p:cTn id="48" dur="500"/>
                                        <p:tgtEl>
                                          <p:spTgt spid="642">
                                            <p:txEl>
                                              <p:pRg st="3" end="3"/>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42">
                                            <p:txEl>
                                              <p:pRg st="4" end="4"/>
                                            </p:txEl>
                                          </p:spTgt>
                                        </p:tgtEl>
                                        <p:attrNameLst>
                                          <p:attrName>style.visibility</p:attrName>
                                        </p:attrNameLst>
                                      </p:cBhvr>
                                      <p:to>
                                        <p:strVal val="visible"/>
                                      </p:to>
                                    </p:set>
                                    <p:animEffect transition="in" filter="barn(inVertical)">
                                      <p:cBhvr>
                                        <p:cTn id="51" dur="500"/>
                                        <p:tgtEl>
                                          <p:spTgt spid="6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 grpId="0"/>
      <p:bldP spid="639" grpId="0"/>
      <p:bldP spid="6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859" name="Google Shape;859;p46"/>
          <p:cNvPicPr preferRelativeResize="0"/>
          <p:nvPr/>
        </p:nvPicPr>
        <p:blipFill rotWithShape="1">
          <a:blip r:embed="rId3">
            <a:alphaModFix/>
          </a:blip>
          <a:srcRect l="21056" r="7150"/>
          <a:stretch/>
        </p:blipFill>
        <p:spPr>
          <a:xfrm>
            <a:off x="1004125" y="2402400"/>
            <a:ext cx="2271500" cy="1746950"/>
          </a:xfrm>
          <a:prstGeom prst="rect">
            <a:avLst/>
          </a:prstGeom>
          <a:noFill/>
          <a:ln>
            <a:noFill/>
          </a:ln>
        </p:spPr>
      </p:pic>
      <p:pic>
        <p:nvPicPr>
          <p:cNvPr id="860" name="Google Shape;860;p46"/>
          <p:cNvPicPr preferRelativeResize="0"/>
          <p:nvPr/>
        </p:nvPicPr>
        <p:blipFill rotWithShape="1">
          <a:blip r:embed="rId4">
            <a:alphaModFix/>
          </a:blip>
          <a:srcRect l="11278" t="33581" r="48441"/>
          <a:stretch/>
        </p:blipFill>
        <p:spPr>
          <a:xfrm>
            <a:off x="3748575" y="1952650"/>
            <a:ext cx="1079161" cy="2196700"/>
          </a:xfrm>
          <a:prstGeom prst="rect">
            <a:avLst/>
          </a:prstGeom>
          <a:noFill/>
          <a:ln>
            <a:noFill/>
          </a:ln>
        </p:spPr>
      </p:pic>
      <p:sp>
        <p:nvSpPr>
          <p:cNvPr id="861" name="Google Shape;861;p46"/>
          <p:cNvSpPr txBox="1">
            <a:spLocks noGrp="1"/>
          </p:cNvSpPr>
          <p:nvPr>
            <p:ph type="body" idx="1"/>
          </p:nvPr>
        </p:nvSpPr>
        <p:spPr>
          <a:xfrm>
            <a:off x="5321425" y="2431550"/>
            <a:ext cx="2562300" cy="1717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1600"/>
              </a:spcAft>
              <a:buFontTx/>
              <a:buChar char="-"/>
            </a:pPr>
            <a:r>
              <a:rPr lang="vi-VN" sz="2200" dirty="0">
                <a:latin typeface="Calibri" pitchFamily="34" charset="0"/>
                <a:ea typeface="Roboto Medium" charset="0"/>
                <a:cs typeface="Calibri" pitchFamily="34" charset="0"/>
              </a:rPr>
              <a:t>Sở thích</a:t>
            </a:r>
          </a:p>
          <a:p>
            <a:pPr marL="285750" lvl="0" indent="-285750" algn="l" rtl="0">
              <a:spcBef>
                <a:spcPts val="0"/>
              </a:spcBef>
              <a:spcAft>
                <a:spcPts val="1600"/>
              </a:spcAft>
              <a:buFontTx/>
              <a:buChar char="-"/>
            </a:pPr>
            <a:r>
              <a:rPr lang="vi-VN" sz="2200" dirty="0">
                <a:latin typeface="Calibri" pitchFamily="34" charset="0"/>
                <a:ea typeface="Roboto Medium" charset="0"/>
                <a:cs typeface="Calibri" pitchFamily="34" charset="0"/>
              </a:rPr>
              <a:t>Lối sống </a:t>
            </a:r>
          </a:p>
          <a:p>
            <a:pPr marL="285750" lvl="0" indent="-285750" algn="l" rtl="0">
              <a:spcBef>
                <a:spcPts val="0"/>
              </a:spcBef>
              <a:spcAft>
                <a:spcPts val="1600"/>
              </a:spcAft>
              <a:buFontTx/>
              <a:buChar char="-"/>
            </a:pPr>
            <a:r>
              <a:rPr lang="vi-VN" sz="2200" dirty="0">
                <a:latin typeface="Calibri" pitchFamily="34" charset="0"/>
                <a:ea typeface="Roboto Medium" charset="0"/>
                <a:cs typeface="Calibri" pitchFamily="34" charset="0"/>
              </a:rPr>
              <a:t>Phong cách </a:t>
            </a:r>
          </a:p>
          <a:p>
            <a:pPr marL="285750" lvl="0" indent="-285750" algn="l" rtl="0">
              <a:spcBef>
                <a:spcPts val="0"/>
              </a:spcBef>
              <a:spcAft>
                <a:spcPts val="1600"/>
              </a:spcAft>
              <a:buFontTx/>
              <a:buChar char="-"/>
            </a:pPr>
            <a:r>
              <a:rPr lang="vi-VN" sz="2200" dirty="0">
                <a:latin typeface="Calibri" pitchFamily="34" charset="0"/>
                <a:ea typeface="Roboto Medium" charset="0"/>
                <a:cs typeface="Calibri" pitchFamily="34" charset="0"/>
              </a:rPr>
              <a:t>Thái độ </a:t>
            </a:r>
          </a:p>
        </p:txBody>
      </p:sp>
      <p:sp>
        <p:nvSpPr>
          <p:cNvPr id="862" name="Google Shape;862;p4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Roboto Slab Regular" charset="0"/>
                <a:cs typeface="Roboto Slab Regular" charset="0"/>
              </a:rPr>
              <a:t>Cơ sở tâm lý học </a:t>
            </a:r>
            <a:endParaRPr dirty="0">
              <a:latin typeface="Roboto Slab Regular" charset="0"/>
              <a:cs typeface="Roboto Slab Regular" charset="0"/>
            </a:endParaRPr>
          </a:p>
        </p:txBody>
      </p:sp>
      <p:grpSp>
        <p:nvGrpSpPr>
          <p:cNvPr id="863" name="Google Shape;863;p46"/>
          <p:cNvGrpSpPr/>
          <p:nvPr/>
        </p:nvGrpSpPr>
        <p:grpSpPr>
          <a:xfrm>
            <a:off x="854974" y="2372897"/>
            <a:ext cx="2633554" cy="1835112"/>
            <a:chOff x="3041525" y="953075"/>
            <a:chExt cx="2654525" cy="1849725"/>
          </a:xfrm>
        </p:grpSpPr>
        <p:sp>
          <p:nvSpPr>
            <p:cNvPr id="864" name="Google Shape;864;p46"/>
            <p:cNvSpPr/>
            <p:nvPr/>
          </p:nvSpPr>
          <p:spPr>
            <a:xfrm>
              <a:off x="3041525" y="953075"/>
              <a:ext cx="2654525" cy="1849725"/>
            </a:xfrm>
            <a:custGeom>
              <a:avLst/>
              <a:gdLst/>
              <a:ahLst/>
              <a:cxnLst/>
              <a:rect l="l" t="t" r="r" b="b"/>
              <a:pathLst>
                <a:path w="106181" h="73989" extrusionOk="0">
                  <a:moveTo>
                    <a:pt x="95936" y="2334"/>
                  </a:moveTo>
                  <a:lnTo>
                    <a:pt x="95936" y="71656"/>
                  </a:lnTo>
                  <a:lnTo>
                    <a:pt x="7265" y="71656"/>
                  </a:lnTo>
                  <a:lnTo>
                    <a:pt x="7265" y="2334"/>
                  </a:lnTo>
                  <a:close/>
                  <a:moveTo>
                    <a:pt x="5467" y="1"/>
                  </a:moveTo>
                  <a:cubicBezTo>
                    <a:pt x="2448" y="1"/>
                    <a:pt x="1" y="2448"/>
                    <a:pt x="1" y="5467"/>
                  </a:cubicBezTo>
                  <a:lnTo>
                    <a:pt x="1" y="68522"/>
                  </a:lnTo>
                  <a:cubicBezTo>
                    <a:pt x="1" y="71542"/>
                    <a:pt x="2448" y="73988"/>
                    <a:pt x="5467" y="73988"/>
                  </a:cubicBezTo>
                  <a:lnTo>
                    <a:pt x="100713" y="73988"/>
                  </a:lnTo>
                  <a:cubicBezTo>
                    <a:pt x="103732" y="73988"/>
                    <a:pt x="106179" y="71542"/>
                    <a:pt x="106179" y="68522"/>
                  </a:cubicBezTo>
                  <a:lnTo>
                    <a:pt x="106179" y="5467"/>
                  </a:lnTo>
                  <a:cubicBezTo>
                    <a:pt x="106181" y="2448"/>
                    <a:pt x="103732" y="1"/>
                    <a:pt x="1007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5491600" y="1806950"/>
              <a:ext cx="147600" cy="142000"/>
            </a:xfrm>
            <a:custGeom>
              <a:avLst/>
              <a:gdLst/>
              <a:ahLst/>
              <a:cxnLst/>
              <a:rect l="l" t="t" r="r" b="b"/>
              <a:pathLst>
                <a:path w="5904" h="5680" extrusionOk="0">
                  <a:moveTo>
                    <a:pt x="2841" y="0"/>
                  </a:moveTo>
                  <a:cubicBezTo>
                    <a:pt x="1273" y="0"/>
                    <a:pt x="1" y="1272"/>
                    <a:pt x="1" y="2839"/>
                  </a:cubicBezTo>
                  <a:cubicBezTo>
                    <a:pt x="1" y="3988"/>
                    <a:pt x="693" y="5024"/>
                    <a:pt x="1753" y="5464"/>
                  </a:cubicBezTo>
                  <a:cubicBezTo>
                    <a:pt x="2104" y="5609"/>
                    <a:pt x="2473" y="5680"/>
                    <a:pt x="2839" y="5680"/>
                  </a:cubicBezTo>
                  <a:cubicBezTo>
                    <a:pt x="3578" y="5680"/>
                    <a:pt x="4305" y="5391"/>
                    <a:pt x="4848" y="4848"/>
                  </a:cubicBezTo>
                  <a:cubicBezTo>
                    <a:pt x="5661" y="4037"/>
                    <a:pt x="5903" y="2815"/>
                    <a:pt x="5464" y="1754"/>
                  </a:cubicBezTo>
                  <a:cubicBezTo>
                    <a:pt x="5024" y="694"/>
                    <a:pt x="3988" y="0"/>
                    <a:pt x="28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3118000" y="1599375"/>
              <a:ext cx="29325" cy="557150"/>
            </a:xfrm>
            <a:custGeom>
              <a:avLst/>
              <a:gdLst/>
              <a:ahLst/>
              <a:cxnLst/>
              <a:rect l="l" t="t" r="r" b="b"/>
              <a:pathLst>
                <a:path w="1173" h="22286" extrusionOk="0">
                  <a:moveTo>
                    <a:pt x="20" y="1"/>
                  </a:moveTo>
                  <a:cubicBezTo>
                    <a:pt x="8" y="1"/>
                    <a:pt x="0" y="10"/>
                    <a:pt x="0" y="20"/>
                  </a:cubicBezTo>
                  <a:lnTo>
                    <a:pt x="0" y="22266"/>
                  </a:lnTo>
                  <a:cubicBezTo>
                    <a:pt x="0" y="22276"/>
                    <a:pt x="8" y="22285"/>
                    <a:pt x="20" y="22285"/>
                  </a:cubicBezTo>
                  <a:lnTo>
                    <a:pt x="1153" y="22285"/>
                  </a:lnTo>
                  <a:cubicBezTo>
                    <a:pt x="1164" y="22285"/>
                    <a:pt x="1172" y="22276"/>
                    <a:pt x="1172" y="22266"/>
                  </a:cubicBezTo>
                  <a:lnTo>
                    <a:pt x="1172" y="20"/>
                  </a:lnTo>
                  <a:cubicBezTo>
                    <a:pt x="1172" y="10"/>
                    <a:pt x="1164" y="1"/>
                    <a:pt x="11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46"/>
          <p:cNvSpPr/>
          <p:nvPr/>
        </p:nvSpPr>
        <p:spPr>
          <a:xfrm>
            <a:off x="3710650" y="1896076"/>
            <a:ext cx="1138228" cy="2311405"/>
          </a:xfrm>
          <a:custGeom>
            <a:avLst/>
            <a:gdLst/>
            <a:ahLst/>
            <a:cxnLst/>
            <a:rect l="l" t="t" r="r" b="b"/>
            <a:pathLst>
              <a:path w="41330" h="83929" extrusionOk="0">
                <a:moveTo>
                  <a:pt x="6561" y="2464"/>
                </a:moveTo>
                <a:cubicBezTo>
                  <a:pt x="6569" y="2464"/>
                  <a:pt x="6576" y="2464"/>
                  <a:pt x="6583" y="2464"/>
                </a:cubicBezTo>
                <a:lnTo>
                  <a:pt x="11428" y="2485"/>
                </a:lnTo>
                <a:lnTo>
                  <a:pt x="13376" y="2496"/>
                </a:lnTo>
                <a:cubicBezTo>
                  <a:pt x="14118" y="2498"/>
                  <a:pt x="14717" y="3128"/>
                  <a:pt x="14713" y="3902"/>
                </a:cubicBezTo>
                <a:lnTo>
                  <a:pt x="14711" y="4905"/>
                </a:lnTo>
                <a:cubicBezTo>
                  <a:pt x="14707" y="5679"/>
                  <a:pt x="15306" y="6309"/>
                  <a:pt x="16048" y="6313"/>
                </a:cubicBezTo>
                <a:lnTo>
                  <a:pt x="26841" y="6361"/>
                </a:lnTo>
                <a:cubicBezTo>
                  <a:pt x="26843" y="6361"/>
                  <a:pt x="26845" y="6361"/>
                  <a:pt x="26847" y="6361"/>
                </a:cubicBezTo>
                <a:cubicBezTo>
                  <a:pt x="27587" y="6361"/>
                  <a:pt x="28188" y="5738"/>
                  <a:pt x="28191" y="4966"/>
                </a:cubicBezTo>
                <a:lnTo>
                  <a:pt x="28196" y="3965"/>
                </a:lnTo>
                <a:cubicBezTo>
                  <a:pt x="28198" y="3193"/>
                  <a:pt x="28800" y="2569"/>
                  <a:pt x="29541" y="2569"/>
                </a:cubicBezTo>
                <a:cubicBezTo>
                  <a:pt x="29543" y="2569"/>
                  <a:pt x="29544" y="2569"/>
                  <a:pt x="29546" y="2569"/>
                </a:cubicBezTo>
                <a:lnTo>
                  <a:pt x="35083" y="2595"/>
                </a:lnTo>
                <a:cubicBezTo>
                  <a:pt x="37488" y="2606"/>
                  <a:pt x="39428" y="4558"/>
                  <a:pt x="39418" y="6957"/>
                </a:cubicBezTo>
                <a:lnTo>
                  <a:pt x="39123" y="76641"/>
                </a:lnTo>
                <a:cubicBezTo>
                  <a:pt x="39113" y="79034"/>
                  <a:pt x="37165" y="80966"/>
                  <a:pt x="34768" y="80966"/>
                </a:cubicBezTo>
                <a:cubicBezTo>
                  <a:pt x="34761" y="80966"/>
                  <a:pt x="34754" y="80966"/>
                  <a:pt x="34746" y="80966"/>
                </a:cubicBezTo>
                <a:lnTo>
                  <a:pt x="6248" y="80835"/>
                </a:lnTo>
                <a:cubicBezTo>
                  <a:pt x="3843" y="80824"/>
                  <a:pt x="1901" y="78872"/>
                  <a:pt x="1911" y="76473"/>
                </a:cubicBezTo>
                <a:lnTo>
                  <a:pt x="2206" y="6790"/>
                </a:lnTo>
                <a:cubicBezTo>
                  <a:pt x="2217" y="4397"/>
                  <a:pt x="4165" y="2464"/>
                  <a:pt x="6561" y="2464"/>
                </a:cubicBezTo>
                <a:close/>
                <a:moveTo>
                  <a:pt x="6535" y="1"/>
                </a:moveTo>
                <a:cubicBezTo>
                  <a:pt x="3114" y="1"/>
                  <a:pt x="332" y="2760"/>
                  <a:pt x="317" y="6177"/>
                </a:cubicBezTo>
                <a:lnTo>
                  <a:pt x="15" y="77568"/>
                </a:lnTo>
                <a:cubicBezTo>
                  <a:pt x="0" y="80992"/>
                  <a:pt x="2772" y="83782"/>
                  <a:pt x="6207" y="83797"/>
                </a:cubicBezTo>
                <a:lnTo>
                  <a:pt x="34763" y="83928"/>
                </a:lnTo>
                <a:cubicBezTo>
                  <a:pt x="34773" y="83928"/>
                  <a:pt x="34784" y="83928"/>
                  <a:pt x="34794" y="83928"/>
                </a:cubicBezTo>
                <a:cubicBezTo>
                  <a:pt x="38216" y="83928"/>
                  <a:pt x="40998" y="81169"/>
                  <a:pt x="41012" y="77752"/>
                </a:cubicBezTo>
                <a:lnTo>
                  <a:pt x="41315" y="6361"/>
                </a:lnTo>
                <a:cubicBezTo>
                  <a:pt x="41329" y="2936"/>
                  <a:pt x="38557" y="147"/>
                  <a:pt x="35123" y="132"/>
                </a:cubicBezTo>
                <a:lnTo>
                  <a:pt x="6566" y="1"/>
                </a:lnTo>
                <a:cubicBezTo>
                  <a:pt x="6556" y="1"/>
                  <a:pt x="6546" y="1"/>
                  <a:pt x="6535"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TotalTime>
  <Words>570</Words>
  <Application>Microsoft Office PowerPoint</Application>
  <PresentationFormat>On-screen Show (16:9)</PresentationFormat>
  <Paragraphs>103</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Fira Sans Extra Condensed Medium</vt:lpstr>
      <vt:lpstr>Calibri</vt:lpstr>
      <vt:lpstr>Staatliches</vt:lpstr>
      <vt:lpstr>Oxygen</vt:lpstr>
      <vt:lpstr>Arial</vt:lpstr>
      <vt:lpstr>Times New Roman</vt:lpstr>
      <vt:lpstr>Roboto Slab Regular</vt:lpstr>
      <vt:lpstr>Insurance Consulting</vt:lpstr>
      <vt:lpstr>Chương 2  Hành vi khách hàng – thị trường mục tiêu </vt:lpstr>
      <vt:lpstr>2.2. Thị trường mục tiêu </vt:lpstr>
      <vt:lpstr>2.2.1. Phân đoạn thị trường</vt:lpstr>
      <vt:lpstr>Yêu cầu </vt:lpstr>
      <vt:lpstr>PowerPoint Presentation</vt:lpstr>
      <vt:lpstr>PowerPoint Presentation</vt:lpstr>
      <vt:lpstr>Cơ sở nhân khẩu học </vt:lpstr>
      <vt:lpstr>Sự khác biệt giữa nhóm tiêu dùng nam và nữ </vt:lpstr>
      <vt:lpstr>Cơ sở tâm lý học </vt:lpstr>
      <vt:lpstr>Cơ sở hành vi </vt:lpstr>
      <vt:lpstr>PowerPoint Presentation</vt:lpstr>
      <vt:lpstr>2.2.2. Lựa chọn thị trường mục tiêu </vt:lpstr>
      <vt:lpstr>Tiêu chuẩn đánh giá các đoạn thị trường </vt:lpstr>
      <vt:lpstr>Các phương án lựa chọn thị trường mục tiêu </vt:lpstr>
      <vt:lpstr>PowerPoint Presentation</vt:lpstr>
      <vt:lpstr>PowerPoint Presentation</vt:lpstr>
      <vt:lpstr>Tiêu chuẩn để  lựa chọn sự khác biệt  Quan trọng, Phân biệt, Hơn hẳn, Truyền thông được, Khó bắt chước, Có lợi nhuận    </vt:lpstr>
      <vt:lpstr>Phương pháp tạo ra sự khác biệt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Hành vi khách hàng – thị trường mục tiêu</dc:title>
  <dc:creator>ThuongMac</dc:creator>
  <cp:lastModifiedBy>Sơn Huy</cp:lastModifiedBy>
  <cp:revision>15</cp:revision>
  <dcterms:modified xsi:type="dcterms:W3CDTF">2021-10-11T07:02:08Z</dcterms:modified>
</cp:coreProperties>
</file>