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68" r:id="rId4"/>
    <p:sldId id="269" r:id="rId5"/>
    <p:sldId id="271" r:id="rId6"/>
    <p:sldId id="272" r:id="rId7"/>
    <p:sldId id="274" r:id="rId8"/>
    <p:sldId id="275" r:id="rId9"/>
    <p:sldId id="284" r:id="rId10"/>
    <p:sldId id="285" r:id="rId11"/>
    <p:sldId id="286" r:id="rId12"/>
    <p:sldId id="277" r:id="rId13"/>
    <p:sldId id="278" r:id="rId14"/>
    <p:sldId id="279" r:id="rId15"/>
    <p:sldId id="280" r:id="rId16"/>
    <p:sldId id="293" r:id="rId17"/>
    <p:sldId id="294" r:id="rId18"/>
    <p:sldId id="295" r:id="rId19"/>
    <p:sldId id="266" r:id="rId20"/>
    <p:sldId id="260" r:id="rId21"/>
    <p:sldId id="281" r:id="rId22"/>
    <p:sldId id="290" r:id="rId23"/>
    <p:sldId id="291" r:id="rId24"/>
    <p:sldId id="287" r:id="rId25"/>
    <p:sldId id="289" r:id="rId26"/>
    <p:sldId id="288"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60"/>
  </p:normalViewPr>
  <p:slideViewPr>
    <p:cSldViewPr>
      <p:cViewPr varScale="1">
        <p:scale>
          <a:sx n="93" d="100"/>
          <a:sy n="93" d="100"/>
        </p:scale>
        <p:origin x="-108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2212C-4F07-4501-96E6-4E25B5D26CD3}"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DA30F170-78D9-4C3E-A468-940A0E16E9CE}">
      <dgm:prSet phldrT="[Text]" custT="1"/>
      <dgm:spPr/>
      <dgm:t>
        <a:bodyPr/>
        <a:lstStyle/>
        <a:p>
          <a:r>
            <a:rPr lang="en-US" sz="2800" dirty="0" err="1" smtClean="0"/>
            <a:t>Kênh</a:t>
          </a:r>
          <a:r>
            <a:rPr lang="en-US" sz="2800" dirty="0" smtClean="0"/>
            <a:t> </a:t>
          </a:r>
          <a:r>
            <a:rPr lang="en-US" sz="2800" dirty="0" err="1" smtClean="0"/>
            <a:t>phân</a:t>
          </a:r>
          <a:r>
            <a:rPr lang="en-US" sz="2800" dirty="0" smtClean="0"/>
            <a:t> </a:t>
          </a:r>
          <a:r>
            <a:rPr lang="en-US" sz="2800" dirty="0" err="1" smtClean="0"/>
            <a:t>phối</a:t>
          </a:r>
          <a:r>
            <a:rPr lang="en-US" sz="2800" dirty="0" smtClean="0"/>
            <a:t> </a:t>
          </a:r>
          <a:r>
            <a:rPr lang="en-US" sz="2800" dirty="0" err="1" smtClean="0"/>
            <a:t>gián</a:t>
          </a:r>
          <a:r>
            <a:rPr lang="en-US" sz="2800" dirty="0" smtClean="0"/>
            <a:t> </a:t>
          </a:r>
          <a:r>
            <a:rPr lang="en-US" sz="2800" dirty="0" err="1" smtClean="0"/>
            <a:t>tiếp</a:t>
          </a:r>
          <a:endParaRPr lang="en-US" sz="2800" dirty="0"/>
        </a:p>
      </dgm:t>
    </dgm:pt>
    <dgm:pt modelId="{AD9701EF-0AA0-4C3A-BE0A-DAB57FD00E89}" type="parTrans" cxnId="{506FC077-5FBA-44A4-B4BB-8CD7D7CB34F5}">
      <dgm:prSet/>
      <dgm:spPr/>
      <dgm:t>
        <a:bodyPr/>
        <a:lstStyle/>
        <a:p>
          <a:endParaRPr lang="en-US"/>
        </a:p>
      </dgm:t>
    </dgm:pt>
    <dgm:pt modelId="{4D2B7F74-B7BC-4599-BA1D-1EDB13480B13}" type="sibTrans" cxnId="{506FC077-5FBA-44A4-B4BB-8CD7D7CB34F5}">
      <dgm:prSet/>
      <dgm:spPr/>
      <dgm:t>
        <a:bodyPr/>
        <a:lstStyle/>
        <a:p>
          <a:endParaRPr lang="en-US"/>
        </a:p>
      </dgm:t>
    </dgm:pt>
    <dgm:pt modelId="{D43446FB-6688-4165-9E9B-21C943235FDC}">
      <dgm:prSet phldrT="[Text]" custT="1"/>
      <dgm:spPr/>
      <dgm:t>
        <a:bodyPr/>
        <a:lstStyle/>
        <a:p>
          <a:r>
            <a:rPr lang="en-US" sz="2800" dirty="0" err="1" smtClean="0"/>
            <a:t>Kênh</a:t>
          </a:r>
          <a:r>
            <a:rPr lang="en-US" sz="2800" dirty="0" smtClean="0"/>
            <a:t> </a:t>
          </a:r>
          <a:r>
            <a:rPr lang="en-US" sz="2800" dirty="0" err="1" smtClean="0"/>
            <a:t>phân</a:t>
          </a:r>
          <a:r>
            <a:rPr lang="en-US" sz="2800" dirty="0" smtClean="0"/>
            <a:t> </a:t>
          </a:r>
          <a:r>
            <a:rPr lang="en-US" sz="2800" dirty="0" err="1" smtClean="0"/>
            <a:t>phối</a:t>
          </a:r>
          <a:r>
            <a:rPr lang="en-US" sz="2800" dirty="0" smtClean="0"/>
            <a:t> </a:t>
          </a:r>
          <a:r>
            <a:rPr lang="en-US" sz="2800" dirty="0" err="1" smtClean="0"/>
            <a:t>truyền</a:t>
          </a:r>
          <a:r>
            <a:rPr lang="en-US" sz="2800" dirty="0" smtClean="0"/>
            <a:t> </a:t>
          </a:r>
          <a:r>
            <a:rPr lang="en-US" sz="2800" dirty="0" err="1" smtClean="0"/>
            <a:t>thống</a:t>
          </a:r>
          <a:endParaRPr lang="en-US" sz="2800" dirty="0"/>
        </a:p>
      </dgm:t>
    </dgm:pt>
    <dgm:pt modelId="{56B7DF92-22D5-4D38-900F-C7E73C4A346E}" type="parTrans" cxnId="{16D20FAB-19F3-4C8A-AB0B-48ADC7310CC0}">
      <dgm:prSet/>
      <dgm:spPr/>
      <dgm:t>
        <a:bodyPr/>
        <a:lstStyle/>
        <a:p>
          <a:endParaRPr lang="en-US"/>
        </a:p>
      </dgm:t>
    </dgm:pt>
    <dgm:pt modelId="{3779EA1C-6D37-462F-B581-166330A4E0BC}" type="sibTrans" cxnId="{16D20FAB-19F3-4C8A-AB0B-48ADC7310CC0}">
      <dgm:prSet/>
      <dgm:spPr/>
      <dgm:t>
        <a:bodyPr/>
        <a:lstStyle/>
        <a:p>
          <a:endParaRPr lang="en-US"/>
        </a:p>
      </dgm:t>
    </dgm:pt>
    <dgm:pt modelId="{0DAD1B3F-0843-4A0C-AEF1-1B2833C9086A}">
      <dgm:prSet phldrT="[Text]" custT="1"/>
      <dgm:spPr/>
      <dgm:t>
        <a:bodyPr/>
        <a:lstStyle/>
        <a:p>
          <a:r>
            <a:rPr lang="en-US" sz="2800" dirty="0" err="1" smtClean="0"/>
            <a:t>Kênh</a:t>
          </a:r>
          <a:r>
            <a:rPr lang="en-US" sz="2800" dirty="0" smtClean="0"/>
            <a:t> </a:t>
          </a:r>
          <a:r>
            <a:rPr lang="en-US" sz="2800" dirty="0" err="1" smtClean="0"/>
            <a:t>phân</a:t>
          </a:r>
          <a:r>
            <a:rPr lang="en-US" sz="2800" dirty="0" smtClean="0"/>
            <a:t> </a:t>
          </a:r>
          <a:r>
            <a:rPr lang="en-US" sz="2800" dirty="0" err="1" smtClean="0"/>
            <a:t>phối</a:t>
          </a:r>
          <a:r>
            <a:rPr lang="en-US" sz="2800" dirty="0" smtClean="0"/>
            <a:t> </a:t>
          </a:r>
          <a:r>
            <a:rPr lang="en-US" sz="2800" dirty="0" err="1" smtClean="0"/>
            <a:t>hiện</a:t>
          </a:r>
          <a:r>
            <a:rPr lang="en-US" sz="2800" dirty="0" smtClean="0"/>
            <a:t> </a:t>
          </a:r>
          <a:r>
            <a:rPr lang="en-US" sz="2800" dirty="0" err="1" smtClean="0"/>
            <a:t>đại</a:t>
          </a:r>
          <a:endParaRPr lang="en-US" sz="2800" dirty="0"/>
        </a:p>
      </dgm:t>
    </dgm:pt>
    <dgm:pt modelId="{4B16EC7A-94B4-4C4E-AE3B-C4C5A90A7E5E}" type="parTrans" cxnId="{C500341E-8646-4161-89AC-82766600603F}">
      <dgm:prSet/>
      <dgm:spPr/>
      <dgm:t>
        <a:bodyPr/>
        <a:lstStyle/>
        <a:p>
          <a:endParaRPr lang="en-US"/>
        </a:p>
      </dgm:t>
    </dgm:pt>
    <dgm:pt modelId="{4EEBF4CB-00E9-41A1-B454-DD0EA60BFDAD}" type="sibTrans" cxnId="{C500341E-8646-4161-89AC-82766600603F}">
      <dgm:prSet/>
      <dgm:spPr/>
      <dgm:t>
        <a:bodyPr/>
        <a:lstStyle/>
        <a:p>
          <a:endParaRPr lang="en-US"/>
        </a:p>
      </dgm:t>
    </dgm:pt>
    <dgm:pt modelId="{CE5881B6-C91E-4A51-BD7C-712DBF4D00E4}" type="pres">
      <dgm:prSet presAssocID="{D112212C-4F07-4501-96E6-4E25B5D26CD3}" presName="hierChild1" presStyleCnt="0">
        <dgm:presLayoutVars>
          <dgm:orgChart val="1"/>
          <dgm:chPref val="1"/>
          <dgm:dir/>
          <dgm:animOne val="branch"/>
          <dgm:animLvl val="lvl"/>
          <dgm:resizeHandles/>
        </dgm:presLayoutVars>
      </dgm:prSet>
      <dgm:spPr/>
      <dgm:t>
        <a:bodyPr/>
        <a:lstStyle/>
        <a:p>
          <a:endParaRPr lang="en-US"/>
        </a:p>
      </dgm:t>
    </dgm:pt>
    <dgm:pt modelId="{3EEB18E4-1835-4915-B343-7C35F114E450}" type="pres">
      <dgm:prSet presAssocID="{DA30F170-78D9-4C3E-A468-940A0E16E9CE}" presName="hierRoot1" presStyleCnt="0">
        <dgm:presLayoutVars>
          <dgm:hierBranch val="init"/>
        </dgm:presLayoutVars>
      </dgm:prSet>
      <dgm:spPr/>
    </dgm:pt>
    <dgm:pt modelId="{F7DB602A-D324-411E-8F96-5535B746138E}" type="pres">
      <dgm:prSet presAssocID="{DA30F170-78D9-4C3E-A468-940A0E16E9CE}" presName="rootComposite1" presStyleCnt="0"/>
      <dgm:spPr/>
    </dgm:pt>
    <dgm:pt modelId="{5A7418B4-CD32-4730-A9A2-1CC536FF3211}" type="pres">
      <dgm:prSet presAssocID="{DA30F170-78D9-4C3E-A468-940A0E16E9CE}" presName="rootText1" presStyleLbl="node0" presStyleIdx="0" presStyleCnt="1" custLinFactNeighborX="-227" custLinFactNeighborY="-72180">
        <dgm:presLayoutVars>
          <dgm:chPref val="3"/>
        </dgm:presLayoutVars>
      </dgm:prSet>
      <dgm:spPr/>
      <dgm:t>
        <a:bodyPr/>
        <a:lstStyle/>
        <a:p>
          <a:endParaRPr lang="en-US"/>
        </a:p>
      </dgm:t>
    </dgm:pt>
    <dgm:pt modelId="{73CF66C1-D1BA-4973-9650-D06FA7FA2369}" type="pres">
      <dgm:prSet presAssocID="{DA30F170-78D9-4C3E-A468-940A0E16E9CE}" presName="rootConnector1" presStyleLbl="node1" presStyleIdx="0" presStyleCnt="0"/>
      <dgm:spPr/>
      <dgm:t>
        <a:bodyPr/>
        <a:lstStyle/>
        <a:p>
          <a:endParaRPr lang="en-US"/>
        </a:p>
      </dgm:t>
    </dgm:pt>
    <dgm:pt modelId="{AD1C1827-B3D4-4FE5-95B4-DE61E6627A43}" type="pres">
      <dgm:prSet presAssocID="{DA30F170-78D9-4C3E-A468-940A0E16E9CE}" presName="hierChild2" presStyleCnt="0"/>
      <dgm:spPr/>
    </dgm:pt>
    <dgm:pt modelId="{08F549D4-6F00-4576-A508-7A43C6CEFBDC}" type="pres">
      <dgm:prSet presAssocID="{56B7DF92-22D5-4D38-900F-C7E73C4A346E}" presName="Name37" presStyleLbl="parChTrans1D2" presStyleIdx="0" presStyleCnt="2"/>
      <dgm:spPr/>
      <dgm:t>
        <a:bodyPr/>
        <a:lstStyle/>
        <a:p>
          <a:endParaRPr lang="en-US"/>
        </a:p>
      </dgm:t>
    </dgm:pt>
    <dgm:pt modelId="{828ECDC0-B920-4AAA-B279-82C3647D61BE}" type="pres">
      <dgm:prSet presAssocID="{D43446FB-6688-4165-9E9B-21C943235FDC}" presName="hierRoot2" presStyleCnt="0">
        <dgm:presLayoutVars>
          <dgm:hierBranch val="init"/>
        </dgm:presLayoutVars>
      </dgm:prSet>
      <dgm:spPr/>
    </dgm:pt>
    <dgm:pt modelId="{AA86CE91-AFB0-47B2-891D-A634E566BEFE}" type="pres">
      <dgm:prSet presAssocID="{D43446FB-6688-4165-9E9B-21C943235FDC}" presName="rootComposite" presStyleCnt="0"/>
      <dgm:spPr/>
    </dgm:pt>
    <dgm:pt modelId="{5CF53B9C-C7B4-4194-BE7B-59D9D9984BB5}" type="pres">
      <dgm:prSet presAssocID="{D43446FB-6688-4165-9E9B-21C943235FDC}" presName="rootText" presStyleLbl="node2" presStyleIdx="0" presStyleCnt="2">
        <dgm:presLayoutVars>
          <dgm:chPref val="3"/>
        </dgm:presLayoutVars>
      </dgm:prSet>
      <dgm:spPr/>
      <dgm:t>
        <a:bodyPr/>
        <a:lstStyle/>
        <a:p>
          <a:endParaRPr lang="en-US"/>
        </a:p>
      </dgm:t>
    </dgm:pt>
    <dgm:pt modelId="{83033A84-32AD-43DC-AED1-6C1E26F14FF2}" type="pres">
      <dgm:prSet presAssocID="{D43446FB-6688-4165-9E9B-21C943235FDC}" presName="rootConnector" presStyleLbl="node2" presStyleIdx="0" presStyleCnt="2"/>
      <dgm:spPr/>
      <dgm:t>
        <a:bodyPr/>
        <a:lstStyle/>
        <a:p>
          <a:endParaRPr lang="en-US"/>
        </a:p>
      </dgm:t>
    </dgm:pt>
    <dgm:pt modelId="{11ECF030-E16D-43CA-B0F3-32350CD5F1C4}" type="pres">
      <dgm:prSet presAssocID="{D43446FB-6688-4165-9E9B-21C943235FDC}" presName="hierChild4" presStyleCnt="0"/>
      <dgm:spPr/>
    </dgm:pt>
    <dgm:pt modelId="{166496D9-C99A-4FFE-8E6B-27359B2676C3}" type="pres">
      <dgm:prSet presAssocID="{D43446FB-6688-4165-9E9B-21C943235FDC}" presName="hierChild5" presStyleCnt="0"/>
      <dgm:spPr/>
    </dgm:pt>
    <dgm:pt modelId="{6690E749-F553-4C9E-AA87-3B55DC1BBB8F}" type="pres">
      <dgm:prSet presAssocID="{4B16EC7A-94B4-4C4E-AE3B-C4C5A90A7E5E}" presName="Name37" presStyleLbl="parChTrans1D2" presStyleIdx="1" presStyleCnt="2"/>
      <dgm:spPr/>
      <dgm:t>
        <a:bodyPr/>
        <a:lstStyle/>
        <a:p>
          <a:endParaRPr lang="en-US"/>
        </a:p>
      </dgm:t>
    </dgm:pt>
    <dgm:pt modelId="{D1D45640-5776-45BF-9996-9DEAC76D3896}" type="pres">
      <dgm:prSet presAssocID="{0DAD1B3F-0843-4A0C-AEF1-1B2833C9086A}" presName="hierRoot2" presStyleCnt="0">
        <dgm:presLayoutVars>
          <dgm:hierBranch val="init"/>
        </dgm:presLayoutVars>
      </dgm:prSet>
      <dgm:spPr/>
    </dgm:pt>
    <dgm:pt modelId="{17157C59-AB47-47D1-B1CE-A1DAABA8D9AE}" type="pres">
      <dgm:prSet presAssocID="{0DAD1B3F-0843-4A0C-AEF1-1B2833C9086A}" presName="rootComposite" presStyleCnt="0"/>
      <dgm:spPr/>
    </dgm:pt>
    <dgm:pt modelId="{92CB558C-3362-44E0-8277-8B20CF434E6C}" type="pres">
      <dgm:prSet presAssocID="{0DAD1B3F-0843-4A0C-AEF1-1B2833C9086A}" presName="rootText" presStyleLbl="node2" presStyleIdx="1" presStyleCnt="2">
        <dgm:presLayoutVars>
          <dgm:chPref val="3"/>
        </dgm:presLayoutVars>
      </dgm:prSet>
      <dgm:spPr/>
      <dgm:t>
        <a:bodyPr/>
        <a:lstStyle/>
        <a:p>
          <a:endParaRPr lang="en-US"/>
        </a:p>
      </dgm:t>
    </dgm:pt>
    <dgm:pt modelId="{FCB03AF2-6B3B-457D-8F1C-8E526D79B1D6}" type="pres">
      <dgm:prSet presAssocID="{0DAD1B3F-0843-4A0C-AEF1-1B2833C9086A}" presName="rootConnector" presStyleLbl="node2" presStyleIdx="1" presStyleCnt="2"/>
      <dgm:spPr/>
      <dgm:t>
        <a:bodyPr/>
        <a:lstStyle/>
        <a:p>
          <a:endParaRPr lang="en-US"/>
        </a:p>
      </dgm:t>
    </dgm:pt>
    <dgm:pt modelId="{37667823-C7C2-4502-9DA5-4A2AC5B15010}" type="pres">
      <dgm:prSet presAssocID="{0DAD1B3F-0843-4A0C-AEF1-1B2833C9086A}" presName="hierChild4" presStyleCnt="0"/>
      <dgm:spPr/>
    </dgm:pt>
    <dgm:pt modelId="{341F303C-67E8-4BAC-9E90-E0ED5A9CFEEE}" type="pres">
      <dgm:prSet presAssocID="{0DAD1B3F-0843-4A0C-AEF1-1B2833C9086A}" presName="hierChild5" presStyleCnt="0"/>
      <dgm:spPr/>
    </dgm:pt>
    <dgm:pt modelId="{E7BFFB2B-294C-4B22-89B2-4FAFC506C2BE}" type="pres">
      <dgm:prSet presAssocID="{DA30F170-78D9-4C3E-A468-940A0E16E9CE}" presName="hierChild3" presStyleCnt="0"/>
      <dgm:spPr/>
    </dgm:pt>
  </dgm:ptLst>
  <dgm:cxnLst>
    <dgm:cxn modelId="{1664AA4E-FB17-49C4-9A72-CF4E3340591D}" type="presOf" srcId="{D112212C-4F07-4501-96E6-4E25B5D26CD3}" destId="{CE5881B6-C91E-4A51-BD7C-712DBF4D00E4}" srcOrd="0" destOrd="0" presId="urn:microsoft.com/office/officeart/2005/8/layout/orgChart1"/>
    <dgm:cxn modelId="{506FC077-5FBA-44A4-B4BB-8CD7D7CB34F5}" srcId="{D112212C-4F07-4501-96E6-4E25B5D26CD3}" destId="{DA30F170-78D9-4C3E-A468-940A0E16E9CE}" srcOrd="0" destOrd="0" parTransId="{AD9701EF-0AA0-4C3A-BE0A-DAB57FD00E89}" sibTransId="{4D2B7F74-B7BC-4599-BA1D-1EDB13480B13}"/>
    <dgm:cxn modelId="{1B16C515-1C82-47E4-BF33-F57B94432403}" type="presOf" srcId="{D43446FB-6688-4165-9E9B-21C943235FDC}" destId="{5CF53B9C-C7B4-4194-BE7B-59D9D9984BB5}" srcOrd="0" destOrd="0" presId="urn:microsoft.com/office/officeart/2005/8/layout/orgChart1"/>
    <dgm:cxn modelId="{5B65669C-BA6F-4314-A76B-4E499C8485C1}" type="presOf" srcId="{0DAD1B3F-0843-4A0C-AEF1-1B2833C9086A}" destId="{FCB03AF2-6B3B-457D-8F1C-8E526D79B1D6}" srcOrd="1" destOrd="0" presId="urn:microsoft.com/office/officeart/2005/8/layout/orgChart1"/>
    <dgm:cxn modelId="{1BDE99FD-2D8B-41BB-808C-1E772F278543}" type="presOf" srcId="{56B7DF92-22D5-4D38-900F-C7E73C4A346E}" destId="{08F549D4-6F00-4576-A508-7A43C6CEFBDC}" srcOrd="0" destOrd="0" presId="urn:microsoft.com/office/officeart/2005/8/layout/orgChart1"/>
    <dgm:cxn modelId="{38AFCF36-A80E-432B-83D1-8CB1875EF31B}" type="presOf" srcId="{DA30F170-78D9-4C3E-A468-940A0E16E9CE}" destId="{73CF66C1-D1BA-4973-9650-D06FA7FA2369}" srcOrd="1" destOrd="0" presId="urn:microsoft.com/office/officeart/2005/8/layout/orgChart1"/>
    <dgm:cxn modelId="{BF977EFE-8CA9-4943-9854-EFF3CA3BB801}" type="presOf" srcId="{DA30F170-78D9-4C3E-A468-940A0E16E9CE}" destId="{5A7418B4-CD32-4730-A9A2-1CC536FF3211}" srcOrd="0" destOrd="0" presId="urn:microsoft.com/office/officeart/2005/8/layout/orgChart1"/>
    <dgm:cxn modelId="{3C676D61-26CE-45D5-B232-4F1D3FA89816}" type="presOf" srcId="{D43446FB-6688-4165-9E9B-21C943235FDC}" destId="{83033A84-32AD-43DC-AED1-6C1E26F14FF2}" srcOrd="1" destOrd="0" presId="urn:microsoft.com/office/officeart/2005/8/layout/orgChart1"/>
    <dgm:cxn modelId="{C500341E-8646-4161-89AC-82766600603F}" srcId="{DA30F170-78D9-4C3E-A468-940A0E16E9CE}" destId="{0DAD1B3F-0843-4A0C-AEF1-1B2833C9086A}" srcOrd="1" destOrd="0" parTransId="{4B16EC7A-94B4-4C4E-AE3B-C4C5A90A7E5E}" sibTransId="{4EEBF4CB-00E9-41A1-B454-DD0EA60BFDAD}"/>
    <dgm:cxn modelId="{16D20FAB-19F3-4C8A-AB0B-48ADC7310CC0}" srcId="{DA30F170-78D9-4C3E-A468-940A0E16E9CE}" destId="{D43446FB-6688-4165-9E9B-21C943235FDC}" srcOrd="0" destOrd="0" parTransId="{56B7DF92-22D5-4D38-900F-C7E73C4A346E}" sibTransId="{3779EA1C-6D37-462F-B581-166330A4E0BC}"/>
    <dgm:cxn modelId="{FDDFE49D-7D67-4461-BFB0-E6C55B650FF3}" type="presOf" srcId="{4B16EC7A-94B4-4C4E-AE3B-C4C5A90A7E5E}" destId="{6690E749-F553-4C9E-AA87-3B55DC1BBB8F}" srcOrd="0" destOrd="0" presId="urn:microsoft.com/office/officeart/2005/8/layout/orgChart1"/>
    <dgm:cxn modelId="{E175289C-D57B-45EA-82FD-05B29F0ED472}" type="presOf" srcId="{0DAD1B3F-0843-4A0C-AEF1-1B2833C9086A}" destId="{92CB558C-3362-44E0-8277-8B20CF434E6C}" srcOrd="0" destOrd="0" presId="urn:microsoft.com/office/officeart/2005/8/layout/orgChart1"/>
    <dgm:cxn modelId="{2327A32B-4528-4ABD-A0C5-BA2B826FF095}" type="presParOf" srcId="{CE5881B6-C91E-4A51-BD7C-712DBF4D00E4}" destId="{3EEB18E4-1835-4915-B343-7C35F114E450}" srcOrd="0" destOrd="0" presId="urn:microsoft.com/office/officeart/2005/8/layout/orgChart1"/>
    <dgm:cxn modelId="{0ECBD625-7CAD-4823-A888-3481FA41E1E2}" type="presParOf" srcId="{3EEB18E4-1835-4915-B343-7C35F114E450}" destId="{F7DB602A-D324-411E-8F96-5535B746138E}" srcOrd="0" destOrd="0" presId="urn:microsoft.com/office/officeart/2005/8/layout/orgChart1"/>
    <dgm:cxn modelId="{02B93A19-4D6B-4D2B-A4D3-2BA1F3F666B9}" type="presParOf" srcId="{F7DB602A-D324-411E-8F96-5535B746138E}" destId="{5A7418B4-CD32-4730-A9A2-1CC536FF3211}" srcOrd="0" destOrd="0" presId="urn:microsoft.com/office/officeart/2005/8/layout/orgChart1"/>
    <dgm:cxn modelId="{AACBB2C3-FE6D-4FA0-9DC0-5DFC7BB42A2A}" type="presParOf" srcId="{F7DB602A-D324-411E-8F96-5535B746138E}" destId="{73CF66C1-D1BA-4973-9650-D06FA7FA2369}" srcOrd="1" destOrd="0" presId="urn:microsoft.com/office/officeart/2005/8/layout/orgChart1"/>
    <dgm:cxn modelId="{164BA6FB-8A6D-449D-9E2B-2B92C6E9FD0F}" type="presParOf" srcId="{3EEB18E4-1835-4915-B343-7C35F114E450}" destId="{AD1C1827-B3D4-4FE5-95B4-DE61E6627A43}" srcOrd="1" destOrd="0" presId="urn:microsoft.com/office/officeart/2005/8/layout/orgChart1"/>
    <dgm:cxn modelId="{A82159CB-222F-40AA-AEA3-95F74157234F}" type="presParOf" srcId="{AD1C1827-B3D4-4FE5-95B4-DE61E6627A43}" destId="{08F549D4-6F00-4576-A508-7A43C6CEFBDC}" srcOrd="0" destOrd="0" presId="urn:microsoft.com/office/officeart/2005/8/layout/orgChart1"/>
    <dgm:cxn modelId="{B891273B-48B7-4252-988F-394EFEC614A4}" type="presParOf" srcId="{AD1C1827-B3D4-4FE5-95B4-DE61E6627A43}" destId="{828ECDC0-B920-4AAA-B279-82C3647D61BE}" srcOrd="1" destOrd="0" presId="urn:microsoft.com/office/officeart/2005/8/layout/orgChart1"/>
    <dgm:cxn modelId="{6951F8F4-AC44-40CE-94AA-239F94C77249}" type="presParOf" srcId="{828ECDC0-B920-4AAA-B279-82C3647D61BE}" destId="{AA86CE91-AFB0-47B2-891D-A634E566BEFE}" srcOrd="0" destOrd="0" presId="urn:microsoft.com/office/officeart/2005/8/layout/orgChart1"/>
    <dgm:cxn modelId="{C2BF0567-EEF3-4C97-9AD6-B1B606E2BAA6}" type="presParOf" srcId="{AA86CE91-AFB0-47B2-891D-A634E566BEFE}" destId="{5CF53B9C-C7B4-4194-BE7B-59D9D9984BB5}" srcOrd="0" destOrd="0" presId="urn:microsoft.com/office/officeart/2005/8/layout/orgChart1"/>
    <dgm:cxn modelId="{B1950EFA-2624-424E-825D-8080A389FC9A}" type="presParOf" srcId="{AA86CE91-AFB0-47B2-891D-A634E566BEFE}" destId="{83033A84-32AD-43DC-AED1-6C1E26F14FF2}" srcOrd="1" destOrd="0" presId="urn:microsoft.com/office/officeart/2005/8/layout/orgChart1"/>
    <dgm:cxn modelId="{B0C44C94-9834-4CD2-A60B-D60B56A40023}" type="presParOf" srcId="{828ECDC0-B920-4AAA-B279-82C3647D61BE}" destId="{11ECF030-E16D-43CA-B0F3-32350CD5F1C4}" srcOrd="1" destOrd="0" presId="urn:microsoft.com/office/officeart/2005/8/layout/orgChart1"/>
    <dgm:cxn modelId="{F5598893-8B1F-447A-83A3-33C082FE6B87}" type="presParOf" srcId="{828ECDC0-B920-4AAA-B279-82C3647D61BE}" destId="{166496D9-C99A-4FFE-8E6B-27359B2676C3}" srcOrd="2" destOrd="0" presId="urn:microsoft.com/office/officeart/2005/8/layout/orgChart1"/>
    <dgm:cxn modelId="{CA557A6F-9F94-476F-A006-1CD8CC863975}" type="presParOf" srcId="{AD1C1827-B3D4-4FE5-95B4-DE61E6627A43}" destId="{6690E749-F553-4C9E-AA87-3B55DC1BBB8F}" srcOrd="2" destOrd="0" presId="urn:microsoft.com/office/officeart/2005/8/layout/orgChart1"/>
    <dgm:cxn modelId="{A4C72A22-73F9-4DAB-9F91-C3AD0AF3B98A}" type="presParOf" srcId="{AD1C1827-B3D4-4FE5-95B4-DE61E6627A43}" destId="{D1D45640-5776-45BF-9996-9DEAC76D3896}" srcOrd="3" destOrd="0" presId="urn:microsoft.com/office/officeart/2005/8/layout/orgChart1"/>
    <dgm:cxn modelId="{EB68B5EF-40D5-4DD6-86AE-ADA0CD08895E}" type="presParOf" srcId="{D1D45640-5776-45BF-9996-9DEAC76D3896}" destId="{17157C59-AB47-47D1-B1CE-A1DAABA8D9AE}" srcOrd="0" destOrd="0" presId="urn:microsoft.com/office/officeart/2005/8/layout/orgChart1"/>
    <dgm:cxn modelId="{91AFD54C-9356-4094-ACEF-E8772EC18640}" type="presParOf" srcId="{17157C59-AB47-47D1-B1CE-A1DAABA8D9AE}" destId="{92CB558C-3362-44E0-8277-8B20CF434E6C}" srcOrd="0" destOrd="0" presId="urn:microsoft.com/office/officeart/2005/8/layout/orgChart1"/>
    <dgm:cxn modelId="{5160E068-A00E-45DC-A1CA-FD5565F893F8}" type="presParOf" srcId="{17157C59-AB47-47D1-B1CE-A1DAABA8D9AE}" destId="{FCB03AF2-6B3B-457D-8F1C-8E526D79B1D6}" srcOrd="1" destOrd="0" presId="urn:microsoft.com/office/officeart/2005/8/layout/orgChart1"/>
    <dgm:cxn modelId="{055EDE63-CDDB-4A30-9B9C-6665C7974B21}" type="presParOf" srcId="{D1D45640-5776-45BF-9996-9DEAC76D3896}" destId="{37667823-C7C2-4502-9DA5-4A2AC5B15010}" srcOrd="1" destOrd="0" presId="urn:microsoft.com/office/officeart/2005/8/layout/orgChart1"/>
    <dgm:cxn modelId="{78CC9C2B-E774-401A-8014-D976B61F805D}" type="presParOf" srcId="{D1D45640-5776-45BF-9996-9DEAC76D3896}" destId="{341F303C-67E8-4BAC-9E90-E0ED5A9CFEEE}" srcOrd="2" destOrd="0" presId="urn:microsoft.com/office/officeart/2005/8/layout/orgChart1"/>
    <dgm:cxn modelId="{8CC87812-26B3-4D81-BB5A-EB2619A7D1B8}" type="presParOf" srcId="{3EEB18E4-1835-4915-B343-7C35F114E450}" destId="{E7BFFB2B-294C-4B22-89B2-4FAFC506C2B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D0ABC-9651-4CC3-A693-FB764B5AD301}" type="doc">
      <dgm:prSet loTypeId="urn:microsoft.com/office/officeart/2005/8/layout/process1" loCatId="process" qsTypeId="urn:microsoft.com/office/officeart/2005/8/quickstyle/simple1" qsCatId="simple" csTypeId="urn:microsoft.com/office/officeart/2005/8/colors/accent1_2" csCatId="accent1" phldr="1"/>
      <dgm:spPr/>
    </dgm:pt>
    <dgm:pt modelId="{1A52DFBC-0C9B-4AC8-8E96-C2E3D9E67B1A}">
      <dgm:prSet phldrT="[Text]"/>
      <dgm:spPr/>
      <dgm:t>
        <a:bodyPr/>
        <a:lstStyle/>
        <a:p>
          <a:r>
            <a:rPr lang="en-US" dirty="0" err="1" smtClean="0"/>
            <a:t>Nhà</a:t>
          </a:r>
          <a:r>
            <a:rPr lang="en-US" dirty="0" smtClean="0"/>
            <a:t> </a:t>
          </a:r>
          <a:r>
            <a:rPr lang="en-US" dirty="0" err="1" smtClean="0"/>
            <a:t>sản</a:t>
          </a:r>
          <a:r>
            <a:rPr lang="en-US" dirty="0" smtClean="0"/>
            <a:t> </a:t>
          </a:r>
          <a:r>
            <a:rPr lang="en-US" dirty="0" err="1" smtClean="0"/>
            <a:t>xuất</a:t>
          </a:r>
          <a:r>
            <a:rPr lang="en-US" dirty="0" smtClean="0"/>
            <a:t> </a:t>
          </a:r>
          <a:endParaRPr lang="en-US" dirty="0"/>
        </a:p>
      </dgm:t>
    </dgm:pt>
    <dgm:pt modelId="{07833A3E-7C57-4FC0-9114-4B5FF8984105}" type="parTrans" cxnId="{FE45DBD9-29D8-4707-BE83-A42C2AA5B610}">
      <dgm:prSet/>
      <dgm:spPr/>
      <dgm:t>
        <a:bodyPr/>
        <a:lstStyle/>
        <a:p>
          <a:endParaRPr lang="en-US"/>
        </a:p>
      </dgm:t>
    </dgm:pt>
    <dgm:pt modelId="{94EB6435-3AA1-42DE-9A77-30961D0C9C8A}" type="sibTrans" cxnId="{FE45DBD9-29D8-4707-BE83-A42C2AA5B610}">
      <dgm:prSet/>
      <dgm:spPr/>
      <dgm:t>
        <a:bodyPr/>
        <a:lstStyle/>
        <a:p>
          <a:endParaRPr lang="en-US"/>
        </a:p>
      </dgm:t>
    </dgm:pt>
    <dgm:pt modelId="{AB2B1290-D6D7-4CAC-8201-5AA8F6147A36}">
      <dgm:prSet phldrT="[Text]"/>
      <dgm:spPr/>
      <dgm:t>
        <a:bodyPr/>
        <a:lstStyle/>
        <a:p>
          <a:r>
            <a:rPr lang="en-US" dirty="0" err="1" smtClean="0"/>
            <a:t>Nhà</a:t>
          </a:r>
          <a:r>
            <a:rPr lang="en-US" dirty="0" smtClean="0"/>
            <a:t> </a:t>
          </a:r>
          <a:r>
            <a:rPr lang="en-US" dirty="0" err="1" smtClean="0"/>
            <a:t>bán</a:t>
          </a:r>
          <a:r>
            <a:rPr lang="en-US" dirty="0" smtClean="0"/>
            <a:t> </a:t>
          </a:r>
          <a:r>
            <a:rPr lang="en-US" dirty="0" err="1" smtClean="0"/>
            <a:t>lẻ</a:t>
          </a:r>
          <a:endParaRPr lang="en-US" dirty="0"/>
        </a:p>
      </dgm:t>
    </dgm:pt>
    <dgm:pt modelId="{AB0FDC0D-2083-4964-BB8E-122086A98EB7}" type="parTrans" cxnId="{A8442E98-3AC9-44EF-A59C-B9733D3D1B18}">
      <dgm:prSet/>
      <dgm:spPr/>
      <dgm:t>
        <a:bodyPr/>
        <a:lstStyle/>
        <a:p>
          <a:endParaRPr lang="en-US"/>
        </a:p>
      </dgm:t>
    </dgm:pt>
    <dgm:pt modelId="{37C8F166-1682-4335-BB12-BCB2D835E041}" type="sibTrans" cxnId="{A8442E98-3AC9-44EF-A59C-B9733D3D1B18}">
      <dgm:prSet/>
      <dgm:spPr/>
      <dgm:t>
        <a:bodyPr/>
        <a:lstStyle/>
        <a:p>
          <a:endParaRPr lang="en-US"/>
        </a:p>
      </dgm:t>
    </dgm:pt>
    <dgm:pt modelId="{4F666255-9656-4841-9BF2-FB9A4AB34868}">
      <dgm:prSet phldrT="[Text]"/>
      <dgm:spPr/>
      <dgm:t>
        <a:bodyPr/>
        <a:lstStyle/>
        <a:p>
          <a:r>
            <a:rPr lang="en-US" dirty="0" err="1" smtClean="0"/>
            <a:t>Người</a:t>
          </a:r>
          <a:r>
            <a:rPr lang="en-US" dirty="0" smtClean="0"/>
            <a:t> </a:t>
          </a:r>
          <a:r>
            <a:rPr lang="en-US" dirty="0" err="1" smtClean="0"/>
            <a:t>tiêu</a:t>
          </a:r>
          <a:r>
            <a:rPr lang="en-US" dirty="0" smtClean="0"/>
            <a:t> </a:t>
          </a:r>
          <a:r>
            <a:rPr lang="en-US" dirty="0" err="1" smtClean="0"/>
            <a:t>dùng</a:t>
          </a:r>
          <a:endParaRPr lang="en-US" dirty="0"/>
        </a:p>
      </dgm:t>
    </dgm:pt>
    <dgm:pt modelId="{0B931A3F-5A58-470F-B41E-DBBE775891AD}" type="parTrans" cxnId="{DCACBAFD-8834-4BAC-B7C6-3FA7C0935993}">
      <dgm:prSet/>
      <dgm:spPr/>
      <dgm:t>
        <a:bodyPr/>
        <a:lstStyle/>
        <a:p>
          <a:endParaRPr lang="en-US"/>
        </a:p>
      </dgm:t>
    </dgm:pt>
    <dgm:pt modelId="{32AA3088-CB58-4B94-BC04-E4FCAFC18113}" type="sibTrans" cxnId="{DCACBAFD-8834-4BAC-B7C6-3FA7C0935993}">
      <dgm:prSet/>
      <dgm:spPr/>
      <dgm:t>
        <a:bodyPr/>
        <a:lstStyle/>
        <a:p>
          <a:endParaRPr lang="en-US"/>
        </a:p>
      </dgm:t>
    </dgm:pt>
    <dgm:pt modelId="{1A40A259-F873-4828-8647-47EF5F086FF6}" type="pres">
      <dgm:prSet presAssocID="{EDCD0ABC-9651-4CC3-A693-FB764B5AD301}" presName="Name0" presStyleCnt="0">
        <dgm:presLayoutVars>
          <dgm:dir/>
          <dgm:resizeHandles val="exact"/>
        </dgm:presLayoutVars>
      </dgm:prSet>
      <dgm:spPr/>
    </dgm:pt>
    <dgm:pt modelId="{2D249E08-F393-4C1D-9D9B-4CFAFBF30E59}" type="pres">
      <dgm:prSet presAssocID="{1A52DFBC-0C9B-4AC8-8E96-C2E3D9E67B1A}" presName="node" presStyleLbl="node1" presStyleIdx="0" presStyleCnt="3">
        <dgm:presLayoutVars>
          <dgm:bulletEnabled val="1"/>
        </dgm:presLayoutVars>
      </dgm:prSet>
      <dgm:spPr/>
      <dgm:t>
        <a:bodyPr/>
        <a:lstStyle/>
        <a:p>
          <a:endParaRPr lang="en-US"/>
        </a:p>
      </dgm:t>
    </dgm:pt>
    <dgm:pt modelId="{5803CEB9-883A-4371-80C5-43B0F2C1CC96}" type="pres">
      <dgm:prSet presAssocID="{94EB6435-3AA1-42DE-9A77-30961D0C9C8A}" presName="sibTrans" presStyleLbl="sibTrans2D1" presStyleIdx="0" presStyleCnt="2"/>
      <dgm:spPr/>
      <dgm:t>
        <a:bodyPr/>
        <a:lstStyle/>
        <a:p>
          <a:endParaRPr lang="en-US"/>
        </a:p>
      </dgm:t>
    </dgm:pt>
    <dgm:pt modelId="{96128B91-6D7A-403A-8340-07F8894C0E39}" type="pres">
      <dgm:prSet presAssocID="{94EB6435-3AA1-42DE-9A77-30961D0C9C8A}" presName="connectorText" presStyleLbl="sibTrans2D1" presStyleIdx="0" presStyleCnt="2"/>
      <dgm:spPr/>
      <dgm:t>
        <a:bodyPr/>
        <a:lstStyle/>
        <a:p>
          <a:endParaRPr lang="en-US"/>
        </a:p>
      </dgm:t>
    </dgm:pt>
    <dgm:pt modelId="{903DB644-AB44-42A5-84E3-78B0AB6F1BFB}" type="pres">
      <dgm:prSet presAssocID="{AB2B1290-D6D7-4CAC-8201-5AA8F6147A36}" presName="node" presStyleLbl="node1" presStyleIdx="1" presStyleCnt="3">
        <dgm:presLayoutVars>
          <dgm:bulletEnabled val="1"/>
        </dgm:presLayoutVars>
      </dgm:prSet>
      <dgm:spPr/>
      <dgm:t>
        <a:bodyPr/>
        <a:lstStyle/>
        <a:p>
          <a:endParaRPr lang="en-US"/>
        </a:p>
      </dgm:t>
    </dgm:pt>
    <dgm:pt modelId="{CB653BA6-5380-45E0-A4FD-DC8162FD04D8}" type="pres">
      <dgm:prSet presAssocID="{37C8F166-1682-4335-BB12-BCB2D835E041}" presName="sibTrans" presStyleLbl="sibTrans2D1" presStyleIdx="1" presStyleCnt="2"/>
      <dgm:spPr/>
      <dgm:t>
        <a:bodyPr/>
        <a:lstStyle/>
        <a:p>
          <a:endParaRPr lang="en-US"/>
        </a:p>
      </dgm:t>
    </dgm:pt>
    <dgm:pt modelId="{84A013C2-E334-4202-812E-579C9E90DFE4}" type="pres">
      <dgm:prSet presAssocID="{37C8F166-1682-4335-BB12-BCB2D835E041}" presName="connectorText" presStyleLbl="sibTrans2D1" presStyleIdx="1" presStyleCnt="2"/>
      <dgm:spPr/>
      <dgm:t>
        <a:bodyPr/>
        <a:lstStyle/>
        <a:p>
          <a:endParaRPr lang="en-US"/>
        </a:p>
      </dgm:t>
    </dgm:pt>
    <dgm:pt modelId="{FD2A8ACA-D99D-4F07-AD1C-20244D9E6E74}" type="pres">
      <dgm:prSet presAssocID="{4F666255-9656-4841-9BF2-FB9A4AB34868}" presName="node" presStyleLbl="node1" presStyleIdx="2" presStyleCnt="3">
        <dgm:presLayoutVars>
          <dgm:bulletEnabled val="1"/>
        </dgm:presLayoutVars>
      </dgm:prSet>
      <dgm:spPr/>
      <dgm:t>
        <a:bodyPr/>
        <a:lstStyle/>
        <a:p>
          <a:endParaRPr lang="en-US"/>
        </a:p>
      </dgm:t>
    </dgm:pt>
  </dgm:ptLst>
  <dgm:cxnLst>
    <dgm:cxn modelId="{FE45DBD9-29D8-4707-BE83-A42C2AA5B610}" srcId="{EDCD0ABC-9651-4CC3-A693-FB764B5AD301}" destId="{1A52DFBC-0C9B-4AC8-8E96-C2E3D9E67B1A}" srcOrd="0" destOrd="0" parTransId="{07833A3E-7C57-4FC0-9114-4B5FF8984105}" sibTransId="{94EB6435-3AA1-42DE-9A77-30961D0C9C8A}"/>
    <dgm:cxn modelId="{DCACBAFD-8834-4BAC-B7C6-3FA7C0935993}" srcId="{EDCD0ABC-9651-4CC3-A693-FB764B5AD301}" destId="{4F666255-9656-4841-9BF2-FB9A4AB34868}" srcOrd="2" destOrd="0" parTransId="{0B931A3F-5A58-470F-B41E-DBBE775891AD}" sibTransId="{32AA3088-CB58-4B94-BC04-E4FCAFC18113}"/>
    <dgm:cxn modelId="{8251B842-792C-44D1-B1CF-3107C34EC3F0}" type="presOf" srcId="{1A52DFBC-0C9B-4AC8-8E96-C2E3D9E67B1A}" destId="{2D249E08-F393-4C1D-9D9B-4CFAFBF30E59}" srcOrd="0" destOrd="0" presId="urn:microsoft.com/office/officeart/2005/8/layout/process1"/>
    <dgm:cxn modelId="{3A0579E3-A458-4873-B768-C265DCE7A7DD}" type="presOf" srcId="{4F666255-9656-4841-9BF2-FB9A4AB34868}" destId="{FD2A8ACA-D99D-4F07-AD1C-20244D9E6E74}" srcOrd="0" destOrd="0" presId="urn:microsoft.com/office/officeart/2005/8/layout/process1"/>
    <dgm:cxn modelId="{A8442E98-3AC9-44EF-A59C-B9733D3D1B18}" srcId="{EDCD0ABC-9651-4CC3-A693-FB764B5AD301}" destId="{AB2B1290-D6D7-4CAC-8201-5AA8F6147A36}" srcOrd="1" destOrd="0" parTransId="{AB0FDC0D-2083-4964-BB8E-122086A98EB7}" sibTransId="{37C8F166-1682-4335-BB12-BCB2D835E041}"/>
    <dgm:cxn modelId="{637455DA-5172-4441-8B4D-FC2BAE4DCEDC}" type="presOf" srcId="{37C8F166-1682-4335-BB12-BCB2D835E041}" destId="{84A013C2-E334-4202-812E-579C9E90DFE4}" srcOrd="1" destOrd="0" presId="urn:microsoft.com/office/officeart/2005/8/layout/process1"/>
    <dgm:cxn modelId="{C743CB24-79EE-425E-A9B5-C5BA1CEB576B}" type="presOf" srcId="{AB2B1290-D6D7-4CAC-8201-5AA8F6147A36}" destId="{903DB644-AB44-42A5-84E3-78B0AB6F1BFB}" srcOrd="0" destOrd="0" presId="urn:microsoft.com/office/officeart/2005/8/layout/process1"/>
    <dgm:cxn modelId="{3E271546-8880-4C12-A7BD-09A77FEBE6C7}" type="presOf" srcId="{EDCD0ABC-9651-4CC3-A693-FB764B5AD301}" destId="{1A40A259-F873-4828-8647-47EF5F086FF6}" srcOrd="0" destOrd="0" presId="urn:microsoft.com/office/officeart/2005/8/layout/process1"/>
    <dgm:cxn modelId="{0BAF704C-6536-4534-B92D-0E4D1221CF53}" type="presOf" srcId="{94EB6435-3AA1-42DE-9A77-30961D0C9C8A}" destId="{5803CEB9-883A-4371-80C5-43B0F2C1CC96}" srcOrd="0" destOrd="0" presId="urn:microsoft.com/office/officeart/2005/8/layout/process1"/>
    <dgm:cxn modelId="{6B84622F-2DE4-4320-89E3-6C133197EAEF}" type="presOf" srcId="{94EB6435-3AA1-42DE-9A77-30961D0C9C8A}" destId="{96128B91-6D7A-403A-8340-07F8894C0E39}" srcOrd="1" destOrd="0" presId="urn:microsoft.com/office/officeart/2005/8/layout/process1"/>
    <dgm:cxn modelId="{7E268B63-51DC-4C39-9289-B600BCBEB7E8}" type="presOf" srcId="{37C8F166-1682-4335-BB12-BCB2D835E041}" destId="{CB653BA6-5380-45E0-A4FD-DC8162FD04D8}" srcOrd="0" destOrd="0" presId="urn:microsoft.com/office/officeart/2005/8/layout/process1"/>
    <dgm:cxn modelId="{E7FD61B8-611F-4054-9AB1-513E55088B63}" type="presParOf" srcId="{1A40A259-F873-4828-8647-47EF5F086FF6}" destId="{2D249E08-F393-4C1D-9D9B-4CFAFBF30E59}" srcOrd="0" destOrd="0" presId="urn:microsoft.com/office/officeart/2005/8/layout/process1"/>
    <dgm:cxn modelId="{55F34257-8DCA-411E-9970-5A9201DD1520}" type="presParOf" srcId="{1A40A259-F873-4828-8647-47EF5F086FF6}" destId="{5803CEB9-883A-4371-80C5-43B0F2C1CC96}" srcOrd="1" destOrd="0" presId="urn:microsoft.com/office/officeart/2005/8/layout/process1"/>
    <dgm:cxn modelId="{BC3A37BD-6D33-4F25-AA12-21574364231B}" type="presParOf" srcId="{5803CEB9-883A-4371-80C5-43B0F2C1CC96}" destId="{96128B91-6D7A-403A-8340-07F8894C0E39}" srcOrd="0" destOrd="0" presId="urn:microsoft.com/office/officeart/2005/8/layout/process1"/>
    <dgm:cxn modelId="{15499786-4FEF-4BFE-A7B9-964C66CA1C27}" type="presParOf" srcId="{1A40A259-F873-4828-8647-47EF5F086FF6}" destId="{903DB644-AB44-42A5-84E3-78B0AB6F1BFB}" srcOrd="2" destOrd="0" presId="urn:microsoft.com/office/officeart/2005/8/layout/process1"/>
    <dgm:cxn modelId="{9E5B521D-4265-427C-858A-C4B544B15174}" type="presParOf" srcId="{1A40A259-F873-4828-8647-47EF5F086FF6}" destId="{CB653BA6-5380-45E0-A4FD-DC8162FD04D8}" srcOrd="3" destOrd="0" presId="urn:microsoft.com/office/officeart/2005/8/layout/process1"/>
    <dgm:cxn modelId="{85B889CA-F230-4197-AF77-D67BD7F8A7C6}" type="presParOf" srcId="{CB653BA6-5380-45E0-A4FD-DC8162FD04D8}" destId="{84A013C2-E334-4202-812E-579C9E90DFE4}" srcOrd="0" destOrd="0" presId="urn:microsoft.com/office/officeart/2005/8/layout/process1"/>
    <dgm:cxn modelId="{996EF46C-BC52-4CB2-81B0-B11BCB256FFD}" type="presParOf" srcId="{1A40A259-F873-4828-8647-47EF5F086FF6}" destId="{FD2A8ACA-D99D-4F07-AD1C-20244D9E6E7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C155AF-3F70-4587-B623-3DBE3CF485F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4DB9F2B-AFDE-4F3D-A4C4-3B2A904BCFA0}">
      <dgm:prSet phldrT="[Text]"/>
      <dgm:spPr/>
      <dgm:t>
        <a:bodyPr/>
        <a:lstStyle/>
        <a:p>
          <a:r>
            <a:rPr lang="en-US" dirty="0" err="1" smtClean="0"/>
            <a:t>Nhà</a:t>
          </a:r>
          <a:r>
            <a:rPr lang="en-US" dirty="0" smtClean="0"/>
            <a:t> </a:t>
          </a:r>
          <a:r>
            <a:rPr lang="en-US" dirty="0" err="1" smtClean="0"/>
            <a:t>sản</a:t>
          </a:r>
          <a:r>
            <a:rPr lang="en-US" dirty="0" smtClean="0"/>
            <a:t> </a:t>
          </a:r>
          <a:r>
            <a:rPr lang="en-US" dirty="0" err="1" smtClean="0"/>
            <a:t>xuất</a:t>
          </a:r>
          <a:endParaRPr lang="en-US" dirty="0"/>
        </a:p>
      </dgm:t>
    </dgm:pt>
    <dgm:pt modelId="{2D70C88C-E426-4B66-8853-F558FFFAE28E}" type="parTrans" cxnId="{8D1E0FD6-ACD0-46CB-A4F2-EAEFDD381EAA}">
      <dgm:prSet/>
      <dgm:spPr/>
      <dgm:t>
        <a:bodyPr/>
        <a:lstStyle/>
        <a:p>
          <a:endParaRPr lang="en-US"/>
        </a:p>
      </dgm:t>
    </dgm:pt>
    <dgm:pt modelId="{1E45B5BB-BA62-4EF4-A564-6C3CD92E1B7B}" type="sibTrans" cxnId="{8D1E0FD6-ACD0-46CB-A4F2-EAEFDD381EAA}">
      <dgm:prSet/>
      <dgm:spPr/>
      <dgm:t>
        <a:bodyPr/>
        <a:lstStyle/>
        <a:p>
          <a:endParaRPr lang="en-US"/>
        </a:p>
      </dgm:t>
    </dgm:pt>
    <dgm:pt modelId="{EA3F495E-724A-470B-B307-5A812BD06AB8}">
      <dgm:prSet phldrT="[Text]"/>
      <dgm:spPr/>
      <dgm:t>
        <a:bodyPr/>
        <a:lstStyle/>
        <a:p>
          <a:r>
            <a:rPr lang="en-US" dirty="0" err="1" smtClean="0"/>
            <a:t>Nhà</a:t>
          </a:r>
          <a:r>
            <a:rPr lang="en-US" dirty="0" smtClean="0"/>
            <a:t> </a:t>
          </a:r>
          <a:r>
            <a:rPr lang="en-US" dirty="0" err="1" smtClean="0"/>
            <a:t>bán</a:t>
          </a:r>
          <a:r>
            <a:rPr lang="en-US" dirty="0" smtClean="0"/>
            <a:t> </a:t>
          </a:r>
          <a:r>
            <a:rPr lang="en-US" dirty="0" err="1" smtClean="0"/>
            <a:t>buôn</a:t>
          </a:r>
          <a:r>
            <a:rPr lang="en-US" dirty="0" smtClean="0"/>
            <a:t> </a:t>
          </a:r>
          <a:endParaRPr lang="en-US" dirty="0"/>
        </a:p>
      </dgm:t>
    </dgm:pt>
    <dgm:pt modelId="{78C9ED4F-F316-4246-AACD-D4DAD9E39787}" type="sibTrans" cxnId="{ED0A2187-063E-4A73-9FBF-3712E36AF53A}">
      <dgm:prSet/>
      <dgm:spPr/>
      <dgm:t>
        <a:bodyPr/>
        <a:lstStyle/>
        <a:p>
          <a:endParaRPr lang="en-US"/>
        </a:p>
      </dgm:t>
    </dgm:pt>
    <dgm:pt modelId="{E743E8F1-7EBB-4E65-8BB5-A3CBB9FC528C}" type="parTrans" cxnId="{ED0A2187-063E-4A73-9FBF-3712E36AF53A}">
      <dgm:prSet/>
      <dgm:spPr/>
      <dgm:t>
        <a:bodyPr/>
        <a:lstStyle/>
        <a:p>
          <a:endParaRPr lang="en-US"/>
        </a:p>
      </dgm:t>
    </dgm:pt>
    <dgm:pt modelId="{B96A9C7C-BF46-4281-9393-69BF0FA1B51C}">
      <dgm:prSet phldrT="[Text]"/>
      <dgm:spPr/>
      <dgm:t>
        <a:bodyPr/>
        <a:lstStyle/>
        <a:p>
          <a:r>
            <a:rPr lang="en-US" dirty="0" err="1" smtClean="0"/>
            <a:t>Nhà</a:t>
          </a:r>
          <a:r>
            <a:rPr lang="en-US" dirty="0" smtClean="0"/>
            <a:t> </a:t>
          </a:r>
          <a:r>
            <a:rPr lang="en-US" dirty="0" err="1" smtClean="0"/>
            <a:t>bán</a:t>
          </a:r>
          <a:r>
            <a:rPr lang="en-US" dirty="0" smtClean="0"/>
            <a:t> </a:t>
          </a:r>
          <a:r>
            <a:rPr lang="en-US" dirty="0" err="1" smtClean="0"/>
            <a:t>lẻ</a:t>
          </a:r>
          <a:r>
            <a:rPr lang="en-US" dirty="0" smtClean="0"/>
            <a:t> </a:t>
          </a:r>
          <a:endParaRPr lang="en-US" dirty="0"/>
        </a:p>
      </dgm:t>
    </dgm:pt>
    <dgm:pt modelId="{4293E175-A342-487B-A260-1B19BB4F1310}" type="parTrans" cxnId="{51940E99-C705-453B-A738-C636F40C7E8B}">
      <dgm:prSet/>
      <dgm:spPr/>
      <dgm:t>
        <a:bodyPr/>
        <a:lstStyle/>
        <a:p>
          <a:endParaRPr lang="en-US"/>
        </a:p>
      </dgm:t>
    </dgm:pt>
    <dgm:pt modelId="{DAA31304-C144-4C5E-B210-05D76BE3FFE8}" type="sibTrans" cxnId="{51940E99-C705-453B-A738-C636F40C7E8B}">
      <dgm:prSet/>
      <dgm:spPr/>
      <dgm:t>
        <a:bodyPr/>
        <a:lstStyle/>
        <a:p>
          <a:endParaRPr lang="en-US"/>
        </a:p>
      </dgm:t>
    </dgm:pt>
    <dgm:pt modelId="{E333B0CC-7D7D-4463-A76F-3B8BEB2E1602}">
      <dgm:prSet phldrT="[Text]"/>
      <dgm:spPr/>
      <dgm:t>
        <a:bodyPr/>
        <a:lstStyle/>
        <a:p>
          <a:r>
            <a:rPr lang="en-US" dirty="0" err="1" smtClean="0"/>
            <a:t>Người</a:t>
          </a:r>
          <a:r>
            <a:rPr lang="en-US" dirty="0" smtClean="0"/>
            <a:t> </a:t>
          </a:r>
          <a:r>
            <a:rPr lang="en-US" dirty="0" err="1" smtClean="0"/>
            <a:t>tiêu</a:t>
          </a:r>
          <a:r>
            <a:rPr lang="en-US" dirty="0" smtClean="0"/>
            <a:t> </a:t>
          </a:r>
          <a:r>
            <a:rPr lang="en-US" dirty="0" err="1" smtClean="0"/>
            <a:t>dùng</a:t>
          </a:r>
          <a:endParaRPr lang="en-US" dirty="0"/>
        </a:p>
      </dgm:t>
    </dgm:pt>
    <dgm:pt modelId="{E4CB47F0-4B9A-4389-8E7E-0326A61972F9}" type="parTrans" cxnId="{027897DE-7860-49A2-B7E4-EEBBB77DC89D}">
      <dgm:prSet/>
      <dgm:spPr/>
      <dgm:t>
        <a:bodyPr/>
        <a:lstStyle/>
        <a:p>
          <a:endParaRPr lang="en-US"/>
        </a:p>
      </dgm:t>
    </dgm:pt>
    <dgm:pt modelId="{A19F454B-63CC-400D-A3FD-DBB9C4D1D709}" type="sibTrans" cxnId="{027897DE-7860-49A2-B7E4-EEBBB77DC89D}">
      <dgm:prSet/>
      <dgm:spPr/>
      <dgm:t>
        <a:bodyPr/>
        <a:lstStyle/>
        <a:p>
          <a:endParaRPr lang="en-US"/>
        </a:p>
      </dgm:t>
    </dgm:pt>
    <dgm:pt modelId="{91C9E4CB-F0AF-450F-8B84-8D14D4AB9FB6}" type="pres">
      <dgm:prSet presAssocID="{98C155AF-3F70-4587-B623-3DBE3CF485FB}" presName="Name0" presStyleCnt="0">
        <dgm:presLayoutVars>
          <dgm:dir/>
          <dgm:resizeHandles val="exact"/>
        </dgm:presLayoutVars>
      </dgm:prSet>
      <dgm:spPr/>
      <dgm:t>
        <a:bodyPr/>
        <a:lstStyle/>
        <a:p>
          <a:endParaRPr lang="en-US"/>
        </a:p>
      </dgm:t>
    </dgm:pt>
    <dgm:pt modelId="{A5692349-1C67-4946-82F6-8957BBFD53B3}" type="pres">
      <dgm:prSet presAssocID="{74DB9F2B-AFDE-4F3D-A4C4-3B2A904BCFA0}" presName="node" presStyleLbl="node1" presStyleIdx="0" presStyleCnt="4" custScaleX="71984" custScaleY="92860" custLinFactNeighborX="-7713" custLinFactNeighborY="0">
        <dgm:presLayoutVars>
          <dgm:bulletEnabled val="1"/>
        </dgm:presLayoutVars>
      </dgm:prSet>
      <dgm:spPr/>
      <dgm:t>
        <a:bodyPr/>
        <a:lstStyle/>
        <a:p>
          <a:endParaRPr lang="en-US"/>
        </a:p>
      </dgm:t>
    </dgm:pt>
    <dgm:pt modelId="{5CF16B54-78FA-49BF-AE4A-D038A746127C}" type="pres">
      <dgm:prSet presAssocID="{1E45B5BB-BA62-4EF4-A564-6C3CD92E1B7B}" presName="sibTrans" presStyleLbl="sibTrans2D1" presStyleIdx="0" presStyleCnt="3" custScaleX="143643" custScaleY="68019" custLinFactNeighborX="-16" custLinFactNeighborY="80"/>
      <dgm:spPr/>
      <dgm:t>
        <a:bodyPr/>
        <a:lstStyle/>
        <a:p>
          <a:endParaRPr lang="en-US"/>
        </a:p>
      </dgm:t>
    </dgm:pt>
    <dgm:pt modelId="{C9F5E24C-C3A8-420D-980C-F021AA428813}" type="pres">
      <dgm:prSet presAssocID="{1E45B5BB-BA62-4EF4-A564-6C3CD92E1B7B}" presName="connectorText" presStyleLbl="sibTrans2D1" presStyleIdx="0" presStyleCnt="3"/>
      <dgm:spPr/>
      <dgm:t>
        <a:bodyPr/>
        <a:lstStyle/>
        <a:p>
          <a:endParaRPr lang="en-US"/>
        </a:p>
      </dgm:t>
    </dgm:pt>
    <dgm:pt modelId="{A4912852-3731-4E08-A5D3-AFF600923BEA}" type="pres">
      <dgm:prSet presAssocID="{EA3F495E-724A-470B-B307-5A812BD06AB8}" presName="node" presStyleLbl="node1" presStyleIdx="1" presStyleCnt="4" custScaleX="70374" custScaleY="92506" custLinFactNeighborX="-32975" custLinFactNeighborY="0">
        <dgm:presLayoutVars>
          <dgm:bulletEnabled val="1"/>
        </dgm:presLayoutVars>
      </dgm:prSet>
      <dgm:spPr/>
      <dgm:t>
        <a:bodyPr/>
        <a:lstStyle/>
        <a:p>
          <a:endParaRPr lang="en-US"/>
        </a:p>
      </dgm:t>
    </dgm:pt>
    <dgm:pt modelId="{3B748D77-3962-4BD9-AE9C-2B3DCEC909CF}" type="pres">
      <dgm:prSet presAssocID="{78C9ED4F-F316-4246-AACD-D4DAD9E39787}" presName="sibTrans" presStyleLbl="sibTrans2D1" presStyleIdx="1" presStyleCnt="3" custScaleY="69061" custLinFactNeighborX="-2871" custLinFactNeighborY="-5579"/>
      <dgm:spPr/>
      <dgm:t>
        <a:bodyPr/>
        <a:lstStyle/>
        <a:p>
          <a:endParaRPr lang="en-US"/>
        </a:p>
      </dgm:t>
    </dgm:pt>
    <dgm:pt modelId="{BCCFFA38-2A4A-4D9B-BDED-6FE412DBFBF7}" type="pres">
      <dgm:prSet presAssocID="{78C9ED4F-F316-4246-AACD-D4DAD9E39787}" presName="connectorText" presStyleLbl="sibTrans2D1" presStyleIdx="1" presStyleCnt="3"/>
      <dgm:spPr/>
      <dgm:t>
        <a:bodyPr/>
        <a:lstStyle/>
        <a:p>
          <a:endParaRPr lang="en-US"/>
        </a:p>
      </dgm:t>
    </dgm:pt>
    <dgm:pt modelId="{E7EFC562-3DD2-4ED1-891D-1359B4E73FD8}" type="pres">
      <dgm:prSet presAssocID="{B96A9C7C-BF46-4281-9393-69BF0FA1B51C}" presName="node" presStyleLbl="node1" presStyleIdx="2" presStyleCnt="4" custScaleX="66391" custScaleY="92506" custLinFactNeighborX="-32975" custLinFactNeighborY="0">
        <dgm:presLayoutVars>
          <dgm:bulletEnabled val="1"/>
        </dgm:presLayoutVars>
      </dgm:prSet>
      <dgm:spPr/>
      <dgm:t>
        <a:bodyPr/>
        <a:lstStyle/>
        <a:p>
          <a:endParaRPr lang="en-US"/>
        </a:p>
      </dgm:t>
    </dgm:pt>
    <dgm:pt modelId="{8DE671EA-20EA-4A80-B6CA-9CBC772DEE4C}" type="pres">
      <dgm:prSet presAssocID="{DAA31304-C144-4C5E-B210-05D76BE3FFE8}" presName="sibTrans" presStyleLbl="sibTrans2D1" presStyleIdx="2" presStyleCnt="3" custScaleY="67859"/>
      <dgm:spPr/>
      <dgm:t>
        <a:bodyPr/>
        <a:lstStyle/>
        <a:p>
          <a:endParaRPr lang="en-US"/>
        </a:p>
      </dgm:t>
    </dgm:pt>
    <dgm:pt modelId="{70645A27-5B71-4A88-88A3-C4C005264F19}" type="pres">
      <dgm:prSet presAssocID="{DAA31304-C144-4C5E-B210-05D76BE3FFE8}" presName="connectorText" presStyleLbl="sibTrans2D1" presStyleIdx="2" presStyleCnt="3"/>
      <dgm:spPr/>
      <dgm:t>
        <a:bodyPr/>
        <a:lstStyle/>
        <a:p>
          <a:endParaRPr lang="en-US"/>
        </a:p>
      </dgm:t>
    </dgm:pt>
    <dgm:pt modelId="{13899896-4245-4E7F-93F1-0EA15D688956}" type="pres">
      <dgm:prSet presAssocID="{E333B0CC-7D7D-4463-A76F-3B8BEB2E1602}" presName="node" presStyleLbl="node1" presStyleIdx="3" presStyleCnt="4" custScaleX="66363" custScaleY="91480" custLinFactNeighborX="-32975" custLinFactNeighborY="0">
        <dgm:presLayoutVars>
          <dgm:bulletEnabled val="1"/>
        </dgm:presLayoutVars>
      </dgm:prSet>
      <dgm:spPr/>
      <dgm:t>
        <a:bodyPr/>
        <a:lstStyle/>
        <a:p>
          <a:endParaRPr lang="en-US"/>
        </a:p>
      </dgm:t>
    </dgm:pt>
  </dgm:ptLst>
  <dgm:cxnLst>
    <dgm:cxn modelId="{A32C1E47-F0B6-4578-9E8D-446473135A02}" type="presOf" srcId="{98C155AF-3F70-4587-B623-3DBE3CF485FB}" destId="{91C9E4CB-F0AF-450F-8B84-8D14D4AB9FB6}" srcOrd="0" destOrd="0" presId="urn:microsoft.com/office/officeart/2005/8/layout/process1"/>
    <dgm:cxn modelId="{563442B9-92AA-4216-83F8-3EA7B309819E}" type="presOf" srcId="{DAA31304-C144-4C5E-B210-05D76BE3FFE8}" destId="{70645A27-5B71-4A88-88A3-C4C005264F19}" srcOrd="1" destOrd="0" presId="urn:microsoft.com/office/officeart/2005/8/layout/process1"/>
    <dgm:cxn modelId="{6FC496EB-B34E-4625-B9B2-8B4944D6282A}" type="presOf" srcId="{B96A9C7C-BF46-4281-9393-69BF0FA1B51C}" destId="{E7EFC562-3DD2-4ED1-891D-1359B4E73FD8}" srcOrd="0" destOrd="0" presId="urn:microsoft.com/office/officeart/2005/8/layout/process1"/>
    <dgm:cxn modelId="{9208FFE9-3E5E-48F5-98C2-5C00B55D268D}" type="presOf" srcId="{EA3F495E-724A-470B-B307-5A812BD06AB8}" destId="{A4912852-3731-4E08-A5D3-AFF600923BEA}" srcOrd="0" destOrd="0" presId="urn:microsoft.com/office/officeart/2005/8/layout/process1"/>
    <dgm:cxn modelId="{D39A49C5-7DCF-4C2A-BC75-C6BDAE78A95C}" type="presOf" srcId="{78C9ED4F-F316-4246-AACD-D4DAD9E39787}" destId="{3B748D77-3962-4BD9-AE9C-2B3DCEC909CF}" srcOrd="0" destOrd="0" presId="urn:microsoft.com/office/officeart/2005/8/layout/process1"/>
    <dgm:cxn modelId="{EBE160F1-2FA5-406B-870E-82E162587475}" type="presOf" srcId="{74DB9F2B-AFDE-4F3D-A4C4-3B2A904BCFA0}" destId="{A5692349-1C67-4946-82F6-8957BBFD53B3}" srcOrd="0" destOrd="0" presId="urn:microsoft.com/office/officeart/2005/8/layout/process1"/>
    <dgm:cxn modelId="{ED0A2187-063E-4A73-9FBF-3712E36AF53A}" srcId="{98C155AF-3F70-4587-B623-3DBE3CF485FB}" destId="{EA3F495E-724A-470B-B307-5A812BD06AB8}" srcOrd="1" destOrd="0" parTransId="{E743E8F1-7EBB-4E65-8BB5-A3CBB9FC528C}" sibTransId="{78C9ED4F-F316-4246-AACD-D4DAD9E39787}"/>
    <dgm:cxn modelId="{BA90B709-E10F-4745-A416-4E7DFEB5F441}" type="presOf" srcId="{78C9ED4F-F316-4246-AACD-D4DAD9E39787}" destId="{BCCFFA38-2A4A-4D9B-BDED-6FE412DBFBF7}" srcOrd="1" destOrd="0" presId="urn:microsoft.com/office/officeart/2005/8/layout/process1"/>
    <dgm:cxn modelId="{0FAF8C44-5FA6-4570-9EF2-5534B5074191}" type="presOf" srcId="{DAA31304-C144-4C5E-B210-05D76BE3FFE8}" destId="{8DE671EA-20EA-4A80-B6CA-9CBC772DEE4C}" srcOrd="0" destOrd="0" presId="urn:microsoft.com/office/officeart/2005/8/layout/process1"/>
    <dgm:cxn modelId="{2286F11C-6A34-4832-849B-8B669BF81547}" type="presOf" srcId="{1E45B5BB-BA62-4EF4-A564-6C3CD92E1B7B}" destId="{5CF16B54-78FA-49BF-AE4A-D038A746127C}" srcOrd="0" destOrd="0" presId="urn:microsoft.com/office/officeart/2005/8/layout/process1"/>
    <dgm:cxn modelId="{51940E99-C705-453B-A738-C636F40C7E8B}" srcId="{98C155AF-3F70-4587-B623-3DBE3CF485FB}" destId="{B96A9C7C-BF46-4281-9393-69BF0FA1B51C}" srcOrd="2" destOrd="0" parTransId="{4293E175-A342-487B-A260-1B19BB4F1310}" sibTransId="{DAA31304-C144-4C5E-B210-05D76BE3FFE8}"/>
    <dgm:cxn modelId="{88226C25-7393-4145-819E-6ACC5195B7F1}" type="presOf" srcId="{1E45B5BB-BA62-4EF4-A564-6C3CD92E1B7B}" destId="{C9F5E24C-C3A8-420D-980C-F021AA428813}" srcOrd="1" destOrd="0" presId="urn:microsoft.com/office/officeart/2005/8/layout/process1"/>
    <dgm:cxn modelId="{8D1E0FD6-ACD0-46CB-A4F2-EAEFDD381EAA}" srcId="{98C155AF-3F70-4587-B623-3DBE3CF485FB}" destId="{74DB9F2B-AFDE-4F3D-A4C4-3B2A904BCFA0}" srcOrd="0" destOrd="0" parTransId="{2D70C88C-E426-4B66-8853-F558FFFAE28E}" sibTransId="{1E45B5BB-BA62-4EF4-A564-6C3CD92E1B7B}"/>
    <dgm:cxn modelId="{027897DE-7860-49A2-B7E4-EEBBB77DC89D}" srcId="{98C155AF-3F70-4587-B623-3DBE3CF485FB}" destId="{E333B0CC-7D7D-4463-A76F-3B8BEB2E1602}" srcOrd="3" destOrd="0" parTransId="{E4CB47F0-4B9A-4389-8E7E-0326A61972F9}" sibTransId="{A19F454B-63CC-400D-A3FD-DBB9C4D1D709}"/>
    <dgm:cxn modelId="{6DDE22DE-8B57-492E-937E-746A404CEA3E}" type="presOf" srcId="{E333B0CC-7D7D-4463-A76F-3B8BEB2E1602}" destId="{13899896-4245-4E7F-93F1-0EA15D688956}" srcOrd="0" destOrd="0" presId="urn:microsoft.com/office/officeart/2005/8/layout/process1"/>
    <dgm:cxn modelId="{2AC09E54-8BD8-4042-BC61-CD7D8C0ED3A9}" type="presParOf" srcId="{91C9E4CB-F0AF-450F-8B84-8D14D4AB9FB6}" destId="{A5692349-1C67-4946-82F6-8957BBFD53B3}" srcOrd="0" destOrd="0" presId="urn:microsoft.com/office/officeart/2005/8/layout/process1"/>
    <dgm:cxn modelId="{806BEEB7-A78B-482A-816A-0DDFEA824FF9}" type="presParOf" srcId="{91C9E4CB-F0AF-450F-8B84-8D14D4AB9FB6}" destId="{5CF16B54-78FA-49BF-AE4A-D038A746127C}" srcOrd="1" destOrd="0" presId="urn:microsoft.com/office/officeart/2005/8/layout/process1"/>
    <dgm:cxn modelId="{E74B99C7-8093-4424-A700-D5AD21012311}" type="presParOf" srcId="{5CF16B54-78FA-49BF-AE4A-D038A746127C}" destId="{C9F5E24C-C3A8-420D-980C-F021AA428813}" srcOrd="0" destOrd="0" presId="urn:microsoft.com/office/officeart/2005/8/layout/process1"/>
    <dgm:cxn modelId="{50CA4CD5-B0A9-4FBD-9EC4-A4C2831568FC}" type="presParOf" srcId="{91C9E4CB-F0AF-450F-8B84-8D14D4AB9FB6}" destId="{A4912852-3731-4E08-A5D3-AFF600923BEA}" srcOrd="2" destOrd="0" presId="urn:microsoft.com/office/officeart/2005/8/layout/process1"/>
    <dgm:cxn modelId="{78360D8A-2FE8-4B27-BC30-E674DCF7F218}" type="presParOf" srcId="{91C9E4CB-F0AF-450F-8B84-8D14D4AB9FB6}" destId="{3B748D77-3962-4BD9-AE9C-2B3DCEC909CF}" srcOrd="3" destOrd="0" presId="urn:microsoft.com/office/officeart/2005/8/layout/process1"/>
    <dgm:cxn modelId="{C60DD82E-66FD-4A9D-B2C9-B96BDE0DD52D}" type="presParOf" srcId="{3B748D77-3962-4BD9-AE9C-2B3DCEC909CF}" destId="{BCCFFA38-2A4A-4D9B-BDED-6FE412DBFBF7}" srcOrd="0" destOrd="0" presId="urn:microsoft.com/office/officeart/2005/8/layout/process1"/>
    <dgm:cxn modelId="{2784CAD9-C31F-41AD-B005-06CEAE300592}" type="presParOf" srcId="{91C9E4CB-F0AF-450F-8B84-8D14D4AB9FB6}" destId="{E7EFC562-3DD2-4ED1-891D-1359B4E73FD8}" srcOrd="4" destOrd="0" presId="urn:microsoft.com/office/officeart/2005/8/layout/process1"/>
    <dgm:cxn modelId="{83222C1E-924A-4109-8884-ECF4411FD552}" type="presParOf" srcId="{91C9E4CB-F0AF-450F-8B84-8D14D4AB9FB6}" destId="{8DE671EA-20EA-4A80-B6CA-9CBC772DEE4C}" srcOrd="5" destOrd="0" presId="urn:microsoft.com/office/officeart/2005/8/layout/process1"/>
    <dgm:cxn modelId="{CB3ABD80-7C04-4F53-A4CC-FC982416A932}" type="presParOf" srcId="{8DE671EA-20EA-4A80-B6CA-9CBC772DEE4C}" destId="{70645A27-5B71-4A88-88A3-C4C005264F19}" srcOrd="0" destOrd="0" presId="urn:microsoft.com/office/officeart/2005/8/layout/process1"/>
    <dgm:cxn modelId="{F8160A41-F7DC-4409-B11D-B6B706FF7797}" type="presParOf" srcId="{91C9E4CB-F0AF-450F-8B84-8D14D4AB9FB6}" destId="{13899896-4245-4E7F-93F1-0EA15D68895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C155AF-3F70-4587-B623-3DBE3CF485F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4DB9F2B-AFDE-4F3D-A4C4-3B2A904BCFA0}">
      <dgm:prSet phldrT="[Text]"/>
      <dgm:spPr/>
      <dgm:t>
        <a:bodyPr/>
        <a:lstStyle/>
        <a:p>
          <a:r>
            <a:rPr lang="en-US" dirty="0" err="1" smtClean="0"/>
            <a:t>Nhà</a:t>
          </a:r>
          <a:r>
            <a:rPr lang="en-US" dirty="0" smtClean="0"/>
            <a:t> </a:t>
          </a:r>
          <a:r>
            <a:rPr lang="en-US" dirty="0" err="1" smtClean="0"/>
            <a:t>sản</a:t>
          </a:r>
          <a:r>
            <a:rPr lang="en-US" dirty="0" smtClean="0"/>
            <a:t> </a:t>
          </a:r>
          <a:r>
            <a:rPr lang="en-US" dirty="0" err="1" smtClean="0"/>
            <a:t>xuất</a:t>
          </a:r>
          <a:endParaRPr lang="en-US" dirty="0"/>
        </a:p>
      </dgm:t>
    </dgm:pt>
    <dgm:pt modelId="{2D70C88C-E426-4B66-8853-F558FFFAE28E}" type="parTrans" cxnId="{8D1E0FD6-ACD0-46CB-A4F2-EAEFDD381EAA}">
      <dgm:prSet/>
      <dgm:spPr/>
      <dgm:t>
        <a:bodyPr/>
        <a:lstStyle/>
        <a:p>
          <a:endParaRPr lang="en-US"/>
        </a:p>
      </dgm:t>
    </dgm:pt>
    <dgm:pt modelId="{1E45B5BB-BA62-4EF4-A564-6C3CD92E1B7B}" type="sibTrans" cxnId="{8D1E0FD6-ACD0-46CB-A4F2-EAEFDD381EAA}">
      <dgm:prSet/>
      <dgm:spPr/>
      <dgm:t>
        <a:bodyPr/>
        <a:lstStyle/>
        <a:p>
          <a:endParaRPr lang="en-US"/>
        </a:p>
      </dgm:t>
    </dgm:pt>
    <dgm:pt modelId="{EA3F495E-724A-470B-B307-5A812BD06AB8}">
      <dgm:prSet phldrT="[Text]"/>
      <dgm:spPr/>
      <dgm:t>
        <a:bodyPr/>
        <a:lstStyle/>
        <a:p>
          <a:r>
            <a:rPr lang="en-US" dirty="0" err="1" smtClean="0"/>
            <a:t>Môi</a:t>
          </a:r>
          <a:r>
            <a:rPr lang="en-US" dirty="0" smtClean="0"/>
            <a:t> </a:t>
          </a:r>
          <a:r>
            <a:rPr lang="en-US" dirty="0" err="1" smtClean="0"/>
            <a:t>giới</a:t>
          </a:r>
          <a:endParaRPr lang="en-US" dirty="0"/>
        </a:p>
      </dgm:t>
    </dgm:pt>
    <dgm:pt modelId="{78C9ED4F-F316-4246-AACD-D4DAD9E39787}" type="sibTrans" cxnId="{ED0A2187-063E-4A73-9FBF-3712E36AF53A}">
      <dgm:prSet/>
      <dgm:spPr/>
      <dgm:t>
        <a:bodyPr/>
        <a:lstStyle/>
        <a:p>
          <a:endParaRPr lang="en-US"/>
        </a:p>
      </dgm:t>
    </dgm:pt>
    <dgm:pt modelId="{E743E8F1-7EBB-4E65-8BB5-A3CBB9FC528C}" type="parTrans" cxnId="{ED0A2187-063E-4A73-9FBF-3712E36AF53A}">
      <dgm:prSet/>
      <dgm:spPr/>
      <dgm:t>
        <a:bodyPr/>
        <a:lstStyle/>
        <a:p>
          <a:endParaRPr lang="en-US"/>
        </a:p>
      </dgm:t>
    </dgm:pt>
    <dgm:pt modelId="{B96A9C7C-BF46-4281-9393-69BF0FA1B51C}">
      <dgm:prSet phldrT="[Text]"/>
      <dgm:spPr/>
      <dgm:t>
        <a:bodyPr/>
        <a:lstStyle/>
        <a:p>
          <a:r>
            <a:rPr lang="en-US" dirty="0" err="1" smtClean="0"/>
            <a:t>Nhà</a:t>
          </a:r>
          <a:r>
            <a:rPr lang="en-US" dirty="0" smtClean="0"/>
            <a:t> </a:t>
          </a:r>
          <a:r>
            <a:rPr lang="en-US" dirty="0" err="1" smtClean="0"/>
            <a:t>bán</a:t>
          </a:r>
          <a:r>
            <a:rPr lang="en-US" dirty="0" smtClean="0"/>
            <a:t> </a:t>
          </a:r>
          <a:r>
            <a:rPr lang="en-US" dirty="0" err="1" smtClean="0"/>
            <a:t>buôn</a:t>
          </a:r>
          <a:endParaRPr lang="en-US" dirty="0"/>
        </a:p>
      </dgm:t>
    </dgm:pt>
    <dgm:pt modelId="{4293E175-A342-487B-A260-1B19BB4F1310}" type="parTrans" cxnId="{51940E99-C705-453B-A738-C636F40C7E8B}">
      <dgm:prSet/>
      <dgm:spPr/>
      <dgm:t>
        <a:bodyPr/>
        <a:lstStyle/>
        <a:p>
          <a:endParaRPr lang="en-US"/>
        </a:p>
      </dgm:t>
    </dgm:pt>
    <dgm:pt modelId="{DAA31304-C144-4C5E-B210-05D76BE3FFE8}" type="sibTrans" cxnId="{51940E99-C705-453B-A738-C636F40C7E8B}">
      <dgm:prSet/>
      <dgm:spPr/>
      <dgm:t>
        <a:bodyPr/>
        <a:lstStyle/>
        <a:p>
          <a:endParaRPr lang="en-US"/>
        </a:p>
      </dgm:t>
    </dgm:pt>
    <dgm:pt modelId="{E333B0CC-7D7D-4463-A76F-3B8BEB2E1602}">
      <dgm:prSet phldrT="[Text]"/>
      <dgm:spPr/>
      <dgm:t>
        <a:bodyPr/>
        <a:lstStyle/>
        <a:p>
          <a:r>
            <a:rPr lang="en-US" dirty="0" err="1" smtClean="0"/>
            <a:t>Nhà</a:t>
          </a:r>
          <a:r>
            <a:rPr lang="en-US" dirty="0" smtClean="0"/>
            <a:t> </a:t>
          </a:r>
          <a:r>
            <a:rPr lang="en-US" dirty="0" err="1" smtClean="0"/>
            <a:t>bán</a:t>
          </a:r>
          <a:r>
            <a:rPr lang="en-US" dirty="0" smtClean="0"/>
            <a:t> </a:t>
          </a:r>
          <a:r>
            <a:rPr lang="en-US" dirty="0" err="1" smtClean="0"/>
            <a:t>lẻ</a:t>
          </a:r>
          <a:endParaRPr lang="en-US" dirty="0"/>
        </a:p>
      </dgm:t>
    </dgm:pt>
    <dgm:pt modelId="{E4CB47F0-4B9A-4389-8E7E-0326A61972F9}" type="parTrans" cxnId="{027897DE-7860-49A2-B7E4-EEBBB77DC89D}">
      <dgm:prSet/>
      <dgm:spPr/>
      <dgm:t>
        <a:bodyPr/>
        <a:lstStyle/>
        <a:p>
          <a:endParaRPr lang="en-US"/>
        </a:p>
      </dgm:t>
    </dgm:pt>
    <dgm:pt modelId="{A19F454B-63CC-400D-A3FD-DBB9C4D1D709}" type="sibTrans" cxnId="{027897DE-7860-49A2-B7E4-EEBBB77DC89D}">
      <dgm:prSet/>
      <dgm:spPr/>
      <dgm:t>
        <a:bodyPr/>
        <a:lstStyle/>
        <a:p>
          <a:endParaRPr lang="en-US"/>
        </a:p>
      </dgm:t>
    </dgm:pt>
    <dgm:pt modelId="{87A00408-15E0-4172-84AC-ECDB11C07637}">
      <dgm:prSet/>
      <dgm:spPr/>
      <dgm:t>
        <a:bodyPr/>
        <a:lstStyle/>
        <a:p>
          <a:endParaRPr lang="en-US"/>
        </a:p>
      </dgm:t>
    </dgm:pt>
    <dgm:pt modelId="{5DACEF20-F00A-4045-9672-96A197B1442A}" type="parTrans" cxnId="{496A8963-33DA-4C1E-BDD8-19013310A3D3}">
      <dgm:prSet/>
      <dgm:spPr/>
      <dgm:t>
        <a:bodyPr/>
        <a:lstStyle/>
        <a:p>
          <a:endParaRPr lang="en-US"/>
        </a:p>
      </dgm:t>
    </dgm:pt>
    <dgm:pt modelId="{AFDD59F9-D54B-463F-B41A-B477902E9916}" type="sibTrans" cxnId="{496A8963-33DA-4C1E-BDD8-19013310A3D3}">
      <dgm:prSet custScaleX="130582" custScaleY="64035" custLinFactNeighborX="8944" custLinFactNeighborY="-11442"/>
      <dgm:spPr/>
      <dgm:t>
        <a:bodyPr/>
        <a:lstStyle/>
        <a:p>
          <a:endParaRPr lang="en-US"/>
        </a:p>
      </dgm:t>
    </dgm:pt>
    <dgm:pt modelId="{91C9E4CB-F0AF-450F-8B84-8D14D4AB9FB6}" type="pres">
      <dgm:prSet presAssocID="{98C155AF-3F70-4587-B623-3DBE3CF485FB}" presName="Name0" presStyleCnt="0">
        <dgm:presLayoutVars>
          <dgm:dir/>
          <dgm:resizeHandles val="exact"/>
        </dgm:presLayoutVars>
      </dgm:prSet>
      <dgm:spPr/>
      <dgm:t>
        <a:bodyPr/>
        <a:lstStyle/>
        <a:p>
          <a:endParaRPr lang="en-US"/>
        </a:p>
      </dgm:t>
    </dgm:pt>
    <dgm:pt modelId="{A5692349-1C67-4946-82F6-8957BBFD53B3}" type="pres">
      <dgm:prSet presAssocID="{74DB9F2B-AFDE-4F3D-A4C4-3B2A904BCFA0}" presName="node" presStyleLbl="node1" presStyleIdx="0" presStyleCnt="5" custScaleX="57689" custScaleY="81127" custLinFactNeighborX="-7713" custLinFactNeighborY="0">
        <dgm:presLayoutVars>
          <dgm:bulletEnabled val="1"/>
        </dgm:presLayoutVars>
      </dgm:prSet>
      <dgm:spPr/>
      <dgm:t>
        <a:bodyPr/>
        <a:lstStyle/>
        <a:p>
          <a:endParaRPr lang="en-US"/>
        </a:p>
      </dgm:t>
    </dgm:pt>
    <dgm:pt modelId="{5CF16B54-78FA-49BF-AE4A-D038A746127C}" type="pres">
      <dgm:prSet presAssocID="{1E45B5BB-BA62-4EF4-A564-6C3CD92E1B7B}" presName="sibTrans" presStyleLbl="sibTrans2D1" presStyleIdx="0" presStyleCnt="4" custScaleX="151779" custScaleY="65508" custLinFactNeighborX="9479" custLinFactNeighborY="-2618"/>
      <dgm:spPr/>
      <dgm:t>
        <a:bodyPr/>
        <a:lstStyle/>
        <a:p>
          <a:endParaRPr lang="en-US"/>
        </a:p>
      </dgm:t>
    </dgm:pt>
    <dgm:pt modelId="{C9F5E24C-C3A8-420D-980C-F021AA428813}" type="pres">
      <dgm:prSet presAssocID="{1E45B5BB-BA62-4EF4-A564-6C3CD92E1B7B}" presName="connectorText" presStyleLbl="sibTrans2D1" presStyleIdx="0" presStyleCnt="4"/>
      <dgm:spPr/>
      <dgm:t>
        <a:bodyPr/>
        <a:lstStyle/>
        <a:p>
          <a:endParaRPr lang="en-US"/>
        </a:p>
      </dgm:t>
    </dgm:pt>
    <dgm:pt modelId="{A4912852-3731-4E08-A5D3-AFF600923BEA}" type="pres">
      <dgm:prSet presAssocID="{EA3F495E-724A-470B-B307-5A812BD06AB8}" presName="node" presStyleLbl="node1" presStyleIdx="1" presStyleCnt="5" custScaleX="55776" custScaleY="80962" custLinFactNeighborX="-28391" custLinFactNeighborY="386">
        <dgm:presLayoutVars>
          <dgm:bulletEnabled val="1"/>
        </dgm:presLayoutVars>
      </dgm:prSet>
      <dgm:spPr/>
      <dgm:t>
        <a:bodyPr/>
        <a:lstStyle/>
        <a:p>
          <a:endParaRPr lang="en-US"/>
        </a:p>
      </dgm:t>
    </dgm:pt>
    <dgm:pt modelId="{3B748D77-3962-4BD9-AE9C-2B3DCEC909CF}" type="pres">
      <dgm:prSet presAssocID="{78C9ED4F-F316-4246-AACD-D4DAD9E39787}" presName="sibTrans" presStyleLbl="sibTrans2D1" presStyleIdx="1" presStyleCnt="4" custScaleX="104723" custScaleY="64035" custLinFactNeighborX="20457" custLinFactNeighborY="4356"/>
      <dgm:spPr/>
      <dgm:t>
        <a:bodyPr/>
        <a:lstStyle/>
        <a:p>
          <a:endParaRPr lang="en-US"/>
        </a:p>
      </dgm:t>
    </dgm:pt>
    <dgm:pt modelId="{BCCFFA38-2A4A-4D9B-BDED-6FE412DBFBF7}" type="pres">
      <dgm:prSet presAssocID="{78C9ED4F-F316-4246-AACD-D4DAD9E39787}" presName="connectorText" presStyleLbl="sibTrans2D1" presStyleIdx="1" presStyleCnt="4"/>
      <dgm:spPr/>
      <dgm:t>
        <a:bodyPr/>
        <a:lstStyle/>
        <a:p>
          <a:endParaRPr lang="en-US"/>
        </a:p>
      </dgm:t>
    </dgm:pt>
    <dgm:pt modelId="{E7EFC562-3DD2-4ED1-891D-1359B4E73FD8}" type="pres">
      <dgm:prSet presAssocID="{B96A9C7C-BF46-4281-9393-69BF0FA1B51C}" presName="node" presStyleLbl="node1" presStyleIdx="2" presStyleCnt="5" custScaleX="56642" custScaleY="85322" custLinFactNeighborX="-50200" custLinFactNeighborY="603">
        <dgm:presLayoutVars>
          <dgm:bulletEnabled val="1"/>
        </dgm:presLayoutVars>
      </dgm:prSet>
      <dgm:spPr/>
      <dgm:t>
        <a:bodyPr/>
        <a:lstStyle/>
        <a:p>
          <a:endParaRPr lang="en-US"/>
        </a:p>
      </dgm:t>
    </dgm:pt>
    <dgm:pt modelId="{8DE671EA-20EA-4A80-B6CA-9CBC772DEE4C}" type="pres">
      <dgm:prSet presAssocID="{DAA31304-C144-4C5E-B210-05D76BE3FFE8}" presName="sibTrans" presStyleLbl="sibTrans2D1" presStyleIdx="2" presStyleCnt="4" custScaleX="106504" custScaleY="67859"/>
      <dgm:spPr/>
      <dgm:t>
        <a:bodyPr/>
        <a:lstStyle/>
        <a:p>
          <a:endParaRPr lang="en-US"/>
        </a:p>
      </dgm:t>
    </dgm:pt>
    <dgm:pt modelId="{70645A27-5B71-4A88-88A3-C4C005264F19}" type="pres">
      <dgm:prSet presAssocID="{DAA31304-C144-4C5E-B210-05D76BE3FFE8}" presName="connectorText" presStyleLbl="sibTrans2D1" presStyleIdx="2" presStyleCnt="4"/>
      <dgm:spPr/>
      <dgm:t>
        <a:bodyPr/>
        <a:lstStyle/>
        <a:p>
          <a:endParaRPr lang="en-US"/>
        </a:p>
      </dgm:t>
    </dgm:pt>
    <dgm:pt modelId="{13899896-4245-4E7F-93F1-0EA15D688956}" type="pres">
      <dgm:prSet presAssocID="{E333B0CC-7D7D-4463-A76F-3B8BEB2E1602}" presName="node" presStyleLbl="node1" presStyleIdx="3" presStyleCnt="5" custScaleX="55082" custScaleY="81916" custLinFactNeighborX="-43147" custLinFactNeighborY="-91">
        <dgm:presLayoutVars>
          <dgm:bulletEnabled val="1"/>
        </dgm:presLayoutVars>
      </dgm:prSet>
      <dgm:spPr/>
      <dgm:t>
        <a:bodyPr/>
        <a:lstStyle/>
        <a:p>
          <a:endParaRPr lang="en-US"/>
        </a:p>
      </dgm:t>
    </dgm:pt>
    <dgm:pt modelId="{83CA502F-99DC-41C6-9A40-D55309B73062}" type="pres">
      <dgm:prSet presAssocID="{A19F454B-63CC-400D-A3FD-DBB9C4D1D709}" presName="sibTrans" presStyleLbl="sibTrans2D1" presStyleIdx="3" presStyleCnt="4" custScaleX="98220" custScaleY="66563"/>
      <dgm:spPr/>
      <dgm:t>
        <a:bodyPr/>
        <a:lstStyle/>
        <a:p>
          <a:endParaRPr lang="en-US"/>
        </a:p>
      </dgm:t>
    </dgm:pt>
    <dgm:pt modelId="{F00AA048-70C8-4109-8855-946B64D346B5}" type="pres">
      <dgm:prSet presAssocID="{A19F454B-63CC-400D-A3FD-DBB9C4D1D709}" presName="connectorText" presStyleLbl="sibTrans2D1" presStyleIdx="3" presStyleCnt="4"/>
      <dgm:spPr/>
      <dgm:t>
        <a:bodyPr/>
        <a:lstStyle/>
        <a:p>
          <a:endParaRPr lang="en-US"/>
        </a:p>
      </dgm:t>
    </dgm:pt>
    <dgm:pt modelId="{EFFC2D61-10BE-4283-8CF0-878B9B27CD31}" type="pres">
      <dgm:prSet presAssocID="{87A00408-15E0-4172-84AC-ECDB11C07637}" presName="node" presStyleLbl="node1" presStyleIdx="4" presStyleCnt="5" custScaleX="55776" custScaleY="80962" custLinFactNeighborX="-45316" custLinFactNeighborY="-905">
        <dgm:presLayoutVars>
          <dgm:bulletEnabled val="1"/>
        </dgm:presLayoutVars>
      </dgm:prSet>
      <dgm:spPr/>
      <dgm:t>
        <a:bodyPr/>
        <a:lstStyle/>
        <a:p>
          <a:endParaRPr lang="en-US"/>
        </a:p>
      </dgm:t>
    </dgm:pt>
  </dgm:ptLst>
  <dgm:cxnLst>
    <dgm:cxn modelId="{737919A6-EF5F-43E2-B457-EBEF887E3894}" type="presOf" srcId="{B96A9C7C-BF46-4281-9393-69BF0FA1B51C}" destId="{E7EFC562-3DD2-4ED1-891D-1359B4E73FD8}" srcOrd="0" destOrd="0" presId="urn:microsoft.com/office/officeart/2005/8/layout/process1"/>
    <dgm:cxn modelId="{61A52BB3-A8B9-4E55-840B-5750607F9208}" type="presOf" srcId="{74DB9F2B-AFDE-4F3D-A4C4-3B2A904BCFA0}" destId="{A5692349-1C67-4946-82F6-8957BBFD53B3}" srcOrd="0" destOrd="0" presId="urn:microsoft.com/office/officeart/2005/8/layout/process1"/>
    <dgm:cxn modelId="{72773E28-A124-4AED-A1CB-AD8123628CD3}" type="presOf" srcId="{A19F454B-63CC-400D-A3FD-DBB9C4D1D709}" destId="{F00AA048-70C8-4109-8855-946B64D346B5}" srcOrd="1" destOrd="0" presId="urn:microsoft.com/office/officeart/2005/8/layout/process1"/>
    <dgm:cxn modelId="{C9B1D871-FD72-4821-BFAC-0F57C885A88A}" type="presOf" srcId="{98C155AF-3F70-4587-B623-3DBE3CF485FB}" destId="{91C9E4CB-F0AF-450F-8B84-8D14D4AB9FB6}" srcOrd="0" destOrd="0" presId="urn:microsoft.com/office/officeart/2005/8/layout/process1"/>
    <dgm:cxn modelId="{ED0A2187-063E-4A73-9FBF-3712E36AF53A}" srcId="{98C155AF-3F70-4587-B623-3DBE3CF485FB}" destId="{EA3F495E-724A-470B-B307-5A812BD06AB8}" srcOrd="1" destOrd="0" parTransId="{E743E8F1-7EBB-4E65-8BB5-A3CBB9FC528C}" sibTransId="{78C9ED4F-F316-4246-AACD-D4DAD9E39787}"/>
    <dgm:cxn modelId="{027897DE-7860-49A2-B7E4-EEBBB77DC89D}" srcId="{98C155AF-3F70-4587-B623-3DBE3CF485FB}" destId="{E333B0CC-7D7D-4463-A76F-3B8BEB2E1602}" srcOrd="3" destOrd="0" parTransId="{E4CB47F0-4B9A-4389-8E7E-0326A61972F9}" sibTransId="{A19F454B-63CC-400D-A3FD-DBB9C4D1D709}"/>
    <dgm:cxn modelId="{496A8963-33DA-4C1E-BDD8-19013310A3D3}" srcId="{98C155AF-3F70-4587-B623-3DBE3CF485FB}" destId="{87A00408-15E0-4172-84AC-ECDB11C07637}" srcOrd="4" destOrd="0" parTransId="{5DACEF20-F00A-4045-9672-96A197B1442A}" sibTransId="{AFDD59F9-D54B-463F-B41A-B477902E9916}"/>
    <dgm:cxn modelId="{4B93A3DD-1DD5-46DF-BE90-70F7EFCFB80E}" type="presOf" srcId="{78C9ED4F-F316-4246-AACD-D4DAD9E39787}" destId="{3B748D77-3962-4BD9-AE9C-2B3DCEC909CF}" srcOrd="0" destOrd="0" presId="urn:microsoft.com/office/officeart/2005/8/layout/process1"/>
    <dgm:cxn modelId="{51940E99-C705-453B-A738-C636F40C7E8B}" srcId="{98C155AF-3F70-4587-B623-3DBE3CF485FB}" destId="{B96A9C7C-BF46-4281-9393-69BF0FA1B51C}" srcOrd="2" destOrd="0" parTransId="{4293E175-A342-487B-A260-1B19BB4F1310}" sibTransId="{DAA31304-C144-4C5E-B210-05D76BE3FFE8}"/>
    <dgm:cxn modelId="{55901BE2-73D1-43BF-8FB0-EA845E60DF7B}" type="presOf" srcId="{1E45B5BB-BA62-4EF4-A564-6C3CD92E1B7B}" destId="{C9F5E24C-C3A8-420D-980C-F021AA428813}" srcOrd="1" destOrd="0" presId="urn:microsoft.com/office/officeart/2005/8/layout/process1"/>
    <dgm:cxn modelId="{1B042F66-51C7-4EEA-9BD8-5F91EF66843F}" type="presOf" srcId="{E333B0CC-7D7D-4463-A76F-3B8BEB2E1602}" destId="{13899896-4245-4E7F-93F1-0EA15D688956}" srcOrd="0" destOrd="0" presId="urn:microsoft.com/office/officeart/2005/8/layout/process1"/>
    <dgm:cxn modelId="{38B1F81E-C625-4899-81F5-9B6D101963EE}" type="presOf" srcId="{DAA31304-C144-4C5E-B210-05D76BE3FFE8}" destId="{8DE671EA-20EA-4A80-B6CA-9CBC772DEE4C}" srcOrd="0" destOrd="0" presId="urn:microsoft.com/office/officeart/2005/8/layout/process1"/>
    <dgm:cxn modelId="{27DE1DCA-F9CE-4F25-8F2D-896DB3E59632}" type="presOf" srcId="{DAA31304-C144-4C5E-B210-05D76BE3FFE8}" destId="{70645A27-5B71-4A88-88A3-C4C005264F19}" srcOrd="1" destOrd="0" presId="urn:microsoft.com/office/officeart/2005/8/layout/process1"/>
    <dgm:cxn modelId="{4B7AA2EC-DD58-49CB-A11D-4F701BC7E20E}" type="presOf" srcId="{87A00408-15E0-4172-84AC-ECDB11C07637}" destId="{EFFC2D61-10BE-4283-8CF0-878B9B27CD31}" srcOrd="0" destOrd="0" presId="urn:microsoft.com/office/officeart/2005/8/layout/process1"/>
    <dgm:cxn modelId="{1A7E8FDE-6A88-4B3F-9DBD-7209D623BC55}" type="presOf" srcId="{A19F454B-63CC-400D-A3FD-DBB9C4D1D709}" destId="{83CA502F-99DC-41C6-9A40-D55309B73062}" srcOrd="0" destOrd="0" presId="urn:microsoft.com/office/officeart/2005/8/layout/process1"/>
    <dgm:cxn modelId="{3D9DEB63-F397-4F52-91A7-BAAF66B8AEE2}" type="presOf" srcId="{EA3F495E-724A-470B-B307-5A812BD06AB8}" destId="{A4912852-3731-4E08-A5D3-AFF600923BEA}" srcOrd="0" destOrd="0" presId="urn:microsoft.com/office/officeart/2005/8/layout/process1"/>
    <dgm:cxn modelId="{9333B912-0D55-40CC-BF92-69A1E361BE4D}" type="presOf" srcId="{1E45B5BB-BA62-4EF4-A564-6C3CD92E1B7B}" destId="{5CF16B54-78FA-49BF-AE4A-D038A746127C}" srcOrd="0" destOrd="0" presId="urn:microsoft.com/office/officeart/2005/8/layout/process1"/>
    <dgm:cxn modelId="{8D1E0FD6-ACD0-46CB-A4F2-EAEFDD381EAA}" srcId="{98C155AF-3F70-4587-B623-3DBE3CF485FB}" destId="{74DB9F2B-AFDE-4F3D-A4C4-3B2A904BCFA0}" srcOrd="0" destOrd="0" parTransId="{2D70C88C-E426-4B66-8853-F558FFFAE28E}" sibTransId="{1E45B5BB-BA62-4EF4-A564-6C3CD92E1B7B}"/>
    <dgm:cxn modelId="{07B706F1-3183-4C8F-9716-D5FCDA103DC0}" type="presOf" srcId="{78C9ED4F-F316-4246-AACD-D4DAD9E39787}" destId="{BCCFFA38-2A4A-4D9B-BDED-6FE412DBFBF7}" srcOrd="1" destOrd="0" presId="urn:microsoft.com/office/officeart/2005/8/layout/process1"/>
    <dgm:cxn modelId="{A3637AA4-3A42-4220-A536-BB6CCEDDD8FC}" type="presParOf" srcId="{91C9E4CB-F0AF-450F-8B84-8D14D4AB9FB6}" destId="{A5692349-1C67-4946-82F6-8957BBFD53B3}" srcOrd="0" destOrd="0" presId="urn:microsoft.com/office/officeart/2005/8/layout/process1"/>
    <dgm:cxn modelId="{27AD5E65-4756-4986-9E81-27D6A6D2930F}" type="presParOf" srcId="{91C9E4CB-F0AF-450F-8B84-8D14D4AB9FB6}" destId="{5CF16B54-78FA-49BF-AE4A-D038A746127C}" srcOrd="1" destOrd="0" presId="urn:microsoft.com/office/officeart/2005/8/layout/process1"/>
    <dgm:cxn modelId="{39070538-79FA-4F25-9105-6514E6FE3BF8}" type="presParOf" srcId="{5CF16B54-78FA-49BF-AE4A-D038A746127C}" destId="{C9F5E24C-C3A8-420D-980C-F021AA428813}" srcOrd="0" destOrd="0" presId="urn:microsoft.com/office/officeart/2005/8/layout/process1"/>
    <dgm:cxn modelId="{2F844A95-46FC-4D2E-88FE-F3B8A130D997}" type="presParOf" srcId="{91C9E4CB-F0AF-450F-8B84-8D14D4AB9FB6}" destId="{A4912852-3731-4E08-A5D3-AFF600923BEA}" srcOrd="2" destOrd="0" presId="urn:microsoft.com/office/officeart/2005/8/layout/process1"/>
    <dgm:cxn modelId="{DEEDCC0E-A02F-48AF-A476-593AF7ED164F}" type="presParOf" srcId="{91C9E4CB-F0AF-450F-8B84-8D14D4AB9FB6}" destId="{3B748D77-3962-4BD9-AE9C-2B3DCEC909CF}" srcOrd="3" destOrd="0" presId="urn:microsoft.com/office/officeart/2005/8/layout/process1"/>
    <dgm:cxn modelId="{906BE045-A52C-45BE-B13F-6D132B4D3D76}" type="presParOf" srcId="{3B748D77-3962-4BD9-AE9C-2B3DCEC909CF}" destId="{BCCFFA38-2A4A-4D9B-BDED-6FE412DBFBF7}" srcOrd="0" destOrd="0" presId="urn:microsoft.com/office/officeart/2005/8/layout/process1"/>
    <dgm:cxn modelId="{6C2A2A0E-387B-41A2-A4E9-08A65D44AF06}" type="presParOf" srcId="{91C9E4CB-F0AF-450F-8B84-8D14D4AB9FB6}" destId="{E7EFC562-3DD2-4ED1-891D-1359B4E73FD8}" srcOrd="4" destOrd="0" presId="urn:microsoft.com/office/officeart/2005/8/layout/process1"/>
    <dgm:cxn modelId="{B1DB67E0-8195-40AA-BB5B-00A683F15051}" type="presParOf" srcId="{91C9E4CB-F0AF-450F-8B84-8D14D4AB9FB6}" destId="{8DE671EA-20EA-4A80-B6CA-9CBC772DEE4C}" srcOrd="5" destOrd="0" presId="urn:microsoft.com/office/officeart/2005/8/layout/process1"/>
    <dgm:cxn modelId="{AA35B4ED-B45F-4E9A-9952-98E8315CE280}" type="presParOf" srcId="{8DE671EA-20EA-4A80-B6CA-9CBC772DEE4C}" destId="{70645A27-5B71-4A88-88A3-C4C005264F19}" srcOrd="0" destOrd="0" presId="urn:microsoft.com/office/officeart/2005/8/layout/process1"/>
    <dgm:cxn modelId="{094F4EF0-A8C2-4001-8FEC-0FF807324EDB}" type="presParOf" srcId="{91C9E4CB-F0AF-450F-8B84-8D14D4AB9FB6}" destId="{13899896-4245-4E7F-93F1-0EA15D688956}" srcOrd="6" destOrd="0" presId="urn:microsoft.com/office/officeart/2005/8/layout/process1"/>
    <dgm:cxn modelId="{1B216606-88F7-4AC7-823F-2B6090AF8D9E}" type="presParOf" srcId="{91C9E4CB-F0AF-450F-8B84-8D14D4AB9FB6}" destId="{83CA502F-99DC-41C6-9A40-D55309B73062}" srcOrd="7" destOrd="0" presId="urn:microsoft.com/office/officeart/2005/8/layout/process1"/>
    <dgm:cxn modelId="{DF776DA3-8124-4287-A079-0161C3736D87}" type="presParOf" srcId="{83CA502F-99DC-41C6-9A40-D55309B73062}" destId="{F00AA048-70C8-4109-8855-946B64D346B5}" srcOrd="0" destOrd="0" presId="urn:microsoft.com/office/officeart/2005/8/layout/process1"/>
    <dgm:cxn modelId="{A811E6D9-A5AB-4E6E-B614-12494F404278}" type="presParOf" srcId="{91C9E4CB-F0AF-450F-8B84-8D14D4AB9FB6}" destId="{EFFC2D61-10BE-4283-8CF0-878B9B27CD3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0E749-F553-4C9E-AA87-3B55DC1BBB8F}">
      <dsp:nvSpPr>
        <dsp:cNvPr id="0" name=""/>
        <dsp:cNvSpPr/>
      </dsp:nvSpPr>
      <dsp:spPr>
        <a:xfrm>
          <a:off x="3460384" y="1479188"/>
          <a:ext cx="1796533" cy="622140"/>
        </a:xfrm>
        <a:custGeom>
          <a:avLst/>
          <a:gdLst/>
          <a:ahLst/>
          <a:cxnLst/>
          <a:rect l="0" t="0" r="0" b="0"/>
          <a:pathLst>
            <a:path>
              <a:moveTo>
                <a:pt x="0" y="0"/>
              </a:moveTo>
              <a:lnTo>
                <a:pt x="0" y="311511"/>
              </a:lnTo>
              <a:lnTo>
                <a:pt x="1796533" y="311511"/>
              </a:lnTo>
              <a:lnTo>
                <a:pt x="1796533" y="6221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549D4-6F00-4576-A508-7A43C6CEFBDC}">
      <dsp:nvSpPr>
        <dsp:cNvPr id="0" name=""/>
        <dsp:cNvSpPr/>
      </dsp:nvSpPr>
      <dsp:spPr>
        <a:xfrm>
          <a:off x="1677281" y="1479188"/>
          <a:ext cx="1783102" cy="622140"/>
        </a:xfrm>
        <a:custGeom>
          <a:avLst/>
          <a:gdLst/>
          <a:ahLst/>
          <a:cxnLst/>
          <a:rect l="0" t="0" r="0" b="0"/>
          <a:pathLst>
            <a:path>
              <a:moveTo>
                <a:pt x="1783102" y="0"/>
              </a:moveTo>
              <a:lnTo>
                <a:pt x="1783102" y="311511"/>
              </a:lnTo>
              <a:lnTo>
                <a:pt x="0" y="311511"/>
              </a:lnTo>
              <a:lnTo>
                <a:pt x="0" y="6221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7418B4-CD32-4730-A9A2-1CC536FF3211}">
      <dsp:nvSpPr>
        <dsp:cNvPr id="0" name=""/>
        <dsp:cNvSpPr/>
      </dsp:nvSpPr>
      <dsp:spPr>
        <a:xfrm>
          <a:off x="1981195" y="0"/>
          <a:ext cx="2958377" cy="147918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t>Kênh</a:t>
          </a:r>
          <a:r>
            <a:rPr lang="en-US" sz="2800" kern="1200" dirty="0" smtClean="0"/>
            <a:t> </a:t>
          </a:r>
          <a:r>
            <a:rPr lang="en-US" sz="2800" kern="1200" dirty="0" err="1" smtClean="0"/>
            <a:t>phân</a:t>
          </a:r>
          <a:r>
            <a:rPr lang="en-US" sz="2800" kern="1200" dirty="0" smtClean="0"/>
            <a:t> </a:t>
          </a:r>
          <a:r>
            <a:rPr lang="en-US" sz="2800" kern="1200" dirty="0" err="1" smtClean="0"/>
            <a:t>phối</a:t>
          </a:r>
          <a:r>
            <a:rPr lang="en-US" sz="2800" kern="1200" dirty="0" smtClean="0"/>
            <a:t> </a:t>
          </a:r>
          <a:r>
            <a:rPr lang="en-US" sz="2800" kern="1200" dirty="0" err="1" smtClean="0"/>
            <a:t>gián</a:t>
          </a:r>
          <a:r>
            <a:rPr lang="en-US" sz="2800" kern="1200" dirty="0" smtClean="0"/>
            <a:t> </a:t>
          </a:r>
          <a:r>
            <a:rPr lang="en-US" sz="2800" kern="1200" dirty="0" err="1" smtClean="0"/>
            <a:t>tiếp</a:t>
          </a:r>
          <a:endParaRPr lang="en-US" sz="2800" kern="1200" dirty="0"/>
        </a:p>
      </dsp:txBody>
      <dsp:txXfrm>
        <a:off x="1981195" y="0"/>
        <a:ext cx="2958377" cy="1479188"/>
      </dsp:txXfrm>
    </dsp:sp>
    <dsp:sp modelId="{5CF53B9C-C7B4-4194-BE7B-59D9D9984BB5}">
      <dsp:nvSpPr>
        <dsp:cNvPr id="0" name=""/>
        <dsp:cNvSpPr/>
      </dsp:nvSpPr>
      <dsp:spPr>
        <a:xfrm>
          <a:off x="198092" y="2101329"/>
          <a:ext cx="2958377" cy="147918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t>Kênh</a:t>
          </a:r>
          <a:r>
            <a:rPr lang="en-US" sz="2800" kern="1200" dirty="0" smtClean="0"/>
            <a:t> </a:t>
          </a:r>
          <a:r>
            <a:rPr lang="en-US" sz="2800" kern="1200" dirty="0" err="1" smtClean="0"/>
            <a:t>phân</a:t>
          </a:r>
          <a:r>
            <a:rPr lang="en-US" sz="2800" kern="1200" dirty="0" smtClean="0"/>
            <a:t> </a:t>
          </a:r>
          <a:r>
            <a:rPr lang="en-US" sz="2800" kern="1200" dirty="0" err="1" smtClean="0"/>
            <a:t>phối</a:t>
          </a:r>
          <a:r>
            <a:rPr lang="en-US" sz="2800" kern="1200" dirty="0" smtClean="0"/>
            <a:t> </a:t>
          </a:r>
          <a:r>
            <a:rPr lang="en-US" sz="2800" kern="1200" dirty="0" err="1" smtClean="0"/>
            <a:t>truyền</a:t>
          </a:r>
          <a:r>
            <a:rPr lang="en-US" sz="2800" kern="1200" dirty="0" smtClean="0"/>
            <a:t> </a:t>
          </a:r>
          <a:r>
            <a:rPr lang="en-US" sz="2800" kern="1200" dirty="0" err="1" smtClean="0"/>
            <a:t>thống</a:t>
          </a:r>
          <a:endParaRPr lang="en-US" sz="2800" kern="1200" dirty="0"/>
        </a:p>
      </dsp:txBody>
      <dsp:txXfrm>
        <a:off x="198092" y="2101329"/>
        <a:ext cx="2958377" cy="1479188"/>
      </dsp:txXfrm>
    </dsp:sp>
    <dsp:sp modelId="{92CB558C-3362-44E0-8277-8B20CF434E6C}">
      <dsp:nvSpPr>
        <dsp:cNvPr id="0" name=""/>
        <dsp:cNvSpPr/>
      </dsp:nvSpPr>
      <dsp:spPr>
        <a:xfrm>
          <a:off x="3777729" y="2101329"/>
          <a:ext cx="2958377" cy="147918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t>Kênh</a:t>
          </a:r>
          <a:r>
            <a:rPr lang="en-US" sz="2800" kern="1200" dirty="0" smtClean="0"/>
            <a:t> </a:t>
          </a:r>
          <a:r>
            <a:rPr lang="en-US" sz="2800" kern="1200" dirty="0" err="1" smtClean="0"/>
            <a:t>phân</a:t>
          </a:r>
          <a:r>
            <a:rPr lang="en-US" sz="2800" kern="1200" dirty="0" smtClean="0"/>
            <a:t> </a:t>
          </a:r>
          <a:r>
            <a:rPr lang="en-US" sz="2800" kern="1200" dirty="0" err="1" smtClean="0"/>
            <a:t>phối</a:t>
          </a:r>
          <a:r>
            <a:rPr lang="en-US" sz="2800" kern="1200" dirty="0" smtClean="0"/>
            <a:t> </a:t>
          </a:r>
          <a:r>
            <a:rPr lang="en-US" sz="2800" kern="1200" dirty="0" err="1" smtClean="0"/>
            <a:t>hiện</a:t>
          </a:r>
          <a:r>
            <a:rPr lang="en-US" sz="2800" kern="1200" dirty="0" smtClean="0"/>
            <a:t> </a:t>
          </a:r>
          <a:r>
            <a:rPr lang="en-US" sz="2800" kern="1200" dirty="0" err="1" smtClean="0"/>
            <a:t>đại</a:t>
          </a:r>
          <a:endParaRPr lang="en-US" sz="2800" kern="1200" dirty="0"/>
        </a:p>
      </dsp:txBody>
      <dsp:txXfrm>
        <a:off x="3777729" y="2101329"/>
        <a:ext cx="2958377" cy="1479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49E08-F393-4C1D-9D9B-4CFAFBF30E59}">
      <dsp:nvSpPr>
        <dsp:cNvPr id="0" name=""/>
        <dsp:cNvSpPr/>
      </dsp:nvSpPr>
      <dsp:spPr>
        <a:xfrm>
          <a:off x="7233" y="1423918"/>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Nhà</a:t>
          </a:r>
          <a:r>
            <a:rPr lang="en-US" sz="3400" kern="1200" dirty="0" smtClean="0"/>
            <a:t> </a:t>
          </a:r>
          <a:r>
            <a:rPr lang="en-US" sz="3400" kern="1200" dirty="0" err="1" smtClean="0"/>
            <a:t>sản</a:t>
          </a:r>
          <a:r>
            <a:rPr lang="en-US" sz="3400" kern="1200" dirty="0" smtClean="0"/>
            <a:t> </a:t>
          </a:r>
          <a:r>
            <a:rPr lang="en-US" sz="3400" kern="1200" dirty="0" err="1" smtClean="0"/>
            <a:t>xuất</a:t>
          </a:r>
          <a:r>
            <a:rPr lang="en-US" sz="3400" kern="1200" dirty="0" smtClean="0"/>
            <a:t> </a:t>
          </a:r>
          <a:endParaRPr lang="en-US" sz="3400" kern="1200" dirty="0"/>
        </a:p>
      </dsp:txBody>
      <dsp:txXfrm>
        <a:off x="45225" y="1461910"/>
        <a:ext cx="2085893" cy="1221142"/>
      </dsp:txXfrm>
    </dsp:sp>
    <dsp:sp modelId="{5803CEB9-883A-4371-80C5-43B0F2C1CC96}">
      <dsp:nvSpPr>
        <dsp:cNvPr id="0" name=""/>
        <dsp:cNvSpPr/>
      </dsp:nvSpPr>
      <dsp:spPr>
        <a:xfrm>
          <a:off x="2385298" y="18044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85298" y="1911637"/>
        <a:ext cx="320822" cy="321687"/>
      </dsp:txXfrm>
    </dsp:sp>
    <dsp:sp modelId="{903DB644-AB44-42A5-84E3-78B0AB6F1BFB}">
      <dsp:nvSpPr>
        <dsp:cNvPr id="0" name=""/>
        <dsp:cNvSpPr/>
      </dsp:nvSpPr>
      <dsp:spPr>
        <a:xfrm>
          <a:off x="3033861" y="1423918"/>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Nhà</a:t>
          </a:r>
          <a:r>
            <a:rPr lang="en-US" sz="3400" kern="1200" dirty="0" smtClean="0"/>
            <a:t> </a:t>
          </a:r>
          <a:r>
            <a:rPr lang="en-US" sz="3400" kern="1200" dirty="0" err="1" smtClean="0"/>
            <a:t>bán</a:t>
          </a:r>
          <a:r>
            <a:rPr lang="en-US" sz="3400" kern="1200" dirty="0" smtClean="0"/>
            <a:t> </a:t>
          </a:r>
          <a:r>
            <a:rPr lang="en-US" sz="3400" kern="1200" dirty="0" err="1" smtClean="0"/>
            <a:t>lẻ</a:t>
          </a:r>
          <a:endParaRPr lang="en-US" sz="3400" kern="1200" dirty="0"/>
        </a:p>
      </dsp:txBody>
      <dsp:txXfrm>
        <a:off x="3071853" y="1461910"/>
        <a:ext cx="2085893" cy="1221142"/>
      </dsp:txXfrm>
    </dsp:sp>
    <dsp:sp modelId="{CB653BA6-5380-45E0-A4FD-DC8162FD04D8}">
      <dsp:nvSpPr>
        <dsp:cNvPr id="0" name=""/>
        <dsp:cNvSpPr/>
      </dsp:nvSpPr>
      <dsp:spPr>
        <a:xfrm>
          <a:off x="5411926" y="18044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11926" y="1911637"/>
        <a:ext cx="320822" cy="321687"/>
      </dsp:txXfrm>
    </dsp:sp>
    <dsp:sp modelId="{FD2A8ACA-D99D-4F07-AD1C-20244D9E6E74}">
      <dsp:nvSpPr>
        <dsp:cNvPr id="0" name=""/>
        <dsp:cNvSpPr/>
      </dsp:nvSpPr>
      <dsp:spPr>
        <a:xfrm>
          <a:off x="6060489" y="1423918"/>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t>Người</a:t>
          </a:r>
          <a:r>
            <a:rPr lang="en-US" sz="3400" kern="1200" dirty="0" smtClean="0"/>
            <a:t> </a:t>
          </a:r>
          <a:r>
            <a:rPr lang="en-US" sz="3400" kern="1200" dirty="0" err="1" smtClean="0"/>
            <a:t>tiêu</a:t>
          </a:r>
          <a:r>
            <a:rPr lang="en-US" sz="3400" kern="1200" dirty="0" smtClean="0"/>
            <a:t> </a:t>
          </a:r>
          <a:r>
            <a:rPr lang="en-US" sz="3400" kern="1200" dirty="0" err="1" smtClean="0"/>
            <a:t>dùng</a:t>
          </a:r>
          <a:endParaRPr lang="en-US" sz="3400" kern="1200" dirty="0"/>
        </a:p>
      </dsp:txBody>
      <dsp:txXfrm>
        <a:off x="6098481" y="1461910"/>
        <a:ext cx="2085893" cy="1221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2349-1C67-4946-82F6-8957BBFD53B3}">
      <dsp:nvSpPr>
        <dsp:cNvPr id="0" name=""/>
        <dsp:cNvSpPr/>
      </dsp:nvSpPr>
      <dsp:spPr>
        <a:xfrm>
          <a:off x="0" y="1683114"/>
          <a:ext cx="1498354" cy="1159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Nhà</a:t>
          </a:r>
          <a:r>
            <a:rPr lang="en-US" sz="2200" kern="1200" dirty="0" smtClean="0"/>
            <a:t> </a:t>
          </a:r>
          <a:r>
            <a:rPr lang="en-US" sz="2200" kern="1200" dirty="0" err="1" smtClean="0"/>
            <a:t>sản</a:t>
          </a:r>
          <a:r>
            <a:rPr lang="en-US" sz="2200" kern="1200" dirty="0" smtClean="0"/>
            <a:t> </a:t>
          </a:r>
          <a:r>
            <a:rPr lang="en-US" sz="2200" kern="1200" dirty="0" err="1" smtClean="0"/>
            <a:t>xuất</a:t>
          </a:r>
          <a:endParaRPr lang="en-US" sz="2200" kern="1200" dirty="0"/>
        </a:p>
      </dsp:txBody>
      <dsp:txXfrm>
        <a:off x="33967" y="1717081"/>
        <a:ext cx="1430420" cy="1091800"/>
      </dsp:txXfrm>
    </dsp:sp>
    <dsp:sp modelId="{5CF16B54-78FA-49BF-AE4A-D038A746127C}">
      <dsp:nvSpPr>
        <dsp:cNvPr id="0" name=""/>
        <dsp:cNvSpPr/>
      </dsp:nvSpPr>
      <dsp:spPr>
        <a:xfrm>
          <a:off x="1573635" y="2087832"/>
          <a:ext cx="426868" cy="3511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573635" y="2158057"/>
        <a:ext cx="321531" cy="210673"/>
      </dsp:txXfrm>
    </dsp:sp>
    <dsp:sp modelId="{A4912852-3731-4E08-A5D3-AFF600923BEA}">
      <dsp:nvSpPr>
        <dsp:cNvPr id="0" name=""/>
        <dsp:cNvSpPr/>
      </dsp:nvSpPr>
      <dsp:spPr>
        <a:xfrm>
          <a:off x="2059058" y="1685324"/>
          <a:ext cx="1464841" cy="1155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Nhà</a:t>
          </a:r>
          <a:r>
            <a:rPr lang="en-US" sz="2200" kern="1200" dirty="0" smtClean="0"/>
            <a:t> </a:t>
          </a:r>
          <a:r>
            <a:rPr lang="en-US" sz="2200" kern="1200" dirty="0" err="1" smtClean="0"/>
            <a:t>bán</a:t>
          </a:r>
          <a:r>
            <a:rPr lang="en-US" sz="2200" kern="1200" dirty="0" smtClean="0"/>
            <a:t> </a:t>
          </a:r>
          <a:r>
            <a:rPr lang="en-US" sz="2200" kern="1200" dirty="0" err="1" smtClean="0"/>
            <a:t>buôn</a:t>
          </a:r>
          <a:r>
            <a:rPr lang="en-US" sz="2200" kern="1200" dirty="0" smtClean="0"/>
            <a:t> </a:t>
          </a:r>
          <a:endParaRPr lang="en-US" sz="2200" kern="1200" dirty="0"/>
        </a:p>
      </dsp:txBody>
      <dsp:txXfrm>
        <a:off x="2092896" y="1719162"/>
        <a:ext cx="1397165" cy="1087637"/>
      </dsp:txXfrm>
    </dsp:sp>
    <dsp:sp modelId="{3B748D77-3962-4BD9-AE9C-2B3DCEC909CF}">
      <dsp:nvSpPr>
        <dsp:cNvPr id="0" name=""/>
        <dsp:cNvSpPr/>
      </dsp:nvSpPr>
      <dsp:spPr>
        <a:xfrm>
          <a:off x="3719382" y="2055930"/>
          <a:ext cx="441280" cy="356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719382" y="2127230"/>
        <a:ext cx="334329" cy="213902"/>
      </dsp:txXfrm>
    </dsp:sp>
    <dsp:sp modelId="{E7EFC562-3DD2-4ED1-891D-1359B4E73FD8}">
      <dsp:nvSpPr>
        <dsp:cNvPr id="0" name=""/>
        <dsp:cNvSpPr/>
      </dsp:nvSpPr>
      <dsp:spPr>
        <a:xfrm>
          <a:off x="4356504" y="1685324"/>
          <a:ext cx="1381935" cy="11553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Nhà</a:t>
          </a:r>
          <a:r>
            <a:rPr lang="en-US" sz="2200" kern="1200" dirty="0" smtClean="0"/>
            <a:t> </a:t>
          </a:r>
          <a:r>
            <a:rPr lang="en-US" sz="2200" kern="1200" dirty="0" err="1" smtClean="0"/>
            <a:t>bán</a:t>
          </a:r>
          <a:r>
            <a:rPr lang="en-US" sz="2200" kern="1200" dirty="0" smtClean="0"/>
            <a:t> </a:t>
          </a:r>
          <a:r>
            <a:rPr lang="en-US" sz="2200" kern="1200" dirty="0" err="1" smtClean="0"/>
            <a:t>lẻ</a:t>
          </a:r>
          <a:r>
            <a:rPr lang="en-US" sz="2200" kern="1200" dirty="0" smtClean="0"/>
            <a:t> </a:t>
          </a:r>
          <a:endParaRPr lang="en-US" sz="2200" kern="1200" dirty="0"/>
        </a:p>
      </dsp:txBody>
      <dsp:txXfrm>
        <a:off x="4390342" y="1719162"/>
        <a:ext cx="1314259" cy="1087637"/>
      </dsp:txXfrm>
    </dsp:sp>
    <dsp:sp modelId="{8DE671EA-20EA-4A80-B6CA-9CBC772DEE4C}">
      <dsp:nvSpPr>
        <dsp:cNvPr id="0" name=""/>
        <dsp:cNvSpPr/>
      </dsp:nvSpPr>
      <dsp:spPr>
        <a:xfrm>
          <a:off x="5946591" y="2087832"/>
          <a:ext cx="441280" cy="350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946591" y="2157892"/>
        <a:ext cx="336191" cy="210178"/>
      </dsp:txXfrm>
    </dsp:sp>
    <dsp:sp modelId="{13899896-4245-4E7F-93F1-0EA15D688956}">
      <dsp:nvSpPr>
        <dsp:cNvPr id="0" name=""/>
        <dsp:cNvSpPr/>
      </dsp:nvSpPr>
      <dsp:spPr>
        <a:xfrm>
          <a:off x="6571044" y="1691731"/>
          <a:ext cx="1381352" cy="11424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Người</a:t>
          </a:r>
          <a:r>
            <a:rPr lang="en-US" sz="2200" kern="1200" dirty="0" smtClean="0"/>
            <a:t> </a:t>
          </a:r>
          <a:r>
            <a:rPr lang="en-US" sz="2200" kern="1200" dirty="0" err="1" smtClean="0"/>
            <a:t>tiêu</a:t>
          </a:r>
          <a:r>
            <a:rPr lang="en-US" sz="2200" kern="1200" dirty="0" smtClean="0"/>
            <a:t> </a:t>
          </a:r>
          <a:r>
            <a:rPr lang="en-US" sz="2200" kern="1200" dirty="0" err="1" smtClean="0"/>
            <a:t>dùng</a:t>
          </a:r>
          <a:endParaRPr lang="en-US" sz="2200" kern="1200" dirty="0"/>
        </a:p>
      </dsp:txBody>
      <dsp:txXfrm>
        <a:off x="6604507" y="1725194"/>
        <a:ext cx="1314426" cy="107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2349-1C67-4946-82F6-8957BBFD53B3}">
      <dsp:nvSpPr>
        <dsp:cNvPr id="0" name=""/>
        <dsp:cNvSpPr/>
      </dsp:nvSpPr>
      <dsp:spPr>
        <a:xfrm>
          <a:off x="0" y="1783982"/>
          <a:ext cx="1135379" cy="9579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Nhà</a:t>
          </a:r>
          <a:r>
            <a:rPr lang="en-US" sz="1800" kern="1200" dirty="0" smtClean="0"/>
            <a:t> </a:t>
          </a:r>
          <a:r>
            <a:rPr lang="en-US" sz="1800" kern="1200" dirty="0" err="1" smtClean="0"/>
            <a:t>sản</a:t>
          </a:r>
          <a:r>
            <a:rPr lang="en-US" sz="1800" kern="1200" dirty="0" smtClean="0"/>
            <a:t> </a:t>
          </a:r>
          <a:r>
            <a:rPr lang="en-US" sz="1800" kern="1200" dirty="0" err="1" smtClean="0"/>
            <a:t>xuất</a:t>
          </a:r>
          <a:endParaRPr lang="en-US" sz="1800" kern="1200" dirty="0"/>
        </a:p>
      </dsp:txBody>
      <dsp:txXfrm>
        <a:off x="28059" y="1812041"/>
        <a:ext cx="1079261" cy="901879"/>
      </dsp:txXfrm>
    </dsp:sp>
    <dsp:sp modelId="{5CF16B54-78FA-49BF-AE4A-D038A746127C}">
      <dsp:nvSpPr>
        <dsp:cNvPr id="0" name=""/>
        <dsp:cNvSpPr/>
      </dsp:nvSpPr>
      <dsp:spPr>
        <a:xfrm rot="9248">
          <a:off x="1229588" y="2092662"/>
          <a:ext cx="464875" cy="3197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229588" y="2156480"/>
        <a:ext cx="368954" cy="191843"/>
      </dsp:txXfrm>
    </dsp:sp>
    <dsp:sp modelId="{A4912852-3731-4E08-A5D3-AFF600923BEA}">
      <dsp:nvSpPr>
        <dsp:cNvPr id="0" name=""/>
        <dsp:cNvSpPr/>
      </dsp:nvSpPr>
      <dsp:spPr>
        <a:xfrm>
          <a:off x="1713271" y="1789514"/>
          <a:ext cx="1097729" cy="956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Môi</a:t>
          </a:r>
          <a:r>
            <a:rPr lang="en-US" sz="1800" kern="1200" dirty="0" smtClean="0"/>
            <a:t> </a:t>
          </a:r>
          <a:r>
            <a:rPr lang="en-US" sz="1800" kern="1200" dirty="0" err="1" smtClean="0"/>
            <a:t>giới</a:t>
          </a:r>
          <a:endParaRPr lang="en-US" sz="1800" kern="1200" dirty="0"/>
        </a:p>
      </dsp:txBody>
      <dsp:txXfrm>
        <a:off x="1741273" y="1817516"/>
        <a:ext cx="1041725" cy="900045"/>
      </dsp:txXfrm>
    </dsp:sp>
    <dsp:sp modelId="{3B748D77-3962-4BD9-AE9C-2B3DCEC909CF}">
      <dsp:nvSpPr>
        <dsp:cNvPr id="0" name=""/>
        <dsp:cNvSpPr/>
      </dsp:nvSpPr>
      <dsp:spPr>
        <a:xfrm rot="5075">
          <a:off x="3028785" y="2133815"/>
          <a:ext cx="349451" cy="312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028785" y="2196256"/>
        <a:ext cx="255687" cy="187528"/>
      </dsp:txXfrm>
    </dsp:sp>
    <dsp:sp modelId="{E7EFC562-3DD2-4ED1-891D-1359B4E73FD8}">
      <dsp:nvSpPr>
        <dsp:cNvPr id="0" name=""/>
        <dsp:cNvSpPr/>
      </dsp:nvSpPr>
      <dsp:spPr>
        <a:xfrm>
          <a:off x="3440606" y="1766334"/>
          <a:ext cx="1114772" cy="10075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Nhà</a:t>
          </a:r>
          <a:r>
            <a:rPr lang="en-US" sz="1800" kern="1200" dirty="0" smtClean="0"/>
            <a:t> </a:t>
          </a:r>
          <a:r>
            <a:rPr lang="en-US" sz="1800" kern="1200" dirty="0" err="1" smtClean="0"/>
            <a:t>bán</a:t>
          </a:r>
          <a:r>
            <a:rPr lang="en-US" sz="1800" kern="1200" dirty="0" smtClean="0"/>
            <a:t> </a:t>
          </a:r>
          <a:r>
            <a:rPr lang="en-US" sz="1800" kern="1200" dirty="0" err="1" smtClean="0"/>
            <a:t>buôn</a:t>
          </a:r>
          <a:endParaRPr lang="en-US" sz="1800" kern="1200" dirty="0"/>
        </a:p>
      </dsp:txBody>
      <dsp:txXfrm>
        <a:off x="3470116" y="1795844"/>
        <a:ext cx="1055752" cy="948514"/>
      </dsp:txXfrm>
    </dsp:sp>
    <dsp:sp modelId="{8DE671EA-20EA-4A80-B6CA-9CBC772DEE4C}">
      <dsp:nvSpPr>
        <dsp:cNvPr id="0" name=""/>
        <dsp:cNvSpPr/>
      </dsp:nvSpPr>
      <dsp:spPr>
        <a:xfrm rot="21585264">
          <a:off x="4744492" y="2100313"/>
          <a:ext cx="458623" cy="3312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44492" y="2166768"/>
        <a:ext cx="359259" cy="198728"/>
      </dsp:txXfrm>
    </dsp:sp>
    <dsp:sp modelId="{13899896-4245-4E7F-93F1-0EA15D688956}">
      <dsp:nvSpPr>
        <dsp:cNvPr id="0" name=""/>
        <dsp:cNvSpPr/>
      </dsp:nvSpPr>
      <dsp:spPr>
        <a:xfrm>
          <a:off x="5367855" y="1778249"/>
          <a:ext cx="1084070" cy="9673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Nhà</a:t>
          </a:r>
          <a:r>
            <a:rPr lang="en-US" sz="1800" kern="1200" dirty="0" smtClean="0"/>
            <a:t> </a:t>
          </a:r>
          <a:r>
            <a:rPr lang="en-US" sz="1800" kern="1200" dirty="0" err="1" smtClean="0"/>
            <a:t>bán</a:t>
          </a:r>
          <a:r>
            <a:rPr lang="en-US" sz="1800" kern="1200" dirty="0" smtClean="0"/>
            <a:t> </a:t>
          </a:r>
          <a:r>
            <a:rPr lang="en-US" sz="1800" kern="1200" dirty="0" err="1" smtClean="0"/>
            <a:t>lẻ</a:t>
          </a:r>
          <a:endParaRPr lang="en-US" sz="1800" kern="1200" dirty="0"/>
        </a:p>
      </dsp:txBody>
      <dsp:txXfrm>
        <a:off x="5396187" y="1806581"/>
        <a:ext cx="1027406" cy="910650"/>
      </dsp:txXfrm>
    </dsp:sp>
    <dsp:sp modelId="{83CA502F-99DC-41C6-9A40-D55309B73062}">
      <dsp:nvSpPr>
        <dsp:cNvPr id="0" name=""/>
        <dsp:cNvSpPr/>
      </dsp:nvSpPr>
      <dsp:spPr>
        <a:xfrm rot="21582242">
          <a:off x="6648018" y="2094615"/>
          <a:ext cx="400766" cy="324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648019" y="2159844"/>
        <a:ext cx="303300" cy="194933"/>
      </dsp:txXfrm>
    </dsp:sp>
    <dsp:sp modelId="{EFFC2D61-10BE-4283-8CF0-878B9B27CD31}">
      <dsp:nvSpPr>
        <dsp:cNvPr id="0" name=""/>
        <dsp:cNvSpPr/>
      </dsp:nvSpPr>
      <dsp:spPr>
        <a:xfrm>
          <a:off x="7221782" y="1774270"/>
          <a:ext cx="1097729" cy="956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a:p>
      </dsp:txBody>
      <dsp:txXfrm>
        <a:off x="7249784" y="1802272"/>
        <a:ext cx="1041725" cy="9000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388DB-922E-4E9E-8EF9-A2DF66FA07E9}" type="datetimeFigureOut">
              <a:rPr lang="en-US" smtClean="0"/>
              <a:t>10/13/2020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E5087-E68E-4BEE-AE23-46F546BCFD6C}" type="slidenum">
              <a:rPr lang="en-US" smtClean="0"/>
              <a:t>‹#›</a:t>
            </a:fld>
            <a:endParaRPr lang="en-US"/>
          </a:p>
        </p:txBody>
      </p:sp>
    </p:spTree>
    <p:extLst>
      <p:ext uri="{BB962C8B-B14F-4D97-AF65-F5344CB8AC3E}">
        <p14:creationId xmlns:p14="http://schemas.microsoft.com/office/powerpoint/2010/main" val="424801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E5087-E68E-4BEE-AE23-46F546BCFD6C}" type="slidenum">
              <a:rPr lang="en-US" smtClean="0"/>
              <a:t>4</a:t>
            </a:fld>
            <a:endParaRPr lang="en-US"/>
          </a:p>
        </p:txBody>
      </p:sp>
    </p:spTree>
    <p:extLst>
      <p:ext uri="{BB962C8B-B14F-4D97-AF65-F5344CB8AC3E}">
        <p14:creationId xmlns:p14="http://schemas.microsoft.com/office/powerpoint/2010/main" val="196381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61B571-EEE4-423A-A50B-B24FB5DE57D3}"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319837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1B571-EEE4-423A-A50B-B24FB5DE57D3}"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146428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1B571-EEE4-423A-A50B-B24FB5DE57D3}"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25366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1B571-EEE4-423A-A50B-B24FB5DE57D3}"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303453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61B571-EEE4-423A-A50B-B24FB5DE57D3}"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334765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61B571-EEE4-423A-A50B-B24FB5DE57D3}"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313457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61B571-EEE4-423A-A50B-B24FB5DE57D3}"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35348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61B571-EEE4-423A-A50B-B24FB5DE57D3}"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351803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1B571-EEE4-423A-A50B-B24FB5DE57D3}"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138371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1B571-EEE4-423A-A50B-B24FB5DE57D3}"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216251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1B571-EEE4-423A-A50B-B24FB5DE57D3}"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9FEC7-1DCD-4F2C-8D1C-16D02EC13D26}" type="slidenum">
              <a:rPr lang="en-US" smtClean="0"/>
              <a:t>‹#›</a:t>
            </a:fld>
            <a:endParaRPr lang="en-US"/>
          </a:p>
        </p:txBody>
      </p:sp>
    </p:spTree>
    <p:extLst>
      <p:ext uri="{BB962C8B-B14F-4D97-AF65-F5344CB8AC3E}">
        <p14:creationId xmlns:p14="http://schemas.microsoft.com/office/powerpoint/2010/main" val="235679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1B571-EEE4-423A-A50B-B24FB5DE57D3}" type="datetimeFigureOut">
              <a:rPr lang="en-US" smtClean="0"/>
              <a:t>10/13/2020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9FEC7-1DCD-4F2C-8D1C-16D02EC13D26}" type="slidenum">
              <a:rPr lang="en-US" smtClean="0"/>
              <a:t>‹#›</a:t>
            </a:fld>
            <a:endParaRPr lang="en-US"/>
          </a:p>
        </p:txBody>
      </p:sp>
    </p:spTree>
    <p:extLst>
      <p:ext uri="{BB962C8B-B14F-4D97-AF65-F5344CB8AC3E}">
        <p14:creationId xmlns:p14="http://schemas.microsoft.com/office/powerpoint/2010/main" val="233455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26" y="-228600"/>
            <a:ext cx="8382000" cy="1470025"/>
          </a:xfrm>
        </p:spPr>
        <p:txBody>
          <a:bodyPr>
            <a:noAutofit/>
          </a:bodyPr>
          <a:lstStyle/>
          <a:p>
            <a:pPr>
              <a:lnSpc>
                <a:spcPct val="150000"/>
              </a:lnSpc>
            </a:pPr>
            <a:r>
              <a:rPr lang="vi-VN" b="1" dirty="0" smtClean="0">
                <a:solidFill>
                  <a:srgbClr val="0070C0"/>
                </a:solidFill>
                <a:latin typeface="Arial" pitchFamily="34" charset="0"/>
                <a:cs typeface="Arial" pitchFamily="34" charset="0"/>
              </a:rPr>
              <a:t>3.3.</a:t>
            </a:r>
            <a:r>
              <a:rPr lang="en-US" b="1" dirty="0" smtClean="0">
                <a:solidFill>
                  <a:srgbClr val="0070C0"/>
                </a:solidFill>
                <a:latin typeface="Arial" pitchFamily="34" charset="0"/>
                <a:cs typeface="Arial" pitchFamily="34" charset="0"/>
              </a:rPr>
              <a:t> </a:t>
            </a:r>
            <a:r>
              <a:rPr lang="en-US" b="1" dirty="0" smtClean="0">
                <a:solidFill>
                  <a:srgbClr val="0070C0"/>
                </a:solidFill>
                <a:latin typeface="Arial" pitchFamily="34" charset="0"/>
                <a:cs typeface="Arial" pitchFamily="34" charset="0"/>
              </a:rPr>
              <a:t>CHÍNH SÁCH PHÂN PHỐI</a:t>
            </a:r>
            <a:endParaRPr lang="en-US" b="1" dirty="0">
              <a:solidFill>
                <a:srgbClr val="0070C0"/>
              </a:solidFill>
              <a:latin typeface="Arial" pitchFamily="34" charset="0"/>
              <a:cs typeface="Arial" pitchFamily="34" charset="0"/>
            </a:endParaRPr>
          </a:p>
        </p:txBody>
      </p:sp>
      <p:pic>
        <p:nvPicPr>
          <p:cNvPr id="4" name="Picture 2" descr="http://vietcomco.vn/Images/news/H97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133600"/>
            <a:ext cx="5029200"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921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Kênh</a:t>
            </a:r>
            <a:r>
              <a:rPr lang="en-US" sz="3600" dirty="0"/>
              <a:t> </a:t>
            </a:r>
            <a:r>
              <a:rPr lang="en-US" sz="3600" dirty="0" err="1"/>
              <a:t>phân</a:t>
            </a:r>
            <a:r>
              <a:rPr lang="en-US" sz="3600" dirty="0"/>
              <a:t> </a:t>
            </a:r>
            <a:r>
              <a:rPr lang="en-US" sz="3600" dirty="0" err="1"/>
              <a:t>phối</a:t>
            </a:r>
            <a:r>
              <a:rPr lang="en-US" sz="3600" dirty="0"/>
              <a:t> </a:t>
            </a:r>
            <a:r>
              <a:rPr lang="en-US" sz="3600" dirty="0" err="1"/>
              <a:t>truyền</a:t>
            </a:r>
            <a:r>
              <a:rPr lang="en-US" sz="3600" dirty="0"/>
              <a:t> </a:t>
            </a:r>
            <a:r>
              <a:rPr lang="en-US" sz="3600" dirty="0" err="1"/>
              <a:t>thống</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3946841"/>
              </p:ext>
            </p:extLst>
          </p:nvPr>
        </p:nvGraphicFramePr>
        <p:xfrm>
          <a:off x="381000" y="6858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429000" y="5712767"/>
            <a:ext cx="2209800" cy="584775"/>
          </a:xfrm>
          <a:prstGeom prst="rect">
            <a:avLst/>
          </a:prstGeom>
          <a:noFill/>
        </p:spPr>
        <p:txBody>
          <a:bodyPr wrap="square" rtlCol="0">
            <a:spAutoFit/>
          </a:bodyPr>
          <a:lstStyle/>
          <a:p>
            <a:pPr algn="ctr"/>
            <a:r>
              <a:rPr lang="en-US" sz="3200" b="1" dirty="0" err="1" smtClean="0"/>
              <a:t>Kênh</a:t>
            </a:r>
            <a:r>
              <a:rPr lang="en-US" sz="3200" b="1" dirty="0" smtClean="0"/>
              <a:t> 2 </a:t>
            </a:r>
            <a:r>
              <a:rPr lang="en-US" sz="3200" b="1" dirty="0" err="1" smtClean="0"/>
              <a:t>cấp</a:t>
            </a:r>
            <a:endParaRPr lang="en-US" sz="3200" b="1" dirty="0"/>
          </a:p>
        </p:txBody>
      </p:sp>
    </p:spTree>
    <p:extLst>
      <p:ext uri="{BB962C8B-B14F-4D97-AF65-F5344CB8AC3E}">
        <p14:creationId xmlns:p14="http://schemas.microsoft.com/office/powerpoint/2010/main" val="139068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Kênh</a:t>
            </a:r>
            <a:r>
              <a:rPr lang="en-US" sz="3600" dirty="0"/>
              <a:t> </a:t>
            </a:r>
            <a:r>
              <a:rPr lang="en-US" sz="3600" dirty="0" err="1"/>
              <a:t>phân</a:t>
            </a:r>
            <a:r>
              <a:rPr lang="en-US" sz="3600" dirty="0"/>
              <a:t> </a:t>
            </a:r>
            <a:r>
              <a:rPr lang="en-US" sz="3600" dirty="0" err="1"/>
              <a:t>phối</a:t>
            </a:r>
            <a:r>
              <a:rPr lang="en-US" sz="3600" dirty="0"/>
              <a:t> </a:t>
            </a:r>
            <a:r>
              <a:rPr lang="en-US" sz="3600" dirty="0" err="1"/>
              <a:t>truyền</a:t>
            </a:r>
            <a:r>
              <a:rPr lang="en-US" sz="3600" dirty="0"/>
              <a:t> </a:t>
            </a:r>
            <a:r>
              <a:rPr lang="en-US" sz="3600" dirty="0" err="1"/>
              <a:t>thống</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6973512"/>
              </p:ext>
            </p:extLst>
          </p:nvPr>
        </p:nvGraphicFramePr>
        <p:xfrm>
          <a:off x="533400" y="1066800"/>
          <a:ext cx="8686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4"/>
          <p:cNvSpPr/>
          <p:nvPr/>
        </p:nvSpPr>
        <p:spPr>
          <a:xfrm>
            <a:off x="7620000" y="2819400"/>
            <a:ext cx="1314426" cy="11453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kern="1200" dirty="0" err="1" smtClean="0"/>
              <a:t>Người</a:t>
            </a:r>
            <a:r>
              <a:rPr lang="en-US" kern="1200" dirty="0" smtClean="0"/>
              <a:t> </a:t>
            </a:r>
            <a:r>
              <a:rPr lang="en-US" kern="1200" dirty="0" err="1" smtClean="0"/>
              <a:t>tiêu</a:t>
            </a:r>
            <a:r>
              <a:rPr lang="en-US" kern="1200" dirty="0" smtClean="0"/>
              <a:t> </a:t>
            </a:r>
            <a:r>
              <a:rPr lang="en-US" kern="1200" dirty="0" err="1" smtClean="0"/>
              <a:t>dùng</a:t>
            </a:r>
            <a:endParaRPr lang="en-US" kern="1200" dirty="0"/>
          </a:p>
        </p:txBody>
      </p:sp>
      <p:sp>
        <p:nvSpPr>
          <p:cNvPr id="9" name="TextBox 8"/>
          <p:cNvSpPr txBox="1"/>
          <p:nvPr/>
        </p:nvSpPr>
        <p:spPr>
          <a:xfrm>
            <a:off x="3124200" y="5080801"/>
            <a:ext cx="2819400" cy="584775"/>
          </a:xfrm>
          <a:prstGeom prst="rect">
            <a:avLst/>
          </a:prstGeom>
          <a:noFill/>
        </p:spPr>
        <p:txBody>
          <a:bodyPr wrap="square" rtlCol="0">
            <a:spAutoFit/>
          </a:bodyPr>
          <a:lstStyle/>
          <a:p>
            <a:pPr algn="ctr"/>
            <a:r>
              <a:rPr lang="en-US" sz="3200" b="1" dirty="0" err="1" smtClean="0"/>
              <a:t>Kênh</a:t>
            </a:r>
            <a:r>
              <a:rPr lang="en-US" sz="3200" b="1" dirty="0" smtClean="0"/>
              <a:t> 3 </a:t>
            </a:r>
            <a:r>
              <a:rPr lang="en-US" sz="3200" b="1" dirty="0" err="1" smtClean="0"/>
              <a:t>cấp</a:t>
            </a:r>
            <a:endParaRPr lang="en-US" sz="3200" b="1" dirty="0"/>
          </a:p>
        </p:txBody>
      </p:sp>
    </p:spTree>
    <p:extLst>
      <p:ext uri="{BB962C8B-B14F-4D97-AF65-F5344CB8AC3E}">
        <p14:creationId xmlns:p14="http://schemas.microsoft.com/office/powerpoint/2010/main" val="389674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Kênh</a:t>
            </a:r>
            <a:r>
              <a:rPr lang="en-US" sz="3600" dirty="0" smtClean="0"/>
              <a:t> </a:t>
            </a:r>
            <a:r>
              <a:rPr lang="en-US" sz="3600" dirty="0" err="1" smtClean="0"/>
              <a:t>phân</a:t>
            </a:r>
            <a:r>
              <a:rPr lang="en-US" sz="3600" dirty="0" smtClean="0"/>
              <a:t> </a:t>
            </a:r>
            <a:r>
              <a:rPr lang="en-US" sz="3600" dirty="0" err="1" smtClean="0"/>
              <a:t>phối</a:t>
            </a:r>
            <a:r>
              <a:rPr lang="en-US" sz="3600" dirty="0" smtClean="0"/>
              <a:t> </a:t>
            </a:r>
            <a:r>
              <a:rPr lang="en-US" sz="3600" dirty="0" err="1" smtClean="0"/>
              <a:t>hiện</a:t>
            </a:r>
            <a:r>
              <a:rPr lang="en-US" sz="3600" dirty="0" smtClean="0"/>
              <a:t> </a:t>
            </a:r>
            <a:r>
              <a:rPr lang="en-US" sz="3600" dirty="0" err="1" smtClean="0"/>
              <a:t>đại</a:t>
            </a:r>
            <a:endParaRPr lang="en-US" sz="3600" dirty="0"/>
          </a:p>
        </p:txBody>
      </p:sp>
      <p:sp>
        <p:nvSpPr>
          <p:cNvPr id="3" name="Content Placeholder 2"/>
          <p:cNvSpPr>
            <a:spLocks noGrp="1"/>
          </p:cNvSpPr>
          <p:nvPr>
            <p:ph idx="1"/>
          </p:nvPr>
        </p:nvSpPr>
        <p:spPr/>
        <p:txBody>
          <a:bodyPr>
            <a:normAutofit/>
          </a:bodyPr>
          <a:lstStyle/>
          <a:p>
            <a:pPr marL="457200" lvl="1" indent="0" algn="just">
              <a:lnSpc>
                <a:spcPct val="150000"/>
              </a:lnSpc>
              <a:buNone/>
            </a:pPr>
            <a:r>
              <a:rPr lang="vi-VN" sz="2400" dirty="0" smtClean="0">
                <a:latin typeface="Calibri" pitchFamily="34" charset="0"/>
              </a:rPr>
              <a:t>FMCG </a:t>
            </a:r>
            <a:r>
              <a:rPr lang="vi-VN" sz="2400" dirty="0">
                <a:latin typeface="Calibri" pitchFamily="34" charset="0"/>
              </a:rPr>
              <a:t>(tiêu dùng nhanh)</a:t>
            </a:r>
            <a:r>
              <a:rPr lang="en-US" sz="2400" dirty="0">
                <a:latin typeface="Calibri" pitchFamily="34" charset="0"/>
              </a:rPr>
              <a:t>:</a:t>
            </a:r>
            <a:r>
              <a:rPr lang="vi-VN" sz="2400" dirty="0">
                <a:latin typeface="Calibri" pitchFamily="34" charset="0"/>
              </a:rPr>
              <a:t> </a:t>
            </a:r>
            <a:endParaRPr lang="en-US" sz="2400" dirty="0" smtClean="0">
              <a:latin typeface="Calibri" pitchFamily="34" charset="0"/>
            </a:endParaRPr>
          </a:p>
          <a:p>
            <a:pPr marL="457200" lvl="1" indent="0" algn="just">
              <a:lnSpc>
                <a:spcPct val="150000"/>
              </a:lnSpc>
              <a:buNone/>
            </a:pPr>
            <a:r>
              <a:rPr lang="en-US" sz="2400" dirty="0" smtClean="0">
                <a:latin typeface="Calibri" pitchFamily="34" charset="0"/>
              </a:rPr>
              <a:t>- </a:t>
            </a:r>
            <a:r>
              <a:rPr lang="en-US" sz="2400" dirty="0">
                <a:latin typeface="Calibri" pitchFamily="34" charset="0"/>
              </a:rPr>
              <a:t>C</a:t>
            </a:r>
            <a:r>
              <a:rPr lang="vi-VN" sz="2400" dirty="0">
                <a:latin typeface="Calibri" pitchFamily="34" charset="0"/>
              </a:rPr>
              <a:t>ửa hàng tiện lợi </a:t>
            </a:r>
            <a:r>
              <a:rPr lang="en-US" sz="2400" dirty="0">
                <a:latin typeface="Calibri" pitchFamily="34" charset="0"/>
              </a:rPr>
              <a:t>(</a:t>
            </a:r>
            <a:r>
              <a:rPr lang="vi-VN" sz="2400" dirty="0">
                <a:latin typeface="Calibri" pitchFamily="34" charset="0"/>
              </a:rPr>
              <a:t>Convenient Store</a:t>
            </a:r>
            <a:r>
              <a:rPr lang="en-US" sz="2400" dirty="0">
                <a:latin typeface="Calibri" pitchFamily="34" charset="0"/>
              </a:rPr>
              <a:t>)</a:t>
            </a:r>
          </a:p>
          <a:p>
            <a:pPr marL="457200" lvl="1" indent="0" algn="just">
              <a:lnSpc>
                <a:spcPct val="150000"/>
              </a:lnSpc>
              <a:buNone/>
            </a:pPr>
            <a:r>
              <a:rPr lang="en-US" sz="2400" dirty="0" smtClean="0">
                <a:latin typeface="Calibri" pitchFamily="34" charset="0"/>
              </a:rPr>
              <a:t>- H</a:t>
            </a:r>
            <a:r>
              <a:rPr lang="vi-VN" sz="2400" dirty="0">
                <a:latin typeface="Calibri" pitchFamily="34" charset="0"/>
              </a:rPr>
              <a:t>ệ thống siêu th</a:t>
            </a:r>
            <a:r>
              <a:rPr lang="en-US" sz="2400" dirty="0" smtClean="0">
                <a:latin typeface="Calibri" pitchFamily="34" charset="0"/>
              </a:rPr>
              <a:t>ị </a:t>
            </a:r>
            <a:r>
              <a:rPr lang="en-US" sz="2400" dirty="0" err="1" smtClean="0">
                <a:latin typeface="Calibri" pitchFamily="34" charset="0"/>
              </a:rPr>
              <a:t>bán</a:t>
            </a:r>
            <a:r>
              <a:rPr lang="en-US" sz="2400" dirty="0" smtClean="0">
                <a:latin typeface="Calibri" pitchFamily="34" charset="0"/>
              </a:rPr>
              <a:t> </a:t>
            </a:r>
            <a:r>
              <a:rPr lang="en-US" sz="2400" dirty="0" err="1" smtClean="0">
                <a:latin typeface="Calibri" pitchFamily="34" charset="0"/>
              </a:rPr>
              <a:t>lẻ</a:t>
            </a:r>
            <a:r>
              <a:rPr lang="vi-VN" sz="2400" dirty="0" smtClean="0">
                <a:latin typeface="Calibri" pitchFamily="34" charset="0"/>
              </a:rPr>
              <a:t> </a:t>
            </a:r>
            <a:r>
              <a:rPr lang="en-US" sz="2400" dirty="0">
                <a:latin typeface="Calibri" pitchFamily="34" charset="0"/>
              </a:rPr>
              <a:t>(</a:t>
            </a:r>
            <a:r>
              <a:rPr lang="vi-VN" sz="2400" dirty="0" smtClean="0">
                <a:latin typeface="Calibri" pitchFamily="34" charset="0"/>
              </a:rPr>
              <a:t>Super</a:t>
            </a:r>
            <a:r>
              <a:rPr lang="en-US" sz="2400" dirty="0" smtClean="0">
                <a:latin typeface="Calibri" pitchFamily="34" charset="0"/>
              </a:rPr>
              <a:t> </a:t>
            </a:r>
            <a:r>
              <a:rPr lang="vi-VN" sz="2400" dirty="0" smtClean="0">
                <a:latin typeface="Calibri" pitchFamily="34" charset="0"/>
              </a:rPr>
              <a:t>market</a:t>
            </a:r>
            <a:r>
              <a:rPr lang="en-US" sz="2400" dirty="0" smtClean="0">
                <a:latin typeface="Calibri" pitchFamily="34" charset="0"/>
              </a:rPr>
              <a:t>/Hyper market)</a:t>
            </a:r>
            <a:endParaRPr lang="en-US" sz="2400" dirty="0">
              <a:latin typeface="Calibri" pitchFamily="34" charset="0"/>
            </a:endParaRPr>
          </a:p>
          <a:p>
            <a:pPr marL="457200" lvl="1" indent="0" algn="just">
              <a:lnSpc>
                <a:spcPct val="150000"/>
              </a:lnSpc>
              <a:buNone/>
            </a:pPr>
            <a:r>
              <a:rPr lang="en-US" sz="2400" dirty="0" smtClean="0">
                <a:latin typeface="Calibri" pitchFamily="34" charset="0"/>
              </a:rPr>
              <a:t>- </a:t>
            </a:r>
            <a:r>
              <a:rPr lang="en-US" sz="2400" dirty="0" err="1" smtClean="0">
                <a:latin typeface="Calibri" pitchFamily="34" charset="0"/>
              </a:rPr>
              <a:t>Trung</a:t>
            </a:r>
            <a:r>
              <a:rPr lang="en-US" sz="2400" dirty="0" smtClean="0">
                <a:latin typeface="Calibri" pitchFamily="34" charset="0"/>
              </a:rPr>
              <a:t> </a:t>
            </a:r>
            <a:r>
              <a:rPr lang="en-US" sz="2400" dirty="0" err="1" smtClean="0">
                <a:latin typeface="Calibri" pitchFamily="34" charset="0"/>
              </a:rPr>
              <a:t>tâm</a:t>
            </a:r>
            <a:r>
              <a:rPr lang="en-US" sz="2400" dirty="0" smtClean="0">
                <a:latin typeface="Calibri" pitchFamily="34" charset="0"/>
              </a:rPr>
              <a:t> </a:t>
            </a:r>
            <a:r>
              <a:rPr lang="en-US" sz="2400" dirty="0" err="1" smtClean="0">
                <a:latin typeface="Calibri" pitchFamily="34" charset="0"/>
              </a:rPr>
              <a:t>thương</a:t>
            </a:r>
            <a:r>
              <a:rPr lang="en-US" sz="2400" dirty="0" smtClean="0">
                <a:latin typeface="Calibri" pitchFamily="34" charset="0"/>
              </a:rPr>
              <a:t> </a:t>
            </a:r>
            <a:r>
              <a:rPr lang="en-US" sz="2400" dirty="0" err="1" smtClean="0">
                <a:latin typeface="Calibri" pitchFamily="34" charset="0"/>
              </a:rPr>
              <a:t>mại</a:t>
            </a:r>
            <a:r>
              <a:rPr lang="en-US" sz="2400" dirty="0" smtClean="0">
                <a:latin typeface="Calibri" pitchFamily="34" charset="0"/>
              </a:rPr>
              <a:t> (Shopping mall)</a:t>
            </a:r>
          </a:p>
          <a:p>
            <a:pPr marL="457200" lvl="1" indent="0" algn="just">
              <a:lnSpc>
                <a:spcPct val="150000"/>
              </a:lnSpc>
              <a:buNone/>
            </a:pPr>
            <a:r>
              <a:rPr lang="en-US" sz="2400" dirty="0" smtClean="0">
                <a:latin typeface="Calibri" pitchFamily="34" charset="0"/>
              </a:rPr>
              <a:t>- </a:t>
            </a:r>
            <a:r>
              <a:rPr lang="en-US" sz="2400" dirty="0" err="1" smtClean="0">
                <a:latin typeface="Calibri" pitchFamily="34" charset="0"/>
              </a:rPr>
              <a:t>Nhà</a:t>
            </a:r>
            <a:r>
              <a:rPr lang="en-US" sz="2400" dirty="0" smtClean="0">
                <a:latin typeface="Calibri" pitchFamily="34" charset="0"/>
              </a:rPr>
              <a:t> </a:t>
            </a:r>
            <a:r>
              <a:rPr lang="en-US" sz="2400" dirty="0" err="1" smtClean="0">
                <a:latin typeface="Calibri" pitchFamily="34" charset="0"/>
              </a:rPr>
              <a:t>bán</a:t>
            </a:r>
            <a:r>
              <a:rPr lang="en-US" sz="2400" dirty="0" smtClean="0">
                <a:latin typeface="Calibri" pitchFamily="34" charset="0"/>
              </a:rPr>
              <a:t> </a:t>
            </a:r>
            <a:r>
              <a:rPr lang="en-US" sz="2400" dirty="0" err="1" smtClean="0">
                <a:latin typeface="Calibri" pitchFamily="34" charset="0"/>
              </a:rPr>
              <a:t>lẻ</a:t>
            </a:r>
            <a:r>
              <a:rPr lang="en-US" sz="2400" dirty="0" smtClean="0">
                <a:latin typeface="Calibri" pitchFamily="34" charset="0"/>
              </a:rPr>
              <a:t> </a:t>
            </a:r>
            <a:r>
              <a:rPr lang="en-US" sz="2400" dirty="0" err="1" smtClean="0">
                <a:latin typeface="Calibri" pitchFamily="34" charset="0"/>
              </a:rPr>
              <a:t>chuyên</a:t>
            </a:r>
            <a:r>
              <a:rPr lang="en-US" sz="2400" dirty="0" smtClean="0">
                <a:latin typeface="Calibri" pitchFamily="34" charset="0"/>
              </a:rPr>
              <a:t> </a:t>
            </a:r>
            <a:r>
              <a:rPr lang="en-US" sz="2400" dirty="0" err="1" smtClean="0">
                <a:latin typeface="Calibri" pitchFamily="34" charset="0"/>
              </a:rPr>
              <a:t>một</a:t>
            </a:r>
            <a:r>
              <a:rPr lang="en-US" sz="2400" dirty="0" smtClean="0">
                <a:latin typeface="Calibri" pitchFamily="34" charset="0"/>
              </a:rPr>
              <a:t> </a:t>
            </a:r>
            <a:r>
              <a:rPr lang="en-US" sz="2400" dirty="0" err="1" smtClean="0">
                <a:latin typeface="Calibri" pitchFamily="34" charset="0"/>
              </a:rPr>
              <a:t>mặt</a:t>
            </a:r>
            <a:r>
              <a:rPr lang="en-US" sz="2400" dirty="0" smtClean="0">
                <a:latin typeface="Calibri" pitchFamily="34" charset="0"/>
              </a:rPr>
              <a:t> </a:t>
            </a:r>
            <a:r>
              <a:rPr lang="en-US" sz="2400" dirty="0" err="1" smtClean="0">
                <a:latin typeface="Calibri" pitchFamily="34" charset="0"/>
              </a:rPr>
              <a:t>hàng</a:t>
            </a:r>
            <a:r>
              <a:rPr lang="en-US" sz="2400" dirty="0" smtClean="0">
                <a:latin typeface="Calibri" pitchFamily="34" charset="0"/>
              </a:rPr>
              <a:t> (Category killer store)</a:t>
            </a:r>
            <a:endParaRPr lang="en-US" sz="2400" dirty="0">
              <a:latin typeface="Calibri" pitchFamily="34" charset="0"/>
            </a:endParaRPr>
          </a:p>
          <a:p>
            <a:pPr marL="0" indent="0">
              <a:buNone/>
            </a:pPr>
            <a:endParaRPr lang="en-US" dirty="0">
              <a:latin typeface="Calibri" pitchFamily="34" charset="0"/>
            </a:endParaRPr>
          </a:p>
        </p:txBody>
      </p:sp>
    </p:spTree>
    <p:extLst>
      <p:ext uri="{BB962C8B-B14F-4D97-AF65-F5344CB8AC3E}">
        <p14:creationId xmlns:p14="http://schemas.microsoft.com/office/powerpoint/2010/main" val="9317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galaxypub.vn/staticFile/Subject/2015/08/05/71_5144973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914400"/>
            <a:ext cx="5105400" cy="5257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1981200"/>
            <a:ext cx="2743200" cy="1815882"/>
          </a:xfrm>
          <a:prstGeom prst="rect">
            <a:avLst/>
          </a:prstGeom>
        </p:spPr>
        <p:txBody>
          <a:bodyPr wrap="square">
            <a:spAutoFit/>
          </a:bodyPr>
          <a:lstStyle/>
          <a:p>
            <a:pPr lvl="1"/>
            <a:r>
              <a:rPr lang="en-US" sz="2800" b="1" dirty="0" smtClean="0">
                <a:solidFill>
                  <a:schemeClr val="accent2">
                    <a:lumMod val="50000"/>
                  </a:schemeClr>
                </a:solidFill>
              </a:rPr>
              <a:t>C</a:t>
            </a:r>
            <a:r>
              <a:rPr lang="vi-VN" sz="2800" b="1" dirty="0" smtClean="0">
                <a:solidFill>
                  <a:schemeClr val="accent2">
                    <a:lumMod val="50000"/>
                  </a:schemeClr>
                </a:solidFill>
              </a:rPr>
              <a:t>ửa </a:t>
            </a:r>
            <a:r>
              <a:rPr lang="vi-VN" sz="2800" b="1" dirty="0">
                <a:solidFill>
                  <a:schemeClr val="accent2">
                    <a:lumMod val="50000"/>
                  </a:schemeClr>
                </a:solidFill>
              </a:rPr>
              <a:t>hàng tiện lợi </a:t>
            </a:r>
            <a:r>
              <a:rPr lang="en-US" sz="2800" b="1" dirty="0" smtClean="0">
                <a:solidFill>
                  <a:schemeClr val="accent2">
                    <a:lumMod val="50000"/>
                  </a:schemeClr>
                </a:solidFill>
              </a:rPr>
              <a:t>(</a:t>
            </a:r>
            <a:r>
              <a:rPr lang="vi-VN" sz="2800" b="1" dirty="0" smtClean="0">
                <a:solidFill>
                  <a:schemeClr val="accent2">
                    <a:lumMod val="50000"/>
                  </a:schemeClr>
                </a:solidFill>
              </a:rPr>
              <a:t>Convenient Store</a:t>
            </a:r>
            <a:r>
              <a:rPr lang="en-US" sz="2800" b="1" dirty="0" smtClean="0">
                <a:solidFill>
                  <a:schemeClr val="accent2">
                    <a:lumMod val="50000"/>
                  </a:schemeClr>
                </a:solidFill>
              </a:rPr>
              <a:t>)</a:t>
            </a:r>
          </a:p>
        </p:txBody>
      </p:sp>
    </p:spTree>
    <p:extLst>
      <p:ext uri="{BB962C8B-B14F-4D97-AF65-F5344CB8AC3E}">
        <p14:creationId xmlns:p14="http://schemas.microsoft.com/office/powerpoint/2010/main" val="103295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Super market</a:t>
            </a:r>
            <a:endParaRPr lang="en-US" sz="3600" dirty="0"/>
          </a:p>
        </p:txBody>
      </p:sp>
      <p:pic>
        <p:nvPicPr>
          <p:cNvPr id="4" name="Picture 2" descr="http://tonphan.com/wp-content/uploads/2015/04/Big-C-1-300x28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339743"/>
            <a:ext cx="44196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acud.com.vn/sites/default/files/project/21_Coop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339743"/>
            <a:ext cx="4004146"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3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vi-VN" sz="3600" dirty="0" smtClean="0">
                <a:solidFill>
                  <a:schemeClr val="accent2">
                    <a:lumMod val="50000"/>
                  </a:schemeClr>
                </a:solidFill>
                <a:latin typeface="Calibri" pitchFamily="34" charset="0"/>
              </a:rPr>
              <a:t>Hypermarket</a:t>
            </a:r>
            <a:r>
              <a:rPr lang="en-US" sz="2800" dirty="0" smtClean="0">
                <a:solidFill>
                  <a:schemeClr val="accent2">
                    <a:lumMod val="50000"/>
                  </a:schemeClr>
                </a:solidFill>
              </a:rPr>
              <a:t/>
            </a:r>
            <a:br>
              <a:rPr lang="en-US" sz="2800" dirty="0" smtClean="0">
                <a:solidFill>
                  <a:schemeClr val="accent2">
                    <a:lumMod val="50000"/>
                  </a:schemeClr>
                </a:solidFill>
              </a:rPr>
            </a:br>
            <a:endParaRPr lang="en-US" dirty="0"/>
          </a:p>
        </p:txBody>
      </p:sp>
      <p:pic>
        <p:nvPicPr>
          <p:cNvPr id="4" name="Picture 2" descr="http://dulichdanang.vn/uploads/san-pham/07-10-2014/b6d408623505cb1277a2b285e7a27535.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600200"/>
            <a:ext cx="701039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0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Shopping mall</a:t>
            </a:r>
            <a:endParaRPr lang="en-US" sz="3600" dirty="0"/>
          </a:p>
        </p:txBody>
      </p:sp>
      <p:pic>
        <p:nvPicPr>
          <p:cNvPr id="1026" name="Picture 2" descr="C:\Users\ThuongMac\Desktop\Shoppi_Tivoli_CenterMall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588" y="1600200"/>
            <a:ext cx="784282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7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Category Killer</a:t>
            </a:r>
            <a:endParaRPr lang="en-US" sz="3600" dirty="0"/>
          </a:p>
        </p:txBody>
      </p:sp>
      <p:pic>
        <p:nvPicPr>
          <p:cNvPr id="2050" name="Picture 2" descr="C:\Users\ThuongMac\Desktop\-143633980045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15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5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ThuongMac\Desktop\1-category-kill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1" y="1600200"/>
            <a:ext cx="762000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97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800" b="1" dirty="0" err="1" smtClean="0">
                <a:solidFill>
                  <a:schemeClr val="accent2">
                    <a:lumMod val="50000"/>
                  </a:schemeClr>
                </a:solidFill>
              </a:rPr>
              <a:t>Thương</a:t>
            </a:r>
            <a:r>
              <a:rPr lang="en-US" sz="2800" b="1" dirty="0" smtClean="0">
                <a:solidFill>
                  <a:schemeClr val="accent2">
                    <a:lumMod val="50000"/>
                  </a:schemeClr>
                </a:solidFill>
              </a:rPr>
              <a:t> </a:t>
            </a:r>
            <a:r>
              <a:rPr lang="en-US" sz="2800" b="1" dirty="0" err="1" smtClean="0">
                <a:solidFill>
                  <a:schemeClr val="accent2">
                    <a:lumMod val="50000"/>
                  </a:schemeClr>
                </a:solidFill>
              </a:rPr>
              <a:t>mại</a:t>
            </a:r>
            <a:r>
              <a:rPr lang="en-US" sz="2800" b="1" dirty="0" smtClean="0">
                <a:solidFill>
                  <a:schemeClr val="accent2">
                    <a:lumMod val="50000"/>
                  </a:schemeClr>
                </a:solidFill>
              </a:rPr>
              <a:t> </a:t>
            </a:r>
            <a:r>
              <a:rPr lang="en-US" sz="2800" b="1" dirty="0" err="1" smtClean="0">
                <a:solidFill>
                  <a:schemeClr val="accent2">
                    <a:lumMod val="50000"/>
                  </a:schemeClr>
                </a:solidFill>
              </a:rPr>
              <a:t>điện</a:t>
            </a:r>
            <a:r>
              <a:rPr lang="en-US" sz="2800" b="1" dirty="0" smtClean="0">
                <a:solidFill>
                  <a:schemeClr val="accent2">
                    <a:lumMod val="50000"/>
                  </a:schemeClr>
                </a:solidFill>
              </a:rPr>
              <a:t> </a:t>
            </a:r>
            <a:r>
              <a:rPr lang="en-US" sz="2800" b="1" dirty="0" err="1" smtClean="0">
                <a:solidFill>
                  <a:schemeClr val="accent2">
                    <a:lumMod val="50000"/>
                  </a:schemeClr>
                </a:solidFill>
              </a:rPr>
              <a:t>tử</a:t>
            </a:r>
            <a:r>
              <a:rPr lang="en-US" sz="2800" b="1" dirty="0" smtClean="0">
                <a:solidFill>
                  <a:schemeClr val="accent2">
                    <a:lumMod val="50000"/>
                  </a:schemeClr>
                </a:solidFill>
              </a:rPr>
              <a:t>/</a:t>
            </a:r>
            <a:r>
              <a:rPr lang="en-US" sz="2800" b="1" dirty="0" err="1" smtClean="0">
                <a:solidFill>
                  <a:schemeClr val="accent2">
                    <a:lumMod val="50000"/>
                  </a:schemeClr>
                </a:solidFill>
              </a:rPr>
              <a:t>bán</a:t>
            </a:r>
            <a:r>
              <a:rPr lang="en-US" sz="2800" b="1" dirty="0" smtClean="0">
                <a:solidFill>
                  <a:schemeClr val="accent2">
                    <a:lumMod val="50000"/>
                  </a:schemeClr>
                </a:solidFill>
              </a:rPr>
              <a:t> </a:t>
            </a:r>
            <a:r>
              <a:rPr lang="en-US" sz="2800" b="1" dirty="0" err="1" smtClean="0">
                <a:solidFill>
                  <a:schemeClr val="accent2">
                    <a:lumMod val="50000"/>
                  </a:schemeClr>
                </a:solidFill>
              </a:rPr>
              <a:t>hàng</a:t>
            </a:r>
            <a:r>
              <a:rPr lang="en-US" sz="2800" b="1" dirty="0" smtClean="0">
                <a:solidFill>
                  <a:schemeClr val="accent2">
                    <a:lumMod val="50000"/>
                  </a:schemeClr>
                </a:solidFill>
              </a:rPr>
              <a:t> online</a:t>
            </a:r>
            <a:br>
              <a:rPr lang="en-US" sz="2800" b="1" dirty="0" smtClean="0">
                <a:solidFill>
                  <a:schemeClr val="accent2">
                    <a:lumMod val="50000"/>
                  </a:schemeClr>
                </a:solidFill>
              </a:rPr>
            </a:br>
            <a:endParaRPr lang="en-US" dirty="0"/>
          </a:p>
        </p:txBody>
      </p:sp>
      <p:pic>
        <p:nvPicPr>
          <p:cNvPr id="4" name="Picture 2" descr="http://websitechuyennghiep.vn/data/images/dang-ky-website-thuong-mai-dien-t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239000" cy="449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27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200" dirty="0" smtClean="0">
                <a:latin typeface="+mn-lt"/>
              </a:rPr>
              <a:t>3.3.1. Khái niệm </a:t>
            </a:r>
            <a:endParaRPr lang="en-US" sz="4200" dirty="0">
              <a:latin typeface="+mn-lt"/>
            </a:endParaRPr>
          </a:p>
        </p:txBody>
      </p:sp>
      <p:sp>
        <p:nvSpPr>
          <p:cNvPr id="4" name="AutoShape 10"/>
          <p:cNvSpPr>
            <a:spLocks noGrp="1" noChangeArrowheads="1"/>
          </p:cNvSpPr>
          <p:nvPr>
            <p:ph idx="1"/>
          </p:nvPr>
        </p:nvSpPr>
        <p:spPr bwMode="auto">
          <a:xfrm>
            <a:off x="3124200" y="1524000"/>
            <a:ext cx="5638800" cy="2553891"/>
          </a:xfrm>
          <a:prstGeom prst="flowChartAlternateProcess">
            <a:avLst/>
          </a:prstGeom>
          <a:solidFill>
            <a:schemeClr val="accent1">
              <a:lumMod val="40000"/>
              <a:lumOff val="60000"/>
            </a:schemeClr>
          </a:solidFill>
          <a:ln w="9525" algn="ctr">
            <a:solidFill>
              <a:schemeClr val="tx1"/>
            </a:solidFill>
            <a:miter lim="800000"/>
            <a:headEnd/>
            <a:tailEnd/>
          </a:ln>
        </p:spPr>
        <p:txBody>
          <a:bodyPr wrap="square" anchor="ctr">
            <a:spAutoFit/>
          </a:bodyPr>
          <a:lstStyle/>
          <a:p>
            <a:pPr marL="0" indent="0" algn="just">
              <a:buNone/>
            </a:pPr>
            <a:r>
              <a:rPr lang="nl-NL" sz="2400" dirty="0"/>
              <a:t> Kênh phân phối là một nhóm các tổ chức, cá nhân độc lập hoặc phụ thuộc lẫn nhau thực hiện việc đưa sản phẩm từ nhà sản xuất đến người tiêu dùng. K</a:t>
            </a:r>
            <a:r>
              <a:rPr lang="nl-NL" sz="2400" dirty="0" smtClean="0"/>
              <a:t>ênh </a:t>
            </a:r>
            <a:r>
              <a:rPr lang="nl-NL" sz="2400" dirty="0"/>
              <a:t>phân phối giúp cho hàng hoá dịch vụ sẵn sàng cho khách hàng sử dụng. </a:t>
            </a:r>
            <a:endParaRPr lang="en-US" sz="2400" dirty="0"/>
          </a:p>
        </p:txBody>
      </p:sp>
      <p:sp>
        <p:nvSpPr>
          <p:cNvPr id="5" name="AutoShape 4"/>
          <p:cNvSpPr>
            <a:spLocks noChangeArrowheads="1"/>
          </p:cNvSpPr>
          <p:nvPr/>
        </p:nvSpPr>
        <p:spPr bwMode="auto">
          <a:xfrm>
            <a:off x="609601" y="2209800"/>
            <a:ext cx="2286000" cy="917079"/>
          </a:xfrm>
          <a:prstGeom prst="rightArrow">
            <a:avLst>
              <a:gd name="adj1" fmla="val 50000"/>
              <a:gd name="adj2" fmla="val 53009"/>
            </a:avLst>
          </a:prstGeom>
          <a:solidFill>
            <a:schemeClr val="accent1">
              <a:lumMod val="40000"/>
              <a:lumOff val="60000"/>
            </a:schemeClr>
          </a:solidFill>
          <a:ln w="9525" algn="ctr">
            <a:solidFill>
              <a:schemeClr val="tx1"/>
            </a:solidFill>
            <a:miter lim="800000"/>
            <a:headEnd/>
            <a:tailEnd/>
          </a:ln>
        </p:spPr>
        <p:txBody>
          <a:bodyPr wrap="square" anchor="ctr">
            <a:spAutoFit/>
          </a:bodyPr>
          <a:lstStyle/>
          <a:p>
            <a:pPr algn="ctr"/>
            <a:endParaRPr lang="en-US" sz="2400" b="1" dirty="0"/>
          </a:p>
        </p:txBody>
      </p:sp>
      <p:pic>
        <p:nvPicPr>
          <p:cNvPr id="6" name="Picture 2" descr="http://www.fpt-kiengiang.com/IMG/lien-ket-fpt-kien-giang-rach-gia-www.fpt-kiengiang.co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4343400"/>
            <a:ext cx="487591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7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barn(inVertical)">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lnSpc>
                <a:spcPct val="150000"/>
              </a:lnSpc>
            </a:pPr>
            <a:r>
              <a:rPr lang="vi-VN" sz="3400" b="1" dirty="0" smtClean="0">
                <a:latin typeface="Calibri" pitchFamily="34" charset="0"/>
              </a:rPr>
              <a:t>Lợi ích của thương mại điện tử </a:t>
            </a:r>
            <a:endParaRPr lang="en-US" sz="3400" b="1" dirty="0" smtClean="0">
              <a:latin typeface="Calibri" pitchFamily="34" charset="0"/>
            </a:endParaRPr>
          </a:p>
          <a:p>
            <a:pPr marL="0" indent="0" algn="just">
              <a:lnSpc>
                <a:spcPct val="150000"/>
              </a:lnSpc>
              <a:buNone/>
            </a:pPr>
            <a:r>
              <a:rPr lang="en-US" sz="3400" dirty="0" smtClean="0">
                <a:latin typeface="Calibri" pitchFamily="34" charset="0"/>
              </a:rPr>
              <a:t>- G</a:t>
            </a:r>
            <a:r>
              <a:rPr lang="vi-VN" sz="3400" dirty="0" smtClean="0">
                <a:latin typeface="Calibri" pitchFamily="34" charset="0"/>
              </a:rPr>
              <a:t>iúp cho các Doanh nghiệp nắm được thông tin phong phú về thị trường và đối tác</a:t>
            </a:r>
          </a:p>
          <a:p>
            <a:pPr marL="0" indent="0" algn="just">
              <a:lnSpc>
                <a:spcPct val="150000"/>
              </a:lnSpc>
              <a:buNone/>
            </a:pPr>
            <a:r>
              <a:rPr lang="en-US" sz="3400" dirty="0" smtClean="0">
                <a:latin typeface="Calibri" pitchFamily="34" charset="0"/>
              </a:rPr>
              <a:t>- G</a:t>
            </a:r>
            <a:r>
              <a:rPr lang="vi-VN" sz="3400" dirty="0" smtClean="0">
                <a:latin typeface="Calibri" pitchFamily="34" charset="0"/>
              </a:rPr>
              <a:t>iảm chi phí bán hàng và tiếp thị</a:t>
            </a:r>
          </a:p>
          <a:p>
            <a:pPr marL="0" indent="0" algn="just">
              <a:lnSpc>
                <a:spcPct val="150000"/>
              </a:lnSpc>
              <a:buNone/>
            </a:pPr>
            <a:r>
              <a:rPr lang="en-US" sz="3400" dirty="0" smtClean="0">
                <a:latin typeface="Calibri" pitchFamily="34" charset="0"/>
              </a:rPr>
              <a:t>- G</a:t>
            </a:r>
            <a:r>
              <a:rPr lang="vi-VN" sz="3400" dirty="0" smtClean="0">
                <a:latin typeface="Calibri" pitchFamily="34" charset="0"/>
              </a:rPr>
              <a:t>iảm đáng kể thời gian và chí phí giao dịch</a:t>
            </a:r>
          </a:p>
          <a:p>
            <a:pPr marL="0" indent="0" algn="just">
              <a:lnSpc>
                <a:spcPct val="150000"/>
              </a:lnSpc>
              <a:buNone/>
            </a:pPr>
            <a:r>
              <a:rPr lang="en-US" sz="3400" dirty="0" smtClean="0">
                <a:latin typeface="Calibri" pitchFamily="34" charset="0"/>
              </a:rPr>
              <a:t>- T</a:t>
            </a:r>
            <a:r>
              <a:rPr lang="vi-VN" sz="3400" dirty="0" smtClean="0">
                <a:latin typeface="Calibri" pitchFamily="34" charset="0"/>
              </a:rPr>
              <a:t>hiết lập và củng cố mối quan hệ giữa các thành phần tham gia vào quá trình thương mại</a:t>
            </a:r>
          </a:p>
          <a:p>
            <a:pPr marL="0" indent="0" algn="just">
              <a:lnSpc>
                <a:spcPct val="150000"/>
              </a:lnSpc>
              <a:buNone/>
            </a:pPr>
            <a:r>
              <a:rPr lang="en-US" sz="3400" dirty="0" smtClean="0">
                <a:latin typeface="Calibri" pitchFamily="34" charset="0"/>
              </a:rPr>
              <a:t>- </a:t>
            </a:r>
            <a:r>
              <a:rPr lang="vi-VN" sz="3400" dirty="0" smtClean="0">
                <a:latin typeface="Calibri" pitchFamily="34" charset="0"/>
              </a:rPr>
              <a:t>Tạo điều kiện sớm tiếp cận nền kinh tế số hoá.</a:t>
            </a:r>
          </a:p>
          <a:p>
            <a:endParaRPr lang="en-US" dirty="0"/>
          </a:p>
        </p:txBody>
      </p:sp>
    </p:spTree>
    <p:extLst>
      <p:ext uri="{BB962C8B-B14F-4D97-AF65-F5344CB8AC3E}">
        <p14:creationId xmlns:p14="http://schemas.microsoft.com/office/powerpoint/2010/main" val="40124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upload.wikimedia.org/wikipedia/commons/thumb/1/1b/EBay_logo.svg/318px-EBay_logo.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672309"/>
            <a:ext cx="32766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auto3s.com/uploads/images/chot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408" y="1219200"/>
            <a:ext cx="4259528" cy="14531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logistics4vn.com/wp-content/uploads/2015/05/tiki.vn_.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99" y="533400"/>
            <a:ext cx="2814659" cy="22637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file.answcdn.com/answ-cld/image/upload/v1/tk/alibaba/3/2/8/3/8/4/3283848655/545d4ac2c3021e678f412b3d34c9dfa91336bd5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404360"/>
            <a:ext cx="371475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xahoithongtin.com.vn/dataimages/201510/original/images1563850_amazon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407" y="5148156"/>
            <a:ext cx="4173759" cy="148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2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err="1" smtClean="0"/>
              <a:t>Kênh</a:t>
            </a:r>
            <a:r>
              <a:rPr lang="en-US" sz="3600" dirty="0" smtClean="0"/>
              <a:t> </a:t>
            </a:r>
            <a:r>
              <a:rPr lang="en-US" sz="3600" dirty="0" err="1" smtClean="0"/>
              <a:t>phân</a:t>
            </a:r>
            <a:r>
              <a:rPr lang="en-US" sz="3600" dirty="0" smtClean="0"/>
              <a:t> </a:t>
            </a:r>
            <a:r>
              <a:rPr lang="en-US" sz="3600" dirty="0" err="1" smtClean="0"/>
              <a:t>phối</a:t>
            </a:r>
            <a:r>
              <a:rPr lang="en-US" sz="3600" dirty="0" smtClean="0"/>
              <a:t> </a:t>
            </a:r>
            <a:r>
              <a:rPr lang="en-US" sz="3600" dirty="0" err="1" smtClean="0"/>
              <a:t>đa</a:t>
            </a:r>
            <a:r>
              <a:rPr lang="en-US" sz="3600" dirty="0" smtClean="0"/>
              <a:t> </a:t>
            </a:r>
            <a:r>
              <a:rPr lang="en-US" sz="3600" dirty="0" err="1" smtClean="0"/>
              <a:t>cấp</a:t>
            </a:r>
            <a:endParaRPr lang="en-US" sz="3600" dirty="0"/>
          </a:p>
        </p:txBody>
      </p:sp>
      <p:pic>
        <p:nvPicPr>
          <p:cNvPr id="4" name="Picture 2" descr="Kênh phân phối đa cấ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8915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0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8" descr="http://reklamasevproduction.s3.amazonaws.com/advt_photo/405336/1409010246_amway_-bi_-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4343400" cy="36706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www.visionachau.com/images/lienhe/tranglienhe-suckhoe/lien%20he-suckhoe-hinh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057400"/>
            <a:ext cx="3657600" cy="368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321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smtClean="0"/>
              <a:t>3.3.3</a:t>
            </a:r>
            <a:r>
              <a:rPr lang="en-US" sz="3600" dirty="0" smtClean="0"/>
              <a:t>. </a:t>
            </a:r>
            <a:r>
              <a:rPr lang="vi-VN" sz="3600" dirty="0" smtClean="0"/>
              <a:t>Các quyết định về </a:t>
            </a:r>
            <a:r>
              <a:rPr lang="en-US" sz="3600" dirty="0" err="1" smtClean="0"/>
              <a:t>phân</a:t>
            </a:r>
            <a:r>
              <a:rPr lang="en-US" sz="3600" dirty="0" smtClean="0"/>
              <a:t> </a:t>
            </a:r>
            <a:r>
              <a:rPr lang="en-US" sz="3600" dirty="0" err="1" smtClean="0"/>
              <a:t>phối</a:t>
            </a:r>
            <a:endParaRPr lang="en-US" sz="3600"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phối</a:t>
            </a:r>
            <a:r>
              <a:rPr lang="en-US" dirty="0" smtClean="0"/>
              <a:t> </a:t>
            </a:r>
            <a:r>
              <a:rPr lang="en-US" dirty="0" err="1" smtClean="0"/>
              <a:t>rộng</a:t>
            </a:r>
            <a:r>
              <a:rPr lang="en-US" dirty="0" smtClean="0"/>
              <a:t> </a:t>
            </a:r>
            <a:r>
              <a:rPr lang="en-US" dirty="0" err="1" smtClean="0"/>
              <a:t>rãi</a:t>
            </a:r>
            <a:endParaRPr lang="en-US" dirty="0" smtClean="0"/>
          </a:p>
        </p:txBody>
      </p:sp>
      <p:sp>
        <p:nvSpPr>
          <p:cNvPr id="4" name="Rectangle 3"/>
          <p:cNvSpPr/>
          <p:nvPr/>
        </p:nvSpPr>
        <p:spPr>
          <a:xfrm>
            <a:off x="685800" y="2209800"/>
            <a:ext cx="4572000" cy="2805063"/>
          </a:xfrm>
          <a:prstGeom prst="rect">
            <a:avLst/>
          </a:prstGeom>
        </p:spPr>
        <p:txBody>
          <a:bodyPr>
            <a:spAutoFit/>
          </a:bodyPr>
          <a:lstStyle/>
          <a:p>
            <a:pPr marL="457200" lvl="0" indent="-457200" algn="just">
              <a:lnSpc>
                <a:spcPct val="150000"/>
              </a:lnSpc>
              <a:buFontTx/>
              <a:buChar char="-"/>
            </a:pPr>
            <a:r>
              <a:rPr lang="en-US" sz="2400" dirty="0" err="1"/>
              <a:t>Rộng</a:t>
            </a:r>
            <a:r>
              <a:rPr lang="en-US" sz="2400" dirty="0"/>
              <a:t> </a:t>
            </a:r>
            <a:r>
              <a:rPr lang="en-US" sz="2400" dirty="0" err="1"/>
              <a:t>rãi</a:t>
            </a:r>
            <a:r>
              <a:rPr lang="en-US" sz="2400" dirty="0"/>
              <a:t>, ồ </a:t>
            </a:r>
            <a:r>
              <a:rPr lang="en-US" sz="2400" dirty="0" err="1"/>
              <a:t>ạt</a:t>
            </a:r>
            <a:endParaRPr lang="en-US" sz="2400" dirty="0"/>
          </a:p>
          <a:p>
            <a:pPr marL="457200" lvl="0" indent="-457200" algn="just">
              <a:lnSpc>
                <a:spcPct val="150000"/>
              </a:lnSpc>
              <a:buFontTx/>
              <a:buChar char="-"/>
            </a:pPr>
            <a:r>
              <a:rPr lang="en-US" sz="2400" dirty="0" err="1"/>
              <a:t>Mục</a:t>
            </a:r>
            <a:r>
              <a:rPr lang="en-US" sz="2400" dirty="0"/>
              <a:t> </a:t>
            </a:r>
            <a:r>
              <a:rPr lang="en-US" sz="2400" dirty="0" err="1"/>
              <a:t>tiêu</a:t>
            </a:r>
            <a:r>
              <a:rPr lang="en-US" sz="2400" dirty="0"/>
              <a:t>: </a:t>
            </a:r>
            <a:r>
              <a:rPr lang="en-US" sz="2400" dirty="0" err="1"/>
              <a:t>bao</a:t>
            </a:r>
            <a:r>
              <a:rPr lang="en-US" sz="2400" dirty="0"/>
              <a:t> </a:t>
            </a:r>
            <a:r>
              <a:rPr lang="en-US" sz="2400" dirty="0" err="1"/>
              <a:t>phủ</a:t>
            </a:r>
            <a:r>
              <a:rPr lang="en-US" sz="2400" dirty="0"/>
              <a:t> </a:t>
            </a:r>
            <a:r>
              <a:rPr lang="en-US" sz="2400" dirty="0" err="1"/>
              <a:t>thị</a:t>
            </a:r>
            <a:r>
              <a:rPr lang="en-US" sz="2400" dirty="0"/>
              <a:t> </a:t>
            </a:r>
            <a:r>
              <a:rPr lang="en-US" sz="2400" dirty="0" err="1"/>
              <a:t>trường</a:t>
            </a:r>
            <a:endParaRPr lang="en-US" sz="2400" dirty="0"/>
          </a:p>
          <a:p>
            <a:pPr marL="457200" lvl="0" indent="-457200" algn="just">
              <a:lnSpc>
                <a:spcPct val="150000"/>
              </a:lnSpc>
              <a:buFontTx/>
              <a:buChar char="-"/>
            </a:pPr>
            <a:r>
              <a:rPr lang="en-US" sz="2400" dirty="0" err="1"/>
              <a:t>Áp</a:t>
            </a:r>
            <a:r>
              <a:rPr lang="en-US" sz="2400" dirty="0"/>
              <a:t> </a:t>
            </a:r>
            <a:r>
              <a:rPr lang="en-US" sz="2400" dirty="0" err="1"/>
              <a:t>dụng</a:t>
            </a:r>
            <a:r>
              <a:rPr lang="en-US" sz="2400" dirty="0"/>
              <a:t>: </a:t>
            </a:r>
            <a:r>
              <a:rPr lang="en-US" sz="2400" dirty="0" err="1"/>
              <a:t>Sp</a:t>
            </a:r>
            <a:r>
              <a:rPr lang="en-US" sz="2400" dirty="0"/>
              <a:t> </a:t>
            </a:r>
            <a:r>
              <a:rPr lang="en-US" sz="2400" dirty="0" err="1"/>
              <a:t>thông</a:t>
            </a:r>
            <a:r>
              <a:rPr lang="en-US" sz="2400" dirty="0"/>
              <a:t> </a:t>
            </a:r>
            <a:r>
              <a:rPr lang="en-US" sz="2400" dirty="0" err="1"/>
              <a:t>dụng</a:t>
            </a:r>
            <a:r>
              <a:rPr lang="en-US" sz="2400" dirty="0"/>
              <a:t> (</a:t>
            </a:r>
            <a:r>
              <a:rPr lang="en-US" sz="2400" dirty="0" err="1"/>
              <a:t>Bánh</a:t>
            </a:r>
            <a:r>
              <a:rPr lang="en-US" sz="2400" dirty="0"/>
              <a:t> </a:t>
            </a:r>
            <a:r>
              <a:rPr lang="en-US" sz="2400" dirty="0" err="1"/>
              <a:t>kẹo</a:t>
            </a:r>
            <a:r>
              <a:rPr lang="en-US" sz="2400" dirty="0"/>
              <a:t>, </a:t>
            </a:r>
            <a:r>
              <a:rPr lang="en-US" sz="2400" dirty="0" err="1"/>
              <a:t>thuốc</a:t>
            </a:r>
            <a:r>
              <a:rPr lang="en-US" sz="2400" dirty="0"/>
              <a:t> </a:t>
            </a:r>
            <a:r>
              <a:rPr lang="en-US" sz="2400" dirty="0" err="1"/>
              <a:t>lá</a:t>
            </a:r>
            <a:r>
              <a:rPr lang="en-US" sz="2400" dirty="0"/>
              <a:t>, </a:t>
            </a:r>
            <a:r>
              <a:rPr lang="en-US" sz="2400" dirty="0" err="1"/>
              <a:t>nước</a:t>
            </a:r>
            <a:r>
              <a:rPr lang="en-US" sz="2400" dirty="0"/>
              <a:t> </a:t>
            </a:r>
            <a:r>
              <a:rPr lang="en-US" sz="2400" dirty="0" err="1"/>
              <a:t>ngọt</a:t>
            </a:r>
            <a:r>
              <a:rPr lang="en-US" sz="2400" dirty="0"/>
              <a:t>, snack…) </a:t>
            </a:r>
            <a:r>
              <a:rPr lang="en-US" sz="2400" b="1" dirty="0"/>
              <a:t>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472184"/>
            <a:ext cx="3276600" cy="3099816"/>
          </a:xfrm>
          <a:prstGeom prst="rect">
            <a:avLst/>
          </a:prstGeom>
        </p:spPr>
      </p:pic>
    </p:spTree>
    <p:extLst>
      <p:ext uri="{BB962C8B-B14F-4D97-AF65-F5344CB8AC3E}">
        <p14:creationId xmlns:p14="http://schemas.microsoft.com/office/powerpoint/2010/main" val="350045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arn(inVertic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5791200" cy="4525963"/>
          </a:xfrm>
        </p:spPr>
        <p:txBody>
          <a:bodyPr>
            <a:normAutofit/>
          </a:bodyPr>
          <a:lstStyle/>
          <a:p>
            <a:r>
              <a:rPr lang="en-US" dirty="0" err="1" smtClean="0"/>
              <a:t>Phân</a:t>
            </a:r>
            <a:r>
              <a:rPr lang="en-US" dirty="0" smtClean="0"/>
              <a:t> </a:t>
            </a:r>
            <a:r>
              <a:rPr lang="en-US" dirty="0" err="1" smtClean="0"/>
              <a:t>phối</a:t>
            </a:r>
            <a:r>
              <a:rPr lang="en-US" dirty="0" smtClean="0"/>
              <a:t> </a:t>
            </a:r>
            <a:r>
              <a:rPr lang="en-US" dirty="0" err="1" smtClean="0"/>
              <a:t>đại</a:t>
            </a:r>
            <a:r>
              <a:rPr lang="en-US" dirty="0" smtClean="0"/>
              <a:t> </a:t>
            </a:r>
            <a:r>
              <a:rPr lang="en-US" dirty="0" err="1" smtClean="0"/>
              <a:t>lý</a:t>
            </a:r>
            <a:r>
              <a:rPr lang="en-US" dirty="0" smtClean="0"/>
              <a:t> </a:t>
            </a:r>
            <a:r>
              <a:rPr lang="en-US" dirty="0" err="1" smtClean="0"/>
              <a:t>đặc</a:t>
            </a:r>
            <a:r>
              <a:rPr lang="en-US" dirty="0" smtClean="0"/>
              <a:t> </a:t>
            </a:r>
            <a:r>
              <a:rPr lang="en-US" dirty="0" err="1" smtClean="0"/>
              <a:t>quyền</a:t>
            </a:r>
            <a:endParaRPr lang="en-US" dirty="0" smtClean="0"/>
          </a:p>
          <a:p>
            <a:pPr marL="457200" lvl="0" indent="-457200" algn="just">
              <a:lnSpc>
                <a:spcPct val="150000"/>
              </a:lnSpc>
              <a:buFontTx/>
              <a:buChar char="-"/>
            </a:pPr>
            <a:r>
              <a:rPr lang="en-US" sz="2400" dirty="0" err="1" smtClean="0"/>
              <a:t>Chỉ</a:t>
            </a:r>
            <a:r>
              <a:rPr lang="en-US" sz="2400" dirty="0" smtClean="0"/>
              <a:t> </a:t>
            </a:r>
            <a:r>
              <a:rPr lang="en-US" sz="2400" dirty="0" err="1"/>
              <a:t>bán</a:t>
            </a:r>
            <a:r>
              <a:rPr lang="en-US" sz="2400" dirty="0"/>
              <a:t> </a:t>
            </a:r>
            <a:r>
              <a:rPr lang="en-US" sz="2400" dirty="0" err="1"/>
              <a:t>sản</a:t>
            </a:r>
            <a:r>
              <a:rPr lang="en-US" sz="2400" dirty="0"/>
              <a:t> </a:t>
            </a:r>
            <a:r>
              <a:rPr lang="en-US" sz="2400" dirty="0" err="1"/>
              <a:t>phẩm</a:t>
            </a:r>
            <a:r>
              <a:rPr lang="en-US" sz="2400" dirty="0"/>
              <a:t> qua 1 TGTM </a:t>
            </a:r>
            <a:r>
              <a:rPr lang="en-US" sz="2400" dirty="0" err="1"/>
              <a:t>duy</a:t>
            </a:r>
            <a:r>
              <a:rPr lang="en-US" sz="2400" dirty="0"/>
              <a:t> </a:t>
            </a:r>
            <a:r>
              <a:rPr lang="en-US" sz="2400" dirty="0" err="1"/>
              <a:t>nhất</a:t>
            </a:r>
            <a:r>
              <a:rPr lang="en-US" sz="2400" dirty="0"/>
              <a:t> </a:t>
            </a:r>
          </a:p>
          <a:p>
            <a:pPr marL="457200" lvl="0" indent="-457200" algn="just">
              <a:lnSpc>
                <a:spcPct val="150000"/>
              </a:lnSpc>
              <a:buFontTx/>
              <a:buChar char="-"/>
            </a:pPr>
            <a:r>
              <a:rPr lang="en-US" sz="2400" dirty="0" err="1"/>
              <a:t>Mục</a:t>
            </a:r>
            <a:r>
              <a:rPr lang="en-US" sz="2400" dirty="0"/>
              <a:t> </a:t>
            </a:r>
            <a:r>
              <a:rPr lang="en-US" sz="2400" dirty="0" err="1"/>
              <a:t>tiêu</a:t>
            </a:r>
            <a:r>
              <a:rPr lang="en-US" sz="2400" dirty="0"/>
              <a:t>: </a:t>
            </a:r>
            <a:r>
              <a:rPr lang="en-US" sz="2400" dirty="0" err="1"/>
              <a:t>tăng</a:t>
            </a:r>
            <a:r>
              <a:rPr lang="en-US" sz="2400" dirty="0"/>
              <a:t> </a:t>
            </a:r>
            <a:r>
              <a:rPr lang="en-US" sz="2400" dirty="0" err="1"/>
              <a:t>khả</a:t>
            </a:r>
            <a:r>
              <a:rPr lang="en-US" sz="2400" dirty="0"/>
              <a:t> </a:t>
            </a:r>
            <a:r>
              <a:rPr lang="en-US" sz="2400" dirty="0" err="1"/>
              <a:t>năng</a:t>
            </a:r>
            <a:r>
              <a:rPr lang="en-US" sz="2400" dirty="0"/>
              <a:t> </a:t>
            </a:r>
            <a:r>
              <a:rPr lang="en-US" sz="2400" dirty="0" err="1"/>
              <a:t>giám</a:t>
            </a:r>
            <a:r>
              <a:rPr lang="en-US" sz="2400" dirty="0"/>
              <a:t> </a:t>
            </a:r>
            <a:r>
              <a:rPr lang="en-US" sz="2400" dirty="0" err="1"/>
              <a:t>sát</a:t>
            </a:r>
            <a:r>
              <a:rPr lang="en-US" sz="2400" dirty="0"/>
              <a:t> </a:t>
            </a:r>
            <a:r>
              <a:rPr lang="en-US" sz="2400" dirty="0" err="1"/>
              <a:t>và</a:t>
            </a:r>
            <a:r>
              <a:rPr lang="en-US" sz="2400" dirty="0"/>
              <a:t> </a:t>
            </a:r>
            <a:r>
              <a:rPr lang="en-US" sz="2400" dirty="0" err="1"/>
              <a:t>bảo</a:t>
            </a:r>
            <a:r>
              <a:rPr lang="en-US" sz="2400" dirty="0"/>
              <a:t> </a:t>
            </a:r>
            <a:r>
              <a:rPr lang="en-US" sz="2400" dirty="0" err="1"/>
              <a:t>vệ</a:t>
            </a:r>
            <a:r>
              <a:rPr lang="en-US" sz="2400" dirty="0"/>
              <a:t> </a:t>
            </a:r>
            <a:r>
              <a:rPr lang="en-US" sz="2400" dirty="0" err="1"/>
              <a:t>danh</a:t>
            </a:r>
            <a:r>
              <a:rPr lang="en-US" sz="2400" dirty="0"/>
              <a:t> </a:t>
            </a:r>
            <a:r>
              <a:rPr lang="en-US" sz="2400" dirty="0" err="1"/>
              <a:t>tiếng</a:t>
            </a:r>
            <a:r>
              <a:rPr lang="en-US" sz="2400" dirty="0"/>
              <a:t> </a:t>
            </a:r>
            <a:r>
              <a:rPr lang="en-US" sz="2400" dirty="0" err="1"/>
              <a:t>sản</a:t>
            </a:r>
            <a:r>
              <a:rPr lang="en-US" sz="2400" dirty="0"/>
              <a:t> </a:t>
            </a:r>
            <a:r>
              <a:rPr lang="en-US" sz="2400" dirty="0" err="1"/>
              <a:t>phẩm</a:t>
            </a:r>
            <a:r>
              <a:rPr lang="en-US" sz="2400" dirty="0"/>
              <a:t>/</a:t>
            </a:r>
            <a:r>
              <a:rPr lang="en-US" sz="2400" dirty="0" err="1"/>
              <a:t>thương</a:t>
            </a:r>
            <a:r>
              <a:rPr lang="en-US" sz="2400" dirty="0"/>
              <a:t> </a:t>
            </a:r>
            <a:r>
              <a:rPr lang="en-US" sz="2400" dirty="0" err="1"/>
              <a:t>hiệu</a:t>
            </a:r>
            <a:endParaRPr lang="en-US" sz="2400" dirty="0"/>
          </a:p>
          <a:p>
            <a:pPr marL="457200" lvl="0" indent="-457200" algn="just">
              <a:lnSpc>
                <a:spcPct val="150000"/>
              </a:lnSpc>
              <a:buFontTx/>
              <a:buChar char="-"/>
            </a:pPr>
            <a:r>
              <a:rPr lang="en-US" sz="2400" dirty="0" err="1"/>
              <a:t>Áp</a:t>
            </a:r>
            <a:r>
              <a:rPr lang="en-US" sz="2400" dirty="0"/>
              <a:t> </a:t>
            </a:r>
            <a:r>
              <a:rPr lang="en-US" sz="2400" dirty="0" err="1"/>
              <a:t>dụng</a:t>
            </a:r>
            <a:r>
              <a:rPr lang="en-US" sz="2400" dirty="0"/>
              <a:t>: SP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và</a:t>
            </a:r>
            <a:r>
              <a:rPr lang="en-US" sz="2400" dirty="0"/>
              <a:t> </a:t>
            </a:r>
            <a:r>
              <a:rPr lang="en-US" sz="2400" dirty="0" err="1"/>
              <a:t>danh</a:t>
            </a:r>
            <a:r>
              <a:rPr lang="en-US" sz="2400" dirty="0"/>
              <a:t> </a:t>
            </a:r>
            <a:r>
              <a:rPr lang="en-US" sz="2400" dirty="0" err="1"/>
              <a:t>tiếng</a:t>
            </a:r>
            <a:r>
              <a:rPr lang="en-US" sz="2400" dirty="0"/>
              <a:t> </a:t>
            </a:r>
            <a:r>
              <a:rPr lang="en-US" sz="2400" dirty="0" err="1"/>
              <a:t>thương</a:t>
            </a:r>
            <a:r>
              <a:rPr lang="en-US" sz="2400" dirty="0"/>
              <a:t> </a:t>
            </a:r>
            <a:r>
              <a:rPr lang="en-US" sz="2400" dirty="0" err="1"/>
              <a:t>hiệu</a:t>
            </a:r>
            <a:r>
              <a:rPr lang="en-US" sz="2400" dirty="0"/>
              <a:t> </a:t>
            </a:r>
            <a:r>
              <a:rPr lang="en-US" sz="2400" dirty="0" err="1"/>
              <a:t>cao</a:t>
            </a:r>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962400"/>
            <a:ext cx="2637503" cy="2438399"/>
          </a:xfrm>
          <a:prstGeom prst="rect">
            <a:avLst/>
          </a:prstGeom>
        </p:spPr>
      </p:pic>
    </p:spTree>
    <p:extLst>
      <p:ext uri="{BB962C8B-B14F-4D97-AF65-F5344CB8AC3E}">
        <p14:creationId xmlns:p14="http://schemas.microsoft.com/office/powerpoint/2010/main" val="5397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6019800" cy="4525963"/>
          </a:xfrm>
        </p:spPr>
        <p:txBody>
          <a:bodyPr>
            <a:normAutofit fontScale="70000" lnSpcReduction="20000"/>
          </a:bodyPr>
          <a:lstStyle/>
          <a:p>
            <a:pPr>
              <a:lnSpc>
                <a:spcPct val="170000"/>
              </a:lnSpc>
              <a:spcBef>
                <a:spcPts val="0"/>
              </a:spcBef>
            </a:pPr>
            <a:r>
              <a:rPr lang="en-US" sz="4600" dirty="0" err="1" smtClean="0"/>
              <a:t>Phân</a:t>
            </a:r>
            <a:r>
              <a:rPr lang="en-US" sz="4600" dirty="0" smtClean="0"/>
              <a:t> </a:t>
            </a:r>
            <a:r>
              <a:rPr lang="en-US" sz="4600" dirty="0" err="1" smtClean="0"/>
              <a:t>phối</a:t>
            </a:r>
            <a:r>
              <a:rPr lang="en-US" sz="4600" dirty="0" smtClean="0"/>
              <a:t> </a:t>
            </a:r>
            <a:r>
              <a:rPr lang="en-US" sz="4600" dirty="0" err="1" smtClean="0"/>
              <a:t>chọn</a:t>
            </a:r>
            <a:r>
              <a:rPr lang="en-US" sz="4600" dirty="0" smtClean="0"/>
              <a:t> </a:t>
            </a:r>
            <a:r>
              <a:rPr lang="en-US" sz="4600" dirty="0" err="1" smtClean="0"/>
              <a:t>lọc</a:t>
            </a:r>
            <a:r>
              <a:rPr lang="en-US" sz="4600" dirty="0" smtClean="0"/>
              <a:t> </a:t>
            </a:r>
          </a:p>
          <a:p>
            <a:pPr marL="0" indent="0">
              <a:lnSpc>
                <a:spcPct val="170000"/>
              </a:lnSpc>
              <a:spcBef>
                <a:spcPts val="0"/>
              </a:spcBef>
              <a:buNone/>
            </a:pPr>
            <a:r>
              <a:rPr lang="en-US" dirty="0" smtClean="0"/>
              <a:t>- </a:t>
            </a:r>
            <a:r>
              <a:rPr lang="en-US" dirty="0" err="1" smtClean="0"/>
              <a:t>Bán</a:t>
            </a:r>
            <a:r>
              <a:rPr lang="en-US" dirty="0" smtClean="0"/>
              <a:t> </a:t>
            </a:r>
            <a:r>
              <a:rPr lang="en-US" dirty="0" err="1"/>
              <a:t>sản</a:t>
            </a:r>
            <a:r>
              <a:rPr lang="en-US" dirty="0"/>
              <a:t> </a:t>
            </a:r>
            <a:r>
              <a:rPr lang="en-US" dirty="0" err="1"/>
              <a:t>phẩm</a:t>
            </a:r>
            <a:r>
              <a:rPr lang="en-US" dirty="0"/>
              <a:t> qua </a:t>
            </a:r>
            <a:r>
              <a:rPr lang="en-US" dirty="0" err="1" smtClean="0"/>
              <a:t>một</a:t>
            </a:r>
            <a:r>
              <a:rPr lang="en-US" dirty="0" smtClean="0"/>
              <a:t> </a:t>
            </a:r>
            <a:r>
              <a:rPr lang="en-US" dirty="0" err="1" smtClean="0"/>
              <a:t>số</a:t>
            </a:r>
            <a:r>
              <a:rPr lang="en-US" dirty="0" smtClean="0"/>
              <a:t> </a:t>
            </a:r>
            <a:r>
              <a:rPr lang="en-US" dirty="0"/>
              <a:t>TGTM </a:t>
            </a:r>
            <a:r>
              <a:rPr lang="en-US" dirty="0" err="1" smtClean="0"/>
              <a:t>được</a:t>
            </a:r>
            <a:r>
              <a:rPr lang="en-US" dirty="0" smtClean="0"/>
              <a:t> </a:t>
            </a:r>
            <a:r>
              <a:rPr lang="en-US" dirty="0" err="1"/>
              <a:t>chọn</a:t>
            </a:r>
            <a:r>
              <a:rPr lang="en-US" dirty="0"/>
              <a:t> </a:t>
            </a:r>
            <a:r>
              <a:rPr lang="en-US" dirty="0" err="1"/>
              <a:t>lựa</a:t>
            </a:r>
            <a:r>
              <a:rPr lang="en-US" dirty="0"/>
              <a:t> </a:t>
            </a:r>
            <a:r>
              <a:rPr lang="en-US" dirty="0" err="1"/>
              <a:t>theo</a:t>
            </a:r>
            <a:r>
              <a:rPr lang="en-US" dirty="0"/>
              <a:t> </a:t>
            </a:r>
            <a:r>
              <a:rPr lang="en-US" dirty="0" err="1"/>
              <a:t>những</a:t>
            </a:r>
            <a:r>
              <a:rPr lang="en-US" dirty="0"/>
              <a:t> </a:t>
            </a:r>
            <a:r>
              <a:rPr lang="en-US" dirty="0" err="1"/>
              <a:t>tiêu</a:t>
            </a:r>
            <a:r>
              <a:rPr lang="en-US" dirty="0"/>
              <a:t> </a:t>
            </a:r>
            <a:r>
              <a:rPr lang="en-US" dirty="0" err="1"/>
              <a:t>chuẩn</a:t>
            </a:r>
            <a:r>
              <a:rPr lang="en-US" dirty="0"/>
              <a:t> </a:t>
            </a:r>
            <a:r>
              <a:rPr lang="en-US" dirty="0" err="1"/>
              <a:t>nhất</a:t>
            </a:r>
            <a:r>
              <a:rPr lang="en-US" dirty="0"/>
              <a:t> </a:t>
            </a:r>
            <a:r>
              <a:rPr lang="en-US" dirty="0" err="1"/>
              <a:t>định</a:t>
            </a:r>
            <a:endParaRPr lang="en-US" dirty="0"/>
          </a:p>
          <a:p>
            <a:pPr marL="0" lvl="0" indent="0" algn="just">
              <a:lnSpc>
                <a:spcPct val="170000"/>
              </a:lnSpc>
              <a:spcBef>
                <a:spcPts val="0"/>
              </a:spcBef>
              <a:buNone/>
            </a:pPr>
            <a:r>
              <a:rPr lang="en-US" i="1" dirty="0" smtClean="0"/>
              <a:t>- </a:t>
            </a:r>
            <a:r>
              <a:rPr lang="en-US" i="1" dirty="0" err="1" smtClean="0"/>
              <a:t>Áp</a:t>
            </a:r>
            <a:r>
              <a:rPr lang="en-US" i="1" dirty="0" smtClean="0"/>
              <a:t> </a:t>
            </a:r>
            <a:r>
              <a:rPr lang="en-US" i="1" dirty="0" err="1"/>
              <a:t>dụng</a:t>
            </a:r>
            <a:r>
              <a:rPr lang="en-US" i="1" dirty="0"/>
              <a:t>: SP </a:t>
            </a:r>
            <a:r>
              <a:rPr lang="en-US" dirty="0" err="1"/>
              <a:t>sản</a:t>
            </a:r>
            <a:r>
              <a:rPr lang="en-US" dirty="0"/>
              <a:t> </a:t>
            </a:r>
            <a:r>
              <a:rPr lang="en-US" dirty="0" err="1"/>
              <a:t>phẩm</a:t>
            </a:r>
            <a:r>
              <a:rPr lang="en-US" dirty="0"/>
              <a:t> </a:t>
            </a:r>
            <a:r>
              <a:rPr lang="en-US" dirty="0" err="1"/>
              <a:t>thuộc</a:t>
            </a:r>
            <a:r>
              <a:rPr lang="en-US" dirty="0"/>
              <a:t> </a:t>
            </a:r>
            <a:r>
              <a:rPr lang="en-US" dirty="0" err="1"/>
              <a:t>nhóm</a:t>
            </a:r>
            <a:r>
              <a:rPr lang="en-US" dirty="0"/>
              <a:t> </a:t>
            </a:r>
            <a:r>
              <a:rPr lang="en-US" dirty="0" err="1"/>
              <a:t>hàng</a:t>
            </a:r>
            <a:r>
              <a:rPr lang="en-US" dirty="0"/>
              <a:t> </a:t>
            </a:r>
            <a:r>
              <a:rPr lang="en-US" dirty="0" err="1"/>
              <a:t>sử</a:t>
            </a:r>
            <a:r>
              <a:rPr lang="en-US" dirty="0"/>
              <a:t> </a:t>
            </a:r>
            <a:r>
              <a:rPr lang="en-US" dirty="0" err="1"/>
              <a:t>dụng</a:t>
            </a:r>
            <a:r>
              <a:rPr lang="en-US" dirty="0"/>
              <a:t> </a:t>
            </a:r>
            <a:r>
              <a:rPr lang="en-US" dirty="0" err="1"/>
              <a:t>lâu</a:t>
            </a:r>
            <a:r>
              <a:rPr lang="en-US" dirty="0"/>
              <a:t> </a:t>
            </a:r>
            <a:r>
              <a:rPr lang="en-US" dirty="0" err="1"/>
              <a:t>bền</a:t>
            </a:r>
            <a:r>
              <a:rPr lang="en-US" dirty="0"/>
              <a:t>, </a:t>
            </a:r>
            <a:r>
              <a:rPr lang="en-US" dirty="0" err="1"/>
              <a:t>người</a:t>
            </a:r>
            <a:r>
              <a:rPr lang="en-US" dirty="0"/>
              <a:t> </a:t>
            </a:r>
            <a:r>
              <a:rPr lang="en-US" dirty="0" err="1"/>
              <a:t>mua</a:t>
            </a:r>
            <a:r>
              <a:rPr lang="en-US" dirty="0"/>
              <a:t> </a:t>
            </a:r>
            <a:r>
              <a:rPr lang="en-US" dirty="0" err="1"/>
              <a:t>có</a:t>
            </a:r>
            <a:r>
              <a:rPr lang="en-US" dirty="0"/>
              <a:t> </a:t>
            </a:r>
            <a:r>
              <a:rPr lang="en-US" dirty="0" err="1"/>
              <a:t>sự</a:t>
            </a:r>
            <a:r>
              <a:rPr lang="en-US" dirty="0"/>
              <a:t> </a:t>
            </a:r>
            <a:r>
              <a:rPr lang="en-US" dirty="0" err="1"/>
              <a:t>lựa</a:t>
            </a:r>
            <a:r>
              <a:rPr lang="en-US" dirty="0"/>
              <a:t> </a:t>
            </a:r>
            <a:r>
              <a:rPr lang="en-US" dirty="0" err="1"/>
              <a:t>chọn</a:t>
            </a:r>
            <a:r>
              <a:rPr lang="en-US" dirty="0"/>
              <a:t> </a:t>
            </a:r>
            <a:r>
              <a:rPr lang="en-US" dirty="0" err="1"/>
              <a:t>kỹ</a:t>
            </a:r>
            <a:r>
              <a:rPr lang="en-US" dirty="0"/>
              <a:t> </a:t>
            </a:r>
            <a:r>
              <a:rPr lang="en-US" dirty="0" err="1"/>
              <a:t>lưỡng</a:t>
            </a:r>
            <a:r>
              <a:rPr lang="en-US" dirty="0"/>
              <a:t> </a:t>
            </a:r>
            <a:r>
              <a:rPr lang="en-US" dirty="0" err="1"/>
              <a:t>trước</a:t>
            </a:r>
            <a:r>
              <a:rPr lang="en-US" dirty="0"/>
              <a:t> </a:t>
            </a:r>
            <a:r>
              <a:rPr lang="en-US" dirty="0" err="1"/>
              <a:t>khi</a:t>
            </a:r>
            <a:r>
              <a:rPr lang="en-US" dirty="0"/>
              <a:t> </a:t>
            </a:r>
            <a:r>
              <a:rPr lang="en-US" dirty="0" err="1"/>
              <a:t>đưa</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hoặc</a:t>
            </a:r>
            <a:r>
              <a:rPr lang="en-US" dirty="0"/>
              <a:t> </a:t>
            </a:r>
            <a:r>
              <a:rPr lang="en-US" dirty="0" err="1"/>
              <a:t>khi</a:t>
            </a:r>
            <a:r>
              <a:rPr lang="en-US" dirty="0"/>
              <a:t> </a:t>
            </a:r>
            <a:r>
              <a:rPr lang="en-US" dirty="0" err="1"/>
              <a:t>nhà</a:t>
            </a:r>
            <a:r>
              <a:rPr lang="en-US" dirty="0"/>
              <a:t> </a:t>
            </a:r>
            <a:r>
              <a:rPr lang="en-US" dirty="0" err="1"/>
              <a:t>sản</a:t>
            </a:r>
            <a:r>
              <a:rPr lang="en-US" dirty="0"/>
              <a:t> </a:t>
            </a:r>
            <a:r>
              <a:rPr lang="en-US" dirty="0" err="1"/>
              <a:t>xuất</a:t>
            </a:r>
            <a:r>
              <a:rPr lang="en-US" dirty="0"/>
              <a:t> </a:t>
            </a:r>
            <a:r>
              <a:rPr lang="en-US" dirty="0" err="1"/>
              <a:t>đang</a:t>
            </a:r>
            <a:r>
              <a:rPr lang="en-US" dirty="0"/>
              <a:t> </a:t>
            </a:r>
            <a:r>
              <a:rPr lang="en-US" dirty="0" err="1"/>
              <a:t>muốn</a:t>
            </a:r>
            <a:r>
              <a:rPr lang="en-US" dirty="0"/>
              <a:t> </a:t>
            </a:r>
            <a:r>
              <a:rPr lang="en-US" dirty="0" err="1"/>
              <a:t>thu</a:t>
            </a:r>
            <a:r>
              <a:rPr lang="en-US" dirty="0"/>
              <a:t> </a:t>
            </a:r>
            <a:r>
              <a:rPr lang="en-US" dirty="0" err="1"/>
              <a:t>hút</a:t>
            </a:r>
            <a:r>
              <a:rPr lang="en-US" dirty="0"/>
              <a:t> </a:t>
            </a:r>
            <a:r>
              <a:rPr lang="en-US" dirty="0" err="1"/>
              <a:t>một</a:t>
            </a:r>
            <a:r>
              <a:rPr lang="en-US" dirty="0"/>
              <a:t> </a:t>
            </a:r>
            <a:r>
              <a:rPr lang="en-US" dirty="0" err="1"/>
              <a:t>số</a:t>
            </a:r>
            <a:r>
              <a:rPr lang="en-US" dirty="0"/>
              <a:t> </a:t>
            </a:r>
            <a:r>
              <a:rPr lang="en-US" dirty="0" err="1"/>
              <a:t>trung</a:t>
            </a:r>
            <a:r>
              <a:rPr lang="en-US" dirty="0"/>
              <a:t> </a:t>
            </a:r>
            <a:r>
              <a:rPr lang="en-US" dirty="0" err="1"/>
              <a:t>gian</a:t>
            </a:r>
            <a:r>
              <a:rPr lang="en-US" dirty="0"/>
              <a:t> </a:t>
            </a:r>
            <a:r>
              <a:rPr lang="en-US" dirty="0" err="1"/>
              <a:t>cụ</a:t>
            </a:r>
            <a:r>
              <a:rPr lang="en-US" dirty="0"/>
              <a:t> </a:t>
            </a:r>
            <a:r>
              <a:rPr lang="en-US" dirty="0" err="1"/>
              <a:t>thể</a:t>
            </a:r>
            <a:r>
              <a:rPr lang="en-US" dirty="0"/>
              <a:t> </a:t>
            </a:r>
            <a:r>
              <a:rPr lang="en-US" dirty="0" err="1"/>
              <a:t>trong</a:t>
            </a:r>
            <a:r>
              <a:rPr lang="en-US" dirty="0"/>
              <a:t> </a:t>
            </a:r>
            <a:r>
              <a:rPr lang="en-US" dirty="0" err="1"/>
              <a:t>mỗi</a:t>
            </a:r>
            <a:r>
              <a:rPr lang="en-US" dirty="0"/>
              <a:t> </a:t>
            </a:r>
            <a:r>
              <a:rPr lang="en-US" dirty="0" err="1"/>
              <a:t>cấp</a:t>
            </a:r>
            <a:r>
              <a:rPr lang="en-US" dirty="0"/>
              <a:t> </a:t>
            </a:r>
            <a:r>
              <a:rPr lang="en-US" dirty="0" err="1"/>
              <a:t>độ</a:t>
            </a:r>
            <a:r>
              <a:rPr lang="en-US" dirty="0"/>
              <a:t> </a:t>
            </a:r>
            <a:r>
              <a:rPr lang="en-US" dirty="0" err="1"/>
              <a:t>kênh</a:t>
            </a:r>
            <a:r>
              <a:rPr lang="en-US" dirty="0"/>
              <a:t>. VD: </a:t>
            </a:r>
            <a:r>
              <a:rPr lang="en-US" dirty="0" err="1"/>
              <a:t>hàng</a:t>
            </a:r>
            <a:r>
              <a:rPr lang="en-US" dirty="0"/>
              <a:t> </a:t>
            </a:r>
            <a:r>
              <a:rPr lang="en-US" dirty="0" err="1"/>
              <a:t>nội</a:t>
            </a:r>
            <a:r>
              <a:rPr lang="en-US" dirty="0"/>
              <a:t> </a:t>
            </a:r>
            <a:r>
              <a:rPr lang="en-US" dirty="0" err="1"/>
              <a:t>thất</a:t>
            </a:r>
            <a:r>
              <a:rPr lang="en-US" dirty="0"/>
              <a:t>, </a:t>
            </a:r>
            <a:r>
              <a:rPr lang="en-US" dirty="0" err="1"/>
              <a:t>điện</a:t>
            </a:r>
            <a:r>
              <a:rPr lang="en-US" dirty="0"/>
              <a:t> </a:t>
            </a:r>
            <a:r>
              <a:rPr lang="en-US" dirty="0" err="1"/>
              <a:t>tử</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286000"/>
            <a:ext cx="2381250" cy="2133600"/>
          </a:xfrm>
          <a:prstGeom prst="rect">
            <a:avLst/>
          </a:prstGeom>
        </p:spPr>
      </p:pic>
    </p:spTree>
    <p:extLst>
      <p:ext uri="{BB962C8B-B14F-4D97-AF65-F5344CB8AC3E}">
        <p14:creationId xmlns:p14="http://schemas.microsoft.com/office/powerpoint/2010/main" val="147906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descr="C:\Users\ThuongMac\Desktop\Thank-you-im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6397" y="1600201"/>
            <a:ext cx="5546404"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2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3.3.2. Các trung gian marketing </a:t>
            </a:r>
            <a:endParaRPr lang="en-US" dirty="0"/>
          </a:p>
        </p:txBody>
      </p:sp>
      <p:sp>
        <p:nvSpPr>
          <p:cNvPr id="3" name="Content Placeholder 2"/>
          <p:cNvSpPr>
            <a:spLocks noGrp="1"/>
          </p:cNvSpPr>
          <p:nvPr>
            <p:ph idx="1"/>
          </p:nvPr>
        </p:nvSpPr>
        <p:spPr/>
        <p:txBody>
          <a:bodyPr>
            <a:normAutofit/>
          </a:bodyPr>
          <a:lstStyle/>
          <a:p>
            <a:pPr>
              <a:lnSpc>
                <a:spcPct val="150000"/>
              </a:lnSpc>
              <a:spcBef>
                <a:spcPts val="0"/>
              </a:spcBef>
            </a:pPr>
            <a:r>
              <a:rPr lang="en-US" sz="2400" dirty="0" err="1" smtClean="0"/>
              <a:t>Bao</a:t>
            </a:r>
            <a:r>
              <a:rPr lang="en-US" sz="2400" dirty="0" smtClean="0"/>
              <a:t> </a:t>
            </a:r>
            <a:r>
              <a:rPr lang="en-US" sz="2400" dirty="0" err="1" smtClean="0"/>
              <a:t>gồm</a:t>
            </a:r>
            <a:r>
              <a:rPr lang="en-US" sz="2400" dirty="0" smtClean="0"/>
              <a:t>:</a:t>
            </a:r>
          </a:p>
          <a:p>
            <a:pPr>
              <a:lnSpc>
                <a:spcPct val="150000"/>
              </a:lnSpc>
              <a:spcBef>
                <a:spcPts val="0"/>
              </a:spcBef>
              <a:buFontTx/>
              <a:buChar char="-"/>
            </a:pPr>
            <a:r>
              <a:rPr lang="en-US" sz="2400" dirty="0" err="1" smtClean="0"/>
              <a:t>Nhà</a:t>
            </a:r>
            <a:r>
              <a:rPr lang="en-US" sz="2400" dirty="0" smtClean="0"/>
              <a:t> </a:t>
            </a:r>
            <a:r>
              <a:rPr lang="en-US" sz="2400" dirty="0" err="1" smtClean="0"/>
              <a:t>bán</a:t>
            </a:r>
            <a:r>
              <a:rPr lang="en-US" sz="2400" dirty="0" smtClean="0"/>
              <a:t> </a:t>
            </a:r>
            <a:r>
              <a:rPr lang="en-US" sz="2400" dirty="0" err="1" smtClean="0"/>
              <a:t>buôn</a:t>
            </a:r>
            <a:r>
              <a:rPr lang="en-US" sz="2400" dirty="0" smtClean="0"/>
              <a:t> (wholesaler)</a:t>
            </a:r>
          </a:p>
          <a:p>
            <a:pPr>
              <a:lnSpc>
                <a:spcPct val="150000"/>
              </a:lnSpc>
              <a:spcBef>
                <a:spcPts val="0"/>
              </a:spcBef>
              <a:buFontTx/>
              <a:buChar char="-"/>
            </a:pPr>
            <a:r>
              <a:rPr lang="en-US" sz="2400" dirty="0" err="1" smtClean="0"/>
              <a:t>Nhà</a:t>
            </a:r>
            <a:r>
              <a:rPr lang="en-US" sz="2400" dirty="0" smtClean="0"/>
              <a:t> </a:t>
            </a:r>
            <a:r>
              <a:rPr lang="en-US" sz="2400" dirty="0" err="1" smtClean="0"/>
              <a:t>bán</a:t>
            </a:r>
            <a:r>
              <a:rPr lang="en-US" sz="2400" dirty="0" smtClean="0"/>
              <a:t> </a:t>
            </a:r>
            <a:r>
              <a:rPr lang="en-US" sz="2400" dirty="0" err="1" smtClean="0"/>
              <a:t>lẻ</a:t>
            </a:r>
            <a:r>
              <a:rPr lang="en-US" sz="2400" dirty="0" smtClean="0"/>
              <a:t> (retailer)</a:t>
            </a:r>
          </a:p>
          <a:p>
            <a:pPr>
              <a:lnSpc>
                <a:spcPct val="150000"/>
              </a:lnSpc>
              <a:spcBef>
                <a:spcPts val="0"/>
              </a:spcBef>
              <a:buFontTx/>
              <a:buChar char="-"/>
            </a:pPr>
            <a:r>
              <a:rPr lang="en-US" sz="2400" dirty="0" err="1" smtClean="0"/>
              <a:t>Đại</a:t>
            </a:r>
            <a:r>
              <a:rPr lang="en-US" sz="2400" dirty="0" smtClean="0"/>
              <a:t> </a:t>
            </a:r>
            <a:r>
              <a:rPr lang="en-US" sz="2400" dirty="0" err="1" smtClean="0"/>
              <a:t>lý</a:t>
            </a:r>
            <a:r>
              <a:rPr lang="en-US" sz="2400" dirty="0" smtClean="0"/>
              <a:t> /</a:t>
            </a:r>
            <a:r>
              <a:rPr lang="en-US" sz="2400" dirty="0" err="1" smtClean="0"/>
              <a:t>Nhà</a:t>
            </a:r>
            <a:r>
              <a:rPr lang="en-US" sz="2400" dirty="0" smtClean="0"/>
              <a:t> </a:t>
            </a:r>
            <a:r>
              <a:rPr lang="en-US" sz="2400" dirty="0" err="1" smtClean="0"/>
              <a:t>phân</a:t>
            </a:r>
            <a:r>
              <a:rPr lang="en-US" sz="2400" dirty="0" smtClean="0"/>
              <a:t> </a:t>
            </a:r>
            <a:r>
              <a:rPr lang="en-US" sz="2400" dirty="0" err="1" smtClean="0"/>
              <a:t>phối</a:t>
            </a:r>
            <a:endParaRPr lang="en-US" sz="2400" dirty="0" smtClean="0"/>
          </a:p>
          <a:p>
            <a:pPr>
              <a:lnSpc>
                <a:spcPct val="150000"/>
              </a:lnSpc>
              <a:spcBef>
                <a:spcPts val="0"/>
              </a:spcBef>
              <a:buFontTx/>
              <a:buChar char="-"/>
            </a:pPr>
            <a:r>
              <a:rPr lang="en-US" sz="2400" dirty="0" err="1" smtClean="0"/>
              <a:t>Môi</a:t>
            </a:r>
            <a:r>
              <a:rPr lang="en-US" sz="2400" dirty="0" smtClean="0"/>
              <a:t> </a:t>
            </a:r>
            <a:r>
              <a:rPr lang="en-US" sz="2400" dirty="0" err="1" smtClean="0"/>
              <a:t>giới</a:t>
            </a:r>
            <a:r>
              <a:rPr lang="en-US" sz="2400" dirty="0" smtClean="0"/>
              <a:t> (</a:t>
            </a:r>
            <a:r>
              <a:rPr lang="en-US" sz="2400" dirty="0" err="1" smtClean="0"/>
              <a:t>agent&amp;broker</a:t>
            </a:r>
            <a:r>
              <a:rPr lang="en-US" sz="2400" dirty="0" smtClean="0"/>
              <a:t>)</a:t>
            </a:r>
            <a:endParaRPr lang="en-US" sz="2400" dirty="0"/>
          </a:p>
        </p:txBody>
      </p:sp>
      <p:pic>
        <p:nvPicPr>
          <p:cNvPr id="4" name="Picture 2" descr="http://vuamoigioi.com/files/sanpham/13/1/jpg/khoa-tim-kiem-khach-hang-chuyen-sa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752600"/>
            <a:ext cx="46482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7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err="1" smtClean="0"/>
              <a:t>Kênh</a:t>
            </a:r>
            <a:r>
              <a:rPr lang="en-US" sz="3200" dirty="0" smtClean="0"/>
              <a:t> </a:t>
            </a:r>
            <a:r>
              <a:rPr lang="en-US" sz="3200" dirty="0" err="1" smtClean="0"/>
              <a:t>phân</a:t>
            </a:r>
            <a:r>
              <a:rPr lang="en-US" sz="3200" dirty="0" smtClean="0"/>
              <a:t> </a:t>
            </a:r>
            <a:r>
              <a:rPr lang="en-US" sz="3200" dirty="0" err="1" smtClean="0"/>
              <a:t>phối</a:t>
            </a:r>
            <a:r>
              <a:rPr lang="en-US" sz="3200" dirty="0" smtClean="0"/>
              <a:t> </a:t>
            </a:r>
            <a:r>
              <a:rPr lang="en-US" sz="3200" dirty="0" err="1" smtClean="0"/>
              <a:t>hàng</a:t>
            </a:r>
            <a:r>
              <a:rPr lang="en-US" sz="3200" dirty="0" smtClean="0"/>
              <a:t> </a:t>
            </a:r>
            <a:r>
              <a:rPr lang="en-US" sz="3200" dirty="0" err="1" smtClean="0"/>
              <a:t>tiêu</a:t>
            </a:r>
            <a:r>
              <a:rPr lang="en-US" sz="3200" dirty="0" smtClean="0"/>
              <a:t> </a:t>
            </a:r>
            <a:r>
              <a:rPr lang="en-US" sz="3200" dirty="0" err="1" smtClean="0"/>
              <a:t>dùng</a:t>
            </a:r>
            <a:endParaRPr lang="en-US" sz="3200"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696200" cy="5257800"/>
          </a:xfrm>
          <a:prstGeom prst="rect">
            <a:avLst/>
          </a:prstGeom>
          <a:solidFill>
            <a:schemeClr val="accent3">
              <a:lumMod val="40000"/>
              <a:lumOff val="60000"/>
            </a:schemeClr>
          </a:solidFill>
          <a:ln>
            <a:noFill/>
          </a:ln>
          <a:effectLst/>
        </p:spPr>
      </p:pic>
    </p:spTree>
    <p:extLst>
      <p:ext uri="{BB962C8B-B14F-4D97-AF65-F5344CB8AC3E}">
        <p14:creationId xmlns:p14="http://schemas.microsoft.com/office/powerpoint/2010/main" val="1217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9" y="228600"/>
            <a:ext cx="8229600" cy="1143000"/>
          </a:xfrm>
        </p:spPr>
        <p:txBody>
          <a:bodyPr>
            <a:normAutofit/>
          </a:bodyPr>
          <a:lstStyle/>
          <a:p>
            <a:r>
              <a:rPr lang="en-US" sz="3200" dirty="0" err="1" smtClean="0"/>
              <a:t>Kênh</a:t>
            </a:r>
            <a:r>
              <a:rPr lang="en-US" sz="3200" dirty="0" smtClean="0"/>
              <a:t> </a:t>
            </a:r>
            <a:r>
              <a:rPr lang="en-US" sz="3200" dirty="0" err="1" smtClean="0"/>
              <a:t>phân</a:t>
            </a:r>
            <a:r>
              <a:rPr lang="en-US" sz="3200" dirty="0" smtClean="0"/>
              <a:t> </a:t>
            </a:r>
            <a:r>
              <a:rPr lang="en-US" sz="3200" dirty="0" err="1" smtClean="0"/>
              <a:t>phối</a:t>
            </a:r>
            <a:r>
              <a:rPr lang="en-US" sz="3200" dirty="0" smtClean="0"/>
              <a:t> </a:t>
            </a:r>
            <a:r>
              <a:rPr lang="en-US" sz="3200" dirty="0" err="1" smtClean="0"/>
              <a:t>trực</a:t>
            </a:r>
            <a:r>
              <a:rPr lang="en-US" sz="3200" dirty="0" smtClean="0"/>
              <a:t> </a:t>
            </a:r>
            <a:r>
              <a:rPr lang="en-US" sz="3200" dirty="0" err="1" smtClean="0"/>
              <a:t>tiếp</a:t>
            </a:r>
            <a:endParaRPr lang="en-US" sz="3200" dirty="0"/>
          </a:p>
        </p:txBody>
      </p:sp>
      <p:pic>
        <p:nvPicPr>
          <p:cNvPr id="4" name="Content Placeholder 3" descr="C:\Users\Huy\Deskto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15200" cy="1981200"/>
          </a:xfrm>
          <a:prstGeom prst="rect">
            <a:avLst/>
          </a:prstGeom>
          <a:noFill/>
          <a:ln>
            <a:noFill/>
          </a:ln>
        </p:spPr>
      </p:pic>
      <p:pic>
        <p:nvPicPr>
          <p:cNvPr id="6" name="Picture 2" descr="https://luatminhkhue.vn/LMK/articles/8/44633/tu-van-ve-bao-hiem-prudential-446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13061"/>
            <a:ext cx="1955522" cy="16779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dulichvietnam.com.vn/data/News/du-lich-an-toa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4267200"/>
            <a:ext cx="2076451" cy="20764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congbomypham.vn/wp-content/uploads/2014/04/cong-bo-my-pham-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3948405"/>
            <a:ext cx="3714206" cy="260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5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457200"/>
            <a:ext cx="8229600" cy="5447645"/>
          </a:xfrm>
          <a:prstGeom prst="rect">
            <a:avLst/>
          </a:prstGeom>
        </p:spPr>
        <p:txBody>
          <a:bodyPr wrap="square">
            <a:spAutoFit/>
          </a:bodyPr>
          <a:lstStyle/>
          <a:p>
            <a:pPr marL="0" indent="0" algn="just">
              <a:lnSpc>
                <a:spcPct val="150000"/>
              </a:lnSpc>
              <a:buNone/>
            </a:pPr>
            <a:r>
              <a:rPr lang="en-US" sz="2400" b="1" dirty="0" err="1" smtClean="0"/>
              <a:t>Ưu</a:t>
            </a:r>
            <a:r>
              <a:rPr lang="en-US" sz="2400" b="1" dirty="0" smtClean="0"/>
              <a:t> </a:t>
            </a:r>
            <a:r>
              <a:rPr lang="en-US" sz="2400" b="1" dirty="0" err="1" smtClean="0"/>
              <a:t>điểm</a:t>
            </a:r>
            <a:r>
              <a:rPr lang="en-US" sz="2400" b="1" dirty="0" smtClean="0"/>
              <a:t>:</a:t>
            </a:r>
          </a:p>
          <a:p>
            <a:pPr marL="0" indent="0" algn="just">
              <a:lnSpc>
                <a:spcPct val="150000"/>
              </a:lnSpc>
              <a:buNone/>
            </a:pPr>
            <a:r>
              <a:rPr lang="en-US" sz="2400" dirty="0" smtClean="0"/>
              <a:t>+ </a:t>
            </a:r>
            <a:r>
              <a:rPr lang="en-US" sz="2400" dirty="0" err="1" smtClean="0"/>
              <a:t>Người</a:t>
            </a:r>
            <a:r>
              <a:rPr lang="en-US" sz="2400" dirty="0" smtClean="0"/>
              <a:t> </a:t>
            </a:r>
            <a:r>
              <a:rPr lang="en-US" sz="2400" dirty="0" err="1" smtClean="0"/>
              <a:t>mua</a:t>
            </a:r>
            <a:r>
              <a:rPr lang="en-US" sz="2400" dirty="0" smtClean="0"/>
              <a:t>: </a:t>
            </a:r>
            <a:r>
              <a:rPr lang="en-US" sz="2400" dirty="0" err="1" smtClean="0"/>
              <a:t>yên</a:t>
            </a:r>
            <a:r>
              <a:rPr lang="en-US" sz="2400" dirty="0" smtClean="0"/>
              <a:t> </a:t>
            </a:r>
            <a:r>
              <a:rPr lang="en-US" sz="2400" dirty="0" err="1" smtClean="0"/>
              <a:t>tâm</a:t>
            </a:r>
            <a:r>
              <a:rPr lang="en-US" sz="2400" dirty="0" smtClean="0"/>
              <a:t>, </a:t>
            </a:r>
            <a:r>
              <a:rPr lang="en-US" sz="2400" dirty="0" err="1" smtClean="0"/>
              <a:t>được</a:t>
            </a:r>
            <a:r>
              <a:rPr lang="en-US" sz="2400" dirty="0" smtClean="0"/>
              <a:t> </a:t>
            </a:r>
            <a:r>
              <a:rPr lang="en-US" sz="2400" dirty="0" err="1" smtClean="0"/>
              <a:t>tư</a:t>
            </a:r>
            <a:r>
              <a:rPr lang="en-US" sz="2400" dirty="0" smtClean="0"/>
              <a:t> </a:t>
            </a:r>
            <a:r>
              <a:rPr lang="en-US" sz="2400" dirty="0" err="1" smtClean="0"/>
              <a:t>vấn</a:t>
            </a:r>
            <a:r>
              <a:rPr lang="en-US" sz="2400" dirty="0" smtClean="0"/>
              <a:t> </a:t>
            </a:r>
            <a:r>
              <a:rPr lang="en-US" sz="2400" dirty="0" err="1" smtClean="0"/>
              <a:t>trực</a:t>
            </a:r>
            <a:r>
              <a:rPr lang="en-US" sz="2400" dirty="0" smtClean="0"/>
              <a:t> </a:t>
            </a:r>
            <a:r>
              <a:rPr lang="en-US" sz="2400" dirty="0" err="1" smtClean="0"/>
              <a:t>tiếp</a:t>
            </a:r>
            <a:r>
              <a:rPr lang="en-US" sz="2400" dirty="0" smtClean="0"/>
              <a:t>, </a:t>
            </a:r>
            <a:r>
              <a:rPr lang="en-US" sz="2400" dirty="0" err="1" smtClean="0"/>
              <a:t>độ</a:t>
            </a:r>
            <a:r>
              <a:rPr lang="en-US" sz="2400" dirty="0" smtClean="0"/>
              <a:t> tin </a:t>
            </a:r>
            <a:r>
              <a:rPr lang="en-US" sz="2400" dirty="0" err="1" smtClean="0"/>
              <a:t>cậy</a:t>
            </a:r>
            <a:r>
              <a:rPr lang="en-US" sz="2400" dirty="0" smtClean="0"/>
              <a:t> </a:t>
            </a:r>
            <a:r>
              <a:rPr lang="en-US" sz="2400" dirty="0" err="1" smtClean="0"/>
              <a:t>cao</a:t>
            </a:r>
            <a:r>
              <a:rPr lang="en-US" sz="2400" dirty="0" smtClean="0"/>
              <a:t> </a:t>
            </a:r>
            <a:r>
              <a:rPr lang="en-US" sz="2400" dirty="0" err="1" smtClean="0"/>
              <a:t>hơn</a:t>
            </a:r>
            <a:r>
              <a:rPr lang="en-US" sz="2400" dirty="0" smtClean="0"/>
              <a:t>. </a:t>
            </a:r>
          </a:p>
          <a:p>
            <a:pPr marL="0" indent="0" algn="just">
              <a:lnSpc>
                <a:spcPct val="150000"/>
              </a:lnSpc>
              <a:buNone/>
            </a:pPr>
            <a:r>
              <a:rPr lang="en-US" sz="2400" dirty="0" smtClean="0"/>
              <a:t>+ </a:t>
            </a:r>
            <a:r>
              <a:rPr lang="en-US" sz="2400" dirty="0" err="1" smtClean="0"/>
              <a:t>Người</a:t>
            </a:r>
            <a:r>
              <a:rPr lang="en-US" sz="2400" dirty="0" smtClean="0"/>
              <a:t> </a:t>
            </a:r>
            <a:r>
              <a:rPr lang="en-US" sz="2400" dirty="0" err="1" smtClean="0"/>
              <a:t>bán</a:t>
            </a:r>
            <a:r>
              <a:rPr lang="en-US" sz="2400" dirty="0" smtClean="0"/>
              <a:t>: </a:t>
            </a:r>
            <a:r>
              <a:rPr lang="en-US" sz="2400" dirty="0" err="1" smtClean="0"/>
              <a:t>điều</a:t>
            </a:r>
            <a:r>
              <a:rPr lang="en-US" sz="2400" dirty="0" smtClean="0"/>
              <a:t> </a:t>
            </a:r>
            <a:r>
              <a:rPr lang="en-US" sz="2400" dirty="0" err="1" smtClean="0"/>
              <a:t>chỉnh</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kinh</a:t>
            </a:r>
            <a:r>
              <a:rPr lang="en-US" sz="2400" dirty="0" smtClean="0"/>
              <a:t> </a:t>
            </a:r>
            <a:r>
              <a:rPr lang="en-US" sz="2400" dirty="0" err="1" smtClean="0"/>
              <a:t>doanh</a:t>
            </a:r>
            <a:r>
              <a:rPr lang="en-US" sz="2400" dirty="0" smtClean="0"/>
              <a:t> </a:t>
            </a:r>
            <a:r>
              <a:rPr lang="en-US" sz="2400" dirty="0" err="1" smtClean="0"/>
              <a:t>và</a:t>
            </a:r>
            <a:r>
              <a:rPr lang="en-US" sz="2400" dirty="0" smtClean="0"/>
              <a:t> </a:t>
            </a:r>
            <a:r>
              <a:rPr lang="en-US" sz="2400" dirty="0" err="1" smtClean="0"/>
              <a:t>sản</a:t>
            </a:r>
            <a:r>
              <a:rPr lang="en-US" sz="2400" dirty="0" smtClean="0"/>
              <a:t> </a:t>
            </a:r>
            <a:r>
              <a:rPr lang="en-US" sz="2400" dirty="0" err="1" smtClean="0"/>
              <a:t>xuất</a:t>
            </a:r>
            <a:r>
              <a:rPr lang="en-US" sz="2400" dirty="0" smtClean="0"/>
              <a:t> </a:t>
            </a:r>
            <a:r>
              <a:rPr lang="en-US" sz="2400" dirty="0" err="1" smtClean="0"/>
              <a:t>kịp</a:t>
            </a:r>
            <a:r>
              <a:rPr lang="en-US" sz="2400" dirty="0" smtClean="0"/>
              <a:t> </a:t>
            </a:r>
            <a:r>
              <a:rPr lang="en-US" sz="2400" dirty="0" err="1" smtClean="0"/>
              <a:t>thời</a:t>
            </a:r>
            <a:r>
              <a:rPr lang="en-US" sz="2400" dirty="0" smtClean="0"/>
              <a:t> </a:t>
            </a:r>
            <a:r>
              <a:rPr lang="en-US" sz="2400" dirty="0" err="1" smtClean="0"/>
              <a:t>hơn</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báo</a:t>
            </a:r>
            <a:r>
              <a:rPr lang="en-US" sz="2400" dirty="0" smtClean="0"/>
              <a:t> </a:t>
            </a:r>
            <a:r>
              <a:rPr lang="en-US" sz="2400" dirty="0" err="1" smtClean="0"/>
              <a:t>thị</a:t>
            </a:r>
            <a:r>
              <a:rPr lang="en-US" sz="2400" dirty="0" smtClean="0"/>
              <a:t> </a:t>
            </a:r>
            <a:r>
              <a:rPr lang="en-US" sz="2400" dirty="0" err="1" smtClean="0"/>
              <a:t>trường</a:t>
            </a:r>
            <a:r>
              <a:rPr lang="en-US" sz="2400" dirty="0" smtClean="0"/>
              <a:t> </a:t>
            </a:r>
            <a:r>
              <a:rPr lang="en-US" sz="2400" dirty="0" err="1" smtClean="0"/>
              <a:t>có</a:t>
            </a:r>
            <a:r>
              <a:rPr lang="en-US" sz="2400" dirty="0" smtClean="0"/>
              <a:t> </a:t>
            </a:r>
            <a:r>
              <a:rPr lang="en-US" sz="2400" dirty="0" err="1" smtClean="0"/>
              <a:t>độ</a:t>
            </a:r>
            <a:r>
              <a:rPr lang="en-US" sz="2400" dirty="0" smtClean="0"/>
              <a:t> </a:t>
            </a:r>
            <a:r>
              <a:rPr lang="en-US" sz="2400" dirty="0" err="1" smtClean="0"/>
              <a:t>chính</a:t>
            </a:r>
            <a:r>
              <a:rPr lang="en-US" sz="2400" dirty="0" smtClean="0"/>
              <a:t> </a:t>
            </a:r>
            <a:r>
              <a:rPr lang="en-US" sz="2400" dirty="0" err="1" smtClean="0"/>
              <a:t>xác</a:t>
            </a:r>
            <a:r>
              <a:rPr lang="en-US" sz="2400" dirty="0" smtClean="0"/>
              <a:t> </a:t>
            </a:r>
            <a:r>
              <a:rPr lang="en-US" sz="2400" dirty="0" err="1" smtClean="0"/>
              <a:t>lớn</a:t>
            </a:r>
            <a:r>
              <a:rPr lang="en-US" sz="2400" dirty="0" smtClean="0"/>
              <a:t> </a:t>
            </a:r>
            <a:r>
              <a:rPr lang="en-US" sz="2400" dirty="0" err="1" smtClean="0"/>
              <a:t>hơn</a:t>
            </a:r>
            <a:r>
              <a:rPr lang="en-US" sz="2400" dirty="0" smtClean="0"/>
              <a:t>, </a:t>
            </a:r>
            <a:r>
              <a:rPr lang="en-US" sz="2400" dirty="0" err="1" smtClean="0"/>
              <a:t>có</a:t>
            </a:r>
            <a:r>
              <a:rPr lang="en-US" sz="2400" dirty="0" smtClean="0"/>
              <a:t> </a:t>
            </a:r>
            <a:r>
              <a:rPr lang="en-US" sz="2400" dirty="0" err="1" smtClean="0"/>
              <a:t>nhiều</a:t>
            </a:r>
            <a:r>
              <a:rPr lang="en-US" sz="2400" dirty="0" smtClean="0"/>
              <a:t> </a:t>
            </a:r>
            <a:r>
              <a:rPr lang="en-US" sz="2400" dirty="0" err="1" smtClean="0"/>
              <a:t>cơ</a:t>
            </a:r>
            <a:r>
              <a:rPr lang="en-US" sz="2400" dirty="0" smtClean="0"/>
              <a:t> </a:t>
            </a:r>
            <a:r>
              <a:rPr lang="en-US" sz="2400" dirty="0" err="1" smtClean="0"/>
              <a:t>hội</a:t>
            </a:r>
            <a:r>
              <a:rPr lang="en-US" sz="2400" dirty="0" smtClean="0"/>
              <a:t> </a:t>
            </a:r>
            <a:r>
              <a:rPr lang="en-US" sz="2400" dirty="0" err="1" smtClean="0"/>
              <a:t>tìm</a:t>
            </a:r>
            <a:r>
              <a:rPr lang="en-US" sz="2400" dirty="0" smtClean="0"/>
              <a:t> </a:t>
            </a:r>
            <a:r>
              <a:rPr lang="en-US" sz="2400" dirty="0" err="1" smtClean="0"/>
              <a:t>các</a:t>
            </a:r>
            <a:r>
              <a:rPr lang="en-US" sz="2400" dirty="0" smtClean="0"/>
              <a:t> </a:t>
            </a:r>
            <a:r>
              <a:rPr lang="en-US" sz="2400" dirty="0" err="1" smtClean="0"/>
              <a:t>hướng</a:t>
            </a:r>
            <a:r>
              <a:rPr lang="en-US" sz="2400" dirty="0" smtClean="0"/>
              <a:t> </a:t>
            </a:r>
            <a:r>
              <a:rPr lang="en-US" sz="2400" dirty="0" err="1" smtClean="0"/>
              <a:t>mới</a:t>
            </a:r>
            <a:r>
              <a:rPr lang="en-US" sz="2400" dirty="0" smtClean="0"/>
              <a:t>. </a:t>
            </a:r>
          </a:p>
          <a:p>
            <a:pPr marL="0" indent="0" algn="just">
              <a:lnSpc>
                <a:spcPct val="150000"/>
              </a:lnSpc>
              <a:buNone/>
            </a:pPr>
            <a:r>
              <a:rPr lang="en-US" sz="2400" b="1" dirty="0" err="1" smtClean="0"/>
              <a:t>Nhược</a:t>
            </a:r>
            <a:r>
              <a:rPr lang="en-US" sz="2400" b="1" dirty="0" smtClean="0"/>
              <a:t> </a:t>
            </a:r>
            <a:r>
              <a:rPr lang="en-US" sz="2400" b="1" dirty="0" err="1" smtClean="0"/>
              <a:t>điểm</a:t>
            </a:r>
            <a:r>
              <a:rPr lang="en-US" sz="2400" b="1" dirty="0" smtClean="0"/>
              <a:t>:</a:t>
            </a:r>
          </a:p>
          <a:p>
            <a:pPr marL="0" indent="0" algn="just">
              <a:lnSpc>
                <a:spcPct val="150000"/>
              </a:lnSpc>
              <a:buNone/>
            </a:pPr>
            <a:r>
              <a:rPr lang="en-US" sz="2400" dirty="0" smtClean="0"/>
              <a:t>+ Chi </a:t>
            </a:r>
            <a:r>
              <a:rPr lang="en-US" sz="2400" dirty="0" err="1" smtClean="0"/>
              <a:t>phí</a:t>
            </a:r>
            <a:r>
              <a:rPr lang="en-US" sz="2400" dirty="0" smtClean="0"/>
              <a:t> </a:t>
            </a:r>
            <a:r>
              <a:rPr lang="en-US" sz="2400" dirty="0" err="1" smtClean="0"/>
              <a:t>lớn</a:t>
            </a:r>
            <a:endParaRPr lang="en-US" sz="2400" dirty="0" smtClean="0"/>
          </a:p>
          <a:p>
            <a:pPr marL="0" indent="0" algn="just">
              <a:lnSpc>
                <a:spcPct val="150000"/>
              </a:lnSpc>
              <a:buNone/>
            </a:pPr>
            <a:r>
              <a:rPr lang="en-US" sz="2400" dirty="0" smtClean="0"/>
              <a:t>+ </a:t>
            </a:r>
            <a:r>
              <a:rPr lang="en-US" sz="2400" dirty="0" err="1" smtClean="0"/>
              <a:t>Khó</a:t>
            </a:r>
            <a:r>
              <a:rPr lang="en-US" sz="2400" dirty="0" smtClean="0"/>
              <a:t> </a:t>
            </a:r>
            <a:r>
              <a:rPr lang="en-US" sz="2400" dirty="0" err="1" smtClean="0"/>
              <a:t>quản</a:t>
            </a:r>
            <a:r>
              <a:rPr lang="en-US" sz="2400" dirty="0" smtClean="0"/>
              <a:t> </a:t>
            </a:r>
            <a:r>
              <a:rPr lang="en-US" sz="2400" dirty="0" err="1" smtClean="0"/>
              <a:t>lý</a:t>
            </a:r>
            <a:endParaRPr lang="en-US" sz="2400" dirty="0"/>
          </a:p>
        </p:txBody>
      </p:sp>
    </p:spTree>
    <p:extLst>
      <p:ext uri="{BB962C8B-B14F-4D97-AF65-F5344CB8AC3E}">
        <p14:creationId xmlns:p14="http://schemas.microsoft.com/office/powerpoint/2010/main" val="408505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623556"/>
            <a:ext cx="3657600" cy="24724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533400"/>
            <a:ext cx="3674569" cy="2681287"/>
          </a:xfrm>
          <a:prstGeom prst="rect">
            <a:avLst/>
          </a:prstGeom>
        </p:spPr>
      </p:pic>
      <p:pic>
        <p:nvPicPr>
          <p:cNvPr id="6" name="Picture 2" descr="http://blog.sapo.vn/wp-content/uploads/2015/07/hoi-cho-thuong-mai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533400"/>
            <a:ext cx="3581400" cy="25403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fc.island.net.vn/upload/san_pham/goc/1416538652e-truc-tuye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505200"/>
            <a:ext cx="3674569"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1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9635469"/>
              </p:ext>
            </p:extLst>
          </p:nvPr>
        </p:nvGraphicFramePr>
        <p:xfrm>
          <a:off x="838200" y="1295400"/>
          <a:ext cx="6934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486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sz="3600" dirty="0" err="1" smtClean="0"/>
              <a:t>Kênh</a:t>
            </a:r>
            <a:r>
              <a:rPr lang="en-US" sz="3600" dirty="0" smtClean="0"/>
              <a:t> </a:t>
            </a:r>
            <a:r>
              <a:rPr lang="en-US" sz="3600" dirty="0" err="1" smtClean="0"/>
              <a:t>phân</a:t>
            </a:r>
            <a:r>
              <a:rPr lang="en-US" sz="3600" dirty="0" smtClean="0"/>
              <a:t> </a:t>
            </a:r>
            <a:r>
              <a:rPr lang="en-US" sz="3600" dirty="0" err="1" smtClean="0"/>
              <a:t>phối</a:t>
            </a:r>
            <a:r>
              <a:rPr lang="en-US" sz="3600" dirty="0" smtClean="0"/>
              <a:t> </a:t>
            </a:r>
            <a:r>
              <a:rPr lang="en-US" sz="3600" dirty="0" err="1" smtClean="0"/>
              <a:t>truyền</a:t>
            </a:r>
            <a:r>
              <a:rPr lang="en-US" sz="3600" dirty="0" smtClean="0"/>
              <a:t> </a:t>
            </a:r>
            <a:r>
              <a:rPr lang="en-US" sz="3600" dirty="0" err="1" smtClean="0"/>
              <a:t>thống</a:t>
            </a:r>
            <a:r>
              <a:rPr lang="en-US" sz="3600" dirty="0" smtClean="0"/>
              <a:t/>
            </a:r>
            <a:br>
              <a:rPr lang="en-US" sz="3600" dirty="0" smtClean="0"/>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5555648"/>
              </p:ext>
            </p:extLst>
          </p:nvPr>
        </p:nvGraphicFramePr>
        <p:xfrm>
          <a:off x="304800" y="1341437"/>
          <a:ext cx="8229600" cy="4144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819400" y="5486400"/>
            <a:ext cx="3352800" cy="584775"/>
          </a:xfrm>
          <a:prstGeom prst="rect">
            <a:avLst/>
          </a:prstGeom>
          <a:noFill/>
        </p:spPr>
        <p:txBody>
          <a:bodyPr wrap="square" rtlCol="0">
            <a:spAutoFit/>
          </a:bodyPr>
          <a:lstStyle/>
          <a:p>
            <a:pPr algn="ctr"/>
            <a:r>
              <a:rPr lang="en-US" sz="3200" b="1" dirty="0" err="1"/>
              <a:t>Kênh</a:t>
            </a:r>
            <a:r>
              <a:rPr lang="en-US" sz="3200" b="1" dirty="0"/>
              <a:t> 1 </a:t>
            </a:r>
            <a:r>
              <a:rPr lang="en-US" sz="3200" b="1" dirty="0" err="1"/>
              <a:t>cấp</a:t>
            </a:r>
            <a:endParaRPr lang="en-US" sz="3200" b="1" dirty="0"/>
          </a:p>
        </p:txBody>
      </p:sp>
    </p:spTree>
    <p:extLst>
      <p:ext uri="{BB962C8B-B14F-4D97-AF65-F5344CB8AC3E}">
        <p14:creationId xmlns:p14="http://schemas.microsoft.com/office/powerpoint/2010/main" val="192881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537</Words>
  <Application>Microsoft Office PowerPoint</Application>
  <PresentationFormat>On-screen Show (4:3)</PresentationFormat>
  <Paragraphs>70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3.3. CHÍNH SÁCH PHÂN PHỐI</vt:lpstr>
      <vt:lpstr>3.3.1. Khái niệm </vt:lpstr>
      <vt:lpstr>3.3.2. Các trung gian marketing </vt:lpstr>
      <vt:lpstr>Kênh phân phối hàng tiêu dùng</vt:lpstr>
      <vt:lpstr>Kênh phân phối trực tiếp</vt:lpstr>
      <vt:lpstr>PowerPoint Presentation</vt:lpstr>
      <vt:lpstr>PowerPoint Presentation</vt:lpstr>
      <vt:lpstr>PowerPoint Presentation</vt:lpstr>
      <vt:lpstr>Kênh phân phối truyền thống </vt:lpstr>
      <vt:lpstr>Kênh phân phối truyền thống</vt:lpstr>
      <vt:lpstr>Kênh phân phối truyền thống</vt:lpstr>
      <vt:lpstr>Kênh phân phối hiện đại</vt:lpstr>
      <vt:lpstr>PowerPoint Presentation</vt:lpstr>
      <vt:lpstr>Super market</vt:lpstr>
      <vt:lpstr>Hypermarket </vt:lpstr>
      <vt:lpstr>Shopping mall</vt:lpstr>
      <vt:lpstr>Category Killer</vt:lpstr>
      <vt:lpstr>PowerPoint Presentation</vt:lpstr>
      <vt:lpstr>Thương mại điện tử/bán hàng online </vt:lpstr>
      <vt:lpstr>PowerPoint Presentation</vt:lpstr>
      <vt:lpstr>PowerPoint Presentation</vt:lpstr>
      <vt:lpstr>Kênh phân phối đa cấp</vt:lpstr>
      <vt:lpstr>PowerPoint Presentation</vt:lpstr>
      <vt:lpstr>3.3.3. Các quyết định về phân phối</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ThuongMac</dc:creator>
  <cp:lastModifiedBy>ThuongMac</cp:lastModifiedBy>
  <cp:revision>31</cp:revision>
  <dcterms:created xsi:type="dcterms:W3CDTF">2016-08-16T21:51:18Z</dcterms:created>
  <dcterms:modified xsi:type="dcterms:W3CDTF">2020-10-13T14:33:15Z</dcterms:modified>
</cp:coreProperties>
</file>