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9" r:id="rId3"/>
    <p:sldId id="258" r:id="rId4"/>
    <p:sldId id="287" r:id="rId5"/>
    <p:sldId id="284" r:id="rId6"/>
    <p:sldId id="262" r:id="rId7"/>
    <p:sldId id="288" r:id="rId8"/>
    <p:sldId id="285" r:id="rId9"/>
    <p:sldId id="261" r:id="rId10"/>
    <p:sldId id="286" r:id="rId11"/>
    <p:sldId id="260" r:id="rId12"/>
    <p:sldId id="263" r:id="rId13"/>
    <p:sldId id="265" r:id="rId14"/>
    <p:sldId id="279" r:id="rId15"/>
  </p:sldIdLst>
  <p:sldSz cx="9144000" cy="5143500" type="screen16x9"/>
  <p:notesSz cx="6858000" cy="9144000"/>
  <p:embeddedFontLst>
    <p:embeddedFont>
      <p:font typeface="Inconsolata" pitchFamily="1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ngolin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A4FAF-C8A2-4BDC-8019-93B36680EA1F}">
  <a:tblStyle styleId="{602A4FAF-C8A2-4BDC-8019-93B36680E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15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12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0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6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45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4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Inconsolata"/>
              <a:buNone/>
              <a:defRPr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  <a:defRPr sz="1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ctrTitle"/>
          </p:nvPr>
        </p:nvSpPr>
        <p:spPr>
          <a:xfrm>
            <a:off x="2349210" y="999630"/>
            <a:ext cx="424209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Tìm hiểu barcode, qrcode</a:t>
            </a:r>
            <a:br>
              <a:rPr lang="en" sz="2800" dirty="0"/>
            </a:br>
            <a:r>
              <a:rPr lang="en" sz="2800" dirty="0"/>
              <a:t>Phát hiện khuôn mặt</a:t>
            </a:r>
            <a:br>
              <a:rPr lang="en" sz="2800" dirty="0"/>
            </a:br>
            <a:r>
              <a:rPr lang="en" sz="2800" dirty="0"/>
              <a:t>Nhận dạng ký tự quang học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26385" y="19918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Nhận dạng ký tự quang học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7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764109" y="1583959"/>
            <a:ext cx="5770506" cy="291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22222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mềm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tính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cho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phép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chuyển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tài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(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đầu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scanner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PDF…)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tài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biên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tập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chỉnh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sửa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…). </a:t>
            </a:r>
            <a:endParaRPr lang="en-US" sz="1600" b="0" i="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</a:pP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mềm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quang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điều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này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nhờ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công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ngôn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nhiên (NLP),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giúp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chữ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cái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ký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sau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sao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chép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theo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thứ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2E9F1-A554-4C09-B8C9-F96607F8BE46}"/>
              </a:ext>
            </a:extLst>
          </p:cNvPr>
          <p:cNvSpPr txBox="1"/>
          <p:nvPr/>
        </p:nvSpPr>
        <p:spPr>
          <a:xfrm>
            <a:off x="652596" y="645842"/>
            <a:ext cx="5220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ký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tự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học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(OCR –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Optical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Charater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Recognition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 </a:t>
            </a: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BADDEC-EAE4-4F9C-936D-9921FA21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17" t="33037" r="43750" b="21185"/>
          <a:stretch/>
        </p:blipFill>
        <p:spPr>
          <a:xfrm>
            <a:off x="6853786" y="897938"/>
            <a:ext cx="1862239" cy="167381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your content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6" name="Google Shape;116;p23" descr="Death_to_stock_communicate_hands_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3228">
            <a:off x="6804238" y="514461"/>
            <a:ext cx="1607232" cy="160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5" descr="DeathtoStock_CreativeSpace4-11.4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22685">
            <a:off x="5487158" y="547376"/>
            <a:ext cx="2825099" cy="28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Cảm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 </a:t>
            </a: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người</a:t>
            </a:r>
            <a:r>
              <a:rPr lang="en-US" sz="3600" dirty="0"/>
              <a:t>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lắng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 </a:t>
            </a:r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thuyết</a:t>
            </a:r>
            <a:r>
              <a:rPr lang="en-US" sz="3600" dirty="0"/>
              <a:t> </a:t>
            </a:r>
            <a:r>
              <a:rPr lang="en-US" sz="3600"/>
              <a:t>trình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>
            <a:off x="5875463" y="1578259"/>
            <a:ext cx="1934246" cy="1786513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Barcode là gì?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33118" y="445586"/>
            <a:ext cx="4571282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Barcode</a:t>
            </a:r>
            <a:endParaRPr sz="6000"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79353" y="1302985"/>
            <a:ext cx="4239025" cy="323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1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5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Barcode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thuật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ngữ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Anh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sang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Việt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</a:t>
            </a:r>
            <a:r>
              <a:rPr lang="vi-VN" sz="15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". </a:t>
            </a:r>
            <a:endParaRPr lang="en-US" sz="1500" b="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Đây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công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phổ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biến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nay 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thu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thập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liệu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qua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chữ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số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đối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tượng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nhất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định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nào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vi-VN" sz="150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500" i="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1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Đồng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này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nhỏ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lớn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khác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nhau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khoảng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trống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song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xen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kẽ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nhau.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Chúng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sắp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xếp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theo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quy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tắc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quét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nhận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5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5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tin.</a:t>
            </a:r>
            <a:endParaRPr sz="15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close-up of a measuring tape&#10;&#10;Description automatically generated with low confidence">
            <a:extLst>
              <a:ext uri="{FF2B5EF4-FFF2-40B4-BE49-F238E27FC236}">
                <a16:creationId xmlns:a16="http://schemas.microsoft.com/office/drawing/2014/main" id="{8C28A76D-F37A-4454-8250-17EE117E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8212">
            <a:off x="5430668" y="518990"/>
            <a:ext cx="2907711" cy="2873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2;p18">
            <a:extLst>
              <a:ext uri="{FF2B5EF4-FFF2-40B4-BE49-F238E27FC236}">
                <a16:creationId xmlns:a16="http://schemas.microsoft.com/office/drawing/2014/main" id="{D8510AF3-82BA-4F68-A617-D45E7EA02DC4}"/>
              </a:ext>
            </a:extLst>
          </p:cNvPr>
          <p:cNvSpPr txBox="1">
            <a:spLocks/>
          </p:cNvSpPr>
          <p:nvPr/>
        </p:nvSpPr>
        <p:spPr>
          <a:xfrm>
            <a:off x="779401" y="648289"/>
            <a:ext cx="3629761" cy="3535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/>
              <a:t>Cấu</a:t>
            </a:r>
            <a:r>
              <a:rPr lang="en-US" sz="4800" dirty="0"/>
              <a:t> </a:t>
            </a:r>
            <a:r>
              <a:rPr lang="en-US" sz="4800" dirty="0" err="1"/>
              <a:t>trúc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Barcode</a:t>
            </a:r>
          </a:p>
          <a:p>
            <a:endParaRPr lang="en-US" sz="6000" dirty="0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2225E170-2877-461B-B0FE-43BBD77E9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712" t="40426" r="30000" b="32542"/>
          <a:stretch/>
        </p:blipFill>
        <p:spPr>
          <a:xfrm>
            <a:off x="5483323" y="1553273"/>
            <a:ext cx="2881276" cy="18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Qrcode là gì?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 idx="4294967295"/>
          </p:nvPr>
        </p:nvSpPr>
        <p:spPr>
          <a:xfrm>
            <a:off x="1133678" y="394009"/>
            <a:ext cx="3551100" cy="899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Qrcode </a:t>
            </a:r>
            <a:endParaRPr sz="4800" dirty="0"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4294967295"/>
          </p:nvPr>
        </p:nvSpPr>
        <p:spPr>
          <a:xfrm>
            <a:off x="362420" y="1208323"/>
            <a:ext cx="4603590" cy="3348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QR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QR)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viết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tắt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vi-VN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</a:t>
            </a:r>
            <a:r>
              <a:rPr lang="vi-VN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</a:t>
            </a:r>
            <a:r>
              <a:rPr lang="vi-VN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(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dịch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hồi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nhanh),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hoặc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gọi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trận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Matrix-barcode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hay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vạch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chiều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(2D). Đây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dạng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tin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hóa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sao cho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máy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đọc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QR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lần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đầu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tiên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năm 1994,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bởi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Denso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Wave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(công ty con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Toyota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QR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bao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chấm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đen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ô vuông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mẫu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trên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nền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trắng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thể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những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thông tin như URL,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gian,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địa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điểm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kiện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mô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tả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thiệu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một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sản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phẩm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nào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vi-VN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</a:t>
            </a:r>
            <a:r>
              <a:rPr lang="vi-VN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,...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53FD21A-EC84-4A33-BFEA-6D272166E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04" t="31311" r="24476" b="21229"/>
          <a:stretch/>
        </p:blipFill>
        <p:spPr>
          <a:xfrm>
            <a:off x="5638712" y="1293540"/>
            <a:ext cx="2534700" cy="244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72;p18">
            <a:extLst>
              <a:ext uri="{FF2B5EF4-FFF2-40B4-BE49-F238E27FC236}">
                <a16:creationId xmlns:a16="http://schemas.microsoft.com/office/drawing/2014/main" id="{D8510AF3-82BA-4F68-A617-D45E7EA02DC4}"/>
              </a:ext>
            </a:extLst>
          </p:cNvPr>
          <p:cNvSpPr txBox="1">
            <a:spLocks/>
          </p:cNvSpPr>
          <p:nvPr/>
        </p:nvSpPr>
        <p:spPr>
          <a:xfrm>
            <a:off x="779401" y="648289"/>
            <a:ext cx="3629761" cy="3535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/>
              <a:t>Cấu</a:t>
            </a:r>
            <a:r>
              <a:rPr lang="en-US" sz="4800" dirty="0"/>
              <a:t> </a:t>
            </a:r>
            <a:r>
              <a:rPr lang="en-US" sz="4800" dirty="0" err="1"/>
              <a:t>trúc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Qrcode</a:t>
            </a:r>
            <a:endParaRPr lang="en-US" sz="4800" dirty="0"/>
          </a:p>
          <a:p>
            <a:endParaRPr lang="en-US" sz="6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241493-9319-4D25-9160-9C454D92A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84" t="46972" r="58455" b="19852"/>
          <a:stretch/>
        </p:blipFill>
        <p:spPr>
          <a:xfrm>
            <a:off x="5577159" y="1486829"/>
            <a:ext cx="2787440" cy="20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2726385" y="19918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Phát hiện khuôn mặt</a:t>
            </a:r>
            <a:br>
              <a:rPr lang="en" dirty="0"/>
            </a:br>
            <a:r>
              <a:rPr lang="en" dirty="0"/>
              <a:t>(Face detection)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02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866375" y="579863"/>
            <a:ext cx="5626200" cy="635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Phát hiện khuôn mặt</a:t>
            </a:r>
            <a:endParaRPr dirty="0"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808184" y="955138"/>
            <a:ext cx="5742581" cy="3059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300"/>
              </a:spcBef>
              <a:spcAft>
                <a:spcPts val="300"/>
              </a:spcAft>
              <a:buSzPts val="1400"/>
              <a:buNone/>
            </a:pP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lvl="0" algn="l" rt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ts val="1400"/>
              <a:buFont typeface="Wingdings" panose="05000000000000000000" pitchFamily="2" charset="2"/>
              <a:buChar char="Ø"/>
            </a:pP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Phát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quá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trình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tự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động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định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vị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người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trong phương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trực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quan (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hình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ảnh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kỹ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thuật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hoặc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video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). 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lvl="0" algn="l" rt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ts val="1400"/>
              <a:buFont typeface="Wingdings" panose="05000000000000000000" pitchFamily="2" charset="2"/>
              <a:buChar char="Ø"/>
            </a:pP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phát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báo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cáo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tại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vị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trí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kích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thước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hướng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liên quan. </a:t>
            </a:r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  <a:p>
            <a:pPr lvl="0" algn="l" rtl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ts val="1400"/>
              <a:buFont typeface="Wingdings" panose="05000000000000000000" pitchFamily="2" charset="2"/>
              <a:buChar char="Ø"/>
            </a:pP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Một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khi khuôn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mặt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phát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hiện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thể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tìm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kiếm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các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điểm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mốc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như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mắt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mũi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</a:t>
            </a:r>
            <a:endParaRPr dirty="0"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F736E1B-C734-4929-8F04-63121F7AF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0" t="55438" r="60859" b="22739"/>
          <a:stretch/>
        </p:blipFill>
        <p:spPr>
          <a:xfrm rot="169134">
            <a:off x="6801540" y="506744"/>
            <a:ext cx="1635790" cy="15901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593762-67FC-4067-BBBB-A1A8E35D846F}"/>
              </a:ext>
            </a:extLst>
          </p:cNvPr>
          <p:cNvSpPr/>
          <p:nvPr/>
        </p:nvSpPr>
        <p:spPr>
          <a:xfrm rot="157837">
            <a:off x="7426500" y="757386"/>
            <a:ext cx="364273" cy="79157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 build="p"/>
      <p:bldP spid="4" grpId="0" animBg="1"/>
    </p:bldLst>
  </p:timing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591</Words>
  <Application>Microsoft Office PowerPoint</Application>
  <PresentationFormat>On-screen Show (16:9)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</vt:lpstr>
      <vt:lpstr>Arial</vt:lpstr>
      <vt:lpstr>Pangolin</vt:lpstr>
      <vt:lpstr>Inconsolata</vt:lpstr>
      <vt:lpstr>Wingdings</vt:lpstr>
      <vt:lpstr>Jaques template</vt:lpstr>
      <vt:lpstr>Tìm hiểu barcode, qrcode Phát hiện khuôn mặt Nhận dạng ký tự quang học</vt:lpstr>
      <vt:lpstr>1. Barcode là gì?</vt:lpstr>
      <vt:lpstr>Barcode</vt:lpstr>
      <vt:lpstr>PowerPoint Presentation</vt:lpstr>
      <vt:lpstr>2. Qrcode là gì?</vt:lpstr>
      <vt:lpstr>Qrcode </vt:lpstr>
      <vt:lpstr>PowerPoint Presentation</vt:lpstr>
      <vt:lpstr>3. Phát hiện khuôn mặt (Face detection)</vt:lpstr>
      <vt:lpstr>Phát hiện khuôn mặt</vt:lpstr>
      <vt:lpstr>4. Nhận dạng ký tự quang học</vt:lpstr>
      <vt:lpstr>PowerPoint Presentation</vt:lpstr>
      <vt:lpstr>Split your content</vt:lpstr>
      <vt:lpstr>A picture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Sơn Huy</dc:creator>
  <cp:lastModifiedBy>Sơn Huy</cp:lastModifiedBy>
  <cp:revision>5</cp:revision>
  <dcterms:modified xsi:type="dcterms:W3CDTF">2022-04-10T03:51:13Z</dcterms:modified>
</cp:coreProperties>
</file>