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8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280-04C7-46CF-BC6D-D9A292FA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749E2-03A0-4002-8087-19D435F46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1A99-C319-44E4-B3E2-69C23481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3DD4-F77F-4F63-B120-D3BE394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DC71-B8D2-43BD-8DE1-950258D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C1A1-873B-4D17-93AD-8D66D2A9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11AA5-D7F8-472F-B70E-F44DC690C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3446-82B2-4782-BA23-AF43CFBC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B0AB-0CA1-40DE-A6EC-BB3D31BF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EEE21-A8C8-4E8A-B6E4-6B51AE0D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146D2-55EC-4042-830E-3250C665D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DD0A-3A44-4599-81E0-C96DB159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99B-A437-46CC-B630-91A5E897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85B9-F121-4A11-9252-FDA2FFD4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9805-F388-4371-A7CA-43C989A7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352D-6800-463E-AEDB-D232C627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4422-8F61-4BDC-9E51-E337DF53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4199-0F39-4120-BF73-7DC71FB1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C4CF-CCB0-41B4-82E2-4C00B1CD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015C-B628-49F1-BB62-B1FECBD8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5B2D-F00E-49C1-BEFE-67141115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FC88B-2844-4430-B8BD-F8E175131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7C9C7-AE42-4052-AD74-3322286E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81D2-D488-47A5-A791-E6BF424C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A05C-B323-41B9-808E-0132A0EE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C404-153C-42B9-8244-0A3CACB4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57EC-0F2A-4A35-B543-0BA324CFE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C5DEA-0C6C-40B1-8CC3-CCF058D4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1797-4B76-410E-8DAA-D811556D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91A60-1FEC-4659-A366-0CF75FFA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8ABB9-1C96-4483-BD81-582F33FF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7854-B511-4B7B-8DB4-D299DF06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2FD0-C0E7-4242-80C1-50C9E115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46F97-12FF-4AB1-8D5C-5A1E46DBF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7B826-83BF-45A4-A326-48FFC2421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4448-7914-4C4D-9ACD-05CA46F6C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F0262-942D-4E0D-A484-C8DD7A33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C634C-57AD-4800-8D7D-B94BC18E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E4F36-170A-4371-8BE3-D74F4165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A6E7-B466-49D7-A37E-C1B7B094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73DB7-1119-4B17-97CB-4A27B1AE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7D59E-0DE8-49C1-B83D-FB5DE143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C1DAB-6E70-421D-B978-4A6B325C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B8233-4019-4D18-84AA-5345920A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2D21-3B54-4BAB-8B13-DE061B50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EFFB-385C-46BB-BA8D-1EE9C75C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F0ED-2092-4A42-B474-2DF4778C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04E2-589D-4468-B196-247A7E23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2FAC8-A0E4-4963-8018-6AF2108E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EDB9-A7A7-4415-ABCA-EF5D63F2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A51F8-DC66-42B6-86F4-7185E3A8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FB7C-6DFB-43F0-A712-0E9FE683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B33E-9683-42C9-B579-A8DCDE6C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D576E-7073-4E04-8D0E-277AFE78B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FB5D7-EAFA-44A3-A9F3-119C1A39D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4F95-46A7-455A-BEF3-8482040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74F51-A92B-4832-976A-D29395BD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08255-988C-4623-9090-F3860BC7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2E9DD-E748-4CBB-8C80-17FF156E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A194-A64C-4544-928E-EEECE0A5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751E-22C3-4C69-BBFD-99A706DB9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8C5C-C799-4ED1-BD2B-93EA958C6D41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6985-B1E4-4E72-B6D1-96C65DEBC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380D-7EE0-4A42-9527-4DB901D9C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5EE5-C1D5-4218-B21C-ABE04339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1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B98D-CAEF-4480-84CF-F89D0BE8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1ACB-5D6A-4D14-8D48-3C6BB450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56"/>
            <a:ext cx="10515600" cy="5593644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Obj_SV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Tbl_Obj_SV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Obj_SV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3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SỬA, XOÁ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= 1999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khoa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khoa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Obj_Khoa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Obj_Khoa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Tbl_Obj_SV_Khoa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/>
              <a:t>thongtincanhan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Obj_SV</a:t>
            </a:r>
            <a:r>
              <a:rPr lang="en-US" dirty="0"/>
              <a:t> , </a:t>
            </a:r>
            <a:r>
              <a:rPr lang="en-US" dirty="0" err="1"/>
              <a:t>thuockhoa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Obj_Khoa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98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10.0&quot;&gt;&lt;object type=&quot;1&quot; unique_id=&quot;10001&quot;&gt;&lt;object type=&quot;2&quot; unique_id=&quot;279524&quot;&gt;&lt;object type=&quot;3&quot; unique_id=&quot;279525&quot;&gt;&lt;property id=&quot;20148&quot; value=&quot;5&quot;/&gt;&lt;property id=&quot;20300&quot; value=&quot;Slide 1 - &amp;quot;Bài 1&amp;quot;&quot;/&gt;&lt;property id=&quot;20307&quot; value=&quot;738&quot;/&gt;&lt;/object&gt;&lt;/object&gt;&lt;object type=&quot;8&quot; unique_id=&quot;2795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Bài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</dc:title>
  <dc:creator>Phan Anh Phong</dc:creator>
  <cp:lastModifiedBy>Phan Anh Phong</cp:lastModifiedBy>
  <cp:revision>1</cp:revision>
  <dcterms:created xsi:type="dcterms:W3CDTF">2021-11-01T08:51:07Z</dcterms:created>
  <dcterms:modified xsi:type="dcterms:W3CDTF">2021-11-01T08:52:03Z</dcterms:modified>
</cp:coreProperties>
</file>