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9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DF2A-3295-4E66-8329-38F1AC3E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9A908-5254-4A28-B840-EEB19103C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3896-1F63-481A-A3B8-DA2EBE5A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0757-49E3-4CAA-8649-2E1428B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3BB7-0D80-4378-B0DE-CAFEE730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1BA6-5CEC-4A87-A89E-29C14AC0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D7CEA-D6E6-480A-B8CF-50ED7C27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4066-6B47-4B67-8FCA-A2E8143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4AB1-1521-44E3-B655-516BDFDF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2289-4D5F-47C9-87DA-CFF057FA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ECB1-3FBA-4202-A3BF-195A6A2EC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31C76-C02B-48A3-8518-38C8325C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5154-2B20-449D-ACA9-3B74E3D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3CE26-CDE1-4DA9-ADA4-DB7D47B1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9D97-86F5-4DC7-9E97-9BDE930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458-E63E-44B2-A86E-BAECCC7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9D8D-7202-4E52-ABE7-2ED96FC0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2F2D-FAFD-440B-9466-FCCC4FD9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26EA-C6B5-44B7-9D69-B10F179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1ECE-1CC9-4A5C-86E5-BA0E8FC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A6D6-7865-4F49-949D-D2A50C73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3585-16D7-4001-A507-47E470C6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7630-D3CE-4843-A71A-4A4DDC27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E56C-3EA5-4A27-AC4A-1802DB5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58B4-95FC-4705-AE3A-017A614A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E54-CD4F-411E-A5E9-F4FC14A3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00A9-62EE-4D06-9DDC-DD145928B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870B-80DF-469F-8E62-C24159B3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5D4D-C7EB-4433-A49B-768BA5E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AFF42-3AAD-482C-9B7A-B46E75CE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06DD-A96F-4E0C-8A97-72DCC754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36B-94B8-40ED-A7A6-3B98101D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A86D0-3684-462D-8F99-32061847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67A49-C183-433E-8F89-EB6C2242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B16DC-7558-451F-BF6E-744CAA6BB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5D34-032C-4FC8-B8D9-3A44BF93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D81E6-ABCB-4E5A-B900-55F7EF7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AB3E9-1460-4DC5-B8AE-54C1FA2C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AE9E6-EAC2-4AF2-96DE-6D3F86AB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3A8-1BF0-4A1A-A49E-943929ED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8A9B3-B778-4FF6-B643-FD643021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0919-073C-4E7B-B05D-037EB4EF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B2BB-4B49-40C1-B3DA-E3D8295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42A92-35BB-4526-A6C4-ED5C99F5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DB395-0C9B-468D-83CE-5F8F6228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CEEF-5AF6-44AE-9B1C-1F9B1495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DF3F-0FCA-4118-BD72-1C7732E4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8414-A67C-4095-B3BA-7802DE10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97E9-5A4F-46CA-B8CD-90558E0E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D1905-D5A1-4F9C-B41C-AF26A03F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018AC-F449-4EC2-8573-5E870EB6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6112-C495-4A3B-8526-A20C85A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1818-0F78-4B9A-8F84-6BCC95B2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38D33-A083-43C2-BCFC-1EE83232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1759D-0487-469F-B15D-BCDF8186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815B-EEB8-440B-9A8A-4C29DBB9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2FAE-9098-4231-A800-02251852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EDBC-C1AE-4BD7-946D-98BFB7F6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CC9B-D8F9-47D0-A0D5-1E3A96EB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4410-651E-46FC-9B9F-3BEBEF9B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2535-342D-4C73-A59F-B19C1517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73CD-397F-498F-AE12-50F3C85EF3CE}" type="datetimeFigureOut">
              <a:rPr lang="en-US" smtClean="0"/>
              <a:t>01/11/2021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8FEA-04C1-4482-81EB-ED5BBE9E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D4A4-1B3F-43E4-B9A2-55AB3E55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5111-1A60-4094-98B7-BBE711F6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98D-CAEF-4480-84CF-F89D0BE8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1ACB-5D6A-4D14-8D48-3C6BB450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515600" cy="5593644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Tbl_SV_Khoa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thongtincanhan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Obj_SV</a:t>
            </a:r>
            <a:r>
              <a:rPr lang="en-US" dirty="0"/>
              <a:t>, </a:t>
            </a:r>
            <a:r>
              <a:rPr lang="en-US" dirty="0" err="1"/>
              <a:t>thuockhoa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Obj_Khoa</a:t>
            </a:r>
            <a:r>
              <a:rPr lang="en-US" dirty="0"/>
              <a:t>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khoa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SQL2003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THÊM, TÌM KIẾM, SỬA </a:t>
            </a:r>
            <a:r>
              <a:rPr lang="en-US" dirty="0" err="1"/>
              <a:t>và</a:t>
            </a:r>
            <a:r>
              <a:rPr lang="en-US" dirty="0"/>
              <a:t> XÓA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Tbl_SV_Khoa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tên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/>
              <a:t> khoa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0.0&quot;&gt;&lt;object type=&quot;1&quot; unique_id=&quot;10001&quot;&gt;&lt;object type=&quot;2&quot; unique_id=&quot;279464&quot;&gt;&lt;object type=&quot;3&quot; unique_id=&quot;279465&quot;&gt;&lt;property id=&quot;20148&quot; value=&quot;5&quot;/&gt;&lt;property id=&quot;20300&quot; value=&quot;Slide 1 - &amp;quot;Bài tập 2&amp;quot;&quot;/&gt;&lt;property id=&quot;20307&quot; value=&quot;739&quot;/&gt;&lt;/object&gt;&lt;/object&gt;&lt;object type=&quot;8&quot; unique_id=&quot;2794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tập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2</dc:title>
  <dc:creator>Phan Anh Phong</dc:creator>
  <cp:lastModifiedBy>Phan Anh Phong</cp:lastModifiedBy>
  <cp:revision>3</cp:revision>
  <dcterms:created xsi:type="dcterms:W3CDTF">2021-11-01T07:54:33Z</dcterms:created>
  <dcterms:modified xsi:type="dcterms:W3CDTF">2021-11-01T09:20:19Z</dcterms:modified>
</cp:coreProperties>
</file>