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97" r:id="rId2"/>
    <p:sldId id="279" r:id="rId3"/>
    <p:sldId id="278" r:id="rId4"/>
    <p:sldId id="293" r:id="rId5"/>
    <p:sldId id="294" r:id="rId6"/>
    <p:sldId id="295" r:id="rId7"/>
    <p:sldId id="296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dwardian Script ITC" panose="030303020407070D0804" pitchFamily="66" charset="0"/>
      <p:regular r:id="rId15"/>
    </p:embeddedFont>
    <p:embeddedFont>
      <p:font typeface="UTM Swiss Condensed" panose="02000500000000000000" pitchFamily="2" charset="0"/>
      <p:regular r:id="rId16"/>
      <p:bold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00" autoAdjust="0"/>
  </p:normalViewPr>
  <p:slideViewPr>
    <p:cSldViewPr>
      <p:cViewPr varScale="1">
        <p:scale>
          <a:sx n="112" d="100"/>
          <a:sy n="112" d="100"/>
        </p:scale>
        <p:origin x="21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5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D00AD-E896-4269-AF2A-CE0A2985B0B2}" type="datetimeFigureOut">
              <a:rPr lang="en-US" smtClean="0"/>
              <a:t>23/09/2021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05E0-9724-45AA-927A-CAD65B74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7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105E0-9724-45AA-927A-CAD65B74E5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129" y="1342187"/>
            <a:ext cx="7772400" cy="991343"/>
          </a:xfrm>
        </p:spPr>
        <p:txBody>
          <a:bodyPr>
            <a:normAutofit/>
          </a:bodyPr>
          <a:lstStyle>
            <a:lvl1pPr>
              <a:defRPr sz="5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Swiss Condensed" pitchFamily="2" charset="-93"/>
              </a:defRPr>
            </a:lvl1pPr>
          </a:lstStyle>
          <a:p>
            <a:r>
              <a:rPr lang="en-US"/>
              <a:t>&lt;TÊN HỌC PHẦN&gt;</a:t>
            </a:r>
            <a:endParaRPr lang="vi-VN"/>
          </a:p>
        </p:txBody>
      </p:sp>
      <p:sp>
        <p:nvSpPr>
          <p:cNvPr id="9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282"/>
            <a:ext cx="9180512" cy="133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266950"/>
            <a:ext cx="7772400" cy="381000"/>
          </a:xfrm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Swiss Condensed" pitchFamily="2" charset="-93"/>
              </a:defRPr>
            </a:lvl1pPr>
          </a:lstStyle>
          <a:p>
            <a:pPr lvl="0"/>
            <a:r>
              <a:rPr lang="en-US"/>
              <a:t>(Dành cho sinh viên Khoa/Ngành..…..)</a:t>
            </a:r>
            <a:endParaRPr lang="vi-VN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3048000" y="2724150"/>
            <a:ext cx="3048000" cy="20574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4803999"/>
            <a:ext cx="8740080" cy="288702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235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4803999"/>
            <a:ext cx="8596313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18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7854"/>
            <a:ext cx="1199972" cy="1199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478706" y="3501450"/>
            <a:ext cx="4032448" cy="79992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pPr algn="ctr"/>
            <a:r>
              <a:rPr lang="en-US" sz="2000" b="1" noProof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TRƯỜNG</a:t>
            </a:r>
            <a:r>
              <a:rPr lang="en-US" sz="2000" b="1" baseline="0" noProof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ĐẠI HỌC VINH</a:t>
            </a:r>
          </a:p>
          <a:p>
            <a:pPr algn="ctr"/>
            <a:r>
              <a:rPr lang="en-US" sz="2000" b="1" baseline="0" noProof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VINH UNIVERSITY</a:t>
            </a:r>
            <a:endParaRPr lang="vi-VN" sz="2000" b="1" noProof="0" dirty="0" err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31" y="4329346"/>
            <a:ext cx="3672407" cy="3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90" y="3663487"/>
            <a:ext cx="801797" cy="93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46" y="3677377"/>
            <a:ext cx="487800" cy="9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351" y="3651870"/>
            <a:ext cx="487800" cy="9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hthoek 18"/>
          <p:cNvSpPr/>
          <p:nvPr userDrawn="1"/>
        </p:nvSpPr>
        <p:spPr bwMode="auto">
          <a:xfrm>
            <a:off x="-36512" y="0"/>
            <a:ext cx="9215682" cy="336383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611561" y="1203598"/>
            <a:ext cx="7729020" cy="629183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</p:spTree>
    <p:extLst>
      <p:ext uri="{BB962C8B-B14F-4D97-AF65-F5344CB8AC3E}">
        <p14:creationId xmlns:p14="http://schemas.microsoft.com/office/powerpoint/2010/main" val="7922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89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51470"/>
            <a:ext cx="8839200" cy="46288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Swiss Condensed" pitchFamily="2" charset="-93"/>
                <a:cs typeface="Arial" pitchFamily="34" charset="0"/>
              </a:defRPr>
            </a:lvl1pPr>
          </a:lstStyle>
          <a:p>
            <a:r>
              <a:rPr lang="en-US"/>
              <a:t>&lt;Thông tin chung về học phần&gt;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740080" cy="4069432"/>
          </a:xfrm>
        </p:spPr>
        <p:txBody>
          <a:bodyPr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defRPr sz="24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1pPr>
            <a:lvl2pPr algn="just">
              <a:lnSpc>
                <a:spcPct val="11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2pPr>
            <a:lvl3pPr algn="just">
              <a:lnSpc>
                <a:spcPct val="110000"/>
              </a:lnSpc>
              <a:spcBef>
                <a:spcPts val="600"/>
              </a:spcBef>
              <a:defRPr sz="18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3pPr>
            <a:lvl4pPr algn="just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4pPr>
            <a:lvl5pPr algn="just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767263"/>
            <a:ext cx="819200" cy="273844"/>
          </a:xfrm>
        </p:spPr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4803999"/>
            <a:ext cx="8740080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&lt;Tên học phần&gt;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51470"/>
            <a:ext cx="8839200" cy="46288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Swiss Condensed" pitchFamily="2" charset="-93"/>
                <a:cs typeface="Arial" pitchFamily="34" charset="0"/>
              </a:defRPr>
            </a:lvl1pPr>
          </a:lstStyle>
          <a:p>
            <a:r>
              <a:rPr lang="en-US"/>
              <a:t>&lt;Thông tin về giảng viên&gt;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534400" cy="4069432"/>
          </a:xfrm>
        </p:spPr>
        <p:txBody>
          <a:bodyPr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defRPr sz="24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1pPr>
            <a:lvl2pPr algn="just">
              <a:lnSpc>
                <a:spcPct val="11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2pPr>
            <a:lvl3pPr algn="just">
              <a:lnSpc>
                <a:spcPct val="110000"/>
              </a:lnSpc>
              <a:spcBef>
                <a:spcPts val="600"/>
              </a:spcBef>
              <a:defRPr sz="18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3pPr>
            <a:lvl4pPr algn="just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4pPr>
            <a:lvl5pPr algn="just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tx1"/>
                </a:solidFill>
                <a:effectLst/>
                <a:latin typeface="UTM Swiss Condensed" pitchFamily="2" charset="-93"/>
                <a:cs typeface="Arial" pitchFamily="34" charset="0"/>
              </a:defRPr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4767263"/>
            <a:ext cx="819200" cy="273844"/>
          </a:xfrm>
        </p:spPr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4803999"/>
            <a:ext cx="8740080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&lt;Tên học phần&gt;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3219822"/>
            <a:ext cx="8712968" cy="40506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624884"/>
            <a:ext cx="8712968" cy="7067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179512" y="4340920"/>
            <a:ext cx="8712968" cy="455984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4" y="267494"/>
            <a:ext cx="1199972" cy="1199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131840" y="206152"/>
            <a:ext cx="5760640" cy="301366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  <a:endParaRPr lang="vi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A4E651-77FA-4111-9C3D-CE7DBCB469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4803999"/>
            <a:ext cx="8740080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75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4803999"/>
            <a:ext cx="8839200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590550"/>
            <a:ext cx="4343400" cy="40694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90550"/>
            <a:ext cx="4343400" cy="40694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96336" y="4818186"/>
            <a:ext cx="1395264" cy="273844"/>
          </a:xfrm>
        </p:spPr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6336" y="4818186"/>
            <a:ext cx="1395264" cy="273844"/>
          </a:xfrm>
        </p:spPr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51729" y="590550"/>
            <a:ext cx="8839200" cy="19812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152400" y="2647950"/>
            <a:ext cx="8839200" cy="2012032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4803999"/>
            <a:ext cx="8839200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&lt;Thông tin về giảng viên&gt;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6336" y="4818186"/>
            <a:ext cx="1395264" cy="273844"/>
          </a:xfrm>
        </p:spPr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620000" y="819150"/>
            <a:ext cx="1080000" cy="144000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/>
              <a:t>Ảnh của giảng viên</a:t>
            </a:r>
            <a:endParaRPr lang="vi-VN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7620000" y="2952750"/>
            <a:ext cx="1080000" cy="144000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/>
              <a:t>Ảnh của giảng viên</a:t>
            </a:r>
            <a:endParaRPr lang="vi-V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152400" y="590550"/>
            <a:ext cx="7162800" cy="1981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52400" y="2724150"/>
            <a:ext cx="7162800" cy="1981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" y="4803998"/>
            <a:ext cx="8839200" cy="28235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361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590550"/>
            <a:ext cx="4343400" cy="40694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96336" y="4818186"/>
            <a:ext cx="1471464" cy="273844"/>
          </a:xfrm>
        </p:spPr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4803999"/>
            <a:ext cx="8915400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72000" y="589831"/>
            <a:ext cx="2209800" cy="406948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858000" y="590550"/>
            <a:ext cx="2164432" cy="406948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&amp;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8"/>
          <p:cNvSpPr/>
          <p:nvPr userDrawn="1"/>
        </p:nvSpPr>
        <p:spPr bwMode="auto">
          <a:xfrm>
            <a:off x="-36512" y="4803998"/>
            <a:ext cx="9215682" cy="33950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590550"/>
            <a:ext cx="4343400" cy="40694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96336" y="4818186"/>
            <a:ext cx="1395264" cy="273844"/>
          </a:xfrm>
        </p:spPr>
        <p:txBody>
          <a:bodyPr/>
          <a:lstStyle/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4803999"/>
            <a:ext cx="8839200" cy="288702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72000" y="590551"/>
            <a:ext cx="2133600" cy="1981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3B7C4-91F5-427A-A6DA-76917B8E5EDD}"/>
              </a:ext>
            </a:extLst>
          </p:cNvPr>
          <p:cNvCxnSpPr>
            <a:cxnSpLocks/>
          </p:cNvCxnSpPr>
          <p:nvPr userDrawn="1"/>
        </p:nvCxnSpPr>
        <p:spPr>
          <a:xfrm>
            <a:off x="86591" y="514350"/>
            <a:ext cx="89812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858000" y="590551"/>
            <a:ext cx="2133600" cy="1981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577195" y="2647950"/>
            <a:ext cx="2133600" cy="1981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863195" y="2647950"/>
            <a:ext cx="2133600" cy="1981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vi-VN"/>
              <a:t>Bấm biểu tượng để thêm hình ảnh</a:t>
            </a:r>
          </a:p>
        </p:txBody>
      </p:sp>
    </p:spTree>
    <p:extLst>
      <p:ext uri="{BB962C8B-B14F-4D97-AF65-F5344CB8AC3E}">
        <p14:creationId xmlns:p14="http://schemas.microsoft.com/office/powerpoint/2010/main" val="39981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1470"/>
            <a:ext cx="8839200" cy="46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8839200" cy="400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336" y="4818186"/>
            <a:ext cx="12961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CA54-6B67-44C2-89EB-D6940E9985E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1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51" r:id="rId4"/>
    <p:sldLayoutId id="2147483652" r:id="rId5"/>
    <p:sldLayoutId id="2147483660" r:id="rId6"/>
    <p:sldLayoutId id="2147483664" r:id="rId7"/>
    <p:sldLayoutId id="2147483661" r:id="rId8"/>
    <p:sldLayoutId id="2147483662" r:id="rId9"/>
    <p:sldLayoutId id="2147483654" r:id="rId10"/>
    <p:sldLayoutId id="2147483655" r:id="rId11"/>
    <p:sldLayoutId id="2147483663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2800" b="1" i="0" u="none" kern="1200">
          <a:solidFill>
            <a:schemeClr val="accent6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UTM Swiss Condensed" pitchFamily="2" charset="-93"/>
          <a:ea typeface="+mj-ea"/>
          <a:cs typeface="Arial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UTM Swiss Condensed" pitchFamily="2" charset="-93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u="none" kern="1200">
          <a:solidFill>
            <a:schemeClr val="tx1"/>
          </a:solidFill>
          <a:effectLst/>
          <a:latin typeface="UTM Swiss Condensed" pitchFamily="2" charset="-93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effectLst/>
          <a:latin typeface="UTM Swiss Condensed" pitchFamily="2" charset="-93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effectLst/>
          <a:latin typeface="UTM Swiss Condensed" pitchFamily="2" charset="-93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effectLst/>
          <a:latin typeface="UTM Swiss Condensed" pitchFamily="2" charset="-93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hyperlink" Target="http://home.vinhuni.edu.vn/tanlv" TargetMode="External"/><Relationship Id="rId5" Type="http://schemas.openxmlformats.org/officeDocument/2006/relationships/hyperlink" Target="http://home.vinhuni.edu.vn/phongpa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DÀNH CHO SINH VIÊN NGÀNH CNTT</a:t>
            </a:r>
            <a:endParaRPr lang="vi-VN" sz="20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129" y="1504950"/>
            <a:ext cx="7772400" cy="8285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</a:rPr>
              <a:t>CƠ SỞ DỮ LIỆU NÂNG CAO</a:t>
            </a:r>
            <a:endParaRPr lang="vi-VN" sz="32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Vinh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 9 </a:t>
            </a:r>
            <a:r>
              <a:rPr lang="en-US" dirty="0" err="1"/>
              <a:t>năm</a:t>
            </a:r>
            <a:r>
              <a:rPr lang="en-US" dirty="0"/>
              <a:t> 2021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927479"/>
            <a:ext cx="2924175" cy="1562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0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vi-VN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5AB351A3-9D14-4923-8803-22BB46F88C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" y="590550"/>
            <a:ext cx="8763000" cy="35814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Tên học phần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vi-VN" dirty="0">
                <a:latin typeface="Arial" panose="020B0604020202020204" pitchFamily="34" charset="0"/>
              </a:rPr>
              <a:t>Cơ sở dữ liệu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nâng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</a:rPr>
              <a:t> (Advanced </a:t>
            </a:r>
            <a:r>
              <a:rPr lang="vi-VN" dirty="0">
                <a:latin typeface="Arial" panose="020B0604020202020204" pitchFamily="34" charset="0"/>
              </a:rPr>
              <a:t>Database</a:t>
            </a:r>
            <a:r>
              <a:rPr lang="en-US" dirty="0">
                <a:latin typeface="Arial" panose="020B0604020202020204" pitchFamily="34" charset="0"/>
              </a:rPr>
              <a:t>s)</a:t>
            </a:r>
            <a:endParaRPr lang="vi-VN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</a:rPr>
              <a:t>: INF30040</a:t>
            </a:r>
          </a:p>
          <a:p>
            <a:r>
              <a:rPr lang="vi-VN" dirty="0">
                <a:latin typeface="Arial" panose="020B0604020202020204" pitchFamily="34" charset="0"/>
              </a:rPr>
              <a:t>Kiến thức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chuyên</a:t>
            </a:r>
            <a:r>
              <a:rPr lang="vi-VN" dirty="0">
                <a:latin typeface="Arial" panose="020B0604020202020204" pitchFamily="34" charset="0"/>
              </a:rPr>
              <a:t> ngành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</a:rPr>
              <a:t>:	3	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</a:rPr>
              <a:t>: 35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</a:rPr>
              <a:t>: 10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52400" y="4803998"/>
            <a:ext cx="8839200" cy="2823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CƠ SỞ DỮ LIỆU NÂNG CAO</a:t>
            </a:r>
          </a:p>
          <a:p>
            <a:endParaRPr lang="vi-VN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6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II.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pic>
        <p:nvPicPr>
          <p:cNvPr id="3" name="Chỗ dành sẵn cho Hình ảnh 2">
            <a:extLst>
              <a:ext uri="{FF2B5EF4-FFF2-40B4-BE49-F238E27FC236}">
                <a16:creationId xmlns:a16="http://schemas.microsoft.com/office/drawing/2014/main" id="{43DE1A14-A1C7-499E-8015-403F659CCE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514"/>
          <a:stretch>
            <a:fillRect/>
          </a:stretch>
        </p:blipFill>
        <p:spPr/>
      </p:pic>
      <p:sp>
        <p:nvSpPr>
          <p:cNvPr id="14" name="Chỗ dành sẵn cho Văn bản 13">
            <a:extLst>
              <a:ext uri="{FF2B5EF4-FFF2-40B4-BE49-F238E27FC236}">
                <a16:creationId xmlns:a16="http://schemas.microsoft.com/office/drawing/2014/main" id="{2E53F042-BC07-40C0-B826-C233CEA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100" b="1" dirty="0">
                <a:solidFill>
                  <a:srgbClr val="0000CC"/>
                </a:solidFill>
                <a:latin typeface="UTM Swiss Condensed" panose="02000500000000000000" pitchFamily="2" charset="0"/>
              </a:rPr>
              <a:t>1. TS. Phan Anh </a:t>
            </a:r>
            <a:r>
              <a:rPr lang="en-US" sz="2100" b="1" dirty="0" err="1">
                <a:solidFill>
                  <a:srgbClr val="0000CC"/>
                </a:solidFill>
                <a:latin typeface="UTM Swiss Condensed" panose="02000500000000000000" pitchFamily="2" charset="0"/>
              </a:rPr>
              <a:t>Phong</a:t>
            </a:r>
            <a:endParaRPr lang="en-US" sz="2100" dirty="0">
              <a:latin typeface="UTM Swiss Condensed" panose="02000500000000000000" pitchFamily="2" charset="0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100" dirty="0" err="1">
                <a:latin typeface="UTM Swiss Condensed" panose="02000500000000000000" pitchFamily="2" charset="0"/>
              </a:rPr>
              <a:t>Điện</a:t>
            </a:r>
            <a:r>
              <a:rPr lang="en-US" sz="2100" dirty="0">
                <a:latin typeface="UTM Swiss Condensed" panose="02000500000000000000" pitchFamily="2" charset="0"/>
              </a:rPr>
              <a:t> </a:t>
            </a:r>
            <a:r>
              <a:rPr lang="en-US" sz="2100" dirty="0" err="1">
                <a:latin typeface="UTM Swiss Condensed" panose="02000500000000000000" pitchFamily="2" charset="0"/>
              </a:rPr>
              <a:t>thoại</a:t>
            </a:r>
            <a:r>
              <a:rPr lang="en-US" sz="2100" dirty="0">
                <a:latin typeface="UTM Swiss Condensed" panose="02000500000000000000" pitchFamily="2" charset="0"/>
              </a:rPr>
              <a:t>: 0912120062</a:t>
            </a:r>
            <a:endParaRPr lang="en-US" sz="2100" dirty="0">
              <a:solidFill>
                <a:srgbClr val="0000CC"/>
              </a:solidFill>
              <a:latin typeface="UTM Swiss Condensed" panose="02000500000000000000" pitchFamily="2" charset="0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100" dirty="0">
                <a:latin typeface="UTM Swiss Condensed" panose="02000500000000000000" pitchFamily="2" charset="0"/>
              </a:rPr>
              <a:t>Email: phongpa@vinhuni.edu.vn</a:t>
            </a:r>
            <a:endParaRPr lang="en-US" sz="2100" dirty="0">
              <a:solidFill>
                <a:srgbClr val="0000CC"/>
              </a:solidFill>
              <a:latin typeface="UTM Swiss Condensed" panose="02000500000000000000" pitchFamily="2" charset="0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100" dirty="0">
                <a:latin typeface="UTM Swiss Condensed" panose="02000500000000000000" pitchFamily="2" charset="0"/>
              </a:rPr>
              <a:t>Homepage:  </a:t>
            </a:r>
            <a:r>
              <a:rPr lang="en-US" sz="2100" dirty="0">
                <a:latin typeface="UTM Swiss Condensed" panose="02000500000000000000" pitchFamily="2" charset="0"/>
                <a:hlinkClick r:id="rId5"/>
              </a:rPr>
              <a:t>http://home.vinhuni.edu.vn/phongpa</a:t>
            </a:r>
            <a:endParaRPr lang="en-US" sz="2100" dirty="0">
              <a:latin typeface="UTM Swiss Condensed" panose="02000500000000000000" pitchFamily="2" charset="0"/>
            </a:endParaRPr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58DAC928-B088-42D0-8B9B-7C8ECE7E66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100" b="1" dirty="0">
                <a:solidFill>
                  <a:srgbClr val="0000CC"/>
                </a:solidFill>
                <a:latin typeface="UTM Swiss Condensed" panose="02000500000000000000" pitchFamily="2" charset="0"/>
              </a:rPr>
              <a:t>2. </a:t>
            </a:r>
            <a:r>
              <a:rPr lang="en-US" sz="2100" b="1" dirty="0" err="1">
                <a:solidFill>
                  <a:srgbClr val="0000CC"/>
                </a:solidFill>
                <a:latin typeface="UTM Swiss Condensed" panose="02000500000000000000" pitchFamily="2" charset="0"/>
              </a:rPr>
              <a:t>ThS</a:t>
            </a:r>
            <a:r>
              <a:rPr lang="en-US" sz="2100" b="1" dirty="0">
                <a:solidFill>
                  <a:srgbClr val="0000CC"/>
                </a:solidFill>
                <a:latin typeface="UTM Swiss Condensed" panose="02000500000000000000" pitchFamily="2" charset="0"/>
              </a:rPr>
              <a:t>. </a:t>
            </a:r>
            <a:r>
              <a:rPr lang="en-US" sz="2100" b="1" dirty="0" err="1">
                <a:solidFill>
                  <a:srgbClr val="0000CC"/>
                </a:solidFill>
                <a:latin typeface="UTM Swiss Condensed" panose="02000500000000000000" pitchFamily="2" charset="0"/>
              </a:rPr>
              <a:t>Lê</a:t>
            </a:r>
            <a:r>
              <a:rPr lang="en-US" sz="2100" b="1" dirty="0">
                <a:solidFill>
                  <a:srgbClr val="0000CC"/>
                </a:solidFill>
                <a:latin typeface="UTM Swiss Condensed" panose="02000500000000000000" pitchFamily="2" charset="0"/>
              </a:rPr>
              <a:t> </a:t>
            </a:r>
            <a:r>
              <a:rPr lang="en-US" sz="2100" b="1" dirty="0" err="1">
                <a:solidFill>
                  <a:srgbClr val="0000CC"/>
                </a:solidFill>
                <a:latin typeface="UTM Swiss Condensed" panose="02000500000000000000" pitchFamily="2" charset="0"/>
              </a:rPr>
              <a:t>Văn</a:t>
            </a:r>
            <a:r>
              <a:rPr lang="en-US" sz="2100" b="1" dirty="0">
                <a:solidFill>
                  <a:srgbClr val="0000CC"/>
                </a:solidFill>
                <a:latin typeface="UTM Swiss Condensed" panose="02000500000000000000" pitchFamily="2" charset="0"/>
              </a:rPr>
              <a:t> </a:t>
            </a:r>
            <a:r>
              <a:rPr lang="en-US" sz="2100" b="1" dirty="0" err="1">
                <a:solidFill>
                  <a:srgbClr val="0000CC"/>
                </a:solidFill>
                <a:latin typeface="UTM Swiss Condensed" panose="02000500000000000000" pitchFamily="2" charset="0"/>
              </a:rPr>
              <a:t>Tấn</a:t>
            </a:r>
            <a:endParaRPr lang="en-US" sz="2100" b="1" dirty="0">
              <a:solidFill>
                <a:srgbClr val="0000CC"/>
              </a:solidFill>
              <a:latin typeface="UTM Swiss Condensed" panose="02000500000000000000" pitchFamily="2" charset="0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err="1">
                <a:latin typeface="UTM Swiss Condensed" panose="02000500000000000000" pitchFamily="2" charset="0"/>
              </a:rPr>
              <a:t>Điện</a:t>
            </a:r>
            <a:r>
              <a:rPr lang="en-US" dirty="0">
                <a:latin typeface="UTM Swiss Condensed" panose="02000500000000000000" pitchFamily="2" charset="0"/>
              </a:rPr>
              <a:t> </a:t>
            </a:r>
            <a:r>
              <a:rPr lang="en-US" dirty="0" err="1">
                <a:latin typeface="UTM Swiss Condensed" panose="02000500000000000000" pitchFamily="2" charset="0"/>
              </a:rPr>
              <a:t>thoại</a:t>
            </a:r>
            <a:r>
              <a:rPr lang="en-US" dirty="0">
                <a:latin typeface="UTM Swiss Condensed" panose="02000500000000000000" pitchFamily="2" charset="0"/>
              </a:rPr>
              <a:t>: 0982806389</a:t>
            </a:r>
            <a:endParaRPr lang="en-US" dirty="0">
              <a:solidFill>
                <a:srgbClr val="0000CC"/>
              </a:solidFill>
              <a:latin typeface="UTM Swiss Condensed" panose="02000500000000000000" pitchFamily="2" charset="0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UTM Swiss Condensed" panose="02000500000000000000" pitchFamily="2" charset="0"/>
              </a:rPr>
              <a:t>Email: tanlv@vinhuni.edu.vn</a:t>
            </a:r>
            <a:endParaRPr lang="en-US" dirty="0">
              <a:solidFill>
                <a:srgbClr val="0000CC"/>
              </a:solidFill>
              <a:latin typeface="UTM Swiss Condensed" panose="02000500000000000000" pitchFamily="2" charset="0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UTM Swiss Condensed" panose="02000500000000000000" pitchFamily="2" charset="0"/>
              </a:rPr>
              <a:t>Homepage:  </a:t>
            </a:r>
            <a:r>
              <a:rPr lang="en-US" dirty="0">
                <a:latin typeface="UTM Swiss Condensed" panose="02000500000000000000" pitchFamily="2" charset="0"/>
                <a:hlinkClick r:id="rId6"/>
              </a:rPr>
              <a:t>http://home.vinhuni.edu.vn/tanlv</a:t>
            </a:r>
            <a:endParaRPr lang="en-US" dirty="0">
              <a:latin typeface="UTM Swiss Condensed" panose="02000500000000000000" pitchFamily="2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CƠ SỞ DỮ LIỆU NÂNG CAO</a:t>
            </a:r>
          </a:p>
          <a:p>
            <a:endParaRPr lang="vi-VN" dirty="0">
              <a:latin typeface="Arial" panose="020B0604020202020204" pitchFamily="34" charset="0"/>
            </a:endParaRPr>
          </a:p>
        </p:txBody>
      </p:sp>
      <p:pic>
        <p:nvPicPr>
          <p:cNvPr id="8" name="Chỗ dành sẵn cho Hình ảnh 2">
            <a:extLst>
              <a:ext uri="{FF2B5EF4-FFF2-40B4-BE49-F238E27FC236}">
                <a16:creationId xmlns:a16="http://schemas.microsoft.com/office/drawing/2014/main" id="{43DE1A14-A1C7-499E-8015-403F659CCE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514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01097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III.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07C3880-BB85-4A85-8463-34D033943D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" y="742950"/>
            <a:ext cx="8686800" cy="4061048"/>
          </a:xfrm>
        </p:spPr>
        <p:txBody>
          <a:bodyPr>
            <a:normAutofit/>
          </a:bodyPr>
          <a:lstStyle/>
          <a:p>
            <a:r>
              <a:rPr lang="vi-VN" dirty="0"/>
              <a:t>Áp dụng được các kỹ thuật và công nghệ cơ sở dữ liệu phù hợp để quản trị cơ sở dữ liệu và phát triển ứng dụng cơ sở dữ liệu</a:t>
            </a:r>
            <a:endParaRPr lang="en-US" dirty="0"/>
          </a:p>
          <a:p>
            <a:endParaRPr lang="vi-VN" dirty="0"/>
          </a:p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</a:p>
          <a:p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C97988CE-BA30-4124-9CE7-CA5D7B7077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CƠ SỞ DỮ LIỆU NÂNG CAO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26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TM Swiss Condensed" panose="02000500000000000000" pitchFamily="2" charset="0"/>
              </a:rPr>
              <a:t>IV. Nội dung chính của học phần</a:t>
            </a:r>
            <a:endParaRPr lang="vi-V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1729" y="590550"/>
            <a:ext cx="8820821" cy="365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X</a:t>
            </a:r>
            <a:r>
              <a:rPr lang="vi-VN" dirty="0">
                <a:latin typeface="Arial" panose="020B0604020202020204" pitchFamily="34" charset="0"/>
              </a:rPr>
              <a:t>u thế phát triển của </a:t>
            </a:r>
            <a:r>
              <a:rPr lang="en-US" dirty="0" err="1">
                <a:latin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</a:rPr>
              <a:t>cơ sở dữ liệu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</a:rPr>
              <a:t>Cơ sở dữ liệu dựa trên đối tượng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</a:rPr>
              <a:t> XML</a:t>
            </a:r>
          </a:p>
          <a:p>
            <a:r>
              <a:rPr lang="en-US" dirty="0">
                <a:latin typeface="Arial" panose="020B0604020202020204" pitchFamily="34" charset="0"/>
              </a:rPr>
              <a:t>OLAP</a:t>
            </a:r>
          </a:p>
          <a:p>
            <a:r>
              <a:rPr lang="vi-VN" dirty="0">
                <a:latin typeface="Arial" panose="020B0604020202020204" pitchFamily="34" charset="0"/>
              </a:rPr>
              <a:t>Cơ sở dữ liệu NoSQL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CƠ SỞ DỮ LIỆU NÂNG CAO</a:t>
            </a:r>
          </a:p>
          <a:p>
            <a:endParaRPr lang="vi-V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2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TM Swiss Condensed" panose="02000500000000000000" pitchFamily="2" charset="0"/>
              </a:rPr>
              <a:t>V. Quy định chung của học phần</a:t>
            </a:r>
            <a:endParaRPr lang="vi-VN"/>
          </a:p>
        </p:txBody>
      </p:sp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F532A733-F5F2-47F5-965E-99D7EEB9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</a:rPr>
              <a:t>Đánh giá tiến trình: 	50%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Chuyên cần và thái độ: 	10%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Hồ sơ học phần:		20%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Thi giữa kỳ</a:t>
            </a:r>
            <a:r>
              <a:rPr lang="en-US" dirty="0">
                <a:latin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</a:rPr>
              <a:t>trắc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</a:rPr>
              <a:t>)</a:t>
            </a:r>
            <a:r>
              <a:rPr lang="vi-VN" dirty="0">
                <a:latin typeface="Arial" panose="020B0604020202020204" pitchFamily="34" charset="0"/>
              </a:rPr>
              <a:t>:	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</a:rPr>
              <a:t>20%	</a:t>
            </a:r>
          </a:p>
          <a:p>
            <a:endParaRPr lang="vi-VN" dirty="0">
              <a:latin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</a:rPr>
              <a:t>Đánh giá thực hành và thi kết thúc học phần: 50%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Thực hành:		1</a:t>
            </a:r>
            <a:r>
              <a:rPr lang="en-US" dirty="0">
                <a:latin typeface="Arial" panose="020B0604020202020204" pitchFamily="34" charset="0"/>
              </a:rPr>
              <a:t>2</a:t>
            </a:r>
            <a:r>
              <a:rPr lang="vi-VN" dirty="0">
                <a:latin typeface="Arial" panose="020B0604020202020204" pitchFamily="34" charset="0"/>
              </a:rPr>
              <a:t>%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Thi tự luận</a:t>
            </a:r>
            <a:r>
              <a:rPr lang="en-US" dirty="0">
                <a:latin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</a:rPr>
              <a:t>)</a:t>
            </a:r>
            <a:r>
              <a:rPr lang="vi-VN" dirty="0">
                <a:latin typeface="Arial" panose="020B0604020202020204" pitchFamily="34" charset="0"/>
              </a:rPr>
              <a:t>:		3</a:t>
            </a:r>
            <a:r>
              <a:rPr lang="en-US" dirty="0">
                <a:latin typeface="Arial" panose="020B0604020202020204" pitchFamily="34" charset="0"/>
              </a:rPr>
              <a:t>8</a:t>
            </a:r>
            <a:r>
              <a:rPr lang="vi-VN" dirty="0">
                <a:latin typeface="Arial" panose="020B0604020202020204" pitchFamily="34" charset="0"/>
              </a:rPr>
              <a:t>%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4803999"/>
            <a:ext cx="8839200" cy="28870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CƠ SỞ DỮ LIỆU NÂNG CAO</a:t>
            </a:r>
          </a:p>
          <a:p>
            <a:endParaRPr lang="vi-V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3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71B9339-6938-4E10-9C63-B56BF976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90550"/>
            <a:ext cx="8740080" cy="4038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dirty="0"/>
              <a:t>[1] Hồ Thuần, Hồ Cẩm Hà</a:t>
            </a:r>
            <a:r>
              <a:rPr lang="en-US" dirty="0"/>
              <a:t>, </a:t>
            </a:r>
            <a:r>
              <a:rPr lang="vi-VN" i="1" dirty="0"/>
              <a:t>Các hệ cơ sở dữ liệu: Lý thuyết và thực hành</a:t>
            </a:r>
            <a:r>
              <a:rPr lang="vi-VN" dirty="0"/>
              <a:t>, Nhà xuất bản Giáo dục, 2007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[2] R. Elmasri and S. Navathe, </a:t>
            </a:r>
            <a:r>
              <a:rPr lang="vi-VN" i="1" dirty="0"/>
              <a:t>Fundamentals of Database Systems,</a:t>
            </a:r>
            <a:r>
              <a:rPr lang="vi-VN" dirty="0"/>
              <a:t> 7th edition, Addison-wesley, 2015. 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[3] Sadalage, P.</a:t>
            </a:r>
            <a:r>
              <a:rPr lang="en-US" dirty="0"/>
              <a:t> and</a:t>
            </a:r>
            <a:r>
              <a:rPr lang="vi-VN" dirty="0"/>
              <a:t> Fowler</a:t>
            </a:r>
            <a:r>
              <a:rPr lang="en-US" dirty="0"/>
              <a:t>, </a:t>
            </a:r>
            <a:r>
              <a:rPr lang="vi-VN" i="1" dirty="0"/>
              <a:t>NoSQL Distilled: A Brief Guide to the Emerging World of Polyglot Persistence</a:t>
            </a:r>
            <a:r>
              <a:rPr lang="vi-VN" dirty="0"/>
              <a:t>, Pearson Education, 2013</a:t>
            </a:r>
          </a:p>
          <a:p>
            <a:pPr marL="0" indent="0">
              <a:buNone/>
            </a:pPr>
            <a:r>
              <a:rPr lang="vi-VN" dirty="0"/>
              <a:t>[4]. Petkovic, Dusan</a:t>
            </a:r>
            <a:r>
              <a:rPr lang="en-US" dirty="0"/>
              <a:t>,</a:t>
            </a:r>
            <a:r>
              <a:rPr lang="vi-VN" i="1" dirty="0"/>
              <a:t> Microsoft SQL Server 2016 a beginner's guide</a:t>
            </a:r>
            <a:r>
              <a:rPr lang="vi-VN" dirty="0"/>
              <a:t>, McGraw-Hill, 2017</a:t>
            </a:r>
          </a:p>
          <a:p>
            <a:pPr marL="0" indent="0">
              <a:buNone/>
            </a:pPr>
            <a:r>
              <a:rPr lang="en-US" dirty="0"/>
              <a:t>[5]. </a:t>
            </a:r>
            <a:r>
              <a:rPr lang="en-US" i="1" dirty="0"/>
              <a:t>Oracle Database Object-Relational Developer</a:t>
            </a:r>
            <a:r>
              <a:rPr lang="en-US" dirty="0"/>
              <a:t>, 2014, www.oracle.com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4803999"/>
            <a:ext cx="8839200" cy="28870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CƠ SỞ DỮ LIỆU NÂNG CAO</a:t>
            </a:r>
          </a:p>
          <a:p>
            <a:endParaRPr lang="vi-V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7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200150"/>
            <a:ext cx="7729020" cy="629183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Edwardian Script ITC" panose="030303020407070D0804" pitchFamily="66" charset="0"/>
              </a:rPr>
              <a:t>Thank you!</a:t>
            </a:r>
            <a:endParaRPr lang="vi-VN" sz="6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78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5421&quot;&gt;&lt;/object&gt;&lt;object type=&quot;2&quot; unique_id=&quot;15422&quot;&gt;&lt;object type=&quot;3&quot; unique_id=&quot;15433&quot;&gt;&lt;property id=&quot;20148&quot; value=&quot;5&quot;/&gt;&lt;property id=&quot;20300&quot; value=&quot;Slide 8 - &amp;quot;Thank you!&amp;quot;&quot;/&gt;&lt;property id=&quot;20307&quot; value=&quot;263&quot;/&gt;&lt;/object&gt;&lt;object type=&quot;3&quot; unique_id=&quot;16322&quot;&gt;&lt;property id=&quot;20148&quot; value=&quot;5&quot;/&gt;&lt;property id=&quot;20300&quot; value=&quot;Slide 2 - &amp;quot;I. Thông tin chung về học phần&amp;quot;&quot;/&gt;&lt;property id=&quot;20307&quot; value=&quot;279&quot;/&gt;&lt;/object&gt;&lt;object type=&quot;3&quot; unique_id=&quot;16323&quot;&gt;&lt;property id=&quot;20148&quot; value=&quot;5&quot;/&gt;&lt;property id=&quot;20300&quot; value=&quot;Slide 3 - &amp;quot;II. Thông tin về giảng viên&amp;quot;&quot;/&gt;&lt;property id=&quot;20307&quot; value=&quot;278&quot;/&gt;&lt;/object&gt;&lt;object type=&quot;3&quot; unique_id=&quot;17674&quot;&gt;&lt;property id=&quot;20148&quot; value=&quot;5&quot;/&gt;&lt;property id=&quot;20300&quot; value=&quot;Slide 4 - &amp;quot;III. Chuẩn đầu ra của học phần&amp;quot;&quot;/&gt;&lt;property id=&quot;20307&quot; value=&quot;293&quot;/&gt;&lt;/object&gt;&lt;object type=&quot;3&quot; unique_id=&quot;17675&quot;&gt;&lt;property id=&quot;20148&quot; value=&quot;5&quot;/&gt;&lt;property id=&quot;20300&quot; value=&quot;Slide 5 - &amp;quot;IV. Nội dung chính của học phần&amp;quot;&quot;/&gt;&lt;property id=&quot;20307&quot; value=&quot;294&quot;/&gt;&lt;/object&gt;&lt;object type=&quot;3&quot; unique_id=&quot;17676&quot;&gt;&lt;property id=&quot;20148&quot; value=&quot;5&quot;/&gt;&lt;property id=&quot;20300&quot; value=&quot;Slide 6 - &amp;quot;V. Quy định chung của học phần&amp;quot;&quot;/&gt;&lt;property id=&quot;20307&quot; value=&quot;295&quot;/&gt;&lt;/object&gt;&lt;object type=&quot;3&quot; unique_id=&quot;17677&quot;&gt;&lt;property id=&quot;20148&quot; value=&quot;5&quot;/&gt;&lt;property id=&quot;20300&quot; value=&quot;Slide 7 - &amp;quot;VI. Tài liệu&amp;quot;&quot;/&gt;&lt;property id=&quot;20307&quot; value=&quot;296&quot;/&gt;&lt;/object&gt;&lt;object type=&quot;3&quot; unique_id=&quot;17770&quot;&gt;&lt;property id=&quot;20148&quot; value=&quot;5&quot;/&gt;&lt;property id=&quot;20300&quot; value=&quot;Slide 1 - &amp;quot;CƠ SỞ DỮ LIỆU NÂNG CAO&amp;quot;&quot;/&gt;&lt;property id=&quot;20307&quot; value=&quot;297&quot;/&gt;&lt;/object&gt;&lt;/object&gt;&lt;/object&gt;&lt;/database&gt;"/>
  <p:tag name="ISPRING_PROJECT_FOLDER_UPDATED" val="1"/>
  <p:tag name="ISPRING_SCORM_RATE_SLIDES" val="1"/>
  <p:tag name="ISPRING_SCORM_USE_CUSTOM_PASSING_SCORE" val="1"/>
  <p:tag name="ISPRING_SCORM_PASSING_SCORE" val="100.000000"/>
  <p:tag name="ISPRING_ULTRA_SCORM_COURSE_ID" val="3A4778CE-AA19-4B65-9907-68EDAE26D4C4"/>
  <p:tag name="ISPRING_PLAYERS_CUSTOMIZATION" val="UEsDBBQAAgAIAAyQhlI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AyQhlK45zzyXgAAAGMAAAAcAAAAdW5pdmVyc2FsL2xvY2FsX3NldHRpbmdzLnhtbA3KvQ5AQAwA4N1TNN39bQbHZrTgARoakfRacUd4e7d9w9f2rxd4+AqHqcO6qBBYV9sO3R0u85A3CCGSbiSm7FANoe+yVmwlmTjGFAOcQh9fM/uEyCP5NIdbBMsu+wFQSwMEFAACAAgAT5SVR6kBxHb7AgAAsAgAABQAAAB1bml2ZXJzYWwvcGxheWVyLnhtbK1VTW/bMAw9p0D/g6F7paQfaxvYLboCxQ7rUCDrtlug2oqtxbY8Sa6b/vpRkr/ndCuwQwKb4nukyEfav37JUu+ZScVFHqAFniOP5aGIeB4H6PHr3dEFur46PPCLlO6Y9HgUoDLnBkBT5EVMhZIXGsAPVCcB6hkwMCOvkFxIrnfAfQbcbaTjU3R4MAOXXAUo0bpYElJVFeYKEHmsRFoaEoVDkZFCMsVyzSRxaSCvwS7139Hwy0RO9K5gqocs9PsD1yQtx4viA5LqBAsZk+P5fEF+3H9ehQnL6BHPlaZ5yJAHlZzZUj7RcHsvojJlythmvktyxbQ2SVjbzNdLvrjIPSXDADmHdcaUojFTOM1jRByWTID9TUpVUvOoAa3hVVte81q/tXlfN262c6RzLsqnlKsEjvqQzjoJ9Mkwqp/Z61oFPTYKujNMyJPsV8kli+zrt1aM8wVyAVvF2TyxqkI4gKc7Gmohd7cAAxXVHcRt07BrGraglgO30VcdBWpuu2FUl5I1pZr5zzxi4guVkhpZXGlZMp+MjDWWDME+cVeum9Q1xE90lp79Q2+M36g1P9VbnbGA/9GYT0DU1oTnEXu54+CjWQY11QyKbWxYFyk2MbucVPmU9XQ9MLkc66bARTxNZcxgDCOqKensZB+USarAJSzlCNs72AtOeJyk8NOTDOPTvTQZldtJht7BXnAqwu0EtDW3ZSTjOo7E1CrIJxPrxA9LpUXGX608B3tGL60O3xq55uim4O3B+fyPURzEaAZzgyZWl3nq7avm8MHMqVadz7pwloFaYR6YLgvn1cxCWYx8IrahZapv+zk1+7AHHeU8NR3TXN9B76Ja8VfmVTwyX7rFialJwoxmAvTh4qTHAP2E7TIIb037Im5E3tQBY2Lf3L+taLPl69a5ru/rsA81fOaschg3Ux9BHbEUZR6NeoiL7iOiUthpN5JRL2UbuNHiGEQqigCdwkN958uzy+7K54vLBmvzenCBXS7vWOl1wp2CSK3r9iJ+vRvg8TdQSwMEFAACAAgADJCGUr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G2PhlKvRFPsDy8AAB9NAAAXAAAAdW5pdmVyc2FsL3VuaXZlcnNhbC5wbmftfHlckmnfr2Y5LU5NY005ldqGWS5v+JSaJlaWOalMixlu9D5KZooajhqy2UxN2eaCQeZCu+VGbhAu0MzTpEhK5YgJAk2CVIgkCAgIHLCmZZ55Pud8zuc57znv+cwfyn1f131d12/5/rb7vu4779vw4M9nfz3bysrq85CdQXusrKbbWFlNOz3T1twyw8FrnvnHOmNP8Farup6lr8wn0xO3hG2xsqrPnzP5nzPM57PSd0IyrKzm/sPyZ92RdjvByiq0KSRoy75jcTJ+GrkmMhaEdbSfl/tZ4FM/rH3KuexQucPe1KS9y68d2BpSvOIn5+17dt5ds7Np9fEvqjasWBBvk7P18ZE56wNvH4iqv3mz2YchRGVwjqpeJ0KT1SOgWP3lfj8kjP1IlX1IDknkoA7JlbdiiSTDSGJrZBwSplGwPEnHXt0kmknLTb7dLfNis9EMdi3QeU71eWtzm9RTaSTggc/7IqHukdPNV1FWKk3mc5xJg2MttIyShcx7A2A4mg+tOlZuvl+K1fWSCHOs3/XcOmI+srob25U7S8zATnRF0vd4DPloS8yNHkXAg1sBWLc/OXl6stjaO3XQp+S2KLm5rJF2Jk+ooWva+VSGQYYn9ylqdb/Nwx27FrWfOaSksTGpmgE2NkvTR8Y2x0jWxvzCDkI5RrIUl2AQ7KEqsf7e0AW/LCfd41NdMEmhclNYsxGS4JSGVZayYFZW6eWxOx0KFmnTUDxeuOhkRszDs8b4owvtGaGpINUdsCxgLA88Ynwzz/TmwVA+KK5Ov2MTW9RYNMsAAaiQZfSJXzwr7gTes4sc8yqUHK1ojbijGcvHTQ6ypay1Ng1CgOTS0duxZA5ojnkpq+jM/4QFgnYzE140hcyIj4ywHbeXtdlUbD1IAc++cfd2KujX5bD72xd9eepeFdBZMHYhuy11IFqo4+BhXgTr9nN+i7Q+rma4Pava5WpzDbe7Ys9zWRpOX8vcIYClSGENfalQj1aNAAWOJUj71hNZGYOhCdwWOInmzg3ylBspQ26acuZuhpuUAiP+dn6NzQpYID2StpllEkONYlFyAtJUqH0JCimQcWUsWAmaymvEoIibO5gu9gQeRTzgIfk1lQ03qaCmTMUElaeTby99CdK9vO6yeuuGV2lSkeLlhHmyRvJgBa+hBoR1c+pgpUfAAkfZ0QIFoX+womM5+2KoSM9EV+RDqAtnyNaf2W87rKYwYlJ5kqOP/CbgpTUo7uJCaV8Gbc9FaziPIo8ZZSQmsxprnCLrctzMgGIhXGGBKGs+IAJSEXIsuiIkEFXPB3cqm2N7Vi2XNi/iDUQyRhWX6t1sGrB+pzoDMlCtFbN20g+Vhx7g1iPOLW2N7cFyN7Li4370vmbXGV+Ql00fVudjx6+TS0MTS0ObeKrQIt5QaUhGaxlZhuBFtlZ8fxVXlvHI6OM6RzdrP4HKKszUb10u6aXnQwjKzvU6eA6kclkaacjTqdKNtUlmvwCS9YQUdzsmwqEgPgFYpuensjO88UqYQ4Fe4Fjq74HJK5D8Xd1bF6wWUtgNWCgki7t492YieO9F64GNHUf0LLHxgJlh8sa6BG1EvtlfpEM8xtNsRcm9gH0lt5sXvQwTxCbbH0/pB/tfDv1KFwJpCgnxkCxmLRpiAZ114oFE1bQA/SPkuORZXeK0oln3FTEevREXrWlgOGJQsJzdEJoDDEnFXz/M2FHAu0zBEBK3DlLkzcxMRmzpcyoLSWXUCgPOP66jZpYumKP9dQsv0oOqyvBgqYhcQ7cYc4HEgpBj2WN61UqNoQHX/mItKxfN0OWhAVqko8iXV0Ftd2NlGZSeRKL0kInmzjYZI+fviA9SxQSE8cCtFRgJbZCMV8J/+eUwEscQnK63mDrr5EXrkm8lJzMA8w1zDIOERRzZDEwvIAa5vkLVGB43KZmRzUs0XQtoaCM5uxE1+EK3NKma6k7NqyEu0kIEyXhe2wT7xHLpuP0vLIQZbqA7o8TmEIWCEnqiMZa8eUeJneToEdKaw/bDNb0Bh4TJ+poLvYQOBLLOU9MXUFswpObtrwJegdL9sR4SShaGhnXrp9lFQmxFiHVWur9fwRnF+gqVsiyZrTVqqWXFwRx2C4QDvt0oMEOVxZIokggd3eIUIdleFqOBCDw6flfbZP90oGvXHH1We46ktigvGDBbNkQriRm3/7GzYaPry/yBcU9u9ayg1OhRrz0J405LAsJGeRGh0+qq7Hzg00p5RLwgVK3R+qC/yUV/fSXscYa2KV8W2cGEG4ZaY+LavYQx2x3SuS42ukyPf0QQrWV7fZDhFEko1FaEvOtm0EmgHp5sbz3biECtW4LQHz53u4JVCXH0FhJfl5uy6q6LWfq+BL+TZgX0D9yc7M5tS2fDZTq65+XGfEps6ekmGPJ4haEp+1qjm7RJXHJ3itYHCFJY3LNExFN1+y3SF7EEB1buS9zFg2GUNKG8hsREbDhOvtCbtgQiSCuVZ0S8fBBRbO3qrQNduFS0asaWViykrsWuE9OTsYJNo7SZBtgtmOMEnn6KUCoufDgZNAu6ZGWVWaBVQx4kHuvoQThSbcZuYQZX02ZldXAjcY9tkOlFgGdTxmbpdoA13ND2OJWaWI69Rsx25GVpueCABvZGCFPhxlJR/Knu0NuV33bKfLH0Q4YsR99+49IMX2oikiNNk7ucIv4nB+hsL1wwbWCjLvtBI7YVow2eVLgex7aG3s5AZZYNEjK5qphUxqECqautjnctbJRs9hdjGSNZk5g5RcqW18ArsXLSNoPIW6piE8XKtH22bmTy+fksGWdfBzx+Oy/7Qi+OzSEkQmvtOsXVjnOsrJ43xOx0uJsf+kD5900IGr9iUa9M/fpkZrSAcQzq4Sedo8hqe5kmZ99kGJpUnqyI0Mm5F5npjpUvhfVsTRNfgMOVLpgFIZBZsGTuGEEf48eJOKzRVF0ADbGDRnE9d3JSHVfkw1AVsQ+HNnE1AR2p0qDmpVZWdWfXrbN5JnwEs0qzA9lbWd3fvsc2tPNB/urfT8wAuF+4+3/5B9nrzdB2LzMfp/sXWwJ7esK/7+c/aC4kNEIz0sgejTv228ny0zsffn9ulsOSqvXxTl3mqy49o9JVtXyWJwOdMdt5hQLHfFaw/trXfjumBtc7mSY6vKHqs6fbAhxWVtXHBzmYx9jbz3e4+fsl6+cX7v6r4//RDry0UELCYTWPt82TjdL1o/ZUIVY/SuGlln7Tc6cc2rNB4sbbuSHr3BpzAnTw70Ac8A5d2ePHmjXxCNEz+zj8xvtJS0AafjbUd4A+FzGKMOw9v2zlFHguPSI54FYfhPpqtik6V+YPtq3y+nhM3yr9Jt/kPdOXNpTHxH0gSttYFgP1TgxZN62npTwm9aOOXnANSnvWYM5S79E4S4iVFTmvRTFVGecwvYusEwfCPUB9z9ZfszMnLXnMyVcune0De8rjR/Cw+XflWYgNdx5emG9JCENDh9mIosFHhNdL44urZj5L9KO17IvvOA009wEAysrLazpS7vSs5yCi5n8BBH+0+t6w4njKPsniSljtzJklLh+tdQfQtT7aTMfa6yucEyr+ZDLCQOW/GBKg/8p6ufITqQT5HtqVeeEJgvAvJitq/BdDju78c4qPOf5Xti62QAGpP/0If2RkscWH3X+QYNxnL77k3ue7A7FzufOfc8vZGjgc8hHWqvIQFhVdZ0NmW/+p5GBq9+l/Kp+qkb0zO/0/Ujd4w+4LFiiUEXb/+er1hOY/Xz2+uPdfrI7Zs3DaJ9w3lq3ynrd5/HH3BsGEvxntYt+HdMhXn17TCy4gX2+84fkHukkHoMGJYes+bZX0+MnR/On6lk6aU9GCT+dRPv9hHsFeJnWWePR/jHmkUSvJzh48Guw7UAHp8f20V7UT0KcZzAD7vqrY3RMx/275h8VWAL95z/uKFdf/P+9oFBcGOw7wcSaDN5lp9wEnPaQl3qkjqa0yir1Zhh2jo61yAT+DvbnV4meGv84Yvsb2xE8MmtaaAS7MMztOo+hoju5VZZoHEuOIfvMTvuPbjzCEMDYBnZnT/fr32g5i9bJqvMB7ky/jbGjpy8jV2y6onsXnl8f0DDV+BbuP/pgEut3hJPuhtugKUfKZ4+juBGrY6UbBtnmbv0NE41C7okHAklHWyRoeAeY0ELnLLw4wDC83XtIuxvaQ3ZMhfqSY1IYaPjUAqcFp55vKsqH+4x27uEZugDITYjsudZMnPwWF9yGZ2j3vXXQZqOS2Byt3FRUGKWLCAVU0d/th9ai2PFuAVDzRubFWtZguYSjdio3M85RYwDM4lLZZqsI/X+rZwKbA9Te2JrRW2R3wI2VFq/EYqp6T6DsGJszYYjoAc4IwyoM5LAXdbjG/P6WXsB1VI37x8brmgo2ZBHLtmd4c9jAaeLWbbD/OVG180h2g8Dh2MfSpPn9IggAdZY81YEj73Vb1+eb3uPAOlYb29BfpBzhMv4mBW6B+470BHHTBKl823e5AKxnp38gw4qfJLhni3SW7PlZFXqYnfgA7Lbo9upzHlYUx4gC/lRyQJIMG4B1S6tlBTpEhoT3AQK8GHvwuQKZb47o8an5hhnzXmRugVHOu3AjqeUlXS9Wv2NE9pPdeTWR2BhxWAiIqrId3o7mfTMx+5lXfc6IlLBVc6kwVM5M6kqX7JP6bSFmYYmPkjKpso35oWKHwzzhXFgxsIWu5HFmvMNIX98GwzS7sgCee+QrxtDTEiLiGjlIwc80Jc7DqyQSsakhlL3pdFizpBf8cnMRYe3ey7/QUdTjZFdLz/NHkAGQBdN2BQ9rsGaJPELWNlRvDTqCZMr8PYPG8dqfhx0bImAWMLrrltohTORvSlVuWDBD1BbXjahTM40b5gqan1y9aM7mYbp3vDlwPrUxfv5/QOfCx6uB/byccQVSIYsdSSsWFLHh7TJr9UOcNali6shkaF3aF2MGCGxICeE0ybkKODN2zxzYBN0DR2Zymta+WipcihIg2dPcDEDF6h6Y5zJgRHS0YzY8J/SAI74CSe4d+XmZoHUD20/kCgAjTkBqd1SmiwhmTi01JkgzIK3mHIiZKTSNfx3T+9oHdoITi9/oJCtrxV8f//x0jJxfF3dMioEEiFXPx7t9B+gwPDqChVH2RafSRRfO1jISUzg+dg/Zg/3rU2C+L0uiTi+YPlH9c8Vj5AP/tP/ds6QZZmrwCNUrjz/FsS98aVxoZhxRz4vEdr4Qmg5DVMeZGN6rIcsecl1f5wQGKQr5eaDLy/YTaHn5sNr/ZlQbtTgxQlvD76epmRf1B1NvaLTRVPBKy5U27HENGhwbvmZZyVAEq0k/et5lXnD+L9zbuw4DrTkkSQfoBZuXaqg7135Cn2i6vccKDtHiQq9MSyrYpg0O9uklMDU8WP77xxTEF04XVke1Kmnkb0NGx5uZO1eL6z9/afUyogjq9qoNKZMxPP8f4+u5D4RfPPN4qx8PjOnRRZ/BQ9ayx9SwncI3jujrQ7z3abef64gfb9Hy5h8uDDrf8ENWBowbXt565Xsuh0iMCevL9FTt9HYbr8B23ch7dE7zNz2jPytTQz4eH3vQFLTY7vIh3VKRUgVZdAi09EPa9FoQ8R8hf0l86FeWzOP7qZ/GtfqP34rN5cCofoZdRSZNEJMZS2uBhlqoByWL3puLe/PQZuE6jh0TVNQ5GshBISjK1GdPUBIPz0XCpmsArXw32H3uQ7Di0zeT3U1u8QPHrXvBFFn38pmf7sPqUE/aY5sVZzwq3ZKR6IBGqZJ4YkTY1DZVRwnnBF3guHRPjlSBMshYiXv/ayeudFEbcmNPrwwjyNmUPPg9Dp/B0s0Rm/2smIqT+cSpLXuQCN50qth4QKtkgHALVsN+2aUjdEbAKNPHTvDjlYtzLbU5rXe6vxDgUjNvrqux2zn9cJN+eUFRxw/lYf6sgs0FAZEyKo1nRXJUbaxMcQkljXQNlFRmwJr0QRGtzA/S8MMhxpmTHD/Qk2avNaJQMu4PApQcTkbsAvxputN7k09GS9rCuRnTJYJysGkZrKwefyUW3y+n68FQwpyv3bNcuz/bvpGPdpuvQMKzmCYAvKzeGPiKyuNP97Q2E4mnw9sP2+o1P5M1uaWm8ffaT6ju5++c+aNcIUNUpPvscq42JeGnYFOR43mCQYbw2JKN0DUVUrqG4SVd7FVtrhDhTLUxWRr5mt5NLno0e9iK5utD1h+2NHU64yf3LHwecYbjZIFBFKh3mgUvAWB4ehil53OSWBl1nw61X5OWWdSC0Vx2PPT/eb0AjMG9Rpj/0t6RUFncV6kegM1R5JzcmVR+7zianclmysAm6sNNvuO9BthP8Z1IeEjTA9nvDAl7JoWJppARaDQypb3gTwqVnTKqrrUO6zigH2cN8OVYjxQbQ6G9vgWB6wZer3VyeNBZba3/dqs887mYmBTFy67IdaTW5TdFFw2531gGd+3m+sBe4CFigyduGYLnJ5e7qqph1AqtdrqB+XUXaW+c0pZgU4TgD8Bi78MrNKA7AwJqFbjVUdeWuwt0J6FcynGsuWi8q32ZadPwQxBb93MbJh1bRBJ7dBLwSS8YuPAiHsBRqM3IMJABpZqeLTVFWhaRQH2MoQxje5kGJIXrPGURc4F1DKpZATSgf5IB1+uxXSugCNe0R0DkJN3mXf6p6jY2HDm/9RHCe/SAgCa8K7YrWgZwv5Y9T8zAAmUx9yyyTKIe7k/HHk0n+Pg/6GUaVIvGidPuUUv12AY+n2UtCq7yOyk3JP2G/J+WjqLzGuKa8Y7OPw9SuNogaCvmwPYeCrrV76WIwtBhkBjpbCZ1D2Sd/QNoeYZvwpcB46eBTMEefL0ssPXxzC+UOlsyAIVGolEYMLzIBcqHEIE5uim8SSy6C9+0DVcd4vnX3EDwzA5XNMCeQtNFe0wYT4GRg6WF1El4R+oAIGb2e1BETR+7KvWFY/xOWnzV4U0w5BXCSkQFt+ttduYed9GCCfFCy15olyjeUqz8zRhGokcLrq1hV8QkGY+80yZhRw2BMQsQ5b8PP3JCAUVLId3hp5WrctitQzbM9BqGR6G5vWjArrLkHqerwAf929PLkme0qZZfq6tvySzzcxlibXmOBpkJyUfrW7+JZbCfDE6eL9nHhmtFsRuskUqz79m1yqdhrWIh7aFSnmSiTJeKcd61HELtxMfJLExHH35kRvppJMgyQLDNIImfUeb91unWARSrcG6fSYEfkjUkaDPvOc8YK9AINwXwp0dRyV/dRO31S7Em0ENGTTW/8eEAFRj2A+JnVwsYZlWK2R8bed+GXgPzt5KLwrmoXErphqbf6LY95p8sIRCgWqalNw1Qv/XDDqXlyogPk0fHvD/0p7hYLM7uxCt5m/Uhjq2ki32S1EcCW+XcoY6AfCoBkLds0yeaDsQr81K1M5VfzB/YoBnsy/Nmq5vdVIoXQlrFmBY/9khb3PouIKrZe0TG12NKS5jU2QRem2n2AybttTy8NtjCYnsC5ZveF7wXLSs87a7Y7OCOWTlFaCDkLDEwwTprDAZ9/72i8hsbGjBI8sWNnW10qjr0Y/nro3RDYHFggICixZEFeTOWkBmfSjA45mSZGjXq5p0FLMmm7N/Rft8h3ZSNBWWydDzJOJANW5wfoXjL9LkWWt+3SlcvRkuENhbJV7MpQtXKyS1mLw95c1Vlpw81IW/CO9qVRtmhLNCg5kfCl8ZEXe1C3WLmksC15bcMvTT/LmphY6FciX9pXH65OKCrKFoF3CZofbeoGus5HoAD/AaFiHjFie1a5sPT5Jirm1nc7rQtFyYBtEJD+iN5+YOtUEdxQbQq6D6y9tASzKdCC0OBD7qcI1iU3Eq8huKtWb98CeFXS5ilsftQQmt7gpu/MgRpeR4IJsGukkLAA41J4KyWVfgi5bpZiAy8Roi6E0TwaTopojftbmkcaKyxquvAoaq67DbcD7zVL7qILAYwYHqwi8shfiOytaYJvToQOexUmMZQkJrpOIx9NNLnOq8qe3Gs1DtsW4FogXRHdGYCfTCCp3mkOcdihIGGrEDBkEM45LH+e+H0FE1NHzUPPPmHMN8DKU4Rdx417p7kPdCgohNDchrbVel6iYhViWZFkm2nydpFkL8dX5vv02gftuMvK9aEHVhC9lucXTzMEHfKtT2KkPt4ThgYuP4JbebCkRoj7u3PHkrAzQXW7FMoy0hj9zWu85Jt1duGoC03v8CBeYfb4+MLiacnyR4kQgAdGl62uFoeoY1fjSfSdOxXZtoLbpr5AEfApQI+sG98O0WvZDZ05rBW1+b8LyNUGOOuV8Dw7IYBkuxOB0hcH7oqmhsVxG0K5jan6+FxaXHs1Cb5ngRteRZRfOoQzZz7oFmHdMhemr6p/+6GwCk9XGvcGrjtq+ZV3vG3rym3bNgAOBELkoGtls3JS2TkQDrjFC8KEay/zGsPXzWmI3bCFDYfjBjycysMJ0kQQhBz24x67poYrsuvL1uGrYYXOwAyukzCFy8Zhe5SN/LL9M3/nuADozBSB5C2R8mcucEgpmmpGH0+vOEhKACV3VD/FfX91GfUmFIAox5PE9C86xa+1N3+ni2U1v8Sl9guf2pk7/+fmKPJ5p6uvYLmdR4Pe4bPLqnDo9DvRfWzv/hafQpoUuXiT8zq/wkuOVUiT/+h7ToEmf2O2/nh/o9i3QqKL+m/0JKB+dxx67Bc+1NAHlRnNjvOYBsXQoFqz6cry+xuIEkRFLzJV4hvw4cZZMnK4JDErm5/ZP9rjJ5++cS17zL+/f88HXxmgZYIJ+M8ORis+cb5jd6x85iLryB9Wbt6Htz1YyvloaNUsm7thHwu378Ry7G+LsMfPV9PlKbwPco3eteE/T4d+hRu/7lS/ex5oMl2LSeR9OtO2NTaUMIf0sr9a/2r9q/V/v1V2oCu3dbQl2bILjBxDGf9pHvZum+GayB8R0NdQ3UB4n5Jx9oQt3upwF26O8wwDj9Gur8TpKttdnllylFGoSQWFrqRKpMvx8qWMFsPffHf4HcLRGtRon24FWodxIy7LIXk+/dTCZ8LuU5btsU1YoTdXW9kac74ysvnOZvg09MtWkeuKKh64d5HVdfCsms1O4Y3+JCPdg2ip9HLXNROO/PxFVy7c74bdxMtgUI5C5Ybn9nK6XWy5D/yJXrtNkxIQLnlaOYzmCNeTMbLkKffuon+0EQ4Naw6jU4DOLL3M4scEUSCiXrLNj3RLF7Q1M0B2AI6jCVJZ/cb6iZFEECrZ1Bf/ncOfyMwf53XQ905sBtdc2tAG6xJ/rghBBBwvkBZKIZ7ExjgG6RAJrmOVjCSuIH2/kurJyi3+suQ5FRPRIdP0j+tfegZzujfSyjDDi2mOvkRzznJ0/x+8YrE1L+uiOWF8pf3a4PcS7kQbDMj8ouRSYmlWO1MHyUaiRhrDcL74sbZGIZlXMU+74L7CBw4hbyJh242IBH4WyUsLgg/Aoj5y0HcAdlftnlEGAhzuxlS295Ky2bzg8cZwjqxfep7yypOaL6HCr292aojTT+DIUGotta1dFo/0bUilJLF0mGB9cx6r6Z/R0Ei0DktlP/C3F8f0tPTltPeap6qcecDIP65Gd+b0VdoRqpRJ+gNxF4xYQORYsvWuP2G0EBYoOMnuGNdnXha39MlYmcCQVHsxGm5CbXEDxQlr4HiDRG1E9PhKm2SNNbiABAiqMkBfLWgm91QKg58GXP3CYHhEXiPC28EhrYaG2o9DkP2P39qm8JDmvOa6AHyhOuRoYwy1BUML90h8MTjO4JFYNLi2zpjEE6kpqThfRfZsro4Fnm2WYM0BRzKkAuxBhZWMUGUZm6UJDFrZ91eFOAb/z8RqzgpjoP/M2y07n/C/Wv9q/av1v6B1j+3dWMbEWcYBrHCA8nHFb45v1WV/s+IVfZy7R7NcQFom4oVVyq5PM362v/Ic+LP7D/+Q6y8RtwoNo6M/OE0e9M2zqqP6U5VLnf6PpOzbFN44pXdK2c4PTyHnhgDOgnRP8p/dPuWEnRjOjhJJPjwaKZgK7s6s9xxn7ZwSUAHs/fx+q8zxcq9tJ/D9ToFlX5qjr6tNQsmHNfKAB3nF1g2h753bqSCzh++ygtz6QNo1u2cbYblu7zf/PFu+2zalFBhI+Iuc/3pyLtDsjlk2g4A3q37tTh4qgxmWeKcOtn1n2PMJATwIKzf0tJxhMvL52ULMiwrU6MBmw3ivN7GiIvQCb2Mhpu1JkqQpTacK5gmyeHBvz1jGp+Rl7XRIF2I0/ByiP3HvzJrVsJ9kVCEdNVLfEQ54ku+v6GT2e2+SuNrsIH1puYVp1etjYcFPTp414nW1Z5Nlo0V3Mhn8zfefOaHfBJ35nlA807KLhilzXRp1vIDH0z1JBSvyfgj9VS+mCZ6q+8uyRkteUjO5Rr3+sthQuQQhgBtiRlm5Yu2IMuSM9x8EU06163yQPc7MDf1Raf73gMi8oTPXrm2qpOMxqXh5aJmS+UNM/sY77BP+iOgzJ0ZaoZw0PKtQlMPDRe+/aO3LxrZnCWiDHLknVd+PU1z1tFFM3PA5rK+64Lv3U6X4gR0Ksu951Xevyi4OveSl7bnhi5/ciEyz1xDUo8iiTGII8u5k8Rb1E8CIL8lyTz0EBRCX3KaOs3QJ5cXWrHGphpgxst+nqQl4ZfMOzCHTwu8/1ehcdxsgszuhndQpx6cQ8zJKUxKvlbG03KZZqA1JdYA3mOMFMIOvSkp2j76F2eQ8Y6v+AI6BxdFA2F1+mhpih6tUfSj8U4SeKrZGRoLsxcZYdeMqHpWJADw0+GkxDeH66Vt2AYZZ2TLl/Ekj3roybILY8ZpYTthYwnb5UqfSs1ynEUx+W6G2buxs9R/wwAFeWWhdgk68Zk6cQn+t/t6ZmgjkF2Vygw0ZNFOpDYS80Eo7/SfFMs2qjjS8rqYU05wt99rC1jaJEKVNnvkXMZGwQPVAz1UZg8+usuus10NjOxuMez+HcEZx6n7QV16fGhWlkWBd8m3il22/CnzJWDaOFgYQGU74/LKV0UbyqfziMDURFELQSDVytWSZDiukDTKSSSxDFit7HC828oQ2LzXNg2nqPg4Uu8dZqtZc3zQc+qlFmjP6wG8p//esvfU00NmUhjV6GtZqQZptdeA/4O6G3T05XZ8ap0M6IkWF/F4wCCNVnF/iHe7h0pUrJX5Kd0+UrcjeyrLLMxmgrbU73WoeesOtsyEGSrCmucO2NE3bMvzNP4GEys/i1c7CFE27EjZqeYTJn9qPZNBKSLgwhwKpxYZrG5yJC6cpb36qm23YMGdYIGm/rZunC8ahgOH+ZmrbUzii3R2P/IMniiBYQwjguaJkEd66K1f7x16itQFY4vWpdS8zc6MxRRNggcYrB3dBbUXJ2A2Bw/8Mcs1gBrs2X28hAeR4Kd8koUzW/0S323m8AN7opmB8OXHjoz1Yb5VeAAyklP8VcP4i57+GnCJgrkx3CjdxqlSYVEiq/Gub+l8df3X81fHfugP128lFqfTBRfORGOCO905ULcKDR+Mwqr5ST/32IKOnw5KPOjUP7MEjlqdSpZ6m7UFZLvFbH/545NGzU5ZOqwvn/p0/j0rjcl7d/Le8VTV3rc3Uzr5F9Dcn+ZbngXyUUC+w7NvbUF4W2eMpKVHWjn5mjgUEVQb1iOBvjWUZk79AJ38pGf4O4s1rklVjoJ/5alhl7Aqa3YTlJjuqv1UQUTFSg6D7yl8bzWukPLE8lUsStm2ufvQKgavSD7A29cPpm4rkvwVoDDU9Mbbo13tJa8HpWVMDIq+n3fR84XRzG8gw5G+VG1/gvc3zxYaHoVN7T+jqhvBmWSZRLt7O+AkzDHzeQnGbGkWUN4B2F2PkXj6b5lk9Xyw6f1w/2kpGl6fzIzTUSHjjQm1FnKg0INHDpgrf4lGlz3AUGtXU7DScnpdtri3XECMtb0+XpfQL1b94YscSQJa8MC8fNzlEhvT8ouuKpCOkYz39Rv3YABur5mh+E6DkfMObUyB0N0VfQ5UHEKpI51P0V+dhXnKMOtL5mlI4t2GQjOVh+lnrERW+cqP67HcLSWu4kl5Qj42Vj632xkGV7uCcKj2vmjJQhE6r1mNmwu4fB17N4fEEFJQ0WpjzelWK680tFIigYlbc7OOhXQ1ky7t0iWsX+5Si2YpjkvqeeFIeIpV9g4YBrdy+ZcOWuOg0IcatXN1YCG/MpzBq8PEJkB6/7VtS2QbmUSIvn8OiN5hGvKXjvNgbLPSiNub6qnhN2WdWdzO1fMXr5p/279PQzLJajTyfvRsHCnRIvxJapciULRu42aZvYbcaEwdcEvHyaADDAE9DsqJT2/0EOJxuVg6gG97QRhFwGzZUGlISePTFXZsg3pJS5Wh/t+EIiOg6X+H1tyhPaGP4KA9GsO5TjgH3dYxG8GJ+fP2s/Ugp69tlS6ye1aFPoJNxLgfvtAjNbbVM8px9ZnAUW0u+I+ShSr/bz8pBSigkK8TRqpA0veN+IQv9zUqo0nB49c/cnGQWp0zdWD9IAbHRMqJK435yC0B3XcVJbd35x8V6Fa/AuJYYnFNfvXWujPvaiS2N0LSamd6uJdtX63FfdeVmVAFwF9v28gIu0AHySQ8hbfjFPrwAi2ifjNtvr21WqfnBabLEocfAKwPZ7a8pZ/dtdiJOvfNP13anjVbkvL7zg8v9vnpU30bi1U1ZZO6tLuSZ3NsXPrdK6Y3P37yf7vjs8mu6pgpOeb1EOLFDu3hE+vk6G8JA9gByn0bSVsWE3jQdVicpUkcRLx7+UgVoN4hytO1tZ4AHzYsu7sqdh35u0yrHmfTeJBmITaSP30TwC6d4K+ztWX0nNX/qGDYXY5czxSNtxHTnMKDPII/gpUTQJRKt0w2zVPeFGQlcp4vVhA3IbB+GE51Nnp9+L7SFSGp7JkmzHedweNlO3S/NXDIcHo+0CpZE2CZYodQDiWkBvdkuxGqwrf/km3+4sBB6Lui7KV4rmUcRHiHNk0286xamD5UsgqLHbqy5w+FHZqZYHURRdMKZ+6v0QjPaG5STBivYfV/ZXtumWTHNblHzCwx/M0wvOHuReRSF9nJNlZdJKKGPopf3GmfjPBKfVsh7D7c3wy4+Ye8gaMTb9b5M8aDgzKkyqCn7M0QdDd4Up9xx0RreUF7Tbl8BdXqpnBjKJ9qLzXIQ6yq1ncEBCKBD2itis1SWfHNKIas1tasl6RUExqaNVnfdtfyx15n36YrLa8mYazn8wv4quBYB6SVoGshZSBqWl0j3IJ7fl7/FzNSNzbasfqIsoEk5It/rydKx2rNQJh+Pcs3nV7aZsLnA52WKsGVhg17LU+wbvwFc3zWQ1uwhIcq3AzqRZcpm0uLEa7GYeQiUaa4+SXqe4H4eu3GFvZbC2L8zqMdPn8bSkf4RkzbjPjcnTM2T669FsDvaWMKiWenN4RlRhBlbM0fiGKNPowhSFXTdlMxD9EFBpmeiyDVz3adXxdtY8cYsO8XEybmNL4VlSa+gpWIVB4jEFPUT4eVrS0QU6IzY8Czeks3a0t0Gmf6246m45u6dpsXjmnWa5UlkX54K1lDTfrUX93Nz+y3WUDqXEnJBSPHdh/2qqiP+PNDq3nd9ynrDyoJ8EzksS5kfRGqLrrCmOd0unZJ0e3OTuK//GzORzWGmecEip+7BfuVkS6BF+34eL3DzDtv/Nhl1KC6+GfpbCjksyqGAmepBVSmj6mTXV9sLAGR5A1vEghoVtZkZqKJ+Hxml8R2FUNtxTXXYcyIssHTQG0LQ98W1ihGtFaLmmDqqKjqkqMOln61n5nayt6qO1ZjrFmJdTgBl3OSzT5ff7eLgX626NqV1yK7oOEztlDPYp5j3D6Tx6JRRBqvkJkhzXnrprxQmrtTKk0z1PqLLbozmqm6FTe79jyYet1V8vT+38s5bYkZ3xcVTmCiUm2IDhGBtwMib9YR+smxDCo9CRT/y/OYjEvbZJHiylPnhdMo+6fYpuTQSKG26qDsX+GYriFTlne7d12FrRbmu05hqCPa9G/O6Wzk0QdwPYnVNb50GryWMVCexuJVbeMmXKCaWThRvXh9lx3Vx4JaCKy9au37ONcQQvoZDmUlpf2/OLLb2bpQ3KG+PzkvXVkniWfTadE7yHULwP60cbBx7BApg4fzB+o4miwksk2PkKFa/VeITcJy+iYky/Ri6C0AzLFkQwW1QpyLXLVJE3TLduA+JyN/21ghoZXqCqA28zkaXwMNCa7/dycXEtZwDOoPm9A3V73C4+0JolAmzLNuhmfNyPKkwSPPnb3LM4Pn8e70x/rHtcO/XnNsWUpI4DTFk01uyHF6Zxl7NOY7uVol1uy0R4UKwE6YJ/Xn6V7INkLh4MUKAfmm6C11nY8YoS2isCOx9KuRYdkCrZZF2cw0Lj79DC8oO4UuuLWqjH5G0Wj7rwcD0GsMDPanu/ckdrZ3vafy2MwiEN/rJ2zIsOwTSNJ/h3nxGHqvQtCVqqhm6ahfpmhkHa8xKJPgk2YwkcQPLyjh3d0yJEjaQq2FxVermPcssgSPfuJ4F8qBVkEOasRasRwdM/jaPSLZRb7h8idK/XXs5Dy7oZErzH53kbnI3ZLXvX9FErsRUHXXqi39s4ZqVe5i0E06VR9s2yRQ5zZitV0w/nOjeTrTWOtx2PDsfdv9ny/dG+GSTjkwKnfCy9u3uCFDX4zMbUil31DMmY1Toc+r+I/je2cf9hdwTmqas5ilx+obZSprz1EnUKf1303Vbr4CbU6cItOR7ff3BKxNdbRCbyd1F2K2DRbzL2J+FlBBOgJiW/3r9ywjeuaaOK7Fp8jdUN1aum1SezKhh4GT4WpZ3I3fM45pdJ2048UqOmzlznoOUmCzPddLCdMEf0zRfQ7C75JBSynGkinwjZZVTVEHwP5mhsCskEzVlh2XbHUthVaop34U3xdNz3O/mP3nQ1D7a2Z8VjTrPAdAiCPpksvYtWUZz0NzBjX8s3I850xw2QWQ2bByT7yowRs7VgffEJDi8OZ+Gvo5eqh778aJ12onXxvHUwXtHFWMm8QmciIjTErPNfziavgM3GVxXwkYPe7kw5v78Cng6gk1svF2RH2b7cOOxCoLdFb0d4aPwfQjKmnbzZhTVYihh0ImfF3X120Tv5WvMQt2PsSSuTj9gXG02af+Rq11izWJiL19h6FsZfoUslthy0KovF2rLEQ3MyapZ/0GO2AztuZYToFbMRUe9MPbbFsWw5XGqsNeXf8+EphDVeyb3RtRUcIq1vI6svXxwV5XeYrnXJuXWp4w5gdftXk5yyQYuszXfEASyLxaL1lNVUtG8jZNPPQ1PpZyhnNsARtt+Fdr37GvtMQdzllcF99g2BQTYlNPrn4d980OGwZArvTKVb7nrerLpewWmxm9tvxu9N3ShP1Rx/bL/Q0S7SWMyQmmOyurf56ueCHbtMBtvhqPVfY44u7O63zZ6N19innnqBRYxBrQOFhjskF5WxfScYncFg71vs4vn0wCGl9iSz6cvJG8QrOkzyMz5CHM7/aFfhkP6Qvnh2B8xgtXV2DBn3MqDvsgYI9+KAUhvj8BD46pz6GW/wHAJ7vqed/lquhsw+E6cS0yidrP29duS4CsRKoov2VZOs7tX594b8Pk3xrP3X8+baVRBTaravHgPT6Jk3sxhxuIRl0sxTn0iYn9VhWfiRWFyyzlccQO7cbKnWGmuq36CMbRvdjxLDKf2gbfHPCzdbK4X6obm9dHnDVreXcLnsRENIMU6hmJdK8jQC3J3ufxIJjcZ5VDvMXEzdsgbex1NN1eS1LYtdy9uPSj05X+1q2CQxDrWKHkEC4zh+EURf6uRFxk4aQbO6GY5Euz7ipzAT9krs3zu4/x35cOplb7SstQ5GpqvFAM6+0NXrrteoKFnK6g2AsNoNhFvGo530j9jmrNr3j79NCurXAdXm9klgxL5Z6KhJ9oWt2lYkwZnEg31Qm7NNFdez1t229YcG38SnK0xlytMnO8zFhyyH25j7mrc+/v3OcA4XS9i6pNbm19ZC8a71pGLP3yLy/LZL/FWc+dB1FObtiSNqaPSMvqgHmgCh3flinBGCa5r4fvPfkXDAhWvq8mjcVitGLHSQoGO6Q9SGkysVI3Jek2NQJjWemq3pYQN2R4eVLf14Pf/A1BLAwQUAAIACABtj4ZSFQUy+E0AAABqAAAAGwAAAHVuaXZlcnNhbC91bml2ZXJzYWwucG5nLnhtbLOxr8jNUShLLSrOzM+zVTLUM1Cyt+PlsikoSi3LTC1XqACKAQUhQEmh0lbJxAjBLc9MKcmwVTI3MkWIZaRmpmeU2CqZmpjABfWBRgIAUEsBAgAAFAACAAgADJCGUj08L9HBAAAA5QEAABoAAAAAAAAAAQAAAAAAAAAAAHVuaXZlcnNhbC9pMThuX3ByZXNldHMueG1sUEsBAgAAFAACAAgADJCGUrjnPPJeAAAAYwAAABwAAAAAAAAAAQAAAAAA+QAAAHVuaXZlcnNhbC9sb2NhbF9zZXR0aW5ncy54bWxQSwECAAAUAAIACABPlJVHqQHEdvsCAACwCAAAFAAAAAAAAAABAAAAAACRAQAAdW5pdmVyc2FsL3BsYXllci54bWxQSwECAAAUAAIACAAMkIZSt34rbWQBAADvAgAAKQAAAAAAAAABAAAAAAC+BAAAdW5pdmVyc2FsL3NraW5fY3VzdG9taXphdGlvbl9zZXR0aW5ncy54bWxQSwECAAAUAAIACABtj4ZSr0RT7A8vAAAfTQAAFwAAAAAAAAAAAAAAAABpBgAAdW5pdmVyc2FsL3VuaXZlcnNhbC5wbmdQSwECAAAUAAIACABtj4ZSFQUy+E0AAABqAAAAGwAAAAAAAAABAAAAAACtNQAAdW5pdmVyc2FsL3VuaXZlcnNhbC5wbmcueG1sUEsFBgAAAAAGAAYAuQEAADM2AAAAAA=="/>
  <p:tag name="ISPRING_PRESENTATION_TITLE" val="Gioi thieu hoc phan CSDL NC"/>
  <p:tag name="ISPRING_SCREEN_RECS_UPDATED" val="C:\Users\PhongPA\Downloads\Gioi thieu hoc phan CSDL NC\"/>
  <p:tag name="ISPRING_RESOURCE_FOLDER" val="C:\Users\PhongPA\Downloads\Gioi thieu hoc phan CSDL NC\"/>
  <p:tag name="ISPRING_PRESENTATION_PATH" val="C:\Users\PhongPA\Downloads\Gioi thieu hoc phan CSDL NC.pptx"/>
  <p:tag name="ISPRING_PROJECT_VERSION" val="9.3"/>
  <p:tag name="ISPRING_PLAYERS_CUSTOMIZATION_2" val="UEsDBBQAAgAIAPUNN1MyG7oi+QMAAOAOAAAYAAAAbm9uZS9jb21tb25fbWVzc2FnZXMubG5nrVffb6s2FH6/0v0fLKT7tvVub3toUwFxMysEc8Fp2r0gF5zUuoAzMOmyv37HhnTJ3SpCWilCsZHPj+/7zjnm+vavskA7UTdSVTfOr1e/OEhUmcpltblxluzu598c1Ghe5bxQlbhxKuWg28nnT9cFrzYt3wj4//kTQtelaBpYNhOz+neNZH7jRF7q+j5OEuIFOHVj4qaB6+Eg9Vx/njKaenhGQmcyU0jD71mgJ7GRVQVBILW2G00hc3H9tbc6zglljC7SyA1x4Ew8pbUqkcfry6yF7j2ZuYzQMPWWYDhMnEnId3LDNUCInlowXzWX2U4wYyScgUU3y+CAfJKF1HuUCK0Bi0utBmSKnUlyOYKMRgf4mNqOxW45JRRgi+MONWsSMmxzqVDF69oCN8JgFLiPOE4TH4NRY5qyNFlGEY0ZnkKERi2ybIuOENmgSmnUtNutqrXIkaysoPgJwqUahU0yJ2EK7m1+/TYJCHtMF9Rgzdq6QuD8w5yENF64wYn19fp95u9BFf/Dyz2o5DJeVi7DEGU87yL3Ywwb03RF2O/OxK8FN+i/SP2MZLKtTW2LHS/ajqa+BQ25OzQMN4r68jvE7fHs+9Bpn4YspkGn5TTEDwxqF57jzkUxvncm5jl4bhnHOGRdBaYksVL16SIKsJXqo2rRM98J0/V2UrxYYYpKy7pveOZFpmCjagepndKFC7DHOGEx8Q2lUPOqrvc/dXpv9bOqwV2DctnwpwLIMD4ND+b9thYNuO7YUKZGoHJyVXJZXQ25hhyhICM3SVY0hrxwpUWNONrypnlRdX6S37GjIcMk9ClA6LMj46a+Xw1DjBLGVV2LTA8bgyhdi0zPyIqEU7pKmRWCIaNsGw2Al9tCaGGjlSYVnnW9XawVMFMIaPcWNfBuaRoEaAE14s4wjKIH0ACIjo45QefOhM7HnHjEMEPgMXTmaJiBOg/SOUgz40YJxb7vM4a5nVRtAzuGTRCQzb65Gucmwd+WoBjiBm9UQGf10Kg3cicgjjoX9aAjKEofT2GEpt+W5I/0ziWB7UA/0sz3dijwfMerzNw2Mt42Au3hXS5z+85IzPr/s5V/I677gvzS13I4xQ9fxsZzUv5vqI9rLcqtHnJtAOvDvyQKU05vhnBO6pf5f53ZH8LM0ZR/Nz8nt4kxHA0G8U6kzmfrQyOxSjm7S1qhXN4ej2bWSRtjhAX45HoNJgtZSrhJnGFzucAG0QSaTdd8TjJZqbbIrbAK+d02IBhMbSn+Ow3XNXwwmN2CNwdguwZ4+54ouuTizmk0Yiq+auNsfo6kcTlLydKzMScpvbuDibReD51gBHL/kAsJ74qtVCVs/RDp66qx36LXX48+Tf8BUEsDBBQAAgAIAPUNN1M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PUNN1M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D1DTdT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PUNN1P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D1DTdTjnP2+moAAADlAAAAGgAAAG5vbmUvaHRtbF9za2luX3NldHRpbmdzLmpzq+ZSAAKlHCUFK4VqMBvMTyotKcnP00vOzytJzSvRy8svyk0Eq1FSdgMDJR2civPLUosIKE1LTE5FMdTUyMLJBadKhIkmTuYuzpbI6goS01P1khKTs9OL8kvzUiDKnF1dDF2MlcCqarlqAVBLAwQUAAIACAD1DTdTvH0190oAAABJAAAAFwAAAG5vbmUvbG9jYWxfc2V0dGluZ3MueG1ss7GvyM1RKEstKs7Mz7NVMtQzUFJIzUvOT8nMS7dVCg1x07VQUiguScxLSczJz0u1VcrLV1Kwt+OyyclPTswJTi0pASos1rfjAgBQSwMEFAACAAgA44YCU8PEmHZHAwAA4QkAABQAAAB1bml2ZXJzYWwvcGxheWVyLnhtbK1WW2/TMBR+7qT9h8jvi1sKbKuSIUCqeAA0qdzeKjc5TUwTO9jOsu7Xc+LcQ1qYRKVWyfH5Pp/L5+N6bx7TxHkApbkUPlm4c+KACGTIReSTr1/WVzfkzd3lhZcl7AjK4aFPcsFLAEuIE4IOFM8Mgu+ZiX3SM7jITJxMcam4OfpkOUfudqflglxezNBFaJ/ExmQrSouicLlGhIi0TPKSRLuBTGmmQIMwoGgVBnEa7Mr8HY3fVApqjhnoHjIzz9+4Jmk5HjUfkBRLV6qIvpjPF/THp4+bIIaUXXGhDRMBEAcrObOl3LHg8EmGeQK6tM28KsgNGFMGYW0zz6z44kY4WgU+qRy2KWjNItBuIiJCW7+GsyGoMI11y0S4FeyBR6zMbatrL9uijkTHUpkgNzX6AMedZCrctvaev0cnIvb2CdNxzacHuVj+A6+TsX7b8n0yFptRvku4jnGpD+ms00nQ4a5eamtsZfu1ke26ZCKOgl85VxDa12/tCZgvSLVhK3Mbp6uLABfwac0CI9XxPcJQurVs3FYpbqUU14JaDrfdfdNRkCbbPTCTK2hKNfMeeAjyM1PK9uvOqBw8OjLWWDoEe7RKuW5S1xAvNmny6h96U/qNWvNTn+uMBfyPxnxAorYmXITwuOboYyDFmhrAYpc212SJW+7ZxaTzXdo7TANTdxKwKZiIY5iKAM9+yAyjnZ2egoJiGl2CXI2wvYWT4JhHcYJfM8kwXj1JkzJ1mGToLZwEJzI4TEBb80ngTskCM9R5luEA+LN4f663HaHjlox02YrRoxPj0AtybWTKn6zSB3PSrKykz5zeywvn1KcBvc14C7men0OMJsEgrmYu7M8R4Fx44FBsBjxXtdXNcIhPzPryaTTgS9N9OWOa6VwatlllGc9xMHlWeTXnOM9GPiHsWZ6Y9/2EhpeHhY4Snr43pri+41mVxYY/gVPwsPxrsFhiqZ0YSr375PXNsseAWsTJONjemk7tuJeiqYPrUvtW/dp2NDdUrZVKZqck5dW9qDDVPHiHcoyUzEU4EoBtWE2vE5zHbxUwJ4E9ZrR4gcdDZj55iQ91zrevbruUrxe3DdbGdV9tXMXyjOuoDriTH60PUpuIV881fPwNUEsDBBQAAgAIAPYNN1PKowNubAYAACgZAAAdAAAAdW5pdmVyc2FsL2NvbW1vbl9tZXNzYWdlcy5sbmetWdtu4zYQfS+w/0AYCNAC2+xugV0UReIFLTO2EFnUSnS8aVEIjEXbRCTR1cWJ+9Sv6Yf1SzqkZMfeCyQ5AZIgkjFnhsMzZ4b0xcfHJEYbkeVSpZe9d+dve0ikcxXJdHnZm7Krn3/tobzgacRjlYrLXqp66GP/1Q8XMU+XJV8K+P/VDwhdJCLP4THv66enZySjy543CLFlkSCwBw4JsW/j0MED4oQDbF2HjIYDMrLdXn+kUAE/K4HuxFKmKQSB1MK8yGMZiYs3NWo3J5QxOgk97BKn1x+oolAJGvDsNDQX39gjzGzqhoMpALtBr+/yjVzyAlKI7kqAT/PTsAPCmO2OABHP52Ag72Qsiy0KRFFALk5Fdewh6fWD0zPIqLdLH1PrrrmbDm0KafP9KmsGElZYRlKhlGeZSVwHQM/Bt8QPA4sAqIamLAymnkd9RoYQoWaLTMq42hCZo1QVKC/Xa5UVIkIyNYTiRxlOVKfcBNe2G4J7s776te3Y7DacUJ1rVmYpAucv5sSl/gQ7R+iLxQvAez4JiMsgnd6YMtrre5nIRVqIDK1XqlBd8DTNQjekV6FFpy6rGYfOPk1JYHbenU4GxD/TJX3GKIP17D4Kzjo4ugE/3yDUDTg7jVAzDAmYYP+6yonlE3gxDGc2G/f6Via4ps2DLFZIButMi5LY8Lis+FVrZ5O7ndJhz6t1Yxf3gM/vm6wtOoH6uw0dOgKxtEcQlkrWPN0iRy3Vj798+PD47v2HnzrBBEAo5xgIGaT3b1sAucynTiUKoUs+w27rv93s6JQ5tguErv/pZg3UvQG+wt9Gu6nvA8lrhtqBUQydC4cYxbhVJVrxjdDNZyPFg9EHKAKZ1X1HfzBX8CItGytsSCcYSAR1xXzb0gSFQlBZtn1dyU5ZrFQG7nIUyZzfxUAt7VOzSn++ruqv4pbSUgUCFqmEy/S82fXMdSgeGpJNgN14pNVivyhAOoI3lN7osnkNLh7SWPEILTIBgDRAfL2O5bwW0Zr3Xsy3jVH4eAZNDMhOnQD0a7h70+uTNELDjOvFdkTxcUB8AMh4LrITbEPDdWOOcBx3Qxjbo7EDv0yHMJbLVQy/Rdc4PAJM8ESjUtRyjINgRv2hTppWY47WPM8fVBYdsfRwP5uAbdeiUAgWOwDXzXIPDPyQMPtlmZgXzWAQJTb8rusKlgoEDJkRA11SSZkXUDbJOhaFMNFKvRQ+rwYlsVBQX7GA2clwH7ybYmukuYOnrjUOB2wvoQ4v0/mqpR0U5zfr47AaSqDJIecbY6rRYNb8DOoCYki7WNBr0MDrLha3BIZE+NNkczCtgu7tRGknenOuNSbe1oOEZtNGqjKHNzolIE1mR/Lzbm4CAn3dZTZ2vqOtFepuElvKjYA4skhkjY5A7i0y1EX1aWr/Hl5h2zGd+kvq8a2Z+ni04elcHyfmXO/pFj6LZGQ+07Q3/v8q5d+IF7XUn9Vdwh2Sz2dd4zlqLN+pCF4UIlkXTa51wurwT4lCl/h3Q2iz9NP874fyF9mZgzH+2ftzdFzoskeNQTwzU+1366UjqSd/AgOLbo4wY8Ttrcba7cCmuiM2nzue7Gz36uiYYacL1d7apTWAq9CpGMEYcmwiD2DUSaALtbc1Z4/D8M2po739jAwCm0HXmYm7XBaNnk09t+6vppxPb6wHM+tRs2E2c8jRLQdAxjKB+KMWmNMJ2WWgahFHK5mpMo5M+cfy3rQJyG2ZiK+n4UWmEvM25vmO/lWb+vicKKrF+ZVTr8M8ta/g1vtzUMCn71JAsA9jjIVdS88+lq72uKURlI9OhcOC3egEdZTwYr6CdrxQZRq1BKqOYENyhQGsXnMgeNY8hdUAX4RRvUX12986geiJDkSU7MH+cFUh8j87g+hl7DGqy4tCPBbNQNOBYVEQ0qsrmOQWiyYLhgfHIZuHNlb1UXln1/LkzGxg/4scSXnVFBOVwKvzZr9MX9gZsmDGsDWeQP0FptxUmcHQ2QVhRzeLTn040tWVawEQDBBMFrFA5JHreuuCqi9+QJnNIa3Xn/DsHmSdKRV3is1soC6notuanu5AyiKWaafIn9dU9YKZ7YV4ODQXQpBJOO/fVzNEBAfOeX0zFKtlazBrjF3oGl/giUgWXQF9QvYXPvpSw1wgOIrrbyb+++ffJvvqkrDWZJC96vlJ9DZf9+39U26+07h4c/AVx/9QSwMEFAACAAgA9g03Ux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D2DTdT2QpF8FEFAAAaHgAAJwAAAHVuaXZlcnNhbC9mbGFzaF9wdWJsaXNoaW5nX3NldHRpbmdzLnhtbOVZ3XLaOBS+z1NovNPLhtAkbZoBMhTMxFP+FjttMzs7GWELrI0suZJMSq/2afbB9kn2yA4GQn5EWzrd9iJDLJ/v05GOzp9cO/uUMDQjUlHB6051/8BBhIcionxady6CzvMTBymNeYSZ4KTucOGgs8ZeLc3GjKrYJ1qDqEJAw9VpqutOrHV6Wqnc3NzsU5VK81awTAO/2g9FUkklUYRrIispw3P40fOUKOeWwYIA/hLBb2GNvT2EagVTT0QZI4hGoDmnZlGYdRhWsVMpxMY4vJ5KkfGoJZiQSE7Hdee3ltuutg8XMgVVmyaEmz1RDRg0w/oURxE1WmDm088ExYROY1C3enDkoBsa6bjuHB68MDwgX9nkydmLxWPD0xKwC1zfTpAQjSOscfFYzCjJhEgwB1ENLTMCpGtjK5KafNLlQDEUzTlOaBjAG2T2qu60g6uR23FHbr/lXl2MuoWq1ojAC7quFcbvem33qj8IXP/qPOh1twYF7odgC9C2mlnTD0eu7/YDd3T1xhtsibBXaolxe02vuyXmvfvG94JtZ+o3e9tChueDvh3m/HLojrpe/+1VMBh0A2+4ROVneOW01irrB78GDiIyuXq8dZwlY44pg2Bz54wroiFcMSynJBAdCt44wUwRB/2VkunvGWZUz42HQlS7JiRtqpSEemS8r+4Yj3KWdAUhKAYuWfr28evStV+drC29Usy+XNa9WtbKYDeMhRbfWfvqwXGp/uujx9V/QNHajEZE9LGUecjaXMCTKrxYRsfq4cuXj2vxwGw1rDUOYwilehEJV0cWUtToj0NNZxCnyR1dJxljfpamQuplMF0dLJV4gKY2EXzt/JlnNBYsKu1GkjGJ+jghKwnIv6a8A5JVB03AUxhYdJASjnzMIelRDVYOSwKVjZWmOk92nVvppqSYIeCDrExQz9+wehhjqdZco7SPSTRh44++0ET9WWx3MfSgqM/ABMg4qJW8yyPUlvgGkrSN+JBwG7FzODzMHCAirZSQWG0hiZqMWQkn4M02gu/JWFFNrERFxiI0Fxli9Br2WSDwuyyB/2KCVosDNJEiyUehgNFI5WaZUXJDojObiS5hiiQDJFRLKSO6mOFjRj+jMZkICbwEz8BsME5Vwb+/FXGKlVqS4oWOz4oU6/Xb7odnZoE4mmEoV7YjB/cmSap3wo/niAu9wMF2hDiDU2GMEtEof2eztv0vN0MZYcDO38gaa/yKJhnD35K+3JAV6h2afDezbGP4JzWwnjbGs9zRjfPm1ODiFExScMKLELID5RmxJQwxR4KzOcIhlEnKhI0ZFZmCkSJAFNTqyzUs8HBM86cpZDKYUUZEWlEeVF8cHh2/fHXy+nS/8u/f/zx/FHRbQA4ZNtMVFWTr0bbDGnmnxXkC90ArYYe601A8AXqwrbDGbavmIy2GNfKeRsMae7fdsAZuNB1PIB9pPTawHSETE3WiDXve34VawD2jdLMVeO+84PIegtwVNgu2WsUUk/fXlnml/6OWlr7bHLXOEZjrohv4pzbhoS8gEuswhgAzMVcxlpi8NbCRHVwEYH/XitaY2apuHbnvrAjB4FZR127a/sBqwW9tpEZFnTlcqTGtVIC6YVrkQagcGE2g0I2+Wxb4mphs5cPfOJzvLMz9P0LVV7fBRazbUagiWIbxzo7ur5FMdmmgn3jbf+z7oZ/5Eme0uE62Ee5heU0kCoRgVvLDxaUp8vjEqjjxCUEJNOR2GxiR7xqu1g++7/a8N4Nu+xdIDT/oDhZP5YeStS8j5Y39+qdE8yahnCawraaJL78/No6PDmqV+1/t7QHb+vfcxt5/UEsDBBQAAgAIAPYNN1PLrUbceQMAANoMAAAhAAAAdW5pdmVyc2FsL2ZsYXNoX3NraW5fc2V0dGluZ3MueG1slVdtT9swEP7Or6i673QUtg4pVOobEloHaDC+u821tXDsyHbKul+/80sau02aQoSE757nfOd7fBaJeqe8swWpqOB33X53eNHpJMtCSuD6FbKcEQ0dmt517//M592ecwsm5AtoTflaGUtps8BFobXgl0vBNca45EJmhHWHX+7tT9KzyDaWwJTO5azIEqptvvV/jKdnUfweN+PBdHLbRFiKLCd8Nxdrcbkgy/e1FAVPTWrX5muibXY5SEb5e2tGjCr9oCGLcppdzfqz/nmUXIJSYFK6nY76o++tLEYWwPbVD25+3IzO5FRbnW7MAW1LFdWWNugPrgc3TbScrCE+5MlsejW9bsZzjB535WRejqDhr26tHIW/A/mp4CIv8s9oJJdibQ70gDMwXyuHCZLi9UPC9NZ8rQRTkNmoVZCK0RTbIGTqpPjVfE3gprP0f4ZDIjF3Wwr2bJpwMD2MQhYMhloWkPTKlfOpjfh4KjReJhiuCFMICE0V6BkrfCaFKsPEtgr3Gz4oTwOQN1SIN8GKDCYu3wAY2yv8ZDK2cyXMb28LEpSw9cYgw8pYIR/xWI+QgbFCvphuPXG2O4Ifehyn1MOY+GaePn30Aie4LM+rXJVes9Pc3HIVbO0NJSYTKQytrF5pBqZrSc/aXEq9o5wSTrZ0TTS+Sb8MbrGzxaikd+DwSqvXVaKpZlAnt6UopMJk0P3mq/Wdq/E4ins41EjPYaVLdGysmmJei1ALdt2udB9uf25u3dH4ltx1MyLfQb4KwVS343l4/zCMe5WPGWZa41sK8oGvxJkcLjSE8W0RTWDhruC5cKI1WW4yTKmpgv2JusbW9y/x29Y1lhfZAuQM9UChFGRsc7gNXW8Y/uo3Ch+QxoQGp2PqDYbjhO71Hhi8AIDI5aa8DW7hPFnBNGWwhXKmBAZbcFNliUL119VrxBVLMrCcpUc/giqhhLjYUUN4w7xEPMxCR7vkNVkoW1g0UMrZXgWOpn05JI1Ww/lo115IUWD01x0gtio6TVJo8aKJ1D5otfalky2MOM3s/EFHsH2Nx3GYELk/Fessj/fIXqVg3qx9MFUSajxNFDNlh/06ivUcjthXvJ3DlQQIx6s1XgQPwE/YLQSR6eMeEr0INW7HxhrxzbTTGud8luukF5hcc8KeZJRT80/JpFBaZPSfjTWL3qCTkAuMh77hf1BLAwQUAAIACAD2DTdT0R5ofU4FAACkHQAAJgAAAHVuaXZlcnNhbC9odG1sX3B1Ymxpc2hpbmdfc2V0dGluZ3MueG1s3Vnbbts4EH3PVxBa9LFxLk3aBnYCx1YQob6tpbQNFouAlmiLG4pUScqp+7Rfsx+2X7JDKZbt2HHobpyifShS0XMOh5yZw6FUPfuaMDQmUlHBa87+7p6DCA9FRPmo5lwFF6/fOUhpzCPMBCc1hwsHnZ3uVNNswKiKfaI1mCoENFydpLrmxFqnJ5XK3d3dLlWpNL8KlmngV7uhSCqpJIpwTWQlZXgCf/QkJcq5Z7AggH+J4Pew050dhKoFU1tEGSOIRuA5p2ZRmF3qhDmVwmqAw9uRFBmPGoIJieRoUHN+a7jN/ebh1KZgatKEcLMl6hQGzbA+wVFEjROY+fQbQTGhoxi83d9746A7Gum45hzuHRgesK8s8+Tsxdqx4WkI2ASu7ydIiMYR1rh4LGaUZEgkRIOoUy0zAqQLY3OWmnzV5UAxFE04TmgYwC/IbFXNaQY3fffC7budhntz1W8VrlojAi9ouVYYv+U13ZtON3D9m8ug3doYFLifgw1Am3pmTd/ru77bCdz+zbnX3RBh79QM47brXmtDzCf33PeCTWfq1NubQnqX3Y4d5vK65/ZbXufDTdDttgKvN0PlOTyXrdXKYuJXoUBEJufTW8dZMuCYMtCaBzmuiAa1YliOSCAuKFTjEDNFHPRXSka/Z5hRPTEVCqJ2S0haVykJdd9UX80xFeXM6ApCcAxKsqzto/dlab99t7D0SjH7bFkrvayWWteLhRYv7P3+3lHp/vs3691/xNHqmEZEdLCUuWQtL+BJFw5m6rh/eHy83otHZqtirXEYg5TqqRLOj0ytqPEfh5qOQafJA1+HGWN+lqZC6pmYzg+WTjxCUx0KvpB/5hkNBIvKuJFkQKIOTqAKehfcQUMoDQYh7KaEIx9zOOSohrCGJUJlA6Wpzg+3i3vruqSYITjA4BQmqO0vhTmMsVQLtVAGxJws4ekfHaGJ+rPY32LoUVOfwZ4jU5FW9i6PUFPiOziUbcx7hNuYXUK2MJMxRFo5IbHawBLVGbMyTqB8bQw/kYGimliZioxFaCIyxOgt7LNAUGhZAv+LCZrvBtBQiiQfZVhppPKwjCm5I9GZzUTXMEWSARK6o5QRXczwJaPf0IAMhQRegscQNhinquDf3Yg4xUrNSPHUx1fFmep1mu7nV2aBOBpj6E82I4d6Jkmqt8KPJ4gLPcXBdoQ4g6wwQYlolP9ms7bd7w9DKSkQ52eKxgK/oknG8HPSlxsyR73FkG9nlk0C/6QH1tPGeJwXuinenBpKnEJICk74IYSDg/KM2BKGmCPB2QThEPoiZWRjTEWmYKQQiIJafb+HBR7SNH8awdUJZpQRkVaUe/sHh2+Ojt++e3+yW/n3739erwXdd4w9hs10RcvYWHvPsEY+uNM8gXvk7mCHenCDeAL06D3CGrepm2vuFNbIFTcLa+zD+4U1cOmW8QRyzV1jCXshZGJUJ1qK5+prpwXcM07XG4H30QuuVxDkpbDcsFUrpntc3Uzmrf2DXnLw45pJ3633G5cIAnTVCvwTG0HoCNBeHcYgKUPztsUSk3f/NrbdqwAi7lrRmsBadap996MVIYTYSmftpu10rRb8wcaqX3SWvbmu0soF6BRGxckHvQKjCbS20Yvp/v9RYauqfWYB35qw/RzitPKmS9eqU6FnWxIngmUYby1Zf+ID48fF5Bfe6ZXZr1YdzsgnCTWgFzqlf+X3Mv3pK2Eb4zaWt0SiQAhmZd+bvvhEHh9adR8+ISiBO7bdBkbkRdVpMel9t+2dd1vNrWY/tUv/n0Jynnf7iqfyS8fCp43ylfvit8AdGF/8snq68x9QSwMEFAACAAgA9g03U263eYC7AQAAigYAAB8AAAB1bml2ZXJzYWwvaHRtbF9za2luX3NldHRpbmdzLmpzjZRRT8IwEMff+RRkvhqiYzrwDdlMSHwwkTfjQzeOsdD1mrZM0fjdXQdot92U9YX++e1/vevuPgfD6vFSb3g3/Kx/1/un5r7WwGpG7eCyqfMevbC6p3m+gmVeAM8FeC2kPL36I3/9EpSxJ2rTZP9sbbXj56H9Z824dnFJWChC04RWEtobob1TgT8amR2zOmTklDnZGYNilKIwIMxIoCpYzXgXD/XjJtiCsQT1D7pmKTRMb/zJfdRL/joG92E0n7pcioVkYv+IGY4Slm4zhTuxOsYf2+XSm70EVV34ti8sz7VZGCjagePr2I/9flIq0BqOcafRzJ/dkjBnCXA3oTCYBLM/0IZxt6Atusx1bk506IfjMHBpyTLoVGkeR9fRuImJyqtTzU7wA2fg3fQlIznbgzrHCuVOnnGBUmFmK9JFQ7tIlCNb5SI7cNHULpKzh7W2fd9GPTFGCarVz1dxZZfLdIrRaLOi2aWH0eC03Ybo4qJv2JwxKQzZ7LoV9ZGaE5wSqbhIaJJ6uSQPY9qTx+5fqrSZ2oJaIvJqmNpLAl0NF1ALsUYrMGNYuikqrUrn1R0c5MnTs3NsHXPw9Q1QSwMEFAACAAgA9g03U7jnPPJeAAAAYwAAABwAAAB1bml2ZXJzYWwvbG9jYWxfc2V0dGluZ3MueG1sDcq9DkBADADg3VM03f1tBsdmtOABGhqR9FpxR3h7t33D1/avF3j4Coepw7qoEFhX2w7dHS7zkDcIIZJuJKbsUA2h77JWbCWZOMYUA5xCH18z+4TII/k0h1sEyy77AVBLAwQUAAIACABtj4ZSr0RT7A8vAAAfTQAAFwAAAHVuaXZlcnNhbC91bml2ZXJzYWwucG5n7Xx5XJJp369mOS1OTWNNOZXahlkub/iUmiZWljmpTIsZbvQ+SmaKGo4astlMTdnmgkHmQrvlRm4QLtDM06RISuWICQJNglSIJAgICBywpmWeeT7nfM7nOe857/nMH8p9X9d9Xddv+f62+77uO+/b8ODPZ38928rK6vOQnUF7rKym21hZTTs909bcMsPBa575xzpjT/BWq7qepa/MJ9MTt4RtsbKqz58z+Z8zzOez0ndCMqys5v7D8mfdkXY7wcoqtCkkaMu+Y3Eyfhq5JjIWhHW0n5f7WeBTP6x9yrnsULnD3tSkvcuvHdgaUrziJ+fte3beXbOzafXxL6o2rFgQb5Oz9fGROesDbx+Iqr95s9mHIURlcI6qXidCk9UjoFj95X4/JIz9SJV9SA5J5KAOyZW3Yokkw0hia2QcEqZRsDxJx17dJJpJy02+3S3zYrPRDHYt0HlO9Xlrc5vUU2kk4IHP+yKh7pHTzVdRVipN5nOcSYNjLbSMkoXMewNgOJoPrTpWbr5fitX1kghzrN/13DpiPrK6G9uVO0vMwE50RdL3eAz5aEvMjR5FwINbAVi3Pzl5erLY2jt10Kfktii5uayRdiZPqKFr2vlUhkGGJ/cpanW/zcMduxa1nzmkpLExqZoBNjZL00fGNsdI1sb8wg5COUayFJdgEOyhKrH+3tAFvywn3eNTXTBJoXJTWLMRkuCUhlWWsmBWVunlsTsdChZp01A8XrjoZEbMw7PG+KML7RmhqSDVHbAsYCwPPGJ8M8/05sFQPiiuTr9jE1vUWDTLAAGokGX0iV88K+4E3rOLHPMqlBytaI24oxnLx00OsqWstTYNQoDk0tHbsWQOaI55KavozP+EBYJ2MxNeNIXMiI+MsB23l7XZVGw9SAHPvnH3diro1+Ww+9sXfXnqXhXQWTB2IbstdSBaqOPgYV4E6/Zzfou0Pq5muD2r2uVqcw23u2LPc1kaTl/L3CGApUhhDX2pUI9WjQAFjiVI+9YTWRmDoQncFjiJ5s4N8pQbKUNumnLmboablAIj/nZ+jc0KWCA9kraZZRJDjWJRcgLSVKh9CQopkHFlLFgJmsprxKCImzuYLvYEHkU84CH5NZUNN6mgpkzFBJWnk28vfQnSvbzusnrrhldpUpHi5YR5skbyYAWvoQaEdXPqYKVHwAJH2dECBaF/sKJjOftiqEjPRFfkQ6gLZ8jWn9lvO6ymMGJSeZKjj/wm4KU1KO7iQmlfBm3PRWs4jyKPGWUkJrMaa5wi63LczIBiIVxhgShrPiACUhFyLLoiJBBVzwd3Kptje1YtlzYv4g1EMkYVl+rdbBqwfqc6AzJQrRWzdtIPlYce4NYjzi1tje3Bcjey4uN+9L5m1xlfkJdNH1bnY8evk0tDE0tDm3iq0CLeUGlIRmsZWYbgRbZWfH8VV5bxyOjjOkc3az+ByirM1G9dLuml50MIys71OngOpHJZGmnI06nSjbVJZr8AkvWEFHc7JsKhID4BWKbnp7IzvPFKmEOBXuBY6u+BySuQ/F3dWxesFlLYDVgoJIu7ePdmInjvReuBjR1H9Cyx8YCZYfLGugRtRL7ZX6RDPMbTbEXJvYB9JbebF70ME8Qm2x9P6Qf7Xw79ShcCaQoJ8ZAsZi0aYgGddeKBRNW0AP0j5LjkWV3itKJZ9xUxHr0RF61pYDhiULCc3RCaAwxJxV8/zNhRwLtMwRAStw5S5M3MTEZs6XMqC0ll1AoDzj+uo2aWLpij/XULL9KDqsrwYKmIXEO3GHOBxIKQY9ljetVKjaEB1/5iLSsXzdDloQFapKPIl1dBbXdjZRmUnkSi9JCJ5s42GSPn74gPUsUEhPHArRUYCW2QjFfCf/nlMBLHEJyut5g66+RF65JvJSczAPMNcwyDhEUc2QxMLyAGub5C1RgeNymZkc1LNF0LaGgjObsRNfhCtzSpmupOzashLtJCBMl4XtsE+8Ry6bj9LyyEGW6gO6PE5hCFghJ6ojGWvHlHiZ3k6BHSmsP2wzW9AYeEyfqaC72EDgSyzlPTF1BbMKTm7a8CXoHS/bEeEkoWhoZ166fZRUJsRYh1Vrq/X8EZxfoKlbIsma01aqllxcEcdguEA77dKDBDlcWSKJIIHd3iFCHZXhajgQg8On5X22T/dKBr1xx9VnuOpLYoLxgwWzZEK4kZt/+xs2Gj68v8gXFPbvWsoNToUa89CeNOSwLCRnkRodPqqux84NNKeUS8IFSt0fqgv8lFf30l7HGGtilfFtnBhBuGWmPi2r2EMdsd0rkuNrpMj39EEK1le32Q4RRJKNRWhLzrZtBJoB6ebG8924hArVuC0B8+d7uCVQlx9BYSX5ebsuqui1n6vgS/k2YF9A/cnOzObUtnw2U6uuflxnxKbOnpJhjyeIWhKftao5u0SVxyd4rWBwhSWNyzRMRTdfst0hexBAdW7kvcxYNhlDShvIbERGw4Tr7Qm7YEIkgrlWdEvHwQUWzt6q0DXbhUtGrGllYspK7FrhPTk7GCTaO0mQbYLZjjBJ5+ilAqLnw4GTQLumRllVmgVUMeJB7r6EE4Um3GbmEGV9NmZXVwI3GPbZDpRYBnU8Zm6XaANdzQ9jiVmliOvUbMduRlabnggAb2RghT4cZSUfyp7tDbld92ynyx9EOGLEfffuPSDF9qIpIjTZO7nCL+JwfobC9cMG1goy77QSO2FaMNnlS4Hse2ht7OQGWWDRIyuaqYVMahAqmrrY53LWyUbPYXYxkjWZOYOUXKltfAK7Fy0jaDyFuqYhPFyrR9tm5k8vn5LBlnXwc8fjsv+0Ivjs0hJEJr7TrF1Y5zrKyeN8TsdLibH/pA+fdNCBq/YlGvTP36ZGa0gHEM6uEnnaPIanuZJmffZBiaVJ6siNDJuReZ6Y6VL4X1bE0TX4DDlS6YBSGQWbBk7hhBH+PHiTis0VRdAA2xg0ZxPXdyUh1X5MNQFbEPhzZxNQEdqdKg5qVWVnVn162zeSZ8BLNKswPZW1nd377HNrTzQf7q30/MALhfuPt/+QfZ683Qdi8zH6f7F1sCe3rCv+/nP2guJDRCM9LIHo079tvJ8tM7H35/bpbDkqr18U5d5qsuPaPSVbV8licDnTHbeYUCx3xWsP7a1347pgbXO5kmOryh6rOn2wIcVlbVxwc5mMfY2893uPn7JevnF+7+q+P/0Q68tFBCwmE1j7fNk43S9aP2VCFWP0rhpZZ+03OnHNqzQeLG27kh69wacwJ08O9AHPAOXdnjx5o18QjRM/s4/Mb7SUtAGn421HeAPhcxijDsPb9s5RR4Lj0iOeBWH4T6arYpOlfmD7at8vp4TN8q/Sbf5D3TlzaUx8R9IErbWBYD9U4MWTetp6U8JvWjjl5wDUp71mDOUu/ROEuIlRU5r0UxVRnnML2LrBMHwj1Afc/WX7MzJy15zMlXLp3tA3vK40fwsPl35VmIDXceXphvSQhDQ4fZiKLBR4TXS+OLq2Y+S/SjteyL7zgNNPcBAMrKy2s6Uu70rOcgouZ/AQR/tPresOJ4yj7J4kpY7cyZJS4frXUH0LU+2kzH2usrnBMq/mQywkDlvxgSoP/KernyE6kE+R7alXnhCYLwLyYravwXQ47u/HOKjzn+V7YutkABqT/9CH9kZLHFh91/kGDcZy++5N7nuwOxc7nzn3PL2Ro4HPIR1qryEBYVXWdDZlv/qeRgavfpfyqfqpG9Mzv9P1I3eMPuCxYolBF2//nq9YTmP189vrj3X6yO2bNw2ifcN5at8p63efxx9wbBhL8Z7WLfh3TIV59e0wsuIF9vvOH5B7pJB6DBiWHrPm2V9PjJ0fzp+pZOmlPRgk/nUT7/YR7BXiZ1lnj0f4x5pFEryc4ePBrsO1AB6fH9tFe1E9CnGcwA+76q2N0TMf9u+YfFVgC/ec/7ihXX/z/vaBQXBjsO8HEmgzeZafcBJz2kJd6pI6mtMoq9WYYdo6OtcgE/g7251eJnhr/OGL7G9sRPDJrWmgEuzDM7TqPoaI7uVWWaBxLjiH7zE77j248whDA2AZ2Z0/3699oOYvWyarzAe5Mv42xo6cvI1dsuqJ7F55fH9Aw1fgW7j/6YBLrd4ST7obboClHymePo7gRq2OlGwbZ5m79DRONQu6JBwJJR1skaHgHmNBC5yy8OMAwvN17SLsb2kN2TIX6kmNSGGj41AKnBaeebyrKh/uMdu7hGboAyE2I7LnWTJz8Fhfchmdo97110GajktgcrdxUVBiliwgFVNHf7YfWotjxbgFQ80bmxVrWYLmEo3YqNzPOUWMAzOJS2WarCP1/q2cCmwPU3tia0Vtkd8CNlRavxGKqek+g7BibM2GI6AHOCMMqDOSwF3W4xvz+ll7AdVSN+8fG65oKNmQRy7ZneHPYwGni1m2w/zlRtfNIdoPA4djH0qT5/SIIAHWWPNWBI+91W9fnm97jwDpWG9vQX6Qc4TL+JgVugfuO9ARx0wSpfNt3uQCsZ6d/IMOKnyS4Z4t0luz5WRV6mJ34AOy26Pbqcx5WFMeIAv5UckCSDBuAdUurZQU6RIaE9wECvBh78LkCmW+O6PGp+YYZ815kboFRzrtwI6nlJV0vVr9jRPaT3Xk1kdgYcVgIiKqyHd6O5n0zMfuZV33OiJSwVXOpMFTOTOpKl+yT+m0hZmGJj5IyqbKN+aFih8M84VxYMbCFruRxZrzDSF/fBsM0u7IAnnvkK8bQ0xIi4ho5SMHPNCXOw6skErGpIZS96XRYs6QX/HJzEWHt3su/0FHU42RXS8/zR5ABkAXTdgUPa7BmiTxC1jZUbw06gmTK/D2DxvHan4cdGyJgFjC665baIUzkb0pVblgwQ9QW142oUzONG+YKmp9cvWjO5mG6d7w5cD61MX7+f0Dnwsergf28nHEFUiGLHUkrFhSx4e0ya/VDnDWpYurIZGhd2hdjBghsSAnhNMm5Cjgzds8c2ATdA0dmcprWvloqXIoSINnT3AxAxeoemOcyYER0tGM2PCf0gCO+AknuHfl5maB1A9tP5AoAI05AandUposIZk4tNSZIMyCt5hyImSk0jX8d0/vaB3aCE4vf6CQra8VfH//8dIycXxd3TIqBBIhVz8e7fQfoMDw6goVR9kWn0kUXztYyElM4PnYP2YP961Ngvi9Lok4vmD5R/XPFY+QD/7T/3bOkGWZq8AjVK48/xbEvfGlcaGYcUc+LxHa+EJoOQ1THmRjeqyHLHnJdX+cEBikK+Xmgy8v2E2h5+bDa/2ZUG7U4MUJbw++nqZkX9QdTb2i00VTwSsuVNuxxDRocG75mWclQBKtJP3reZV5w/i/c27sOA605JEkH6AWbl2qoO9d+Qp9our3HCg7R4kKvTEsq2KYNDvbpJTA1PFj++8cUxBdOF1ZHtSpp5G9DRsebmTtXi+s/f2n1MqII6vaqDSmTMTz/H+PruQ+EXzzzeKsfD4zp0UWfwUPWssfUsJ3CN47o60O892m3n+uIH2/R8uYfLgw63/BDVgaMG17eeuV7LodIjAnry/RU7fR2G6/Adt3Ie3RO8zc9oz8rU0M+Hh970BS02O7yId1SkVIFWXQItPRD2vRaEPEfIX9JfOhXlszj+6mfxrX6j9+KzeXAqH6GXUUmTRCTGUtrgYZaqAcli96bi3vz0GbhOo4dE1TUORrIQSEoytRnT1ASD89FwqZrAK18N9h97kOw4tM3k91NbvEDx617wRRZ9/KZn+7D6lBP2mObFWc8Kt2SkeiARqmSeGJE2NQ2VUcJ5wRd4Lh0T45UgTLIWIl7/2snrnRRG3JjT68MI8jZlDz4PQ6fwdLNEZv9rJiKk/nEqS17kAjedKrYeECrZIBwC1bDftmlI3RGwCjTx07w45WLcy21Oa13ur8Q4FIzb66rsds5/XCTfnlBUccP5WH+rILNBQGRMiqNZ0VyVG2sTHEJJY10DZRUZsCa9EERrcwP0vDDIcaZkxw/0JNmrzWiUDLuDwKUHE5G7AL8abrTe5NPRkvawrkZ0yWCcrBpGaysHn8lFt8vp+vBUMKcr92zXLs/276Rj3abr0DCs5gmALys3hj4isrjT/e0NhOJp8PbD9vqNT+TNbmlpvH32k+o7ufvnPmjXCFDVKT77HKuNiXhp2BTkeN5gkGG8NiSjdA1FVK6huElXexVba4Q4Uy1MVka+ZreTS56NHvYiubrQ9YftjR1OuMn9yx8HnGG42SBQRSod5oFLwFgeHoYpedzklgZdZ8OtV+TllnUgtFcdjz0/3m9AIzBvUaY/9LekVBZ3FepHoDNUeSc3JlUfu84mp3JZsrAJurDTb7jvQbYT/GdSHhI0wPZ7wwJeyaFiaaQEWg0MqW94E8KlZ0yqq61Dus4oB9nDfDlWI8UG0Ohvb4FgesGXq91cnjQWW2t/3arPPO5mJgUxcuuyHWk1uU3RRcNud9YBnft5vrAXuAhYoMnbhmC5yeXu6qqYdQKrXa6gfl1F2lvnNKWYFOE4A/AYu/DKzSgOwMCahW41VHXlrsLdCehXMpxrLlovKt9mWnT8EMQW/dzGyYdW0QSe3QS8EkvGLjwIh7AUajNyDCQAaWani01RVoWkUB9jKEMY3uZBiSF6zxlEXOBdQyqWQE0oH+SAdfrsV0roAjXtEdA5CTd5l3+qeo2Nhw5v/URwnv0gIAmvCu2K1oGcL+WPU/MwAJlMfcsskyiHu5Pxx5NJ/j4P+hlGlSLxonT7lFL9dgGPp9lLQqu8jspNyT9hvyflo6i8xrimvGOzj8PUrjaIGgr5sD2Hgq61e+liMLQYZAY6WwmdQ9knf0DaHmGb8KXAeOngUzBHny9LLD18cwvlDpbMgCFRqJRGDC8yAXKhxCBObopvEksugvftA1XHeL519xA8MwOVzTAnkLTRXtMGE+BkYOlhdRJeEfqACBm9ntQRE0fuyr1hWP8Tlp81eFNMOQVwkpEBbfrbXbmHnfRggnxQsteaJco3lKs/M0YRqJHC66tYVfEJBmPvNMmYUcNgTELEOW/Dz9yQgFFSyHd4aeVq3LYrUM2zPQahkehub1owK6y5B6nq8AH/dvTy5JntKmWX6urb8ks83MZYm15jgaZCclH61u/iWWwnwxOni/Zx4ZrRbEbrJFKs+/ZtcqnYa1iIe2hUp5kokyXinHetRxC7cTHySxMRx9+ZEb6aSTIMkCwzSCJn1Hm/dbp1gEUq3Bun0mBH5I1JGgz7znPGCvQCDcF8KdHUclf3UTt9UuxJtBDRk01v/HhABUY9gPiZ1cLGGZVitkfG3nfhl4D87eSi8K5qFxK6Yam3+i2PeafLCEQoFqmpTcNUL/1ww6l5cqID5NHx7w/9Ke4WCzO7sQreZv1IY6tpIt9ktRHAlvl3KGOgHwqAZC3bNMnmg7EK/NStTOVX8wf2KAZ7MvzZqub3VSKF0JaxZgWP/ZIW9z6LiCq2XtExtdjSkuY1NkEXptp9gMm7bU8vDbYwmJ7AuWb3he8Fy0rPO2u2Ozgjlk5RWgg5CwxMME6awwGff+9ovIbGxowSPLFjZ1tdKo69GP566N0Q2BxYICAosWRBXkzlpAZn0owOOZkmRo16uadBSzJpuzf0X7fId2UjQVlsnQ8yTiQDVucH6F4y/S5Flrft0pXL0ZLhDYWyVezKULVysktZi8PeXNVZacPNSFvwjvalUbZoSzQoOZHwpfGRF3tQt1i5pLAteW3DL00/y5qYWOhXIl/aVx+uTigqyhaBdwmaH23qBrrOR6AA/wGhYh4xYntWubD0+SYq5tZ3O60LRcmAbRCQ/ojefmDrVBHcUG0Kug+svbQEsynQgtDgQ+6nCNYlNxKvIbirVm/fAnhV0uYpbH7UEJre4KbvzIEaXkeCCbBrpJCwAONSeCsllX4IuW6WYgMvEaIuhNE8Gk6KaI37W5pHGissarrwKGquuw23A+81S+6iCwGMGB6sIvLIX4jsrWmCb06EDnsVJjGUJCa6TiMfTTS5zqvKntxrNQ7bFuBaIF0R3RmAn0wgqd5pDnHYoSBhqxAwZBDOOSx/nvh9BRNTR81Dzz5hzDfAylOEXceNe6e5D3QoKITQ3Ia21XpeomIVYlmRZJtp8naRZC/HV+b79NoH7bjLyvWhB1YQvZbnF08zBB3yrU9ipD7eE4YGLj+CW3mwpEaI+7tzx5KwM0F1uxTKMtIY/c1rvOSbdXbhqAtN7/AgXmH2+PjC4mnJ8keJEIAHRpetrhaHqGNX40n0nTsV2baC26a+QBHwKUCPrBvfDtFr2Q2dOawVtfm/C8jVBjjrlfA8OyGAZLsTgdIXB+6KpobFcRtCuY2p+vhcWlx7NQm+Z4EbXkWUXzqEM2c+6BZh3TIXpq+qf/uhsApPVxr3Bq47avmVd7xt68pt2zYADgRC5KBrZbNyUtk5EA64xQvChGsv8xrD181piN2whQ2H4wY8nMrDCdJEEIQc9uMeu6aGK7Lry9bhq2GFzsAMrpMwhcvGYXuUjfyy/TN/57gA6MwUgeQtkfJnLnBIKZpqRh9PrzhISgAld1Q/xX1/dRn1JhSAKMeTxPQvOsWvtTd/p4tlNb/EpfYLn9qZO//n5ijyeaerr2C5nUeD3uGzy6pw6PQ70X1s7/4Wn0KaFLl4k/M6v8JLjlVIk//oe06BJn9jtv54f6PYt0Kii/pv9CSgfncceuwXPtTQB5UZzY7zmAbF0KBas+nK8vsbiBJERS8yVeIb8OHGWTJyuCQxK5uf2T/a4yefvnEte8y/v3/PB18ZoGWCCfjPDkYrPnG+Y3esfOYi68gfVm7eh7c9WMr5aGjVLJu7YR8Lt+/Ecuxvi7DHz1fT5Sm8D3KN3rXhP0+HfoUbv+5Uv3seaDJdi0nkfTrTtjU2lDCH9LK/Wv9q/av1f79VdqArt3W0JdmyC4wcQxn/aR72bpvhmsgfEdDXUN1AeJ+ScfaELd7qcBdujvMMA4/Rrq/E6SrbXZ5ZcpRRqEkFha6kSqTL8fKljBbD33x3+B3C0RrUaJ9uBVqHcSMuyyF5Pv3UwmfC7lOW7bFNWKE3V1vZGnO+MrL5zmb4NPTLVpHriioeuHeR1XXwrJrNTuGN/iQj3YNoqfRy1zUTjvz8RVcu3O+G3cTLYFCOQuWG5/Zyul1suQ/8iV67TZMSEC55WjmM5gjXkzGy5Cn37qJ/tBEODWsOo1OAziy9zOLHBFEgol6yzY90Sxe0NTNAdgCOowlSWf3G+omRRBAq2dQX/53Dn8jMH+d10PdObAbXXNrQBusSf64IQQQcL5AWSiGexMY4BukQCa5jlYwkriB9v5Lqycot/rLkORUT0SHT9I/rX3oGc7o30soww4tpjr5Ec85ydP8fvGKxNS/rojlhfKX92uD3Eu5EGwzI/KLkUmJpVjtTB8lGokYaw3C++LG2RiGZVzFPu+C+wgcOIW8iYduNiAR+FslLC4IPwKI+ctB3AHZX7Z5RBgIc7sZUtveSstm84PHGcI6sX3qe8sqTmi+hwq9vdmqI00/gyFBqLbWtXRaP9G1IpSSxdJhgfXMeq+mf0dBItA5LZT/wtxfH9LT05bT3mqeqnHnAyD+uRnfm9FXaEaqUSfoDcReMWEDkWLL1rj9htBAWKDjJ7hjXZ14Wt/TJWJnAkFR7MRpuQm1xA8UJa+B4g0RtRPT4SptkjTW4gAQIqjJAXy1oJvdUCoOfBlz9wmB4RF4jwtvBIa2GhtqPQ5D9j9/apvCQ5rzmugB8oTrkaGMMtQVDC/dIfDE4zuCRWDS4ts6YxBOpKak4X0X2bK6OBZ5tlmDNAUcypALsQYWVjFBlGZulCQxa2fdXhTgG/8/Eas4KY6D/zNstO5/wv1r/av2r9b+gdY/t3VjGxFnGAaxwgPJxxW+Ob9Vlf7PiFX2cu0ezXEBaJuKFVcquTzN+tr/yHPiz+w//kOsvEbcKDaOjPzhNHvTNs6qj+lOVS53+j6Ts2xTeOKV3StnOD08h54YAzoJ0T/Kf3T7lhJ0Yzo4SST48GimYCu7OrPccZ+2cElAB7P38fqvM8XKvbSfw/U6BZV+ao6+rTULJhzXygAd5xdYNoe+d26kgs4fvsoLc+kDaNbtnG2G5bu83/zxbvts2pRQYSPiLnP96ci7Q7I5ZNoOAN6t+7U4eKoMZlninDrZ9Z9jzCQE8CCs39LScYTLy+dlCzIsK1OjAZsN4rzexoiL0Am9jIabtSZKkKU2nCuYJsnhwb89YxqfkZe10SBdiNPwcoj9x78ya1bCfZFQhHTVS3xEOeJLvr+hk9ntvkrja7CB9abmFadXrY2HBT06eNeJ1tWeTZaNFdzIZ/M33nzmh3wSd+Z5QPNOyi4Ypc10adbyAx9M9SQUr8n4I/VUvpgmeqvvLskZLXlIzuUa9/rLYULkEIYAbYkZZuWLtiDLkjPcfBFNOtet8kD3OzA39UWn+94DIvKEz165tqqTjMal4eWiZkvlDTP7GO+wT/ojoMydGWqGcNDyrUJTDw0Xvv2jty8a2Zwlogxy5J1Xfj1Nc9bRRTNzwOayvuuC791Ol+IEdCrLvedV3r8ouDr3kpe254Yuf3IhMs9cQ1KPIokxiCPLuZPEW9RPAiC/Jck89BAUQl9ymjrN0CeXF1qxxqYaYMbLfp6kJeGXzDswh08LvP9XoXHcbILM7oZ3UKcenEPMySlMSr5WxtNymWagNSXWAN5jjBTCDr0pKdo++hdnkPGOr/gCOgcXRQNhdfpoaYoerVH0o/FOEniq2RkaC7MXGWHXjKh6ViQA8NPhpMQ3h+ulbdgGGWdky5fxJI966MmyC2PGaWE7YWMJ2+VKn0rNcpxFMfluhtm7sbPUf8MABXlloXYJOvGZOnEJ/rf7emZoI5BdlcoMNGTRTqQ2EvNBKO/0nxTLNqo40vK6mFNOcLffawtY2iRClTZ75FzGRsED1QM9VGYPPrrLrrNdDYzsbjHs/h3BGcep+0FdenxoVpZFgXfJt4pdtvwp8yVg2jhYGEBlO+PyyldFG8qn84jA1ERRC0Eg1crVkmQ4rpA0ykkksQxYrexwvNvKENi81zYNp6j4OFLvHWarWXN80HPqpRZoz+sBvKf/3rL31NNDZlIY1ehrWakGabXXgP+Duht09OV2fGqdDOiJFhfxeMAgjVZxf4h3u4dKVKyV+SndPlK3I3sqyyzMZoK21O91qHnrDrbMhBkqwprnDtjRN2zL8zT+BhMrP4tXOwhRNuxI2anmEyZ/aj2TQSki4MIcCqcWGaxuciQunKW9+qptt2DBnWCBpv62bpwvGoYDh/mZq21M4ot0dj/yDJ4ogWEMI4LmiZBHeuitX+8deorUBWOL1qXUvM3OjMUUTYIHGKwd3QW1FydgNgcP/DHLNYAa7Nl9vIQHkeCnfJKFM1v9Et9t5vADe6KZgfDlx46M9WG+VXgAMpJT/FXD+Iue/hpwiYK5Mdwo3capUmFRIqvxrm/pfHX91/NXx37oD9dvJRan0wUXzkRjgjvdOVC3Cg0fjMKq+Uk/99iCjp8OSjzo1D+zBI5anUqWepu1BWS7xWx/+eOTRs1OWTqsL5/6dP49K43Je3fy3vFU1d63N1M6+RfQ3J/mW54F8lFAvsOzb21BeFtnjKSlR1o5+Zo4FBFUG9Yjgb41lGZO/QCd/KRn+DuLNa5JVY6Cf+WpYZewKmt2E5SY7qr9VEFExUoOg+8pfG81rpDyxPJVLErZtrn70CoGr0g+wNvXD6ZuK5L8FaAw1PTG26Nd7SWvB6VlTAyKvp930fOF0cxvIMORvlRtf4L3N88WGh6FTe0/o6obwZlkmUS7ezvgJMwx83kJxmxpFlDeAdhdj5F4+m+ZZPV8sOn9cP9pKRpen8yM01Eh440JtRZyoNCDRw6YK3+JRpc9wFBrV1Ow0nJ6Xba4t1xAjLW9Pl6X0C9W/eGLHEkCWvDAvHzc5RIb0/KLriqQjpGM9/Ub92AAbq+ZofhOg5HzDm1MgdDdFX0OVBxCqSOdT9FfnYV5yjDrS+ZpSOLdhkIzlYfpZ6xEVvnKj+ux3C0lruJJeUI+NlY+t9sZBle7gnCo9r5oyUIROq9ZjZsLuHwdezeHxBBSUNFqY83pViuvNLRSIoGJW3OzjoV0NZMu7dIlrF/uUotmKY5L6nnhSHiKVfYOGAa3cvmXDlrjoNCHGrVzdWAhvzKcwavDxCZAev+1bUtkG5lEiL5/DojeYRryl47zYGyz0ojbm+qp4TdlnVncztXzF6+af9u/T0MyyWo08n70bBwp0SL8SWqXIlC0buNmmb2G3GhMHXBLx8mgAwwBPQ7KiU9v9BDicblYOoBve0EYRcBs2VBpSEnj0xV2bIN6SUuVof7fhCIjoOl/h9bcoT2hj+CgPRrDuU44B93WMRvBifnz9rP1IKevbZUusntWhT6CTcS4H77QIzW21TPKcfWZwFFtLviPkoUq/28/KQUooJCvE0aqQNL3jfiEL/c1KqNJwePXP3JxkFqdM3Vg/SAGx0TKiSuN+cgtAd13FSW3d+cfFehWvwLiWGJxTX711roz72oktjdC0mpneriXbV+txX3XlZlQBcBfb9vICLtAB8kkPIW34xT68AIton4zbb69tVqn5wWmyxKHHwCsD2e2vKWf3bXYiTr3zT9d2p41W5Ly+84PL/b56VN9G4tVNWWTurS7kmdzbFz63SumNz9+8n+747PJruqYKTnm9RDixQ7t4RPr5OhvCQPYAcp9G0lbFhN40HVYnKVJHES8e/lIFaDeIcrTtbWeAB82LLu7KnYd+btMqx5n03iQZiE2kj99E8AuneCvs7Vl9JzV/6hg2F2OXM8UjbcR05zCgzyCP4KVE0CUSrdMNs1T3hRkJXKeL1YQNyGwfhhOdTZ6ffi+0hUhqeyZJsx3ncHjZTt0vzVwyHB6PtAqWRNgmWKHUA4lpAb3ZLsRqsK3/5Jt/uLAQei7ouyleK5lHER4hzZNNvOsWpg+VLIKix26sucPhR2amWB1EUXTCmfur9EIz2huUkwYr2H1f2V7bplkxzW5R8wsMfzNMLzh7kXkUhfZyTZWXSSihj6KX9xpn4zwSn1bIew+3N8MuPmHvIGjE2/W+TPGg4MypMqgp+zNEHQ3eFKfccdEa3lBe025fAXV6qZwYyifai81yEOsqtZ3BAQigQ9orYrNUlnxzSiGrNbWrJekVBMamjVZ33bX8sdeZ9+mKy2vJmGs5/ML+KrgWAeklaBrIWUgalpdI9yCe35e/xczUjc22rH6iLKBJOSLf68nSsdqzUCYfj3LN51e2mbC5wOdlirBlYYNey1PsG78BXN81kNbsISHKtwM6kWXKZtLixGuxmHkIlGmuPkl6nuB+Hrtxhb2Wwti/M6jHT5/G0pH+EZM24z43J0zNk+uvRbA72ljColnpzeEZUYQZWzNH4hijT6MIUhV03ZTMQ/RBQaZnosg1c92nV8XbWPHGLDvFxMm5jS+FZUmvoKViFQeIxBT1E+Hla0tEFOiM2PAs3pLN2tLdBpn+tuOpuObunabF45p1muVJZF+eCtZQ0361F/dzc/st1lA6lxJyQUjx3Yf9qqoj/jzQ6t53fcp6w8qCfBM5LEuZH0Rqi66wpjndLp2SdHtzk7iv/xszkc1hpnnBIqfuwX7lZEugRft+Hi9w8w7b/zYZdSguvhn6Wwo5LMqhgJnqQVUpo+pk11fbCwBkeQNbxIIaFbWZGaiifh8ZpfEdhVDbcU112HMiLLB00BtC0PfFtYoRrRWi5pg6qio6pKjDpZ+tZ+Z2sreqjtWY6xZiXU4AZdzks0+X3+3i4F+tujaldciu6DhM7ZQz2KeY9w+k8eiUUQar5CZIc1566a8UJq7UypNM9T6iy26M5qpuhU3u/Y8mHrdVfL0/t/LOW2JGd8XFU5golJtiA4RgbcDIm/WEfrJsQwqPQkU/8vzmIxL22SR4spT54XTKPun2Kbk0Eihtuqg7F/hmK4hU5Z3u3ddha0W5rtOYagj2vRvzuls5NEHcD2J1TW+dBq8ljFQnsbiVW3jJlygmlk4Ub14fZcd1ceCWgisvWrt+zjXEEL6GQ5lJaX9vziy29m6UNyhvj85L11ZJ4ln02nRO8h1C8D+tHGwcewQKYOH8wfqOJosJLJNj5ChWv1XiE3CcvomJMv0YugtAMyxZEMFtUKci1y1SRN0y3bgPicjf9tYIaGV6gqgNvM5Gl8DDQmu/3cnFxLWcAzqD5vQN1e9wuPtCaJQJsyzboZnzcjypMEjz529yzOD5/Hu9Mf6x7XDv15zbFlKSOA0xZNNbshxemcZezTmO7laJdbstEeFCsBOmCf15+leyDZC4eDFCgH5pugtdZ2PGKEtorAjsfSrkWHZAq2WRdnMNC4+/QwvKDuFLri1qox+RtFo+68HA9BrDAz2p7v3JHa2d72n8tjMIhDf6ydsyLDsE0jSf4d58Rh6r0LQlaqoZumoX6ZoZB2vMSiT4JNmMJHEDy8o4d3dMiRI2kKthcVXq5j3LLIEj37ieBfKgVZBDmrEWrEcHTP42j0i2UW+4fInSv117OQ8u6GRK8x+d5G5yN2S171/RRK7EVB116ot/bOGalXuYtBNOlUfbNskUOc2YrVdMP5zo3k601jrcdjw7H3b/Z8v3Rvhkk45MCp3wsvbt7ghQ1+MzG1Ipd9QzJmNU6HPq/iP43tnH/YXcE5qmrOYpcfqG2Uqa89RJ1Cn9d9N1W6+Am1OnCLTke339wSsTXW0Qm8ndRditg0W8y9ifhZQQToCYlv96/csI3rmmjiuxafI3VDdWrptUnsyoYeBk+FqWdyN3zOOaXSdtOPFKjps5c56DlJgsz3XSwnTBH9M0X0Owu+SQUspxpIp8I2WVU1RB8D+ZobArJBM1ZYdl2x1LYVWqKd+FN8XTc9zv5j950NQ+2tmfFY06zwHQIgj6ZLL2LVlGc9DcwY1/LNyPOdMcNkFkNmwck+8qMEbO1YH3xCQ4vDmfhr6OXqoe+/GiddqJ18bx1MF7RxVjJvEJnIiI0xKzzX84mr4DNxlcV8JGD3u5MOb+/Ap4OoJNbLxdkR9m+3DjsQqC3RW9HeGj8H0Iypp282YU1WIoYdCJnxd19dtE7+VrzELdj7Ekrk4/YFxtNmn/katdYs1iYi9fYehbGX6FLJbYctCqLxdqyxENzMmqWf9BjtgM7bmWE6BWzEVHvTD22xbFsOVxqrDXl3/PhKYQ1Xsm90bUVHCKtbyOrL18cFeV3mK51ybl1qeMOYHX7V5OcskGLrM13xAEsi8Wi9ZTVVLRvI2TTz0NT6WcoZzbAEbbfhXa9+xr7TEHc5ZXBffYNgUE2JTT65+HffNDhsGQK70ylW+563qy6XsFpsZvbb8bvTd0oT9Ucf2y/0NEu0ljMkJpjsrq3+erngh27TAbb4aj1X2OOLuzut82ejdfYp556gUWMQa0DhYY7JBeVsX0nGJ3BYO9b7OL59MAhpfYks+nLyRvEKzpM8jM+QhzO/2hX4ZD+kL54dgfMYLV1dgwZ9zKg77IGCPfigFIb4/AQ+Oqc+hlv8BwCe76nnf5arobMPhOnEtMonaz9vXbkuArESqKL9lWTrO7V+feG/D5N8az91/Pm2lUQU2q2rx4D0+iZN7MYcbiEZdLMU59ImJ/VYVn4kVhcss5XHEDu3Gyp1hprqt+gjG0b3Y8Swyn9oG3xzws3WyuF+qG5vXR5w1a3l3C57ERDSDFOoZiXSvI0Atyd7n8SCY3GeVQ7zFxM3bIG3sdTTdXktS2LXcvbj0o9OV/tatgkMQ61ih5BAuM4fhFEX+rkRcZOGkGzuhmORLs+4qcwE/ZK7N87uP8d+XDqZW+0rLUORqarxQDOvtDV667XqChZyuoNgLDaDYRbxqOd9I/Y5qza94+/TQrq1wHV5vZJYMS+WeioSfaFrdpWJMGZxIN9UJuzTRXXs9bdtvWHBt/EpytMZcrTJzvMxYcsh9uY+5q3Pv79znAOF0vYuqTW5tfWQvGu9aRiz98i8vy2S/xVnPnQdRTm7Ykjamj0jL6oB5oAod35YpwRgmua+H7z35FwwIVr6vJo3FYrRix0kKBjukPUhpMrFSNyXpNjUCY1npqt6WEDdkeHlS39eD3/wNQSwMEFAACAAgAbY+GUhUFMvhNAAAAagAAABsAAAB1bml2ZXJzYWwvdW5pdmVyc2FsLnBuZy54bWyzsa/IzVEoSy0qzszPs1Uy1DNQsrfj5bIpKEoty0wtV6gAigEFIUBJodJWycQIwS3PTCnJsFUyNzJFiGWkZqZnlNgqmZqYwAX1gUYCAFBLAwQUAAIACAD3DTdT9rEOQqMFAAClFQAAIAAAAHZpZGVvbGVjdHVyZS9jb21tb25fbWVzc2FnZXMubG5nrVjfb6M4EH5faf8HC6nSnbTX3dO97EObihCnRSWYA5O094JccFJrAef4kTb319/YQJrc7QrIVqqiYjTfjL/5Zjzm6uY1S9GOF6WQ+bXx++UXA/E8lonIN9dGSOe/fTVQWbE8YanM+bWRSwPdTD5+uEpZvqnZhsP/Hz8gdJXxsoTHcqKe3p6RSK4NbxqZloWDwJ46ODJ924wcc4qdaGpa9xEl0RTf2q4xuZWogr9njp74RuQ5BIHkWi+UqUj41ecWdZwTQilZRJ7pYseYTGVVyQxNWXEemmsu7VuT2sSNpiEAu4ExcdlObFgFFKKnGuDz8jzsAFNqu7eAaMYxGIgnkYpqjwJeVcDFuaiOPcPGJDifQUq8jj4qt2O5C2c2Adp8v2FNQ8IO60RIlLOi0MSNAPQc8xH7UWBhAFXQhEZB6HnEp3gGESq1iKxOm4SIEuWyQmW93cqi4gkSuRYUO2E4k6O4Ce5tNwL3en/tsu3Y9DFaEMU1rYscgfN3c+ISf2E6J+jr9TvAez4OsEuBTu+OUGJMvIKXPK94gbbPspJj8JTMIjci88gioUtbxaGLP0Mc6My74WKK/QtV0heUUNhP9yq4GOFoCX6+I6glODtPUCsTCFiY/n3DieVjWJhFK5veGROr4EzJ5kVUz0gE20I1Jb5jad3oq+2dfe66Tmd6Xts3urinLP7WZ22RBdTfY+SQWxIFoASws2S2ZfkeOXIj0S9/fP3y+vXLr/1ALvWJ01Rz5OIHSJP6HWcHqlmCVOC31y70fdBXKw470MWqduNgXayPskbPbMdV398J/qJLE/QnirblqxexhIW87hX3jCxMyB9Imvq2pbQBGpRFsf/UVHxdPcsC3JUoESV7SiGryqdKqHq/baTfpFWqLgG9I5EZE/llv+uV6xBzpvO7AGGZt6pQD5sCpBN4raadUuwncPGSp5IlaF1wACQBYtttKuK2f7WS81K274uirWQzCFbEB3axLmSGtqwsX2SRnLB8HE8fsO1aBBJp0SNw1WcPwLA/AWNDUfC46geDKE2dn1YXK9sFAiOq5agkkdVlBWnPtimvuI5WqK2wuDlj+VqCPlIOx67OHXjXYulNk2OGrnUXTemh+hxW5/HzQDsQ13fze5zNuuQnOeuNqUWDMeUBqgPKkYyxIPfGhNyPsXjEMF/AT5/N0aADddsVVVe0MVM1ku7bM0ipaSdkXcKKogRKS2ekHOclwHAiuNQ2nR+0hga0O8M3YschjCLhRS/NJKSO7eKI2tSB1LWPfVbQ4yw8g5kMjir7r2hu2o4+Gf6rV7bXUwZLdiyP1fgaMyWEPbxLRKLfqVrRUf9di38Qq9r+dtG2RneGHy4uR8Zz0k1/UEasqni2rfpcK5rb8M+JQvWFH4YwZOvn+T8Mge+SmaOx8afzczKejslRbxA/ydTwbL13JO2kieGUhvrGcLCmw61cAk7nqj9K9Dak2vlaDsdoa/+wMNxyhaeBTcF2xZ9KUfWOIrouBh9uuizOP9UgShL6MM6ekAQcybqIdbfsJ+kNoyXpsDDAshu3Ts6ZFufobgwbSkUG7CUDMMMF7vhvjocTHleyThNdxKn4po8I2G6d8f8PcusCbvtqNWVlJ+LmhLr5mShakhqn3ohR6lCHg9VxVIbnayQIpzrmAO5nczj+1us+C2rD3t9llmZNY8tkBku9kVJCHGp7kWWpOQ281k+VqNL+UeJgeGe6oEF1V4JbEgzS35Q+eCKgz2pm1a0phVvTUMB56DgB3Aqx20Q0r9O0jGFYz89AAPobFPwKAa0PUIOu7x2eurK1AtJYLn+thn0i6xC6cUibk7pKRT7Y1jPDoLX01GE62M4xH1uzAZeZg9WhCTemXe8fYb885sprJ9VxfL31Rw3id811qP2SOKqXaOOlTKFrnFoenkr9QfXq89H31X8BUEsDBBQAAgAIAPcNN1MVHmAbowAAAH8BAAAxAAAAdmlkZW9sZWN0dXJ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9w03U6eK7jYMBQAA5RkAACoAAAB2aWRlb2xlY3R1cmUvZmxhc2hfcHVibGlzaGluZ19zZXR0aW5ncy54bWztWV9v4jgQf++nsHLaxy3077UVULE0aKOlwJG03T5VJjHgq2NnbYeWfbpPcx/sPsmNEwhQCjXVtrenu0qoij2/n8fjmfFMUjl/jBkaE6mo4FVnb7fsIMJDEVE+rDpXQfPjiYOUxjzCTHBSdbhw0Hltp5KkfUbVyCdag6hCQMPVWaKrzkjr5KxUenh42KUqkWZWsFQDv9oNRVxKJFGEayJLCcMT+KcnCVHOlMGCAH6x4FNYbWcHoUrOdCmilBFEo6pzTSMiWiTUqSRNhtXIKeWSfRzeD6VIedQQTEgkh/2q88tB9jeTydkuaEy4MYuqwaAZ1mc4iqhRBDOffidoROhwBBqD0R5opEdV56BcNiwgXVplybjz3WPD0hBgBq6n9DHROMIa54/5epIMiITzIKqmZUqAdGlsQVKTR10M5EPRhOOYhgHMIGOsqnMR3PXcpttz2w337qrXylW1RgRe0HKtMH7Lu9hGvttzfbcduL27T15nS8RrVnEv615rS8yN+8n3gm1Xatcvt4V0P3faW2Hqgddpb2GHRueyW2/fbrWjz7ddt9fy2l/ugk6nFXjdOSrzygX/q5SWXbkCLi9SueiwepTGfY4pg/zxxGsV0ZCBGJZDEogmhegaYKaIg35PyPC3FDOqJ5CoIM7QPSFJXSUQ5T0TT1XHxIgzp8sJQTEIsiJWT/eLYN3bP13aeylffr6vZ9WsFAmsOxJavLP6e+WjQv/Tw83qr1G0Agk0wXzSEsN31/7oeJ4qT8qb1X9OzcrYJPY2ljLLoKvqv2i+/cP5+R8cH29WYc1qFaw1DkeQ2fUsMS+OzKSosT0ONR3DpUGe6DpIGfPTJBFSz3P74mChxBqaykDwpeAxz6gvWFScGon7JGrjmEwvRJZfiP495U0Q3nPQACKdwZF2EsKRjzncw1TDMYcFh0r7SlOd3b/NqXRdUszQFadQKBB06a8cezjCUi2FdnFE5uoLa124HHNz589r5XCqiI1g22QrxWCXVrSSjKlIlT3iGkqQ2Eqyk2pGuZVob5YYLXXOo9lG2I0ha9kI3pC+otrOxAIVOiCPD4QNqAkerUJJCLdS+5FqNCggKBZ2p3MjUhahiUgRo/cEaYFAUTgvpEcELZZcaCBFnI1CUTh1GDSm5IFE5zYL3cIScQpIk5wY0fkK31L6HfXJQEjgJXgMJSuM06l77b6euAh90PwH8SdYqbnSeGaDD3nJ5rUv3K8fjAFxNMZQZG5HDlmQxIl+E348QVzoGQ7MEZrckB16RKNszmZv1guO8DjzJOMdGSn4EIUDyDlhIoQUSnlKbAlDzJHgbIJwCCGvjF9mSQhGcg/MqdWrFczh4DTZ05COIYKEjIi02nN5b//g8Oj415PTs93SX3/8+XEjaFokQh43y+VVYmNjs2CNfNKYvIBb02q8gFrbcFjjXr/iSvNhjXymYLfGPm1ErIEr7Ygdck1T8gJ4Q2vyAnJDg7KCbQoZm1QVLeA9s9l6I/CuveD2LnC/BssEWTSs1jWVkim7nq/Csor4Jy7COlcBGMy1qlRcv3PVa7i+VaUy8x2rTGbH2e5Y1V5fLMsuUxt0F+oCKxXg4h3mVQRcvYzGUDdF75ZZ3yGS3yksfkRzkofW24TFq47r35NS/qum++l74jcynu9eep86rYv/g/cfNGL+VLwgXXojWryoW/4oYGZiymmMmW8K++JLQu3osFwpPT+1swNsy59majt/A1BLAwQUAAIACAD3DTdTj3ZV/m8CAACHCAAAJAAAAHZpZGVvbGVjdHVyZS9mbGFzaF9za2luX3NldHRpbmdzLnhtbJ1W247aMBB971eg7QfQJRCElCIlXERVdkELP2DIECwcO7IntPx9becGJFnYJi945py5nLEdPHWifPyt0/H2ggm5AUTKI2Usha1Dw58vIVVkxyAMUkTBX8bfB77rDH2vayE1+FGcQZbY+XwyG/RbsZcEJKP8ZJBuEPR7bUguZExYGXbqTN3pqA1sKtgwGsKSKpwxiIGjJvVGrh+0ZkhIBEGkYY59WmGMXHZkbyqeTf3R6/QzoBbCRHz9Yd5WoEjSZE04sCz90PHbdajACyChnpdRzjdvG0MBgz1CuPofUQry14kavyNybcpdmHn8QogDrVskRcpDs4t6A9d9im+oW/iL73YPPG64gWqat7vRPF8hbnIBzGBcx3eeIhekWs+f73FlRFZvRJ5AqofVoq7uoRZ4TOMdJ5Q9sbORxqDPItxU3Hf6fvv5RSEY0uSG8SBJxthmxc+G5m3HJoHQB15rKG9TjJx5/1qY/Of1FeYhRQb2pNzdbGeqqL7PxihT8LrFKvOpo/izFJHIneXS5miOqAvmKAVrSkVSFAs91DxcuaySrVK0mtuL7Srrrb3CTya56UCYyrGlrYKtJSh9TIuL+CrwvafifIASqdyDqnHuPRVnnjKm9hKA10g1Vz6nZrGsirqu5oGFIKxjxZdwwHJyd+YyQVMcT9VHs0Ei8Wo22TrvjpzB5zQmSAXXDgRVNNfgyThMiCTX1zqLIdXsVQlr/ZUog6mC0OBpo2z1qR33mijWk9E4OdPIWrf6izs+6Kl43TtjhgRuvvW/4bITRIbvJSTvvdWdsXWPaQxvQm/xRIo4Qa97ZbLzqcagf5s/IP8AUEsDBBQAAgAIAPcNN1N8n4QKAgUAAF0ZAAApAAAAdmlkZW9sZWN0dXJlL2h0bWxfcHVibGlzaGluZ19zZXR0aW5ncy54bWztWd1u4jgUvu9TWFnN5RT6u20FVJQGTTT8LaTt9KoyiQFvHTtjO7TM1T7NPtg+yR4nEKAUarpbRittpaqKc77Px8fnfD5OS5fPEUNjIhUVvOwc7BcdRHggQsqHZefGr38+c5DSmIeYCU7KDhcOuqzsleKkz6ga9YjWYKoQ0HB1EeuyM9I6vigUnp6e9qmKpXkrWKKBX+0HIirEkijCNZGFmOEJ/NGTmChnymBBAL+R4FNYZW8PoVLG1BRhwgiiYdm5pSERDRLoRJIvOmJOITPs4+BxKEXCw5pgQiI57JedX47Sn5lNRnZNI8JNVFQFBs2wvsBhSI0fmPXoD4JGhA5H4DDE7ImGelR2jopFwwLWhVWWlDtbPDYsNQFR4HpKHxGNQ6xx9pjNJ8mASNgOoipaJgRIl8YWLDV51vlANhROOI5o4MMbZGJVdq79h65bd7tuq+Y+3HQbmavWCN/zG64Vptfwrrex73Tdntvy3e7DldfeEvGeWdxm1Wtsiblzr3qev+1MrWpzW0jnS7u1Fabqe+3WFnGotZudaut+qxV9ue+43YbX+vrgt9sN3+vMUWlWLuRfqbCcyiVIeZHIxYTVoyTqc0wZyMeLrFVEgwAxLIfEF3UK1TXATBEH/R6T4W8JZlRPQKegztAjIXFVxVDkXVNPZcfUiDOnywjBMSiyvFbPD/NiPTg8X1p7IZt+vq5X3Szl+tUZCS127P5B8ST3//x4s/trHC2BfsaYTxpiuHPvT07nUnlW3Oz+a26WxkbXW1jKVEFX3X8zfIfH8/0/Oj3d7MKa2UpYaxyMQNn1TJgXR2ZW1MQeB5qO4dAgL3wdJIz1kjgWUs+1fXEwd2INTWkg+FLxmGfUFyzMd41EfRK2cAQl3KlzBw2grhlsYDsmHPUwh0OXatjUIEeopK801elhW59aVyXFDN1wCl0BQc3eyiYHIyzVUiHnG2IOuqDSgaMwC272vNYOJ4rYGLaMNikGu2NFK8mYikTZI26h34isLNuJZpRbmXZnMmjpc1a7NsZuBBplY3hH+opquxALlPuAPD4QNqA65K8KJCHcyu1nqtEgh6BI2O3OnUhYiCYiQYw+EqQFAkdhv5AeEbTYYKGBFFE6yrCaJgwaU/JEwkubie5hiigBpJEiRnQ2w/eE/kB9MhASeAkeQ38K43SaXvvvJ84LHTz/l/hjrNTcaTyLwaesQfNa1+63TyaAOBxjaCm3IwfNI1GsP4QfTxAXeoaDcARGG9JND2mYvrNZm/WEIzxOM8lkR0oKOURhAzJOeBGAulKeEFvCAHMkOJsgHEDJK5OXqQjBSJaBGbV6t4MZHJImfRrSMVSQkCGRVmsuHhweHZ+c/np2frFf+OuPPz9vBE1bQtBxM13WE9Y2Xg2skS+uIW/g1lws3kCtvV5Y494/48pVwxr5SntujX157bAGrlw+7JBrriBvgDdcRN5AbriOrGDrQkZGqsIFvGcWW6353q3n3z/47jd/mSCthtW+plQwTdbrPVfa/75oufo/r+dq3/gQH9eqMXF77Ztuze1ZNSazVLESLjvOVtuq1fpq2WWZVqCz0AZYuQDn7DBrGuCkZTSCNincmZDuoHB3VAWv3jzoxjLICudjquBdu/MzBeP/UFlnlXpNXVGPRNSAdiSzHxS1ntv0rtqN6w8NH7WL338w6f5p+LKn/Hvm0gfM/Lva8jf8PRhf/pdIZe9vUEsDBBQAAgAIAPcNN1OTaEB+hwEAANkEAAAiAAAAdmlkZW9sZWN0dXJlL2h0bWxfc2tpbl9zZXR0aW5ncy5qc5WUzY6CMBDH7z6FYa8edi1i2FtZIG6yHyb6AkVGbSy0KcVojO++FFEpluxue6Ezv2nnP3R6Ggyr4ayc4evwVH/X67VeK1nC6G7bWmzcYhMWm7TYDtq2JqyA2nYeNamITi57dg02ONbBUlqQhEEalErxXDudpwn20BQ7bRF8D7KNxPFbNHEN5ChAMprvGsALAnfcBnIuM8Lam4Qo9EK/zehjFoym8EELFTHIIFcXdux7ODD2E2QDwebiRfUwvIwcE7JqsolC7L+EXX8lqYl/edbT8HNRijnJgd3OmCJsKrozMyApzRswxnq2wQIYrBSk3/+Qd435M19hCZFzndNM1/FdQRZUFdhIXuZp82fHE8/rDdMRSzior/pP9YqxRGhh14uhx2/8ohHXVNZDGPXGXFmbnsdbVuhyFZ9E7kAWfSmpKoU+eWpbZklOKOu/W4pmUN106GbjIhebTaE4Z4qKLmjZ8gIub4lFUz1NRAS8ap6qCPJhQx/FbuwYna46nc4sj8nefCMG5x9QSwMEFAACAAgA9w03U7x9NfdKAAAASQAAAB8AAAB2aWRlb2xlY3R1cmUvbG9jYWxfc2V0dGluZ3MueG1ss7GvyM1RKEstKs7Mz7NVMtQzUFJIzUvOT8nMS7dVCg1x07VQUiguScxLSczJz0u1VcrLV1Kwt+OyyclPTswJTi0pASos1rfjAgBQSwECAAAUAAIACAD1DTdTMhu6IvkDAADgDgAAGAAAAAAAAAABAAAAAAAAAAAAbm9uZS9jb21tb25fbWVzc2FnZXMubG5nUEsBAgAAFAACAAgA9Q03UxUeYBujAAAAfwEAACkAAAAAAAAAAQAAAAAALwQAAG5vbmUvcGxheWJhY2tfYW5kX25hdmlnYXRpb25fc2V0dGluZ3MueG1sUEsBAgAAFAACAAgA9Q03Ux9UimowAwAAxw4AACIAAAAAAAAAAQAAAAAAGQUAAG5vbmUvZmxhc2hfcHVibGlzaGluZ19zZXR0aW5ncy54bWxQSwECAAAUAAIACAD1DTdTcVeUnRUBAADRAgAAHAAAAAAAAAABAAAAAACJCAAAbm9uZS9mbGFzaF9za2luX3NldHRpbmdzLnhtbFBLAQIAABQAAgAIAPUNN1PXm3CWKwMAAG8OAAAhAAAAAAAAAAEAAAAAANgJAABub25lL2h0bWxfcHVibGlzaGluZ19zZXR0aW5ncy54bWxQSwECAAAUAAIACAD1DTdTjnP2+moAAADlAAAAGgAAAAAAAAABAAAAAABCDQAAbm9uZS9odG1sX3NraW5fc2V0dGluZ3MuanNQSwECAAAUAAIACAD1DTdTvH0190oAAABJAAAAFwAAAAAAAAABAAAAAADkDQAAbm9uZS9sb2NhbF9zZXR0aW5ncy54bWxQSwECAAAUAAIACADjhgJTw8SYdkcDAADhCQAAFAAAAAAAAAABAAAAAABjDgAAdW5pdmVyc2FsL3BsYXllci54bWxQSwECAAAUAAIACAD2DTdTyqMDbmwGAAAoGQAAHQAAAAAAAAABAAAAAADcEQAAdW5pdmVyc2FsL2NvbW1vbl9tZXNzYWdlcy5sbmdQSwECAAAUAAIACAD2DTdTFR5gG6MAAAB/AQAALgAAAAAAAAABAAAAAACDGAAAdW5pdmVyc2FsL3BsYXliYWNrX2FuZF9uYXZpZ2F0aW9uX3NldHRpbmdzLnhtbFBLAQIAABQAAgAIAPYNN1PZCkXwUQUAABoeAAAnAAAAAAAAAAEAAAAAAHIZAAB1bml2ZXJzYWwvZmxhc2hfcHVibGlzaGluZ19zZXR0aW5ncy54bWxQSwECAAAUAAIACAD2DTdTy61G3HkDAADaDAAAIQAAAAAAAAABAAAAAAAIHwAAdW5pdmVyc2FsL2ZsYXNoX3NraW5fc2V0dGluZ3MueG1sUEsBAgAAFAACAAgA9g03U9EeaH1OBQAApB0AACYAAAAAAAAAAQAAAAAAwCIAAHVuaXZlcnNhbC9odG1sX3B1Ymxpc2hpbmdfc2V0dGluZ3MueG1sUEsBAgAAFAACAAgA9g03U263eYC7AQAAigYAAB8AAAAAAAAAAQAAAAAAUigAAHVuaXZlcnNhbC9odG1sX3NraW5fc2V0dGluZ3MuanNQSwECAAAUAAIACAD2DTdTuOc88l4AAABjAAAAHAAAAAAAAAABAAAAAABKKgAAdW5pdmVyc2FsL2xvY2FsX3NldHRpbmdzLnhtbFBLAQIAABQAAgAIAG2PhlKvRFPsDy8AAB9NAAAXAAAAAAAAAAAAAAAAAOIqAAB1bml2ZXJzYWwvdW5pdmVyc2FsLnBuZ1BLAQIAABQAAgAIAG2PhlIVBTL4TQAAAGoAAAAbAAAAAAAAAAEAAAAAACZaAAB1bml2ZXJzYWwvdW5pdmVyc2FsLnBuZy54bWxQSwECAAAUAAIACAD3DTdT9rEOQqMFAAClFQAAIAAAAAAAAAABAAAAAACsWgAAdmlkZW9sZWN0dXJlL2NvbW1vbl9tZXNzYWdlcy5sbmdQSwECAAAUAAIACAD3DTdTFR5gG6MAAAB/AQAAMQAAAAAAAAABAAAAAACNYAAAdmlkZW9sZWN0dXJlL3BsYXliYWNrX2FuZF9uYXZpZ2F0aW9uX3NldHRpbmdzLnhtbFBLAQIAABQAAgAIAPcNN1Oniu42DAUAAOUZAAAqAAAAAAAAAAEAAAAAAH9hAAB2aWRlb2xlY3R1cmUvZmxhc2hfcHVibGlzaGluZ19zZXR0aW5ncy54bWxQSwECAAAUAAIACAD3DTdTj3ZV/m8CAACHCAAAJAAAAAAAAAABAAAAAADTZgAAdmlkZW9sZWN0dXJlL2ZsYXNoX3NraW5fc2V0dGluZ3MueG1sUEsBAgAAFAACAAgA9w03U3yfhAoCBQAAXRkAACkAAAAAAAAAAQAAAAAAhGkAAHZpZGVvbGVjdHVyZS9odG1sX3B1Ymxpc2hpbmdfc2V0dGluZ3MueG1sUEsBAgAAFAACAAgA9w03U5NoQH6HAQAA2QQAACIAAAAAAAAAAQAAAAAAzW4AAHZpZGVvbGVjdHVyZS9odG1sX3NraW5fc2V0dGluZ3MuanNQSwECAAAUAAIACAD3DTdTvH0190oAAABJAAAAHwAAAAAAAAABAAAAAACUcAAAdmlkZW9sZWN0dXJlL2xvY2FsX3NldHRpbmdzLnhtbFBLBQYAAAAAGAAYAGQHAAAbcQAAAAA="/>
  <p:tag name="ISPRING_LMS_API_VERSION" val="SCORM 2004 (2nd edition)"/>
  <p:tag name="ISPRING_CMI5_LAUNCH_METHOD" val="any window"/>
  <p:tag name="ISPRINGCLOUDFOLDERID" val="1"/>
  <p:tag name="ISPRINGONLINEFOLDERID" val="1"/>
  <p:tag name="ISPRING_OUTPUT_FOLDER" val="[[&quot;\uFFFDF\u001B\uFFFD{7A48B423-EE3C-4F14-A8AD-43A5E6A7F955}&quot;,&quot;C:\\Users\\PhongPA\\Download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CURRENT_PLAYER_ID" val="universal"/>
  <p:tag name="ISPRING_UUID" val="{B1ADFD90-824F-4E2C-AD78-FD0D390849DE}"/>
  <p:tag name="ISPRING_PRESENTATION_INFO_2" val="&lt;?xml version=&quot;1.0&quot; encoding=&quot;UTF-8&quot; standalone=&quot;no&quot; ?&gt;&#10;&lt;presentation2&gt;&#10;&#10;  &lt;slides&gt;&#10;    &lt;slide id=&quot;{DE3E5EC5-2B33-4BED-8E4F-B7CB37EC9715}&quot; pptId=&quot;297&quot;/&gt;&#10;    &lt;slide id=&quot;{448B9F8C-310C-49EF-A901-F839D6884D08}&quot; pptId=&quot;279&quot;/&gt;&#10;    &lt;slide id=&quot;{4A4C5C00-9DA6-469A-B6C9-6DE6263244B5}&quot; pptId=&quot;278&quot;/&gt;&#10;    &lt;slide id=&quot;{A667837D-7155-4CAC-A4A7-356DA9504A58}&quot; pptId=&quot;293&quot;/&gt;&#10;    &lt;slide id=&quot;{26AC79C0-2658-4496-B1D5-30241C7DFAEB}&quot; pptId=&quot;294&quot;/&gt;&#10;    &lt;slide id=&quot;{8822DF23-3D79-441B-973F-93031DA594C5}&quot; pptId=&quot;295&quot;/&gt;&#10;    &lt;slide id=&quot;{CAEDACC5-B004-4E78-8321-50084412FFAC}&quot; pptId=&quot;296&quot;/&gt;&#10;    &lt;slide id=&quot;{D5A01B42-50C4-40B8-8C4E-4AC9C7AE2CD5}&quot; pptId=&quot;263&quot;/&gt;&#10;  &lt;/slides&gt;&#10;&#10;  &lt;narration&gt;&#10;    &lt;audioTracks&gt;&#10;      &lt;audioTrack muted=&quot;false&quot; name=&quot;Audio 1&quot; resource=&quot;77e6846b&quot; slideId=&quot;{DE3E5EC5-2B33-4BED-8E4F-B7CB37EC9715}&quot; startTime=&quot;0&quot; volume=&quot;1&quot;&gt;&#10;        &lt;audio channels=&quot;1&quot; format=&quot;s16&quot; sampleRate=&quot;44100&quot;/&gt;&#10;      &lt;/audioTrack&gt;&#10;      &lt;audioTrack muted=&quot;false&quot; name=&quot;Audio 2&quot; resource=&quot;61e9c923&quot; slideId=&quot;{448B9F8C-310C-49EF-A901-F839D6884D08}&quot; startTime=&quot;0&quot; volume=&quot;1&quot;&gt;&#10;        &lt;audio channels=&quot;1&quot; format=&quot;s16&quot; sampleRate=&quot;44100&quot;/&gt;&#10;      &lt;/audioTrack&gt;&#10;      &lt;audioTrack muted=&quot;false&quot; name=&quot;Audio 3&quot; resource=&quot;d9c1f856&quot; slideId=&quot;{4A4C5C00-9DA6-469A-B6C9-6DE6263244B5}&quot; startTime=&quot;0&quot; volume=&quot;1&quot;&gt;&#10;        &lt;audio channels=&quot;1&quot; format=&quot;s16&quot; sampleRate=&quot;44100&quot;/&gt;&#10;      &lt;/audioTrack&gt;&#10;      &lt;audioTrack muted=&quot;false&quot; name=&quot;Audio 4&quot; resource=&quot;7d6b421a&quot; slideId=&quot;{A667837D-7155-4CAC-A4A7-356DA9504A58}&quot; startTime=&quot;0&quot; volume=&quot;1&quot;&gt;&#10;        &lt;audio channels=&quot;1&quot; format=&quot;s16&quot; sampleRate=&quot;44100&quot;/&gt;&#10;      &lt;/audioTrack&gt;&#10;      &lt;audioTrack muted=&quot;false&quot; name=&quot;Audio 5&quot; resource=&quot;b8a4b2f4&quot; slideId=&quot;{26AC79C0-2658-4496-B1D5-30241C7DFAEB}&quot; startTime=&quot;0&quot; volume=&quot;1&quot;&gt;&#10;        &lt;audio channels=&quot;1&quot; format=&quot;s16&quot; sampleRate=&quot;44100&quot;/&gt;&#10;      &lt;/audioTrack&gt;&#10;      &lt;audioTrack muted=&quot;false&quot; name=&quot;Audio 6&quot; resource=&quot;2ea1749b&quot; slideId=&quot;{8822DF23-3D79-441B-973F-93031DA594C5}&quot; startTime=&quot;0&quot; volume=&quot;1&quot;&gt;&#10;        &lt;audio channels=&quot;1&quot; format=&quot;s16&quot; sampleRate=&quot;44100&quot;/&gt;&#10;      &lt;/audioTrack&gt;&#10;      &lt;audioTrack muted=&quot;false&quot; name=&quot;Audio 7&quot; resource=&quot;be8cfcb7&quot; slideId=&quot;{CAEDACC5-B004-4E78-8321-50084412FFAC}&quot; startTime=&quot;0&quot; volume=&quot;1&quot;&gt;&#10;        &lt;audio channels=&quot;1&quot; format=&quot;s16&quot; sampleRate=&quot;44100&quot;/&gt;&#10;      &lt;/audioTrack&gt;&#10;      &lt;audioTrack muted=&quot;false&quot; name=&quot;Audio 8&quot; resource=&quot;849d11b1&quot; slideId=&quot;{D5A01B42-50C4-40B8-8C4E-4AC9C7AE2CD5}&quot; startTime=&quot;0&quot; volume=&quot;1&quot;&gt;&#10;        &lt;audio channels=&quot;1&quot; format=&quot;s16&quot; sampleRate=&quot;44100&quot;/&gt;&#10;      &lt;/audioTrack&gt;&#10;    &lt;/audioTracks&gt;&#10;    &lt;videoTracks/&gt;&#10;  &lt;/narration&gt;&#10;&#10;&lt;/presentation2&gt;&#10;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FIRST_PUBLISH" val="1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0BDE9F92-6101-4DE3-9A1B-5CE9C8860BE9}:297"/>
  <p:tag name="ISPRING_SLIDE_ID_2" val="{DE3E5EC5-2B33-4BED-8E4F-B7CB37EC9715}"/>
  <p:tag name="GENSWF_ADVANCE_TIME" val="18.8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B8FB8868-6F35-4D83-8239-78C858DADB89}:279"/>
  <p:tag name="ISPRING_SLIDE_ID_2" val="{448B9F8C-310C-49EF-A901-F839D6884D08}"/>
  <p:tag name="GENSWF_ADVANCE_TIME" val="41.4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8DDB672F-3B42-4468-98F0-159C7861A46E}:278"/>
  <p:tag name="ISPRING_SLIDE_ID_2" val="{4A4C5C00-9DA6-469A-B6C9-6DE6263244B5}"/>
  <p:tag name="GENSWF_ADVANCE_TIME" val="54.9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6A8F027A-C6DC-4D5D-BE81-955FFE4D96F1}:293"/>
  <p:tag name="ISPRING_SLIDE_ID_2" val="{A667837D-7155-4CAC-A4A7-356DA9504A58}"/>
  <p:tag name="GENSWF_ADVANCE_TIME" val="52.6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AE64BD1D-3A4B-4375-9C54-908E164F7142}:294"/>
  <p:tag name="ISPRING_SLIDE_ID_2" val="{26AC79C0-2658-4496-B1D5-30241C7DFAEB}"/>
  <p:tag name="GENSWF_ADVANCE_TIME" val="172.6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C905BA34-4CF0-4468-8AB1-7DE8B22DC1E3}:295"/>
  <p:tag name="ISPRING_SLIDE_ID_2" val="{8822DF23-3D79-441B-973F-93031DA594C5}"/>
  <p:tag name="GENSWF_ADVANCE_TIME" val="29.1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8D476466-0A89-4690-B78C-E8CD791AA467}:296"/>
  <p:tag name="ISPRING_SLIDE_ID_2" val="{CAEDACC5-B004-4E78-8321-50084412FFAC}"/>
  <p:tag name="GENSWF_ADVANCE_TIME" val="121.2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9B38579C-003B-4256-8D41-EB8E0E58E52C}:263"/>
  <p:tag name="ISPRING_SLIDE_ID_2" val="{D5A01B42-50C4-40B8-8C4E-4AC9C7AE2CD5}"/>
  <p:tag name="GENSWF_ADVANCE_TIME" val="35.965"/>
</p:tagLst>
</file>

<file path=ppt/theme/theme1.xml><?xml version="1.0" encoding="utf-8"?>
<a:theme xmlns:a="http://schemas.openxmlformats.org/drawingml/2006/main" name="VinhUni (16-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nhUni Fonts">
      <a:majorFont>
        <a:latin typeface="UTM Swiss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Mẫu Presentation.potx" id="{E89C0247-89E1-4F81-A2B6-8F1C94A65A65}" vid="{2F9F0F4D-34C0-4E55-B2AE-54E024C04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Mẫu Presentation</Template>
  <TotalTime>552</TotalTime>
  <Words>517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Minion</vt:lpstr>
      <vt:lpstr>Verdana</vt:lpstr>
      <vt:lpstr>UTM Swiss Condensed</vt:lpstr>
      <vt:lpstr>Calibri</vt:lpstr>
      <vt:lpstr>Arial</vt:lpstr>
      <vt:lpstr>Edwardian Script ITC</vt:lpstr>
      <vt:lpstr>VinhUni (16-9)</vt:lpstr>
      <vt:lpstr>CƠ SỞ DỮ LIỆU NÂNG CAO</vt:lpstr>
      <vt:lpstr>I. Thông tin chung về học phần</vt:lpstr>
      <vt:lpstr>II. Thông tin về giảng viên</vt:lpstr>
      <vt:lpstr>III. Chuẩn đầu ra của học phần</vt:lpstr>
      <vt:lpstr>IV. Nội dung chính của học phần</vt:lpstr>
      <vt:lpstr>V. Quy định chung của học phần</vt:lpstr>
      <vt:lpstr>VI. Tài liệu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Gioi thieu hoc phan CSDL NC</dc:title>
  <dc:creator>HH</dc:creator>
  <cp:lastModifiedBy>Phan Anh Phong</cp:lastModifiedBy>
  <cp:revision>71</cp:revision>
  <dcterms:created xsi:type="dcterms:W3CDTF">2021-09-10T09:18:21Z</dcterms:created>
  <dcterms:modified xsi:type="dcterms:W3CDTF">2021-09-22T19:07:25Z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