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738" r:id="rId5"/>
    <p:sldId id="73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F4F-A463-4AB9-A97B-D0D095D2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9C34-054C-4827-AC80-5F16E389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6E24-632A-4A55-9091-810E305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BFC4-8F68-43D7-A0C7-274956FF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D3BE-ABEF-4F3E-8416-317F2041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C13-32E6-4ABD-9DC4-43D8AA34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47FDB-85A9-4968-8A5E-9B3A480A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E020-5677-4D3A-BD90-5D3BAD95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C921-51CB-4523-8021-B26FCC14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DDC9-B0E6-4A63-B310-48D48588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FB98F-2680-4351-A5B3-26FA25922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4458-D56E-4D5D-988D-2B3A0883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D90E-56B0-43E8-ADA7-CB1F8D79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5379-54B7-4CE0-93A3-3022DEF7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1A70-2BCF-4A1F-AE0A-091E9D8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D26-E6F1-49B8-B708-CE1D895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A2C0-93ED-4AEB-BAED-B8A614F2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272B-4D52-4CF1-B5A8-ACBBEFF2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4221-7938-4910-92F4-3E5F08D9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8B62-5B83-4786-93BA-CA21B687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F30-0449-40E8-A2C4-DA0A16DF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2902-75D1-48B2-A941-62A520F4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05DA-FF6E-401C-B651-10E752AF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8925-4577-4A13-8783-190C762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0971-D195-45BB-9971-AC643F40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A5EE-7F7B-4B6A-A2F0-6D8DB6D2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F7E8-F749-44BE-B6D3-75322C63F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0E30-4D5E-4544-A192-959431E5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56F3-A7C3-4BF5-8912-1808ACAF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F692-AAF8-4FC5-87E2-FA4A27DD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611C-B0D1-4446-AA3F-6FB9F7A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2B6C-E762-4FAC-97C4-D343CBC2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85B25-BC02-44F4-9DD4-04ECE03D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F83FF-6ABD-4A58-8B31-551727AA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2BA9-34E0-47A3-B5CA-38BB2C1D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41850-D501-4C56-9ECF-AE0BBA58F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7FE08-EA38-4D87-B986-B318ADC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69FEA-8BD8-40C5-BD7D-EC72A8CD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F819-84A0-4484-A5DA-D74CE6E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66FF-D4D8-48E1-93A6-A29F7FEF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DA76F-6402-4D02-8DF5-9BFABB3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ADE4-67F0-4005-8C5F-511739D9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E7F5B-6C37-4F89-AEA4-6B019046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63A6-35AB-410F-BE7C-17BD8301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978F-FE06-4553-AB60-C681E2C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A85D-0E17-4B7D-8DC0-F5AA2E98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B15D-CE65-42F4-AF48-623D9BE2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0E08-4882-43E6-9D17-078CB0DA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4C99-3994-4E38-826D-21F3FF9C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A03A-1314-4B5F-916C-E0C3355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61FA-4179-4A87-9109-FAFAF3A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277B-75FA-4C88-9F01-04427B2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06CE-D8AF-4717-B77B-BA0E0198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8F7B3-6E99-47E1-BBA3-FA5E494D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D99F-D66C-494A-A0C5-CF97F62B7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04947-5943-40BC-A8F2-6279DD18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4055-676D-466C-9307-AA040174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7CB0D-6C66-4963-9C42-F3BD370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04E05-722F-4B50-B5D0-46A5FDB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268-E35C-4447-9C62-B20E9721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4AF5-102E-4E6E-B060-C9004A0F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03D-E7E7-4038-BDDE-A889009153B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0C39-99ED-44DB-9688-D10E26FCC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2DCE7-8B47-4B9A-84C6-F1961989E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9310-F699-4136-9E9C-D884BAD0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98D-CAEF-4480-84CF-F89D0BE8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1ACB-5D6A-4D14-8D48-3C6BB450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Tbl_Obj_SV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Obj_SV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SỬA, XOÁ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= 1999</a:t>
            </a:r>
          </a:p>
        </p:txBody>
      </p:sp>
    </p:spTree>
    <p:extLst>
      <p:ext uri="{BB962C8B-B14F-4D97-AF65-F5344CB8AC3E}">
        <p14:creationId xmlns:p14="http://schemas.microsoft.com/office/powerpoint/2010/main" val="41439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98D-CAEF-4480-84CF-F89D0BE8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1ACB-5D6A-4D14-8D48-3C6BB450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515600" cy="5593644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.</a:t>
            </a:r>
          </a:p>
          <a:p>
            <a:r>
              <a:rPr lang="en-US" err="1"/>
              <a:t>Sử</a:t>
            </a:r>
            <a:r>
              <a:rPr lang="en-US"/>
              <a:t> dụng Obj_Khoa như một kiểu dữ liệu cho bảng Tbl</a:t>
            </a:r>
            <a:r>
              <a:rPr lang="en-US" dirty="0" err="1"/>
              <a:t>_Obj_SV_Khoa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/>
              <a:t>: thongtincanhan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, </a:t>
            </a:r>
            <a:r>
              <a:rPr lang="en-US" dirty="0" err="1"/>
              <a:t>thuockhoa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SQL2003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THÊM, TÌM KIẾM, SỬA </a:t>
            </a:r>
            <a:r>
              <a:rPr lang="en-US" dirty="0" err="1"/>
              <a:t>và</a:t>
            </a:r>
            <a:r>
              <a:rPr lang="en-US" dirty="0"/>
              <a:t> XÓA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Tbl_Obj_SV_Khoa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/>
              <a:t>họa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0.0&quot;&gt;&lt;object type=&quot;1&quot; unique_id=&quot;10001&quot;&gt;&lt;object type=&quot;2&quot; unique_id=&quot;279417&quot;&gt;&lt;object type=&quot;3&quot; unique_id=&quot;279418&quot;&gt;&lt;property id=&quot;20148&quot; value=&quot;5&quot;/&gt;&lt;property id=&quot;20300&quot; value=&quot;Slide 1 - &amp;quot;Bài tập 1&amp;quot;&quot;/&gt;&lt;property id=&quot;20307&quot; value=&quot;738&quot;/&gt;&lt;/object&gt;&lt;/object&gt;&lt;object type=&quot;8&quot; unique_id=&quot;27942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52D6B525F53B5468BF0B341CFBA7AD0" ma:contentTypeVersion="0" ma:contentTypeDescription="Tạo tài liệu mới." ma:contentTypeScope="" ma:versionID="8923abf46ad0ad3f827914dc7ded21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d0abff135653346bbd9e53bc0f8f4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E23864-B765-4B31-BAD7-11EE652B3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98E193-D5B0-45A4-A87B-A6572A1DB0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7094BE-FB31-4858-945E-90F243468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Bài tập 1</vt:lpstr>
      <vt:lpstr>Bài tập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1</dc:title>
  <dc:creator>Phan Anh Phong</dc:creator>
  <cp:lastModifiedBy>Mai Thuy Ngoc (G0.DN)</cp:lastModifiedBy>
  <cp:revision>2</cp:revision>
  <dcterms:created xsi:type="dcterms:W3CDTF">2021-11-01T06:56:49Z</dcterms:created>
  <dcterms:modified xsi:type="dcterms:W3CDTF">2021-11-01T05:56:38Z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0x010100452D6B525F53B5468BF0B341CFBA7AD0</vt:lpwstr>
  </property>
</Properties>
</file>