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90" r:id="rId2"/>
    <p:sldId id="257" r:id="rId3"/>
    <p:sldId id="258" r:id="rId4"/>
    <p:sldId id="259" r:id="rId5"/>
    <p:sldId id="379" r:id="rId6"/>
    <p:sldId id="261" r:id="rId7"/>
    <p:sldId id="262" r:id="rId8"/>
    <p:sldId id="386" r:id="rId9"/>
    <p:sldId id="380" r:id="rId10"/>
    <p:sldId id="389" r:id="rId11"/>
    <p:sldId id="263" r:id="rId12"/>
    <p:sldId id="265" r:id="rId13"/>
    <p:sldId id="269" r:id="rId14"/>
    <p:sldId id="370" r:id="rId15"/>
    <p:sldId id="371" r:id="rId16"/>
    <p:sldId id="373" r:id="rId17"/>
    <p:sldId id="305" r:id="rId18"/>
    <p:sldId id="303" r:id="rId19"/>
    <p:sldId id="304" r:id="rId20"/>
    <p:sldId id="374" r:id="rId21"/>
    <p:sldId id="375" r:id="rId22"/>
    <p:sldId id="376" r:id="rId23"/>
    <p:sldId id="377" r:id="rId24"/>
    <p:sldId id="273" r:id="rId25"/>
    <p:sldId id="391" r:id="rId26"/>
    <p:sldId id="369"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01/19/2022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01/19/2022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01/19/2022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01/19/2022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01/19/2022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68627"/>
            <a:ext cx="11785600" cy="617173"/>
          </a:xfrm>
        </p:spPr>
        <p:txBody>
          <a:bodyPr>
            <a:noAutofit/>
          </a:bodyPr>
          <a:lstStyle>
            <a:lvl1pPr>
              <a:defRPr sz="3733">
                <a:solidFill>
                  <a:schemeClr val="accent6">
                    <a:lumMod val="50000"/>
                  </a:schemeClr>
                </a:solidFill>
                <a:effectLst>
                  <a:outerShdw blurRad="38100" dist="38100" dir="2700000" algn="tl">
                    <a:srgbClr val="000000">
                      <a:alpha val="43137"/>
                    </a:srgbClr>
                  </a:outerShdw>
                </a:effectLst>
                <a:latin typeface="UTM Swiss Condensed" pitchFamily="2" charset="-93"/>
                <a:cs typeface="Arial" pitchFamily="34" charset="0"/>
              </a:defRPr>
            </a:lvl1pPr>
          </a:lstStyle>
          <a:p>
            <a:r>
              <a:rPr lang="en-US"/>
              <a:t>Click to edit Master title style</a:t>
            </a:r>
            <a:endParaRPr lang="vi-VN"/>
          </a:p>
        </p:txBody>
      </p:sp>
      <p:sp>
        <p:nvSpPr>
          <p:cNvPr id="3" name="Content Placeholder 2"/>
          <p:cNvSpPr>
            <a:spLocks noGrp="1"/>
          </p:cNvSpPr>
          <p:nvPr>
            <p:ph idx="1"/>
          </p:nvPr>
        </p:nvSpPr>
        <p:spPr>
          <a:xfrm>
            <a:off x="203200" y="787400"/>
            <a:ext cx="11785600" cy="5425909"/>
          </a:xfrm>
        </p:spPr>
        <p:txBody>
          <a:bodyPr>
            <a:normAutofit/>
          </a:bodyPr>
          <a:lstStyle>
            <a:lvl1pPr algn="just">
              <a:lnSpc>
                <a:spcPct val="110000"/>
              </a:lnSpc>
              <a:spcBef>
                <a:spcPts val="800"/>
              </a:spcBef>
              <a:defRPr sz="3200">
                <a:solidFill>
                  <a:schemeClr val="tx1"/>
                </a:solidFill>
                <a:effectLst/>
                <a:latin typeface="UTM Swiss Condensed" pitchFamily="2" charset="-93"/>
                <a:cs typeface="Arial" pitchFamily="34" charset="0"/>
              </a:defRPr>
            </a:lvl1pPr>
            <a:lvl2pPr algn="just">
              <a:lnSpc>
                <a:spcPct val="110000"/>
              </a:lnSpc>
              <a:spcBef>
                <a:spcPts val="800"/>
              </a:spcBef>
              <a:defRPr sz="2667">
                <a:solidFill>
                  <a:schemeClr val="tx1"/>
                </a:solidFill>
                <a:effectLst/>
                <a:latin typeface="UTM Swiss Condensed" pitchFamily="2" charset="-93"/>
                <a:cs typeface="Arial" pitchFamily="34" charset="0"/>
              </a:defRPr>
            </a:lvl2pPr>
            <a:lvl3pPr algn="just">
              <a:lnSpc>
                <a:spcPct val="110000"/>
              </a:lnSpc>
              <a:spcBef>
                <a:spcPts val="800"/>
              </a:spcBef>
              <a:defRPr sz="2400">
                <a:solidFill>
                  <a:schemeClr val="tx1"/>
                </a:solidFill>
                <a:effectLst/>
                <a:latin typeface="UTM Swiss Condensed" pitchFamily="2" charset="-93"/>
                <a:cs typeface="Arial" pitchFamily="34" charset="0"/>
              </a:defRPr>
            </a:lvl3pPr>
            <a:lvl4pPr algn="just">
              <a:lnSpc>
                <a:spcPct val="110000"/>
              </a:lnSpc>
              <a:spcBef>
                <a:spcPts val="800"/>
              </a:spcBef>
              <a:defRPr sz="2133">
                <a:solidFill>
                  <a:schemeClr val="tx1"/>
                </a:solidFill>
                <a:effectLst/>
                <a:latin typeface="UTM Swiss Condensed" pitchFamily="2" charset="-93"/>
                <a:cs typeface="Arial" pitchFamily="34" charset="0"/>
              </a:defRPr>
            </a:lvl4pPr>
            <a:lvl5pPr algn="just">
              <a:lnSpc>
                <a:spcPct val="110000"/>
              </a:lnSpc>
              <a:spcBef>
                <a:spcPts val="800"/>
              </a:spcBef>
              <a:defRPr sz="2133">
                <a:solidFill>
                  <a:schemeClr val="tx1"/>
                </a:solidFill>
                <a:effectLst/>
                <a:latin typeface="UTM Swiss Condensed" pitchFamily="2" charset="-93"/>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Slide Number Placeholder 5"/>
          <p:cNvSpPr>
            <a:spLocks noGrp="1"/>
          </p:cNvSpPr>
          <p:nvPr>
            <p:ph type="sldNum" sz="quarter" idx="12"/>
          </p:nvPr>
        </p:nvSpPr>
        <p:spPr>
          <a:xfrm>
            <a:off x="10896533" y="6356351"/>
            <a:ext cx="1092267" cy="276999"/>
          </a:xfrm>
        </p:spPr>
        <p:txBody>
          <a:bodyPr/>
          <a:lstStyle/>
          <a:p>
            <a:fld id="{15BFCA54-6B67-44C2-89EB-D6940E9985E7}" type="slidenum">
              <a:rPr lang="vi-VN" smtClean="0"/>
              <a:t>‹#›</a:t>
            </a:fld>
            <a:endParaRPr lang="vi-VN"/>
          </a:p>
        </p:txBody>
      </p:sp>
      <p:sp>
        <p:nvSpPr>
          <p:cNvPr id="7" name="Rechthoek 18"/>
          <p:cNvSpPr/>
          <p:nvPr userDrawn="1"/>
        </p:nvSpPr>
        <p:spPr bwMode="auto">
          <a:xfrm>
            <a:off x="-48683" y="6405331"/>
            <a:ext cx="12287576" cy="452669"/>
          </a:xfrm>
          <a:prstGeom prst="rect">
            <a:avLst/>
          </a:prstGeom>
          <a:solidFill>
            <a:srgbClr val="0070C0"/>
          </a:solidFill>
          <a:ln>
            <a:noFill/>
          </a:ln>
          <a:effectLst/>
        </p:spPr>
        <p:txBody>
          <a:bodyPr vert="horz" wrap="square" lIns="121920" tIns="60960" rIns="121920" bIns="60960" numCol="1" rtlCol="0" anchor="t" anchorCtr="0" compatLnSpc="1">
            <a:prstTxWarp prst="textNoShape">
              <a:avLst/>
            </a:prstTxWarp>
          </a:bodyPr>
          <a:lstStyle/>
          <a:p>
            <a:pPr marL="0" marR="0" indent="0" algn="l" defTabSz="1219170" rtl="0" eaLnBrk="1" fontAlgn="base" latinLnBrk="0" hangingPunct="1">
              <a:lnSpc>
                <a:spcPct val="95000"/>
              </a:lnSpc>
              <a:spcBef>
                <a:spcPct val="0"/>
              </a:spcBef>
              <a:spcAft>
                <a:spcPct val="0"/>
              </a:spcAft>
              <a:buClrTx/>
              <a:buSzTx/>
              <a:buFont typeface="Arial" charset="0"/>
              <a:buNone/>
              <a:tabLst/>
            </a:pPr>
            <a:endParaRPr kumimoji="0" lang="en-GB" sz="2400" b="0" i="0" u="none" strike="noStrike" cap="none" normalizeH="0" baseline="0" noProof="0" dirty="0">
              <a:ln>
                <a:noFill/>
              </a:ln>
              <a:solidFill>
                <a:schemeClr val="bg1"/>
              </a:solidFill>
              <a:effectLst/>
              <a:latin typeface="Minion" pitchFamily="2" charset="0"/>
            </a:endParaRPr>
          </a:p>
        </p:txBody>
      </p:sp>
      <p:sp>
        <p:nvSpPr>
          <p:cNvPr id="10" name="Text Placeholder 9"/>
          <p:cNvSpPr>
            <a:spLocks noGrp="1"/>
          </p:cNvSpPr>
          <p:nvPr>
            <p:ph type="body" sz="quarter" idx="13" hasCustomPrompt="1"/>
          </p:nvPr>
        </p:nvSpPr>
        <p:spPr>
          <a:xfrm>
            <a:off x="203200" y="6405332"/>
            <a:ext cx="11653440" cy="384936"/>
          </a:xfrm>
        </p:spPr>
        <p:txBody>
          <a:bodyPr>
            <a:noAutofit/>
          </a:bodyPr>
          <a:lstStyle>
            <a:lvl1pPr marL="0" indent="0">
              <a:buNone/>
              <a:defRPr sz="1867" b="1">
                <a:solidFill>
                  <a:srgbClr val="FFFF00"/>
                </a:solidFill>
                <a:effectLst>
                  <a:outerShdw blurRad="38100" dist="38100" dir="2700000" algn="tl">
                    <a:srgbClr val="000000">
                      <a:alpha val="43137"/>
                    </a:srgbClr>
                  </a:outerShdw>
                </a:effectLst>
              </a:defRPr>
            </a:lvl1pPr>
          </a:lstStyle>
          <a:p>
            <a:pPr lvl="0"/>
            <a:r>
              <a:rPr lang="en-US"/>
              <a:t>Click to add text</a:t>
            </a:r>
          </a:p>
        </p:txBody>
      </p:sp>
      <p:cxnSp>
        <p:nvCxnSpPr>
          <p:cNvPr id="9" name="Straight Connector 8">
            <a:extLst>
              <a:ext uri="{FF2B5EF4-FFF2-40B4-BE49-F238E27FC236}">
                <a16:creationId xmlns:a16="http://schemas.microsoft.com/office/drawing/2014/main" id="{4363B7C4-91F5-427A-A6DA-76917B8E5EDD}"/>
              </a:ext>
            </a:extLst>
          </p:cNvPr>
          <p:cNvCxnSpPr>
            <a:cxnSpLocks/>
          </p:cNvCxnSpPr>
          <p:nvPr userDrawn="1"/>
        </p:nvCxnSpPr>
        <p:spPr>
          <a:xfrm>
            <a:off x="115456" y="685800"/>
            <a:ext cx="1197494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76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8754" y="2147391"/>
            <a:ext cx="8254491" cy="2495550"/>
          </a:xfrm>
          <a:prstGeom prst="rect">
            <a:avLst/>
          </a:prstGeom>
        </p:spPr>
        <p:txBody>
          <a:bodyPr wrap="square" lIns="0" tIns="0" rIns="0" bIns="0">
            <a:spAutoFit/>
          </a:bodyPr>
          <a:lstStyle>
            <a:lvl1pPr>
              <a:defRPr sz="5400" b="1"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01/19/2022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tmp"/><Relationship Id="rId7"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9.tmp"/><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tmp"/><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jpg"/><Relationship Id="rId7" Type="http://schemas.openxmlformats.org/officeDocument/2006/relationships/image" Target="../media/image49.jpg"/><Relationship Id="rId2" Type="http://schemas.openxmlformats.org/officeDocument/2006/relationships/image" Target="../media/image44.tmp"/><Relationship Id="rId1" Type="http://schemas.openxmlformats.org/officeDocument/2006/relationships/slideLayout" Target="../slideLayouts/slideLayout5.xml"/><Relationship Id="rId6" Type="http://schemas.openxmlformats.org/officeDocument/2006/relationships/image" Target="../media/image48.tmp"/><Relationship Id="rId5" Type="http://schemas.openxmlformats.org/officeDocument/2006/relationships/image" Target="../media/image47.tmp"/><Relationship Id="rId4" Type="http://schemas.openxmlformats.org/officeDocument/2006/relationships/image" Target="../media/image46.tmp"/><Relationship Id="rId9" Type="http://schemas.openxmlformats.org/officeDocument/2006/relationships/image" Target="../media/image51.tmp"/></Relationships>
</file>

<file path=ppt/slides/_rels/slide19.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5.jp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55.tmp"/><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57.tmp"/><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59.tmp"/><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61.tmp"/><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63.jpg"/><Relationship Id="rId13" Type="http://schemas.openxmlformats.org/officeDocument/2006/relationships/image" Target="../media/image68.png"/><Relationship Id="rId18" Type="http://schemas.openxmlformats.org/officeDocument/2006/relationships/image" Target="../media/image73.jpg"/><Relationship Id="rId3" Type="http://schemas.openxmlformats.org/officeDocument/2006/relationships/image" Target="../media/image3.png"/><Relationship Id="rId21" Type="http://schemas.openxmlformats.org/officeDocument/2006/relationships/image" Target="../media/image76.png"/><Relationship Id="rId7" Type="http://schemas.openxmlformats.org/officeDocument/2006/relationships/image" Target="../media/image62.jpg"/><Relationship Id="rId12" Type="http://schemas.openxmlformats.org/officeDocument/2006/relationships/image" Target="../media/image67.png"/><Relationship Id="rId17" Type="http://schemas.openxmlformats.org/officeDocument/2006/relationships/image" Target="../media/image72.jpg"/><Relationship Id="rId2" Type="http://schemas.openxmlformats.org/officeDocument/2006/relationships/image" Target="../media/image2.png"/><Relationship Id="rId16" Type="http://schemas.openxmlformats.org/officeDocument/2006/relationships/image" Target="../media/image71.jpg"/><Relationship Id="rId20"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66.png"/><Relationship Id="rId5" Type="http://schemas.openxmlformats.org/officeDocument/2006/relationships/image" Target="../media/image5.png"/><Relationship Id="rId15" Type="http://schemas.openxmlformats.org/officeDocument/2006/relationships/image" Target="../media/image70.jpg"/><Relationship Id="rId10" Type="http://schemas.openxmlformats.org/officeDocument/2006/relationships/image" Target="../media/image65.jpg"/><Relationship Id="rId19" Type="http://schemas.openxmlformats.org/officeDocument/2006/relationships/image" Target="../media/image74.png"/><Relationship Id="rId4" Type="http://schemas.openxmlformats.org/officeDocument/2006/relationships/image" Target="../media/image4.png"/><Relationship Id="rId9" Type="http://schemas.openxmlformats.org/officeDocument/2006/relationships/image" Target="../media/image64.jpg"/><Relationship Id="rId14" Type="http://schemas.openxmlformats.org/officeDocument/2006/relationships/image" Target="../media/image6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07F5F-BD5B-4607-8052-1D6C6136A269}"/>
              </a:ext>
            </a:extLst>
          </p:cNvPr>
          <p:cNvSpPr txBox="1"/>
          <p:nvPr/>
        </p:nvSpPr>
        <p:spPr>
          <a:xfrm>
            <a:off x="990600" y="616804"/>
            <a:ext cx="10515600" cy="2177969"/>
          </a:xfrm>
          <a:prstGeom prst="rect">
            <a:avLst/>
          </a:prstGeom>
          <a:noFill/>
        </p:spPr>
        <p:txBody>
          <a:bodyPr wrap="square" rtlCol="0">
            <a:spAutoFit/>
          </a:bodyPr>
          <a:lstStyle/>
          <a:p>
            <a:pPr algn="ctr">
              <a:lnSpc>
                <a:spcPct val="130000"/>
              </a:lnSpc>
            </a:pPr>
            <a:r>
              <a:rPr lang="en-US" sz="3600" b="1">
                <a:solidFill>
                  <a:srgbClr val="002060"/>
                </a:solidFill>
                <a:latin typeface="Arial" panose="020B0604020202020204" pitchFamily="34" charset="0"/>
                <a:cs typeface="Arial" panose="020B0604020202020204" pitchFamily="34" charset="0"/>
              </a:rPr>
              <a:t>BÁO CÁO ĐỒ ÁN</a:t>
            </a:r>
          </a:p>
          <a:p>
            <a:pPr algn="ctr">
              <a:lnSpc>
                <a:spcPct val="130000"/>
              </a:lnSpc>
            </a:pPr>
            <a:r>
              <a:rPr lang="en-US" sz="3600" b="1">
                <a:solidFill>
                  <a:srgbClr val="002060"/>
                </a:solidFill>
                <a:latin typeface="Arial" panose="020B0604020202020204" pitchFamily="34" charset="0"/>
                <a:cs typeface="Arial" panose="020B0604020202020204" pitchFamily="34" charset="0"/>
              </a:rPr>
              <a:t>HỌC PHẦN: PHÁT TRIỂN ỨNG DỤNG DỰA TRÊN MÃ NGUỒN MỞ</a:t>
            </a:r>
          </a:p>
        </p:txBody>
      </p:sp>
      <p:sp>
        <p:nvSpPr>
          <p:cNvPr id="3" name="TextBox 2">
            <a:extLst>
              <a:ext uri="{FF2B5EF4-FFF2-40B4-BE49-F238E27FC236}">
                <a16:creationId xmlns:a16="http://schemas.microsoft.com/office/drawing/2014/main" id="{FAB6D993-6CDF-4344-B491-7419E8791F0A}"/>
              </a:ext>
            </a:extLst>
          </p:cNvPr>
          <p:cNvSpPr txBox="1"/>
          <p:nvPr/>
        </p:nvSpPr>
        <p:spPr>
          <a:xfrm>
            <a:off x="838200" y="2837626"/>
            <a:ext cx="11353800" cy="1569660"/>
          </a:xfrm>
          <a:prstGeom prst="rect">
            <a:avLst/>
          </a:prstGeom>
          <a:noFill/>
        </p:spPr>
        <p:txBody>
          <a:bodyPr wrap="square" rtlCol="0">
            <a:spAutoFit/>
          </a:bodyPr>
          <a:lstStyle/>
          <a:p>
            <a:r>
              <a:rPr lang="en-US" sz="3200" u="sng">
                <a:latin typeface="Arial" panose="020B0604020202020204" pitchFamily="34" charset="0"/>
                <a:cs typeface="Arial" panose="020B0604020202020204" pitchFamily="34" charset="0"/>
              </a:rPr>
              <a:t>ĐỀ TÀI:</a:t>
            </a:r>
          </a:p>
          <a:p>
            <a:pPr algn="just"/>
            <a:r>
              <a:rPr lang="en-US" sz="3200">
                <a:latin typeface="Arial" panose="020B0604020202020204" pitchFamily="34" charset="0"/>
                <a:cs typeface="Arial" panose="020B0604020202020204" pitchFamily="34" charset="0"/>
              </a:rPr>
              <a:t>XÂY DỰNG HỆ THỐNG THI TRẮC NGHIỆM TRỰC TUYẾN BẰNG CHAMILO</a:t>
            </a:r>
          </a:p>
        </p:txBody>
      </p:sp>
      <p:sp>
        <p:nvSpPr>
          <p:cNvPr id="4" name="Rectangle 3">
            <a:extLst>
              <a:ext uri="{FF2B5EF4-FFF2-40B4-BE49-F238E27FC236}">
                <a16:creationId xmlns:a16="http://schemas.microsoft.com/office/drawing/2014/main" id="{5B994C66-CE49-4B7E-B5B0-CF7BD457E57F}"/>
              </a:ext>
            </a:extLst>
          </p:cNvPr>
          <p:cNvSpPr/>
          <p:nvPr/>
        </p:nvSpPr>
        <p:spPr>
          <a:xfrm>
            <a:off x="0" y="6019800"/>
            <a:ext cx="121920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18220B-F436-448C-961A-6441DE624DF3}"/>
              </a:ext>
            </a:extLst>
          </p:cNvPr>
          <p:cNvSpPr txBox="1"/>
          <p:nvPr/>
        </p:nvSpPr>
        <p:spPr>
          <a:xfrm>
            <a:off x="4343400" y="4810344"/>
            <a:ext cx="5715000"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Giảng viên: ThS. Võ Đức Quang</a:t>
            </a:r>
          </a:p>
          <a:p>
            <a:r>
              <a:rPr lang="en-US" sz="2800">
                <a:latin typeface="Arial" panose="020B0604020202020204" pitchFamily="34" charset="0"/>
                <a:cs typeface="Arial" panose="020B0604020202020204" pitchFamily="34" charset="0"/>
              </a:rPr>
              <a:t>Nhóm SVTH: Nhóm 8</a:t>
            </a:r>
          </a:p>
        </p:txBody>
      </p:sp>
      <p:cxnSp>
        <p:nvCxnSpPr>
          <p:cNvPr id="7" name="Straight Connector 6">
            <a:extLst>
              <a:ext uri="{FF2B5EF4-FFF2-40B4-BE49-F238E27FC236}">
                <a16:creationId xmlns:a16="http://schemas.microsoft.com/office/drawing/2014/main" id="{D28ADF87-659A-440A-9B23-5D652DF93198}"/>
              </a:ext>
            </a:extLst>
          </p:cNvPr>
          <p:cNvCxnSpPr>
            <a:cxnSpLocks/>
          </p:cNvCxnSpPr>
          <p:nvPr/>
        </p:nvCxnSpPr>
        <p:spPr>
          <a:xfrm>
            <a:off x="838200" y="304800"/>
            <a:ext cx="49530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3CE27D25-B7C7-4FC4-A17C-A94C23C328B4}"/>
              </a:ext>
            </a:extLst>
          </p:cNvPr>
          <p:cNvCxnSpPr>
            <a:cxnSpLocks/>
          </p:cNvCxnSpPr>
          <p:nvPr/>
        </p:nvCxnSpPr>
        <p:spPr>
          <a:xfrm>
            <a:off x="6515100" y="304800"/>
            <a:ext cx="4572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6517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23D-9A51-48CC-9D1E-E9F03B583DFF}"/>
              </a:ext>
            </a:extLst>
          </p:cNvPr>
          <p:cNvSpPr>
            <a:spLocks noGrp="1"/>
          </p:cNvSpPr>
          <p:nvPr>
            <p:ph type="title"/>
          </p:nvPr>
        </p:nvSpPr>
        <p:spPr/>
        <p:txBody>
          <a:bodyPr/>
          <a:lstStyle/>
          <a:p>
            <a:r>
              <a:rPr lang="en-US"/>
              <a:t>2. ĐỐI VỚI QUẢN TRỊ VIÊN</a:t>
            </a:r>
          </a:p>
        </p:txBody>
      </p:sp>
      <p:sp>
        <p:nvSpPr>
          <p:cNvPr id="3" name="Content Placeholder 2">
            <a:extLst>
              <a:ext uri="{FF2B5EF4-FFF2-40B4-BE49-F238E27FC236}">
                <a16:creationId xmlns:a16="http://schemas.microsoft.com/office/drawing/2014/main" id="{6FF0C099-EA9E-40B2-9668-CE89BE925B1B}"/>
              </a:ext>
            </a:extLst>
          </p:cNvPr>
          <p:cNvSpPr>
            <a:spLocks noGrp="1"/>
          </p:cNvSpPr>
          <p:nvPr>
            <p:ph idx="1"/>
          </p:nvPr>
        </p:nvSpPr>
        <p:spPr/>
        <p:txBody>
          <a:bodyPr>
            <a:normAutofit/>
          </a:bodyPr>
          <a:lstStyle/>
          <a:p>
            <a:pPr>
              <a:lnSpc>
                <a:spcPct val="120000"/>
              </a:lnSpc>
            </a:pPr>
            <a:endParaRPr lang="en-US">
              <a:latin typeface="UTM Swiss Condensed" panose="02000500000000000000" pitchFamily="2" charset="0"/>
            </a:endParaRPr>
          </a:p>
          <a:p>
            <a:pPr>
              <a:lnSpc>
                <a:spcPct val="120000"/>
              </a:lnSpc>
            </a:pPr>
            <a:endParaRPr lang="en-US">
              <a:latin typeface="UTM Swiss Condensed" panose="02000500000000000000" pitchFamily="2" charset="0"/>
            </a:endParaRPr>
          </a:p>
          <a:p>
            <a:endParaRPr lang="en-US"/>
          </a:p>
        </p:txBody>
      </p:sp>
      <p:sp>
        <p:nvSpPr>
          <p:cNvPr id="4" name="Text Placeholder 3">
            <a:extLst>
              <a:ext uri="{FF2B5EF4-FFF2-40B4-BE49-F238E27FC236}">
                <a16:creationId xmlns:a16="http://schemas.microsoft.com/office/drawing/2014/main" id="{EC198536-9D8C-4196-AC66-FB03E0B239BF}"/>
              </a:ext>
            </a:extLst>
          </p:cNvPr>
          <p:cNvSpPr>
            <a:spLocks noGrp="1"/>
          </p:cNvSpPr>
          <p:nvPr>
            <p:ph type="body" sz="quarter" idx="13"/>
          </p:nvPr>
        </p:nvSpPr>
        <p:spPr/>
        <p:txBody>
          <a:bodyPr/>
          <a:lstStyle/>
          <a:p>
            <a:endParaRPr lang="en-US"/>
          </a:p>
        </p:txBody>
      </p:sp>
      <p:sp>
        <p:nvSpPr>
          <p:cNvPr id="12" name="Rectangle: Rounded Corners 11">
            <a:extLst>
              <a:ext uri="{FF2B5EF4-FFF2-40B4-BE49-F238E27FC236}">
                <a16:creationId xmlns:a16="http://schemas.microsoft.com/office/drawing/2014/main" id="{64B20F4E-8B37-432C-AD69-FACFB5AC1CCE}"/>
              </a:ext>
            </a:extLst>
          </p:cNvPr>
          <p:cNvSpPr/>
          <p:nvPr/>
        </p:nvSpPr>
        <p:spPr>
          <a:xfrm>
            <a:off x="677640" y="2024101"/>
            <a:ext cx="8771159"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vi-VN" sz="2400">
                <a:latin typeface="Arial" panose="020B0604020202020204" pitchFamily="34" charset="0"/>
                <a:cs typeface="Arial" panose="020B0604020202020204" pitchFamily="34" charset="0"/>
              </a:rPr>
              <a:t>Quản lý người dùng</a:t>
            </a:r>
            <a:endParaRPr lang="en-US" sz="24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D85F14D-62BF-49B3-AB4F-DA7E8569B4AD}"/>
              </a:ext>
            </a:extLst>
          </p:cNvPr>
          <p:cNvSpPr txBox="1"/>
          <p:nvPr/>
        </p:nvSpPr>
        <p:spPr>
          <a:xfrm>
            <a:off x="611561" y="950063"/>
            <a:ext cx="10836718" cy="954107"/>
          </a:xfrm>
          <a:prstGeom prst="rect">
            <a:avLst/>
          </a:prstGeom>
          <a:noFill/>
        </p:spPr>
        <p:txBody>
          <a:bodyPr wrap="square">
            <a:spAutoFit/>
          </a:bodyPr>
          <a:lstStyle/>
          <a:p>
            <a:r>
              <a:rPr lang="en-US" sz="2800">
                <a:latin typeface="Arial" panose="020B0604020202020204" pitchFamily="34" charset="0"/>
                <a:cs typeface="Arial" panose="020B0604020202020204" pitchFamily="34" charset="0"/>
              </a:rPr>
              <a:t>Tương tự như giáo viên nhưng quản trị viên có thêm một số chức năng khác như:</a:t>
            </a:r>
          </a:p>
        </p:txBody>
      </p:sp>
      <p:sp>
        <p:nvSpPr>
          <p:cNvPr id="24" name="Rectangle: Rounded Corners 23">
            <a:extLst>
              <a:ext uri="{FF2B5EF4-FFF2-40B4-BE49-F238E27FC236}">
                <a16:creationId xmlns:a16="http://schemas.microsoft.com/office/drawing/2014/main" id="{C0249598-5F26-417C-9860-A1E77B594EB9}"/>
              </a:ext>
            </a:extLst>
          </p:cNvPr>
          <p:cNvSpPr/>
          <p:nvPr/>
        </p:nvSpPr>
        <p:spPr>
          <a:xfrm>
            <a:off x="695225" y="2901924"/>
            <a:ext cx="8805156"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Quản lý khoá học có thêm chức năng cho phép nhiều giáo viên quản lý một khoá học</a:t>
            </a:r>
          </a:p>
        </p:txBody>
      </p:sp>
      <p:sp>
        <p:nvSpPr>
          <p:cNvPr id="26" name="Title 1">
            <a:extLst>
              <a:ext uri="{FF2B5EF4-FFF2-40B4-BE49-F238E27FC236}">
                <a16:creationId xmlns:a16="http://schemas.microsoft.com/office/drawing/2014/main" id="{3D7715E4-91CD-4874-8FF3-E090943E07E0}"/>
              </a:ext>
            </a:extLst>
          </p:cNvPr>
          <p:cNvSpPr txBox="1">
            <a:spLocks/>
          </p:cNvSpPr>
          <p:nvPr/>
        </p:nvSpPr>
        <p:spPr>
          <a:xfrm>
            <a:off x="203200" y="3900842"/>
            <a:ext cx="11785600" cy="617173"/>
          </a:xfrm>
          <a:prstGeom prst="rect">
            <a:avLst/>
          </a:prstGeom>
        </p:spPr>
        <p:txBody>
          <a:bodyPr wrap="square" lIns="0" tIns="0" rIns="0" bIns="0">
            <a:noAutofit/>
          </a:bodyPr>
          <a:lstStyle>
            <a:lvl1pPr>
              <a:defRPr sz="3733" b="1" i="0">
                <a:solidFill>
                  <a:schemeClr val="accent6">
                    <a:lumMod val="50000"/>
                  </a:schemeClr>
                </a:solidFill>
                <a:effectLst>
                  <a:outerShdw blurRad="38100" dist="38100" dir="2700000" algn="tl">
                    <a:srgbClr val="000000">
                      <a:alpha val="43137"/>
                    </a:srgbClr>
                  </a:outerShdw>
                </a:effectLst>
                <a:latin typeface="UTM Swiss Condensed" pitchFamily="2" charset="-93"/>
                <a:ea typeface="+mj-ea"/>
                <a:cs typeface="Arial" pitchFamily="34" charset="0"/>
              </a:defRPr>
            </a:lvl1pPr>
          </a:lstStyle>
          <a:p>
            <a:r>
              <a:rPr lang="en-US" kern="0"/>
              <a:t>3. ĐỐI VỚI NGƯỜI HỌC</a:t>
            </a:r>
          </a:p>
        </p:txBody>
      </p:sp>
      <p:sp>
        <p:nvSpPr>
          <p:cNvPr id="28" name="Rectangle: Rounded Corners 27">
            <a:extLst>
              <a:ext uri="{FF2B5EF4-FFF2-40B4-BE49-F238E27FC236}">
                <a16:creationId xmlns:a16="http://schemas.microsoft.com/office/drawing/2014/main" id="{5DE0428B-E613-4B9A-999E-6A30E4FA8814}"/>
              </a:ext>
            </a:extLst>
          </p:cNvPr>
          <p:cNvSpPr/>
          <p:nvPr/>
        </p:nvSpPr>
        <p:spPr>
          <a:xfrm>
            <a:off x="677640" y="4725613"/>
            <a:ext cx="8805156"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Xem tài liệu các môn học</a:t>
            </a:r>
          </a:p>
        </p:txBody>
      </p:sp>
      <p:sp>
        <p:nvSpPr>
          <p:cNvPr id="30" name="Rectangle: Rounded Corners 29">
            <a:extLst>
              <a:ext uri="{FF2B5EF4-FFF2-40B4-BE49-F238E27FC236}">
                <a16:creationId xmlns:a16="http://schemas.microsoft.com/office/drawing/2014/main" id="{B5B0411A-A341-494B-A3FB-D2A3768E6E3B}"/>
              </a:ext>
            </a:extLst>
          </p:cNvPr>
          <p:cNvSpPr/>
          <p:nvPr/>
        </p:nvSpPr>
        <p:spPr>
          <a:xfrm>
            <a:off x="695225" y="5635068"/>
            <a:ext cx="8805156"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Làm bài tập, thi trắc nghiệm</a:t>
            </a:r>
          </a:p>
        </p:txBody>
      </p:sp>
    </p:spTree>
    <p:extLst>
      <p:ext uri="{BB962C8B-B14F-4D97-AF65-F5344CB8AC3E}">
        <p14:creationId xmlns:p14="http://schemas.microsoft.com/office/powerpoint/2010/main" val="813220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DF25FEF7-04EE-4E00-B460-1B21B3D5C68C}"/>
              </a:ext>
            </a:extLst>
          </p:cNvPr>
          <p:cNvSpPr txBox="1"/>
          <p:nvPr/>
        </p:nvSpPr>
        <p:spPr>
          <a:xfrm>
            <a:off x="1981200" y="1981200"/>
            <a:ext cx="9677400" cy="1754326"/>
          </a:xfrm>
          <a:prstGeom prst="rect">
            <a:avLst/>
          </a:prstGeom>
          <a:noFill/>
        </p:spPr>
        <p:txBody>
          <a:bodyPr wrap="square" rtlCol="0">
            <a:spAutoFit/>
          </a:bodyPr>
          <a:lstStyle/>
          <a:p>
            <a:pPr algn="ctr"/>
            <a:r>
              <a:rPr lang="en-US" sz="5400" b="1">
                <a:solidFill>
                  <a:schemeClr val="bg1"/>
                </a:solidFill>
                <a:latin typeface="Arial" panose="020B0604020202020204" pitchFamily="34" charset="0"/>
                <a:cs typeface="Arial" panose="020B0604020202020204" pitchFamily="34" charset="0"/>
              </a:rPr>
              <a:t>TRIỂN KHAI, THỬ NGHIỆM ỨNG DỤNG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4" name="object 4"/>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5" name="object 5"/>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6" name="object 6"/>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7" name="object 7"/>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8" name="object 8"/>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9" name="object 9"/>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0" name="object 10"/>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grpSp>
        <p:nvGrpSpPr>
          <p:cNvPr id="24" name="Group 23">
            <a:extLst>
              <a:ext uri="{FF2B5EF4-FFF2-40B4-BE49-F238E27FC236}">
                <a16:creationId xmlns:a16="http://schemas.microsoft.com/office/drawing/2014/main" id="{715CE9B7-20FC-4888-884C-03F106C4E748}"/>
              </a:ext>
            </a:extLst>
          </p:cNvPr>
          <p:cNvGrpSpPr/>
          <p:nvPr/>
        </p:nvGrpSpPr>
        <p:grpSpPr>
          <a:xfrm>
            <a:off x="-6416" y="2005554"/>
            <a:ext cx="1834403" cy="2844426"/>
            <a:chOff x="-6416" y="2005554"/>
            <a:chExt cx="1834403" cy="2844426"/>
          </a:xfrm>
        </p:grpSpPr>
        <p:sp>
          <p:nvSpPr>
            <p:cNvPr id="11" name="object 11"/>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73924" y="3987050"/>
              <a:ext cx="1754063" cy="382156"/>
            </a:xfrm>
            <a:prstGeom prst="rect">
              <a:avLst/>
            </a:prstGeom>
          </p:spPr>
          <p:txBody>
            <a:bodyPr vert="horz" wrap="square" lIns="0" tIns="12700" rIns="0" bIns="0" rtlCol="0">
              <a:spAutoFit/>
            </a:bodyPr>
            <a:lstStyle/>
            <a:p>
              <a:pPr marL="12700">
                <a:lnSpc>
                  <a:spcPct val="100000"/>
                </a:lnSpc>
                <a:spcBef>
                  <a:spcPts val="100"/>
                </a:spcBef>
              </a:pPr>
              <a:r>
                <a:rPr lang="en-US" sz="2400" b="1" spc="-5">
                  <a:solidFill>
                    <a:srgbClr val="FFFFFF"/>
                  </a:solidFill>
                  <a:latin typeface="Arial"/>
                  <a:cs typeface="Arial"/>
                </a:rPr>
                <a:t>Trang chủ</a:t>
              </a:r>
              <a:endParaRPr sz="2400">
                <a:latin typeface="Arial"/>
                <a:cs typeface="Arial"/>
              </a:endParaRPr>
            </a:p>
          </p:txBody>
        </p:sp>
      </p:grpSp>
      <p:pic>
        <p:nvPicPr>
          <p:cNvPr id="16" name="Picture 15">
            <a:extLst>
              <a:ext uri="{FF2B5EF4-FFF2-40B4-BE49-F238E27FC236}">
                <a16:creationId xmlns:a16="http://schemas.microsoft.com/office/drawing/2014/main" id="{4AF832C8-814D-4115-9834-16E702BCE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673" y="383687"/>
            <a:ext cx="9688527" cy="5324740"/>
          </a:xfrm>
          <a:prstGeom prst="rect">
            <a:avLst/>
          </a:prstGeom>
        </p:spPr>
      </p:pic>
      <p:grpSp>
        <p:nvGrpSpPr>
          <p:cNvPr id="18" name="Group 17">
            <a:extLst>
              <a:ext uri="{FF2B5EF4-FFF2-40B4-BE49-F238E27FC236}">
                <a16:creationId xmlns:a16="http://schemas.microsoft.com/office/drawing/2014/main" id="{61BA8B30-3BE3-425D-9626-73D57AA08496}"/>
              </a:ext>
            </a:extLst>
          </p:cNvPr>
          <p:cNvGrpSpPr/>
          <p:nvPr/>
        </p:nvGrpSpPr>
        <p:grpSpPr>
          <a:xfrm>
            <a:off x="10744200" y="1999692"/>
            <a:ext cx="1044801" cy="1360772"/>
            <a:chOff x="10896628" y="2747381"/>
            <a:chExt cx="1044801" cy="1360772"/>
          </a:xfrm>
        </p:grpSpPr>
        <p:sp>
          <p:nvSpPr>
            <p:cNvPr id="19" name="object 12">
              <a:extLst>
                <a:ext uri="{FF2B5EF4-FFF2-40B4-BE49-F238E27FC236}">
                  <a16:creationId xmlns:a16="http://schemas.microsoft.com/office/drawing/2014/main" id="{FE76EB08-D044-478F-8185-4B0B0E60E024}"/>
                </a:ext>
              </a:extLst>
            </p:cNvPr>
            <p:cNvSpPr/>
            <p:nvPr/>
          </p:nvSpPr>
          <p:spPr>
            <a:xfrm>
              <a:off x="10896628" y="2747381"/>
              <a:ext cx="1044801" cy="1360772"/>
            </a:xfrm>
            <a:prstGeom prst="rect">
              <a:avLst/>
            </a:prstGeom>
            <a:blipFill>
              <a:blip r:embed="rId4" cstate="print"/>
              <a:stretch>
                <a:fillRect/>
              </a:stretch>
            </a:blipFill>
          </p:spPr>
          <p:txBody>
            <a:bodyPr wrap="square" lIns="0" tIns="0" rIns="0" bIns="0" rtlCol="0"/>
            <a:lstStyle/>
            <a:p>
              <a:endParaRPr/>
            </a:p>
          </p:txBody>
        </p:sp>
        <p:sp>
          <p:nvSpPr>
            <p:cNvPr id="20" name="object 13">
              <a:extLst>
                <a:ext uri="{FF2B5EF4-FFF2-40B4-BE49-F238E27FC236}">
                  <a16:creationId xmlns:a16="http://schemas.microsoft.com/office/drawing/2014/main" id="{CF32C32F-7773-4172-BAD1-EA6433C12331}"/>
                </a:ext>
              </a:extLst>
            </p:cNvPr>
            <p:cNvSpPr txBox="1"/>
            <p:nvPr/>
          </p:nvSpPr>
          <p:spPr>
            <a:xfrm>
              <a:off x="11107878" y="3428939"/>
              <a:ext cx="622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3967A1"/>
                  </a:solidFill>
                  <a:latin typeface="Arial"/>
                  <a:cs typeface="Arial"/>
                </a:rPr>
                <a:t>Menu</a:t>
              </a:r>
              <a:endParaRPr sz="1800">
                <a:latin typeface="Arial"/>
                <a:cs typeface="Arial"/>
              </a:endParaRPr>
            </a:p>
          </p:txBody>
        </p:sp>
      </p:grpSp>
      <p:grpSp>
        <p:nvGrpSpPr>
          <p:cNvPr id="23" name="Group 22">
            <a:extLst>
              <a:ext uri="{FF2B5EF4-FFF2-40B4-BE49-F238E27FC236}">
                <a16:creationId xmlns:a16="http://schemas.microsoft.com/office/drawing/2014/main" id="{55CD340D-57A0-4FFE-B17A-CC8768FBC4A8}"/>
              </a:ext>
            </a:extLst>
          </p:cNvPr>
          <p:cNvGrpSpPr/>
          <p:nvPr/>
        </p:nvGrpSpPr>
        <p:grpSpPr>
          <a:xfrm>
            <a:off x="3234219" y="4795370"/>
            <a:ext cx="1287028" cy="1826113"/>
            <a:chOff x="2340585" y="3376906"/>
            <a:chExt cx="1287028" cy="1826113"/>
          </a:xfrm>
        </p:grpSpPr>
        <p:sp>
          <p:nvSpPr>
            <p:cNvPr id="21" name="object 12">
              <a:extLst>
                <a:ext uri="{FF2B5EF4-FFF2-40B4-BE49-F238E27FC236}">
                  <a16:creationId xmlns:a16="http://schemas.microsoft.com/office/drawing/2014/main" id="{D921EBAD-0DB3-48D0-ABD7-92772375B983}"/>
                </a:ext>
              </a:extLst>
            </p:cNvPr>
            <p:cNvSpPr/>
            <p:nvPr/>
          </p:nvSpPr>
          <p:spPr>
            <a:xfrm>
              <a:off x="2340585" y="3376906"/>
              <a:ext cx="1287028" cy="1826113"/>
            </a:xfrm>
            <a:prstGeom prst="rect">
              <a:avLst/>
            </a:prstGeom>
            <a:blipFill>
              <a:blip r:embed="rId5" cstate="print"/>
              <a:stretch>
                <a:fillRect/>
              </a:stretch>
            </a:blipFill>
          </p:spPr>
          <p:txBody>
            <a:bodyPr wrap="square" lIns="0" tIns="0" rIns="0" bIns="0" rtlCol="0"/>
            <a:lstStyle/>
            <a:p>
              <a:endParaRPr/>
            </a:p>
          </p:txBody>
        </p:sp>
        <p:sp>
          <p:nvSpPr>
            <p:cNvPr id="22" name="object 13">
              <a:extLst>
                <a:ext uri="{FF2B5EF4-FFF2-40B4-BE49-F238E27FC236}">
                  <a16:creationId xmlns:a16="http://schemas.microsoft.com/office/drawing/2014/main" id="{2AEAEC2F-5DEC-4E30-8610-131C608F822A}"/>
                </a:ext>
              </a:extLst>
            </p:cNvPr>
            <p:cNvSpPr txBox="1"/>
            <p:nvPr/>
          </p:nvSpPr>
          <p:spPr>
            <a:xfrm>
              <a:off x="2657982" y="4427601"/>
              <a:ext cx="6502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967A1"/>
                  </a:solidFill>
                  <a:latin typeface="Arial"/>
                  <a:cs typeface="Arial"/>
                </a:rPr>
                <a:t>Login</a:t>
              </a:r>
              <a:endParaRPr sz="1800">
                <a:latin typeface="Arial"/>
                <a:cs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4" name="object 4"/>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5" name="object 5"/>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6" name="object 6"/>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7" name="object 7"/>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8" name="object 8"/>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9" name="object 9"/>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0" name="object 10"/>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sp>
        <p:nvSpPr>
          <p:cNvPr id="11" name="object 11"/>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6574559" y="2005554"/>
            <a:ext cx="3740785" cy="1664558"/>
          </a:xfrm>
          <a:prstGeom prst="rect">
            <a:avLst/>
          </a:prstGeom>
        </p:spPr>
        <p:txBody>
          <a:bodyPr vert="horz" wrap="square" lIns="0" tIns="195580" rIns="0" bIns="0" rtlCol="0">
            <a:spAutoFit/>
          </a:bodyPr>
          <a:lstStyle/>
          <a:p>
            <a:pPr marL="355600" indent="-343535">
              <a:lnSpc>
                <a:spcPct val="100000"/>
              </a:lnSpc>
              <a:spcBef>
                <a:spcPts val="1540"/>
              </a:spcBef>
              <a:buFont typeface="Arial"/>
              <a:buChar char="•"/>
              <a:tabLst>
                <a:tab pos="355600" algn="l"/>
                <a:tab pos="356235" algn="l"/>
              </a:tabLst>
            </a:pPr>
            <a:r>
              <a:rPr lang="en-US" sz="2400" b="1">
                <a:solidFill>
                  <a:srgbClr val="3967A1"/>
                </a:solidFill>
                <a:latin typeface="Arial"/>
                <a:cs typeface="Arial"/>
              </a:rPr>
              <a:t>Quản trị viên</a:t>
            </a:r>
            <a:endParaRPr sz="2400">
              <a:latin typeface="Arial"/>
              <a:cs typeface="Arial"/>
            </a:endParaRPr>
          </a:p>
          <a:p>
            <a:pPr marL="355600" indent="-343535">
              <a:lnSpc>
                <a:spcPct val="100000"/>
              </a:lnSpc>
              <a:spcBef>
                <a:spcPts val="1440"/>
              </a:spcBef>
              <a:buFont typeface="Arial"/>
              <a:buChar char="•"/>
              <a:tabLst>
                <a:tab pos="355600" algn="l"/>
                <a:tab pos="356235" algn="l"/>
              </a:tabLst>
            </a:pPr>
            <a:r>
              <a:rPr lang="en-US" sz="2400" b="1" spc="-20">
                <a:solidFill>
                  <a:srgbClr val="3967A1"/>
                </a:solidFill>
                <a:latin typeface="Arial"/>
                <a:cs typeface="Arial"/>
              </a:rPr>
              <a:t>Giáo viên</a:t>
            </a:r>
            <a:endParaRPr sz="2400">
              <a:latin typeface="Arial"/>
              <a:cs typeface="Arial"/>
            </a:endParaRPr>
          </a:p>
          <a:p>
            <a:pPr marL="355600" indent="-343535">
              <a:lnSpc>
                <a:spcPct val="100000"/>
              </a:lnSpc>
              <a:spcBef>
                <a:spcPts val="1440"/>
              </a:spcBef>
              <a:buFont typeface="Arial"/>
              <a:buChar char="•"/>
              <a:tabLst>
                <a:tab pos="355600" algn="l"/>
                <a:tab pos="356235" algn="l"/>
              </a:tabLst>
            </a:pPr>
            <a:r>
              <a:rPr lang="en-US" sz="2400" b="1">
                <a:solidFill>
                  <a:srgbClr val="3967A1"/>
                </a:solidFill>
                <a:latin typeface="Arial"/>
                <a:cs typeface="Arial"/>
              </a:rPr>
              <a:t>Người học</a:t>
            </a:r>
            <a:endParaRPr sz="2400">
              <a:latin typeface="Arial"/>
              <a:cs typeface="Arial"/>
            </a:endParaRPr>
          </a:p>
        </p:txBody>
      </p:sp>
      <p:sp>
        <p:nvSpPr>
          <p:cNvPr id="13" name="object 13"/>
          <p:cNvSpPr txBox="1">
            <a:spLocks noGrp="1"/>
          </p:cNvSpPr>
          <p:nvPr>
            <p:ph type="title"/>
          </p:nvPr>
        </p:nvSpPr>
        <p:spPr>
          <a:xfrm>
            <a:off x="6380872" y="1099166"/>
            <a:ext cx="3179041" cy="627736"/>
          </a:xfrm>
          <a:prstGeom prst="rect">
            <a:avLst/>
          </a:prstGeom>
        </p:spPr>
        <p:txBody>
          <a:bodyPr vert="horz" wrap="square" lIns="0" tIns="12065" rIns="0" bIns="0" rtlCol="0">
            <a:spAutoFit/>
          </a:bodyPr>
          <a:lstStyle/>
          <a:p>
            <a:pPr marL="12700">
              <a:lnSpc>
                <a:spcPct val="100000"/>
              </a:lnSpc>
              <a:spcBef>
                <a:spcPts val="95"/>
              </a:spcBef>
            </a:pPr>
            <a:r>
              <a:rPr lang="en-US" sz="4000" spc="-5">
                <a:solidFill>
                  <a:srgbClr val="37DE97"/>
                </a:solidFill>
              </a:rPr>
              <a:t>Người dùng</a:t>
            </a:r>
            <a:endParaRPr sz="4000"/>
          </a:p>
        </p:txBody>
      </p:sp>
      <p:sp>
        <p:nvSpPr>
          <p:cNvPr id="14" name="object 14"/>
          <p:cNvSpPr txBox="1"/>
          <p:nvPr/>
        </p:nvSpPr>
        <p:spPr>
          <a:xfrm>
            <a:off x="33245" y="3962400"/>
            <a:ext cx="1767451" cy="382156"/>
          </a:xfrm>
          <a:prstGeom prst="rect">
            <a:avLst/>
          </a:prstGeom>
        </p:spPr>
        <p:txBody>
          <a:bodyPr vert="horz" wrap="square" lIns="0" tIns="12700" rIns="0" bIns="0" rtlCol="0">
            <a:spAutoFit/>
          </a:bodyPr>
          <a:lstStyle/>
          <a:p>
            <a:pPr marL="12700">
              <a:lnSpc>
                <a:spcPct val="100000"/>
              </a:lnSpc>
              <a:spcBef>
                <a:spcPts val="100"/>
              </a:spcBef>
            </a:pPr>
            <a:r>
              <a:rPr lang="en-US" sz="2400" b="1">
                <a:solidFill>
                  <a:srgbClr val="FFFFFF"/>
                </a:solidFill>
                <a:latin typeface="Arial"/>
                <a:cs typeface="Arial"/>
              </a:rPr>
              <a:t>Đăng nhập</a:t>
            </a:r>
            <a:endParaRPr sz="2400">
              <a:latin typeface="Arial"/>
              <a:cs typeface="Arial"/>
            </a:endParaRPr>
          </a:p>
        </p:txBody>
      </p:sp>
      <p:sp>
        <p:nvSpPr>
          <p:cNvPr id="15" name="object 15"/>
          <p:cNvSpPr/>
          <p:nvPr/>
        </p:nvSpPr>
        <p:spPr>
          <a:xfrm>
            <a:off x="6925818" y="3077591"/>
            <a:ext cx="1044575" cy="0"/>
          </a:xfrm>
          <a:custGeom>
            <a:avLst/>
            <a:gdLst/>
            <a:ahLst/>
            <a:cxnLst/>
            <a:rect l="l" t="t" r="r" b="b"/>
            <a:pathLst>
              <a:path w="1044575">
                <a:moveTo>
                  <a:pt x="0" y="0"/>
                </a:moveTo>
                <a:lnTo>
                  <a:pt x="1044448" y="0"/>
                </a:lnTo>
              </a:path>
            </a:pathLst>
          </a:custGeom>
          <a:ln w="31750">
            <a:solidFill>
              <a:srgbClr val="CDFB61"/>
            </a:solidFill>
          </a:ln>
        </p:spPr>
        <p:txBody>
          <a:bodyPr wrap="square" lIns="0" tIns="0" rIns="0" bIns="0" rtlCol="0"/>
          <a:lstStyle/>
          <a:p>
            <a:endParaRPr/>
          </a:p>
        </p:txBody>
      </p:sp>
      <p:pic>
        <p:nvPicPr>
          <p:cNvPr id="17" name="Picture 16">
            <a:extLst>
              <a:ext uri="{FF2B5EF4-FFF2-40B4-BE49-F238E27FC236}">
                <a16:creationId xmlns:a16="http://schemas.microsoft.com/office/drawing/2014/main" id="{FE65FA02-F506-4CDE-A1E2-25E6F5B50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614" y="1726902"/>
            <a:ext cx="3460395" cy="2993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grpSp>
        <p:nvGrpSpPr>
          <p:cNvPr id="21" name="Group 20">
            <a:extLst>
              <a:ext uri="{FF2B5EF4-FFF2-40B4-BE49-F238E27FC236}">
                <a16:creationId xmlns:a16="http://schemas.microsoft.com/office/drawing/2014/main" id="{9ED437A9-B729-47C7-BC5C-3932FF187A8C}"/>
              </a:ext>
            </a:extLst>
          </p:cNvPr>
          <p:cNvGrpSpPr/>
          <p:nvPr/>
        </p:nvGrpSpPr>
        <p:grpSpPr>
          <a:xfrm>
            <a:off x="-6416" y="2005554"/>
            <a:ext cx="1754063" cy="2844426"/>
            <a:chOff x="-6416" y="2005554"/>
            <a:chExt cx="1754063" cy="2844426"/>
          </a:xfrm>
        </p:grpSpPr>
        <p:sp>
          <p:nvSpPr>
            <p:cNvPr id="14" name="object 14"/>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C556FC7-0434-4918-B4A9-11CFBDD48733}"/>
                </a:ext>
              </a:extLst>
            </p:cNvPr>
            <p:cNvSpPr txBox="1"/>
            <p:nvPr/>
          </p:nvSpPr>
          <p:spPr>
            <a:xfrm>
              <a:off x="194103" y="3958654"/>
              <a:ext cx="1452271"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Giáo viên</a:t>
              </a:r>
              <a:endParaRPr sz="2400">
                <a:latin typeface="Arial"/>
                <a:cs typeface="Arial"/>
              </a:endParaRPr>
            </a:p>
          </p:txBody>
        </p:sp>
      </p:grpSp>
      <p:grpSp>
        <p:nvGrpSpPr>
          <p:cNvPr id="29" name="Group 28">
            <a:extLst>
              <a:ext uri="{FF2B5EF4-FFF2-40B4-BE49-F238E27FC236}">
                <a16:creationId xmlns:a16="http://schemas.microsoft.com/office/drawing/2014/main" id="{F9F361BF-EA69-422A-AB09-185C38C24069}"/>
              </a:ext>
            </a:extLst>
          </p:cNvPr>
          <p:cNvGrpSpPr/>
          <p:nvPr/>
        </p:nvGrpSpPr>
        <p:grpSpPr>
          <a:xfrm>
            <a:off x="5386089" y="275305"/>
            <a:ext cx="4718356" cy="3501978"/>
            <a:chOff x="3450382" y="447259"/>
            <a:chExt cx="6568229" cy="4199910"/>
          </a:xfrm>
        </p:grpSpPr>
        <p:pic>
          <p:nvPicPr>
            <p:cNvPr id="23" name="Picture 22">
              <a:extLst>
                <a:ext uri="{FF2B5EF4-FFF2-40B4-BE49-F238E27FC236}">
                  <a16:creationId xmlns:a16="http://schemas.microsoft.com/office/drawing/2014/main" id="{1BE0DBCD-B105-47FF-A9FA-347CE9F1F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382" y="447259"/>
              <a:ext cx="6470568" cy="3559381"/>
            </a:xfrm>
            <a:prstGeom prst="rect">
              <a:avLst/>
            </a:prstGeom>
          </p:spPr>
        </p:pic>
        <p:sp>
          <p:nvSpPr>
            <p:cNvPr id="27" name="object 15">
              <a:extLst>
                <a:ext uri="{FF2B5EF4-FFF2-40B4-BE49-F238E27FC236}">
                  <a16:creationId xmlns:a16="http://schemas.microsoft.com/office/drawing/2014/main" id="{9CDBA745-BF03-4B65-8020-F037E2668811}"/>
                </a:ext>
              </a:extLst>
            </p:cNvPr>
            <p:cNvSpPr/>
            <p:nvPr/>
          </p:nvSpPr>
          <p:spPr>
            <a:xfrm rot="21409322">
              <a:off x="7351202" y="1190065"/>
              <a:ext cx="2667409" cy="3457104"/>
            </a:xfrm>
            <a:prstGeom prst="rect">
              <a:avLst/>
            </a:prstGeom>
            <a:blipFill>
              <a:blip r:embed="rId4" cstate="print"/>
              <a:stretch>
                <a:fillRect/>
              </a:stretch>
            </a:blipFill>
          </p:spPr>
          <p:txBody>
            <a:bodyPr wrap="square" lIns="0" tIns="0" rIns="0" bIns="0" rtlCol="0"/>
            <a:lstStyle/>
            <a:p>
              <a:endParaRPr/>
            </a:p>
          </p:txBody>
        </p:sp>
        <p:sp>
          <p:nvSpPr>
            <p:cNvPr id="28" name="object 16">
              <a:extLst>
                <a:ext uri="{FF2B5EF4-FFF2-40B4-BE49-F238E27FC236}">
                  <a16:creationId xmlns:a16="http://schemas.microsoft.com/office/drawing/2014/main" id="{7B4DA00A-83EF-4170-B0B3-57EE482FAB8C}"/>
                </a:ext>
              </a:extLst>
            </p:cNvPr>
            <p:cNvSpPr txBox="1"/>
            <p:nvPr/>
          </p:nvSpPr>
          <p:spPr>
            <a:xfrm>
              <a:off x="7436473" y="3206639"/>
              <a:ext cx="2562150" cy="751611"/>
            </a:xfrm>
            <a:prstGeom prst="rect">
              <a:avLst/>
            </a:prstGeom>
          </p:spPr>
          <p:txBody>
            <a:bodyPr vert="horz" wrap="square" lIns="0" tIns="17145" rIns="0" bIns="0" rtlCol="0">
              <a:spAutoFit/>
            </a:bodyPr>
            <a:lstStyle/>
            <a:p>
              <a:pPr marL="12065" marR="5080" algn="ctr">
                <a:lnSpc>
                  <a:spcPct val="98700"/>
                </a:lnSpc>
                <a:spcBef>
                  <a:spcPts val="135"/>
                </a:spcBef>
              </a:pPr>
              <a:r>
                <a:rPr lang="en-US" sz="2000" b="1">
                  <a:solidFill>
                    <a:srgbClr val="3967A1"/>
                  </a:solidFill>
                  <a:latin typeface="Arial"/>
                  <a:cs typeface="Arial"/>
                </a:rPr>
                <a:t>Trang tổng quan</a:t>
              </a:r>
              <a:endParaRPr sz="2000">
                <a:latin typeface="Arial"/>
                <a:cs typeface="Arial"/>
              </a:endParaRPr>
            </a:p>
          </p:txBody>
        </p:sp>
      </p:grpSp>
      <p:grpSp>
        <p:nvGrpSpPr>
          <p:cNvPr id="39" name="Group 38">
            <a:extLst>
              <a:ext uri="{FF2B5EF4-FFF2-40B4-BE49-F238E27FC236}">
                <a16:creationId xmlns:a16="http://schemas.microsoft.com/office/drawing/2014/main" id="{5293ECA0-553B-459D-A32A-8804A6EE6EEF}"/>
              </a:ext>
            </a:extLst>
          </p:cNvPr>
          <p:cNvGrpSpPr/>
          <p:nvPr/>
        </p:nvGrpSpPr>
        <p:grpSpPr>
          <a:xfrm>
            <a:off x="8251999" y="3983109"/>
            <a:ext cx="2897378" cy="2799803"/>
            <a:chOff x="8249539" y="3620515"/>
            <a:chExt cx="2897378" cy="2799803"/>
          </a:xfrm>
        </p:grpSpPr>
        <p:sp>
          <p:nvSpPr>
            <p:cNvPr id="40" name="object 4">
              <a:extLst>
                <a:ext uri="{FF2B5EF4-FFF2-40B4-BE49-F238E27FC236}">
                  <a16:creationId xmlns:a16="http://schemas.microsoft.com/office/drawing/2014/main" id="{316F8AB6-D464-4423-9792-2732073E3614}"/>
                </a:ext>
              </a:extLst>
            </p:cNvPr>
            <p:cNvSpPr/>
            <p:nvPr/>
          </p:nvSpPr>
          <p:spPr>
            <a:xfrm>
              <a:off x="8249539" y="3620515"/>
              <a:ext cx="2897378" cy="2799803"/>
            </a:xfrm>
            <a:prstGeom prst="rect">
              <a:avLst/>
            </a:prstGeom>
            <a:blipFill>
              <a:blip r:embed="rId5" cstate="print"/>
              <a:stretch>
                <a:fillRect/>
              </a:stretch>
            </a:blipFill>
          </p:spPr>
          <p:txBody>
            <a:bodyPr wrap="square" lIns="0" tIns="0" rIns="0" bIns="0" rtlCol="0"/>
            <a:lstStyle/>
            <a:p>
              <a:endParaRPr/>
            </a:p>
          </p:txBody>
        </p:sp>
        <p:sp>
          <p:nvSpPr>
            <p:cNvPr id="41" name="object 5">
              <a:extLst>
                <a:ext uri="{FF2B5EF4-FFF2-40B4-BE49-F238E27FC236}">
                  <a16:creationId xmlns:a16="http://schemas.microsoft.com/office/drawing/2014/main" id="{023A6381-E994-40D6-9C86-9A76E2143D08}"/>
                </a:ext>
              </a:extLst>
            </p:cNvPr>
            <p:cNvSpPr txBox="1"/>
            <p:nvPr/>
          </p:nvSpPr>
          <p:spPr>
            <a:xfrm>
              <a:off x="8612909" y="4333523"/>
              <a:ext cx="2170637" cy="1397177"/>
            </a:xfrm>
            <a:prstGeom prst="rect">
              <a:avLst/>
            </a:prstGeom>
          </p:spPr>
          <p:txBody>
            <a:bodyPr vert="horz" wrap="square" lIns="0" tIns="12065" rIns="0" bIns="0" rtlCol="0">
              <a:spAutoFit/>
            </a:bodyPr>
            <a:lstStyle/>
            <a:p>
              <a:pPr marL="12065" marR="5080" algn="ctr">
                <a:lnSpc>
                  <a:spcPct val="100000"/>
                </a:lnSpc>
                <a:spcBef>
                  <a:spcPts val="95"/>
                </a:spcBef>
              </a:pPr>
              <a:r>
                <a:rPr lang="vi-VN" spc="-5">
                  <a:solidFill>
                    <a:schemeClr val="bg2">
                      <a:lumMod val="25000"/>
                    </a:schemeClr>
                  </a:solidFill>
                  <a:latin typeface="Arial"/>
                  <a:cs typeface="Arial"/>
                </a:rPr>
                <a:t>Theo mặc định, người tạo khóa học </a:t>
              </a:r>
              <a:r>
                <a:rPr lang="vi-VN" b="1" spc="-5">
                  <a:solidFill>
                    <a:schemeClr val="bg2">
                      <a:lumMod val="25000"/>
                    </a:schemeClr>
                  </a:solidFill>
                  <a:latin typeface="Arial"/>
                  <a:cs typeface="Arial"/>
                </a:rPr>
                <a:t>chịu trách nhiệm quản lý khóa học này</a:t>
              </a:r>
              <a:endParaRPr b="1">
                <a:solidFill>
                  <a:schemeClr val="bg2">
                    <a:lumMod val="25000"/>
                  </a:schemeClr>
                </a:solidFill>
                <a:latin typeface="Arial"/>
                <a:cs typeface="Arial"/>
              </a:endParaRPr>
            </a:p>
          </p:txBody>
        </p:sp>
      </p:grpSp>
      <p:grpSp>
        <p:nvGrpSpPr>
          <p:cNvPr id="46" name="Group 45">
            <a:extLst>
              <a:ext uri="{FF2B5EF4-FFF2-40B4-BE49-F238E27FC236}">
                <a16:creationId xmlns:a16="http://schemas.microsoft.com/office/drawing/2014/main" id="{C6ED6A78-0491-4AE2-95BE-12329AF09B86}"/>
              </a:ext>
            </a:extLst>
          </p:cNvPr>
          <p:cNvGrpSpPr/>
          <p:nvPr/>
        </p:nvGrpSpPr>
        <p:grpSpPr>
          <a:xfrm>
            <a:off x="1981200" y="3246595"/>
            <a:ext cx="5777791" cy="3362026"/>
            <a:chOff x="1981200" y="3246595"/>
            <a:chExt cx="5777791" cy="3362026"/>
          </a:xfrm>
        </p:grpSpPr>
        <p:pic>
          <p:nvPicPr>
            <p:cNvPr id="31" name="Picture 30">
              <a:extLst>
                <a:ext uri="{FF2B5EF4-FFF2-40B4-BE49-F238E27FC236}">
                  <a16:creationId xmlns:a16="http://schemas.microsoft.com/office/drawing/2014/main" id="{5C003C13-C028-4BB1-8C85-A65AE28822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711" y="3246595"/>
              <a:ext cx="5601280" cy="2805751"/>
            </a:xfrm>
            <a:prstGeom prst="rect">
              <a:avLst/>
            </a:prstGeom>
          </p:spPr>
        </p:pic>
        <p:grpSp>
          <p:nvGrpSpPr>
            <p:cNvPr id="42" name="object 6">
              <a:extLst>
                <a:ext uri="{FF2B5EF4-FFF2-40B4-BE49-F238E27FC236}">
                  <a16:creationId xmlns:a16="http://schemas.microsoft.com/office/drawing/2014/main" id="{09091361-5890-4521-BB55-3300F9894637}"/>
                </a:ext>
              </a:extLst>
            </p:cNvPr>
            <p:cNvGrpSpPr/>
            <p:nvPr/>
          </p:nvGrpSpPr>
          <p:grpSpPr>
            <a:xfrm>
              <a:off x="1981200" y="5573166"/>
              <a:ext cx="2599308" cy="1035455"/>
              <a:chOff x="2300223" y="4121658"/>
              <a:chExt cx="2599308" cy="1035455"/>
            </a:xfrm>
          </p:grpSpPr>
          <p:sp>
            <p:nvSpPr>
              <p:cNvPr id="43" name="object 7">
                <a:extLst>
                  <a:ext uri="{FF2B5EF4-FFF2-40B4-BE49-F238E27FC236}">
                    <a16:creationId xmlns:a16="http://schemas.microsoft.com/office/drawing/2014/main" id="{64A536AF-1229-4786-9222-89659223A232}"/>
                  </a:ext>
                </a:extLst>
              </p:cNvPr>
              <p:cNvSpPr/>
              <p:nvPr/>
            </p:nvSpPr>
            <p:spPr>
              <a:xfrm>
                <a:off x="2844164" y="4121658"/>
                <a:ext cx="2055367" cy="659002"/>
              </a:xfrm>
              <a:prstGeom prst="rect">
                <a:avLst/>
              </a:prstGeom>
              <a:blipFill>
                <a:blip r:embed="rId7" cstate="print"/>
                <a:stretch>
                  <a:fillRect/>
                </a:stretch>
              </a:blipFill>
            </p:spPr>
            <p:txBody>
              <a:bodyPr wrap="square" lIns="0" tIns="0" rIns="0" bIns="0" rtlCol="0"/>
              <a:lstStyle/>
              <a:p>
                <a:endParaRPr/>
              </a:p>
            </p:txBody>
          </p:sp>
          <p:sp>
            <p:nvSpPr>
              <p:cNvPr id="44" name="object 8">
                <a:extLst>
                  <a:ext uri="{FF2B5EF4-FFF2-40B4-BE49-F238E27FC236}">
                    <a16:creationId xmlns:a16="http://schemas.microsoft.com/office/drawing/2014/main" id="{9EA57F43-BFEE-428D-B566-850AFA640933}"/>
                  </a:ext>
                </a:extLst>
              </p:cNvPr>
              <p:cNvSpPr/>
              <p:nvPr/>
            </p:nvSpPr>
            <p:spPr>
              <a:xfrm>
                <a:off x="2555678" y="4414774"/>
                <a:ext cx="413384" cy="454025"/>
              </a:xfrm>
              <a:custGeom>
                <a:avLst/>
                <a:gdLst/>
                <a:ahLst/>
                <a:cxnLst/>
                <a:rect l="l" t="t" r="r" b="b"/>
                <a:pathLst>
                  <a:path w="413385" h="454025">
                    <a:moveTo>
                      <a:pt x="181933" y="0"/>
                    </a:moveTo>
                    <a:lnTo>
                      <a:pt x="135243" y="11110"/>
                    </a:lnTo>
                    <a:lnTo>
                      <a:pt x="93652" y="32884"/>
                    </a:lnTo>
                    <a:lnTo>
                      <a:pt x="58246" y="63824"/>
                    </a:lnTo>
                    <a:lnTo>
                      <a:pt x="30111" y="102433"/>
                    </a:lnTo>
                    <a:lnTo>
                      <a:pt x="10333" y="147214"/>
                    </a:lnTo>
                    <a:lnTo>
                      <a:pt x="0" y="196669"/>
                    </a:lnTo>
                    <a:lnTo>
                      <a:pt x="196" y="249300"/>
                    </a:lnTo>
                    <a:lnTo>
                      <a:pt x="11287" y="300702"/>
                    </a:lnTo>
                    <a:lnTo>
                      <a:pt x="31988" y="346754"/>
                    </a:lnTo>
                    <a:lnTo>
                      <a:pt x="60915" y="386227"/>
                    </a:lnTo>
                    <a:lnTo>
                      <a:pt x="96685" y="417894"/>
                    </a:lnTo>
                    <a:lnTo>
                      <a:pt x="137913" y="440526"/>
                    </a:lnTo>
                    <a:lnTo>
                      <a:pt x="183216" y="452894"/>
                    </a:lnTo>
                    <a:lnTo>
                      <a:pt x="231209" y="453770"/>
                    </a:lnTo>
                    <a:lnTo>
                      <a:pt x="277859" y="442613"/>
                    </a:lnTo>
                    <a:lnTo>
                      <a:pt x="319434" y="420808"/>
                    </a:lnTo>
                    <a:lnTo>
                      <a:pt x="354843" y="389852"/>
                    </a:lnTo>
                    <a:lnTo>
                      <a:pt x="382992" y="351243"/>
                    </a:lnTo>
                    <a:lnTo>
                      <a:pt x="402787" y="306478"/>
                    </a:lnTo>
                    <a:lnTo>
                      <a:pt x="413136" y="257055"/>
                    </a:lnTo>
                    <a:lnTo>
                      <a:pt x="412946" y="204469"/>
                    </a:lnTo>
                    <a:lnTo>
                      <a:pt x="401849" y="153028"/>
                    </a:lnTo>
                    <a:lnTo>
                      <a:pt x="381132" y="106961"/>
                    </a:lnTo>
                    <a:lnTo>
                      <a:pt x="352187" y="67489"/>
                    </a:lnTo>
                    <a:lnTo>
                      <a:pt x="316404" y="35836"/>
                    </a:lnTo>
                    <a:lnTo>
                      <a:pt x="275173" y="13222"/>
                    </a:lnTo>
                    <a:lnTo>
                      <a:pt x="229886" y="869"/>
                    </a:lnTo>
                    <a:lnTo>
                      <a:pt x="181933" y="0"/>
                    </a:lnTo>
                    <a:close/>
                  </a:path>
                </a:pathLst>
              </a:custGeom>
              <a:solidFill>
                <a:srgbClr val="CDFB61"/>
              </a:solidFill>
            </p:spPr>
            <p:txBody>
              <a:bodyPr wrap="square" lIns="0" tIns="0" rIns="0" bIns="0" rtlCol="0"/>
              <a:lstStyle/>
              <a:p>
                <a:endParaRPr/>
              </a:p>
            </p:txBody>
          </p:sp>
          <p:sp>
            <p:nvSpPr>
              <p:cNvPr id="45" name="object 9">
                <a:extLst>
                  <a:ext uri="{FF2B5EF4-FFF2-40B4-BE49-F238E27FC236}">
                    <a16:creationId xmlns:a16="http://schemas.microsoft.com/office/drawing/2014/main" id="{D9A94CC5-2E5F-4B89-AB32-A4E17186EC38}"/>
                  </a:ext>
                </a:extLst>
              </p:cNvPr>
              <p:cNvSpPr/>
              <p:nvPr/>
            </p:nvSpPr>
            <p:spPr>
              <a:xfrm>
                <a:off x="2300223" y="4381677"/>
                <a:ext cx="775436" cy="775436"/>
              </a:xfrm>
              <a:prstGeom prst="rect">
                <a:avLst/>
              </a:prstGeom>
              <a:blipFill>
                <a:blip r:embed="rId8" cstate="print"/>
                <a:stretch>
                  <a:fillRect/>
                </a:stretch>
              </a:blipFill>
            </p:spPr>
            <p:txBody>
              <a:bodyPr wrap="square" lIns="0" tIns="0" rIns="0" bIns="0" rtlCol="0"/>
              <a:lstStyle/>
              <a:p>
                <a:endParaRPr/>
              </a:p>
            </p:txBody>
          </p:sp>
        </p:grpSp>
      </p:grpSp>
    </p:spTree>
    <p:extLst>
      <p:ext uri="{BB962C8B-B14F-4D97-AF65-F5344CB8AC3E}">
        <p14:creationId xmlns:p14="http://schemas.microsoft.com/office/powerpoint/2010/main" val="230650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pic>
        <p:nvPicPr>
          <p:cNvPr id="3" name="Picture 2">
            <a:extLst>
              <a:ext uri="{FF2B5EF4-FFF2-40B4-BE49-F238E27FC236}">
                <a16:creationId xmlns:a16="http://schemas.microsoft.com/office/drawing/2014/main" id="{EA387F6C-91D9-4477-9361-DAF57AECF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036" y="223488"/>
            <a:ext cx="5944464" cy="3067446"/>
          </a:xfrm>
          <a:prstGeom prst="rect">
            <a:avLst/>
          </a:prstGeom>
        </p:spPr>
      </p:pic>
      <p:pic>
        <p:nvPicPr>
          <p:cNvPr id="15" name="Picture 14">
            <a:extLst>
              <a:ext uri="{FF2B5EF4-FFF2-40B4-BE49-F238E27FC236}">
                <a16:creationId xmlns:a16="http://schemas.microsoft.com/office/drawing/2014/main" id="{D7EED2B1-4EE8-4046-A7FA-9D5AE49A1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33" y="3567067"/>
            <a:ext cx="6108238" cy="3080769"/>
          </a:xfrm>
          <a:prstGeom prst="rect">
            <a:avLst/>
          </a:prstGeom>
        </p:spPr>
      </p:pic>
      <p:grpSp>
        <p:nvGrpSpPr>
          <p:cNvPr id="16" name="Group 15">
            <a:extLst>
              <a:ext uri="{FF2B5EF4-FFF2-40B4-BE49-F238E27FC236}">
                <a16:creationId xmlns:a16="http://schemas.microsoft.com/office/drawing/2014/main" id="{F8E44C36-6282-464A-ADDE-5D9707C21AEB}"/>
              </a:ext>
            </a:extLst>
          </p:cNvPr>
          <p:cNvGrpSpPr/>
          <p:nvPr/>
        </p:nvGrpSpPr>
        <p:grpSpPr>
          <a:xfrm>
            <a:off x="6892598" y="1153558"/>
            <a:ext cx="1838150" cy="1703991"/>
            <a:chOff x="6892598" y="1153558"/>
            <a:chExt cx="1838150" cy="1703991"/>
          </a:xfrm>
        </p:grpSpPr>
        <p:sp>
          <p:nvSpPr>
            <p:cNvPr id="30" name="object 13">
              <a:extLst>
                <a:ext uri="{FF2B5EF4-FFF2-40B4-BE49-F238E27FC236}">
                  <a16:creationId xmlns:a16="http://schemas.microsoft.com/office/drawing/2014/main" id="{9D423B0A-8A54-4D01-A53D-3B94E596938A}"/>
                </a:ext>
              </a:extLst>
            </p:cNvPr>
            <p:cNvSpPr/>
            <p:nvPr/>
          </p:nvSpPr>
          <p:spPr>
            <a:xfrm>
              <a:off x="6892598" y="1153558"/>
              <a:ext cx="1775446" cy="1703991"/>
            </a:xfrm>
            <a:prstGeom prst="rect">
              <a:avLst/>
            </a:prstGeom>
            <a:blipFill>
              <a:blip r:embed="rId4" cstate="print"/>
              <a:stretch>
                <a:fillRect/>
              </a:stretch>
            </a:blipFill>
          </p:spPr>
          <p:txBody>
            <a:bodyPr wrap="square" lIns="0" tIns="0" rIns="0" bIns="0" rtlCol="0"/>
            <a:lstStyle/>
            <a:p>
              <a:endParaRPr/>
            </a:p>
          </p:txBody>
        </p:sp>
        <p:sp>
          <p:nvSpPr>
            <p:cNvPr id="32" name="object 14">
              <a:extLst>
                <a:ext uri="{FF2B5EF4-FFF2-40B4-BE49-F238E27FC236}">
                  <a16:creationId xmlns:a16="http://schemas.microsoft.com/office/drawing/2014/main" id="{0C59CD4F-9FF7-4A83-BED6-87523A4511D1}"/>
                </a:ext>
              </a:extLst>
            </p:cNvPr>
            <p:cNvSpPr txBox="1"/>
            <p:nvPr/>
          </p:nvSpPr>
          <p:spPr>
            <a:xfrm>
              <a:off x="6978148" y="1587490"/>
              <a:ext cx="1752600" cy="836126"/>
            </a:xfrm>
            <a:prstGeom prst="rect">
              <a:avLst/>
            </a:prstGeom>
          </p:spPr>
          <p:txBody>
            <a:bodyPr vert="horz" wrap="square" lIns="0" tIns="27940" rIns="0" bIns="0" rtlCol="0">
              <a:spAutoFit/>
            </a:bodyPr>
            <a:lstStyle/>
            <a:p>
              <a:pPr marL="294640" marR="5080" indent="-281940">
                <a:lnSpc>
                  <a:spcPts val="2100"/>
                </a:lnSpc>
                <a:spcBef>
                  <a:spcPts val="220"/>
                </a:spcBef>
              </a:pPr>
              <a:r>
                <a:rPr lang="en-US" sz="1800" b="1" spc="-5">
                  <a:solidFill>
                    <a:srgbClr val="3967A1"/>
                  </a:solidFill>
                  <a:latin typeface="Arial"/>
                  <a:cs typeface="Arial"/>
                </a:rPr>
                <a:t>Danh sách các khoá học đã đăng ký</a:t>
              </a:r>
              <a:endParaRPr sz="1800">
                <a:latin typeface="Arial"/>
                <a:cs typeface="Arial"/>
              </a:endParaRPr>
            </a:p>
          </p:txBody>
        </p:sp>
      </p:grpSp>
      <p:grpSp>
        <p:nvGrpSpPr>
          <p:cNvPr id="33" name="Group 32">
            <a:extLst>
              <a:ext uri="{FF2B5EF4-FFF2-40B4-BE49-F238E27FC236}">
                <a16:creationId xmlns:a16="http://schemas.microsoft.com/office/drawing/2014/main" id="{D3136322-699D-4579-9BF3-097BEA4D1472}"/>
              </a:ext>
            </a:extLst>
          </p:cNvPr>
          <p:cNvGrpSpPr/>
          <p:nvPr/>
        </p:nvGrpSpPr>
        <p:grpSpPr>
          <a:xfrm>
            <a:off x="2088355" y="4568386"/>
            <a:ext cx="3288538" cy="2087656"/>
            <a:chOff x="2404980" y="4609738"/>
            <a:chExt cx="3288538" cy="2087656"/>
          </a:xfrm>
        </p:grpSpPr>
        <p:sp>
          <p:nvSpPr>
            <p:cNvPr id="34" name="object 13">
              <a:extLst>
                <a:ext uri="{FF2B5EF4-FFF2-40B4-BE49-F238E27FC236}">
                  <a16:creationId xmlns:a16="http://schemas.microsoft.com/office/drawing/2014/main" id="{9E04C176-359E-4A5F-9ECA-4EBDB175C242}"/>
                </a:ext>
              </a:extLst>
            </p:cNvPr>
            <p:cNvSpPr/>
            <p:nvPr/>
          </p:nvSpPr>
          <p:spPr>
            <a:xfrm rot="1819689">
              <a:off x="2404980" y="4609738"/>
              <a:ext cx="3288538" cy="2087656"/>
            </a:xfrm>
            <a:prstGeom prst="rect">
              <a:avLst/>
            </a:prstGeom>
            <a:blipFill>
              <a:blip r:embed="rId5" cstate="print"/>
              <a:stretch>
                <a:fillRect/>
              </a:stretch>
            </a:blipFill>
          </p:spPr>
          <p:txBody>
            <a:bodyPr wrap="square" lIns="0" tIns="0" rIns="0" bIns="0" rtlCol="0"/>
            <a:lstStyle/>
            <a:p>
              <a:endParaRPr/>
            </a:p>
          </p:txBody>
        </p:sp>
        <p:sp>
          <p:nvSpPr>
            <p:cNvPr id="35" name="object 14">
              <a:extLst>
                <a:ext uri="{FF2B5EF4-FFF2-40B4-BE49-F238E27FC236}">
                  <a16:creationId xmlns:a16="http://schemas.microsoft.com/office/drawing/2014/main" id="{1A2FF9A0-99AB-48A9-A05B-F6666AF22732}"/>
                </a:ext>
              </a:extLst>
            </p:cNvPr>
            <p:cNvSpPr txBox="1"/>
            <p:nvPr/>
          </p:nvSpPr>
          <p:spPr>
            <a:xfrm>
              <a:off x="2857340" y="5181628"/>
              <a:ext cx="1754063" cy="297517"/>
            </a:xfrm>
            <a:prstGeom prst="rect">
              <a:avLst/>
            </a:prstGeom>
          </p:spPr>
          <p:txBody>
            <a:bodyPr vert="horz" wrap="square" lIns="0" tIns="27940" rIns="0" bIns="0" rtlCol="0">
              <a:spAutoFit/>
            </a:bodyPr>
            <a:lstStyle/>
            <a:p>
              <a:pPr marL="294640" marR="5080" indent="-281940">
                <a:lnSpc>
                  <a:spcPts val="2100"/>
                </a:lnSpc>
                <a:spcBef>
                  <a:spcPts val="220"/>
                </a:spcBef>
              </a:pPr>
              <a:r>
                <a:rPr lang="en-US" sz="1800" b="1" spc="-5">
                  <a:solidFill>
                    <a:srgbClr val="3967A1"/>
                  </a:solidFill>
                  <a:latin typeface="Arial"/>
                  <a:cs typeface="Arial"/>
                </a:rPr>
                <a:t>Tạo bài học</a:t>
              </a:r>
              <a:endParaRPr sz="1800">
                <a:latin typeface="Arial"/>
                <a:cs typeface="Arial"/>
              </a:endParaRPr>
            </a:p>
          </p:txBody>
        </p:sp>
      </p:grpSp>
      <p:grpSp>
        <p:nvGrpSpPr>
          <p:cNvPr id="39" name="Group 38">
            <a:extLst>
              <a:ext uri="{FF2B5EF4-FFF2-40B4-BE49-F238E27FC236}">
                <a16:creationId xmlns:a16="http://schemas.microsoft.com/office/drawing/2014/main" id="{665CB52A-6801-4DF1-9ABC-914E71FA20AA}"/>
              </a:ext>
            </a:extLst>
          </p:cNvPr>
          <p:cNvGrpSpPr/>
          <p:nvPr/>
        </p:nvGrpSpPr>
        <p:grpSpPr>
          <a:xfrm>
            <a:off x="-6416" y="2005554"/>
            <a:ext cx="1754063" cy="2844426"/>
            <a:chOff x="-6416" y="2005554"/>
            <a:chExt cx="1754063" cy="2844426"/>
          </a:xfrm>
        </p:grpSpPr>
        <p:sp>
          <p:nvSpPr>
            <p:cNvPr id="40" name="object 14">
              <a:extLst>
                <a:ext uri="{FF2B5EF4-FFF2-40B4-BE49-F238E27FC236}">
                  <a16:creationId xmlns:a16="http://schemas.microsoft.com/office/drawing/2014/main" id="{22E439C8-AB61-47F7-8354-E64430479340}"/>
                </a:ext>
              </a:extLst>
            </p:cNvPr>
            <p:cNvSpPr/>
            <p:nvPr/>
          </p:nvSpPr>
          <p:spPr>
            <a:xfrm>
              <a:off x="-6416" y="2005554"/>
              <a:ext cx="1754063" cy="2844426"/>
            </a:xfrm>
            <a:prstGeom prst="rect">
              <a:avLst/>
            </a:prstGeom>
            <a:blipFill>
              <a:blip r:embed="rId6" cstate="print"/>
              <a:stretch>
                <a:fillRect/>
              </a:stretch>
            </a:blipFill>
          </p:spPr>
          <p:txBody>
            <a:bodyPr wrap="square" lIns="0" tIns="0" rIns="0" bIns="0" rtlCol="0"/>
            <a:lstStyle/>
            <a:p>
              <a:endParaRPr/>
            </a:p>
          </p:txBody>
        </p:sp>
        <p:sp>
          <p:nvSpPr>
            <p:cNvPr id="41" name="object 17">
              <a:extLst>
                <a:ext uri="{FF2B5EF4-FFF2-40B4-BE49-F238E27FC236}">
                  <a16:creationId xmlns:a16="http://schemas.microsoft.com/office/drawing/2014/main" id="{0279581B-DE2A-4E0E-9019-6CEA19F6F5EA}"/>
                </a:ext>
              </a:extLst>
            </p:cNvPr>
            <p:cNvSpPr txBox="1"/>
            <p:nvPr/>
          </p:nvSpPr>
          <p:spPr>
            <a:xfrm>
              <a:off x="194103" y="3958654"/>
              <a:ext cx="1452271"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Giáo viên</a:t>
              </a:r>
              <a:endParaRPr sz="2400">
                <a:latin typeface="Arial"/>
                <a:cs typeface="Arial"/>
              </a:endParaRPr>
            </a:p>
          </p:txBody>
        </p:sp>
      </p:grpSp>
    </p:spTree>
    <p:extLst>
      <p:ext uri="{BB962C8B-B14F-4D97-AF65-F5344CB8AC3E}">
        <p14:creationId xmlns:p14="http://schemas.microsoft.com/office/powerpoint/2010/main" val="239201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pic>
        <p:nvPicPr>
          <p:cNvPr id="4" name="Picture 3">
            <a:extLst>
              <a:ext uri="{FF2B5EF4-FFF2-40B4-BE49-F238E27FC236}">
                <a16:creationId xmlns:a16="http://schemas.microsoft.com/office/drawing/2014/main" id="{6A4A1196-A968-4787-BC30-6A4BD9B9E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111" y="1026049"/>
            <a:ext cx="7924800" cy="4803435"/>
          </a:xfrm>
          <a:prstGeom prst="rect">
            <a:avLst/>
          </a:prstGeom>
        </p:spPr>
      </p:pic>
      <p:sp>
        <p:nvSpPr>
          <p:cNvPr id="29" name="object 15">
            <a:extLst>
              <a:ext uri="{FF2B5EF4-FFF2-40B4-BE49-F238E27FC236}">
                <a16:creationId xmlns:a16="http://schemas.microsoft.com/office/drawing/2014/main" id="{029264AC-4B64-4AAD-AC37-FD9963A7B5F5}"/>
              </a:ext>
            </a:extLst>
          </p:cNvPr>
          <p:cNvSpPr/>
          <p:nvPr/>
        </p:nvSpPr>
        <p:spPr>
          <a:xfrm>
            <a:off x="7626933" y="864130"/>
            <a:ext cx="4423946" cy="2078485"/>
          </a:xfrm>
          <a:prstGeom prst="rect">
            <a:avLst/>
          </a:prstGeom>
          <a:blipFill>
            <a:blip r:embed="rId3" cstate="print"/>
            <a:stretch>
              <a:fillRect/>
            </a:stretch>
          </a:blipFill>
        </p:spPr>
        <p:txBody>
          <a:bodyPr wrap="square" lIns="0" tIns="0" rIns="0" bIns="0" rtlCol="0"/>
          <a:lstStyle/>
          <a:p>
            <a:endParaRPr/>
          </a:p>
        </p:txBody>
      </p:sp>
      <p:sp>
        <p:nvSpPr>
          <p:cNvPr id="31" name="object 14">
            <a:extLst>
              <a:ext uri="{FF2B5EF4-FFF2-40B4-BE49-F238E27FC236}">
                <a16:creationId xmlns:a16="http://schemas.microsoft.com/office/drawing/2014/main" id="{567E115A-8304-4DD8-8988-6310827B0CA7}"/>
              </a:ext>
            </a:extLst>
          </p:cNvPr>
          <p:cNvSpPr txBox="1"/>
          <p:nvPr/>
        </p:nvSpPr>
        <p:spPr>
          <a:xfrm>
            <a:off x="9952966" y="1619961"/>
            <a:ext cx="2239034" cy="566822"/>
          </a:xfrm>
          <a:prstGeom prst="rect">
            <a:avLst/>
          </a:prstGeom>
        </p:spPr>
        <p:txBody>
          <a:bodyPr vert="horz" wrap="square" lIns="0" tIns="27940" rIns="0" bIns="0" rtlCol="0">
            <a:spAutoFit/>
          </a:bodyPr>
          <a:lstStyle/>
          <a:p>
            <a:pPr marL="294640" marR="5080" indent="-281940">
              <a:lnSpc>
                <a:spcPts val="2100"/>
              </a:lnSpc>
              <a:spcBef>
                <a:spcPts val="220"/>
              </a:spcBef>
            </a:pPr>
            <a:r>
              <a:rPr lang="en-US" sz="1800" b="1" spc="-5">
                <a:solidFill>
                  <a:srgbClr val="3967A1"/>
                </a:solidFill>
                <a:latin typeface="Arial"/>
                <a:cs typeface="Arial"/>
              </a:rPr>
              <a:t>Báo cáo danh sách người học</a:t>
            </a:r>
            <a:endParaRPr sz="1800">
              <a:latin typeface="Arial"/>
              <a:cs typeface="Arial"/>
            </a:endParaRPr>
          </a:p>
        </p:txBody>
      </p:sp>
      <p:grpSp>
        <p:nvGrpSpPr>
          <p:cNvPr id="37" name="Group 36">
            <a:extLst>
              <a:ext uri="{FF2B5EF4-FFF2-40B4-BE49-F238E27FC236}">
                <a16:creationId xmlns:a16="http://schemas.microsoft.com/office/drawing/2014/main" id="{B8DD4D4B-7313-411A-9AF1-949AE4218338}"/>
              </a:ext>
            </a:extLst>
          </p:cNvPr>
          <p:cNvGrpSpPr/>
          <p:nvPr/>
        </p:nvGrpSpPr>
        <p:grpSpPr>
          <a:xfrm>
            <a:off x="-6416" y="2005554"/>
            <a:ext cx="1754063" cy="2844426"/>
            <a:chOff x="-6416" y="2005554"/>
            <a:chExt cx="1754063" cy="2844426"/>
          </a:xfrm>
        </p:grpSpPr>
        <p:sp>
          <p:nvSpPr>
            <p:cNvPr id="38" name="object 14">
              <a:extLst>
                <a:ext uri="{FF2B5EF4-FFF2-40B4-BE49-F238E27FC236}">
                  <a16:creationId xmlns:a16="http://schemas.microsoft.com/office/drawing/2014/main" id="{5133B215-B9E4-417D-B502-AEC16D8EA03B}"/>
                </a:ext>
              </a:extLst>
            </p:cNvPr>
            <p:cNvSpPr/>
            <p:nvPr/>
          </p:nvSpPr>
          <p:spPr>
            <a:xfrm>
              <a:off x="-6416" y="2005554"/>
              <a:ext cx="1754063" cy="2844426"/>
            </a:xfrm>
            <a:prstGeom prst="rect">
              <a:avLst/>
            </a:prstGeom>
            <a:blipFill>
              <a:blip r:embed="rId4" cstate="print"/>
              <a:stretch>
                <a:fillRect/>
              </a:stretch>
            </a:blipFill>
          </p:spPr>
          <p:txBody>
            <a:bodyPr wrap="square" lIns="0" tIns="0" rIns="0" bIns="0" rtlCol="0"/>
            <a:lstStyle/>
            <a:p>
              <a:endParaRPr/>
            </a:p>
          </p:txBody>
        </p:sp>
        <p:sp>
          <p:nvSpPr>
            <p:cNvPr id="39" name="object 17">
              <a:extLst>
                <a:ext uri="{FF2B5EF4-FFF2-40B4-BE49-F238E27FC236}">
                  <a16:creationId xmlns:a16="http://schemas.microsoft.com/office/drawing/2014/main" id="{1E7A83E4-4FDC-4CFC-B8FC-66F5A4A390C1}"/>
                </a:ext>
              </a:extLst>
            </p:cNvPr>
            <p:cNvSpPr txBox="1"/>
            <p:nvPr/>
          </p:nvSpPr>
          <p:spPr>
            <a:xfrm>
              <a:off x="194103" y="3958654"/>
              <a:ext cx="1452271"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Giáo viên</a:t>
              </a:r>
              <a:endParaRPr sz="2400">
                <a:latin typeface="Arial"/>
                <a:cs typeface="Arial"/>
              </a:endParaRPr>
            </a:p>
          </p:txBody>
        </p:sp>
      </p:grpSp>
    </p:spTree>
    <p:extLst>
      <p:ext uri="{BB962C8B-B14F-4D97-AF65-F5344CB8AC3E}">
        <p14:creationId xmlns:p14="http://schemas.microsoft.com/office/powerpoint/2010/main" val="94854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02709" y="1375404"/>
            <a:ext cx="8418195" cy="3302000"/>
            <a:chOff x="1802709" y="1375404"/>
            <a:chExt cx="8418195" cy="3302000"/>
          </a:xfrm>
        </p:grpSpPr>
        <p:sp>
          <p:nvSpPr>
            <p:cNvPr id="3" name="object 3"/>
            <p:cNvSpPr/>
            <p:nvPr/>
          </p:nvSpPr>
          <p:spPr>
            <a:xfrm>
              <a:off x="1802709" y="1375404"/>
              <a:ext cx="8417842" cy="330162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07180" y="3318471"/>
              <a:ext cx="710476" cy="71047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720591" y="2213698"/>
              <a:ext cx="700951" cy="70095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668904" y="2171699"/>
              <a:ext cx="742949" cy="742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714624" y="3207842"/>
              <a:ext cx="697280" cy="69728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227060" y="2564180"/>
              <a:ext cx="903427" cy="903427"/>
            </a:xfrm>
            <a:prstGeom prst="rect">
              <a:avLst/>
            </a:prstGeom>
            <a:blipFill>
              <a:blip r:embed="rId7"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540512" y="455498"/>
            <a:ext cx="2956560" cy="468630"/>
          </a:xfrm>
          <a:prstGeom prst="rect">
            <a:avLst/>
          </a:prstGeom>
        </p:spPr>
        <p:txBody>
          <a:bodyPr vert="horz" wrap="square" lIns="0" tIns="13335" rIns="0" bIns="0" rtlCol="0">
            <a:spAutoFit/>
          </a:bodyPr>
          <a:lstStyle/>
          <a:p>
            <a:pPr marL="12700">
              <a:lnSpc>
                <a:spcPct val="100000"/>
              </a:lnSpc>
              <a:spcBef>
                <a:spcPts val="105"/>
              </a:spcBef>
            </a:pPr>
            <a:r>
              <a:rPr lang="en-US" sz="2900">
                <a:solidFill>
                  <a:srgbClr val="3967A1"/>
                </a:solidFill>
              </a:rPr>
              <a:t>Tạo nội dung</a:t>
            </a:r>
            <a:endParaRPr sz="2900"/>
          </a:p>
        </p:txBody>
      </p:sp>
      <p:sp>
        <p:nvSpPr>
          <p:cNvPr id="10" name="object 10"/>
          <p:cNvSpPr txBox="1"/>
          <p:nvPr/>
        </p:nvSpPr>
        <p:spPr>
          <a:xfrm>
            <a:off x="1649729" y="4930321"/>
            <a:ext cx="3869054" cy="1489075"/>
          </a:xfrm>
          <a:prstGeom prst="rect">
            <a:avLst/>
          </a:prstGeom>
        </p:spPr>
        <p:txBody>
          <a:bodyPr vert="horz" wrap="square" lIns="0" tIns="13335" rIns="0" bIns="0" rtlCol="0">
            <a:spAutoFit/>
          </a:bodyPr>
          <a:lstStyle/>
          <a:p>
            <a:pPr marL="12700" marR="5080">
              <a:lnSpc>
                <a:spcPct val="150000"/>
              </a:lnSpc>
              <a:spcBef>
                <a:spcPts val="105"/>
              </a:spcBef>
            </a:pPr>
            <a:r>
              <a:rPr lang="vi-VN" sz="1600" spc="-5">
                <a:solidFill>
                  <a:srgbClr val="404040"/>
                </a:solidFill>
                <a:latin typeface="Arial"/>
                <a:cs typeface="Arial"/>
              </a:rPr>
              <a:t>Các </a:t>
            </a:r>
            <a:r>
              <a:rPr lang="vi-VN" sz="1600" b="1" spc="-5">
                <a:solidFill>
                  <a:srgbClr val="404040"/>
                </a:solidFill>
                <a:latin typeface="Arial"/>
                <a:cs typeface="Arial"/>
              </a:rPr>
              <a:t>đối tượng học tập </a:t>
            </a:r>
            <a:r>
              <a:rPr lang="vi-VN" sz="1600" spc="-5">
                <a:solidFill>
                  <a:srgbClr val="404040"/>
                </a:solidFill>
                <a:latin typeface="Arial"/>
                <a:cs typeface="Arial"/>
              </a:rPr>
              <a:t>của nền tảng cho phép chúng tôi tải lên nội dung (tài liệu, bài tập, bài kiểm tra, v.v.) có thể được tổ chức và cấu trúc theo </a:t>
            </a:r>
            <a:r>
              <a:rPr lang="en-US" sz="1600" spc="-5">
                <a:solidFill>
                  <a:srgbClr val="404040"/>
                </a:solidFill>
                <a:latin typeface="Arial"/>
                <a:cs typeface="Arial"/>
              </a:rPr>
              <a:t>sách</a:t>
            </a:r>
            <a:r>
              <a:rPr lang="vi-VN" sz="1600" spc="-5">
                <a:solidFill>
                  <a:srgbClr val="404040"/>
                </a:solidFill>
                <a:latin typeface="Arial"/>
                <a:cs typeface="Arial"/>
              </a:rPr>
              <a:t> giáo khoa.</a:t>
            </a:r>
            <a:endParaRPr sz="1600">
              <a:latin typeface="Arial"/>
              <a:cs typeface="Arial"/>
            </a:endParaRPr>
          </a:p>
        </p:txBody>
      </p:sp>
      <p:sp>
        <p:nvSpPr>
          <p:cNvPr id="11" name="object 11"/>
          <p:cNvSpPr txBox="1"/>
          <p:nvPr/>
        </p:nvSpPr>
        <p:spPr>
          <a:xfrm>
            <a:off x="7183881" y="4921382"/>
            <a:ext cx="4136390" cy="1489075"/>
          </a:xfrm>
          <a:prstGeom prst="rect">
            <a:avLst/>
          </a:prstGeom>
        </p:spPr>
        <p:txBody>
          <a:bodyPr vert="horz" wrap="square" lIns="0" tIns="12065" rIns="0" bIns="0" rtlCol="0">
            <a:spAutoFit/>
          </a:bodyPr>
          <a:lstStyle/>
          <a:p>
            <a:pPr marL="12700" marR="5080">
              <a:lnSpc>
                <a:spcPct val="150000"/>
              </a:lnSpc>
              <a:spcBef>
                <a:spcPts val="95"/>
              </a:spcBef>
            </a:pPr>
            <a:r>
              <a:rPr lang="vi-VN" sz="1600" spc="-95">
                <a:solidFill>
                  <a:srgbClr val="404040"/>
                </a:solidFill>
                <a:latin typeface="Arial"/>
                <a:cs typeface="Arial"/>
              </a:rPr>
              <a:t>Để trình bày các hoạt động hoặc đối tượng học tập từ khóa học theo một trình tự có tổ chức nhằm hướng dẫn và hỗ trợ việc học, chúng tôi sử dụng </a:t>
            </a:r>
            <a:r>
              <a:rPr lang="en-US" sz="1600" b="1" spc="-95">
                <a:solidFill>
                  <a:srgbClr val="404040"/>
                </a:solidFill>
                <a:latin typeface="Arial"/>
                <a:cs typeface="Arial"/>
              </a:rPr>
              <a:t>quá trình </a:t>
            </a:r>
            <a:r>
              <a:rPr lang="vi-VN" sz="1600" b="1" spc="-95">
                <a:solidFill>
                  <a:srgbClr val="404040"/>
                </a:solidFill>
                <a:latin typeface="Arial"/>
                <a:cs typeface="Arial"/>
              </a:rPr>
              <a:t>học tập.</a:t>
            </a:r>
            <a:endParaRPr sz="1600" b="1">
              <a:latin typeface="Arial"/>
              <a:cs typeface="Arial"/>
            </a:endParaRPr>
          </a:p>
        </p:txBody>
      </p:sp>
    </p:spTree>
    <p:extLst>
      <p:ext uri="{BB962C8B-B14F-4D97-AF65-F5344CB8AC3E}">
        <p14:creationId xmlns:p14="http://schemas.microsoft.com/office/powerpoint/2010/main" val="346965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12CE439-7D57-4621-9C65-255982AD4D2F}"/>
              </a:ext>
            </a:extLst>
          </p:cNvPr>
          <p:cNvPicPr>
            <a:picLocks noChangeAspect="1"/>
          </p:cNvPicPr>
          <p:nvPr/>
        </p:nvPicPr>
        <p:blipFill rotWithShape="1">
          <a:blip r:embed="rId2">
            <a:extLst>
              <a:ext uri="{28A0092B-C50C-407E-A947-70E740481C1C}">
                <a14:useLocalDpi xmlns:a14="http://schemas.microsoft.com/office/drawing/2010/main" val="0"/>
              </a:ext>
            </a:extLst>
          </a:blip>
          <a:srcRect t="5900"/>
          <a:stretch/>
        </p:blipFill>
        <p:spPr>
          <a:xfrm>
            <a:off x="739140" y="76199"/>
            <a:ext cx="10713720" cy="1215345"/>
          </a:xfrm>
          <a:prstGeom prst="rect">
            <a:avLst/>
          </a:prstGeom>
        </p:spPr>
      </p:pic>
      <p:grpSp>
        <p:nvGrpSpPr>
          <p:cNvPr id="42" name="Group 41">
            <a:extLst>
              <a:ext uri="{FF2B5EF4-FFF2-40B4-BE49-F238E27FC236}">
                <a16:creationId xmlns:a16="http://schemas.microsoft.com/office/drawing/2014/main" id="{85B63B5F-6C5D-4886-B65D-87D348A389E5}"/>
              </a:ext>
            </a:extLst>
          </p:cNvPr>
          <p:cNvGrpSpPr/>
          <p:nvPr/>
        </p:nvGrpSpPr>
        <p:grpSpPr>
          <a:xfrm>
            <a:off x="815378" y="1319936"/>
            <a:ext cx="9669438" cy="5342841"/>
            <a:chOff x="815378" y="1319936"/>
            <a:chExt cx="9669438" cy="5342841"/>
          </a:xfrm>
        </p:grpSpPr>
        <p:sp>
          <p:nvSpPr>
            <p:cNvPr id="19" name="object 19"/>
            <p:cNvSpPr/>
            <p:nvPr/>
          </p:nvSpPr>
          <p:spPr>
            <a:xfrm>
              <a:off x="815378" y="1319936"/>
              <a:ext cx="390525" cy="4495800"/>
            </a:xfrm>
            <a:prstGeom prst="rect">
              <a:avLst/>
            </a:prstGeom>
            <a:blipFill>
              <a:blip r:embed="rId3" cstate="print"/>
              <a:stretch>
                <a:fillRect/>
              </a:stretch>
            </a:blipFill>
          </p:spPr>
          <p:txBody>
            <a:bodyPr wrap="square" lIns="0" tIns="0" rIns="0" bIns="0" rtlCol="0"/>
            <a:lstStyle/>
            <a:p>
              <a:endParaRPr/>
            </a:p>
          </p:txBody>
        </p:sp>
        <p:pic>
          <p:nvPicPr>
            <p:cNvPr id="24" name="Picture 23">
              <a:extLst>
                <a:ext uri="{FF2B5EF4-FFF2-40B4-BE49-F238E27FC236}">
                  <a16:creationId xmlns:a16="http://schemas.microsoft.com/office/drawing/2014/main" id="{C380B08D-572E-4162-A74D-EDDF4345C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423" y="1362345"/>
              <a:ext cx="8899393" cy="1302749"/>
            </a:xfrm>
            <a:prstGeom prst="rect">
              <a:avLst/>
            </a:prstGeom>
          </p:spPr>
        </p:pic>
        <p:pic>
          <p:nvPicPr>
            <p:cNvPr id="26" name="Picture 25">
              <a:extLst>
                <a:ext uri="{FF2B5EF4-FFF2-40B4-BE49-F238E27FC236}">
                  <a16:creationId xmlns:a16="http://schemas.microsoft.com/office/drawing/2014/main" id="{56FB6408-2EB1-43AF-A483-DBC8199C1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2774" y="2613307"/>
              <a:ext cx="8471825" cy="4049470"/>
            </a:xfrm>
            <a:prstGeom prst="rect">
              <a:avLst/>
            </a:prstGeom>
          </p:spPr>
        </p:pic>
        <p:grpSp>
          <p:nvGrpSpPr>
            <p:cNvPr id="35" name="Group 34">
              <a:extLst>
                <a:ext uri="{FF2B5EF4-FFF2-40B4-BE49-F238E27FC236}">
                  <a16:creationId xmlns:a16="http://schemas.microsoft.com/office/drawing/2014/main" id="{8B39253F-0ABF-4D13-96F1-198856AE1B8C}"/>
                </a:ext>
              </a:extLst>
            </p:cNvPr>
            <p:cNvGrpSpPr/>
            <p:nvPr/>
          </p:nvGrpSpPr>
          <p:grpSpPr>
            <a:xfrm>
              <a:off x="4264062" y="2906427"/>
              <a:ext cx="1905055" cy="1397596"/>
              <a:chOff x="4179921" y="2927185"/>
              <a:chExt cx="1905055" cy="1397596"/>
            </a:xfrm>
          </p:grpSpPr>
          <p:pic>
            <p:nvPicPr>
              <p:cNvPr id="32" name="Picture 31">
                <a:extLst>
                  <a:ext uri="{FF2B5EF4-FFF2-40B4-BE49-F238E27FC236}">
                    <a16:creationId xmlns:a16="http://schemas.microsoft.com/office/drawing/2014/main" id="{62B6B3B9-222B-4983-8735-1AC53579E1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2927185"/>
                <a:ext cx="1371600" cy="1135505"/>
              </a:xfrm>
              <a:prstGeom prst="rect">
                <a:avLst/>
              </a:prstGeom>
            </p:spPr>
          </p:pic>
          <p:sp>
            <p:nvSpPr>
              <p:cNvPr id="33" name="object 12">
                <a:extLst>
                  <a:ext uri="{FF2B5EF4-FFF2-40B4-BE49-F238E27FC236}">
                    <a16:creationId xmlns:a16="http://schemas.microsoft.com/office/drawing/2014/main" id="{59DFF705-B600-402B-8E08-EE6EB21FBDCD}"/>
                  </a:ext>
                </a:extLst>
              </p:cNvPr>
              <p:cNvSpPr txBox="1"/>
              <p:nvPr/>
            </p:nvSpPr>
            <p:spPr>
              <a:xfrm>
                <a:off x="4566373" y="3958679"/>
                <a:ext cx="1518603" cy="258404"/>
              </a:xfrm>
              <a:prstGeom prst="rect">
                <a:avLst/>
              </a:prstGeom>
            </p:spPr>
            <p:txBody>
              <a:bodyPr vert="horz" wrap="square" lIns="0" tIns="42545" rIns="0" bIns="0" rtlCol="0">
                <a:spAutoFit/>
              </a:bodyPr>
              <a:lstStyle/>
              <a:p>
                <a:pPr marL="92075">
                  <a:lnSpc>
                    <a:spcPct val="100000"/>
                  </a:lnSpc>
                  <a:spcBef>
                    <a:spcPts val="335"/>
                  </a:spcBef>
                </a:pPr>
                <a:r>
                  <a:rPr lang="en-US" sz="1400">
                    <a:solidFill>
                      <a:srgbClr val="001F5F"/>
                    </a:solidFill>
                    <a:latin typeface="Gothic Uralic"/>
                    <a:cs typeface="Gothic Uralic"/>
                  </a:rPr>
                  <a:t>Tài liệu tham khảo</a:t>
                </a:r>
                <a:endParaRPr sz="1400">
                  <a:latin typeface="Gothic Uralic"/>
                  <a:cs typeface="Gothic Uralic"/>
                </a:endParaRPr>
              </a:p>
            </p:txBody>
          </p:sp>
          <p:sp>
            <p:nvSpPr>
              <p:cNvPr id="34" name="object 15">
                <a:extLst>
                  <a:ext uri="{FF2B5EF4-FFF2-40B4-BE49-F238E27FC236}">
                    <a16:creationId xmlns:a16="http://schemas.microsoft.com/office/drawing/2014/main" id="{D4F847A8-2217-435B-B92F-DEFE6320B5C5}"/>
                  </a:ext>
                </a:extLst>
              </p:cNvPr>
              <p:cNvSpPr/>
              <p:nvPr/>
            </p:nvSpPr>
            <p:spPr>
              <a:xfrm>
                <a:off x="4179921" y="3895344"/>
                <a:ext cx="390677" cy="429437"/>
              </a:xfrm>
              <a:prstGeom prst="rect">
                <a:avLst/>
              </a:prstGeom>
              <a:blipFill>
                <a:blip r:embed="rId7" cstate="print"/>
                <a:stretch>
                  <a:fillRect/>
                </a:stretch>
              </a:blipFill>
            </p:spPr>
            <p:txBody>
              <a:bodyPr wrap="square" lIns="0" tIns="0" rIns="0" bIns="0" rtlCol="0"/>
              <a:lstStyle/>
              <a:p>
                <a:endParaRPr/>
              </a:p>
            </p:txBody>
          </p:sp>
        </p:grpSp>
        <p:grpSp>
          <p:nvGrpSpPr>
            <p:cNvPr id="38" name="Group 37">
              <a:extLst>
                <a:ext uri="{FF2B5EF4-FFF2-40B4-BE49-F238E27FC236}">
                  <a16:creationId xmlns:a16="http://schemas.microsoft.com/office/drawing/2014/main" id="{2B17379A-B3EF-4D8F-97B2-8C531AB40EB1}"/>
                </a:ext>
              </a:extLst>
            </p:cNvPr>
            <p:cNvGrpSpPr/>
            <p:nvPr/>
          </p:nvGrpSpPr>
          <p:grpSpPr>
            <a:xfrm>
              <a:off x="3723050" y="3808963"/>
              <a:ext cx="748657" cy="816239"/>
              <a:chOff x="12218306" y="1667485"/>
              <a:chExt cx="748657" cy="816239"/>
            </a:xfrm>
          </p:grpSpPr>
          <p:sp>
            <p:nvSpPr>
              <p:cNvPr id="36" name="object 17">
                <a:extLst>
                  <a:ext uri="{FF2B5EF4-FFF2-40B4-BE49-F238E27FC236}">
                    <a16:creationId xmlns:a16="http://schemas.microsoft.com/office/drawing/2014/main" id="{F3730344-1FB8-4B66-9D13-C5DBE5A95569}"/>
                  </a:ext>
                </a:extLst>
              </p:cNvPr>
              <p:cNvSpPr/>
              <p:nvPr/>
            </p:nvSpPr>
            <p:spPr>
              <a:xfrm>
                <a:off x="12218306" y="1764375"/>
                <a:ext cx="719349" cy="719349"/>
              </a:xfrm>
              <a:prstGeom prst="rect">
                <a:avLst/>
              </a:prstGeom>
              <a:blipFill>
                <a:blip r:embed="rId8" cstate="print"/>
                <a:stretch>
                  <a:fillRect/>
                </a:stretch>
              </a:blipFill>
            </p:spPr>
            <p:txBody>
              <a:bodyPr wrap="square" lIns="0" tIns="0" rIns="0" bIns="0" rtlCol="0"/>
              <a:lstStyle/>
              <a:p>
                <a:endParaRPr/>
              </a:p>
            </p:txBody>
          </p:sp>
          <p:sp>
            <p:nvSpPr>
              <p:cNvPr id="37" name="object 16">
                <a:extLst>
                  <a:ext uri="{FF2B5EF4-FFF2-40B4-BE49-F238E27FC236}">
                    <a16:creationId xmlns:a16="http://schemas.microsoft.com/office/drawing/2014/main" id="{5DBA1B07-D620-45BB-B168-F60928C0F432}"/>
                  </a:ext>
                </a:extLst>
              </p:cNvPr>
              <p:cNvSpPr/>
              <p:nvPr/>
            </p:nvSpPr>
            <p:spPr>
              <a:xfrm>
                <a:off x="12551673" y="1667485"/>
                <a:ext cx="415290" cy="456565"/>
              </a:xfrm>
              <a:custGeom>
                <a:avLst/>
                <a:gdLst/>
                <a:ahLst/>
                <a:cxnLst/>
                <a:rect l="l" t="t" r="r" b="b"/>
                <a:pathLst>
                  <a:path w="415289" h="456564">
                    <a:moveTo>
                      <a:pt x="207517" y="0"/>
                    </a:moveTo>
                    <a:lnTo>
                      <a:pt x="159953" y="6030"/>
                    </a:lnTo>
                    <a:lnTo>
                      <a:pt x="116280" y="23206"/>
                    </a:lnTo>
                    <a:lnTo>
                      <a:pt x="77749" y="50155"/>
                    </a:lnTo>
                    <a:lnTo>
                      <a:pt x="45606" y="85503"/>
                    </a:lnTo>
                    <a:lnTo>
                      <a:pt x="21101" y="127879"/>
                    </a:lnTo>
                    <a:lnTo>
                      <a:pt x="5483" y="175908"/>
                    </a:lnTo>
                    <a:lnTo>
                      <a:pt x="0" y="228219"/>
                    </a:lnTo>
                    <a:lnTo>
                      <a:pt x="5483" y="280529"/>
                    </a:lnTo>
                    <a:lnTo>
                      <a:pt x="21101" y="328558"/>
                    </a:lnTo>
                    <a:lnTo>
                      <a:pt x="45606" y="370934"/>
                    </a:lnTo>
                    <a:lnTo>
                      <a:pt x="77749" y="406282"/>
                    </a:lnTo>
                    <a:lnTo>
                      <a:pt x="116280" y="433231"/>
                    </a:lnTo>
                    <a:lnTo>
                      <a:pt x="159953" y="450407"/>
                    </a:lnTo>
                    <a:lnTo>
                      <a:pt x="207517" y="456438"/>
                    </a:lnTo>
                    <a:lnTo>
                      <a:pt x="255129" y="450407"/>
                    </a:lnTo>
                    <a:lnTo>
                      <a:pt x="298835" y="433231"/>
                    </a:lnTo>
                    <a:lnTo>
                      <a:pt x="337390" y="406282"/>
                    </a:lnTo>
                    <a:lnTo>
                      <a:pt x="369546" y="370934"/>
                    </a:lnTo>
                    <a:lnTo>
                      <a:pt x="394058" y="328558"/>
                    </a:lnTo>
                    <a:lnTo>
                      <a:pt x="409679" y="280529"/>
                    </a:lnTo>
                    <a:lnTo>
                      <a:pt x="415163" y="228219"/>
                    </a:lnTo>
                    <a:lnTo>
                      <a:pt x="409679" y="175908"/>
                    </a:lnTo>
                    <a:lnTo>
                      <a:pt x="394058" y="127879"/>
                    </a:lnTo>
                    <a:lnTo>
                      <a:pt x="369546" y="85503"/>
                    </a:lnTo>
                    <a:lnTo>
                      <a:pt x="337390" y="50155"/>
                    </a:lnTo>
                    <a:lnTo>
                      <a:pt x="298835" y="23206"/>
                    </a:lnTo>
                    <a:lnTo>
                      <a:pt x="255129" y="6030"/>
                    </a:lnTo>
                    <a:lnTo>
                      <a:pt x="207517" y="0"/>
                    </a:lnTo>
                    <a:close/>
                  </a:path>
                </a:pathLst>
              </a:custGeom>
              <a:solidFill>
                <a:srgbClr val="CDFB61">
                  <a:alpha val="52156"/>
                </a:srgbClr>
              </a:solidFill>
            </p:spPr>
            <p:txBody>
              <a:bodyPr wrap="square" lIns="0" tIns="0" rIns="0" bIns="0" rtlCol="0"/>
              <a:lstStyle/>
              <a:p>
                <a:endParaRPr/>
              </a:p>
            </p:txBody>
          </p:sp>
        </p:grpSp>
        <p:pic>
          <p:nvPicPr>
            <p:cNvPr id="40" name="Picture 39">
              <a:extLst>
                <a:ext uri="{FF2B5EF4-FFF2-40B4-BE49-F238E27FC236}">
                  <a16:creationId xmlns:a16="http://schemas.microsoft.com/office/drawing/2014/main" id="{72196BA5-8ED3-465B-A0CF-806750242E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0071" y="3003200"/>
              <a:ext cx="914528" cy="1228896"/>
            </a:xfrm>
            <a:prstGeom prst="rect">
              <a:avLst/>
            </a:prstGeom>
          </p:spPr>
        </p:pic>
      </p:grpSp>
    </p:spTree>
    <p:extLst>
      <p:ext uri="{BB962C8B-B14F-4D97-AF65-F5344CB8AC3E}">
        <p14:creationId xmlns:p14="http://schemas.microsoft.com/office/powerpoint/2010/main" val="300388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4CF982B-6C72-4132-A260-A9E8B41DDCE3}"/>
              </a:ext>
            </a:extLst>
          </p:cNvPr>
          <p:cNvGrpSpPr/>
          <p:nvPr/>
        </p:nvGrpSpPr>
        <p:grpSpPr>
          <a:xfrm>
            <a:off x="739140" y="304800"/>
            <a:ext cx="11033400" cy="5847358"/>
            <a:chOff x="739140" y="304800"/>
            <a:chExt cx="11033400" cy="5847358"/>
          </a:xfrm>
        </p:grpSpPr>
        <p:grpSp>
          <p:nvGrpSpPr>
            <p:cNvPr id="38" name="Group 37">
              <a:extLst>
                <a:ext uri="{FF2B5EF4-FFF2-40B4-BE49-F238E27FC236}">
                  <a16:creationId xmlns:a16="http://schemas.microsoft.com/office/drawing/2014/main" id="{5BA3B158-4778-4F2C-A803-E2A9A0C8BF41}"/>
                </a:ext>
              </a:extLst>
            </p:cNvPr>
            <p:cNvGrpSpPr/>
            <p:nvPr/>
          </p:nvGrpSpPr>
          <p:grpSpPr>
            <a:xfrm>
              <a:off x="739140" y="304800"/>
              <a:ext cx="10713720" cy="5847358"/>
              <a:chOff x="739140" y="76199"/>
              <a:chExt cx="10713720" cy="5847358"/>
            </a:xfrm>
          </p:grpSpPr>
          <p:sp>
            <p:nvSpPr>
              <p:cNvPr id="21" name="object 19">
                <a:extLst>
                  <a:ext uri="{FF2B5EF4-FFF2-40B4-BE49-F238E27FC236}">
                    <a16:creationId xmlns:a16="http://schemas.microsoft.com/office/drawing/2014/main" id="{1920F7BA-32EF-4075-9751-B91645853A30}"/>
                  </a:ext>
                </a:extLst>
              </p:cNvPr>
              <p:cNvSpPr/>
              <p:nvPr/>
            </p:nvSpPr>
            <p:spPr>
              <a:xfrm>
                <a:off x="755271" y="1427757"/>
                <a:ext cx="390847" cy="4495800"/>
              </a:xfrm>
              <a:prstGeom prst="rect">
                <a:avLst/>
              </a:prstGeom>
              <a:blipFill>
                <a:blip r:embed="rId2" cstate="print"/>
                <a:stretch>
                  <a:fillRect/>
                </a:stretch>
              </a:blipFill>
            </p:spPr>
            <p:txBody>
              <a:bodyPr wrap="square" lIns="0" tIns="0" rIns="0" bIns="0" rtlCol="0"/>
              <a:lstStyle/>
              <a:p>
                <a:endParaRPr/>
              </a:p>
            </p:txBody>
          </p:sp>
          <p:pic>
            <p:nvPicPr>
              <p:cNvPr id="35" name="Picture 34">
                <a:extLst>
                  <a:ext uri="{FF2B5EF4-FFF2-40B4-BE49-F238E27FC236}">
                    <a16:creationId xmlns:a16="http://schemas.microsoft.com/office/drawing/2014/main" id="{317BDD42-25C2-4F41-901C-E5289ECB5B37}"/>
                  </a:ext>
                </a:extLst>
              </p:cNvPr>
              <p:cNvPicPr>
                <a:picLocks noChangeAspect="1"/>
              </p:cNvPicPr>
              <p:nvPr/>
            </p:nvPicPr>
            <p:blipFill rotWithShape="1">
              <a:blip r:embed="rId3">
                <a:extLst>
                  <a:ext uri="{28A0092B-C50C-407E-A947-70E740481C1C}">
                    <a14:useLocalDpi xmlns:a14="http://schemas.microsoft.com/office/drawing/2010/main" val="0"/>
                  </a:ext>
                </a:extLst>
              </a:blip>
              <a:srcRect t="5900"/>
              <a:stretch/>
            </p:blipFill>
            <p:spPr>
              <a:xfrm>
                <a:off x="739140" y="76199"/>
                <a:ext cx="10713720" cy="1215345"/>
              </a:xfrm>
              <a:prstGeom prst="rect">
                <a:avLst/>
              </a:prstGeom>
            </p:spPr>
          </p:pic>
          <p:pic>
            <p:nvPicPr>
              <p:cNvPr id="37" name="Picture 36">
                <a:extLst>
                  <a:ext uri="{FF2B5EF4-FFF2-40B4-BE49-F238E27FC236}">
                    <a16:creationId xmlns:a16="http://schemas.microsoft.com/office/drawing/2014/main" id="{918FB51E-2A10-4E05-8EE4-44C67796D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564" y="1376063"/>
                <a:ext cx="9944860" cy="4047440"/>
              </a:xfrm>
              <a:prstGeom prst="rect">
                <a:avLst/>
              </a:prstGeom>
            </p:spPr>
          </p:pic>
        </p:grpSp>
        <p:grpSp>
          <p:nvGrpSpPr>
            <p:cNvPr id="6" name="Group 5">
              <a:extLst>
                <a:ext uri="{FF2B5EF4-FFF2-40B4-BE49-F238E27FC236}">
                  <a16:creationId xmlns:a16="http://schemas.microsoft.com/office/drawing/2014/main" id="{B9A4BAF4-9C73-4089-85CE-F35ED989554B}"/>
                </a:ext>
              </a:extLst>
            </p:cNvPr>
            <p:cNvGrpSpPr/>
            <p:nvPr/>
          </p:nvGrpSpPr>
          <p:grpSpPr>
            <a:xfrm>
              <a:off x="9220200" y="2227858"/>
              <a:ext cx="2552340" cy="3352799"/>
              <a:chOff x="7002505" y="2880800"/>
              <a:chExt cx="2552340" cy="3401652"/>
            </a:xfrm>
          </p:grpSpPr>
          <p:sp>
            <p:nvSpPr>
              <p:cNvPr id="7" name="object 6">
                <a:extLst>
                  <a:ext uri="{FF2B5EF4-FFF2-40B4-BE49-F238E27FC236}">
                    <a16:creationId xmlns:a16="http://schemas.microsoft.com/office/drawing/2014/main" id="{1350960B-9315-4545-8B4E-9079A0B5CED2}"/>
                  </a:ext>
                </a:extLst>
              </p:cNvPr>
              <p:cNvSpPr/>
              <p:nvPr/>
            </p:nvSpPr>
            <p:spPr>
              <a:xfrm>
                <a:off x="7002505" y="2880800"/>
                <a:ext cx="2552340" cy="3401652"/>
              </a:xfrm>
              <a:prstGeom prst="rect">
                <a:avLst/>
              </a:prstGeom>
              <a:blipFill>
                <a:blip r:embed="rId5"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FB73CA0E-1C77-4CC1-9F26-2280954FB1C1}"/>
                  </a:ext>
                </a:extLst>
              </p:cNvPr>
              <p:cNvSpPr txBox="1"/>
              <p:nvPr/>
            </p:nvSpPr>
            <p:spPr>
              <a:xfrm>
                <a:off x="7427331" y="4578109"/>
                <a:ext cx="1702688" cy="997068"/>
              </a:xfrm>
              <a:prstGeom prst="rect">
                <a:avLst/>
              </a:prstGeom>
            </p:spPr>
            <p:txBody>
              <a:bodyPr vert="horz" wrap="square" lIns="0" tIns="12065" rIns="0" bIns="0" rtlCol="0">
                <a:spAutoFit/>
              </a:bodyPr>
              <a:lstStyle/>
              <a:p>
                <a:pPr marL="12065" marR="5080" algn="ctr">
                  <a:lnSpc>
                    <a:spcPct val="100000"/>
                  </a:lnSpc>
                  <a:spcBef>
                    <a:spcPts val="95"/>
                  </a:spcBef>
                </a:pPr>
                <a:r>
                  <a:rPr lang="vi-VN" sz="1600" b="1" spc="-5">
                    <a:solidFill>
                      <a:srgbClr val="3967A1"/>
                    </a:solidFill>
                    <a:latin typeface="Arial"/>
                    <a:cs typeface="Arial"/>
                  </a:rPr>
                  <a:t>Cho phép giáo viên xem khóa học với tư cách là người học</a:t>
                </a:r>
                <a:endParaRPr sz="1600">
                  <a:latin typeface="Arial"/>
                  <a:cs typeface="Arial"/>
                </a:endParaRPr>
              </a:p>
            </p:txBody>
          </p:sp>
        </p:grpSp>
      </p:grpSp>
    </p:spTree>
    <p:extLst>
      <p:ext uri="{BB962C8B-B14F-4D97-AF65-F5344CB8AC3E}">
        <p14:creationId xmlns:p14="http://schemas.microsoft.com/office/powerpoint/2010/main" val="175376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086600" y="0"/>
            <a:ext cx="5114289" cy="6866890"/>
            <a:chOff x="5702934" y="0"/>
            <a:chExt cx="6497955" cy="6866890"/>
          </a:xfrm>
        </p:grpSpPr>
        <p:sp>
          <p:nvSpPr>
            <p:cNvPr id="3" name="object 3"/>
            <p:cNvSpPr/>
            <p:nvPr/>
          </p:nvSpPr>
          <p:spPr>
            <a:xfrm>
              <a:off x="5702934" y="11"/>
              <a:ext cx="6489064"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702934" y="44"/>
              <a:ext cx="6489065" cy="6858000"/>
            </a:xfrm>
            <a:custGeom>
              <a:avLst/>
              <a:gdLst/>
              <a:ahLst/>
              <a:cxnLst/>
              <a:rect l="l" t="t" r="r" b="b"/>
              <a:pathLst>
                <a:path w="6489065" h="6858000">
                  <a:moveTo>
                    <a:pt x="6489064" y="0"/>
                  </a:moveTo>
                  <a:lnTo>
                    <a:pt x="0" y="0"/>
                  </a:lnTo>
                  <a:lnTo>
                    <a:pt x="0" y="6857952"/>
                  </a:lnTo>
                  <a:lnTo>
                    <a:pt x="6489064" y="6857952"/>
                  </a:lnTo>
                  <a:lnTo>
                    <a:pt x="6489064" y="0"/>
                  </a:lnTo>
                  <a:close/>
                </a:path>
              </a:pathLst>
            </a:custGeom>
            <a:solidFill>
              <a:srgbClr val="D1D1D1">
                <a:alpha val="30979"/>
              </a:srgbClr>
            </a:solidFill>
          </p:spPr>
          <p:txBody>
            <a:bodyPr wrap="square" lIns="0" tIns="0" rIns="0" bIns="0" rtlCol="0"/>
            <a:lstStyle/>
            <a:p>
              <a:endParaRPr/>
            </a:p>
          </p:txBody>
        </p:sp>
        <p:sp>
          <p:nvSpPr>
            <p:cNvPr id="5" name="object 5"/>
            <p:cNvSpPr/>
            <p:nvPr/>
          </p:nvSpPr>
          <p:spPr>
            <a:xfrm>
              <a:off x="11477981" y="6438394"/>
              <a:ext cx="714375" cy="419734"/>
            </a:xfrm>
            <a:custGeom>
              <a:avLst/>
              <a:gdLst/>
              <a:ahLst/>
              <a:cxnLst/>
              <a:rect l="l" t="t" r="r" b="b"/>
              <a:pathLst>
                <a:path w="714375" h="419734">
                  <a:moveTo>
                    <a:pt x="714019" y="0"/>
                  </a:moveTo>
                  <a:lnTo>
                    <a:pt x="656708" y="14246"/>
                  </a:lnTo>
                  <a:lnTo>
                    <a:pt x="602198" y="30783"/>
                  </a:lnTo>
                  <a:lnTo>
                    <a:pt x="549315" y="49661"/>
                  </a:lnTo>
                  <a:lnTo>
                    <a:pt x="498012" y="70707"/>
                  </a:lnTo>
                  <a:lnTo>
                    <a:pt x="448242" y="93752"/>
                  </a:lnTo>
                  <a:lnTo>
                    <a:pt x="399961" y="118624"/>
                  </a:lnTo>
                  <a:lnTo>
                    <a:pt x="353120" y="145150"/>
                  </a:lnTo>
                  <a:lnTo>
                    <a:pt x="307674" y="173162"/>
                  </a:lnTo>
                  <a:lnTo>
                    <a:pt x="263577" y="202486"/>
                  </a:lnTo>
                  <a:lnTo>
                    <a:pt x="220782" y="232952"/>
                  </a:lnTo>
                  <a:lnTo>
                    <a:pt x="179244" y="264389"/>
                  </a:lnTo>
                  <a:lnTo>
                    <a:pt x="138914" y="296625"/>
                  </a:lnTo>
                  <a:lnTo>
                    <a:pt x="99748" y="329489"/>
                  </a:lnTo>
                  <a:lnTo>
                    <a:pt x="61699" y="362810"/>
                  </a:lnTo>
                  <a:lnTo>
                    <a:pt x="24721" y="396416"/>
                  </a:lnTo>
                  <a:lnTo>
                    <a:pt x="0" y="419603"/>
                  </a:lnTo>
                  <a:lnTo>
                    <a:pt x="714019" y="419603"/>
                  </a:lnTo>
                  <a:lnTo>
                    <a:pt x="714019" y="0"/>
                  </a:lnTo>
                  <a:close/>
                </a:path>
              </a:pathLst>
            </a:custGeom>
            <a:solidFill>
              <a:srgbClr val="3864A2"/>
            </a:solidFill>
          </p:spPr>
          <p:txBody>
            <a:bodyPr wrap="square" lIns="0" tIns="0" rIns="0" bIns="0" rtlCol="0"/>
            <a:lstStyle/>
            <a:p>
              <a:endParaRPr/>
            </a:p>
          </p:txBody>
        </p:sp>
        <p:sp>
          <p:nvSpPr>
            <p:cNvPr id="6" name="object 6"/>
            <p:cNvSpPr/>
            <p:nvPr/>
          </p:nvSpPr>
          <p:spPr>
            <a:xfrm>
              <a:off x="11356151" y="103"/>
              <a:ext cx="836294" cy="5191125"/>
            </a:xfrm>
            <a:custGeom>
              <a:avLst/>
              <a:gdLst/>
              <a:ahLst/>
              <a:cxnLst/>
              <a:rect l="l" t="t" r="r" b="b"/>
              <a:pathLst>
                <a:path w="836295" h="5191125">
                  <a:moveTo>
                    <a:pt x="835849" y="0"/>
                  </a:moveTo>
                  <a:lnTo>
                    <a:pt x="0" y="0"/>
                  </a:lnTo>
                  <a:lnTo>
                    <a:pt x="0" y="5190700"/>
                  </a:lnTo>
                  <a:lnTo>
                    <a:pt x="197235" y="5129691"/>
                  </a:lnTo>
                  <a:lnTo>
                    <a:pt x="416587" y="5065818"/>
                  </a:lnTo>
                  <a:lnTo>
                    <a:pt x="586924" y="5019288"/>
                  </a:lnTo>
                  <a:lnTo>
                    <a:pt x="762417" y="4974279"/>
                  </a:lnTo>
                  <a:lnTo>
                    <a:pt x="835849" y="4956379"/>
                  </a:lnTo>
                  <a:lnTo>
                    <a:pt x="835849" y="0"/>
                  </a:lnTo>
                  <a:close/>
                </a:path>
              </a:pathLst>
            </a:custGeom>
            <a:solidFill>
              <a:srgbClr val="00DF94"/>
            </a:solidFill>
          </p:spPr>
          <p:txBody>
            <a:bodyPr wrap="square" lIns="0" tIns="0" rIns="0" bIns="0" rtlCol="0"/>
            <a:lstStyle/>
            <a:p>
              <a:endParaRPr/>
            </a:p>
          </p:txBody>
        </p:sp>
        <p:sp>
          <p:nvSpPr>
            <p:cNvPr id="7" name="object 7"/>
            <p:cNvSpPr/>
            <p:nvPr/>
          </p:nvSpPr>
          <p:spPr>
            <a:xfrm>
              <a:off x="11356151" y="5839077"/>
              <a:ext cx="720793" cy="101279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356151" y="784202"/>
              <a:ext cx="836294" cy="2179955"/>
            </a:xfrm>
            <a:custGeom>
              <a:avLst/>
              <a:gdLst/>
              <a:ahLst/>
              <a:cxnLst/>
              <a:rect l="l" t="t" r="r" b="b"/>
              <a:pathLst>
                <a:path w="836295" h="2179955">
                  <a:moveTo>
                    <a:pt x="0" y="998414"/>
                  </a:moveTo>
                  <a:lnTo>
                    <a:pt x="835849" y="1833787"/>
                  </a:lnTo>
                </a:path>
                <a:path w="836295" h="2179955">
                  <a:moveTo>
                    <a:pt x="0" y="1067536"/>
                  </a:moveTo>
                  <a:lnTo>
                    <a:pt x="835849" y="1903470"/>
                  </a:lnTo>
                </a:path>
                <a:path w="836295" h="2179955">
                  <a:moveTo>
                    <a:pt x="0" y="1137037"/>
                  </a:moveTo>
                  <a:lnTo>
                    <a:pt x="835849" y="1971728"/>
                  </a:lnTo>
                </a:path>
                <a:path w="836295" h="2179955">
                  <a:moveTo>
                    <a:pt x="0" y="1206147"/>
                  </a:moveTo>
                  <a:lnTo>
                    <a:pt x="835849" y="2041519"/>
                  </a:lnTo>
                </a:path>
                <a:path w="836295" h="2179955">
                  <a:moveTo>
                    <a:pt x="0" y="1275338"/>
                  </a:moveTo>
                  <a:lnTo>
                    <a:pt x="835849" y="2111272"/>
                  </a:lnTo>
                </a:path>
                <a:path w="836295" h="2179955">
                  <a:moveTo>
                    <a:pt x="0" y="1344685"/>
                  </a:moveTo>
                  <a:lnTo>
                    <a:pt x="835849" y="2179376"/>
                  </a:lnTo>
                </a:path>
                <a:path w="836295" h="2179955">
                  <a:moveTo>
                    <a:pt x="114815" y="1528750"/>
                  </a:moveTo>
                  <a:lnTo>
                    <a:pt x="748763" y="2162275"/>
                  </a:lnTo>
                </a:path>
                <a:path w="836295" h="2179955">
                  <a:moveTo>
                    <a:pt x="0" y="929389"/>
                  </a:moveTo>
                  <a:lnTo>
                    <a:pt x="835849" y="1764080"/>
                  </a:lnTo>
                </a:path>
                <a:path w="836295" h="2179955">
                  <a:moveTo>
                    <a:pt x="110438" y="70101"/>
                  </a:moveTo>
                  <a:lnTo>
                    <a:pt x="835849" y="795011"/>
                  </a:lnTo>
                </a:path>
                <a:path w="836295" h="2179955">
                  <a:moveTo>
                    <a:pt x="75358" y="103854"/>
                  </a:moveTo>
                  <a:lnTo>
                    <a:pt x="835849" y="864437"/>
                  </a:lnTo>
                </a:path>
                <a:path w="836295" h="2179955">
                  <a:moveTo>
                    <a:pt x="40276" y="138818"/>
                  </a:moveTo>
                  <a:lnTo>
                    <a:pt x="835849" y="933376"/>
                  </a:lnTo>
                </a:path>
                <a:path w="836295" h="2179955">
                  <a:moveTo>
                    <a:pt x="6495" y="173955"/>
                  </a:moveTo>
                  <a:lnTo>
                    <a:pt x="835849" y="1002726"/>
                  </a:lnTo>
                </a:path>
                <a:path w="836295" h="2179955">
                  <a:moveTo>
                    <a:pt x="0" y="236296"/>
                  </a:moveTo>
                  <a:lnTo>
                    <a:pt x="835849" y="1072236"/>
                  </a:lnTo>
                </a:path>
                <a:path w="836295" h="2179955">
                  <a:moveTo>
                    <a:pt x="0" y="306256"/>
                  </a:moveTo>
                  <a:lnTo>
                    <a:pt x="835849" y="1141030"/>
                  </a:lnTo>
                </a:path>
                <a:path w="836295" h="2179955">
                  <a:moveTo>
                    <a:pt x="0" y="375198"/>
                  </a:moveTo>
                  <a:lnTo>
                    <a:pt x="835849" y="1210528"/>
                  </a:lnTo>
                </a:path>
                <a:path w="836295" h="2179955">
                  <a:moveTo>
                    <a:pt x="0" y="444105"/>
                  </a:moveTo>
                  <a:lnTo>
                    <a:pt x="835849" y="1280042"/>
                  </a:lnTo>
                </a:path>
                <a:path w="836295" h="2179955">
                  <a:moveTo>
                    <a:pt x="0" y="513921"/>
                  </a:moveTo>
                  <a:lnTo>
                    <a:pt x="835849" y="1348691"/>
                  </a:lnTo>
                </a:path>
                <a:path w="836295" h="2179955">
                  <a:moveTo>
                    <a:pt x="0" y="582920"/>
                  </a:moveTo>
                  <a:lnTo>
                    <a:pt x="835849" y="1418208"/>
                  </a:lnTo>
                </a:path>
                <a:path w="836295" h="2179955">
                  <a:moveTo>
                    <a:pt x="0" y="651914"/>
                  </a:moveTo>
                  <a:lnTo>
                    <a:pt x="835849" y="1487848"/>
                  </a:lnTo>
                </a:path>
                <a:path w="836295" h="2179955">
                  <a:moveTo>
                    <a:pt x="0" y="721724"/>
                  </a:moveTo>
                  <a:lnTo>
                    <a:pt x="835849" y="1556415"/>
                  </a:lnTo>
                </a:path>
                <a:path w="836295" h="2179955">
                  <a:moveTo>
                    <a:pt x="0" y="790682"/>
                  </a:moveTo>
                  <a:lnTo>
                    <a:pt x="835849" y="1626054"/>
                  </a:lnTo>
                </a:path>
                <a:path w="836295" h="2179955">
                  <a:moveTo>
                    <a:pt x="0" y="859716"/>
                  </a:moveTo>
                  <a:lnTo>
                    <a:pt x="835849" y="1695650"/>
                  </a:lnTo>
                </a:path>
                <a:path w="836295" h="2179955">
                  <a:moveTo>
                    <a:pt x="0" y="929389"/>
                  </a:moveTo>
                  <a:lnTo>
                    <a:pt x="835849" y="1764080"/>
                  </a:lnTo>
                </a:path>
                <a:path w="836295" h="2179955">
                  <a:moveTo>
                    <a:pt x="0" y="998414"/>
                  </a:moveTo>
                  <a:lnTo>
                    <a:pt x="835849" y="1833787"/>
                  </a:lnTo>
                </a:path>
                <a:path w="836295" h="2179955">
                  <a:moveTo>
                    <a:pt x="0" y="1067536"/>
                  </a:moveTo>
                  <a:lnTo>
                    <a:pt x="835849" y="1903470"/>
                  </a:lnTo>
                </a:path>
                <a:path w="836295" h="2179955">
                  <a:moveTo>
                    <a:pt x="0" y="1137037"/>
                  </a:moveTo>
                  <a:lnTo>
                    <a:pt x="835849" y="1971728"/>
                  </a:lnTo>
                </a:path>
                <a:path w="836295" h="2179955">
                  <a:moveTo>
                    <a:pt x="0" y="1206147"/>
                  </a:moveTo>
                  <a:lnTo>
                    <a:pt x="835849" y="2041519"/>
                  </a:lnTo>
                </a:path>
                <a:path w="836295" h="2179955">
                  <a:moveTo>
                    <a:pt x="0" y="1275338"/>
                  </a:moveTo>
                  <a:lnTo>
                    <a:pt x="835849" y="2111272"/>
                  </a:lnTo>
                </a:path>
                <a:path w="836295" h="2179955">
                  <a:moveTo>
                    <a:pt x="0" y="1344685"/>
                  </a:moveTo>
                  <a:lnTo>
                    <a:pt x="835849" y="2179376"/>
                  </a:lnTo>
                </a:path>
                <a:path w="836295" h="2179955">
                  <a:moveTo>
                    <a:pt x="114815" y="1528750"/>
                  </a:moveTo>
                  <a:lnTo>
                    <a:pt x="748763" y="2162275"/>
                  </a:lnTo>
                </a:path>
                <a:path w="836295" h="2179955">
                  <a:moveTo>
                    <a:pt x="144221" y="34964"/>
                  </a:moveTo>
                  <a:lnTo>
                    <a:pt x="835849" y="725653"/>
                  </a:lnTo>
                </a:path>
                <a:path w="836295" h="2179955">
                  <a:moveTo>
                    <a:pt x="179294" y="0"/>
                  </a:moveTo>
                  <a:lnTo>
                    <a:pt x="835849" y="656576"/>
                  </a:lnTo>
                </a:path>
              </a:pathLst>
            </a:custGeom>
            <a:ln w="16885">
              <a:solidFill>
                <a:srgbClr val="C8FF54"/>
              </a:solidFill>
            </a:ln>
          </p:spPr>
          <p:txBody>
            <a:bodyPr wrap="square" lIns="0" tIns="0" rIns="0" bIns="0" rtlCol="0"/>
            <a:lstStyle/>
            <a:p>
              <a:endParaRPr/>
            </a:p>
          </p:txBody>
        </p:sp>
        <p:sp>
          <p:nvSpPr>
            <p:cNvPr id="9" name="object 9"/>
            <p:cNvSpPr/>
            <p:nvPr/>
          </p:nvSpPr>
          <p:spPr>
            <a:xfrm>
              <a:off x="11977862" y="1884575"/>
              <a:ext cx="222581" cy="39519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1356151" y="103"/>
              <a:ext cx="836294" cy="2964815"/>
            </a:xfrm>
            <a:custGeom>
              <a:avLst/>
              <a:gdLst/>
              <a:ahLst/>
              <a:cxnLst/>
              <a:rect l="l" t="t" r="r" b="b"/>
              <a:pathLst>
                <a:path w="836295" h="2964815">
                  <a:moveTo>
                    <a:pt x="595080" y="2100623"/>
                  </a:moveTo>
                  <a:lnTo>
                    <a:pt x="835849" y="2341252"/>
                  </a:lnTo>
                </a:path>
                <a:path w="836295" h="2964815">
                  <a:moveTo>
                    <a:pt x="559990" y="2134375"/>
                  </a:moveTo>
                  <a:lnTo>
                    <a:pt x="835849" y="2410059"/>
                  </a:lnTo>
                </a:path>
                <a:path w="836295" h="2964815">
                  <a:moveTo>
                    <a:pt x="526216" y="2169513"/>
                  </a:moveTo>
                  <a:lnTo>
                    <a:pt x="835849" y="2478949"/>
                  </a:lnTo>
                </a:path>
                <a:path w="836295" h="2964815">
                  <a:moveTo>
                    <a:pt x="491125" y="2204477"/>
                  </a:moveTo>
                  <a:lnTo>
                    <a:pt x="835849" y="2548994"/>
                  </a:lnTo>
                </a:path>
                <a:path w="836295" h="2964815">
                  <a:moveTo>
                    <a:pt x="456052" y="2238230"/>
                  </a:moveTo>
                  <a:lnTo>
                    <a:pt x="835849" y="2617781"/>
                  </a:lnTo>
                </a:path>
                <a:path w="836295" h="2964815">
                  <a:moveTo>
                    <a:pt x="422260" y="2273367"/>
                  </a:moveTo>
                  <a:lnTo>
                    <a:pt x="835849" y="2686684"/>
                  </a:lnTo>
                </a:path>
                <a:path w="836295" h="2964815">
                  <a:moveTo>
                    <a:pt x="387187" y="2308504"/>
                  </a:moveTo>
                  <a:lnTo>
                    <a:pt x="835849" y="2756850"/>
                  </a:lnTo>
                </a:path>
                <a:path w="836295" h="2964815">
                  <a:moveTo>
                    <a:pt x="352114" y="2342257"/>
                  </a:moveTo>
                  <a:lnTo>
                    <a:pt x="835849" y="2825627"/>
                  </a:lnTo>
                </a:path>
                <a:path w="836295" h="2964815">
                  <a:moveTo>
                    <a:pt x="318323" y="2377221"/>
                  </a:moveTo>
                  <a:lnTo>
                    <a:pt x="835849" y="2894402"/>
                  </a:lnTo>
                </a:path>
                <a:path w="836295" h="2964815">
                  <a:moveTo>
                    <a:pt x="283249" y="2412358"/>
                  </a:moveTo>
                  <a:lnTo>
                    <a:pt x="835849" y="2964616"/>
                  </a:lnTo>
                </a:path>
                <a:path w="836295" h="2964815">
                  <a:moveTo>
                    <a:pt x="248159" y="2446111"/>
                  </a:moveTo>
                  <a:lnTo>
                    <a:pt x="748648" y="2946309"/>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0" y="1713488"/>
                  </a:moveTo>
                  <a:lnTo>
                    <a:pt x="835849" y="2548179"/>
                  </a:lnTo>
                </a:path>
                <a:path w="836295" h="2964815">
                  <a:moveTo>
                    <a:pt x="802956" y="1892915"/>
                  </a:moveTo>
                  <a:lnTo>
                    <a:pt x="835849" y="1925786"/>
                  </a:lnTo>
                </a:path>
                <a:path w="836295" h="2964815">
                  <a:moveTo>
                    <a:pt x="767883" y="1926667"/>
                  </a:moveTo>
                  <a:lnTo>
                    <a:pt x="835849" y="1994592"/>
                  </a:lnTo>
                </a:path>
                <a:path w="836295" h="2964815">
                  <a:moveTo>
                    <a:pt x="734091" y="1961804"/>
                  </a:moveTo>
                  <a:lnTo>
                    <a:pt x="835849" y="2063490"/>
                  </a:lnTo>
                </a:path>
                <a:path w="836295" h="2964815">
                  <a:moveTo>
                    <a:pt x="699018" y="1996769"/>
                  </a:moveTo>
                  <a:lnTo>
                    <a:pt x="835849" y="2133509"/>
                  </a:lnTo>
                </a:path>
                <a:path w="836295" h="2964815">
                  <a:moveTo>
                    <a:pt x="110438" y="854200"/>
                  </a:moveTo>
                  <a:lnTo>
                    <a:pt x="835849" y="1579109"/>
                  </a:lnTo>
                </a:path>
                <a:path w="836295" h="2964815">
                  <a:moveTo>
                    <a:pt x="75358" y="887952"/>
                  </a:moveTo>
                  <a:lnTo>
                    <a:pt x="835849" y="1648535"/>
                  </a:lnTo>
                </a:path>
                <a:path w="836295" h="2964815">
                  <a:moveTo>
                    <a:pt x="40276" y="922917"/>
                  </a:moveTo>
                  <a:lnTo>
                    <a:pt x="835849" y="1717475"/>
                  </a:lnTo>
                </a:path>
                <a:path w="836295" h="2964815">
                  <a:moveTo>
                    <a:pt x="6495" y="958054"/>
                  </a:moveTo>
                  <a:lnTo>
                    <a:pt x="835849" y="1786824"/>
                  </a:lnTo>
                </a:path>
                <a:path w="836295" h="2964815">
                  <a:moveTo>
                    <a:pt x="0" y="1020395"/>
                  </a:moveTo>
                  <a:lnTo>
                    <a:pt x="835849" y="1856335"/>
                  </a:lnTo>
                </a:path>
                <a:path w="836295" h="2964815">
                  <a:moveTo>
                    <a:pt x="0" y="1090355"/>
                  </a:moveTo>
                  <a:lnTo>
                    <a:pt x="835849" y="1925128"/>
                  </a:lnTo>
                </a:path>
                <a:path w="836295" h="2964815">
                  <a:moveTo>
                    <a:pt x="0" y="1159297"/>
                  </a:moveTo>
                  <a:lnTo>
                    <a:pt x="835849" y="1994627"/>
                  </a:lnTo>
                </a:path>
                <a:path w="836295" h="2964815">
                  <a:moveTo>
                    <a:pt x="0" y="1228204"/>
                  </a:moveTo>
                  <a:lnTo>
                    <a:pt x="835849" y="2064141"/>
                  </a:lnTo>
                </a:path>
                <a:path w="836295" h="2964815">
                  <a:moveTo>
                    <a:pt x="0" y="1298019"/>
                  </a:moveTo>
                  <a:lnTo>
                    <a:pt x="835849" y="2132790"/>
                  </a:lnTo>
                </a:path>
                <a:path w="836295" h="2964815">
                  <a:moveTo>
                    <a:pt x="0" y="1367019"/>
                  </a:moveTo>
                  <a:lnTo>
                    <a:pt x="835849" y="2202307"/>
                  </a:lnTo>
                </a:path>
                <a:path w="836295" h="2964815">
                  <a:moveTo>
                    <a:pt x="0" y="1436013"/>
                  </a:moveTo>
                  <a:lnTo>
                    <a:pt x="835849" y="2271946"/>
                  </a:lnTo>
                </a:path>
                <a:path w="836295" h="2964815">
                  <a:moveTo>
                    <a:pt x="0" y="1505823"/>
                  </a:moveTo>
                  <a:lnTo>
                    <a:pt x="835849" y="2340514"/>
                  </a:lnTo>
                </a:path>
                <a:path w="836295" h="2964815">
                  <a:moveTo>
                    <a:pt x="0" y="1574781"/>
                  </a:moveTo>
                  <a:lnTo>
                    <a:pt x="835849" y="2410153"/>
                  </a:lnTo>
                </a:path>
                <a:path w="836295" h="2964815">
                  <a:moveTo>
                    <a:pt x="0" y="1643815"/>
                  </a:moveTo>
                  <a:lnTo>
                    <a:pt x="835849" y="2479749"/>
                  </a:lnTo>
                </a:path>
                <a:path w="836295" h="2964815">
                  <a:moveTo>
                    <a:pt x="0" y="1713488"/>
                  </a:moveTo>
                  <a:lnTo>
                    <a:pt x="835849" y="2548179"/>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144221" y="819063"/>
                  </a:moveTo>
                  <a:lnTo>
                    <a:pt x="835849" y="1509752"/>
                  </a:lnTo>
                </a:path>
                <a:path w="836295" h="2964815">
                  <a:moveTo>
                    <a:pt x="179294" y="784098"/>
                  </a:moveTo>
                  <a:lnTo>
                    <a:pt x="835849" y="1440675"/>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0" y="1713488"/>
                  </a:moveTo>
                  <a:lnTo>
                    <a:pt x="835849" y="2548179"/>
                  </a:lnTo>
                </a:path>
                <a:path w="836295" h="2964815">
                  <a:moveTo>
                    <a:pt x="110438" y="854200"/>
                  </a:moveTo>
                  <a:lnTo>
                    <a:pt x="835849" y="1579109"/>
                  </a:lnTo>
                </a:path>
                <a:path w="836295" h="2964815">
                  <a:moveTo>
                    <a:pt x="75358" y="887952"/>
                  </a:moveTo>
                  <a:lnTo>
                    <a:pt x="835849" y="1648535"/>
                  </a:lnTo>
                </a:path>
                <a:path w="836295" h="2964815">
                  <a:moveTo>
                    <a:pt x="40276" y="922917"/>
                  </a:moveTo>
                  <a:lnTo>
                    <a:pt x="835849" y="1717475"/>
                  </a:lnTo>
                </a:path>
                <a:path w="836295" h="2964815">
                  <a:moveTo>
                    <a:pt x="6495" y="958054"/>
                  </a:moveTo>
                  <a:lnTo>
                    <a:pt x="835849" y="1786824"/>
                  </a:lnTo>
                </a:path>
                <a:path w="836295" h="2964815">
                  <a:moveTo>
                    <a:pt x="0" y="1020395"/>
                  </a:moveTo>
                  <a:lnTo>
                    <a:pt x="835849" y="1856335"/>
                  </a:lnTo>
                </a:path>
                <a:path w="836295" h="2964815">
                  <a:moveTo>
                    <a:pt x="0" y="1090355"/>
                  </a:moveTo>
                  <a:lnTo>
                    <a:pt x="835849" y="1925128"/>
                  </a:lnTo>
                </a:path>
                <a:path w="836295" h="2964815">
                  <a:moveTo>
                    <a:pt x="0" y="1159297"/>
                  </a:moveTo>
                  <a:lnTo>
                    <a:pt x="835849" y="1994627"/>
                  </a:lnTo>
                </a:path>
                <a:path w="836295" h="2964815">
                  <a:moveTo>
                    <a:pt x="0" y="1228204"/>
                  </a:moveTo>
                  <a:lnTo>
                    <a:pt x="835849" y="2064141"/>
                  </a:lnTo>
                </a:path>
                <a:path w="836295" h="2964815">
                  <a:moveTo>
                    <a:pt x="0" y="1298019"/>
                  </a:moveTo>
                  <a:lnTo>
                    <a:pt x="835849" y="2132790"/>
                  </a:lnTo>
                </a:path>
                <a:path w="836295" h="2964815">
                  <a:moveTo>
                    <a:pt x="0" y="1367019"/>
                  </a:moveTo>
                  <a:lnTo>
                    <a:pt x="835849" y="2202307"/>
                  </a:lnTo>
                </a:path>
                <a:path w="836295" h="2964815">
                  <a:moveTo>
                    <a:pt x="0" y="1436013"/>
                  </a:moveTo>
                  <a:lnTo>
                    <a:pt x="835849" y="2271946"/>
                  </a:lnTo>
                </a:path>
                <a:path w="836295" h="2964815">
                  <a:moveTo>
                    <a:pt x="0" y="1505823"/>
                  </a:moveTo>
                  <a:lnTo>
                    <a:pt x="835849" y="2340514"/>
                  </a:lnTo>
                </a:path>
                <a:path w="836295" h="2964815">
                  <a:moveTo>
                    <a:pt x="0" y="1574781"/>
                  </a:moveTo>
                  <a:lnTo>
                    <a:pt x="835849" y="2410153"/>
                  </a:lnTo>
                </a:path>
                <a:path w="836295" h="2964815">
                  <a:moveTo>
                    <a:pt x="0" y="1643815"/>
                  </a:moveTo>
                  <a:lnTo>
                    <a:pt x="835849" y="2479749"/>
                  </a:lnTo>
                </a:path>
                <a:path w="836295" h="2964815">
                  <a:moveTo>
                    <a:pt x="0" y="1713488"/>
                  </a:moveTo>
                  <a:lnTo>
                    <a:pt x="835849" y="2548179"/>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144221" y="819063"/>
                  </a:moveTo>
                  <a:lnTo>
                    <a:pt x="835849" y="1509752"/>
                  </a:lnTo>
                </a:path>
                <a:path w="836295" h="2964815">
                  <a:moveTo>
                    <a:pt x="179294" y="784098"/>
                  </a:moveTo>
                  <a:lnTo>
                    <a:pt x="835849" y="1440675"/>
                  </a:lnTo>
                </a:path>
                <a:path w="836295" h="2964815">
                  <a:moveTo>
                    <a:pt x="0" y="50674"/>
                  </a:moveTo>
                  <a:lnTo>
                    <a:pt x="835849" y="886608"/>
                  </a:lnTo>
                </a:path>
                <a:path w="836295" h="2964815">
                  <a:moveTo>
                    <a:pt x="0" y="120564"/>
                  </a:moveTo>
                  <a:lnTo>
                    <a:pt x="835849" y="955856"/>
                  </a:lnTo>
                </a:path>
                <a:path w="836295" h="2964815">
                  <a:moveTo>
                    <a:pt x="0" y="190233"/>
                  </a:moveTo>
                  <a:lnTo>
                    <a:pt x="835849" y="1024924"/>
                  </a:lnTo>
                </a:path>
                <a:path w="836295" h="2964815">
                  <a:moveTo>
                    <a:pt x="0" y="258476"/>
                  </a:moveTo>
                  <a:lnTo>
                    <a:pt x="835849" y="1094410"/>
                  </a:lnTo>
                </a:path>
                <a:path w="836295" h="2964815">
                  <a:moveTo>
                    <a:pt x="0" y="328287"/>
                  </a:moveTo>
                  <a:lnTo>
                    <a:pt x="835849" y="1163579"/>
                  </a:lnTo>
                </a:path>
                <a:path w="836295" h="2964815">
                  <a:moveTo>
                    <a:pt x="0" y="397937"/>
                  </a:moveTo>
                  <a:lnTo>
                    <a:pt x="835849" y="1232708"/>
                  </a:lnTo>
                </a:path>
                <a:path w="836295" h="2964815">
                  <a:moveTo>
                    <a:pt x="0" y="466296"/>
                  </a:moveTo>
                  <a:lnTo>
                    <a:pt x="835849" y="1302230"/>
                  </a:lnTo>
                </a:path>
                <a:path w="836295" h="2964815">
                  <a:moveTo>
                    <a:pt x="0" y="536009"/>
                  </a:moveTo>
                  <a:lnTo>
                    <a:pt x="835849" y="1371301"/>
                  </a:lnTo>
                </a:path>
                <a:path w="836295" h="2964815">
                  <a:moveTo>
                    <a:pt x="0" y="605612"/>
                  </a:moveTo>
                  <a:lnTo>
                    <a:pt x="835849" y="1440383"/>
                  </a:lnTo>
                </a:path>
                <a:path w="836295" h="2964815">
                  <a:moveTo>
                    <a:pt x="0" y="674099"/>
                  </a:moveTo>
                  <a:lnTo>
                    <a:pt x="835849" y="1510032"/>
                  </a:lnTo>
                </a:path>
                <a:path w="836295" h="2964815">
                  <a:moveTo>
                    <a:pt x="0" y="743742"/>
                  </a:moveTo>
                  <a:lnTo>
                    <a:pt x="835849" y="1579026"/>
                  </a:lnTo>
                </a:path>
                <a:path w="836295" h="2964815">
                  <a:moveTo>
                    <a:pt x="0" y="813367"/>
                  </a:moveTo>
                  <a:lnTo>
                    <a:pt x="835849" y="1648058"/>
                  </a:lnTo>
                </a:path>
                <a:path w="836295" h="2964815">
                  <a:moveTo>
                    <a:pt x="0" y="881995"/>
                  </a:moveTo>
                  <a:lnTo>
                    <a:pt x="835849" y="1717848"/>
                  </a:lnTo>
                </a:path>
                <a:path w="836295" h="2964815">
                  <a:moveTo>
                    <a:pt x="0" y="951472"/>
                  </a:moveTo>
                  <a:lnTo>
                    <a:pt x="835849" y="1786764"/>
                  </a:lnTo>
                </a:path>
                <a:path w="836295" h="2964815">
                  <a:moveTo>
                    <a:pt x="0" y="1021015"/>
                  </a:moveTo>
                  <a:lnTo>
                    <a:pt x="835849" y="1855706"/>
                  </a:lnTo>
                </a:path>
                <a:path w="836295" h="2964815">
                  <a:moveTo>
                    <a:pt x="0" y="1089894"/>
                  </a:moveTo>
                  <a:lnTo>
                    <a:pt x="835849" y="1925828"/>
                  </a:lnTo>
                </a:path>
                <a:path w="836295" h="2964815">
                  <a:moveTo>
                    <a:pt x="0" y="1159287"/>
                  </a:moveTo>
                  <a:lnTo>
                    <a:pt x="835849" y="1994659"/>
                  </a:lnTo>
                </a:path>
                <a:path w="836295" h="2964815">
                  <a:moveTo>
                    <a:pt x="0" y="1228680"/>
                  </a:moveTo>
                  <a:lnTo>
                    <a:pt x="805554" y="2033118"/>
                  </a:lnTo>
                </a:path>
                <a:path w="836295" h="2964815">
                  <a:moveTo>
                    <a:pt x="0" y="1297696"/>
                  </a:moveTo>
                  <a:lnTo>
                    <a:pt x="770481" y="2068255"/>
                  </a:lnTo>
                </a:path>
                <a:path w="836295" h="2964815">
                  <a:moveTo>
                    <a:pt x="0" y="1367037"/>
                  </a:moveTo>
                  <a:lnTo>
                    <a:pt x="735390" y="2102008"/>
                  </a:lnTo>
                </a:path>
                <a:path w="836295" h="2964815">
                  <a:moveTo>
                    <a:pt x="0" y="1436328"/>
                  </a:moveTo>
                  <a:lnTo>
                    <a:pt x="701616" y="2136972"/>
                  </a:lnTo>
                </a:path>
                <a:path w="836295" h="2964815">
                  <a:moveTo>
                    <a:pt x="0" y="1505499"/>
                  </a:moveTo>
                  <a:lnTo>
                    <a:pt x="666543" y="2172109"/>
                  </a:lnTo>
                </a:path>
                <a:path w="836295" h="2964815">
                  <a:moveTo>
                    <a:pt x="0" y="1574830"/>
                  </a:moveTo>
                  <a:lnTo>
                    <a:pt x="631452" y="2205862"/>
                  </a:lnTo>
                </a:path>
                <a:path w="836295" h="2964815">
                  <a:moveTo>
                    <a:pt x="0" y="1643976"/>
                  </a:moveTo>
                  <a:lnTo>
                    <a:pt x="597678" y="2240826"/>
                  </a:lnTo>
                </a:path>
                <a:path w="836295" h="2964815">
                  <a:moveTo>
                    <a:pt x="0" y="1713318"/>
                  </a:moveTo>
                  <a:lnTo>
                    <a:pt x="562588" y="2275963"/>
                  </a:lnTo>
                </a:path>
                <a:path w="836295" h="2964815">
                  <a:moveTo>
                    <a:pt x="0" y="1782553"/>
                  </a:moveTo>
                  <a:lnTo>
                    <a:pt x="527515" y="2309716"/>
                  </a:lnTo>
                </a:path>
                <a:path w="836295" h="2964815">
                  <a:moveTo>
                    <a:pt x="0" y="1851767"/>
                  </a:moveTo>
                  <a:lnTo>
                    <a:pt x="493723" y="2344853"/>
                  </a:lnTo>
                </a:path>
                <a:path w="836295" h="2964815">
                  <a:moveTo>
                    <a:pt x="0" y="1921121"/>
                  </a:moveTo>
                  <a:lnTo>
                    <a:pt x="458650" y="2379817"/>
                  </a:lnTo>
                </a:path>
                <a:path w="836295" h="2964815">
                  <a:moveTo>
                    <a:pt x="0" y="1990293"/>
                  </a:moveTo>
                  <a:lnTo>
                    <a:pt x="423559" y="2413570"/>
                  </a:lnTo>
                </a:path>
                <a:path w="836295" h="2964815">
                  <a:moveTo>
                    <a:pt x="0" y="2059425"/>
                  </a:moveTo>
                  <a:lnTo>
                    <a:pt x="389785" y="2448707"/>
                  </a:lnTo>
                </a:path>
                <a:path w="836295" h="2964815">
                  <a:moveTo>
                    <a:pt x="0" y="2128923"/>
                  </a:moveTo>
                  <a:lnTo>
                    <a:pt x="354712" y="2483672"/>
                  </a:lnTo>
                </a:path>
                <a:path w="836295" h="2964815">
                  <a:moveTo>
                    <a:pt x="114332" y="2312271"/>
                  </a:moveTo>
                  <a:lnTo>
                    <a:pt x="319622" y="2517424"/>
                  </a:lnTo>
                </a:path>
                <a:path w="836295" h="2964815">
                  <a:moveTo>
                    <a:pt x="17438" y="0"/>
                  </a:moveTo>
                  <a:lnTo>
                    <a:pt x="835849" y="817276"/>
                  </a:lnTo>
                </a:path>
                <a:path w="836295" h="2964815">
                  <a:moveTo>
                    <a:pt x="780679" y="0"/>
                  </a:moveTo>
                  <a:lnTo>
                    <a:pt x="835849" y="55174"/>
                  </a:lnTo>
                </a:path>
                <a:path w="836295" h="2964815">
                  <a:moveTo>
                    <a:pt x="710998" y="0"/>
                  </a:moveTo>
                  <a:lnTo>
                    <a:pt x="835849" y="124769"/>
                  </a:lnTo>
                </a:path>
                <a:path w="836295" h="2964815">
                  <a:moveTo>
                    <a:pt x="641267" y="0"/>
                  </a:moveTo>
                  <a:lnTo>
                    <a:pt x="835849" y="194313"/>
                  </a:lnTo>
                </a:path>
                <a:path w="836295" h="2964815">
                  <a:moveTo>
                    <a:pt x="572722" y="0"/>
                  </a:moveTo>
                  <a:lnTo>
                    <a:pt x="835849" y="263140"/>
                  </a:lnTo>
                </a:path>
                <a:path w="836295" h="2964815">
                  <a:moveTo>
                    <a:pt x="503072" y="0"/>
                  </a:moveTo>
                  <a:lnTo>
                    <a:pt x="835849" y="332588"/>
                  </a:lnTo>
                </a:path>
                <a:path w="836295" h="2964815">
                  <a:moveTo>
                    <a:pt x="433326" y="0"/>
                  </a:moveTo>
                  <a:lnTo>
                    <a:pt x="835849" y="401964"/>
                  </a:lnTo>
                </a:path>
                <a:path w="836295" h="2964815">
                  <a:moveTo>
                    <a:pt x="364905" y="0"/>
                  </a:moveTo>
                  <a:lnTo>
                    <a:pt x="835849" y="470989"/>
                  </a:lnTo>
                </a:path>
                <a:path w="836295" h="2964815">
                  <a:moveTo>
                    <a:pt x="295217" y="0"/>
                  </a:moveTo>
                  <a:lnTo>
                    <a:pt x="835849" y="540323"/>
                  </a:lnTo>
                </a:path>
                <a:path w="836295" h="2964815">
                  <a:moveTo>
                    <a:pt x="225391" y="0"/>
                  </a:moveTo>
                  <a:lnTo>
                    <a:pt x="835849" y="609611"/>
                  </a:lnTo>
                </a:path>
                <a:path w="836295" h="2964815">
                  <a:moveTo>
                    <a:pt x="157112" y="0"/>
                  </a:moveTo>
                  <a:lnTo>
                    <a:pt x="835849" y="678805"/>
                  </a:lnTo>
                </a:path>
                <a:path w="836295" h="2964815">
                  <a:moveTo>
                    <a:pt x="87365" y="0"/>
                  </a:moveTo>
                  <a:lnTo>
                    <a:pt x="835849" y="748056"/>
                  </a:lnTo>
                </a:path>
                <a:path w="836295" h="2964815">
                  <a:moveTo>
                    <a:pt x="17438" y="0"/>
                  </a:moveTo>
                  <a:lnTo>
                    <a:pt x="835849" y="817276"/>
                  </a:lnTo>
                </a:path>
                <a:path w="836295" h="2964815">
                  <a:moveTo>
                    <a:pt x="0" y="50674"/>
                  </a:moveTo>
                  <a:lnTo>
                    <a:pt x="835849" y="886608"/>
                  </a:lnTo>
                </a:path>
                <a:path w="836295" h="2964815">
                  <a:moveTo>
                    <a:pt x="0" y="120564"/>
                  </a:moveTo>
                  <a:lnTo>
                    <a:pt x="835849" y="955856"/>
                  </a:lnTo>
                </a:path>
                <a:path w="836295" h="2964815">
                  <a:moveTo>
                    <a:pt x="0" y="190233"/>
                  </a:moveTo>
                  <a:lnTo>
                    <a:pt x="835849" y="1024924"/>
                  </a:lnTo>
                </a:path>
                <a:path w="836295" h="2964815">
                  <a:moveTo>
                    <a:pt x="0" y="258476"/>
                  </a:moveTo>
                  <a:lnTo>
                    <a:pt x="835849" y="1094410"/>
                  </a:lnTo>
                </a:path>
                <a:path w="836295" h="2964815">
                  <a:moveTo>
                    <a:pt x="0" y="328287"/>
                  </a:moveTo>
                  <a:lnTo>
                    <a:pt x="835849" y="1163579"/>
                  </a:lnTo>
                </a:path>
                <a:path w="836295" h="2964815">
                  <a:moveTo>
                    <a:pt x="0" y="397937"/>
                  </a:moveTo>
                  <a:lnTo>
                    <a:pt x="835849" y="1232708"/>
                  </a:lnTo>
                </a:path>
                <a:path w="836295" h="2964815">
                  <a:moveTo>
                    <a:pt x="0" y="466296"/>
                  </a:moveTo>
                  <a:lnTo>
                    <a:pt x="835849" y="1302230"/>
                  </a:lnTo>
                </a:path>
                <a:path w="836295" h="2964815">
                  <a:moveTo>
                    <a:pt x="0" y="536009"/>
                  </a:moveTo>
                  <a:lnTo>
                    <a:pt x="835849" y="1371301"/>
                  </a:lnTo>
                </a:path>
                <a:path w="836295" h="2964815">
                  <a:moveTo>
                    <a:pt x="0" y="605612"/>
                  </a:moveTo>
                  <a:lnTo>
                    <a:pt x="835849" y="1440383"/>
                  </a:lnTo>
                </a:path>
                <a:path w="836295" h="2964815">
                  <a:moveTo>
                    <a:pt x="0" y="674099"/>
                  </a:moveTo>
                  <a:lnTo>
                    <a:pt x="835849" y="1510032"/>
                  </a:lnTo>
                </a:path>
                <a:path w="836295" h="2964815">
                  <a:moveTo>
                    <a:pt x="0" y="743742"/>
                  </a:moveTo>
                  <a:lnTo>
                    <a:pt x="835849" y="1579026"/>
                  </a:lnTo>
                </a:path>
                <a:path w="836295" h="2964815">
                  <a:moveTo>
                    <a:pt x="0" y="813367"/>
                  </a:moveTo>
                  <a:lnTo>
                    <a:pt x="835849" y="1648058"/>
                  </a:lnTo>
                </a:path>
                <a:path w="836295" h="2964815">
                  <a:moveTo>
                    <a:pt x="0" y="881995"/>
                  </a:moveTo>
                  <a:lnTo>
                    <a:pt x="835849" y="1717848"/>
                  </a:lnTo>
                </a:path>
                <a:path w="836295" h="2964815">
                  <a:moveTo>
                    <a:pt x="0" y="951472"/>
                  </a:moveTo>
                  <a:lnTo>
                    <a:pt x="835849" y="1786764"/>
                  </a:lnTo>
                </a:path>
                <a:path w="836295" h="2964815">
                  <a:moveTo>
                    <a:pt x="0" y="1021015"/>
                  </a:moveTo>
                  <a:lnTo>
                    <a:pt x="835849" y="1855706"/>
                  </a:lnTo>
                </a:path>
                <a:path w="836295" h="2964815">
                  <a:moveTo>
                    <a:pt x="0" y="1089894"/>
                  </a:moveTo>
                  <a:lnTo>
                    <a:pt x="835849" y="1925828"/>
                  </a:lnTo>
                </a:path>
                <a:path w="836295" h="2964815">
                  <a:moveTo>
                    <a:pt x="0" y="1159287"/>
                  </a:moveTo>
                  <a:lnTo>
                    <a:pt x="835849" y="1994659"/>
                  </a:lnTo>
                </a:path>
                <a:path w="836295" h="2964815">
                  <a:moveTo>
                    <a:pt x="0" y="1228680"/>
                  </a:moveTo>
                  <a:lnTo>
                    <a:pt x="805554" y="2033118"/>
                  </a:lnTo>
                </a:path>
                <a:path w="836295" h="2964815">
                  <a:moveTo>
                    <a:pt x="0" y="1297696"/>
                  </a:moveTo>
                  <a:lnTo>
                    <a:pt x="770481" y="2068255"/>
                  </a:lnTo>
                </a:path>
              </a:pathLst>
            </a:custGeom>
            <a:ln w="16885">
              <a:solidFill>
                <a:srgbClr val="C8FF54"/>
              </a:solidFill>
            </a:ln>
          </p:spPr>
          <p:txBody>
            <a:bodyPr wrap="square" lIns="0" tIns="0" rIns="0" bIns="0" rtlCol="0"/>
            <a:lstStyle/>
            <a:p>
              <a:endParaRPr/>
            </a:p>
          </p:txBody>
        </p:sp>
        <p:sp>
          <p:nvSpPr>
            <p:cNvPr id="11" name="object 11"/>
            <p:cNvSpPr/>
            <p:nvPr/>
          </p:nvSpPr>
          <p:spPr>
            <a:xfrm>
              <a:off x="11347708" y="666648"/>
              <a:ext cx="232569" cy="44015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1356151" y="604925"/>
              <a:ext cx="250825" cy="250825"/>
            </a:xfrm>
            <a:custGeom>
              <a:avLst/>
              <a:gdLst/>
              <a:ahLst/>
              <a:cxnLst/>
              <a:rect l="l" t="t" r="r" b="b"/>
              <a:pathLst>
                <a:path w="250825" h="250825">
                  <a:moveTo>
                    <a:pt x="0" y="0"/>
                  </a:moveTo>
                  <a:lnTo>
                    <a:pt x="250757" y="250590"/>
                  </a:lnTo>
                </a:path>
              </a:pathLst>
            </a:custGeom>
            <a:ln w="16885">
              <a:solidFill>
                <a:srgbClr val="C8FF54"/>
              </a:solidFill>
            </a:ln>
          </p:spPr>
          <p:txBody>
            <a:bodyPr wrap="square" lIns="0" tIns="0" rIns="0" bIns="0" rtlCol="0"/>
            <a:lstStyle/>
            <a:p>
              <a:endParaRPr/>
            </a:p>
          </p:txBody>
        </p:sp>
        <p:sp>
          <p:nvSpPr>
            <p:cNvPr id="13" name="object 13"/>
            <p:cNvSpPr/>
            <p:nvPr/>
          </p:nvSpPr>
          <p:spPr>
            <a:xfrm>
              <a:off x="11977862" y="1884575"/>
              <a:ext cx="222581" cy="39519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1356151" y="819166"/>
              <a:ext cx="836294" cy="2145665"/>
            </a:xfrm>
            <a:custGeom>
              <a:avLst/>
              <a:gdLst/>
              <a:ahLst/>
              <a:cxnLst/>
              <a:rect l="l" t="t" r="r" b="b"/>
              <a:pathLst>
                <a:path w="836295" h="2145665">
                  <a:moveTo>
                    <a:pt x="595080" y="1281560"/>
                  </a:moveTo>
                  <a:lnTo>
                    <a:pt x="835849" y="1522189"/>
                  </a:lnTo>
                </a:path>
                <a:path w="836295" h="2145665">
                  <a:moveTo>
                    <a:pt x="559990" y="1315312"/>
                  </a:moveTo>
                  <a:lnTo>
                    <a:pt x="835849" y="1590996"/>
                  </a:lnTo>
                </a:path>
                <a:path w="836295" h="2145665">
                  <a:moveTo>
                    <a:pt x="526216" y="1350450"/>
                  </a:moveTo>
                  <a:lnTo>
                    <a:pt x="835849" y="1659886"/>
                  </a:lnTo>
                </a:path>
                <a:path w="836295" h="2145665">
                  <a:moveTo>
                    <a:pt x="491125" y="1385414"/>
                  </a:moveTo>
                  <a:lnTo>
                    <a:pt x="835849" y="1729931"/>
                  </a:lnTo>
                </a:path>
                <a:path w="836295" h="2145665">
                  <a:moveTo>
                    <a:pt x="456052" y="1419167"/>
                  </a:moveTo>
                  <a:lnTo>
                    <a:pt x="835849" y="1798718"/>
                  </a:lnTo>
                </a:path>
                <a:path w="836295" h="2145665">
                  <a:moveTo>
                    <a:pt x="422260" y="1454304"/>
                  </a:moveTo>
                  <a:lnTo>
                    <a:pt x="835849" y="1867621"/>
                  </a:lnTo>
                </a:path>
                <a:path w="836295" h="2145665">
                  <a:moveTo>
                    <a:pt x="387187" y="1489441"/>
                  </a:moveTo>
                  <a:lnTo>
                    <a:pt x="835849" y="1937787"/>
                  </a:lnTo>
                </a:path>
                <a:path w="836295" h="2145665">
                  <a:moveTo>
                    <a:pt x="352114" y="1523194"/>
                  </a:moveTo>
                  <a:lnTo>
                    <a:pt x="835849" y="2006564"/>
                  </a:lnTo>
                </a:path>
                <a:path w="836295" h="2145665">
                  <a:moveTo>
                    <a:pt x="318323" y="1558158"/>
                  </a:moveTo>
                  <a:lnTo>
                    <a:pt x="835849" y="2075339"/>
                  </a:lnTo>
                </a:path>
                <a:path w="836295" h="2145665">
                  <a:moveTo>
                    <a:pt x="283249" y="1593295"/>
                  </a:moveTo>
                  <a:lnTo>
                    <a:pt x="835849" y="2145553"/>
                  </a:lnTo>
                </a:path>
                <a:path w="836295" h="2145665">
                  <a:moveTo>
                    <a:pt x="248159" y="1627048"/>
                  </a:moveTo>
                  <a:lnTo>
                    <a:pt x="748648" y="2127246"/>
                  </a:lnTo>
                </a:path>
                <a:path w="836295" h="2145665">
                  <a:moveTo>
                    <a:pt x="0" y="963450"/>
                  </a:moveTo>
                  <a:lnTo>
                    <a:pt x="835849" y="1798822"/>
                  </a:lnTo>
                </a:path>
                <a:path w="836295" h="2145665">
                  <a:moveTo>
                    <a:pt x="0" y="1032572"/>
                  </a:moveTo>
                  <a:lnTo>
                    <a:pt x="835849" y="1868505"/>
                  </a:lnTo>
                </a:path>
                <a:path w="836295" h="2145665">
                  <a:moveTo>
                    <a:pt x="0" y="1102073"/>
                  </a:moveTo>
                  <a:lnTo>
                    <a:pt x="835849" y="1936763"/>
                  </a:lnTo>
                </a:path>
                <a:path w="836295" h="2145665">
                  <a:moveTo>
                    <a:pt x="0" y="1171183"/>
                  </a:moveTo>
                  <a:lnTo>
                    <a:pt x="835849" y="2006555"/>
                  </a:lnTo>
                </a:path>
                <a:path w="836295" h="2145665">
                  <a:moveTo>
                    <a:pt x="0" y="1240374"/>
                  </a:moveTo>
                  <a:lnTo>
                    <a:pt x="835849" y="2076308"/>
                  </a:lnTo>
                </a:path>
                <a:path w="836295" h="2145665">
                  <a:moveTo>
                    <a:pt x="0" y="1309721"/>
                  </a:moveTo>
                  <a:lnTo>
                    <a:pt x="835849" y="2144411"/>
                  </a:lnTo>
                </a:path>
                <a:path w="836295" h="2145665">
                  <a:moveTo>
                    <a:pt x="114815" y="1493786"/>
                  </a:moveTo>
                  <a:lnTo>
                    <a:pt x="748763" y="2127311"/>
                  </a:lnTo>
                </a:path>
                <a:path w="836295" h="2145665">
                  <a:moveTo>
                    <a:pt x="0" y="894425"/>
                  </a:moveTo>
                  <a:lnTo>
                    <a:pt x="835849" y="1729116"/>
                  </a:lnTo>
                </a:path>
                <a:path w="836295" h="2145665">
                  <a:moveTo>
                    <a:pt x="802956" y="1073851"/>
                  </a:moveTo>
                  <a:lnTo>
                    <a:pt x="835849" y="1106723"/>
                  </a:lnTo>
                </a:path>
                <a:path w="836295" h="2145665">
                  <a:moveTo>
                    <a:pt x="767883" y="1107604"/>
                  </a:moveTo>
                  <a:lnTo>
                    <a:pt x="835849" y="1175529"/>
                  </a:lnTo>
                </a:path>
                <a:path w="836295" h="2145665">
                  <a:moveTo>
                    <a:pt x="734091" y="1142741"/>
                  </a:moveTo>
                  <a:lnTo>
                    <a:pt x="835849" y="1244427"/>
                  </a:lnTo>
                </a:path>
                <a:path w="836295" h="2145665">
                  <a:moveTo>
                    <a:pt x="699018" y="1177706"/>
                  </a:moveTo>
                  <a:lnTo>
                    <a:pt x="835849" y="1314446"/>
                  </a:lnTo>
                </a:path>
                <a:path w="836295" h="2145665">
                  <a:moveTo>
                    <a:pt x="110438" y="35137"/>
                  </a:moveTo>
                  <a:lnTo>
                    <a:pt x="835849" y="760046"/>
                  </a:lnTo>
                </a:path>
                <a:path w="836295" h="2145665">
                  <a:moveTo>
                    <a:pt x="75358" y="68889"/>
                  </a:moveTo>
                  <a:lnTo>
                    <a:pt x="835849" y="829472"/>
                  </a:lnTo>
                </a:path>
                <a:path w="836295" h="2145665">
                  <a:moveTo>
                    <a:pt x="40276" y="103854"/>
                  </a:moveTo>
                  <a:lnTo>
                    <a:pt x="835849" y="898412"/>
                  </a:lnTo>
                </a:path>
                <a:path w="836295" h="2145665">
                  <a:moveTo>
                    <a:pt x="6495" y="138991"/>
                  </a:moveTo>
                  <a:lnTo>
                    <a:pt x="835849" y="967761"/>
                  </a:lnTo>
                </a:path>
                <a:path w="836295" h="2145665">
                  <a:moveTo>
                    <a:pt x="0" y="201332"/>
                  </a:moveTo>
                  <a:lnTo>
                    <a:pt x="835849" y="1037272"/>
                  </a:lnTo>
                </a:path>
                <a:path w="836295" h="2145665">
                  <a:moveTo>
                    <a:pt x="0" y="271292"/>
                  </a:moveTo>
                  <a:lnTo>
                    <a:pt x="835849" y="1106065"/>
                  </a:lnTo>
                </a:path>
                <a:path w="836295" h="2145665">
                  <a:moveTo>
                    <a:pt x="0" y="340234"/>
                  </a:moveTo>
                  <a:lnTo>
                    <a:pt x="835849" y="1175564"/>
                  </a:lnTo>
                </a:path>
                <a:path w="836295" h="2145665">
                  <a:moveTo>
                    <a:pt x="0" y="409141"/>
                  </a:moveTo>
                  <a:lnTo>
                    <a:pt x="835849" y="1245078"/>
                  </a:lnTo>
                </a:path>
                <a:path w="836295" h="2145665">
                  <a:moveTo>
                    <a:pt x="0" y="478956"/>
                  </a:moveTo>
                  <a:lnTo>
                    <a:pt x="835849" y="1313727"/>
                  </a:lnTo>
                </a:path>
                <a:path w="836295" h="2145665">
                  <a:moveTo>
                    <a:pt x="0" y="547956"/>
                  </a:moveTo>
                  <a:lnTo>
                    <a:pt x="835849" y="1383244"/>
                  </a:lnTo>
                </a:path>
                <a:path w="836295" h="2145665">
                  <a:moveTo>
                    <a:pt x="0" y="616949"/>
                  </a:moveTo>
                  <a:lnTo>
                    <a:pt x="835849" y="1452883"/>
                  </a:lnTo>
                </a:path>
                <a:path w="836295" h="2145665">
                  <a:moveTo>
                    <a:pt x="0" y="686760"/>
                  </a:moveTo>
                  <a:lnTo>
                    <a:pt x="835849" y="1521450"/>
                  </a:lnTo>
                </a:path>
                <a:path w="836295" h="2145665">
                  <a:moveTo>
                    <a:pt x="0" y="755717"/>
                  </a:moveTo>
                  <a:lnTo>
                    <a:pt x="835849" y="1591090"/>
                  </a:lnTo>
                </a:path>
                <a:path w="836295" h="2145665">
                  <a:moveTo>
                    <a:pt x="0" y="824752"/>
                  </a:moveTo>
                  <a:lnTo>
                    <a:pt x="835849" y="1660686"/>
                  </a:lnTo>
                </a:path>
                <a:path w="836295" h="2145665">
                  <a:moveTo>
                    <a:pt x="0" y="894425"/>
                  </a:moveTo>
                  <a:lnTo>
                    <a:pt x="835849" y="1729116"/>
                  </a:lnTo>
                </a:path>
                <a:path w="836295" h="2145665">
                  <a:moveTo>
                    <a:pt x="0" y="963450"/>
                  </a:moveTo>
                  <a:lnTo>
                    <a:pt x="835849" y="1798822"/>
                  </a:lnTo>
                </a:path>
                <a:path w="836295" h="2145665">
                  <a:moveTo>
                    <a:pt x="0" y="1032572"/>
                  </a:moveTo>
                  <a:lnTo>
                    <a:pt x="835849" y="1868505"/>
                  </a:lnTo>
                </a:path>
                <a:path w="836295" h="2145665">
                  <a:moveTo>
                    <a:pt x="0" y="1102073"/>
                  </a:moveTo>
                  <a:lnTo>
                    <a:pt x="835849" y="1936763"/>
                  </a:lnTo>
                </a:path>
                <a:path w="836295" h="2145665">
                  <a:moveTo>
                    <a:pt x="0" y="1171183"/>
                  </a:moveTo>
                  <a:lnTo>
                    <a:pt x="835849" y="2006555"/>
                  </a:lnTo>
                </a:path>
                <a:path w="836295" h="2145665">
                  <a:moveTo>
                    <a:pt x="0" y="1240374"/>
                  </a:moveTo>
                  <a:lnTo>
                    <a:pt x="835849" y="2076308"/>
                  </a:lnTo>
                </a:path>
                <a:path w="836295" h="2145665">
                  <a:moveTo>
                    <a:pt x="0" y="1309721"/>
                  </a:moveTo>
                  <a:lnTo>
                    <a:pt x="835849" y="2144411"/>
                  </a:lnTo>
                </a:path>
                <a:path w="836295" h="2145665">
                  <a:moveTo>
                    <a:pt x="114815" y="1493786"/>
                  </a:moveTo>
                  <a:lnTo>
                    <a:pt x="748763" y="2127311"/>
                  </a:lnTo>
                </a:path>
                <a:path w="836295" h="2145665">
                  <a:moveTo>
                    <a:pt x="144221" y="0"/>
                  </a:moveTo>
                  <a:lnTo>
                    <a:pt x="835849" y="690689"/>
                  </a:lnTo>
                </a:path>
              </a:pathLst>
            </a:custGeom>
            <a:ln w="16885">
              <a:solidFill>
                <a:srgbClr val="C8FF54"/>
              </a:solidFill>
            </a:ln>
          </p:spPr>
          <p:txBody>
            <a:bodyPr wrap="square" lIns="0" tIns="0" rIns="0" bIns="0" rtlCol="0"/>
            <a:lstStyle/>
            <a:p>
              <a:endParaRPr/>
            </a:p>
          </p:txBody>
        </p:sp>
        <p:sp>
          <p:nvSpPr>
            <p:cNvPr id="15" name="object 15"/>
            <p:cNvSpPr/>
            <p:nvPr/>
          </p:nvSpPr>
          <p:spPr>
            <a:xfrm>
              <a:off x="11977862" y="152461"/>
              <a:ext cx="222581" cy="39640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1356151" y="103"/>
              <a:ext cx="836294" cy="2517775"/>
            </a:xfrm>
            <a:custGeom>
              <a:avLst/>
              <a:gdLst/>
              <a:ahLst/>
              <a:cxnLst/>
              <a:rect l="l" t="t" r="r" b="b"/>
              <a:pathLst>
                <a:path w="836295" h="2517775">
                  <a:moveTo>
                    <a:pt x="595080" y="368509"/>
                  </a:moveTo>
                  <a:lnTo>
                    <a:pt x="835849" y="609300"/>
                  </a:lnTo>
                </a:path>
                <a:path w="836295" h="2517775">
                  <a:moveTo>
                    <a:pt x="559990" y="403646"/>
                  </a:moveTo>
                  <a:lnTo>
                    <a:pt x="835849" y="679118"/>
                  </a:lnTo>
                </a:path>
                <a:path w="836295" h="2517775">
                  <a:moveTo>
                    <a:pt x="526216" y="438610"/>
                  </a:moveTo>
                  <a:lnTo>
                    <a:pt x="835849" y="748046"/>
                  </a:lnTo>
                </a:path>
                <a:path w="836295" h="2517775">
                  <a:moveTo>
                    <a:pt x="491125" y="472363"/>
                  </a:moveTo>
                  <a:lnTo>
                    <a:pt x="835849" y="817112"/>
                  </a:lnTo>
                </a:path>
                <a:path w="836295" h="2517775">
                  <a:moveTo>
                    <a:pt x="456052" y="507500"/>
                  </a:moveTo>
                  <a:lnTo>
                    <a:pt x="835849" y="886760"/>
                  </a:lnTo>
                </a:path>
                <a:path w="836295" h="2517775">
                  <a:moveTo>
                    <a:pt x="422260" y="542464"/>
                  </a:moveTo>
                  <a:lnTo>
                    <a:pt x="835849" y="955821"/>
                  </a:lnTo>
                </a:path>
                <a:path w="836295" h="2517775">
                  <a:moveTo>
                    <a:pt x="387187" y="576217"/>
                  </a:moveTo>
                  <a:lnTo>
                    <a:pt x="835849" y="1024907"/>
                  </a:lnTo>
                </a:path>
                <a:path w="836295" h="2517775">
                  <a:moveTo>
                    <a:pt x="352114" y="611354"/>
                  </a:moveTo>
                  <a:lnTo>
                    <a:pt x="835849" y="1094400"/>
                  </a:lnTo>
                </a:path>
                <a:path w="836295" h="2517775">
                  <a:moveTo>
                    <a:pt x="318323" y="646318"/>
                  </a:moveTo>
                  <a:lnTo>
                    <a:pt x="835849" y="1163549"/>
                  </a:lnTo>
                </a:path>
                <a:path w="836295" h="2517775">
                  <a:moveTo>
                    <a:pt x="283249" y="680071"/>
                  </a:moveTo>
                  <a:lnTo>
                    <a:pt x="835849" y="1232753"/>
                  </a:lnTo>
                </a:path>
                <a:path w="836295" h="2517775">
                  <a:moveTo>
                    <a:pt x="248159" y="715208"/>
                  </a:moveTo>
                  <a:lnTo>
                    <a:pt x="835849" y="1302106"/>
                  </a:lnTo>
                </a:path>
                <a:path w="836295" h="2517775">
                  <a:moveTo>
                    <a:pt x="214385" y="750173"/>
                  </a:moveTo>
                  <a:lnTo>
                    <a:pt x="835849" y="1371276"/>
                  </a:lnTo>
                </a:path>
                <a:path w="836295" h="2517775">
                  <a:moveTo>
                    <a:pt x="179294" y="784098"/>
                  </a:moveTo>
                  <a:lnTo>
                    <a:pt x="835849" y="1440675"/>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1367037"/>
                  </a:moveTo>
                  <a:lnTo>
                    <a:pt x="735390" y="2102008"/>
                  </a:lnTo>
                </a:path>
                <a:path w="836295" h="2517775">
                  <a:moveTo>
                    <a:pt x="0" y="1436328"/>
                  </a:moveTo>
                  <a:lnTo>
                    <a:pt x="701616" y="2136972"/>
                  </a:lnTo>
                </a:path>
                <a:path w="836295" h="2517775">
                  <a:moveTo>
                    <a:pt x="0" y="1505499"/>
                  </a:moveTo>
                  <a:lnTo>
                    <a:pt x="666543" y="2172109"/>
                  </a:lnTo>
                </a:path>
                <a:path w="836295" h="2517775">
                  <a:moveTo>
                    <a:pt x="0" y="1574830"/>
                  </a:moveTo>
                  <a:lnTo>
                    <a:pt x="631452" y="2205862"/>
                  </a:lnTo>
                </a:path>
                <a:path w="836295" h="2517775">
                  <a:moveTo>
                    <a:pt x="0" y="1643976"/>
                  </a:moveTo>
                  <a:lnTo>
                    <a:pt x="597678" y="2240826"/>
                  </a:lnTo>
                </a:path>
                <a:path w="836295" h="2517775">
                  <a:moveTo>
                    <a:pt x="0" y="1713318"/>
                  </a:moveTo>
                  <a:lnTo>
                    <a:pt x="562588" y="2275963"/>
                  </a:lnTo>
                </a:path>
                <a:path w="836295" h="2517775">
                  <a:moveTo>
                    <a:pt x="0" y="1782553"/>
                  </a:moveTo>
                  <a:lnTo>
                    <a:pt x="527515" y="2309716"/>
                  </a:lnTo>
                </a:path>
                <a:path w="836295" h="2517775">
                  <a:moveTo>
                    <a:pt x="0" y="1851767"/>
                  </a:moveTo>
                  <a:lnTo>
                    <a:pt x="493723" y="2344853"/>
                  </a:lnTo>
                </a:path>
                <a:path w="836295" h="2517775">
                  <a:moveTo>
                    <a:pt x="0" y="1921121"/>
                  </a:moveTo>
                  <a:lnTo>
                    <a:pt x="458650" y="2379817"/>
                  </a:lnTo>
                </a:path>
                <a:path w="836295" h="2517775">
                  <a:moveTo>
                    <a:pt x="0" y="1990293"/>
                  </a:moveTo>
                  <a:lnTo>
                    <a:pt x="423559" y="2413570"/>
                  </a:lnTo>
                </a:path>
                <a:path w="836295" h="2517775">
                  <a:moveTo>
                    <a:pt x="0" y="2059425"/>
                  </a:moveTo>
                  <a:lnTo>
                    <a:pt x="389785" y="2448707"/>
                  </a:lnTo>
                </a:path>
                <a:path w="836295" h="2517775">
                  <a:moveTo>
                    <a:pt x="0" y="2128923"/>
                  </a:moveTo>
                  <a:lnTo>
                    <a:pt x="354712" y="2483672"/>
                  </a:lnTo>
                </a:path>
                <a:path w="836295" h="2517775">
                  <a:moveTo>
                    <a:pt x="114332" y="2312271"/>
                  </a:moveTo>
                  <a:lnTo>
                    <a:pt x="319622" y="2517424"/>
                  </a:lnTo>
                </a:path>
                <a:path w="836295" h="2517775">
                  <a:moveTo>
                    <a:pt x="17438" y="0"/>
                  </a:moveTo>
                  <a:lnTo>
                    <a:pt x="835849" y="817276"/>
                  </a:lnTo>
                </a:path>
              </a:pathLst>
            </a:custGeom>
            <a:ln w="16885">
              <a:solidFill>
                <a:srgbClr val="C8FF54"/>
              </a:solidFill>
            </a:ln>
          </p:spPr>
          <p:txBody>
            <a:bodyPr wrap="square" lIns="0" tIns="0" rIns="0" bIns="0" rtlCol="0"/>
            <a:lstStyle/>
            <a:p>
              <a:endParaRPr/>
            </a:p>
          </p:txBody>
        </p:sp>
        <p:sp>
          <p:nvSpPr>
            <p:cNvPr id="17" name="object 17"/>
            <p:cNvSpPr/>
            <p:nvPr/>
          </p:nvSpPr>
          <p:spPr>
            <a:xfrm>
              <a:off x="11988975" y="0"/>
              <a:ext cx="211467" cy="418385"/>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1356151" y="103"/>
              <a:ext cx="836294" cy="2517775"/>
            </a:xfrm>
            <a:custGeom>
              <a:avLst/>
              <a:gdLst/>
              <a:ahLst/>
              <a:cxnLst/>
              <a:rect l="l" t="t" r="r" b="b"/>
              <a:pathLst>
                <a:path w="836295" h="2517775">
                  <a:moveTo>
                    <a:pt x="572722" y="0"/>
                  </a:moveTo>
                  <a:lnTo>
                    <a:pt x="835849" y="263140"/>
                  </a:lnTo>
                </a:path>
                <a:path w="836295" h="2517775">
                  <a:moveTo>
                    <a:pt x="503072" y="0"/>
                  </a:moveTo>
                  <a:lnTo>
                    <a:pt x="835849" y="332588"/>
                  </a:lnTo>
                </a:path>
                <a:path w="836295" h="2517775">
                  <a:moveTo>
                    <a:pt x="433326" y="0"/>
                  </a:moveTo>
                  <a:lnTo>
                    <a:pt x="835849" y="401964"/>
                  </a:lnTo>
                </a:path>
                <a:path w="836295" h="2517775">
                  <a:moveTo>
                    <a:pt x="364905" y="0"/>
                  </a:moveTo>
                  <a:lnTo>
                    <a:pt x="835849" y="470989"/>
                  </a:lnTo>
                </a:path>
                <a:path w="836295" h="2517775">
                  <a:moveTo>
                    <a:pt x="295217" y="0"/>
                  </a:moveTo>
                  <a:lnTo>
                    <a:pt x="835849" y="540323"/>
                  </a:lnTo>
                </a:path>
                <a:path w="836295" h="2517775">
                  <a:moveTo>
                    <a:pt x="225391" y="0"/>
                  </a:moveTo>
                  <a:lnTo>
                    <a:pt x="835849" y="609611"/>
                  </a:lnTo>
                </a:path>
                <a:path w="836295" h="2517775">
                  <a:moveTo>
                    <a:pt x="157112" y="0"/>
                  </a:moveTo>
                  <a:lnTo>
                    <a:pt x="835849" y="678805"/>
                  </a:lnTo>
                </a:path>
                <a:path w="836295" h="2517775">
                  <a:moveTo>
                    <a:pt x="87365" y="0"/>
                  </a:moveTo>
                  <a:lnTo>
                    <a:pt x="835849" y="748056"/>
                  </a:lnTo>
                </a:path>
                <a:path w="836295" h="2517775">
                  <a:moveTo>
                    <a:pt x="17438" y="0"/>
                  </a:moveTo>
                  <a:lnTo>
                    <a:pt x="835849" y="817276"/>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674988"/>
                  </a:moveTo>
                  <a:lnTo>
                    <a:pt x="215684" y="890549"/>
                  </a:lnTo>
                </a:path>
                <a:path w="836295" h="2517775">
                  <a:moveTo>
                    <a:pt x="0" y="604821"/>
                  </a:moveTo>
                  <a:lnTo>
                    <a:pt x="250757" y="855412"/>
                  </a:lnTo>
                </a:path>
                <a:path w="836295" h="2517775">
                  <a:moveTo>
                    <a:pt x="144221" y="819063"/>
                  </a:moveTo>
                  <a:lnTo>
                    <a:pt x="835849" y="1509752"/>
                  </a:lnTo>
                </a:path>
                <a:path w="836295" h="2517775">
                  <a:moveTo>
                    <a:pt x="179294" y="784098"/>
                  </a:moveTo>
                  <a:lnTo>
                    <a:pt x="835849" y="1440675"/>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1367037"/>
                  </a:moveTo>
                  <a:lnTo>
                    <a:pt x="735390" y="2102008"/>
                  </a:lnTo>
                </a:path>
                <a:path w="836295" h="2517775">
                  <a:moveTo>
                    <a:pt x="0" y="1436328"/>
                  </a:moveTo>
                  <a:lnTo>
                    <a:pt x="701616" y="2136972"/>
                  </a:lnTo>
                </a:path>
                <a:path w="836295" h="2517775">
                  <a:moveTo>
                    <a:pt x="0" y="1505499"/>
                  </a:moveTo>
                  <a:lnTo>
                    <a:pt x="666543" y="2172109"/>
                  </a:lnTo>
                </a:path>
                <a:path w="836295" h="2517775">
                  <a:moveTo>
                    <a:pt x="0" y="1574830"/>
                  </a:moveTo>
                  <a:lnTo>
                    <a:pt x="631452" y="2205862"/>
                  </a:lnTo>
                </a:path>
                <a:path w="836295" h="2517775">
                  <a:moveTo>
                    <a:pt x="0" y="1643976"/>
                  </a:moveTo>
                  <a:lnTo>
                    <a:pt x="597678" y="2240826"/>
                  </a:lnTo>
                </a:path>
                <a:path w="836295" h="2517775">
                  <a:moveTo>
                    <a:pt x="0" y="1713318"/>
                  </a:moveTo>
                  <a:lnTo>
                    <a:pt x="562588" y="2275963"/>
                  </a:lnTo>
                </a:path>
                <a:path w="836295" h="2517775">
                  <a:moveTo>
                    <a:pt x="0" y="1782553"/>
                  </a:moveTo>
                  <a:lnTo>
                    <a:pt x="527515" y="2309716"/>
                  </a:lnTo>
                </a:path>
                <a:path w="836295" h="2517775">
                  <a:moveTo>
                    <a:pt x="0" y="1851767"/>
                  </a:moveTo>
                  <a:lnTo>
                    <a:pt x="493723" y="2344853"/>
                  </a:lnTo>
                </a:path>
                <a:path w="836295" h="2517775">
                  <a:moveTo>
                    <a:pt x="0" y="1921121"/>
                  </a:moveTo>
                  <a:lnTo>
                    <a:pt x="458650" y="2379817"/>
                  </a:lnTo>
                </a:path>
                <a:path w="836295" h="2517775">
                  <a:moveTo>
                    <a:pt x="0" y="1990293"/>
                  </a:moveTo>
                  <a:lnTo>
                    <a:pt x="423559" y="2413570"/>
                  </a:lnTo>
                </a:path>
                <a:path w="836295" h="2517775">
                  <a:moveTo>
                    <a:pt x="0" y="2059425"/>
                  </a:moveTo>
                  <a:lnTo>
                    <a:pt x="389785" y="2448707"/>
                  </a:lnTo>
                </a:path>
                <a:path w="836295" h="2517775">
                  <a:moveTo>
                    <a:pt x="0" y="2128923"/>
                  </a:moveTo>
                  <a:lnTo>
                    <a:pt x="354712" y="2483672"/>
                  </a:lnTo>
                </a:path>
                <a:path w="836295" h="2517775">
                  <a:moveTo>
                    <a:pt x="114332" y="2312271"/>
                  </a:moveTo>
                  <a:lnTo>
                    <a:pt x="319622" y="2517424"/>
                  </a:lnTo>
                </a:path>
                <a:path w="836295" h="2517775">
                  <a:moveTo>
                    <a:pt x="17438" y="0"/>
                  </a:moveTo>
                  <a:lnTo>
                    <a:pt x="835849" y="817276"/>
                  </a:lnTo>
                </a:path>
                <a:path w="836295" h="2517775">
                  <a:moveTo>
                    <a:pt x="780679" y="0"/>
                  </a:moveTo>
                  <a:lnTo>
                    <a:pt x="835849" y="55174"/>
                  </a:lnTo>
                </a:path>
                <a:path w="836295" h="2517775">
                  <a:moveTo>
                    <a:pt x="710998" y="0"/>
                  </a:moveTo>
                  <a:lnTo>
                    <a:pt x="835849" y="124769"/>
                  </a:lnTo>
                </a:path>
                <a:path w="836295" h="2517775">
                  <a:moveTo>
                    <a:pt x="641267" y="0"/>
                  </a:moveTo>
                  <a:lnTo>
                    <a:pt x="835849" y="194313"/>
                  </a:lnTo>
                </a:path>
                <a:path w="836295" h="2517775">
                  <a:moveTo>
                    <a:pt x="572722" y="0"/>
                  </a:moveTo>
                  <a:lnTo>
                    <a:pt x="835849" y="263140"/>
                  </a:lnTo>
                </a:path>
                <a:path w="836295" h="2517775">
                  <a:moveTo>
                    <a:pt x="503072" y="0"/>
                  </a:moveTo>
                  <a:lnTo>
                    <a:pt x="835849" y="332588"/>
                  </a:lnTo>
                </a:path>
                <a:path w="836295" h="2517775">
                  <a:moveTo>
                    <a:pt x="433326" y="0"/>
                  </a:moveTo>
                  <a:lnTo>
                    <a:pt x="835849" y="401964"/>
                  </a:lnTo>
                </a:path>
                <a:path w="836295" h="2517775">
                  <a:moveTo>
                    <a:pt x="364905" y="0"/>
                  </a:moveTo>
                  <a:lnTo>
                    <a:pt x="835849" y="470989"/>
                  </a:lnTo>
                </a:path>
                <a:path w="836295" h="2517775">
                  <a:moveTo>
                    <a:pt x="295217" y="0"/>
                  </a:moveTo>
                  <a:lnTo>
                    <a:pt x="835849" y="540323"/>
                  </a:lnTo>
                </a:path>
                <a:path w="836295" h="2517775">
                  <a:moveTo>
                    <a:pt x="225391" y="0"/>
                  </a:moveTo>
                  <a:lnTo>
                    <a:pt x="835849" y="609611"/>
                  </a:lnTo>
                </a:path>
                <a:path w="836295" h="2517775">
                  <a:moveTo>
                    <a:pt x="157112" y="0"/>
                  </a:moveTo>
                  <a:lnTo>
                    <a:pt x="835849" y="678805"/>
                  </a:lnTo>
                </a:path>
                <a:path w="836295" h="2517775">
                  <a:moveTo>
                    <a:pt x="87365" y="0"/>
                  </a:moveTo>
                  <a:lnTo>
                    <a:pt x="835849" y="748056"/>
                  </a:lnTo>
                </a:path>
                <a:path w="836295" h="2517775">
                  <a:moveTo>
                    <a:pt x="17438" y="0"/>
                  </a:moveTo>
                  <a:lnTo>
                    <a:pt x="835849" y="817276"/>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Lst>
            </a:custGeom>
            <a:ln w="16885">
              <a:solidFill>
                <a:srgbClr val="C8FF54"/>
              </a:solidFill>
            </a:ln>
          </p:spPr>
          <p:txBody>
            <a:bodyPr wrap="square" lIns="0" tIns="0" rIns="0" bIns="0" rtlCol="0"/>
            <a:lstStyle/>
            <a:p>
              <a:endParaRPr/>
            </a:p>
          </p:txBody>
        </p:sp>
        <p:sp>
          <p:nvSpPr>
            <p:cNvPr id="19" name="object 19"/>
            <p:cNvSpPr/>
            <p:nvPr/>
          </p:nvSpPr>
          <p:spPr>
            <a:xfrm>
              <a:off x="11347708" y="666648"/>
              <a:ext cx="232569" cy="44015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11356151" y="103"/>
              <a:ext cx="836294" cy="1510030"/>
            </a:xfrm>
            <a:custGeom>
              <a:avLst/>
              <a:gdLst/>
              <a:ahLst/>
              <a:cxnLst/>
              <a:rect l="l" t="t" r="r" b="b"/>
              <a:pathLst>
                <a:path w="836295" h="1510030">
                  <a:moveTo>
                    <a:pt x="779793" y="0"/>
                  </a:moveTo>
                  <a:lnTo>
                    <a:pt x="835849" y="56024"/>
                  </a:lnTo>
                </a:path>
                <a:path w="836295" h="1510030">
                  <a:moveTo>
                    <a:pt x="711025" y="0"/>
                  </a:moveTo>
                  <a:lnTo>
                    <a:pt x="835849" y="124747"/>
                  </a:lnTo>
                </a:path>
                <a:path w="836295" h="1510030">
                  <a:moveTo>
                    <a:pt x="642150" y="0"/>
                  </a:moveTo>
                  <a:lnTo>
                    <a:pt x="835849" y="193570"/>
                  </a:lnTo>
                </a:path>
                <a:path w="836295" h="1510030">
                  <a:moveTo>
                    <a:pt x="571941" y="0"/>
                  </a:moveTo>
                  <a:lnTo>
                    <a:pt x="835849" y="263757"/>
                  </a:lnTo>
                </a:path>
                <a:path w="836295" h="1510030">
                  <a:moveTo>
                    <a:pt x="503122" y="0"/>
                  </a:moveTo>
                  <a:lnTo>
                    <a:pt x="805554" y="302215"/>
                  </a:lnTo>
                </a:path>
                <a:path w="836295" h="1510030">
                  <a:moveTo>
                    <a:pt x="434288" y="0"/>
                  </a:moveTo>
                  <a:lnTo>
                    <a:pt x="770481" y="335968"/>
                  </a:lnTo>
                </a:path>
                <a:path w="836295" h="1510030">
                  <a:moveTo>
                    <a:pt x="364037" y="0"/>
                  </a:moveTo>
                  <a:lnTo>
                    <a:pt x="735390" y="371105"/>
                  </a:lnTo>
                </a:path>
                <a:path w="836295" h="1510030">
                  <a:moveTo>
                    <a:pt x="295122" y="0"/>
                  </a:moveTo>
                  <a:lnTo>
                    <a:pt x="701616" y="406242"/>
                  </a:lnTo>
                </a:path>
                <a:path w="836295" h="1510030">
                  <a:moveTo>
                    <a:pt x="226296" y="0"/>
                  </a:moveTo>
                  <a:lnTo>
                    <a:pt x="666543" y="439995"/>
                  </a:lnTo>
                </a:path>
                <a:path w="836295" h="1510030">
                  <a:moveTo>
                    <a:pt x="156176" y="0"/>
                  </a:moveTo>
                  <a:lnTo>
                    <a:pt x="631452" y="474959"/>
                  </a:lnTo>
                </a:path>
                <a:path w="836295" h="1510030">
                  <a:moveTo>
                    <a:pt x="87265" y="0"/>
                  </a:moveTo>
                  <a:lnTo>
                    <a:pt x="597678" y="510096"/>
                  </a:lnTo>
                </a:path>
                <a:path w="836295" h="1510030">
                  <a:moveTo>
                    <a:pt x="18427" y="0"/>
                  </a:moveTo>
                  <a:lnTo>
                    <a:pt x="562588" y="543849"/>
                  </a:lnTo>
                </a:path>
                <a:path w="836295" h="1510030">
                  <a:moveTo>
                    <a:pt x="0" y="51650"/>
                  </a:moveTo>
                  <a:lnTo>
                    <a:pt x="527515" y="578813"/>
                  </a:lnTo>
                </a:path>
                <a:path w="836295" h="1510030">
                  <a:moveTo>
                    <a:pt x="0" y="120533"/>
                  </a:moveTo>
                  <a:lnTo>
                    <a:pt x="493723" y="613951"/>
                  </a:lnTo>
                </a:path>
                <a:path w="836295" h="1510030">
                  <a:moveTo>
                    <a:pt x="0" y="189315"/>
                  </a:moveTo>
                  <a:lnTo>
                    <a:pt x="458650" y="647703"/>
                  </a:lnTo>
                </a:path>
                <a:path w="836295" h="1510030">
                  <a:moveTo>
                    <a:pt x="0" y="259390"/>
                  </a:moveTo>
                  <a:lnTo>
                    <a:pt x="423559" y="682667"/>
                  </a:lnTo>
                </a:path>
                <a:path w="836295" h="1510030">
                  <a:moveTo>
                    <a:pt x="0" y="328260"/>
                  </a:moveTo>
                  <a:lnTo>
                    <a:pt x="389785" y="717805"/>
                  </a:lnTo>
                </a:path>
                <a:path w="836295" h="1510030">
                  <a:moveTo>
                    <a:pt x="0" y="397081"/>
                  </a:moveTo>
                  <a:lnTo>
                    <a:pt x="354712" y="751557"/>
                  </a:lnTo>
                </a:path>
                <a:path w="836295" h="1510030">
                  <a:moveTo>
                    <a:pt x="0" y="467255"/>
                  </a:moveTo>
                  <a:lnTo>
                    <a:pt x="319622" y="786695"/>
                  </a:lnTo>
                </a:path>
                <a:path w="836295" h="1510030">
                  <a:moveTo>
                    <a:pt x="0" y="535988"/>
                  </a:moveTo>
                  <a:lnTo>
                    <a:pt x="285847" y="821659"/>
                  </a:lnTo>
                </a:path>
                <a:path w="836295" h="1510030">
                  <a:moveTo>
                    <a:pt x="0" y="604821"/>
                  </a:moveTo>
                  <a:lnTo>
                    <a:pt x="250757" y="855412"/>
                  </a:lnTo>
                </a:path>
                <a:path w="836295" h="1510030">
                  <a:moveTo>
                    <a:pt x="779793" y="0"/>
                  </a:moveTo>
                  <a:lnTo>
                    <a:pt x="835849" y="56024"/>
                  </a:lnTo>
                </a:path>
                <a:path w="836295" h="1510030">
                  <a:moveTo>
                    <a:pt x="711025" y="0"/>
                  </a:moveTo>
                  <a:lnTo>
                    <a:pt x="835849" y="124747"/>
                  </a:lnTo>
                </a:path>
                <a:path w="836295" h="1510030">
                  <a:moveTo>
                    <a:pt x="642150" y="0"/>
                  </a:moveTo>
                  <a:lnTo>
                    <a:pt x="835849" y="193570"/>
                  </a:lnTo>
                </a:path>
                <a:path w="836295" h="1510030">
                  <a:moveTo>
                    <a:pt x="571941" y="0"/>
                  </a:moveTo>
                  <a:lnTo>
                    <a:pt x="835849" y="263757"/>
                  </a:lnTo>
                </a:path>
                <a:path w="836295" h="1510030">
                  <a:moveTo>
                    <a:pt x="503122" y="0"/>
                  </a:moveTo>
                  <a:lnTo>
                    <a:pt x="805554" y="302215"/>
                  </a:lnTo>
                </a:path>
                <a:path w="836295" h="1510030">
                  <a:moveTo>
                    <a:pt x="434288" y="0"/>
                  </a:moveTo>
                  <a:lnTo>
                    <a:pt x="770481" y="335968"/>
                  </a:lnTo>
                </a:path>
                <a:path w="836295" h="1510030">
                  <a:moveTo>
                    <a:pt x="144221" y="819063"/>
                  </a:moveTo>
                  <a:lnTo>
                    <a:pt x="835849" y="1509752"/>
                  </a:lnTo>
                </a:path>
              </a:pathLst>
            </a:custGeom>
            <a:ln w="16885">
              <a:solidFill>
                <a:srgbClr val="C8FF54"/>
              </a:solidFill>
            </a:ln>
          </p:spPr>
          <p:txBody>
            <a:bodyPr wrap="square" lIns="0" tIns="0" rIns="0" bIns="0" rtlCol="0"/>
            <a:lstStyle/>
            <a:p>
              <a:endParaRPr/>
            </a:p>
          </p:txBody>
        </p:sp>
        <p:sp>
          <p:nvSpPr>
            <p:cNvPr id="21" name="object 21"/>
            <p:cNvSpPr/>
            <p:nvPr/>
          </p:nvSpPr>
          <p:spPr>
            <a:xfrm>
              <a:off x="11977862" y="152461"/>
              <a:ext cx="222581" cy="396407"/>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11356151" y="103"/>
              <a:ext cx="836294" cy="2517775"/>
            </a:xfrm>
            <a:custGeom>
              <a:avLst/>
              <a:gdLst/>
              <a:ahLst/>
              <a:cxnLst/>
              <a:rect l="l" t="t" r="r" b="b"/>
              <a:pathLst>
                <a:path w="836295" h="2517775">
                  <a:moveTo>
                    <a:pt x="595080" y="368509"/>
                  </a:moveTo>
                  <a:lnTo>
                    <a:pt x="835849" y="609300"/>
                  </a:lnTo>
                </a:path>
                <a:path w="836295" h="2517775">
                  <a:moveTo>
                    <a:pt x="559990" y="403646"/>
                  </a:moveTo>
                  <a:lnTo>
                    <a:pt x="835849" y="679118"/>
                  </a:lnTo>
                </a:path>
                <a:path w="836295" h="2517775">
                  <a:moveTo>
                    <a:pt x="526216" y="438610"/>
                  </a:moveTo>
                  <a:lnTo>
                    <a:pt x="835849" y="748046"/>
                  </a:lnTo>
                </a:path>
                <a:path w="836295" h="2517775">
                  <a:moveTo>
                    <a:pt x="491125" y="472363"/>
                  </a:moveTo>
                  <a:lnTo>
                    <a:pt x="835849" y="817112"/>
                  </a:lnTo>
                </a:path>
                <a:path w="836295" h="2517775">
                  <a:moveTo>
                    <a:pt x="456052" y="507500"/>
                  </a:moveTo>
                  <a:lnTo>
                    <a:pt x="835849" y="886760"/>
                  </a:lnTo>
                </a:path>
                <a:path w="836295" h="2517775">
                  <a:moveTo>
                    <a:pt x="422260" y="542464"/>
                  </a:moveTo>
                  <a:lnTo>
                    <a:pt x="835849" y="955821"/>
                  </a:lnTo>
                </a:path>
                <a:path w="836295" h="2517775">
                  <a:moveTo>
                    <a:pt x="387187" y="576217"/>
                  </a:moveTo>
                  <a:lnTo>
                    <a:pt x="835849" y="1024907"/>
                  </a:lnTo>
                </a:path>
                <a:path w="836295" h="2517775">
                  <a:moveTo>
                    <a:pt x="352114" y="611354"/>
                  </a:moveTo>
                  <a:lnTo>
                    <a:pt x="835849" y="1094400"/>
                  </a:lnTo>
                </a:path>
                <a:path w="836295" h="2517775">
                  <a:moveTo>
                    <a:pt x="318323" y="646318"/>
                  </a:moveTo>
                  <a:lnTo>
                    <a:pt x="835849" y="1163549"/>
                  </a:lnTo>
                </a:path>
                <a:path w="836295" h="2517775">
                  <a:moveTo>
                    <a:pt x="283249" y="680071"/>
                  </a:moveTo>
                  <a:lnTo>
                    <a:pt x="835849" y="1232753"/>
                  </a:lnTo>
                </a:path>
                <a:path w="836295" h="2517775">
                  <a:moveTo>
                    <a:pt x="248159" y="715208"/>
                  </a:moveTo>
                  <a:lnTo>
                    <a:pt x="835849" y="1302106"/>
                  </a:lnTo>
                </a:path>
                <a:path w="836295" h="2517775">
                  <a:moveTo>
                    <a:pt x="214385" y="750173"/>
                  </a:moveTo>
                  <a:lnTo>
                    <a:pt x="835849" y="1371276"/>
                  </a:lnTo>
                </a:path>
                <a:path w="836295" h="2517775">
                  <a:moveTo>
                    <a:pt x="179294" y="784098"/>
                  </a:moveTo>
                  <a:lnTo>
                    <a:pt x="835849" y="1440675"/>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1367037"/>
                  </a:moveTo>
                  <a:lnTo>
                    <a:pt x="735390" y="2102008"/>
                  </a:lnTo>
                </a:path>
                <a:path w="836295" h="2517775">
                  <a:moveTo>
                    <a:pt x="0" y="1436328"/>
                  </a:moveTo>
                  <a:lnTo>
                    <a:pt x="701616" y="2136972"/>
                  </a:lnTo>
                </a:path>
                <a:path w="836295" h="2517775">
                  <a:moveTo>
                    <a:pt x="0" y="1505499"/>
                  </a:moveTo>
                  <a:lnTo>
                    <a:pt x="666543" y="2172109"/>
                  </a:lnTo>
                </a:path>
                <a:path w="836295" h="2517775">
                  <a:moveTo>
                    <a:pt x="0" y="1574830"/>
                  </a:moveTo>
                  <a:lnTo>
                    <a:pt x="631452" y="2205862"/>
                  </a:lnTo>
                </a:path>
                <a:path w="836295" h="2517775">
                  <a:moveTo>
                    <a:pt x="0" y="1643976"/>
                  </a:moveTo>
                  <a:lnTo>
                    <a:pt x="597678" y="2240826"/>
                  </a:lnTo>
                </a:path>
                <a:path w="836295" h="2517775">
                  <a:moveTo>
                    <a:pt x="0" y="1713318"/>
                  </a:moveTo>
                  <a:lnTo>
                    <a:pt x="562588" y="2275963"/>
                  </a:lnTo>
                </a:path>
                <a:path w="836295" h="2517775">
                  <a:moveTo>
                    <a:pt x="0" y="1782553"/>
                  </a:moveTo>
                  <a:lnTo>
                    <a:pt x="527515" y="2309716"/>
                  </a:lnTo>
                </a:path>
                <a:path w="836295" h="2517775">
                  <a:moveTo>
                    <a:pt x="0" y="1851767"/>
                  </a:moveTo>
                  <a:lnTo>
                    <a:pt x="493723" y="2344853"/>
                  </a:lnTo>
                </a:path>
                <a:path w="836295" h="2517775">
                  <a:moveTo>
                    <a:pt x="0" y="1921121"/>
                  </a:moveTo>
                  <a:lnTo>
                    <a:pt x="458650" y="2379817"/>
                  </a:lnTo>
                </a:path>
                <a:path w="836295" h="2517775">
                  <a:moveTo>
                    <a:pt x="0" y="1990293"/>
                  </a:moveTo>
                  <a:lnTo>
                    <a:pt x="423559" y="2413570"/>
                  </a:lnTo>
                </a:path>
                <a:path w="836295" h="2517775">
                  <a:moveTo>
                    <a:pt x="0" y="2059425"/>
                  </a:moveTo>
                  <a:lnTo>
                    <a:pt x="389785" y="2448707"/>
                  </a:lnTo>
                </a:path>
                <a:path w="836295" h="2517775">
                  <a:moveTo>
                    <a:pt x="0" y="2128923"/>
                  </a:moveTo>
                  <a:lnTo>
                    <a:pt x="354712" y="2483672"/>
                  </a:lnTo>
                </a:path>
                <a:path w="836295" h="2517775">
                  <a:moveTo>
                    <a:pt x="114332" y="2312271"/>
                  </a:moveTo>
                  <a:lnTo>
                    <a:pt x="319622" y="2517424"/>
                  </a:lnTo>
                </a:path>
                <a:path w="836295" h="2517775">
                  <a:moveTo>
                    <a:pt x="17438" y="0"/>
                  </a:moveTo>
                  <a:lnTo>
                    <a:pt x="835849" y="817276"/>
                  </a:lnTo>
                </a:path>
              </a:pathLst>
            </a:custGeom>
            <a:ln w="16885">
              <a:solidFill>
                <a:srgbClr val="C8FF54"/>
              </a:solidFill>
            </a:ln>
          </p:spPr>
          <p:txBody>
            <a:bodyPr wrap="square" lIns="0" tIns="0" rIns="0" bIns="0" rtlCol="0"/>
            <a:lstStyle/>
            <a:p>
              <a:endParaRPr/>
            </a:p>
          </p:txBody>
        </p:sp>
        <p:sp>
          <p:nvSpPr>
            <p:cNvPr id="23" name="object 23"/>
            <p:cNvSpPr/>
            <p:nvPr/>
          </p:nvSpPr>
          <p:spPr>
            <a:xfrm>
              <a:off x="11988975" y="0"/>
              <a:ext cx="211467" cy="418385"/>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11356151" y="103"/>
              <a:ext cx="836294" cy="2068830"/>
            </a:xfrm>
            <a:custGeom>
              <a:avLst/>
              <a:gdLst/>
              <a:ahLst/>
              <a:cxnLst/>
              <a:rect l="l" t="t" r="r" b="b"/>
              <a:pathLst>
                <a:path w="836295" h="2068830">
                  <a:moveTo>
                    <a:pt x="572722" y="0"/>
                  </a:moveTo>
                  <a:lnTo>
                    <a:pt x="835849" y="263140"/>
                  </a:lnTo>
                </a:path>
                <a:path w="836295" h="2068830">
                  <a:moveTo>
                    <a:pt x="503072" y="0"/>
                  </a:moveTo>
                  <a:lnTo>
                    <a:pt x="835849" y="332588"/>
                  </a:lnTo>
                </a:path>
                <a:path w="836295" h="2068830">
                  <a:moveTo>
                    <a:pt x="433326" y="0"/>
                  </a:moveTo>
                  <a:lnTo>
                    <a:pt x="835849" y="401964"/>
                  </a:lnTo>
                </a:path>
                <a:path w="836295" h="2068830">
                  <a:moveTo>
                    <a:pt x="364905" y="0"/>
                  </a:moveTo>
                  <a:lnTo>
                    <a:pt x="835849" y="470989"/>
                  </a:lnTo>
                </a:path>
                <a:path w="836295" h="2068830">
                  <a:moveTo>
                    <a:pt x="295217" y="0"/>
                  </a:moveTo>
                  <a:lnTo>
                    <a:pt x="835849" y="540323"/>
                  </a:lnTo>
                </a:path>
                <a:path w="836295" h="2068830">
                  <a:moveTo>
                    <a:pt x="225391" y="0"/>
                  </a:moveTo>
                  <a:lnTo>
                    <a:pt x="835849" y="609611"/>
                  </a:lnTo>
                </a:path>
                <a:path w="836295" h="2068830">
                  <a:moveTo>
                    <a:pt x="157112" y="0"/>
                  </a:moveTo>
                  <a:lnTo>
                    <a:pt x="835849" y="678805"/>
                  </a:lnTo>
                </a:path>
                <a:path w="836295" h="2068830">
                  <a:moveTo>
                    <a:pt x="87365" y="0"/>
                  </a:moveTo>
                  <a:lnTo>
                    <a:pt x="835849" y="748056"/>
                  </a:lnTo>
                </a:path>
                <a:path w="836295" h="2068830">
                  <a:moveTo>
                    <a:pt x="17438" y="0"/>
                  </a:moveTo>
                  <a:lnTo>
                    <a:pt x="835849" y="817276"/>
                  </a:lnTo>
                </a:path>
                <a:path w="836295" h="2068830">
                  <a:moveTo>
                    <a:pt x="0" y="50674"/>
                  </a:moveTo>
                  <a:lnTo>
                    <a:pt x="835849" y="886608"/>
                  </a:lnTo>
                </a:path>
                <a:path w="836295" h="2068830">
                  <a:moveTo>
                    <a:pt x="0" y="120564"/>
                  </a:moveTo>
                  <a:lnTo>
                    <a:pt x="835849" y="955856"/>
                  </a:lnTo>
                </a:path>
                <a:path w="836295" h="2068830">
                  <a:moveTo>
                    <a:pt x="0" y="190233"/>
                  </a:moveTo>
                  <a:lnTo>
                    <a:pt x="835849" y="1024924"/>
                  </a:lnTo>
                </a:path>
                <a:path w="836295" h="2068830">
                  <a:moveTo>
                    <a:pt x="0" y="258476"/>
                  </a:moveTo>
                  <a:lnTo>
                    <a:pt x="835849" y="1094410"/>
                  </a:lnTo>
                </a:path>
                <a:path w="836295" h="2068830">
                  <a:moveTo>
                    <a:pt x="0" y="328287"/>
                  </a:moveTo>
                  <a:lnTo>
                    <a:pt x="835849" y="1163579"/>
                  </a:lnTo>
                </a:path>
                <a:path w="836295" h="2068830">
                  <a:moveTo>
                    <a:pt x="0" y="397937"/>
                  </a:moveTo>
                  <a:lnTo>
                    <a:pt x="835849" y="1232708"/>
                  </a:lnTo>
                </a:path>
                <a:path w="836295" h="2068830">
                  <a:moveTo>
                    <a:pt x="0" y="466296"/>
                  </a:moveTo>
                  <a:lnTo>
                    <a:pt x="835849" y="1302230"/>
                  </a:lnTo>
                </a:path>
                <a:path w="836295" h="2068830">
                  <a:moveTo>
                    <a:pt x="0" y="536009"/>
                  </a:moveTo>
                  <a:lnTo>
                    <a:pt x="835849" y="1371301"/>
                  </a:lnTo>
                </a:path>
                <a:path w="836295" h="2068830">
                  <a:moveTo>
                    <a:pt x="0" y="605612"/>
                  </a:moveTo>
                  <a:lnTo>
                    <a:pt x="835849" y="1440383"/>
                  </a:lnTo>
                </a:path>
                <a:path w="836295" h="2068830">
                  <a:moveTo>
                    <a:pt x="0" y="674099"/>
                  </a:moveTo>
                  <a:lnTo>
                    <a:pt x="835849" y="1510032"/>
                  </a:lnTo>
                </a:path>
                <a:path w="836295" h="2068830">
                  <a:moveTo>
                    <a:pt x="0" y="743742"/>
                  </a:moveTo>
                  <a:lnTo>
                    <a:pt x="835849" y="1579026"/>
                  </a:lnTo>
                </a:path>
                <a:path w="836295" h="2068830">
                  <a:moveTo>
                    <a:pt x="0" y="813367"/>
                  </a:moveTo>
                  <a:lnTo>
                    <a:pt x="835849" y="1648058"/>
                  </a:lnTo>
                </a:path>
                <a:path w="836295" h="2068830">
                  <a:moveTo>
                    <a:pt x="0" y="881995"/>
                  </a:moveTo>
                  <a:lnTo>
                    <a:pt x="835849" y="1717848"/>
                  </a:lnTo>
                </a:path>
                <a:path w="836295" h="2068830">
                  <a:moveTo>
                    <a:pt x="0" y="951472"/>
                  </a:moveTo>
                  <a:lnTo>
                    <a:pt x="835849" y="1786764"/>
                  </a:lnTo>
                </a:path>
                <a:path w="836295" h="2068830">
                  <a:moveTo>
                    <a:pt x="0" y="1021015"/>
                  </a:moveTo>
                  <a:lnTo>
                    <a:pt x="835849" y="1855706"/>
                  </a:lnTo>
                </a:path>
                <a:path w="836295" h="2068830">
                  <a:moveTo>
                    <a:pt x="0" y="1089894"/>
                  </a:moveTo>
                  <a:lnTo>
                    <a:pt x="835849" y="1925828"/>
                  </a:lnTo>
                </a:path>
                <a:path w="836295" h="2068830">
                  <a:moveTo>
                    <a:pt x="0" y="1159287"/>
                  </a:moveTo>
                  <a:lnTo>
                    <a:pt x="835849" y="1994659"/>
                  </a:lnTo>
                </a:path>
                <a:path w="836295" h="2068830">
                  <a:moveTo>
                    <a:pt x="0" y="1228680"/>
                  </a:moveTo>
                  <a:lnTo>
                    <a:pt x="805554" y="2033118"/>
                  </a:lnTo>
                </a:path>
                <a:path w="836295" h="2068830">
                  <a:moveTo>
                    <a:pt x="0" y="1297696"/>
                  </a:moveTo>
                  <a:lnTo>
                    <a:pt x="770481" y="2068255"/>
                  </a:lnTo>
                </a:path>
                <a:path w="836295" h="2068830">
                  <a:moveTo>
                    <a:pt x="0" y="674988"/>
                  </a:moveTo>
                  <a:lnTo>
                    <a:pt x="215684" y="890549"/>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364037" y="0"/>
                  </a:moveTo>
                  <a:lnTo>
                    <a:pt x="735390" y="371105"/>
                  </a:lnTo>
                </a:path>
                <a:path w="836295" h="2068830">
                  <a:moveTo>
                    <a:pt x="295122" y="0"/>
                  </a:moveTo>
                  <a:lnTo>
                    <a:pt x="701616" y="406242"/>
                  </a:lnTo>
                </a:path>
                <a:path w="836295" h="2068830">
                  <a:moveTo>
                    <a:pt x="226296" y="0"/>
                  </a:moveTo>
                  <a:lnTo>
                    <a:pt x="666543" y="439995"/>
                  </a:lnTo>
                </a:path>
                <a:path w="836295" h="2068830">
                  <a:moveTo>
                    <a:pt x="156176" y="0"/>
                  </a:moveTo>
                  <a:lnTo>
                    <a:pt x="631452" y="474959"/>
                  </a:lnTo>
                </a:path>
                <a:path w="836295" h="2068830">
                  <a:moveTo>
                    <a:pt x="87265" y="0"/>
                  </a:moveTo>
                  <a:lnTo>
                    <a:pt x="597678" y="510096"/>
                  </a:lnTo>
                </a:path>
                <a:path w="836295" h="2068830">
                  <a:moveTo>
                    <a:pt x="18427" y="0"/>
                  </a:moveTo>
                  <a:lnTo>
                    <a:pt x="562588" y="543849"/>
                  </a:lnTo>
                </a:path>
                <a:path w="836295" h="2068830">
                  <a:moveTo>
                    <a:pt x="0" y="51650"/>
                  </a:moveTo>
                  <a:lnTo>
                    <a:pt x="527515" y="578813"/>
                  </a:lnTo>
                </a:path>
                <a:path w="836295" h="2068830">
                  <a:moveTo>
                    <a:pt x="0" y="120533"/>
                  </a:moveTo>
                  <a:lnTo>
                    <a:pt x="493723" y="613951"/>
                  </a:lnTo>
                </a:path>
                <a:path w="836295" h="2068830">
                  <a:moveTo>
                    <a:pt x="0" y="189315"/>
                  </a:moveTo>
                  <a:lnTo>
                    <a:pt x="458650" y="647703"/>
                  </a:lnTo>
                </a:path>
                <a:path w="836295" h="2068830">
                  <a:moveTo>
                    <a:pt x="0" y="259390"/>
                  </a:moveTo>
                  <a:lnTo>
                    <a:pt x="423559" y="682667"/>
                  </a:lnTo>
                </a:path>
                <a:path w="836295" h="2068830">
                  <a:moveTo>
                    <a:pt x="0" y="328260"/>
                  </a:moveTo>
                  <a:lnTo>
                    <a:pt x="389785" y="717805"/>
                  </a:lnTo>
                </a:path>
                <a:path w="836295" h="2068830">
                  <a:moveTo>
                    <a:pt x="0" y="397081"/>
                  </a:moveTo>
                  <a:lnTo>
                    <a:pt x="354712" y="751557"/>
                  </a:lnTo>
                </a:path>
                <a:path w="836295" h="2068830">
                  <a:moveTo>
                    <a:pt x="0" y="467255"/>
                  </a:moveTo>
                  <a:lnTo>
                    <a:pt x="319622" y="786695"/>
                  </a:lnTo>
                </a:path>
                <a:path w="836295" h="2068830">
                  <a:moveTo>
                    <a:pt x="0" y="535988"/>
                  </a:moveTo>
                  <a:lnTo>
                    <a:pt x="285847" y="821659"/>
                  </a:lnTo>
                </a:path>
                <a:path w="836295" h="2068830">
                  <a:moveTo>
                    <a:pt x="0" y="604821"/>
                  </a:moveTo>
                  <a:lnTo>
                    <a:pt x="250757" y="855412"/>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0" y="674988"/>
                  </a:moveTo>
                  <a:lnTo>
                    <a:pt x="215684" y="890549"/>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364037" y="0"/>
                  </a:moveTo>
                  <a:lnTo>
                    <a:pt x="735390" y="371105"/>
                  </a:lnTo>
                </a:path>
                <a:path w="836295" h="2068830">
                  <a:moveTo>
                    <a:pt x="295122" y="0"/>
                  </a:moveTo>
                  <a:lnTo>
                    <a:pt x="701616" y="406242"/>
                  </a:lnTo>
                </a:path>
                <a:path w="836295" h="2068830">
                  <a:moveTo>
                    <a:pt x="226296" y="0"/>
                  </a:moveTo>
                  <a:lnTo>
                    <a:pt x="666543" y="439995"/>
                  </a:lnTo>
                </a:path>
                <a:path w="836295" h="2068830">
                  <a:moveTo>
                    <a:pt x="156176" y="0"/>
                  </a:moveTo>
                  <a:lnTo>
                    <a:pt x="631452" y="474959"/>
                  </a:lnTo>
                </a:path>
                <a:path w="836295" h="2068830">
                  <a:moveTo>
                    <a:pt x="87265" y="0"/>
                  </a:moveTo>
                  <a:lnTo>
                    <a:pt x="597678" y="510096"/>
                  </a:lnTo>
                </a:path>
                <a:path w="836295" h="2068830">
                  <a:moveTo>
                    <a:pt x="18427" y="0"/>
                  </a:moveTo>
                  <a:lnTo>
                    <a:pt x="562588" y="543849"/>
                  </a:lnTo>
                </a:path>
                <a:path w="836295" h="2068830">
                  <a:moveTo>
                    <a:pt x="0" y="51650"/>
                  </a:moveTo>
                  <a:lnTo>
                    <a:pt x="527515" y="578813"/>
                  </a:lnTo>
                </a:path>
                <a:path w="836295" h="2068830">
                  <a:moveTo>
                    <a:pt x="0" y="120533"/>
                  </a:moveTo>
                  <a:lnTo>
                    <a:pt x="493723" y="613951"/>
                  </a:lnTo>
                </a:path>
                <a:path w="836295" h="2068830">
                  <a:moveTo>
                    <a:pt x="0" y="189315"/>
                  </a:moveTo>
                  <a:lnTo>
                    <a:pt x="458650" y="647703"/>
                  </a:lnTo>
                </a:path>
                <a:path w="836295" h="2068830">
                  <a:moveTo>
                    <a:pt x="0" y="259390"/>
                  </a:moveTo>
                  <a:lnTo>
                    <a:pt x="423559" y="682667"/>
                  </a:lnTo>
                </a:path>
                <a:path w="836295" h="2068830">
                  <a:moveTo>
                    <a:pt x="0" y="328260"/>
                  </a:moveTo>
                  <a:lnTo>
                    <a:pt x="389785" y="717805"/>
                  </a:lnTo>
                </a:path>
                <a:path w="836295" h="2068830">
                  <a:moveTo>
                    <a:pt x="0" y="397081"/>
                  </a:moveTo>
                  <a:lnTo>
                    <a:pt x="354712" y="751557"/>
                  </a:lnTo>
                </a:path>
                <a:path w="836295" h="2068830">
                  <a:moveTo>
                    <a:pt x="0" y="467255"/>
                  </a:moveTo>
                  <a:lnTo>
                    <a:pt x="319622" y="786695"/>
                  </a:lnTo>
                </a:path>
                <a:path w="836295" h="2068830">
                  <a:moveTo>
                    <a:pt x="0" y="535988"/>
                  </a:moveTo>
                  <a:lnTo>
                    <a:pt x="285847" y="821659"/>
                  </a:lnTo>
                </a:path>
                <a:path w="836295" h="2068830">
                  <a:moveTo>
                    <a:pt x="0" y="604821"/>
                  </a:moveTo>
                  <a:lnTo>
                    <a:pt x="250757" y="855412"/>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0" y="674988"/>
                  </a:moveTo>
                  <a:lnTo>
                    <a:pt x="215684" y="890549"/>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364037" y="0"/>
                  </a:moveTo>
                  <a:lnTo>
                    <a:pt x="735390" y="371105"/>
                  </a:lnTo>
                </a:path>
                <a:path w="836295" h="2068830">
                  <a:moveTo>
                    <a:pt x="295122" y="0"/>
                  </a:moveTo>
                  <a:lnTo>
                    <a:pt x="701616" y="406242"/>
                  </a:lnTo>
                </a:path>
                <a:path w="836295" h="2068830">
                  <a:moveTo>
                    <a:pt x="226296" y="0"/>
                  </a:moveTo>
                  <a:lnTo>
                    <a:pt x="666543" y="439995"/>
                  </a:lnTo>
                </a:path>
                <a:path w="836295" h="2068830">
                  <a:moveTo>
                    <a:pt x="156176" y="0"/>
                  </a:moveTo>
                  <a:lnTo>
                    <a:pt x="631452" y="474959"/>
                  </a:lnTo>
                </a:path>
                <a:path w="836295" h="2068830">
                  <a:moveTo>
                    <a:pt x="87265" y="0"/>
                  </a:moveTo>
                  <a:lnTo>
                    <a:pt x="597678" y="510096"/>
                  </a:lnTo>
                </a:path>
                <a:path w="836295" h="2068830">
                  <a:moveTo>
                    <a:pt x="18427" y="0"/>
                  </a:moveTo>
                  <a:lnTo>
                    <a:pt x="562588" y="543849"/>
                  </a:lnTo>
                </a:path>
                <a:path w="836295" h="2068830">
                  <a:moveTo>
                    <a:pt x="0" y="51650"/>
                  </a:moveTo>
                  <a:lnTo>
                    <a:pt x="527515" y="578813"/>
                  </a:lnTo>
                </a:path>
                <a:path w="836295" h="2068830">
                  <a:moveTo>
                    <a:pt x="0" y="120533"/>
                  </a:moveTo>
                  <a:lnTo>
                    <a:pt x="493723" y="613951"/>
                  </a:lnTo>
                </a:path>
                <a:path w="836295" h="2068830">
                  <a:moveTo>
                    <a:pt x="0" y="189315"/>
                  </a:moveTo>
                  <a:lnTo>
                    <a:pt x="458650" y="647703"/>
                  </a:lnTo>
                </a:path>
                <a:path w="836295" h="2068830">
                  <a:moveTo>
                    <a:pt x="0" y="259390"/>
                  </a:moveTo>
                  <a:lnTo>
                    <a:pt x="423559" y="682667"/>
                  </a:lnTo>
                </a:path>
                <a:path w="836295" h="2068830">
                  <a:moveTo>
                    <a:pt x="0" y="328260"/>
                  </a:moveTo>
                  <a:lnTo>
                    <a:pt x="389785" y="717805"/>
                  </a:lnTo>
                </a:path>
                <a:path w="836295" h="2068830">
                  <a:moveTo>
                    <a:pt x="0" y="397081"/>
                  </a:moveTo>
                  <a:lnTo>
                    <a:pt x="354712" y="751557"/>
                  </a:lnTo>
                </a:path>
                <a:path w="836295" h="2068830">
                  <a:moveTo>
                    <a:pt x="0" y="467255"/>
                  </a:moveTo>
                  <a:lnTo>
                    <a:pt x="319622" y="786695"/>
                  </a:lnTo>
                </a:path>
                <a:path w="836295" h="2068830">
                  <a:moveTo>
                    <a:pt x="0" y="535988"/>
                  </a:moveTo>
                  <a:lnTo>
                    <a:pt x="285847" y="821659"/>
                  </a:lnTo>
                </a:path>
                <a:path w="836295" h="2068830">
                  <a:moveTo>
                    <a:pt x="0" y="604821"/>
                  </a:moveTo>
                  <a:lnTo>
                    <a:pt x="250757" y="855412"/>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Lst>
            </a:custGeom>
            <a:ln w="16885">
              <a:solidFill>
                <a:srgbClr val="C8FF54"/>
              </a:solidFill>
            </a:ln>
          </p:spPr>
          <p:txBody>
            <a:bodyPr wrap="square" lIns="0" tIns="0" rIns="0" bIns="0" rtlCol="0"/>
            <a:lstStyle/>
            <a:p>
              <a:endParaRPr/>
            </a:p>
          </p:txBody>
        </p:sp>
      </p:grpSp>
      <p:sp>
        <p:nvSpPr>
          <p:cNvPr id="25" name="object 25"/>
          <p:cNvSpPr txBox="1">
            <a:spLocks noGrp="1"/>
          </p:cNvSpPr>
          <p:nvPr>
            <p:ph type="title"/>
          </p:nvPr>
        </p:nvSpPr>
        <p:spPr>
          <a:xfrm>
            <a:off x="540816" y="496571"/>
            <a:ext cx="2188316" cy="505908"/>
          </a:xfrm>
          <a:prstGeom prst="rect">
            <a:avLst/>
          </a:prstGeom>
        </p:spPr>
        <p:txBody>
          <a:bodyPr vert="horz" wrap="square" lIns="0" tIns="13335" rIns="0" bIns="0" rtlCol="0">
            <a:spAutoFit/>
          </a:bodyPr>
          <a:lstStyle/>
          <a:p>
            <a:pPr marL="12700">
              <a:lnSpc>
                <a:spcPct val="100000"/>
              </a:lnSpc>
              <a:spcBef>
                <a:spcPts val="105"/>
              </a:spcBef>
            </a:pPr>
            <a:r>
              <a:rPr lang="en-US" sz="3200">
                <a:solidFill>
                  <a:srgbClr val="3967A1"/>
                </a:solidFill>
              </a:rPr>
              <a:t>NỘI DUNG</a:t>
            </a:r>
            <a:endParaRPr sz="3200"/>
          </a:p>
        </p:txBody>
      </p:sp>
      <p:sp>
        <p:nvSpPr>
          <p:cNvPr id="26" name="object 26"/>
          <p:cNvSpPr txBox="1"/>
          <p:nvPr/>
        </p:nvSpPr>
        <p:spPr>
          <a:xfrm>
            <a:off x="551367" y="1482510"/>
            <a:ext cx="6707023" cy="2590966"/>
          </a:xfrm>
          <a:prstGeom prst="rect">
            <a:avLst/>
          </a:prstGeom>
        </p:spPr>
        <p:txBody>
          <a:bodyPr vert="horz" wrap="square" lIns="0" tIns="12700" rIns="0" bIns="0" rtlCol="0">
            <a:spAutoFit/>
          </a:bodyPr>
          <a:lstStyle/>
          <a:p>
            <a:pPr marL="354965" marR="5080" indent="-342900">
              <a:lnSpc>
                <a:spcPct val="150000"/>
              </a:lnSpc>
              <a:spcBef>
                <a:spcPts val="100"/>
              </a:spcBef>
              <a:buClr>
                <a:srgbClr val="717171"/>
              </a:buClr>
              <a:buAutoNum type="arabicPeriod"/>
              <a:tabLst>
                <a:tab pos="299085" algn="l"/>
                <a:tab pos="299720" algn="l"/>
              </a:tabLst>
            </a:pPr>
            <a:r>
              <a:rPr lang="en-US" sz="3200">
                <a:latin typeface="Arial" panose="020B0604020202020204" pitchFamily="34" charset="0"/>
                <a:cs typeface="Arial" panose="020B0604020202020204" pitchFamily="34" charset="0"/>
              </a:rPr>
              <a:t> Giới thiệu nền tảng Chamilo</a:t>
            </a:r>
          </a:p>
          <a:p>
            <a:pPr marL="354965" marR="5080" indent="-342900">
              <a:lnSpc>
                <a:spcPct val="150000"/>
              </a:lnSpc>
              <a:spcBef>
                <a:spcPts val="100"/>
              </a:spcBef>
              <a:buClr>
                <a:srgbClr val="717171"/>
              </a:buClr>
              <a:buAutoNum type="arabicPeriod"/>
              <a:tabLst>
                <a:tab pos="299085" algn="l"/>
                <a:tab pos="299720" algn="l"/>
              </a:tabLst>
            </a:pPr>
            <a:r>
              <a:rPr lang="en-US" sz="3200">
                <a:latin typeface="Arial" panose="020B0604020202020204" pitchFamily="34" charset="0"/>
                <a:cs typeface="Arial" panose="020B0604020202020204" pitchFamily="34" charset="0"/>
              </a:rPr>
              <a:t> Phân tích hệ thống</a:t>
            </a:r>
          </a:p>
          <a:p>
            <a:pPr marL="354965" marR="5080" indent="-342900">
              <a:lnSpc>
                <a:spcPct val="150000"/>
              </a:lnSpc>
              <a:spcBef>
                <a:spcPts val="100"/>
              </a:spcBef>
              <a:buClr>
                <a:srgbClr val="717171"/>
              </a:buClr>
              <a:buAutoNum type="arabicPeriod"/>
              <a:tabLst>
                <a:tab pos="299085" algn="l"/>
                <a:tab pos="299720" algn="l"/>
              </a:tabLst>
            </a:pPr>
            <a:r>
              <a:rPr lang="en-US" sz="3200">
                <a:latin typeface="Arial" panose="020B0604020202020204" pitchFamily="34" charset="0"/>
                <a:cs typeface="Arial" panose="020B0604020202020204" pitchFamily="34" charset="0"/>
              </a:rPr>
              <a:t> Triển khai, thử nghiệm ứng dụng</a:t>
            </a:r>
          </a:p>
          <a:p>
            <a:pPr marL="12065" marR="5080">
              <a:lnSpc>
                <a:spcPct val="150100"/>
              </a:lnSpc>
              <a:spcBef>
                <a:spcPts val="100"/>
              </a:spcBef>
              <a:buClr>
                <a:srgbClr val="717171"/>
              </a:buClr>
              <a:tabLst>
                <a:tab pos="299085" algn="l"/>
                <a:tab pos="299720" algn="l"/>
              </a:tabLst>
            </a:pPr>
            <a:endParaRPr lang="en-US"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grpSp>
        <p:nvGrpSpPr>
          <p:cNvPr id="21" name="Group 20">
            <a:extLst>
              <a:ext uri="{FF2B5EF4-FFF2-40B4-BE49-F238E27FC236}">
                <a16:creationId xmlns:a16="http://schemas.microsoft.com/office/drawing/2014/main" id="{9ED437A9-B729-47C7-BC5C-3932FF187A8C}"/>
              </a:ext>
            </a:extLst>
          </p:cNvPr>
          <p:cNvGrpSpPr/>
          <p:nvPr/>
        </p:nvGrpSpPr>
        <p:grpSpPr>
          <a:xfrm>
            <a:off x="-6416" y="2005554"/>
            <a:ext cx="1974714" cy="2844426"/>
            <a:chOff x="-6416" y="2005554"/>
            <a:chExt cx="1974714" cy="2844426"/>
          </a:xfrm>
        </p:grpSpPr>
        <p:sp>
          <p:nvSpPr>
            <p:cNvPr id="14" name="object 14"/>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C556FC7-0434-4918-B4A9-11CFBDD48733}"/>
                </a:ext>
              </a:extLst>
            </p:cNvPr>
            <p:cNvSpPr txBox="1"/>
            <p:nvPr/>
          </p:nvSpPr>
          <p:spPr>
            <a:xfrm>
              <a:off x="0" y="3962400"/>
              <a:ext cx="1968298"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Quản trị viên</a:t>
              </a:r>
              <a:endParaRPr sz="2400">
                <a:latin typeface="Arial"/>
                <a:cs typeface="Arial"/>
              </a:endParaRPr>
            </a:p>
          </p:txBody>
        </p:sp>
      </p:grpSp>
      <p:pic>
        <p:nvPicPr>
          <p:cNvPr id="3" name="Picture 2">
            <a:extLst>
              <a:ext uri="{FF2B5EF4-FFF2-40B4-BE49-F238E27FC236}">
                <a16:creationId xmlns:a16="http://schemas.microsoft.com/office/drawing/2014/main" id="{FF85DBD1-2568-4186-BF40-A8849E7F0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60" y="213829"/>
            <a:ext cx="6779239" cy="3501430"/>
          </a:xfrm>
          <a:prstGeom prst="rect">
            <a:avLst/>
          </a:prstGeom>
        </p:spPr>
      </p:pic>
      <p:grpSp>
        <p:nvGrpSpPr>
          <p:cNvPr id="5" name="Group 4">
            <a:extLst>
              <a:ext uri="{FF2B5EF4-FFF2-40B4-BE49-F238E27FC236}">
                <a16:creationId xmlns:a16="http://schemas.microsoft.com/office/drawing/2014/main" id="{22066955-869C-4ECF-A70A-E0F58752C068}"/>
              </a:ext>
            </a:extLst>
          </p:cNvPr>
          <p:cNvGrpSpPr/>
          <p:nvPr/>
        </p:nvGrpSpPr>
        <p:grpSpPr>
          <a:xfrm>
            <a:off x="7932971" y="1655531"/>
            <a:ext cx="4134992" cy="2078485"/>
            <a:chOff x="7321861" y="2296645"/>
            <a:chExt cx="4454253" cy="2078485"/>
          </a:xfrm>
        </p:grpSpPr>
        <p:sp>
          <p:nvSpPr>
            <p:cNvPr id="18" name="object 15">
              <a:extLst>
                <a:ext uri="{FF2B5EF4-FFF2-40B4-BE49-F238E27FC236}">
                  <a16:creationId xmlns:a16="http://schemas.microsoft.com/office/drawing/2014/main" id="{A99835D8-97E9-4DD0-8513-D943AA9FE11A}"/>
                </a:ext>
              </a:extLst>
            </p:cNvPr>
            <p:cNvSpPr/>
            <p:nvPr/>
          </p:nvSpPr>
          <p:spPr>
            <a:xfrm>
              <a:off x="7321861" y="2296645"/>
              <a:ext cx="4423946" cy="2078485"/>
            </a:xfrm>
            <a:prstGeom prst="rect">
              <a:avLst/>
            </a:prstGeom>
            <a:blipFill>
              <a:blip r:embed="rId4" cstate="print"/>
              <a:stretch>
                <a:fillRect/>
              </a:stretch>
            </a:blipFill>
          </p:spPr>
          <p:txBody>
            <a:bodyPr wrap="square" lIns="0" tIns="0" rIns="0" bIns="0" rtlCol="0"/>
            <a:lstStyle/>
            <a:p>
              <a:endParaRPr/>
            </a:p>
          </p:txBody>
        </p:sp>
        <p:sp>
          <p:nvSpPr>
            <p:cNvPr id="19" name="object 14">
              <a:extLst>
                <a:ext uri="{FF2B5EF4-FFF2-40B4-BE49-F238E27FC236}">
                  <a16:creationId xmlns:a16="http://schemas.microsoft.com/office/drawing/2014/main" id="{187B01E5-2473-4764-AD82-FB7A96DAD9F7}"/>
                </a:ext>
              </a:extLst>
            </p:cNvPr>
            <p:cNvSpPr txBox="1"/>
            <p:nvPr/>
          </p:nvSpPr>
          <p:spPr>
            <a:xfrm>
              <a:off x="9799704" y="3052476"/>
              <a:ext cx="1976410" cy="566822"/>
            </a:xfrm>
            <a:prstGeom prst="rect">
              <a:avLst/>
            </a:prstGeom>
          </p:spPr>
          <p:txBody>
            <a:bodyPr vert="horz" wrap="square" lIns="0" tIns="27940" rIns="0" bIns="0" rtlCol="0">
              <a:spAutoFit/>
            </a:bodyPr>
            <a:lstStyle/>
            <a:p>
              <a:pPr marL="294640" marR="5080" indent="-281940">
                <a:lnSpc>
                  <a:spcPts val="2100"/>
                </a:lnSpc>
                <a:spcBef>
                  <a:spcPts val="220"/>
                </a:spcBef>
              </a:pPr>
              <a:r>
                <a:rPr lang="en-US" sz="1800" b="1" spc="-5">
                  <a:solidFill>
                    <a:srgbClr val="3967A1"/>
                  </a:solidFill>
                  <a:latin typeface="Arial"/>
                  <a:cs typeface="Arial"/>
                </a:rPr>
                <a:t>Danh sách người dùng</a:t>
              </a:r>
              <a:endParaRPr sz="1800">
                <a:latin typeface="Arial"/>
                <a:cs typeface="Arial"/>
              </a:endParaRPr>
            </a:p>
          </p:txBody>
        </p:sp>
      </p:grpSp>
      <p:pic>
        <p:nvPicPr>
          <p:cNvPr id="16" name="Picture 15">
            <a:extLst>
              <a:ext uri="{FF2B5EF4-FFF2-40B4-BE49-F238E27FC236}">
                <a16:creationId xmlns:a16="http://schemas.microsoft.com/office/drawing/2014/main" id="{4F7049A7-A92F-4F8E-9D07-703D99F389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0" y="3852798"/>
            <a:ext cx="5406553" cy="2804268"/>
          </a:xfrm>
          <a:prstGeom prst="rect">
            <a:avLst/>
          </a:prstGeom>
        </p:spPr>
      </p:pic>
      <p:grpSp>
        <p:nvGrpSpPr>
          <p:cNvPr id="23" name="Group 22">
            <a:extLst>
              <a:ext uri="{FF2B5EF4-FFF2-40B4-BE49-F238E27FC236}">
                <a16:creationId xmlns:a16="http://schemas.microsoft.com/office/drawing/2014/main" id="{C1E5DD17-0604-4C0D-BDE9-1CD8EA01BF12}"/>
              </a:ext>
            </a:extLst>
          </p:cNvPr>
          <p:cNvGrpSpPr/>
          <p:nvPr/>
        </p:nvGrpSpPr>
        <p:grpSpPr>
          <a:xfrm>
            <a:off x="2088355" y="4568386"/>
            <a:ext cx="3288538" cy="2087656"/>
            <a:chOff x="2404980" y="4609738"/>
            <a:chExt cx="3288538" cy="2087656"/>
          </a:xfrm>
        </p:grpSpPr>
        <p:sp>
          <p:nvSpPr>
            <p:cNvPr id="24" name="object 13">
              <a:extLst>
                <a:ext uri="{FF2B5EF4-FFF2-40B4-BE49-F238E27FC236}">
                  <a16:creationId xmlns:a16="http://schemas.microsoft.com/office/drawing/2014/main" id="{19BE5F4F-ACC4-4356-8003-D9C1B148D179}"/>
                </a:ext>
              </a:extLst>
            </p:cNvPr>
            <p:cNvSpPr/>
            <p:nvPr/>
          </p:nvSpPr>
          <p:spPr>
            <a:xfrm rot="1819689">
              <a:off x="2404980" y="4609738"/>
              <a:ext cx="3288538" cy="2087656"/>
            </a:xfrm>
            <a:prstGeom prst="rect">
              <a:avLst/>
            </a:prstGeom>
            <a:blipFill>
              <a:blip r:embed="rId6" cstate="print"/>
              <a:stretch>
                <a:fillRect/>
              </a:stretch>
            </a:blipFill>
          </p:spPr>
          <p:txBody>
            <a:bodyPr wrap="square" lIns="0" tIns="0" rIns="0" bIns="0" rtlCol="0"/>
            <a:lstStyle/>
            <a:p>
              <a:endParaRPr/>
            </a:p>
          </p:txBody>
        </p:sp>
        <p:sp>
          <p:nvSpPr>
            <p:cNvPr id="25" name="object 14">
              <a:extLst>
                <a:ext uri="{FF2B5EF4-FFF2-40B4-BE49-F238E27FC236}">
                  <a16:creationId xmlns:a16="http://schemas.microsoft.com/office/drawing/2014/main" id="{6C4C0E99-CCEE-45B6-BD39-A4559F1ABBA6}"/>
                </a:ext>
              </a:extLst>
            </p:cNvPr>
            <p:cNvSpPr txBox="1"/>
            <p:nvPr/>
          </p:nvSpPr>
          <p:spPr>
            <a:xfrm>
              <a:off x="2547758" y="5266976"/>
              <a:ext cx="2336085" cy="297517"/>
            </a:xfrm>
            <a:prstGeom prst="rect">
              <a:avLst/>
            </a:prstGeom>
          </p:spPr>
          <p:txBody>
            <a:bodyPr vert="horz" wrap="square" lIns="0" tIns="27940" rIns="0" bIns="0" rtlCol="0">
              <a:spAutoFit/>
            </a:bodyPr>
            <a:lstStyle/>
            <a:p>
              <a:pPr marL="294640" marR="5080" indent="-281940">
                <a:lnSpc>
                  <a:spcPts val="2100"/>
                </a:lnSpc>
                <a:spcBef>
                  <a:spcPts val="220"/>
                </a:spcBef>
              </a:pPr>
              <a:r>
                <a:rPr lang="en-US" sz="1800" b="1" spc="-5">
                  <a:solidFill>
                    <a:srgbClr val="3967A1"/>
                  </a:solidFill>
                  <a:latin typeface="Arial"/>
                  <a:cs typeface="Arial"/>
                </a:rPr>
                <a:t>Thêm người dùng</a:t>
              </a:r>
              <a:endParaRPr sz="1800">
                <a:latin typeface="Arial"/>
                <a:cs typeface="Arial"/>
              </a:endParaRPr>
            </a:p>
          </p:txBody>
        </p:sp>
      </p:grpSp>
    </p:spTree>
    <p:extLst>
      <p:ext uri="{BB962C8B-B14F-4D97-AF65-F5344CB8AC3E}">
        <p14:creationId xmlns:p14="http://schemas.microsoft.com/office/powerpoint/2010/main" val="340784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grpSp>
        <p:nvGrpSpPr>
          <p:cNvPr id="21" name="Group 20">
            <a:extLst>
              <a:ext uri="{FF2B5EF4-FFF2-40B4-BE49-F238E27FC236}">
                <a16:creationId xmlns:a16="http://schemas.microsoft.com/office/drawing/2014/main" id="{9ED437A9-B729-47C7-BC5C-3932FF187A8C}"/>
              </a:ext>
            </a:extLst>
          </p:cNvPr>
          <p:cNvGrpSpPr/>
          <p:nvPr/>
        </p:nvGrpSpPr>
        <p:grpSpPr>
          <a:xfrm>
            <a:off x="-6416" y="2005554"/>
            <a:ext cx="1754063" cy="2844426"/>
            <a:chOff x="-6416" y="2005554"/>
            <a:chExt cx="1754063" cy="2844426"/>
          </a:xfrm>
        </p:grpSpPr>
        <p:sp>
          <p:nvSpPr>
            <p:cNvPr id="14" name="object 14"/>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C556FC7-0434-4918-B4A9-11CFBDD48733}"/>
                </a:ext>
              </a:extLst>
            </p:cNvPr>
            <p:cNvSpPr txBox="1"/>
            <p:nvPr/>
          </p:nvSpPr>
          <p:spPr>
            <a:xfrm>
              <a:off x="96813" y="3962400"/>
              <a:ext cx="1452271"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Người học</a:t>
              </a:r>
              <a:endParaRPr sz="2400">
                <a:latin typeface="Arial"/>
                <a:cs typeface="Arial"/>
              </a:endParaRPr>
            </a:p>
          </p:txBody>
        </p:sp>
      </p:grpSp>
      <p:pic>
        <p:nvPicPr>
          <p:cNvPr id="4" name="Picture 3">
            <a:extLst>
              <a:ext uri="{FF2B5EF4-FFF2-40B4-BE49-F238E27FC236}">
                <a16:creationId xmlns:a16="http://schemas.microsoft.com/office/drawing/2014/main" id="{DD48E936-5984-4900-B63D-3F58E69AC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47" y="202288"/>
            <a:ext cx="7814255" cy="3553172"/>
          </a:xfrm>
          <a:prstGeom prst="rect">
            <a:avLst/>
          </a:prstGeom>
        </p:spPr>
      </p:pic>
      <p:grpSp>
        <p:nvGrpSpPr>
          <p:cNvPr id="26" name="Group 25">
            <a:extLst>
              <a:ext uri="{FF2B5EF4-FFF2-40B4-BE49-F238E27FC236}">
                <a16:creationId xmlns:a16="http://schemas.microsoft.com/office/drawing/2014/main" id="{80F62AD7-813D-4F04-BA11-22CD0BE7CB99}"/>
              </a:ext>
            </a:extLst>
          </p:cNvPr>
          <p:cNvGrpSpPr/>
          <p:nvPr/>
        </p:nvGrpSpPr>
        <p:grpSpPr>
          <a:xfrm>
            <a:off x="7896366" y="2011416"/>
            <a:ext cx="4106858" cy="2078485"/>
            <a:chOff x="7321861" y="2296645"/>
            <a:chExt cx="4423946" cy="2078485"/>
          </a:xfrm>
        </p:grpSpPr>
        <p:sp>
          <p:nvSpPr>
            <p:cNvPr id="27" name="object 15">
              <a:extLst>
                <a:ext uri="{FF2B5EF4-FFF2-40B4-BE49-F238E27FC236}">
                  <a16:creationId xmlns:a16="http://schemas.microsoft.com/office/drawing/2014/main" id="{2884B95C-30C3-45E1-90FF-796223D425D5}"/>
                </a:ext>
              </a:extLst>
            </p:cNvPr>
            <p:cNvSpPr/>
            <p:nvPr/>
          </p:nvSpPr>
          <p:spPr>
            <a:xfrm>
              <a:off x="7321861" y="2296645"/>
              <a:ext cx="4423946" cy="2078485"/>
            </a:xfrm>
            <a:prstGeom prst="rect">
              <a:avLst/>
            </a:prstGeom>
            <a:blipFill>
              <a:blip r:embed="rId4" cstate="print"/>
              <a:stretch>
                <a:fillRect/>
              </a:stretch>
            </a:blipFill>
          </p:spPr>
          <p:txBody>
            <a:bodyPr wrap="square" lIns="0" tIns="0" rIns="0" bIns="0" rtlCol="0"/>
            <a:lstStyle/>
            <a:p>
              <a:endParaRPr/>
            </a:p>
          </p:txBody>
        </p:sp>
        <p:sp>
          <p:nvSpPr>
            <p:cNvPr id="28" name="object 14">
              <a:extLst>
                <a:ext uri="{FF2B5EF4-FFF2-40B4-BE49-F238E27FC236}">
                  <a16:creationId xmlns:a16="http://schemas.microsoft.com/office/drawing/2014/main" id="{C1BF2271-54AB-4A8E-BD7A-1C3F12AFE96B}"/>
                </a:ext>
              </a:extLst>
            </p:cNvPr>
            <p:cNvSpPr txBox="1"/>
            <p:nvPr/>
          </p:nvSpPr>
          <p:spPr>
            <a:xfrm>
              <a:off x="9572577" y="3064160"/>
              <a:ext cx="2145448" cy="566822"/>
            </a:xfrm>
            <a:prstGeom prst="rect">
              <a:avLst/>
            </a:prstGeom>
          </p:spPr>
          <p:txBody>
            <a:bodyPr vert="horz" wrap="square" lIns="0" tIns="27940" rIns="0" bIns="0" rtlCol="0">
              <a:spAutoFit/>
            </a:bodyPr>
            <a:lstStyle/>
            <a:p>
              <a:pPr marL="294640" marR="5080" indent="-281940" algn="ctr">
                <a:lnSpc>
                  <a:spcPts val="2100"/>
                </a:lnSpc>
                <a:spcBef>
                  <a:spcPts val="220"/>
                </a:spcBef>
              </a:pPr>
              <a:r>
                <a:rPr lang="en-US" sz="1800" b="1" spc="-5">
                  <a:solidFill>
                    <a:srgbClr val="3967A1"/>
                  </a:solidFill>
                  <a:latin typeface="Arial"/>
                  <a:cs typeface="Arial"/>
                </a:rPr>
                <a:t>Danh mục khoá học</a:t>
              </a:r>
              <a:endParaRPr sz="1800">
                <a:latin typeface="Arial"/>
                <a:cs typeface="Arial"/>
              </a:endParaRPr>
            </a:p>
          </p:txBody>
        </p:sp>
      </p:grpSp>
      <p:pic>
        <p:nvPicPr>
          <p:cNvPr id="17" name="Picture 16">
            <a:extLst>
              <a:ext uri="{FF2B5EF4-FFF2-40B4-BE49-F238E27FC236}">
                <a16:creationId xmlns:a16="http://schemas.microsoft.com/office/drawing/2014/main" id="{148BD01D-A2B7-4FFB-82B2-79E92B3CA3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3962400"/>
            <a:ext cx="5869745" cy="2878825"/>
          </a:xfrm>
          <a:prstGeom prst="rect">
            <a:avLst/>
          </a:prstGeom>
        </p:spPr>
      </p:pic>
      <p:grpSp>
        <p:nvGrpSpPr>
          <p:cNvPr id="29" name="Group 28">
            <a:extLst>
              <a:ext uri="{FF2B5EF4-FFF2-40B4-BE49-F238E27FC236}">
                <a16:creationId xmlns:a16="http://schemas.microsoft.com/office/drawing/2014/main" id="{DB34BFC3-F27D-436C-B921-137F2FD8F39B}"/>
              </a:ext>
            </a:extLst>
          </p:cNvPr>
          <p:cNvGrpSpPr/>
          <p:nvPr/>
        </p:nvGrpSpPr>
        <p:grpSpPr>
          <a:xfrm rot="21175487">
            <a:off x="7830344" y="4847465"/>
            <a:ext cx="4106857" cy="2078485"/>
            <a:chOff x="7321861" y="2296645"/>
            <a:chExt cx="4423946" cy="2078485"/>
          </a:xfrm>
        </p:grpSpPr>
        <p:sp>
          <p:nvSpPr>
            <p:cNvPr id="30" name="object 15">
              <a:extLst>
                <a:ext uri="{FF2B5EF4-FFF2-40B4-BE49-F238E27FC236}">
                  <a16:creationId xmlns:a16="http://schemas.microsoft.com/office/drawing/2014/main" id="{84E62CDE-C4AE-4A8C-A3F0-C05DBC1D6BA6}"/>
                </a:ext>
              </a:extLst>
            </p:cNvPr>
            <p:cNvSpPr/>
            <p:nvPr/>
          </p:nvSpPr>
          <p:spPr>
            <a:xfrm>
              <a:off x="7321861" y="2296645"/>
              <a:ext cx="4423946" cy="2078485"/>
            </a:xfrm>
            <a:prstGeom prst="rect">
              <a:avLst/>
            </a:prstGeom>
            <a:blipFill>
              <a:blip r:embed="rId4" cstate="print"/>
              <a:stretch>
                <a:fillRect/>
              </a:stretch>
            </a:blipFill>
          </p:spPr>
          <p:txBody>
            <a:bodyPr wrap="square" lIns="0" tIns="0" rIns="0" bIns="0" rtlCol="0"/>
            <a:lstStyle/>
            <a:p>
              <a:endParaRPr/>
            </a:p>
          </p:txBody>
        </p:sp>
        <p:sp>
          <p:nvSpPr>
            <p:cNvPr id="31" name="object 14">
              <a:extLst>
                <a:ext uri="{FF2B5EF4-FFF2-40B4-BE49-F238E27FC236}">
                  <a16:creationId xmlns:a16="http://schemas.microsoft.com/office/drawing/2014/main" id="{1297271F-BA50-4251-880D-C999A93CC025}"/>
                </a:ext>
              </a:extLst>
            </p:cNvPr>
            <p:cNvSpPr txBox="1"/>
            <p:nvPr/>
          </p:nvSpPr>
          <p:spPr>
            <a:xfrm rot="424513">
              <a:off x="9701094" y="3174510"/>
              <a:ext cx="1976410" cy="297517"/>
            </a:xfrm>
            <a:prstGeom prst="rect">
              <a:avLst/>
            </a:prstGeom>
          </p:spPr>
          <p:txBody>
            <a:bodyPr vert="horz" wrap="square" lIns="0" tIns="27940" rIns="0" bIns="0" rtlCol="0">
              <a:spAutoFit/>
            </a:bodyPr>
            <a:lstStyle/>
            <a:p>
              <a:pPr marL="294640" marR="5080" indent="-281940">
                <a:lnSpc>
                  <a:spcPts val="2100"/>
                </a:lnSpc>
                <a:spcBef>
                  <a:spcPts val="220"/>
                </a:spcBef>
              </a:pPr>
              <a:r>
                <a:rPr lang="en-US" sz="1800" b="1" spc="-5">
                  <a:solidFill>
                    <a:srgbClr val="3967A1"/>
                  </a:solidFill>
                  <a:latin typeface="Arial"/>
                  <a:cs typeface="Arial"/>
                </a:rPr>
                <a:t>Tài liệu môn học</a:t>
              </a:r>
              <a:endParaRPr sz="1800">
                <a:latin typeface="Arial"/>
                <a:cs typeface="Arial"/>
              </a:endParaRPr>
            </a:p>
          </p:txBody>
        </p:sp>
      </p:grpSp>
    </p:spTree>
    <p:extLst>
      <p:ext uri="{BB962C8B-B14F-4D97-AF65-F5344CB8AC3E}">
        <p14:creationId xmlns:p14="http://schemas.microsoft.com/office/powerpoint/2010/main" val="319279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grpSp>
        <p:nvGrpSpPr>
          <p:cNvPr id="21" name="Group 20">
            <a:extLst>
              <a:ext uri="{FF2B5EF4-FFF2-40B4-BE49-F238E27FC236}">
                <a16:creationId xmlns:a16="http://schemas.microsoft.com/office/drawing/2014/main" id="{9ED437A9-B729-47C7-BC5C-3932FF187A8C}"/>
              </a:ext>
            </a:extLst>
          </p:cNvPr>
          <p:cNvGrpSpPr/>
          <p:nvPr/>
        </p:nvGrpSpPr>
        <p:grpSpPr>
          <a:xfrm>
            <a:off x="-6416" y="2005554"/>
            <a:ext cx="1754063" cy="2844426"/>
            <a:chOff x="-6416" y="2005554"/>
            <a:chExt cx="1754063" cy="2844426"/>
          </a:xfrm>
        </p:grpSpPr>
        <p:sp>
          <p:nvSpPr>
            <p:cNvPr id="14" name="object 14"/>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C556FC7-0434-4918-B4A9-11CFBDD48733}"/>
                </a:ext>
              </a:extLst>
            </p:cNvPr>
            <p:cNvSpPr txBox="1"/>
            <p:nvPr/>
          </p:nvSpPr>
          <p:spPr>
            <a:xfrm>
              <a:off x="144479" y="3962400"/>
              <a:ext cx="1452271"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Người học</a:t>
              </a:r>
              <a:endParaRPr sz="2400">
                <a:latin typeface="Arial"/>
                <a:cs typeface="Arial"/>
              </a:endParaRPr>
            </a:p>
          </p:txBody>
        </p:sp>
      </p:grpSp>
      <p:pic>
        <p:nvPicPr>
          <p:cNvPr id="3" name="Picture 2">
            <a:extLst>
              <a:ext uri="{FF2B5EF4-FFF2-40B4-BE49-F238E27FC236}">
                <a16:creationId xmlns:a16="http://schemas.microsoft.com/office/drawing/2014/main" id="{0C373B9C-BC3F-4967-AD19-9150A23ED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749" y="304800"/>
            <a:ext cx="7575631" cy="2590800"/>
          </a:xfrm>
          <a:prstGeom prst="rect">
            <a:avLst/>
          </a:prstGeom>
        </p:spPr>
      </p:pic>
      <p:grpSp>
        <p:nvGrpSpPr>
          <p:cNvPr id="5" name="Group 4">
            <a:extLst>
              <a:ext uri="{FF2B5EF4-FFF2-40B4-BE49-F238E27FC236}">
                <a16:creationId xmlns:a16="http://schemas.microsoft.com/office/drawing/2014/main" id="{89B9AEF2-2974-46EF-A7E3-CF1404EEDE73}"/>
              </a:ext>
            </a:extLst>
          </p:cNvPr>
          <p:cNvGrpSpPr/>
          <p:nvPr/>
        </p:nvGrpSpPr>
        <p:grpSpPr>
          <a:xfrm>
            <a:off x="7239000" y="966311"/>
            <a:ext cx="4553428" cy="2078485"/>
            <a:chOff x="7239000" y="966311"/>
            <a:chExt cx="4553428" cy="2078485"/>
          </a:xfrm>
        </p:grpSpPr>
        <p:sp>
          <p:nvSpPr>
            <p:cNvPr id="23" name="object 15">
              <a:extLst>
                <a:ext uri="{FF2B5EF4-FFF2-40B4-BE49-F238E27FC236}">
                  <a16:creationId xmlns:a16="http://schemas.microsoft.com/office/drawing/2014/main" id="{2DE08F76-12DC-4568-8978-F36C81A82F7C}"/>
                </a:ext>
              </a:extLst>
            </p:cNvPr>
            <p:cNvSpPr/>
            <p:nvPr/>
          </p:nvSpPr>
          <p:spPr>
            <a:xfrm rot="21089172">
              <a:off x="7239000" y="966311"/>
              <a:ext cx="4423946" cy="2078485"/>
            </a:xfrm>
            <a:prstGeom prst="rect">
              <a:avLst/>
            </a:prstGeom>
            <a:blipFill>
              <a:blip r:embed="rId4" cstate="print"/>
              <a:stretch>
                <a:fillRect/>
              </a:stretch>
            </a:blipFill>
          </p:spPr>
          <p:txBody>
            <a:bodyPr wrap="square" lIns="0" tIns="0" rIns="0" bIns="0" rtlCol="0"/>
            <a:lstStyle/>
            <a:p>
              <a:endParaRPr/>
            </a:p>
          </p:txBody>
        </p:sp>
        <p:sp>
          <p:nvSpPr>
            <p:cNvPr id="24" name="object 14">
              <a:extLst>
                <a:ext uri="{FF2B5EF4-FFF2-40B4-BE49-F238E27FC236}">
                  <a16:creationId xmlns:a16="http://schemas.microsoft.com/office/drawing/2014/main" id="{B71A3772-0DF2-4E0E-BFCA-6179A7BA0854}"/>
                </a:ext>
              </a:extLst>
            </p:cNvPr>
            <p:cNvSpPr txBox="1"/>
            <p:nvPr/>
          </p:nvSpPr>
          <p:spPr>
            <a:xfrm>
              <a:off x="9220200" y="1722142"/>
              <a:ext cx="2572228" cy="297517"/>
            </a:xfrm>
            <a:prstGeom prst="rect">
              <a:avLst/>
            </a:prstGeom>
          </p:spPr>
          <p:txBody>
            <a:bodyPr vert="horz" wrap="square" lIns="0" tIns="27940" rIns="0" bIns="0" rtlCol="0">
              <a:spAutoFit/>
            </a:bodyPr>
            <a:lstStyle/>
            <a:p>
              <a:pPr marL="294640" marR="5080" indent="-281940" algn="ctr">
                <a:lnSpc>
                  <a:spcPts val="2100"/>
                </a:lnSpc>
                <a:spcBef>
                  <a:spcPts val="220"/>
                </a:spcBef>
              </a:pPr>
              <a:r>
                <a:rPr lang="en-US" sz="1800" b="1" spc="-5">
                  <a:solidFill>
                    <a:srgbClr val="3967A1"/>
                  </a:solidFill>
                  <a:latin typeface="Arial"/>
                  <a:cs typeface="Arial"/>
                </a:rPr>
                <a:t>Các bài trắc nghiệm</a:t>
              </a:r>
              <a:endParaRPr sz="1800">
                <a:latin typeface="Arial"/>
                <a:cs typeface="Arial"/>
              </a:endParaRPr>
            </a:p>
          </p:txBody>
        </p:sp>
      </p:grpSp>
      <p:pic>
        <p:nvPicPr>
          <p:cNvPr id="16" name="Picture 15">
            <a:extLst>
              <a:ext uri="{FF2B5EF4-FFF2-40B4-BE49-F238E27FC236}">
                <a16:creationId xmlns:a16="http://schemas.microsoft.com/office/drawing/2014/main" id="{1FB32A3F-4A4D-4C1D-9E9C-3534D84F6B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3189601"/>
            <a:ext cx="7404755" cy="3297481"/>
          </a:xfrm>
          <a:prstGeom prst="rect">
            <a:avLst/>
          </a:prstGeom>
        </p:spPr>
      </p:pic>
      <p:grpSp>
        <p:nvGrpSpPr>
          <p:cNvPr id="18" name="Group 17">
            <a:extLst>
              <a:ext uri="{FF2B5EF4-FFF2-40B4-BE49-F238E27FC236}">
                <a16:creationId xmlns:a16="http://schemas.microsoft.com/office/drawing/2014/main" id="{9F6A215A-53D4-47CE-B4AE-36468B25B63E}"/>
              </a:ext>
            </a:extLst>
          </p:cNvPr>
          <p:cNvGrpSpPr/>
          <p:nvPr/>
        </p:nvGrpSpPr>
        <p:grpSpPr>
          <a:xfrm>
            <a:off x="724875" y="4668592"/>
            <a:ext cx="3428621" cy="2078494"/>
            <a:chOff x="724875" y="4668592"/>
            <a:chExt cx="3428621" cy="2078494"/>
          </a:xfrm>
        </p:grpSpPr>
        <p:sp>
          <p:nvSpPr>
            <p:cNvPr id="32" name="object 13">
              <a:extLst>
                <a:ext uri="{FF2B5EF4-FFF2-40B4-BE49-F238E27FC236}">
                  <a16:creationId xmlns:a16="http://schemas.microsoft.com/office/drawing/2014/main" id="{5598E258-E6D3-4D13-8425-B1CD48CBAEEF}"/>
                </a:ext>
              </a:extLst>
            </p:cNvPr>
            <p:cNvSpPr/>
            <p:nvPr/>
          </p:nvSpPr>
          <p:spPr>
            <a:xfrm>
              <a:off x="757700" y="4668592"/>
              <a:ext cx="3395796" cy="2078494"/>
            </a:xfrm>
            <a:prstGeom prst="rect">
              <a:avLst/>
            </a:prstGeom>
            <a:blipFill>
              <a:blip r:embed="rId6" cstate="print"/>
              <a:stretch>
                <a:fillRect/>
              </a:stretch>
            </a:blipFill>
          </p:spPr>
          <p:txBody>
            <a:bodyPr wrap="square" lIns="0" tIns="0" rIns="0" bIns="0" rtlCol="0"/>
            <a:lstStyle/>
            <a:p>
              <a:endParaRPr/>
            </a:p>
          </p:txBody>
        </p:sp>
        <p:sp>
          <p:nvSpPr>
            <p:cNvPr id="33" name="object 14">
              <a:extLst>
                <a:ext uri="{FF2B5EF4-FFF2-40B4-BE49-F238E27FC236}">
                  <a16:creationId xmlns:a16="http://schemas.microsoft.com/office/drawing/2014/main" id="{DE27A35C-9090-4A23-8E0A-A40ADF5A9EC3}"/>
                </a:ext>
              </a:extLst>
            </p:cNvPr>
            <p:cNvSpPr txBox="1"/>
            <p:nvPr/>
          </p:nvSpPr>
          <p:spPr>
            <a:xfrm>
              <a:off x="724875" y="5619263"/>
              <a:ext cx="2333752" cy="297517"/>
            </a:xfrm>
            <a:prstGeom prst="rect">
              <a:avLst/>
            </a:prstGeom>
          </p:spPr>
          <p:txBody>
            <a:bodyPr vert="horz" wrap="square" lIns="0" tIns="27940" rIns="0" bIns="0" rtlCol="0">
              <a:spAutoFit/>
            </a:bodyPr>
            <a:lstStyle/>
            <a:p>
              <a:pPr marL="294640" marR="5080" indent="-281940" algn="ctr">
                <a:lnSpc>
                  <a:spcPts val="2100"/>
                </a:lnSpc>
                <a:spcBef>
                  <a:spcPts val="220"/>
                </a:spcBef>
              </a:pPr>
              <a:r>
                <a:rPr lang="en-US" sz="1800" b="1" spc="-5">
                  <a:solidFill>
                    <a:srgbClr val="3967A1"/>
                  </a:solidFill>
                  <a:latin typeface="Arial"/>
                  <a:cs typeface="Arial"/>
                </a:rPr>
                <a:t>Thi trắc nghiệm</a:t>
              </a:r>
              <a:endParaRPr sz="1800">
                <a:latin typeface="Arial"/>
                <a:cs typeface="Arial"/>
              </a:endParaRPr>
            </a:p>
          </p:txBody>
        </p:sp>
      </p:grpSp>
    </p:spTree>
    <p:extLst>
      <p:ext uri="{BB962C8B-B14F-4D97-AF65-F5344CB8AC3E}">
        <p14:creationId xmlns:p14="http://schemas.microsoft.com/office/powerpoint/2010/main" val="142532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57073"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443" y="48374"/>
                </a:moveTo>
                <a:lnTo>
                  <a:pt x="42494" y="44424"/>
                </a:lnTo>
                <a:lnTo>
                  <a:pt x="32600" y="44424"/>
                </a:lnTo>
                <a:lnTo>
                  <a:pt x="28651" y="48374"/>
                </a:lnTo>
                <a:lnTo>
                  <a:pt x="28651" y="58229"/>
                </a:lnTo>
                <a:lnTo>
                  <a:pt x="32600" y="62166"/>
                </a:lnTo>
                <a:lnTo>
                  <a:pt x="42494" y="62166"/>
                </a:lnTo>
                <a:lnTo>
                  <a:pt x="46443" y="58229"/>
                </a:lnTo>
                <a:lnTo>
                  <a:pt x="46443" y="48374"/>
                </a:lnTo>
                <a:close/>
              </a:path>
              <a:path w="104775" h="62229">
                <a:moveTo>
                  <a:pt x="76085" y="3949"/>
                </a:moveTo>
                <a:lnTo>
                  <a:pt x="71145" y="0"/>
                </a:lnTo>
                <a:lnTo>
                  <a:pt x="61264" y="0"/>
                </a:lnTo>
                <a:lnTo>
                  <a:pt x="57315" y="3949"/>
                </a:lnTo>
                <a:lnTo>
                  <a:pt x="57315" y="13804"/>
                </a:lnTo>
                <a:lnTo>
                  <a:pt x="61264" y="17741"/>
                </a:lnTo>
                <a:lnTo>
                  <a:pt x="71145" y="17741"/>
                </a:lnTo>
                <a:lnTo>
                  <a:pt x="76085" y="13804"/>
                </a:lnTo>
                <a:lnTo>
                  <a:pt x="76085" y="3949"/>
                </a:lnTo>
                <a:close/>
              </a:path>
              <a:path w="104775" h="62229">
                <a:moveTo>
                  <a:pt x="104736" y="48374"/>
                </a:moveTo>
                <a:lnTo>
                  <a:pt x="100787" y="44424"/>
                </a:lnTo>
                <a:lnTo>
                  <a:pt x="89916" y="44424"/>
                </a:lnTo>
                <a:lnTo>
                  <a:pt x="85966" y="48374"/>
                </a:lnTo>
                <a:lnTo>
                  <a:pt x="85966" y="58229"/>
                </a:lnTo>
                <a:lnTo>
                  <a:pt x="89916" y="62166"/>
                </a:lnTo>
                <a:lnTo>
                  <a:pt x="100787" y="62166"/>
                </a:lnTo>
                <a:lnTo>
                  <a:pt x="104736" y="58229"/>
                </a:lnTo>
                <a:lnTo>
                  <a:pt x="104736" y="48374"/>
                </a:lnTo>
                <a:close/>
              </a:path>
            </a:pathLst>
          </a:custGeom>
          <a:solidFill>
            <a:srgbClr val="00DF94"/>
          </a:solidFill>
        </p:spPr>
        <p:txBody>
          <a:bodyPr wrap="square" lIns="0" tIns="0" rIns="0" bIns="0" rtlCol="0"/>
          <a:lstStyle/>
          <a:p>
            <a:endParaRPr/>
          </a:p>
        </p:txBody>
      </p:sp>
      <p:sp>
        <p:nvSpPr>
          <p:cNvPr id="7" name="object 7"/>
          <p:cNvSpPr/>
          <p:nvPr/>
        </p:nvSpPr>
        <p:spPr>
          <a:xfrm>
            <a:off x="341515" y="4876660"/>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90855" y="62166"/>
                </a:lnTo>
                <a:lnTo>
                  <a:pt x="100736" y="62166"/>
                </a:lnTo>
                <a:lnTo>
                  <a:pt x="104686" y="58229"/>
                </a:lnTo>
                <a:lnTo>
                  <a:pt x="104686" y="48374"/>
                </a:lnTo>
                <a:close/>
              </a:path>
            </a:pathLst>
          </a:custGeom>
          <a:solidFill>
            <a:srgbClr val="00DF94"/>
          </a:solidFill>
        </p:spPr>
        <p:txBody>
          <a:bodyPr wrap="square" lIns="0" tIns="0" rIns="0" bIns="0" rtlCol="0"/>
          <a:lstStyle/>
          <a:p>
            <a:endParaRPr/>
          </a:p>
        </p:txBody>
      </p:sp>
      <p:sp>
        <p:nvSpPr>
          <p:cNvPr id="8" name="object 8"/>
          <p:cNvSpPr/>
          <p:nvPr/>
        </p:nvSpPr>
        <p:spPr>
          <a:xfrm>
            <a:off x="226771" y="4876660"/>
            <a:ext cx="104139" cy="62230"/>
          </a:xfrm>
          <a:custGeom>
            <a:avLst/>
            <a:gdLst/>
            <a:ahLst/>
            <a:cxnLst/>
            <a:rect l="l" t="t" r="r" b="b"/>
            <a:pathLst>
              <a:path w="104139"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139" h="62229">
                <a:moveTo>
                  <a:pt x="46494" y="48374"/>
                </a:moveTo>
                <a:lnTo>
                  <a:pt x="42545" y="44424"/>
                </a:lnTo>
                <a:lnTo>
                  <a:pt x="32664" y="44424"/>
                </a:lnTo>
                <a:lnTo>
                  <a:pt x="28714" y="48374"/>
                </a:lnTo>
                <a:lnTo>
                  <a:pt x="28714" y="58229"/>
                </a:lnTo>
                <a:lnTo>
                  <a:pt x="32664" y="62166"/>
                </a:lnTo>
                <a:lnTo>
                  <a:pt x="42545" y="62166"/>
                </a:lnTo>
                <a:lnTo>
                  <a:pt x="46494" y="58229"/>
                </a:lnTo>
                <a:lnTo>
                  <a:pt x="46494" y="48374"/>
                </a:lnTo>
                <a:close/>
              </a:path>
              <a:path w="104139" h="62229">
                <a:moveTo>
                  <a:pt x="75082" y="3949"/>
                </a:moveTo>
                <a:lnTo>
                  <a:pt x="71132" y="0"/>
                </a:lnTo>
                <a:lnTo>
                  <a:pt x="61252" y="0"/>
                </a:lnTo>
                <a:lnTo>
                  <a:pt x="57302" y="3949"/>
                </a:lnTo>
                <a:lnTo>
                  <a:pt x="57302" y="13804"/>
                </a:lnTo>
                <a:lnTo>
                  <a:pt x="61252" y="17741"/>
                </a:lnTo>
                <a:lnTo>
                  <a:pt x="71132" y="17741"/>
                </a:lnTo>
                <a:lnTo>
                  <a:pt x="75082" y="13804"/>
                </a:lnTo>
                <a:lnTo>
                  <a:pt x="75082" y="3949"/>
                </a:lnTo>
                <a:close/>
              </a:path>
              <a:path w="104139" h="62229">
                <a:moveTo>
                  <a:pt x="103809" y="48374"/>
                </a:moveTo>
                <a:lnTo>
                  <a:pt x="99847" y="44424"/>
                </a:lnTo>
                <a:lnTo>
                  <a:pt x="89966" y="44424"/>
                </a:lnTo>
                <a:lnTo>
                  <a:pt x="86017" y="48374"/>
                </a:lnTo>
                <a:lnTo>
                  <a:pt x="86017" y="58229"/>
                </a:lnTo>
                <a:lnTo>
                  <a:pt x="89966" y="62166"/>
                </a:lnTo>
                <a:lnTo>
                  <a:pt x="99847" y="62166"/>
                </a:lnTo>
                <a:lnTo>
                  <a:pt x="103809" y="58229"/>
                </a:lnTo>
                <a:lnTo>
                  <a:pt x="103809" y="48374"/>
                </a:lnTo>
                <a:close/>
              </a:path>
            </a:pathLst>
          </a:custGeom>
          <a:solidFill>
            <a:srgbClr val="00DF94"/>
          </a:solidFill>
        </p:spPr>
        <p:txBody>
          <a:bodyPr wrap="square" lIns="0" tIns="0" rIns="0" bIns="0" rtlCol="0"/>
          <a:lstStyle/>
          <a:p>
            <a:endParaRPr/>
          </a:p>
        </p:txBody>
      </p:sp>
      <p:sp>
        <p:nvSpPr>
          <p:cNvPr id="9" name="object 9"/>
          <p:cNvSpPr/>
          <p:nvPr/>
        </p:nvSpPr>
        <p:spPr>
          <a:xfrm>
            <a:off x="111239" y="4876660"/>
            <a:ext cx="104775" cy="62230"/>
          </a:xfrm>
          <a:custGeom>
            <a:avLst/>
            <a:gdLst/>
            <a:ahLst/>
            <a:cxnLst/>
            <a:rect l="l" t="t" r="r" b="b"/>
            <a:pathLst>
              <a:path w="104775" h="62229">
                <a:moveTo>
                  <a:pt x="17780" y="3949"/>
                </a:moveTo>
                <a:lnTo>
                  <a:pt x="13830" y="0"/>
                </a:lnTo>
                <a:lnTo>
                  <a:pt x="3949" y="0"/>
                </a:lnTo>
                <a:lnTo>
                  <a:pt x="0" y="3949"/>
                </a:lnTo>
                <a:lnTo>
                  <a:pt x="0" y="13804"/>
                </a:lnTo>
                <a:lnTo>
                  <a:pt x="3949" y="17741"/>
                </a:lnTo>
                <a:lnTo>
                  <a:pt x="13830" y="17741"/>
                </a:lnTo>
                <a:lnTo>
                  <a:pt x="17780" y="13804"/>
                </a:lnTo>
                <a:lnTo>
                  <a:pt x="17780" y="3949"/>
                </a:lnTo>
                <a:close/>
              </a:path>
              <a:path w="104775" h="62229">
                <a:moveTo>
                  <a:pt x="46367" y="48374"/>
                </a:moveTo>
                <a:lnTo>
                  <a:pt x="42418" y="44424"/>
                </a:lnTo>
                <a:lnTo>
                  <a:pt x="32537" y="44424"/>
                </a:lnTo>
                <a:lnTo>
                  <a:pt x="28587" y="48374"/>
                </a:lnTo>
                <a:lnTo>
                  <a:pt x="28587" y="58229"/>
                </a:lnTo>
                <a:lnTo>
                  <a:pt x="32537" y="62166"/>
                </a:lnTo>
                <a:lnTo>
                  <a:pt x="42418" y="62166"/>
                </a:lnTo>
                <a:lnTo>
                  <a:pt x="46367" y="58229"/>
                </a:lnTo>
                <a:lnTo>
                  <a:pt x="46367" y="48374"/>
                </a:lnTo>
                <a:close/>
              </a:path>
              <a:path w="104775" h="62229">
                <a:moveTo>
                  <a:pt x="76009" y="3949"/>
                </a:moveTo>
                <a:lnTo>
                  <a:pt x="71132" y="0"/>
                </a:lnTo>
                <a:lnTo>
                  <a:pt x="61252" y="0"/>
                </a:lnTo>
                <a:lnTo>
                  <a:pt x="57302" y="3949"/>
                </a:lnTo>
                <a:lnTo>
                  <a:pt x="57302" y="13804"/>
                </a:lnTo>
                <a:lnTo>
                  <a:pt x="61252" y="17741"/>
                </a:lnTo>
                <a:lnTo>
                  <a:pt x="71132" y="17741"/>
                </a:lnTo>
                <a:lnTo>
                  <a:pt x="76009" y="13804"/>
                </a:lnTo>
                <a:lnTo>
                  <a:pt x="76009" y="3949"/>
                </a:lnTo>
                <a:close/>
              </a:path>
              <a:path w="104775" h="62229">
                <a:moveTo>
                  <a:pt x="104724" y="48374"/>
                </a:moveTo>
                <a:lnTo>
                  <a:pt x="100774" y="44424"/>
                </a:lnTo>
                <a:lnTo>
                  <a:pt x="89839" y="44424"/>
                </a:lnTo>
                <a:lnTo>
                  <a:pt x="85890" y="48374"/>
                </a:lnTo>
                <a:lnTo>
                  <a:pt x="85890" y="58229"/>
                </a:lnTo>
                <a:lnTo>
                  <a:pt x="89839" y="62166"/>
                </a:lnTo>
                <a:lnTo>
                  <a:pt x="100774" y="62166"/>
                </a:lnTo>
                <a:lnTo>
                  <a:pt x="104724" y="58229"/>
                </a:lnTo>
                <a:lnTo>
                  <a:pt x="104724" y="48374"/>
                </a:lnTo>
                <a:close/>
              </a:path>
            </a:pathLst>
          </a:custGeom>
          <a:solidFill>
            <a:srgbClr val="00DF94"/>
          </a:solidFill>
        </p:spPr>
        <p:txBody>
          <a:bodyPr wrap="square" lIns="0" tIns="0" rIns="0" bIns="0" rtlCol="0"/>
          <a:lstStyle/>
          <a:p>
            <a:endParaRPr/>
          </a:p>
        </p:txBody>
      </p:sp>
      <p:sp>
        <p:nvSpPr>
          <p:cNvPr id="10" name="object 10"/>
          <p:cNvSpPr/>
          <p:nvPr/>
        </p:nvSpPr>
        <p:spPr>
          <a:xfrm>
            <a:off x="0" y="4876660"/>
            <a:ext cx="100330" cy="62230"/>
          </a:xfrm>
          <a:custGeom>
            <a:avLst/>
            <a:gdLst/>
            <a:ahLst/>
            <a:cxnLst/>
            <a:rect l="l" t="t" r="r" b="b"/>
            <a:pathLst>
              <a:path w="100330" h="62229">
                <a:moveTo>
                  <a:pt x="14414" y="3949"/>
                </a:moveTo>
                <a:lnTo>
                  <a:pt x="9410" y="0"/>
                </a:lnTo>
                <a:lnTo>
                  <a:pt x="0" y="0"/>
                </a:lnTo>
                <a:lnTo>
                  <a:pt x="0" y="17741"/>
                </a:lnTo>
                <a:lnTo>
                  <a:pt x="9410" y="17741"/>
                </a:lnTo>
                <a:lnTo>
                  <a:pt x="14414" y="13804"/>
                </a:lnTo>
                <a:lnTo>
                  <a:pt x="14414" y="3949"/>
                </a:lnTo>
                <a:close/>
              </a:path>
              <a:path w="100330" h="62229">
                <a:moveTo>
                  <a:pt x="71716" y="3949"/>
                </a:moveTo>
                <a:lnTo>
                  <a:pt x="67767" y="0"/>
                </a:lnTo>
                <a:lnTo>
                  <a:pt x="57886" y="0"/>
                </a:lnTo>
                <a:lnTo>
                  <a:pt x="53936" y="3949"/>
                </a:lnTo>
                <a:lnTo>
                  <a:pt x="53936" y="13804"/>
                </a:lnTo>
                <a:lnTo>
                  <a:pt x="57886" y="17741"/>
                </a:lnTo>
                <a:lnTo>
                  <a:pt x="67767" y="17741"/>
                </a:lnTo>
                <a:lnTo>
                  <a:pt x="71716" y="13804"/>
                </a:lnTo>
                <a:lnTo>
                  <a:pt x="71716" y="3949"/>
                </a:lnTo>
                <a:close/>
              </a:path>
              <a:path w="100330" h="62229">
                <a:moveTo>
                  <a:pt x="100304" y="48374"/>
                </a:moveTo>
                <a:lnTo>
                  <a:pt x="96354" y="44424"/>
                </a:lnTo>
                <a:lnTo>
                  <a:pt x="86474" y="44424"/>
                </a:lnTo>
                <a:lnTo>
                  <a:pt x="82524" y="48374"/>
                </a:lnTo>
                <a:lnTo>
                  <a:pt x="82524" y="58229"/>
                </a:lnTo>
                <a:lnTo>
                  <a:pt x="86474" y="62166"/>
                </a:lnTo>
                <a:lnTo>
                  <a:pt x="96354" y="62166"/>
                </a:lnTo>
                <a:lnTo>
                  <a:pt x="100304" y="58229"/>
                </a:lnTo>
                <a:lnTo>
                  <a:pt x="100304" y="48374"/>
                </a:lnTo>
                <a:close/>
              </a:path>
            </a:pathLst>
          </a:custGeom>
          <a:solidFill>
            <a:srgbClr val="00DF94"/>
          </a:solidFill>
        </p:spPr>
        <p:txBody>
          <a:bodyPr wrap="square" lIns="0" tIns="0" rIns="0" bIns="0" rtlCol="0"/>
          <a:lstStyle/>
          <a:p>
            <a:endParaRPr/>
          </a:p>
        </p:txBody>
      </p:sp>
      <p:sp>
        <p:nvSpPr>
          <p:cNvPr id="11" name="object 11"/>
          <p:cNvSpPr/>
          <p:nvPr/>
        </p:nvSpPr>
        <p:spPr>
          <a:xfrm>
            <a:off x="457073" y="4965369"/>
            <a:ext cx="76200" cy="17780"/>
          </a:xfrm>
          <a:custGeom>
            <a:avLst/>
            <a:gdLst/>
            <a:ahLst/>
            <a:cxnLst/>
            <a:rect l="l" t="t" r="r" b="b"/>
            <a:pathLst>
              <a:path w="76200" h="17779">
                <a:moveTo>
                  <a:pt x="17780" y="3949"/>
                </a:moveTo>
                <a:lnTo>
                  <a:pt x="13830" y="0"/>
                </a:lnTo>
                <a:lnTo>
                  <a:pt x="3949" y="0"/>
                </a:lnTo>
                <a:lnTo>
                  <a:pt x="0" y="3949"/>
                </a:lnTo>
                <a:lnTo>
                  <a:pt x="0" y="13804"/>
                </a:lnTo>
                <a:lnTo>
                  <a:pt x="3949" y="17741"/>
                </a:lnTo>
                <a:lnTo>
                  <a:pt x="13830" y="17741"/>
                </a:lnTo>
                <a:lnTo>
                  <a:pt x="17780" y="13804"/>
                </a:lnTo>
                <a:lnTo>
                  <a:pt x="17780" y="3949"/>
                </a:lnTo>
                <a:close/>
              </a:path>
              <a:path w="76200" h="17779">
                <a:moveTo>
                  <a:pt x="76085" y="3949"/>
                </a:moveTo>
                <a:lnTo>
                  <a:pt x="71145" y="0"/>
                </a:lnTo>
                <a:lnTo>
                  <a:pt x="61264" y="0"/>
                </a:lnTo>
                <a:lnTo>
                  <a:pt x="57315" y="3949"/>
                </a:lnTo>
                <a:lnTo>
                  <a:pt x="57315" y="13804"/>
                </a:lnTo>
                <a:lnTo>
                  <a:pt x="60858" y="17335"/>
                </a:lnTo>
                <a:lnTo>
                  <a:pt x="66763" y="13335"/>
                </a:lnTo>
                <a:lnTo>
                  <a:pt x="76085" y="4470"/>
                </a:lnTo>
                <a:lnTo>
                  <a:pt x="76085" y="3949"/>
                </a:lnTo>
                <a:close/>
              </a:path>
            </a:pathLst>
          </a:custGeom>
          <a:solidFill>
            <a:srgbClr val="00DF94"/>
          </a:solidFill>
        </p:spPr>
        <p:txBody>
          <a:bodyPr wrap="square" lIns="0" tIns="0" rIns="0" bIns="0" rtlCol="0"/>
          <a:lstStyle/>
          <a:p>
            <a:endParaRPr/>
          </a:p>
        </p:txBody>
      </p:sp>
      <p:sp>
        <p:nvSpPr>
          <p:cNvPr id="12" name="object 12"/>
          <p:cNvSpPr/>
          <p:nvPr/>
        </p:nvSpPr>
        <p:spPr>
          <a:xfrm>
            <a:off x="341515" y="4965369"/>
            <a:ext cx="104775" cy="62230"/>
          </a:xfrm>
          <a:custGeom>
            <a:avLst/>
            <a:gdLst/>
            <a:ahLst/>
            <a:cxnLst/>
            <a:rect l="l" t="t" r="r" b="b"/>
            <a:pathLst>
              <a:path w="104775" h="62229">
                <a:moveTo>
                  <a:pt x="18694" y="3949"/>
                </a:moveTo>
                <a:lnTo>
                  <a:pt x="13830" y="0"/>
                </a:lnTo>
                <a:lnTo>
                  <a:pt x="3949" y="0"/>
                </a:lnTo>
                <a:lnTo>
                  <a:pt x="0" y="3949"/>
                </a:lnTo>
                <a:lnTo>
                  <a:pt x="0" y="13804"/>
                </a:lnTo>
                <a:lnTo>
                  <a:pt x="3949" y="17741"/>
                </a:lnTo>
                <a:lnTo>
                  <a:pt x="13830" y="17741"/>
                </a:lnTo>
                <a:lnTo>
                  <a:pt x="18694" y="13804"/>
                </a:lnTo>
                <a:lnTo>
                  <a:pt x="18694" y="3949"/>
                </a:lnTo>
                <a:close/>
              </a:path>
              <a:path w="104775" h="62229">
                <a:moveTo>
                  <a:pt x="47421" y="48374"/>
                </a:moveTo>
                <a:lnTo>
                  <a:pt x="43472" y="44424"/>
                </a:lnTo>
                <a:lnTo>
                  <a:pt x="32537" y="44424"/>
                </a:lnTo>
                <a:lnTo>
                  <a:pt x="28575" y="48374"/>
                </a:lnTo>
                <a:lnTo>
                  <a:pt x="28575" y="58229"/>
                </a:lnTo>
                <a:lnTo>
                  <a:pt x="32537" y="62166"/>
                </a:lnTo>
                <a:lnTo>
                  <a:pt x="43472" y="62166"/>
                </a:lnTo>
                <a:lnTo>
                  <a:pt x="47421" y="58229"/>
                </a:lnTo>
                <a:lnTo>
                  <a:pt x="47421" y="48374"/>
                </a:lnTo>
                <a:close/>
              </a:path>
              <a:path w="104775" h="62229">
                <a:moveTo>
                  <a:pt x="76009" y="3949"/>
                </a:moveTo>
                <a:lnTo>
                  <a:pt x="72047" y="0"/>
                </a:lnTo>
                <a:lnTo>
                  <a:pt x="62179" y="0"/>
                </a:lnTo>
                <a:lnTo>
                  <a:pt x="58216" y="3949"/>
                </a:lnTo>
                <a:lnTo>
                  <a:pt x="58216" y="13804"/>
                </a:lnTo>
                <a:lnTo>
                  <a:pt x="62179" y="17741"/>
                </a:lnTo>
                <a:lnTo>
                  <a:pt x="72047" y="17741"/>
                </a:lnTo>
                <a:lnTo>
                  <a:pt x="76009" y="13804"/>
                </a:lnTo>
                <a:lnTo>
                  <a:pt x="76009" y="3949"/>
                </a:lnTo>
                <a:close/>
              </a:path>
              <a:path w="104775" h="62229">
                <a:moveTo>
                  <a:pt x="104686" y="48374"/>
                </a:moveTo>
                <a:lnTo>
                  <a:pt x="100736" y="44424"/>
                </a:lnTo>
                <a:lnTo>
                  <a:pt x="90855" y="44424"/>
                </a:lnTo>
                <a:lnTo>
                  <a:pt x="86944" y="48374"/>
                </a:lnTo>
                <a:lnTo>
                  <a:pt x="86944" y="58229"/>
                </a:lnTo>
                <a:lnTo>
                  <a:pt x="87591" y="58877"/>
                </a:lnTo>
                <a:lnTo>
                  <a:pt x="104686" y="54381"/>
                </a:lnTo>
                <a:lnTo>
                  <a:pt x="104686" y="48374"/>
                </a:lnTo>
                <a:close/>
              </a:path>
            </a:pathLst>
          </a:custGeom>
          <a:solidFill>
            <a:srgbClr val="00DF94"/>
          </a:solidFill>
        </p:spPr>
        <p:txBody>
          <a:bodyPr wrap="square" lIns="0" tIns="0" rIns="0" bIns="0" rtlCol="0"/>
          <a:lstStyle/>
          <a:p>
            <a:endParaRPr/>
          </a:p>
        </p:txBody>
      </p:sp>
      <p:sp>
        <p:nvSpPr>
          <p:cNvPr id="13" name="object 13"/>
          <p:cNvSpPr/>
          <p:nvPr/>
        </p:nvSpPr>
        <p:spPr>
          <a:xfrm>
            <a:off x="168541" y="4965369"/>
            <a:ext cx="162560" cy="62230"/>
          </a:xfrm>
          <a:custGeom>
            <a:avLst/>
            <a:gdLst/>
            <a:ahLst/>
            <a:cxnLst/>
            <a:rect l="l" t="t" r="r" b="b"/>
            <a:pathLst>
              <a:path w="162560" h="62229">
                <a:moveTo>
                  <a:pt x="18707" y="3949"/>
                </a:moveTo>
                <a:lnTo>
                  <a:pt x="13830" y="0"/>
                </a:lnTo>
                <a:lnTo>
                  <a:pt x="3949" y="0"/>
                </a:lnTo>
                <a:lnTo>
                  <a:pt x="0" y="3949"/>
                </a:lnTo>
                <a:lnTo>
                  <a:pt x="0" y="11176"/>
                </a:lnTo>
                <a:lnTo>
                  <a:pt x="14452" y="17246"/>
                </a:lnTo>
                <a:lnTo>
                  <a:pt x="18707" y="13804"/>
                </a:lnTo>
                <a:lnTo>
                  <a:pt x="18707" y="3949"/>
                </a:lnTo>
                <a:close/>
              </a:path>
              <a:path w="162560" h="62229">
                <a:moveTo>
                  <a:pt x="76009" y="3949"/>
                </a:moveTo>
                <a:lnTo>
                  <a:pt x="72059" y="0"/>
                </a:lnTo>
                <a:lnTo>
                  <a:pt x="62179" y="0"/>
                </a:lnTo>
                <a:lnTo>
                  <a:pt x="58229" y="3949"/>
                </a:lnTo>
                <a:lnTo>
                  <a:pt x="58229" y="13804"/>
                </a:lnTo>
                <a:lnTo>
                  <a:pt x="62179" y="17741"/>
                </a:lnTo>
                <a:lnTo>
                  <a:pt x="72059" y="17741"/>
                </a:lnTo>
                <a:lnTo>
                  <a:pt x="76009" y="13804"/>
                </a:lnTo>
                <a:lnTo>
                  <a:pt x="76009" y="3949"/>
                </a:lnTo>
                <a:close/>
              </a:path>
              <a:path w="162560" h="62229">
                <a:moveTo>
                  <a:pt x="104724" y="48374"/>
                </a:moveTo>
                <a:lnTo>
                  <a:pt x="100774" y="44424"/>
                </a:lnTo>
                <a:lnTo>
                  <a:pt x="90893" y="44424"/>
                </a:lnTo>
                <a:lnTo>
                  <a:pt x="89573" y="45745"/>
                </a:lnTo>
                <a:lnTo>
                  <a:pt x="104724" y="50101"/>
                </a:lnTo>
                <a:lnTo>
                  <a:pt x="104724" y="48374"/>
                </a:lnTo>
                <a:close/>
              </a:path>
              <a:path w="162560" h="62229">
                <a:moveTo>
                  <a:pt x="133311" y="3949"/>
                </a:moveTo>
                <a:lnTo>
                  <a:pt x="129362" y="0"/>
                </a:lnTo>
                <a:lnTo>
                  <a:pt x="119481" y="0"/>
                </a:lnTo>
                <a:lnTo>
                  <a:pt x="115531" y="3949"/>
                </a:lnTo>
                <a:lnTo>
                  <a:pt x="115531" y="13804"/>
                </a:lnTo>
                <a:lnTo>
                  <a:pt x="119481" y="17741"/>
                </a:lnTo>
                <a:lnTo>
                  <a:pt x="129362" y="17741"/>
                </a:lnTo>
                <a:lnTo>
                  <a:pt x="133311" y="13804"/>
                </a:lnTo>
                <a:lnTo>
                  <a:pt x="133311" y="3949"/>
                </a:lnTo>
                <a:close/>
              </a:path>
              <a:path w="162560" h="62229">
                <a:moveTo>
                  <a:pt x="162039" y="48374"/>
                </a:moveTo>
                <a:lnTo>
                  <a:pt x="158076" y="44424"/>
                </a:lnTo>
                <a:lnTo>
                  <a:pt x="148196" y="44424"/>
                </a:lnTo>
                <a:lnTo>
                  <a:pt x="144246" y="48374"/>
                </a:lnTo>
                <a:lnTo>
                  <a:pt x="144246" y="58229"/>
                </a:lnTo>
                <a:lnTo>
                  <a:pt x="146062" y="60032"/>
                </a:lnTo>
                <a:lnTo>
                  <a:pt x="157721" y="62166"/>
                </a:lnTo>
                <a:lnTo>
                  <a:pt x="158076" y="62166"/>
                </a:lnTo>
                <a:lnTo>
                  <a:pt x="162039" y="58229"/>
                </a:lnTo>
                <a:lnTo>
                  <a:pt x="162039" y="48374"/>
                </a:lnTo>
                <a:close/>
              </a:path>
            </a:pathLst>
          </a:custGeom>
          <a:solidFill>
            <a:srgbClr val="00DF94"/>
          </a:solidFill>
        </p:spPr>
        <p:txBody>
          <a:bodyPr wrap="square" lIns="0" tIns="0" rIns="0" bIns="0" rtlCol="0"/>
          <a:lstStyle/>
          <a:p>
            <a:endParaRPr/>
          </a:p>
        </p:txBody>
      </p:sp>
      <p:grpSp>
        <p:nvGrpSpPr>
          <p:cNvPr id="21" name="Group 20">
            <a:extLst>
              <a:ext uri="{FF2B5EF4-FFF2-40B4-BE49-F238E27FC236}">
                <a16:creationId xmlns:a16="http://schemas.microsoft.com/office/drawing/2014/main" id="{9ED437A9-B729-47C7-BC5C-3932FF187A8C}"/>
              </a:ext>
            </a:extLst>
          </p:cNvPr>
          <p:cNvGrpSpPr/>
          <p:nvPr/>
        </p:nvGrpSpPr>
        <p:grpSpPr>
          <a:xfrm>
            <a:off x="-6416" y="2005554"/>
            <a:ext cx="1754063" cy="2844426"/>
            <a:chOff x="-6416" y="2005554"/>
            <a:chExt cx="1754063" cy="2844426"/>
          </a:xfrm>
        </p:grpSpPr>
        <p:sp>
          <p:nvSpPr>
            <p:cNvPr id="14" name="object 14"/>
            <p:cNvSpPr/>
            <p:nvPr/>
          </p:nvSpPr>
          <p:spPr>
            <a:xfrm>
              <a:off x="-6416" y="2005554"/>
              <a:ext cx="1754063" cy="2844426"/>
            </a:xfrm>
            <a:prstGeom prst="rect">
              <a:avLst/>
            </a:prstGeom>
            <a:blipFill>
              <a:blip r:embed="rId2"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AC556FC7-0434-4918-B4A9-11CFBDD48733}"/>
                </a:ext>
              </a:extLst>
            </p:cNvPr>
            <p:cNvSpPr txBox="1"/>
            <p:nvPr/>
          </p:nvSpPr>
          <p:spPr>
            <a:xfrm>
              <a:off x="144479" y="3962400"/>
              <a:ext cx="1452271" cy="382156"/>
            </a:xfrm>
            <a:prstGeom prst="rect">
              <a:avLst/>
            </a:prstGeom>
          </p:spPr>
          <p:txBody>
            <a:bodyPr vert="horz" wrap="square" lIns="0" tIns="12700" rIns="0" bIns="0" rtlCol="0">
              <a:spAutoFit/>
            </a:bodyPr>
            <a:lstStyle/>
            <a:p>
              <a:pPr marL="12700">
                <a:lnSpc>
                  <a:spcPct val="100000"/>
                </a:lnSpc>
                <a:spcBef>
                  <a:spcPts val="100"/>
                </a:spcBef>
              </a:pPr>
              <a:r>
                <a:rPr lang="en-US" sz="2400" b="1" spc="-140">
                  <a:solidFill>
                    <a:srgbClr val="FFFFFF"/>
                  </a:solidFill>
                  <a:latin typeface="Arial"/>
                  <a:cs typeface="Arial"/>
                </a:rPr>
                <a:t>Người học</a:t>
              </a:r>
              <a:endParaRPr sz="2400">
                <a:latin typeface="Arial"/>
                <a:cs typeface="Arial"/>
              </a:endParaRPr>
            </a:p>
          </p:txBody>
        </p:sp>
      </p:grpSp>
      <p:pic>
        <p:nvPicPr>
          <p:cNvPr id="4" name="Picture 3">
            <a:extLst>
              <a:ext uri="{FF2B5EF4-FFF2-40B4-BE49-F238E27FC236}">
                <a16:creationId xmlns:a16="http://schemas.microsoft.com/office/drawing/2014/main" id="{09829CF7-999D-4CF3-8787-1340CC03E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88368"/>
            <a:ext cx="7937010" cy="2649796"/>
          </a:xfrm>
          <a:prstGeom prst="rect">
            <a:avLst/>
          </a:prstGeom>
        </p:spPr>
      </p:pic>
      <p:grpSp>
        <p:nvGrpSpPr>
          <p:cNvPr id="15" name="Group 14">
            <a:extLst>
              <a:ext uri="{FF2B5EF4-FFF2-40B4-BE49-F238E27FC236}">
                <a16:creationId xmlns:a16="http://schemas.microsoft.com/office/drawing/2014/main" id="{20DA5583-5907-4179-8681-9449A7539C81}"/>
              </a:ext>
            </a:extLst>
          </p:cNvPr>
          <p:cNvGrpSpPr/>
          <p:nvPr/>
        </p:nvGrpSpPr>
        <p:grpSpPr>
          <a:xfrm>
            <a:off x="1596750" y="2534056"/>
            <a:ext cx="2781537" cy="3549027"/>
            <a:chOff x="3361368" y="3164376"/>
            <a:chExt cx="2781537" cy="3549027"/>
          </a:xfrm>
        </p:grpSpPr>
        <p:sp>
          <p:nvSpPr>
            <p:cNvPr id="28" name="object 15">
              <a:extLst>
                <a:ext uri="{FF2B5EF4-FFF2-40B4-BE49-F238E27FC236}">
                  <a16:creationId xmlns:a16="http://schemas.microsoft.com/office/drawing/2014/main" id="{253E2819-D950-4ECA-8546-1012CB67BBB4}"/>
                </a:ext>
              </a:extLst>
            </p:cNvPr>
            <p:cNvSpPr/>
            <p:nvPr/>
          </p:nvSpPr>
          <p:spPr>
            <a:xfrm>
              <a:off x="3361368" y="3164376"/>
              <a:ext cx="2781537" cy="3549027"/>
            </a:xfrm>
            <a:prstGeom prst="rect">
              <a:avLst/>
            </a:prstGeom>
            <a:blipFill>
              <a:blip r:embed="rId4" cstate="print"/>
              <a:stretch>
                <a:fillRect/>
              </a:stretch>
            </a:blipFill>
          </p:spPr>
          <p:txBody>
            <a:bodyPr wrap="square" lIns="0" tIns="0" rIns="0" bIns="0" rtlCol="0"/>
            <a:lstStyle/>
            <a:p>
              <a:endParaRPr/>
            </a:p>
          </p:txBody>
        </p:sp>
        <p:sp>
          <p:nvSpPr>
            <p:cNvPr id="30" name="object 14">
              <a:extLst>
                <a:ext uri="{FF2B5EF4-FFF2-40B4-BE49-F238E27FC236}">
                  <a16:creationId xmlns:a16="http://schemas.microsoft.com/office/drawing/2014/main" id="{A53D8450-BDD2-40E9-9CCF-A93FA530134D}"/>
                </a:ext>
              </a:extLst>
            </p:cNvPr>
            <p:cNvSpPr txBox="1"/>
            <p:nvPr/>
          </p:nvSpPr>
          <p:spPr>
            <a:xfrm>
              <a:off x="3585260" y="5517459"/>
              <a:ext cx="2333752" cy="297517"/>
            </a:xfrm>
            <a:prstGeom prst="rect">
              <a:avLst/>
            </a:prstGeom>
          </p:spPr>
          <p:txBody>
            <a:bodyPr vert="horz" wrap="square" lIns="0" tIns="27940" rIns="0" bIns="0" rtlCol="0">
              <a:spAutoFit/>
            </a:bodyPr>
            <a:lstStyle/>
            <a:p>
              <a:pPr marL="294640" marR="5080" indent="-281940" algn="ctr">
                <a:lnSpc>
                  <a:spcPts val="2100"/>
                </a:lnSpc>
                <a:spcBef>
                  <a:spcPts val="220"/>
                </a:spcBef>
              </a:pPr>
              <a:r>
                <a:rPr lang="en-US" sz="1800" b="1" spc="-5">
                  <a:solidFill>
                    <a:srgbClr val="3967A1"/>
                  </a:solidFill>
                  <a:latin typeface="Arial"/>
                  <a:cs typeface="Arial"/>
                </a:rPr>
                <a:t>Bài tập về nhà</a:t>
              </a:r>
              <a:endParaRPr sz="1800">
                <a:latin typeface="Arial"/>
                <a:cs typeface="Arial"/>
              </a:endParaRPr>
            </a:p>
          </p:txBody>
        </p:sp>
      </p:grpSp>
      <p:pic>
        <p:nvPicPr>
          <p:cNvPr id="19" name="Picture 18">
            <a:extLst>
              <a:ext uri="{FF2B5EF4-FFF2-40B4-BE49-F238E27FC236}">
                <a16:creationId xmlns:a16="http://schemas.microsoft.com/office/drawing/2014/main" id="{15CB21C3-D015-4F13-90D0-FC4F348B94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7435" y="3100307"/>
            <a:ext cx="7363050" cy="2820633"/>
          </a:xfrm>
          <a:prstGeom prst="rect">
            <a:avLst/>
          </a:prstGeom>
        </p:spPr>
      </p:pic>
      <p:sp>
        <p:nvSpPr>
          <p:cNvPr id="34" name="object 13">
            <a:extLst>
              <a:ext uri="{FF2B5EF4-FFF2-40B4-BE49-F238E27FC236}">
                <a16:creationId xmlns:a16="http://schemas.microsoft.com/office/drawing/2014/main" id="{EFBA14A7-DE2C-4EA6-A428-A4EE025D476F}"/>
              </a:ext>
            </a:extLst>
          </p:cNvPr>
          <p:cNvSpPr/>
          <p:nvPr/>
        </p:nvSpPr>
        <p:spPr>
          <a:xfrm>
            <a:off x="10333927" y="4984761"/>
            <a:ext cx="1655014" cy="1683863"/>
          </a:xfrm>
          <a:prstGeom prst="rect">
            <a:avLst/>
          </a:prstGeom>
          <a:blipFill>
            <a:blip r:embed="rId6" cstate="print"/>
            <a:stretch>
              <a:fillRect/>
            </a:stretch>
          </a:blipFill>
        </p:spPr>
        <p:txBody>
          <a:bodyPr wrap="square" lIns="0" tIns="0" rIns="0" bIns="0" rtlCol="0"/>
          <a:lstStyle/>
          <a:p>
            <a:endParaRPr/>
          </a:p>
        </p:txBody>
      </p:sp>
      <p:sp>
        <p:nvSpPr>
          <p:cNvPr id="35" name="object 14">
            <a:extLst>
              <a:ext uri="{FF2B5EF4-FFF2-40B4-BE49-F238E27FC236}">
                <a16:creationId xmlns:a16="http://schemas.microsoft.com/office/drawing/2014/main" id="{216F2894-B738-4336-8D16-8619FC5B46B5}"/>
              </a:ext>
            </a:extLst>
          </p:cNvPr>
          <p:cNvSpPr txBox="1"/>
          <p:nvPr/>
        </p:nvSpPr>
        <p:spPr>
          <a:xfrm>
            <a:off x="10304619" y="5547913"/>
            <a:ext cx="1655014" cy="566822"/>
          </a:xfrm>
          <a:prstGeom prst="rect">
            <a:avLst/>
          </a:prstGeom>
        </p:spPr>
        <p:txBody>
          <a:bodyPr vert="horz" wrap="square" lIns="0" tIns="27940" rIns="0" bIns="0" rtlCol="0">
            <a:spAutoFit/>
          </a:bodyPr>
          <a:lstStyle/>
          <a:p>
            <a:pPr marL="294640" marR="5080" indent="-281940" algn="ctr">
              <a:lnSpc>
                <a:spcPts val="2100"/>
              </a:lnSpc>
              <a:spcBef>
                <a:spcPts val="220"/>
              </a:spcBef>
            </a:pPr>
            <a:r>
              <a:rPr lang="en-US" sz="1800" b="1" spc="-5">
                <a:solidFill>
                  <a:srgbClr val="3967A1"/>
                </a:solidFill>
                <a:latin typeface="Arial"/>
                <a:cs typeface="Arial"/>
              </a:rPr>
              <a:t>Danh sách người học</a:t>
            </a:r>
            <a:endParaRPr sz="1800">
              <a:latin typeface="Arial"/>
              <a:cs typeface="Arial"/>
            </a:endParaRPr>
          </a:p>
        </p:txBody>
      </p:sp>
    </p:spTree>
    <p:extLst>
      <p:ext uri="{BB962C8B-B14F-4D97-AF65-F5344CB8AC3E}">
        <p14:creationId xmlns:p14="http://schemas.microsoft.com/office/powerpoint/2010/main" val="25237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680" y="406349"/>
            <a:ext cx="6012374" cy="459741"/>
          </a:xfrm>
          <a:prstGeom prst="rect">
            <a:avLst/>
          </a:prstGeom>
        </p:spPr>
        <p:txBody>
          <a:bodyPr vert="horz" wrap="square" lIns="0" tIns="13335" rIns="0" bIns="0" rtlCol="0">
            <a:spAutoFit/>
          </a:bodyPr>
          <a:lstStyle/>
          <a:p>
            <a:pPr marL="12700">
              <a:lnSpc>
                <a:spcPct val="100000"/>
              </a:lnSpc>
              <a:spcBef>
                <a:spcPts val="105"/>
              </a:spcBef>
            </a:pPr>
            <a:r>
              <a:rPr lang="en-US" sz="2900">
                <a:solidFill>
                  <a:srgbClr val="3967A1"/>
                </a:solidFill>
              </a:rPr>
              <a:t>Các phần tử giao diện chung</a:t>
            </a:r>
            <a:endParaRPr sz="2900"/>
          </a:p>
        </p:txBody>
      </p:sp>
      <p:grpSp>
        <p:nvGrpSpPr>
          <p:cNvPr id="3" name="object 3"/>
          <p:cNvGrpSpPr/>
          <p:nvPr/>
        </p:nvGrpSpPr>
        <p:grpSpPr>
          <a:xfrm>
            <a:off x="11356151" y="5839078"/>
            <a:ext cx="836294" cy="1019175"/>
            <a:chOff x="11356151" y="5839078"/>
            <a:chExt cx="836294" cy="1019175"/>
          </a:xfrm>
        </p:grpSpPr>
        <p:sp>
          <p:nvSpPr>
            <p:cNvPr id="4" name="object 4"/>
            <p:cNvSpPr/>
            <p:nvPr/>
          </p:nvSpPr>
          <p:spPr>
            <a:xfrm>
              <a:off x="11477981" y="6438394"/>
              <a:ext cx="714375" cy="419734"/>
            </a:xfrm>
            <a:custGeom>
              <a:avLst/>
              <a:gdLst/>
              <a:ahLst/>
              <a:cxnLst/>
              <a:rect l="l" t="t" r="r" b="b"/>
              <a:pathLst>
                <a:path w="714375" h="419734">
                  <a:moveTo>
                    <a:pt x="714019" y="0"/>
                  </a:moveTo>
                  <a:lnTo>
                    <a:pt x="656708" y="14246"/>
                  </a:lnTo>
                  <a:lnTo>
                    <a:pt x="602198" y="30783"/>
                  </a:lnTo>
                  <a:lnTo>
                    <a:pt x="549315" y="49661"/>
                  </a:lnTo>
                  <a:lnTo>
                    <a:pt x="498012" y="70707"/>
                  </a:lnTo>
                  <a:lnTo>
                    <a:pt x="448242" y="93752"/>
                  </a:lnTo>
                  <a:lnTo>
                    <a:pt x="399961" y="118624"/>
                  </a:lnTo>
                  <a:lnTo>
                    <a:pt x="353120" y="145150"/>
                  </a:lnTo>
                  <a:lnTo>
                    <a:pt x="307674" y="173162"/>
                  </a:lnTo>
                  <a:lnTo>
                    <a:pt x="263577" y="202486"/>
                  </a:lnTo>
                  <a:lnTo>
                    <a:pt x="220782" y="232952"/>
                  </a:lnTo>
                  <a:lnTo>
                    <a:pt x="179244" y="264389"/>
                  </a:lnTo>
                  <a:lnTo>
                    <a:pt x="138914" y="296625"/>
                  </a:lnTo>
                  <a:lnTo>
                    <a:pt x="99748" y="329489"/>
                  </a:lnTo>
                  <a:lnTo>
                    <a:pt x="61699" y="362810"/>
                  </a:lnTo>
                  <a:lnTo>
                    <a:pt x="24721" y="396416"/>
                  </a:lnTo>
                  <a:lnTo>
                    <a:pt x="0" y="419603"/>
                  </a:lnTo>
                  <a:lnTo>
                    <a:pt x="714019" y="419603"/>
                  </a:lnTo>
                  <a:lnTo>
                    <a:pt x="714019" y="0"/>
                  </a:lnTo>
                  <a:close/>
                </a:path>
              </a:pathLst>
            </a:custGeom>
            <a:solidFill>
              <a:srgbClr val="3864A2"/>
            </a:solidFill>
          </p:spPr>
          <p:txBody>
            <a:bodyPr wrap="square" lIns="0" tIns="0" rIns="0" bIns="0" rtlCol="0"/>
            <a:lstStyle/>
            <a:p>
              <a:endParaRPr/>
            </a:p>
          </p:txBody>
        </p:sp>
        <p:sp>
          <p:nvSpPr>
            <p:cNvPr id="5" name="object 5"/>
            <p:cNvSpPr/>
            <p:nvPr/>
          </p:nvSpPr>
          <p:spPr>
            <a:xfrm>
              <a:off x="11356151" y="5839078"/>
              <a:ext cx="720793" cy="1012799"/>
            </a:xfrm>
            <a:prstGeom prst="rect">
              <a:avLst/>
            </a:prstGeom>
            <a:blipFill>
              <a:blip r:embed="rId2" cstate="print"/>
              <a:stretch>
                <a:fillRect/>
              </a:stretch>
            </a:blipFill>
          </p:spPr>
          <p:txBody>
            <a:bodyPr wrap="square" lIns="0" tIns="0" rIns="0" bIns="0" rtlCol="0"/>
            <a:lstStyle/>
            <a:p>
              <a:endParaRPr/>
            </a:p>
          </p:txBody>
        </p:sp>
      </p:grpSp>
      <p:grpSp>
        <p:nvGrpSpPr>
          <p:cNvPr id="6" name="object 6"/>
          <p:cNvGrpSpPr/>
          <p:nvPr/>
        </p:nvGrpSpPr>
        <p:grpSpPr>
          <a:xfrm>
            <a:off x="11347708" y="0"/>
            <a:ext cx="852805" cy="5199380"/>
            <a:chOff x="11347708" y="0"/>
            <a:chExt cx="852805" cy="5199380"/>
          </a:xfrm>
        </p:grpSpPr>
        <p:sp>
          <p:nvSpPr>
            <p:cNvPr id="7" name="object 7"/>
            <p:cNvSpPr/>
            <p:nvPr/>
          </p:nvSpPr>
          <p:spPr>
            <a:xfrm>
              <a:off x="11356150" y="103"/>
              <a:ext cx="836294" cy="5191125"/>
            </a:xfrm>
            <a:custGeom>
              <a:avLst/>
              <a:gdLst/>
              <a:ahLst/>
              <a:cxnLst/>
              <a:rect l="l" t="t" r="r" b="b"/>
              <a:pathLst>
                <a:path w="836295" h="5191125">
                  <a:moveTo>
                    <a:pt x="835849" y="0"/>
                  </a:moveTo>
                  <a:lnTo>
                    <a:pt x="0" y="0"/>
                  </a:lnTo>
                  <a:lnTo>
                    <a:pt x="0" y="5190700"/>
                  </a:lnTo>
                  <a:lnTo>
                    <a:pt x="197235" y="5129691"/>
                  </a:lnTo>
                  <a:lnTo>
                    <a:pt x="416587" y="5065818"/>
                  </a:lnTo>
                  <a:lnTo>
                    <a:pt x="586924" y="5019288"/>
                  </a:lnTo>
                  <a:lnTo>
                    <a:pt x="762417" y="4974279"/>
                  </a:lnTo>
                  <a:lnTo>
                    <a:pt x="835849" y="4956379"/>
                  </a:lnTo>
                  <a:lnTo>
                    <a:pt x="835849" y="0"/>
                  </a:lnTo>
                  <a:close/>
                </a:path>
              </a:pathLst>
            </a:custGeom>
            <a:solidFill>
              <a:srgbClr val="00DF94"/>
            </a:solidFill>
          </p:spPr>
          <p:txBody>
            <a:bodyPr wrap="square" lIns="0" tIns="0" rIns="0" bIns="0" rtlCol="0"/>
            <a:lstStyle/>
            <a:p>
              <a:endParaRPr/>
            </a:p>
          </p:txBody>
        </p:sp>
        <p:sp>
          <p:nvSpPr>
            <p:cNvPr id="8" name="object 8"/>
            <p:cNvSpPr/>
            <p:nvPr/>
          </p:nvSpPr>
          <p:spPr>
            <a:xfrm>
              <a:off x="11356150" y="784202"/>
              <a:ext cx="836294" cy="2179955"/>
            </a:xfrm>
            <a:custGeom>
              <a:avLst/>
              <a:gdLst/>
              <a:ahLst/>
              <a:cxnLst/>
              <a:rect l="l" t="t" r="r" b="b"/>
              <a:pathLst>
                <a:path w="836295" h="2179955">
                  <a:moveTo>
                    <a:pt x="0" y="998414"/>
                  </a:moveTo>
                  <a:lnTo>
                    <a:pt x="835849" y="1833787"/>
                  </a:lnTo>
                </a:path>
                <a:path w="836295" h="2179955">
                  <a:moveTo>
                    <a:pt x="0" y="1067536"/>
                  </a:moveTo>
                  <a:lnTo>
                    <a:pt x="835849" y="1903470"/>
                  </a:lnTo>
                </a:path>
                <a:path w="836295" h="2179955">
                  <a:moveTo>
                    <a:pt x="0" y="1137037"/>
                  </a:moveTo>
                  <a:lnTo>
                    <a:pt x="835849" y="1971728"/>
                  </a:lnTo>
                </a:path>
                <a:path w="836295" h="2179955">
                  <a:moveTo>
                    <a:pt x="0" y="1206147"/>
                  </a:moveTo>
                  <a:lnTo>
                    <a:pt x="835849" y="2041519"/>
                  </a:lnTo>
                </a:path>
                <a:path w="836295" h="2179955">
                  <a:moveTo>
                    <a:pt x="0" y="1275338"/>
                  </a:moveTo>
                  <a:lnTo>
                    <a:pt x="835849" y="2111272"/>
                  </a:lnTo>
                </a:path>
                <a:path w="836295" h="2179955">
                  <a:moveTo>
                    <a:pt x="0" y="1344685"/>
                  </a:moveTo>
                  <a:lnTo>
                    <a:pt x="835849" y="2179376"/>
                  </a:lnTo>
                </a:path>
                <a:path w="836295" h="2179955">
                  <a:moveTo>
                    <a:pt x="114815" y="1528750"/>
                  </a:moveTo>
                  <a:lnTo>
                    <a:pt x="748763" y="2162275"/>
                  </a:lnTo>
                </a:path>
                <a:path w="836295" h="2179955">
                  <a:moveTo>
                    <a:pt x="0" y="929389"/>
                  </a:moveTo>
                  <a:lnTo>
                    <a:pt x="835849" y="1764080"/>
                  </a:lnTo>
                </a:path>
                <a:path w="836295" h="2179955">
                  <a:moveTo>
                    <a:pt x="110438" y="70101"/>
                  </a:moveTo>
                  <a:lnTo>
                    <a:pt x="835849" y="795011"/>
                  </a:lnTo>
                </a:path>
                <a:path w="836295" h="2179955">
                  <a:moveTo>
                    <a:pt x="75358" y="103854"/>
                  </a:moveTo>
                  <a:lnTo>
                    <a:pt x="835849" y="864437"/>
                  </a:lnTo>
                </a:path>
                <a:path w="836295" h="2179955">
                  <a:moveTo>
                    <a:pt x="40276" y="138818"/>
                  </a:moveTo>
                  <a:lnTo>
                    <a:pt x="835849" y="933376"/>
                  </a:lnTo>
                </a:path>
                <a:path w="836295" h="2179955">
                  <a:moveTo>
                    <a:pt x="6495" y="173955"/>
                  </a:moveTo>
                  <a:lnTo>
                    <a:pt x="835849" y="1002726"/>
                  </a:lnTo>
                </a:path>
                <a:path w="836295" h="2179955">
                  <a:moveTo>
                    <a:pt x="0" y="236296"/>
                  </a:moveTo>
                  <a:lnTo>
                    <a:pt x="835849" y="1072236"/>
                  </a:lnTo>
                </a:path>
                <a:path w="836295" h="2179955">
                  <a:moveTo>
                    <a:pt x="0" y="306256"/>
                  </a:moveTo>
                  <a:lnTo>
                    <a:pt x="835849" y="1141030"/>
                  </a:lnTo>
                </a:path>
                <a:path w="836295" h="2179955">
                  <a:moveTo>
                    <a:pt x="0" y="375198"/>
                  </a:moveTo>
                  <a:lnTo>
                    <a:pt x="835849" y="1210528"/>
                  </a:lnTo>
                </a:path>
                <a:path w="836295" h="2179955">
                  <a:moveTo>
                    <a:pt x="0" y="444105"/>
                  </a:moveTo>
                  <a:lnTo>
                    <a:pt x="835849" y="1280042"/>
                  </a:lnTo>
                </a:path>
                <a:path w="836295" h="2179955">
                  <a:moveTo>
                    <a:pt x="0" y="513921"/>
                  </a:moveTo>
                  <a:lnTo>
                    <a:pt x="835849" y="1348691"/>
                  </a:lnTo>
                </a:path>
                <a:path w="836295" h="2179955">
                  <a:moveTo>
                    <a:pt x="0" y="582920"/>
                  </a:moveTo>
                  <a:lnTo>
                    <a:pt x="835849" y="1418208"/>
                  </a:lnTo>
                </a:path>
                <a:path w="836295" h="2179955">
                  <a:moveTo>
                    <a:pt x="0" y="651914"/>
                  </a:moveTo>
                  <a:lnTo>
                    <a:pt x="835849" y="1487848"/>
                  </a:lnTo>
                </a:path>
                <a:path w="836295" h="2179955">
                  <a:moveTo>
                    <a:pt x="0" y="721724"/>
                  </a:moveTo>
                  <a:lnTo>
                    <a:pt x="835849" y="1556415"/>
                  </a:lnTo>
                </a:path>
                <a:path w="836295" h="2179955">
                  <a:moveTo>
                    <a:pt x="0" y="790682"/>
                  </a:moveTo>
                  <a:lnTo>
                    <a:pt x="835849" y="1626054"/>
                  </a:lnTo>
                </a:path>
                <a:path w="836295" h="2179955">
                  <a:moveTo>
                    <a:pt x="0" y="859716"/>
                  </a:moveTo>
                  <a:lnTo>
                    <a:pt x="835849" y="1695650"/>
                  </a:lnTo>
                </a:path>
                <a:path w="836295" h="2179955">
                  <a:moveTo>
                    <a:pt x="0" y="929389"/>
                  </a:moveTo>
                  <a:lnTo>
                    <a:pt x="835849" y="1764080"/>
                  </a:lnTo>
                </a:path>
                <a:path w="836295" h="2179955">
                  <a:moveTo>
                    <a:pt x="0" y="998414"/>
                  </a:moveTo>
                  <a:lnTo>
                    <a:pt x="835849" y="1833787"/>
                  </a:lnTo>
                </a:path>
                <a:path w="836295" h="2179955">
                  <a:moveTo>
                    <a:pt x="0" y="1067536"/>
                  </a:moveTo>
                  <a:lnTo>
                    <a:pt x="835849" y="1903470"/>
                  </a:lnTo>
                </a:path>
                <a:path w="836295" h="2179955">
                  <a:moveTo>
                    <a:pt x="0" y="1137037"/>
                  </a:moveTo>
                  <a:lnTo>
                    <a:pt x="835849" y="1971728"/>
                  </a:lnTo>
                </a:path>
                <a:path w="836295" h="2179955">
                  <a:moveTo>
                    <a:pt x="0" y="1206147"/>
                  </a:moveTo>
                  <a:lnTo>
                    <a:pt x="835849" y="2041519"/>
                  </a:lnTo>
                </a:path>
                <a:path w="836295" h="2179955">
                  <a:moveTo>
                    <a:pt x="0" y="1275338"/>
                  </a:moveTo>
                  <a:lnTo>
                    <a:pt x="835849" y="2111272"/>
                  </a:lnTo>
                </a:path>
                <a:path w="836295" h="2179955">
                  <a:moveTo>
                    <a:pt x="0" y="1344685"/>
                  </a:moveTo>
                  <a:lnTo>
                    <a:pt x="835849" y="2179376"/>
                  </a:lnTo>
                </a:path>
                <a:path w="836295" h="2179955">
                  <a:moveTo>
                    <a:pt x="114815" y="1528750"/>
                  </a:moveTo>
                  <a:lnTo>
                    <a:pt x="748763" y="2162275"/>
                  </a:lnTo>
                </a:path>
                <a:path w="836295" h="2179955">
                  <a:moveTo>
                    <a:pt x="144221" y="34964"/>
                  </a:moveTo>
                  <a:lnTo>
                    <a:pt x="835849" y="725653"/>
                  </a:lnTo>
                </a:path>
                <a:path w="836295" h="2179955">
                  <a:moveTo>
                    <a:pt x="179294" y="0"/>
                  </a:moveTo>
                  <a:lnTo>
                    <a:pt x="835849" y="656576"/>
                  </a:lnTo>
                </a:path>
              </a:pathLst>
            </a:custGeom>
            <a:ln w="16885">
              <a:solidFill>
                <a:srgbClr val="C8FF54"/>
              </a:solidFill>
            </a:ln>
          </p:spPr>
          <p:txBody>
            <a:bodyPr wrap="square" lIns="0" tIns="0" rIns="0" bIns="0" rtlCol="0"/>
            <a:lstStyle/>
            <a:p>
              <a:endParaRPr/>
            </a:p>
          </p:txBody>
        </p:sp>
        <p:sp>
          <p:nvSpPr>
            <p:cNvPr id="9" name="object 9"/>
            <p:cNvSpPr/>
            <p:nvPr/>
          </p:nvSpPr>
          <p:spPr>
            <a:xfrm>
              <a:off x="11977862" y="1884575"/>
              <a:ext cx="222581" cy="39519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1356150" y="103"/>
              <a:ext cx="836294" cy="2964815"/>
            </a:xfrm>
            <a:custGeom>
              <a:avLst/>
              <a:gdLst/>
              <a:ahLst/>
              <a:cxnLst/>
              <a:rect l="l" t="t" r="r" b="b"/>
              <a:pathLst>
                <a:path w="836295" h="2964815">
                  <a:moveTo>
                    <a:pt x="595080" y="2100623"/>
                  </a:moveTo>
                  <a:lnTo>
                    <a:pt x="835849" y="2341252"/>
                  </a:lnTo>
                </a:path>
                <a:path w="836295" h="2964815">
                  <a:moveTo>
                    <a:pt x="559990" y="2134375"/>
                  </a:moveTo>
                  <a:lnTo>
                    <a:pt x="835849" y="2410059"/>
                  </a:lnTo>
                </a:path>
                <a:path w="836295" h="2964815">
                  <a:moveTo>
                    <a:pt x="526216" y="2169513"/>
                  </a:moveTo>
                  <a:lnTo>
                    <a:pt x="835849" y="2478949"/>
                  </a:lnTo>
                </a:path>
                <a:path w="836295" h="2964815">
                  <a:moveTo>
                    <a:pt x="491125" y="2204477"/>
                  </a:moveTo>
                  <a:lnTo>
                    <a:pt x="835849" y="2548994"/>
                  </a:lnTo>
                </a:path>
                <a:path w="836295" h="2964815">
                  <a:moveTo>
                    <a:pt x="456052" y="2238230"/>
                  </a:moveTo>
                  <a:lnTo>
                    <a:pt x="835849" y="2617781"/>
                  </a:lnTo>
                </a:path>
                <a:path w="836295" h="2964815">
                  <a:moveTo>
                    <a:pt x="422260" y="2273367"/>
                  </a:moveTo>
                  <a:lnTo>
                    <a:pt x="835849" y="2686684"/>
                  </a:lnTo>
                </a:path>
                <a:path w="836295" h="2964815">
                  <a:moveTo>
                    <a:pt x="387187" y="2308504"/>
                  </a:moveTo>
                  <a:lnTo>
                    <a:pt x="835849" y="2756850"/>
                  </a:lnTo>
                </a:path>
                <a:path w="836295" h="2964815">
                  <a:moveTo>
                    <a:pt x="352114" y="2342257"/>
                  </a:moveTo>
                  <a:lnTo>
                    <a:pt x="835849" y="2825627"/>
                  </a:lnTo>
                </a:path>
                <a:path w="836295" h="2964815">
                  <a:moveTo>
                    <a:pt x="318323" y="2377221"/>
                  </a:moveTo>
                  <a:lnTo>
                    <a:pt x="835849" y="2894402"/>
                  </a:lnTo>
                </a:path>
                <a:path w="836295" h="2964815">
                  <a:moveTo>
                    <a:pt x="283249" y="2412358"/>
                  </a:moveTo>
                  <a:lnTo>
                    <a:pt x="835849" y="2964616"/>
                  </a:lnTo>
                </a:path>
                <a:path w="836295" h="2964815">
                  <a:moveTo>
                    <a:pt x="248159" y="2446111"/>
                  </a:moveTo>
                  <a:lnTo>
                    <a:pt x="748648" y="2946309"/>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0" y="1713488"/>
                  </a:moveTo>
                  <a:lnTo>
                    <a:pt x="835849" y="2548179"/>
                  </a:lnTo>
                </a:path>
                <a:path w="836295" h="2964815">
                  <a:moveTo>
                    <a:pt x="802956" y="1892915"/>
                  </a:moveTo>
                  <a:lnTo>
                    <a:pt x="835849" y="1925786"/>
                  </a:lnTo>
                </a:path>
                <a:path w="836295" h="2964815">
                  <a:moveTo>
                    <a:pt x="767883" y="1926667"/>
                  </a:moveTo>
                  <a:lnTo>
                    <a:pt x="835849" y="1994592"/>
                  </a:lnTo>
                </a:path>
                <a:path w="836295" h="2964815">
                  <a:moveTo>
                    <a:pt x="734091" y="1961804"/>
                  </a:moveTo>
                  <a:lnTo>
                    <a:pt x="835849" y="2063490"/>
                  </a:lnTo>
                </a:path>
                <a:path w="836295" h="2964815">
                  <a:moveTo>
                    <a:pt x="699018" y="1996769"/>
                  </a:moveTo>
                  <a:lnTo>
                    <a:pt x="835849" y="2133509"/>
                  </a:lnTo>
                </a:path>
                <a:path w="836295" h="2964815">
                  <a:moveTo>
                    <a:pt x="110438" y="854200"/>
                  </a:moveTo>
                  <a:lnTo>
                    <a:pt x="835849" y="1579109"/>
                  </a:lnTo>
                </a:path>
                <a:path w="836295" h="2964815">
                  <a:moveTo>
                    <a:pt x="75358" y="887952"/>
                  </a:moveTo>
                  <a:lnTo>
                    <a:pt x="835849" y="1648535"/>
                  </a:lnTo>
                </a:path>
                <a:path w="836295" h="2964815">
                  <a:moveTo>
                    <a:pt x="40276" y="922917"/>
                  </a:moveTo>
                  <a:lnTo>
                    <a:pt x="835849" y="1717475"/>
                  </a:lnTo>
                </a:path>
                <a:path w="836295" h="2964815">
                  <a:moveTo>
                    <a:pt x="6495" y="958054"/>
                  </a:moveTo>
                  <a:lnTo>
                    <a:pt x="835849" y="1786824"/>
                  </a:lnTo>
                </a:path>
                <a:path w="836295" h="2964815">
                  <a:moveTo>
                    <a:pt x="0" y="1020395"/>
                  </a:moveTo>
                  <a:lnTo>
                    <a:pt x="835849" y="1856335"/>
                  </a:lnTo>
                </a:path>
                <a:path w="836295" h="2964815">
                  <a:moveTo>
                    <a:pt x="0" y="1090355"/>
                  </a:moveTo>
                  <a:lnTo>
                    <a:pt x="835849" y="1925128"/>
                  </a:lnTo>
                </a:path>
                <a:path w="836295" h="2964815">
                  <a:moveTo>
                    <a:pt x="0" y="1159297"/>
                  </a:moveTo>
                  <a:lnTo>
                    <a:pt x="835849" y="1994627"/>
                  </a:lnTo>
                </a:path>
                <a:path w="836295" h="2964815">
                  <a:moveTo>
                    <a:pt x="0" y="1228204"/>
                  </a:moveTo>
                  <a:lnTo>
                    <a:pt x="835849" y="2064141"/>
                  </a:lnTo>
                </a:path>
                <a:path w="836295" h="2964815">
                  <a:moveTo>
                    <a:pt x="0" y="1298019"/>
                  </a:moveTo>
                  <a:lnTo>
                    <a:pt x="835849" y="2132790"/>
                  </a:lnTo>
                </a:path>
                <a:path w="836295" h="2964815">
                  <a:moveTo>
                    <a:pt x="0" y="1367019"/>
                  </a:moveTo>
                  <a:lnTo>
                    <a:pt x="835849" y="2202307"/>
                  </a:lnTo>
                </a:path>
                <a:path w="836295" h="2964815">
                  <a:moveTo>
                    <a:pt x="0" y="1436013"/>
                  </a:moveTo>
                  <a:lnTo>
                    <a:pt x="835849" y="2271946"/>
                  </a:lnTo>
                </a:path>
                <a:path w="836295" h="2964815">
                  <a:moveTo>
                    <a:pt x="0" y="1505823"/>
                  </a:moveTo>
                  <a:lnTo>
                    <a:pt x="835849" y="2340514"/>
                  </a:lnTo>
                </a:path>
                <a:path w="836295" h="2964815">
                  <a:moveTo>
                    <a:pt x="0" y="1574781"/>
                  </a:moveTo>
                  <a:lnTo>
                    <a:pt x="835849" y="2410153"/>
                  </a:lnTo>
                </a:path>
                <a:path w="836295" h="2964815">
                  <a:moveTo>
                    <a:pt x="0" y="1643815"/>
                  </a:moveTo>
                  <a:lnTo>
                    <a:pt x="835849" y="2479749"/>
                  </a:lnTo>
                </a:path>
                <a:path w="836295" h="2964815">
                  <a:moveTo>
                    <a:pt x="0" y="1713488"/>
                  </a:moveTo>
                  <a:lnTo>
                    <a:pt x="835849" y="2548179"/>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144221" y="819063"/>
                  </a:moveTo>
                  <a:lnTo>
                    <a:pt x="835849" y="1509752"/>
                  </a:lnTo>
                </a:path>
                <a:path w="836295" h="2964815">
                  <a:moveTo>
                    <a:pt x="179294" y="784098"/>
                  </a:moveTo>
                  <a:lnTo>
                    <a:pt x="835849" y="1440675"/>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0" y="1713488"/>
                  </a:moveTo>
                  <a:lnTo>
                    <a:pt x="835849" y="2548179"/>
                  </a:lnTo>
                </a:path>
                <a:path w="836295" h="2964815">
                  <a:moveTo>
                    <a:pt x="110438" y="854200"/>
                  </a:moveTo>
                  <a:lnTo>
                    <a:pt x="835849" y="1579109"/>
                  </a:lnTo>
                </a:path>
                <a:path w="836295" h="2964815">
                  <a:moveTo>
                    <a:pt x="75358" y="887952"/>
                  </a:moveTo>
                  <a:lnTo>
                    <a:pt x="835849" y="1648535"/>
                  </a:lnTo>
                </a:path>
                <a:path w="836295" h="2964815">
                  <a:moveTo>
                    <a:pt x="40276" y="922917"/>
                  </a:moveTo>
                  <a:lnTo>
                    <a:pt x="835849" y="1717475"/>
                  </a:lnTo>
                </a:path>
                <a:path w="836295" h="2964815">
                  <a:moveTo>
                    <a:pt x="6495" y="958054"/>
                  </a:moveTo>
                  <a:lnTo>
                    <a:pt x="835849" y="1786824"/>
                  </a:lnTo>
                </a:path>
                <a:path w="836295" h="2964815">
                  <a:moveTo>
                    <a:pt x="0" y="1020395"/>
                  </a:moveTo>
                  <a:lnTo>
                    <a:pt x="835849" y="1856335"/>
                  </a:lnTo>
                </a:path>
                <a:path w="836295" h="2964815">
                  <a:moveTo>
                    <a:pt x="0" y="1090355"/>
                  </a:moveTo>
                  <a:lnTo>
                    <a:pt x="835849" y="1925128"/>
                  </a:lnTo>
                </a:path>
                <a:path w="836295" h="2964815">
                  <a:moveTo>
                    <a:pt x="0" y="1159297"/>
                  </a:moveTo>
                  <a:lnTo>
                    <a:pt x="835849" y="1994627"/>
                  </a:lnTo>
                </a:path>
                <a:path w="836295" h="2964815">
                  <a:moveTo>
                    <a:pt x="0" y="1228204"/>
                  </a:moveTo>
                  <a:lnTo>
                    <a:pt x="835849" y="2064141"/>
                  </a:lnTo>
                </a:path>
                <a:path w="836295" h="2964815">
                  <a:moveTo>
                    <a:pt x="0" y="1298019"/>
                  </a:moveTo>
                  <a:lnTo>
                    <a:pt x="835849" y="2132790"/>
                  </a:lnTo>
                </a:path>
                <a:path w="836295" h="2964815">
                  <a:moveTo>
                    <a:pt x="0" y="1367019"/>
                  </a:moveTo>
                  <a:lnTo>
                    <a:pt x="835849" y="2202307"/>
                  </a:lnTo>
                </a:path>
                <a:path w="836295" h="2964815">
                  <a:moveTo>
                    <a:pt x="0" y="1436013"/>
                  </a:moveTo>
                  <a:lnTo>
                    <a:pt x="835849" y="2271946"/>
                  </a:lnTo>
                </a:path>
                <a:path w="836295" h="2964815">
                  <a:moveTo>
                    <a:pt x="0" y="1505823"/>
                  </a:moveTo>
                  <a:lnTo>
                    <a:pt x="835849" y="2340514"/>
                  </a:lnTo>
                </a:path>
                <a:path w="836295" h="2964815">
                  <a:moveTo>
                    <a:pt x="0" y="1574781"/>
                  </a:moveTo>
                  <a:lnTo>
                    <a:pt x="835849" y="2410153"/>
                  </a:lnTo>
                </a:path>
                <a:path w="836295" h="2964815">
                  <a:moveTo>
                    <a:pt x="0" y="1643815"/>
                  </a:moveTo>
                  <a:lnTo>
                    <a:pt x="835849" y="2479749"/>
                  </a:lnTo>
                </a:path>
                <a:path w="836295" h="2964815">
                  <a:moveTo>
                    <a:pt x="0" y="1713488"/>
                  </a:moveTo>
                  <a:lnTo>
                    <a:pt x="835849" y="2548179"/>
                  </a:lnTo>
                </a:path>
                <a:path w="836295" h="2964815">
                  <a:moveTo>
                    <a:pt x="0" y="1782513"/>
                  </a:moveTo>
                  <a:lnTo>
                    <a:pt x="835849" y="2617885"/>
                  </a:lnTo>
                </a:path>
                <a:path w="836295" h="2964815">
                  <a:moveTo>
                    <a:pt x="0" y="1851635"/>
                  </a:moveTo>
                  <a:lnTo>
                    <a:pt x="835849" y="2687569"/>
                  </a:lnTo>
                </a:path>
                <a:path w="836295" h="2964815">
                  <a:moveTo>
                    <a:pt x="0" y="1921136"/>
                  </a:moveTo>
                  <a:lnTo>
                    <a:pt x="835849" y="2755827"/>
                  </a:lnTo>
                </a:path>
                <a:path w="836295" h="2964815">
                  <a:moveTo>
                    <a:pt x="0" y="1990246"/>
                  </a:moveTo>
                  <a:lnTo>
                    <a:pt x="835849" y="2825618"/>
                  </a:lnTo>
                </a:path>
                <a:path w="836295" h="2964815">
                  <a:moveTo>
                    <a:pt x="0" y="2059437"/>
                  </a:moveTo>
                  <a:lnTo>
                    <a:pt x="835849" y="2895371"/>
                  </a:lnTo>
                </a:path>
                <a:path w="836295" h="2964815">
                  <a:moveTo>
                    <a:pt x="0" y="2128784"/>
                  </a:moveTo>
                  <a:lnTo>
                    <a:pt x="835849" y="2963474"/>
                  </a:lnTo>
                </a:path>
                <a:path w="836295" h="2964815">
                  <a:moveTo>
                    <a:pt x="114815" y="2312849"/>
                  </a:moveTo>
                  <a:lnTo>
                    <a:pt x="748763" y="2946374"/>
                  </a:lnTo>
                </a:path>
                <a:path w="836295" h="2964815">
                  <a:moveTo>
                    <a:pt x="144221" y="819063"/>
                  </a:moveTo>
                  <a:lnTo>
                    <a:pt x="835849" y="1509752"/>
                  </a:lnTo>
                </a:path>
                <a:path w="836295" h="2964815">
                  <a:moveTo>
                    <a:pt x="179294" y="784098"/>
                  </a:moveTo>
                  <a:lnTo>
                    <a:pt x="835849" y="1440675"/>
                  </a:lnTo>
                </a:path>
                <a:path w="836295" h="2964815">
                  <a:moveTo>
                    <a:pt x="0" y="50674"/>
                  </a:moveTo>
                  <a:lnTo>
                    <a:pt x="835849" y="886608"/>
                  </a:lnTo>
                </a:path>
                <a:path w="836295" h="2964815">
                  <a:moveTo>
                    <a:pt x="0" y="120564"/>
                  </a:moveTo>
                  <a:lnTo>
                    <a:pt x="835849" y="955856"/>
                  </a:lnTo>
                </a:path>
                <a:path w="836295" h="2964815">
                  <a:moveTo>
                    <a:pt x="0" y="190233"/>
                  </a:moveTo>
                  <a:lnTo>
                    <a:pt x="835849" y="1024924"/>
                  </a:lnTo>
                </a:path>
                <a:path w="836295" h="2964815">
                  <a:moveTo>
                    <a:pt x="0" y="258476"/>
                  </a:moveTo>
                  <a:lnTo>
                    <a:pt x="835849" y="1094410"/>
                  </a:lnTo>
                </a:path>
                <a:path w="836295" h="2964815">
                  <a:moveTo>
                    <a:pt x="0" y="328287"/>
                  </a:moveTo>
                  <a:lnTo>
                    <a:pt x="835849" y="1163579"/>
                  </a:lnTo>
                </a:path>
                <a:path w="836295" h="2964815">
                  <a:moveTo>
                    <a:pt x="0" y="397937"/>
                  </a:moveTo>
                  <a:lnTo>
                    <a:pt x="835849" y="1232708"/>
                  </a:lnTo>
                </a:path>
                <a:path w="836295" h="2964815">
                  <a:moveTo>
                    <a:pt x="0" y="466296"/>
                  </a:moveTo>
                  <a:lnTo>
                    <a:pt x="835849" y="1302230"/>
                  </a:lnTo>
                </a:path>
                <a:path w="836295" h="2964815">
                  <a:moveTo>
                    <a:pt x="0" y="536009"/>
                  </a:moveTo>
                  <a:lnTo>
                    <a:pt x="835849" y="1371301"/>
                  </a:lnTo>
                </a:path>
                <a:path w="836295" h="2964815">
                  <a:moveTo>
                    <a:pt x="0" y="605612"/>
                  </a:moveTo>
                  <a:lnTo>
                    <a:pt x="835849" y="1440383"/>
                  </a:lnTo>
                </a:path>
                <a:path w="836295" h="2964815">
                  <a:moveTo>
                    <a:pt x="0" y="674099"/>
                  </a:moveTo>
                  <a:lnTo>
                    <a:pt x="835849" y="1510032"/>
                  </a:lnTo>
                </a:path>
                <a:path w="836295" h="2964815">
                  <a:moveTo>
                    <a:pt x="0" y="743742"/>
                  </a:moveTo>
                  <a:lnTo>
                    <a:pt x="835849" y="1579026"/>
                  </a:lnTo>
                </a:path>
                <a:path w="836295" h="2964815">
                  <a:moveTo>
                    <a:pt x="0" y="813367"/>
                  </a:moveTo>
                  <a:lnTo>
                    <a:pt x="835849" y="1648058"/>
                  </a:lnTo>
                </a:path>
                <a:path w="836295" h="2964815">
                  <a:moveTo>
                    <a:pt x="0" y="881995"/>
                  </a:moveTo>
                  <a:lnTo>
                    <a:pt x="835849" y="1717848"/>
                  </a:lnTo>
                </a:path>
                <a:path w="836295" h="2964815">
                  <a:moveTo>
                    <a:pt x="0" y="951472"/>
                  </a:moveTo>
                  <a:lnTo>
                    <a:pt x="835849" y="1786764"/>
                  </a:lnTo>
                </a:path>
                <a:path w="836295" h="2964815">
                  <a:moveTo>
                    <a:pt x="0" y="1021015"/>
                  </a:moveTo>
                  <a:lnTo>
                    <a:pt x="835849" y="1855706"/>
                  </a:lnTo>
                </a:path>
                <a:path w="836295" h="2964815">
                  <a:moveTo>
                    <a:pt x="0" y="1089894"/>
                  </a:moveTo>
                  <a:lnTo>
                    <a:pt x="835849" y="1925828"/>
                  </a:lnTo>
                </a:path>
                <a:path w="836295" h="2964815">
                  <a:moveTo>
                    <a:pt x="0" y="1159287"/>
                  </a:moveTo>
                  <a:lnTo>
                    <a:pt x="835849" y="1994659"/>
                  </a:lnTo>
                </a:path>
                <a:path w="836295" h="2964815">
                  <a:moveTo>
                    <a:pt x="0" y="1228680"/>
                  </a:moveTo>
                  <a:lnTo>
                    <a:pt x="805554" y="2033118"/>
                  </a:lnTo>
                </a:path>
                <a:path w="836295" h="2964815">
                  <a:moveTo>
                    <a:pt x="0" y="1297696"/>
                  </a:moveTo>
                  <a:lnTo>
                    <a:pt x="770481" y="2068255"/>
                  </a:lnTo>
                </a:path>
                <a:path w="836295" h="2964815">
                  <a:moveTo>
                    <a:pt x="0" y="1367037"/>
                  </a:moveTo>
                  <a:lnTo>
                    <a:pt x="735390" y="2102008"/>
                  </a:lnTo>
                </a:path>
                <a:path w="836295" h="2964815">
                  <a:moveTo>
                    <a:pt x="0" y="1436328"/>
                  </a:moveTo>
                  <a:lnTo>
                    <a:pt x="701616" y="2136972"/>
                  </a:lnTo>
                </a:path>
                <a:path w="836295" h="2964815">
                  <a:moveTo>
                    <a:pt x="0" y="1505499"/>
                  </a:moveTo>
                  <a:lnTo>
                    <a:pt x="666543" y="2172109"/>
                  </a:lnTo>
                </a:path>
                <a:path w="836295" h="2964815">
                  <a:moveTo>
                    <a:pt x="0" y="1574830"/>
                  </a:moveTo>
                  <a:lnTo>
                    <a:pt x="631452" y="2205862"/>
                  </a:lnTo>
                </a:path>
                <a:path w="836295" h="2964815">
                  <a:moveTo>
                    <a:pt x="0" y="1643976"/>
                  </a:moveTo>
                  <a:lnTo>
                    <a:pt x="597678" y="2240826"/>
                  </a:lnTo>
                </a:path>
                <a:path w="836295" h="2964815">
                  <a:moveTo>
                    <a:pt x="0" y="1713318"/>
                  </a:moveTo>
                  <a:lnTo>
                    <a:pt x="562588" y="2275963"/>
                  </a:lnTo>
                </a:path>
                <a:path w="836295" h="2964815">
                  <a:moveTo>
                    <a:pt x="0" y="1782553"/>
                  </a:moveTo>
                  <a:lnTo>
                    <a:pt x="527515" y="2309716"/>
                  </a:lnTo>
                </a:path>
                <a:path w="836295" h="2964815">
                  <a:moveTo>
                    <a:pt x="0" y="1851767"/>
                  </a:moveTo>
                  <a:lnTo>
                    <a:pt x="493723" y="2344853"/>
                  </a:lnTo>
                </a:path>
                <a:path w="836295" h="2964815">
                  <a:moveTo>
                    <a:pt x="0" y="1921121"/>
                  </a:moveTo>
                  <a:lnTo>
                    <a:pt x="458650" y="2379817"/>
                  </a:lnTo>
                </a:path>
                <a:path w="836295" h="2964815">
                  <a:moveTo>
                    <a:pt x="0" y="1990293"/>
                  </a:moveTo>
                  <a:lnTo>
                    <a:pt x="423559" y="2413570"/>
                  </a:lnTo>
                </a:path>
                <a:path w="836295" h="2964815">
                  <a:moveTo>
                    <a:pt x="0" y="2059425"/>
                  </a:moveTo>
                  <a:lnTo>
                    <a:pt x="389785" y="2448707"/>
                  </a:lnTo>
                </a:path>
                <a:path w="836295" h="2964815">
                  <a:moveTo>
                    <a:pt x="0" y="2128923"/>
                  </a:moveTo>
                  <a:lnTo>
                    <a:pt x="354712" y="2483672"/>
                  </a:lnTo>
                </a:path>
                <a:path w="836295" h="2964815">
                  <a:moveTo>
                    <a:pt x="114332" y="2312271"/>
                  </a:moveTo>
                  <a:lnTo>
                    <a:pt x="319622" y="2517424"/>
                  </a:lnTo>
                </a:path>
                <a:path w="836295" h="2964815">
                  <a:moveTo>
                    <a:pt x="17438" y="0"/>
                  </a:moveTo>
                  <a:lnTo>
                    <a:pt x="835849" y="817276"/>
                  </a:lnTo>
                </a:path>
                <a:path w="836295" h="2964815">
                  <a:moveTo>
                    <a:pt x="780679" y="0"/>
                  </a:moveTo>
                  <a:lnTo>
                    <a:pt x="835849" y="55174"/>
                  </a:lnTo>
                </a:path>
                <a:path w="836295" h="2964815">
                  <a:moveTo>
                    <a:pt x="710998" y="0"/>
                  </a:moveTo>
                  <a:lnTo>
                    <a:pt x="835849" y="124769"/>
                  </a:lnTo>
                </a:path>
                <a:path w="836295" h="2964815">
                  <a:moveTo>
                    <a:pt x="641267" y="0"/>
                  </a:moveTo>
                  <a:lnTo>
                    <a:pt x="835849" y="194313"/>
                  </a:lnTo>
                </a:path>
                <a:path w="836295" h="2964815">
                  <a:moveTo>
                    <a:pt x="572722" y="0"/>
                  </a:moveTo>
                  <a:lnTo>
                    <a:pt x="835849" y="263140"/>
                  </a:lnTo>
                </a:path>
                <a:path w="836295" h="2964815">
                  <a:moveTo>
                    <a:pt x="503072" y="0"/>
                  </a:moveTo>
                  <a:lnTo>
                    <a:pt x="835849" y="332588"/>
                  </a:lnTo>
                </a:path>
                <a:path w="836295" h="2964815">
                  <a:moveTo>
                    <a:pt x="433326" y="0"/>
                  </a:moveTo>
                  <a:lnTo>
                    <a:pt x="835849" y="401964"/>
                  </a:lnTo>
                </a:path>
                <a:path w="836295" h="2964815">
                  <a:moveTo>
                    <a:pt x="364905" y="0"/>
                  </a:moveTo>
                  <a:lnTo>
                    <a:pt x="835849" y="470989"/>
                  </a:lnTo>
                </a:path>
                <a:path w="836295" h="2964815">
                  <a:moveTo>
                    <a:pt x="295217" y="0"/>
                  </a:moveTo>
                  <a:lnTo>
                    <a:pt x="835849" y="540323"/>
                  </a:lnTo>
                </a:path>
                <a:path w="836295" h="2964815">
                  <a:moveTo>
                    <a:pt x="225391" y="0"/>
                  </a:moveTo>
                  <a:lnTo>
                    <a:pt x="835849" y="609611"/>
                  </a:lnTo>
                </a:path>
                <a:path w="836295" h="2964815">
                  <a:moveTo>
                    <a:pt x="157112" y="0"/>
                  </a:moveTo>
                  <a:lnTo>
                    <a:pt x="835849" y="678805"/>
                  </a:lnTo>
                </a:path>
                <a:path w="836295" h="2964815">
                  <a:moveTo>
                    <a:pt x="87365" y="0"/>
                  </a:moveTo>
                  <a:lnTo>
                    <a:pt x="835849" y="748056"/>
                  </a:lnTo>
                </a:path>
                <a:path w="836295" h="2964815">
                  <a:moveTo>
                    <a:pt x="17438" y="0"/>
                  </a:moveTo>
                  <a:lnTo>
                    <a:pt x="835849" y="817276"/>
                  </a:lnTo>
                </a:path>
                <a:path w="836295" h="2964815">
                  <a:moveTo>
                    <a:pt x="0" y="50674"/>
                  </a:moveTo>
                  <a:lnTo>
                    <a:pt x="835849" y="886608"/>
                  </a:lnTo>
                </a:path>
                <a:path w="836295" h="2964815">
                  <a:moveTo>
                    <a:pt x="0" y="120564"/>
                  </a:moveTo>
                  <a:lnTo>
                    <a:pt x="835849" y="955856"/>
                  </a:lnTo>
                </a:path>
                <a:path w="836295" h="2964815">
                  <a:moveTo>
                    <a:pt x="0" y="190233"/>
                  </a:moveTo>
                  <a:lnTo>
                    <a:pt x="835849" y="1024924"/>
                  </a:lnTo>
                </a:path>
                <a:path w="836295" h="2964815">
                  <a:moveTo>
                    <a:pt x="0" y="258476"/>
                  </a:moveTo>
                  <a:lnTo>
                    <a:pt x="835849" y="1094410"/>
                  </a:lnTo>
                </a:path>
                <a:path w="836295" h="2964815">
                  <a:moveTo>
                    <a:pt x="0" y="328287"/>
                  </a:moveTo>
                  <a:lnTo>
                    <a:pt x="835849" y="1163579"/>
                  </a:lnTo>
                </a:path>
                <a:path w="836295" h="2964815">
                  <a:moveTo>
                    <a:pt x="0" y="397937"/>
                  </a:moveTo>
                  <a:lnTo>
                    <a:pt x="835849" y="1232708"/>
                  </a:lnTo>
                </a:path>
                <a:path w="836295" h="2964815">
                  <a:moveTo>
                    <a:pt x="0" y="466296"/>
                  </a:moveTo>
                  <a:lnTo>
                    <a:pt x="835849" y="1302230"/>
                  </a:lnTo>
                </a:path>
                <a:path w="836295" h="2964815">
                  <a:moveTo>
                    <a:pt x="0" y="536009"/>
                  </a:moveTo>
                  <a:lnTo>
                    <a:pt x="835849" y="1371301"/>
                  </a:lnTo>
                </a:path>
                <a:path w="836295" h="2964815">
                  <a:moveTo>
                    <a:pt x="0" y="605612"/>
                  </a:moveTo>
                  <a:lnTo>
                    <a:pt x="835849" y="1440383"/>
                  </a:lnTo>
                </a:path>
                <a:path w="836295" h="2964815">
                  <a:moveTo>
                    <a:pt x="0" y="674099"/>
                  </a:moveTo>
                  <a:lnTo>
                    <a:pt x="835849" y="1510032"/>
                  </a:lnTo>
                </a:path>
                <a:path w="836295" h="2964815">
                  <a:moveTo>
                    <a:pt x="0" y="743742"/>
                  </a:moveTo>
                  <a:lnTo>
                    <a:pt x="835849" y="1579026"/>
                  </a:lnTo>
                </a:path>
                <a:path w="836295" h="2964815">
                  <a:moveTo>
                    <a:pt x="0" y="813367"/>
                  </a:moveTo>
                  <a:lnTo>
                    <a:pt x="835849" y="1648058"/>
                  </a:lnTo>
                </a:path>
                <a:path w="836295" h="2964815">
                  <a:moveTo>
                    <a:pt x="0" y="881995"/>
                  </a:moveTo>
                  <a:lnTo>
                    <a:pt x="835849" y="1717848"/>
                  </a:lnTo>
                </a:path>
                <a:path w="836295" h="2964815">
                  <a:moveTo>
                    <a:pt x="0" y="951472"/>
                  </a:moveTo>
                  <a:lnTo>
                    <a:pt x="835849" y="1786764"/>
                  </a:lnTo>
                </a:path>
                <a:path w="836295" h="2964815">
                  <a:moveTo>
                    <a:pt x="0" y="1021015"/>
                  </a:moveTo>
                  <a:lnTo>
                    <a:pt x="835849" y="1855706"/>
                  </a:lnTo>
                </a:path>
                <a:path w="836295" h="2964815">
                  <a:moveTo>
                    <a:pt x="0" y="1089894"/>
                  </a:moveTo>
                  <a:lnTo>
                    <a:pt x="835849" y="1925828"/>
                  </a:lnTo>
                </a:path>
                <a:path w="836295" h="2964815">
                  <a:moveTo>
                    <a:pt x="0" y="1159287"/>
                  </a:moveTo>
                  <a:lnTo>
                    <a:pt x="835849" y="1994659"/>
                  </a:lnTo>
                </a:path>
                <a:path w="836295" h="2964815">
                  <a:moveTo>
                    <a:pt x="0" y="1228680"/>
                  </a:moveTo>
                  <a:lnTo>
                    <a:pt x="805554" y="2033118"/>
                  </a:lnTo>
                </a:path>
                <a:path w="836295" h="2964815">
                  <a:moveTo>
                    <a:pt x="0" y="1297696"/>
                  </a:moveTo>
                  <a:lnTo>
                    <a:pt x="770481" y="2068255"/>
                  </a:lnTo>
                </a:path>
              </a:pathLst>
            </a:custGeom>
            <a:ln w="16885">
              <a:solidFill>
                <a:srgbClr val="C8FF54"/>
              </a:solidFill>
            </a:ln>
          </p:spPr>
          <p:txBody>
            <a:bodyPr wrap="square" lIns="0" tIns="0" rIns="0" bIns="0" rtlCol="0"/>
            <a:lstStyle/>
            <a:p>
              <a:endParaRPr/>
            </a:p>
          </p:txBody>
        </p:sp>
        <p:sp>
          <p:nvSpPr>
            <p:cNvPr id="11" name="object 11"/>
            <p:cNvSpPr/>
            <p:nvPr/>
          </p:nvSpPr>
          <p:spPr>
            <a:xfrm>
              <a:off x="11347708" y="666648"/>
              <a:ext cx="232569" cy="44015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1356150" y="604925"/>
              <a:ext cx="250825" cy="250825"/>
            </a:xfrm>
            <a:custGeom>
              <a:avLst/>
              <a:gdLst/>
              <a:ahLst/>
              <a:cxnLst/>
              <a:rect l="l" t="t" r="r" b="b"/>
              <a:pathLst>
                <a:path w="250825" h="250825">
                  <a:moveTo>
                    <a:pt x="0" y="0"/>
                  </a:moveTo>
                  <a:lnTo>
                    <a:pt x="250757" y="250590"/>
                  </a:lnTo>
                </a:path>
              </a:pathLst>
            </a:custGeom>
            <a:ln w="16885">
              <a:solidFill>
                <a:srgbClr val="C8FF54"/>
              </a:solidFill>
            </a:ln>
          </p:spPr>
          <p:txBody>
            <a:bodyPr wrap="square" lIns="0" tIns="0" rIns="0" bIns="0" rtlCol="0"/>
            <a:lstStyle/>
            <a:p>
              <a:endParaRPr/>
            </a:p>
          </p:txBody>
        </p:sp>
        <p:sp>
          <p:nvSpPr>
            <p:cNvPr id="13" name="object 13"/>
            <p:cNvSpPr/>
            <p:nvPr/>
          </p:nvSpPr>
          <p:spPr>
            <a:xfrm>
              <a:off x="11977862" y="1884575"/>
              <a:ext cx="222581" cy="39519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1356150" y="819166"/>
              <a:ext cx="836294" cy="2145665"/>
            </a:xfrm>
            <a:custGeom>
              <a:avLst/>
              <a:gdLst/>
              <a:ahLst/>
              <a:cxnLst/>
              <a:rect l="l" t="t" r="r" b="b"/>
              <a:pathLst>
                <a:path w="836295" h="2145665">
                  <a:moveTo>
                    <a:pt x="595080" y="1281560"/>
                  </a:moveTo>
                  <a:lnTo>
                    <a:pt x="835849" y="1522189"/>
                  </a:lnTo>
                </a:path>
                <a:path w="836295" h="2145665">
                  <a:moveTo>
                    <a:pt x="559990" y="1315312"/>
                  </a:moveTo>
                  <a:lnTo>
                    <a:pt x="835849" y="1590996"/>
                  </a:lnTo>
                </a:path>
                <a:path w="836295" h="2145665">
                  <a:moveTo>
                    <a:pt x="526216" y="1350450"/>
                  </a:moveTo>
                  <a:lnTo>
                    <a:pt x="835849" y="1659886"/>
                  </a:lnTo>
                </a:path>
                <a:path w="836295" h="2145665">
                  <a:moveTo>
                    <a:pt x="491125" y="1385414"/>
                  </a:moveTo>
                  <a:lnTo>
                    <a:pt x="835849" y="1729931"/>
                  </a:lnTo>
                </a:path>
                <a:path w="836295" h="2145665">
                  <a:moveTo>
                    <a:pt x="456052" y="1419167"/>
                  </a:moveTo>
                  <a:lnTo>
                    <a:pt x="835849" y="1798718"/>
                  </a:lnTo>
                </a:path>
                <a:path w="836295" h="2145665">
                  <a:moveTo>
                    <a:pt x="422260" y="1454304"/>
                  </a:moveTo>
                  <a:lnTo>
                    <a:pt x="835849" y="1867621"/>
                  </a:lnTo>
                </a:path>
                <a:path w="836295" h="2145665">
                  <a:moveTo>
                    <a:pt x="387187" y="1489441"/>
                  </a:moveTo>
                  <a:lnTo>
                    <a:pt x="835849" y="1937787"/>
                  </a:lnTo>
                </a:path>
                <a:path w="836295" h="2145665">
                  <a:moveTo>
                    <a:pt x="352114" y="1523194"/>
                  </a:moveTo>
                  <a:lnTo>
                    <a:pt x="835849" y="2006564"/>
                  </a:lnTo>
                </a:path>
                <a:path w="836295" h="2145665">
                  <a:moveTo>
                    <a:pt x="318323" y="1558158"/>
                  </a:moveTo>
                  <a:lnTo>
                    <a:pt x="835849" y="2075339"/>
                  </a:lnTo>
                </a:path>
                <a:path w="836295" h="2145665">
                  <a:moveTo>
                    <a:pt x="283249" y="1593295"/>
                  </a:moveTo>
                  <a:lnTo>
                    <a:pt x="835849" y="2145553"/>
                  </a:lnTo>
                </a:path>
                <a:path w="836295" h="2145665">
                  <a:moveTo>
                    <a:pt x="248159" y="1627048"/>
                  </a:moveTo>
                  <a:lnTo>
                    <a:pt x="748648" y="2127246"/>
                  </a:lnTo>
                </a:path>
                <a:path w="836295" h="2145665">
                  <a:moveTo>
                    <a:pt x="0" y="963450"/>
                  </a:moveTo>
                  <a:lnTo>
                    <a:pt x="835849" y="1798822"/>
                  </a:lnTo>
                </a:path>
                <a:path w="836295" h="2145665">
                  <a:moveTo>
                    <a:pt x="0" y="1032572"/>
                  </a:moveTo>
                  <a:lnTo>
                    <a:pt x="835849" y="1868505"/>
                  </a:lnTo>
                </a:path>
                <a:path w="836295" h="2145665">
                  <a:moveTo>
                    <a:pt x="0" y="1102073"/>
                  </a:moveTo>
                  <a:lnTo>
                    <a:pt x="835849" y="1936763"/>
                  </a:lnTo>
                </a:path>
                <a:path w="836295" h="2145665">
                  <a:moveTo>
                    <a:pt x="0" y="1171183"/>
                  </a:moveTo>
                  <a:lnTo>
                    <a:pt x="835849" y="2006555"/>
                  </a:lnTo>
                </a:path>
                <a:path w="836295" h="2145665">
                  <a:moveTo>
                    <a:pt x="0" y="1240374"/>
                  </a:moveTo>
                  <a:lnTo>
                    <a:pt x="835849" y="2076308"/>
                  </a:lnTo>
                </a:path>
                <a:path w="836295" h="2145665">
                  <a:moveTo>
                    <a:pt x="0" y="1309721"/>
                  </a:moveTo>
                  <a:lnTo>
                    <a:pt x="835849" y="2144411"/>
                  </a:lnTo>
                </a:path>
                <a:path w="836295" h="2145665">
                  <a:moveTo>
                    <a:pt x="114815" y="1493786"/>
                  </a:moveTo>
                  <a:lnTo>
                    <a:pt x="748763" y="2127311"/>
                  </a:lnTo>
                </a:path>
                <a:path w="836295" h="2145665">
                  <a:moveTo>
                    <a:pt x="0" y="894425"/>
                  </a:moveTo>
                  <a:lnTo>
                    <a:pt x="835849" y="1729116"/>
                  </a:lnTo>
                </a:path>
                <a:path w="836295" h="2145665">
                  <a:moveTo>
                    <a:pt x="802956" y="1073851"/>
                  </a:moveTo>
                  <a:lnTo>
                    <a:pt x="835849" y="1106723"/>
                  </a:lnTo>
                </a:path>
                <a:path w="836295" h="2145665">
                  <a:moveTo>
                    <a:pt x="767883" y="1107604"/>
                  </a:moveTo>
                  <a:lnTo>
                    <a:pt x="835849" y="1175529"/>
                  </a:lnTo>
                </a:path>
                <a:path w="836295" h="2145665">
                  <a:moveTo>
                    <a:pt x="734091" y="1142741"/>
                  </a:moveTo>
                  <a:lnTo>
                    <a:pt x="835849" y="1244427"/>
                  </a:lnTo>
                </a:path>
                <a:path w="836295" h="2145665">
                  <a:moveTo>
                    <a:pt x="699018" y="1177706"/>
                  </a:moveTo>
                  <a:lnTo>
                    <a:pt x="835849" y="1314446"/>
                  </a:lnTo>
                </a:path>
                <a:path w="836295" h="2145665">
                  <a:moveTo>
                    <a:pt x="110438" y="35137"/>
                  </a:moveTo>
                  <a:lnTo>
                    <a:pt x="835849" y="760046"/>
                  </a:lnTo>
                </a:path>
                <a:path w="836295" h="2145665">
                  <a:moveTo>
                    <a:pt x="75358" y="68889"/>
                  </a:moveTo>
                  <a:lnTo>
                    <a:pt x="835849" y="829472"/>
                  </a:lnTo>
                </a:path>
                <a:path w="836295" h="2145665">
                  <a:moveTo>
                    <a:pt x="40276" y="103854"/>
                  </a:moveTo>
                  <a:lnTo>
                    <a:pt x="835849" y="898412"/>
                  </a:lnTo>
                </a:path>
                <a:path w="836295" h="2145665">
                  <a:moveTo>
                    <a:pt x="6495" y="138991"/>
                  </a:moveTo>
                  <a:lnTo>
                    <a:pt x="835849" y="967761"/>
                  </a:lnTo>
                </a:path>
                <a:path w="836295" h="2145665">
                  <a:moveTo>
                    <a:pt x="0" y="201332"/>
                  </a:moveTo>
                  <a:lnTo>
                    <a:pt x="835849" y="1037272"/>
                  </a:lnTo>
                </a:path>
                <a:path w="836295" h="2145665">
                  <a:moveTo>
                    <a:pt x="0" y="271292"/>
                  </a:moveTo>
                  <a:lnTo>
                    <a:pt x="835849" y="1106065"/>
                  </a:lnTo>
                </a:path>
                <a:path w="836295" h="2145665">
                  <a:moveTo>
                    <a:pt x="0" y="340234"/>
                  </a:moveTo>
                  <a:lnTo>
                    <a:pt x="835849" y="1175564"/>
                  </a:lnTo>
                </a:path>
                <a:path w="836295" h="2145665">
                  <a:moveTo>
                    <a:pt x="0" y="409141"/>
                  </a:moveTo>
                  <a:lnTo>
                    <a:pt x="835849" y="1245078"/>
                  </a:lnTo>
                </a:path>
                <a:path w="836295" h="2145665">
                  <a:moveTo>
                    <a:pt x="0" y="478956"/>
                  </a:moveTo>
                  <a:lnTo>
                    <a:pt x="835849" y="1313727"/>
                  </a:lnTo>
                </a:path>
                <a:path w="836295" h="2145665">
                  <a:moveTo>
                    <a:pt x="0" y="547956"/>
                  </a:moveTo>
                  <a:lnTo>
                    <a:pt x="835849" y="1383244"/>
                  </a:lnTo>
                </a:path>
                <a:path w="836295" h="2145665">
                  <a:moveTo>
                    <a:pt x="0" y="616949"/>
                  </a:moveTo>
                  <a:lnTo>
                    <a:pt x="835849" y="1452883"/>
                  </a:lnTo>
                </a:path>
                <a:path w="836295" h="2145665">
                  <a:moveTo>
                    <a:pt x="0" y="686760"/>
                  </a:moveTo>
                  <a:lnTo>
                    <a:pt x="835849" y="1521450"/>
                  </a:lnTo>
                </a:path>
                <a:path w="836295" h="2145665">
                  <a:moveTo>
                    <a:pt x="0" y="755717"/>
                  </a:moveTo>
                  <a:lnTo>
                    <a:pt x="835849" y="1591090"/>
                  </a:lnTo>
                </a:path>
                <a:path w="836295" h="2145665">
                  <a:moveTo>
                    <a:pt x="0" y="824752"/>
                  </a:moveTo>
                  <a:lnTo>
                    <a:pt x="835849" y="1660686"/>
                  </a:lnTo>
                </a:path>
                <a:path w="836295" h="2145665">
                  <a:moveTo>
                    <a:pt x="0" y="894425"/>
                  </a:moveTo>
                  <a:lnTo>
                    <a:pt x="835849" y="1729116"/>
                  </a:lnTo>
                </a:path>
                <a:path w="836295" h="2145665">
                  <a:moveTo>
                    <a:pt x="0" y="963450"/>
                  </a:moveTo>
                  <a:lnTo>
                    <a:pt x="835849" y="1798822"/>
                  </a:lnTo>
                </a:path>
                <a:path w="836295" h="2145665">
                  <a:moveTo>
                    <a:pt x="0" y="1032572"/>
                  </a:moveTo>
                  <a:lnTo>
                    <a:pt x="835849" y="1868505"/>
                  </a:lnTo>
                </a:path>
                <a:path w="836295" h="2145665">
                  <a:moveTo>
                    <a:pt x="0" y="1102073"/>
                  </a:moveTo>
                  <a:lnTo>
                    <a:pt x="835849" y="1936763"/>
                  </a:lnTo>
                </a:path>
                <a:path w="836295" h="2145665">
                  <a:moveTo>
                    <a:pt x="0" y="1171183"/>
                  </a:moveTo>
                  <a:lnTo>
                    <a:pt x="835849" y="2006555"/>
                  </a:lnTo>
                </a:path>
                <a:path w="836295" h="2145665">
                  <a:moveTo>
                    <a:pt x="0" y="1240374"/>
                  </a:moveTo>
                  <a:lnTo>
                    <a:pt x="835849" y="2076308"/>
                  </a:lnTo>
                </a:path>
                <a:path w="836295" h="2145665">
                  <a:moveTo>
                    <a:pt x="0" y="1309721"/>
                  </a:moveTo>
                  <a:lnTo>
                    <a:pt x="835849" y="2144411"/>
                  </a:lnTo>
                </a:path>
                <a:path w="836295" h="2145665">
                  <a:moveTo>
                    <a:pt x="114815" y="1493786"/>
                  </a:moveTo>
                  <a:lnTo>
                    <a:pt x="748763" y="2127311"/>
                  </a:lnTo>
                </a:path>
                <a:path w="836295" h="2145665">
                  <a:moveTo>
                    <a:pt x="144221" y="0"/>
                  </a:moveTo>
                  <a:lnTo>
                    <a:pt x="835849" y="690689"/>
                  </a:lnTo>
                </a:path>
              </a:pathLst>
            </a:custGeom>
            <a:ln w="16885">
              <a:solidFill>
                <a:srgbClr val="C8FF54"/>
              </a:solidFill>
            </a:ln>
          </p:spPr>
          <p:txBody>
            <a:bodyPr wrap="square" lIns="0" tIns="0" rIns="0" bIns="0" rtlCol="0"/>
            <a:lstStyle/>
            <a:p>
              <a:endParaRPr/>
            </a:p>
          </p:txBody>
        </p:sp>
        <p:sp>
          <p:nvSpPr>
            <p:cNvPr id="15" name="object 15"/>
            <p:cNvSpPr/>
            <p:nvPr/>
          </p:nvSpPr>
          <p:spPr>
            <a:xfrm>
              <a:off x="11977862" y="152461"/>
              <a:ext cx="222581" cy="396407"/>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1356150" y="103"/>
              <a:ext cx="836294" cy="2517775"/>
            </a:xfrm>
            <a:custGeom>
              <a:avLst/>
              <a:gdLst/>
              <a:ahLst/>
              <a:cxnLst/>
              <a:rect l="l" t="t" r="r" b="b"/>
              <a:pathLst>
                <a:path w="836295" h="2517775">
                  <a:moveTo>
                    <a:pt x="595080" y="368509"/>
                  </a:moveTo>
                  <a:lnTo>
                    <a:pt x="835849" y="609300"/>
                  </a:lnTo>
                </a:path>
                <a:path w="836295" h="2517775">
                  <a:moveTo>
                    <a:pt x="559990" y="403646"/>
                  </a:moveTo>
                  <a:lnTo>
                    <a:pt x="835849" y="679118"/>
                  </a:lnTo>
                </a:path>
                <a:path w="836295" h="2517775">
                  <a:moveTo>
                    <a:pt x="526216" y="438610"/>
                  </a:moveTo>
                  <a:lnTo>
                    <a:pt x="835849" y="748046"/>
                  </a:lnTo>
                </a:path>
                <a:path w="836295" h="2517775">
                  <a:moveTo>
                    <a:pt x="491125" y="472363"/>
                  </a:moveTo>
                  <a:lnTo>
                    <a:pt x="835849" y="817112"/>
                  </a:lnTo>
                </a:path>
                <a:path w="836295" h="2517775">
                  <a:moveTo>
                    <a:pt x="456052" y="507500"/>
                  </a:moveTo>
                  <a:lnTo>
                    <a:pt x="835849" y="886760"/>
                  </a:lnTo>
                </a:path>
                <a:path w="836295" h="2517775">
                  <a:moveTo>
                    <a:pt x="422260" y="542464"/>
                  </a:moveTo>
                  <a:lnTo>
                    <a:pt x="835849" y="955821"/>
                  </a:lnTo>
                </a:path>
                <a:path w="836295" h="2517775">
                  <a:moveTo>
                    <a:pt x="387187" y="576217"/>
                  </a:moveTo>
                  <a:lnTo>
                    <a:pt x="835849" y="1024907"/>
                  </a:lnTo>
                </a:path>
                <a:path w="836295" h="2517775">
                  <a:moveTo>
                    <a:pt x="352114" y="611354"/>
                  </a:moveTo>
                  <a:lnTo>
                    <a:pt x="835849" y="1094400"/>
                  </a:lnTo>
                </a:path>
                <a:path w="836295" h="2517775">
                  <a:moveTo>
                    <a:pt x="318323" y="646318"/>
                  </a:moveTo>
                  <a:lnTo>
                    <a:pt x="835849" y="1163549"/>
                  </a:lnTo>
                </a:path>
                <a:path w="836295" h="2517775">
                  <a:moveTo>
                    <a:pt x="283249" y="680071"/>
                  </a:moveTo>
                  <a:lnTo>
                    <a:pt x="835849" y="1232753"/>
                  </a:lnTo>
                </a:path>
                <a:path w="836295" h="2517775">
                  <a:moveTo>
                    <a:pt x="248159" y="715208"/>
                  </a:moveTo>
                  <a:lnTo>
                    <a:pt x="835849" y="1302106"/>
                  </a:lnTo>
                </a:path>
                <a:path w="836295" h="2517775">
                  <a:moveTo>
                    <a:pt x="214385" y="750173"/>
                  </a:moveTo>
                  <a:lnTo>
                    <a:pt x="835849" y="1371276"/>
                  </a:lnTo>
                </a:path>
                <a:path w="836295" h="2517775">
                  <a:moveTo>
                    <a:pt x="179294" y="784098"/>
                  </a:moveTo>
                  <a:lnTo>
                    <a:pt x="835849" y="1440675"/>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1367037"/>
                  </a:moveTo>
                  <a:lnTo>
                    <a:pt x="735390" y="2102008"/>
                  </a:lnTo>
                </a:path>
                <a:path w="836295" h="2517775">
                  <a:moveTo>
                    <a:pt x="0" y="1436328"/>
                  </a:moveTo>
                  <a:lnTo>
                    <a:pt x="701616" y="2136972"/>
                  </a:lnTo>
                </a:path>
                <a:path w="836295" h="2517775">
                  <a:moveTo>
                    <a:pt x="0" y="1505499"/>
                  </a:moveTo>
                  <a:lnTo>
                    <a:pt x="666543" y="2172109"/>
                  </a:lnTo>
                </a:path>
                <a:path w="836295" h="2517775">
                  <a:moveTo>
                    <a:pt x="0" y="1574830"/>
                  </a:moveTo>
                  <a:lnTo>
                    <a:pt x="631452" y="2205862"/>
                  </a:lnTo>
                </a:path>
                <a:path w="836295" h="2517775">
                  <a:moveTo>
                    <a:pt x="0" y="1643976"/>
                  </a:moveTo>
                  <a:lnTo>
                    <a:pt x="597678" y="2240826"/>
                  </a:lnTo>
                </a:path>
                <a:path w="836295" h="2517775">
                  <a:moveTo>
                    <a:pt x="0" y="1713318"/>
                  </a:moveTo>
                  <a:lnTo>
                    <a:pt x="562588" y="2275963"/>
                  </a:lnTo>
                </a:path>
                <a:path w="836295" h="2517775">
                  <a:moveTo>
                    <a:pt x="0" y="1782553"/>
                  </a:moveTo>
                  <a:lnTo>
                    <a:pt x="527515" y="2309716"/>
                  </a:lnTo>
                </a:path>
                <a:path w="836295" h="2517775">
                  <a:moveTo>
                    <a:pt x="0" y="1851767"/>
                  </a:moveTo>
                  <a:lnTo>
                    <a:pt x="493723" y="2344853"/>
                  </a:lnTo>
                </a:path>
                <a:path w="836295" h="2517775">
                  <a:moveTo>
                    <a:pt x="0" y="1921121"/>
                  </a:moveTo>
                  <a:lnTo>
                    <a:pt x="458650" y="2379817"/>
                  </a:lnTo>
                </a:path>
                <a:path w="836295" h="2517775">
                  <a:moveTo>
                    <a:pt x="0" y="1990293"/>
                  </a:moveTo>
                  <a:lnTo>
                    <a:pt x="423559" y="2413570"/>
                  </a:lnTo>
                </a:path>
                <a:path w="836295" h="2517775">
                  <a:moveTo>
                    <a:pt x="0" y="2059425"/>
                  </a:moveTo>
                  <a:lnTo>
                    <a:pt x="389785" y="2448707"/>
                  </a:lnTo>
                </a:path>
                <a:path w="836295" h="2517775">
                  <a:moveTo>
                    <a:pt x="0" y="2128923"/>
                  </a:moveTo>
                  <a:lnTo>
                    <a:pt x="354712" y="2483672"/>
                  </a:lnTo>
                </a:path>
                <a:path w="836295" h="2517775">
                  <a:moveTo>
                    <a:pt x="114332" y="2312271"/>
                  </a:moveTo>
                  <a:lnTo>
                    <a:pt x="319622" y="2517424"/>
                  </a:lnTo>
                </a:path>
                <a:path w="836295" h="2517775">
                  <a:moveTo>
                    <a:pt x="17438" y="0"/>
                  </a:moveTo>
                  <a:lnTo>
                    <a:pt x="835849" y="817276"/>
                  </a:lnTo>
                </a:path>
              </a:pathLst>
            </a:custGeom>
            <a:ln w="16885">
              <a:solidFill>
                <a:srgbClr val="C8FF54"/>
              </a:solidFill>
            </a:ln>
          </p:spPr>
          <p:txBody>
            <a:bodyPr wrap="square" lIns="0" tIns="0" rIns="0" bIns="0" rtlCol="0"/>
            <a:lstStyle/>
            <a:p>
              <a:endParaRPr/>
            </a:p>
          </p:txBody>
        </p:sp>
        <p:sp>
          <p:nvSpPr>
            <p:cNvPr id="17" name="object 17"/>
            <p:cNvSpPr/>
            <p:nvPr/>
          </p:nvSpPr>
          <p:spPr>
            <a:xfrm>
              <a:off x="11988975" y="0"/>
              <a:ext cx="211467" cy="418385"/>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11356150" y="103"/>
              <a:ext cx="836294" cy="2517775"/>
            </a:xfrm>
            <a:custGeom>
              <a:avLst/>
              <a:gdLst/>
              <a:ahLst/>
              <a:cxnLst/>
              <a:rect l="l" t="t" r="r" b="b"/>
              <a:pathLst>
                <a:path w="836295" h="2517775">
                  <a:moveTo>
                    <a:pt x="572722" y="0"/>
                  </a:moveTo>
                  <a:lnTo>
                    <a:pt x="835849" y="263140"/>
                  </a:lnTo>
                </a:path>
                <a:path w="836295" h="2517775">
                  <a:moveTo>
                    <a:pt x="503072" y="0"/>
                  </a:moveTo>
                  <a:lnTo>
                    <a:pt x="835849" y="332588"/>
                  </a:lnTo>
                </a:path>
                <a:path w="836295" h="2517775">
                  <a:moveTo>
                    <a:pt x="433326" y="0"/>
                  </a:moveTo>
                  <a:lnTo>
                    <a:pt x="835849" y="401964"/>
                  </a:lnTo>
                </a:path>
                <a:path w="836295" h="2517775">
                  <a:moveTo>
                    <a:pt x="364905" y="0"/>
                  </a:moveTo>
                  <a:lnTo>
                    <a:pt x="835849" y="470989"/>
                  </a:lnTo>
                </a:path>
                <a:path w="836295" h="2517775">
                  <a:moveTo>
                    <a:pt x="295217" y="0"/>
                  </a:moveTo>
                  <a:lnTo>
                    <a:pt x="835849" y="540323"/>
                  </a:lnTo>
                </a:path>
                <a:path w="836295" h="2517775">
                  <a:moveTo>
                    <a:pt x="225391" y="0"/>
                  </a:moveTo>
                  <a:lnTo>
                    <a:pt x="835849" y="609611"/>
                  </a:lnTo>
                </a:path>
                <a:path w="836295" h="2517775">
                  <a:moveTo>
                    <a:pt x="157112" y="0"/>
                  </a:moveTo>
                  <a:lnTo>
                    <a:pt x="835849" y="678805"/>
                  </a:lnTo>
                </a:path>
                <a:path w="836295" h="2517775">
                  <a:moveTo>
                    <a:pt x="87365" y="0"/>
                  </a:moveTo>
                  <a:lnTo>
                    <a:pt x="835849" y="748056"/>
                  </a:lnTo>
                </a:path>
                <a:path w="836295" h="2517775">
                  <a:moveTo>
                    <a:pt x="17438" y="0"/>
                  </a:moveTo>
                  <a:lnTo>
                    <a:pt x="835849" y="817276"/>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674988"/>
                  </a:moveTo>
                  <a:lnTo>
                    <a:pt x="215684" y="890549"/>
                  </a:lnTo>
                </a:path>
                <a:path w="836295" h="2517775">
                  <a:moveTo>
                    <a:pt x="0" y="604821"/>
                  </a:moveTo>
                  <a:lnTo>
                    <a:pt x="250757" y="855412"/>
                  </a:lnTo>
                </a:path>
                <a:path w="836295" h="2517775">
                  <a:moveTo>
                    <a:pt x="144221" y="819063"/>
                  </a:moveTo>
                  <a:lnTo>
                    <a:pt x="835849" y="1509752"/>
                  </a:lnTo>
                </a:path>
                <a:path w="836295" h="2517775">
                  <a:moveTo>
                    <a:pt x="179294" y="784098"/>
                  </a:moveTo>
                  <a:lnTo>
                    <a:pt x="835849" y="1440675"/>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1367037"/>
                  </a:moveTo>
                  <a:lnTo>
                    <a:pt x="735390" y="2102008"/>
                  </a:lnTo>
                </a:path>
                <a:path w="836295" h="2517775">
                  <a:moveTo>
                    <a:pt x="0" y="1436328"/>
                  </a:moveTo>
                  <a:lnTo>
                    <a:pt x="701616" y="2136972"/>
                  </a:lnTo>
                </a:path>
                <a:path w="836295" h="2517775">
                  <a:moveTo>
                    <a:pt x="0" y="1505499"/>
                  </a:moveTo>
                  <a:lnTo>
                    <a:pt x="666543" y="2172109"/>
                  </a:lnTo>
                </a:path>
                <a:path w="836295" h="2517775">
                  <a:moveTo>
                    <a:pt x="0" y="1574830"/>
                  </a:moveTo>
                  <a:lnTo>
                    <a:pt x="631452" y="2205862"/>
                  </a:lnTo>
                </a:path>
                <a:path w="836295" h="2517775">
                  <a:moveTo>
                    <a:pt x="0" y="1643976"/>
                  </a:moveTo>
                  <a:lnTo>
                    <a:pt x="597678" y="2240826"/>
                  </a:lnTo>
                </a:path>
                <a:path w="836295" h="2517775">
                  <a:moveTo>
                    <a:pt x="0" y="1713318"/>
                  </a:moveTo>
                  <a:lnTo>
                    <a:pt x="562588" y="2275963"/>
                  </a:lnTo>
                </a:path>
                <a:path w="836295" h="2517775">
                  <a:moveTo>
                    <a:pt x="0" y="1782553"/>
                  </a:moveTo>
                  <a:lnTo>
                    <a:pt x="527515" y="2309716"/>
                  </a:lnTo>
                </a:path>
                <a:path w="836295" h="2517775">
                  <a:moveTo>
                    <a:pt x="0" y="1851767"/>
                  </a:moveTo>
                  <a:lnTo>
                    <a:pt x="493723" y="2344853"/>
                  </a:lnTo>
                </a:path>
                <a:path w="836295" h="2517775">
                  <a:moveTo>
                    <a:pt x="0" y="1921121"/>
                  </a:moveTo>
                  <a:lnTo>
                    <a:pt x="458650" y="2379817"/>
                  </a:lnTo>
                </a:path>
                <a:path w="836295" h="2517775">
                  <a:moveTo>
                    <a:pt x="0" y="1990293"/>
                  </a:moveTo>
                  <a:lnTo>
                    <a:pt x="423559" y="2413570"/>
                  </a:lnTo>
                </a:path>
                <a:path w="836295" h="2517775">
                  <a:moveTo>
                    <a:pt x="0" y="2059425"/>
                  </a:moveTo>
                  <a:lnTo>
                    <a:pt x="389785" y="2448707"/>
                  </a:lnTo>
                </a:path>
                <a:path w="836295" h="2517775">
                  <a:moveTo>
                    <a:pt x="0" y="2128923"/>
                  </a:moveTo>
                  <a:lnTo>
                    <a:pt x="354712" y="2483672"/>
                  </a:lnTo>
                </a:path>
                <a:path w="836295" h="2517775">
                  <a:moveTo>
                    <a:pt x="114332" y="2312271"/>
                  </a:moveTo>
                  <a:lnTo>
                    <a:pt x="319622" y="2517424"/>
                  </a:lnTo>
                </a:path>
                <a:path w="836295" h="2517775">
                  <a:moveTo>
                    <a:pt x="17438" y="0"/>
                  </a:moveTo>
                  <a:lnTo>
                    <a:pt x="835849" y="817276"/>
                  </a:lnTo>
                </a:path>
                <a:path w="836295" h="2517775">
                  <a:moveTo>
                    <a:pt x="780679" y="0"/>
                  </a:moveTo>
                  <a:lnTo>
                    <a:pt x="835849" y="55174"/>
                  </a:lnTo>
                </a:path>
                <a:path w="836295" h="2517775">
                  <a:moveTo>
                    <a:pt x="710998" y="0"/>
                  </a:moveTo>
                  <a:lnTo>
                    <a:pt x="835849" y="124769"/>
                  </a:lnTo>
                </a:path>
                <a:path w="836295" h="2517775">
                  <a:moveTo>
                    <a:pt x="641267" y="0"/>
                  </a:moveTo>
                  <a:lnTo>
                    <a:pt x="835849" y="194313"/>
                  </a:lnTo>
                </a:path>
                <a:path w="836295" h="2517775">
                  <a:moveTo>
                    <a:pt x="572722" y="0"/>
                  </a:moveTo>
                  <a:lnTo>
                    <a:pt x="835849" y="263140"/>
                  </a:lnTo>
                </a:path>
                <a:path w="836295" h="2517775">
                  <a:moveTo>
                    <a:pt x="503072" y="0"/>
                  </a:moveTo>
                  <a:lnTo>
                    <a:pt x="835849" y="332588"/>
                  </a:lnTo>
                </a:path>
                <a:path w="836295" h="2517775">
                  <a:moveTo>
                    <a:pt x="433326" y="0"/>
                  </a:moveTo>
                  <a:lnTo>
                    <a:pt x="835849" y="401964"/>
                  </a:lnTo>
                </a:path>
                <a:path w="836295" h="2517775">
                  <a:moveTo>
                    <a:pt x="364905" y="0"/>
                  </a:moveTo>
                  <a:lnTo>
                    <a:pt x="835849" y="470989"/>
                  </a:lnTo>
                </a:path>
                <a:path w="836295" h="2517775">
                  <a:moveTo>
                    <a:pt x="295217" y="0"/>
                  </a:moveTo>
                  <a:lnTo>
                    <a:pt x="835849" y="540323"/>
                  </a:lnTo>
                </a:path>
                <a:path w="836295" h="2517775">
                  <a:moveTo>
                    <a:pt x="225391" y="0"/>
                  </a:moveTo>
                  <a:lnTo>
                    <a:pt x="835849" y="609611"/>
                  </a:lnTo>
                </a:path>
                <a:path w="836295" h="2517775">
                  <a:moveTo>
                    <a:pt x="157112" y="0"/>
                  </a:moveTo>
                  <a:lnTo>
                    <a:pt x="835849" y="678805"/>
                  </a:lnTo>
                </a:path>
                <a:path w="836295" h="2517775">
                  <a:moveTo>
                    <a:pt x="87365" y="0"/>
                  </a:moveTo>
                  <a:lnTo>
                    <a:pt x="835849" y="748056"/>
                  </a:lnTo>
                </a:path>
                <a:path w="836295" h="2517775">
                  <a:moveTo>
                    <a:pt x="17438" y="0"/>
                  </a:moveTo>
                  <a:lnTo>
                    <a:pt x="835849" y="817276"/>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Lst>
            </a:custGeom>
            <a:ln w="16885">
              <a:solidFill>
                <a:srgbClr val="C8FF54"/>
              </a:solidFill>
            </a:ln>
          </p:spPr>
          <p:txBody>
            <a:bodyPr wrap="square" lIns="0" tIns="0" rIns="0" bIns="0" rtlCol="0"/>
            <a:lstStyle/>
            <a:p>
              <a:endParaRPr/>
            </a:p>
          </p:txBody>
        </p:sp>
        <p:sp>
          <p:nvSpPr>
            <p:cNvPr id="19" name="object 19"/>
            <p:cNvSpPr/>
            <p:nvPr/>
          </p:nvSpPr>
          <p:spPr>
            <a:xfrm>
              <a:off x="11347708" y="666648"/>
              <a:ext cx="232569" cy="44015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11356150" y="103"/>
              <a:ext cx="836294" cy="1510030"/>
            </a:xfrm>
            <a:custGeom>
              <a:avLst/>
              <a:gdLst/>
              <a:ahLst/>
              <a:cxnLst/>
              <a:rect l="l" t="t" r="r" b="b"/>
              <a:pathLst>
                <a:path w="836295" h="1510030">
                  <a:moveTo>
                    <a:pt x="779793" y="0"/>
                  </a:moveTo>
                  <a:lnTo>
                    <a:pt x="835849" y="56024"/>
                  </a:lnTo>
                </a:path>
                <a:path w="836295" h="1510030">
                  <a:moveTo>
                    <a:pt x="711025" y="0"/>
                  </a:moveTo>
                  <a:lnTo>
                    <a:pt x="835849" y="124747"/>
                  </a:lnTo>
                </a:path>
                <a:path w="836295" h="1510030">
                  <a:moveTo>
                    <a:pt x="642150" y="0"/>
                  </a:moveTo>
                  <a:lnTo>
                    <a:pt x="835849" y="193570"/>
                  </a:lnTo>
                </a:path>
                <a:path w="836295" h="1510030">
                  <a:moveTo>
                    <a:pt x="571941" y="0"/>
                  </a:moveTo>
                  <a:lnTo>
                    <a:pt x="835849" y="263757"/>
                  </a:lnTo>
                </a:path>
                <a:path w="836295" h="1510030">
                  <a:moveTo>
                    <a:pt x="503122" y="0"/>
                  </a:moveTo>
                  <a:lnTo>
                    <a:pt x="805554" y="302215"/>
                  </a:lnTo>
                </a:path>
                <a:path w="836295" h="1510030">
                  <a:moveTo>
                    <a:pt x="434288" y="0"/>
                  </a:moveTo>
                  <a:lnTo>
                    <a:pt x="770481" y="335968"/>
                  </a:lnTo>
                </a:path>
                <a:path w="836295" h="1510030">
                  <a:moveTo>
                    <a:pt x="364037" y="0"/>
                  </a:moveTo>
                  <a:lnTo>
                    <a:pt x="735390" y="371105"/>
                  </a:lnTo>
                </a:path>
                <a:path w="836295" h="1510030">
                  <a:moveTo>
                    <a:pt x="295122" y="0"/>
                  </a:moveTo>
                  <a:lnTo>
                    <a:pt x="701616" y="406242"/>
                  </a:lnTo>
                </a:path>
                <a:path w="836295" h="1510030">
                  <a:moveTo>
                    <a:pt x="226296" y="0"/>
                  </a:moveTo>
                  <a:lnTo>
                    <a:pt x="666543" y="439995"/>
                  </a:lnTo>
                </a:path>
                <a:path w="836295" h="1510030">
                  <a:moveTo>
                    <a:pt x="156176" y="0"/>
                  </a:moveTo>
                  <a:lnTo>
                    <a:pt x="631452" y="474959"/>
                  </a:lnTo>
                </a:path>
                <a:path w="836295" h="1510030">
                  <a:moveTo>
                    <a:pt x="87265" y="0"/>
                  </a:moveTo>
                  <a:lnTo>
                    <a:pt x="597678" y="510096"/>
                  </a:lnTo>
                </a:path>
                <a:path w="836295" h="1510030">
                  <a:moveTo>
                    <a:pt x="18427" y="0"/>
                  </a:moveTo>
                  <a:lnTo>
                    <a:pt x="562588" y="543849"/>
                  </a:lnTo>
                </a:path>
                <a:path w="836295" h="1510030">
                  <a:moveTo>
                    <a:pt x="0" y="51650"/>
                  </a:moveTo>
                  <a:lnTo>
                    <a:pt x="527515" y="578813"/>
                  </a:lnTo>
                </a:path>
                <a:path w="836295" h="1510030">
                  <a:moveTo>
                    <a:pt x="0" y="120533"/>
                  </a:moveTo>
                  <a:lnTo>
                    <a:pt x="493723" y="613951"/>
                  </a:lnTo>
                </a:path>
                <a:path w="836295" h="1510030">
                  <a:moveTo>
                    <a:pt x="0" y="189315"/>
                  </a:moveTo>
                  <a:lnTo>
                    <a:pt x="458650" y="647703"/>
                  </a:lnTo>
                </a:path>
                <a:path w="836295" h="1510030">
                  <a:moveTo>
                    <a:pt x="0" y="259390"/>
                  </a:moveTo>
                  <a:lnTo>
                    <a:pt x="423559" y="682667"/>
                  </a:lnTo>
                </a:path>
                <a:path w="836295" h="1510030">
                  <a:moveTo>
                    <a:pt x="0" y="328260"/>
                  </a:moveTo>
                  <a:lnTo>
                    <a:pt x="389785" y="717805"/>
                  </a:lnTo>
                </a:path>
                <a:path w="836295" h="1510030">
                  <a:moveTo>
                    <a:pt x="0" y="397081"/>
                  </a:moveTo>
                  <a:lnTo>
                    <a:pt x="354712" y="751557"/>
                  </a:lnTo>
                </a:path>
                <a:path w="836295" h="1510030">
                  <a:moveTo>
                    <a:pt x="0" y="467255"/>
                  </a:moveTo>
                  <a:lnTo>
                    <a:pt x="319622" y="786695"/>
                  </a:lnTo>
                </a:path>
                <a:path w="836295" h="1510030">
                  <a:moveTo>
                    <a:pt x="0" y="535988"/>
                  </a:moveTo>
                  <a:lnTo>
                    <a:pt x="285847" y="821659"/>
                  </a:lnTo>
                </a:path>
                <a:path w="836295" h="1510030">
                  <a:moveTo>
                    <a:pt x="0" y="604821"/>
                  </a:moveTo>
                  <a:lnTo>
                    <a:pt x="250757" y="855412"/>
                  </a:lnTo>
                </a:path>
                <a:path w="836295" h="1510030">
                  <a:moveTo>
                    <a:pt x="779793" y="0"/>
                  </a:moveTo>
                  <a:lnTo>
                    <a:pt x="835849" y="56024"/>
                  </a:lnTo>
                </a:path>
                <a:path w="836295" h="1510030">
                  <a:moveTo>
                    <a:pt x="711025" y="0"/>
                  </a:moveTo>
                  <a:lnTo>
                    <a:pt x="835849" y="124747"/>
                  </a:lnTo>
                </a:path>
                <a:path w="836295" h="1510030">
                  <a:moveTo>
                    <a:pt x="642150" y="0"/>
                  </a:moveTo>
                  <a:lnTo>
                    <a:pt x="835849" y="193570"/>
                  </a:lnTo>
                </a:path>
                <a:path w="836295" h="1510030">
                  <a:moveTo>
                    <a:pt x="571941" y="0"/>
                  </a:moveTo>
                  <a:lnTo>
                    <a:pt x="835849" y="263757"/>
                  </a:lnTo>
                </a:path>
                <a:path w="836295" h="1510030">
                  <a:moveTo>
                    <a:pt x="503122" y="0"/>
                  </a:moveTo>
                  <a:lnTo>
                    <a:pt x="805554" y="302215"/>
                  </a:lnTo>
                </a:path>
                <a:path w="836295" h="1510030">
                  <a:moveTo>
                    <a:pt x="434288" y="0"/>
                  </a:moveTo>
                  <a:lnTo>
                    <a:pt x="770481" y="335968"/>
                  </a:lnTo>
                </a:path>
                <a:path w="836295" h="1510030">
                  <a:moveTo>
                    <a:pt x="144221" y="819063"/>
                  </a:moveTo>
                  <a:lnTo>
                    <a:pt x="835849" y="1509752"/>
                  </a:lnTo>
                </a:path>
              </a:pathLst>
            </a:custGeom>
            <a:ln w="16885">
              <a:solidFill>
                <a:srgbClr val="C8FF54"/>
              </a:solidFill>
            </a:ln>
          </p:spPr>
          <p:txBody>
            <a:bodyPr wrap="square" lIns="0" tIns="0" rIns="0" bIns="0" rtlCol="0"/>
            <a:lstStyle/>
            <a:p>
              <a:endParaRPr/>
            </a:p>
          </p:txBody>
        </p:sp>
        <p:sp>
          <p:nvSpPr>
            <p:cNvPr id="21" name="object 21"/>
            <p:cNvSpPr/>
            <p:nvPr/>
          </p:nvSpPr>
          <p:spPr>
            <a:xfrm>
              <a:off x="11977862" y="152461"/>
              <a:ext cx="222581" cy="396407"/>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1356150" y="103"/>
              <a:ext cx="836294" cy="2517775"/>
            </a:xfrm>
            <a:custGeom>
              <a:avLst/>
              <a:gdLst/>
              <a:ahLst/>
              <a:cxnLst/>
              <a:rect l="l" t="t" r="r" b="b"/>
              <a:pathLst>
                <a:path w="836295" h="2517775">
                  <a:moveTo>
                    <a:pt x="595080" y="368509"/>
                  </a:moveTo>
                  <a:lnTo>
                    <a:pt x="835849" y="609300"/>
                  </a:lnTo>
                </a:path>
                <a:path w="836295" h="2517775">
                  <a:moveTo>
                    <a:pt x="559990" y="403646"/>
                  </a:moveTo>
                  <a:lnTo>
                    <a:pt x="835849" y="679118"/>
                  </a:lnTo>
                </a:path>
                <a:path w="836295" h="2517775">
                  <a:moveTo>
                    <a:pt x="526216" y="438610"/>
                  </a:moveTo>
                  <a:lnTo>
                    <a:pt x="835849" y="748046"/>
                  </a:lnTo>
                </a:path>
                <a:path w="836295" h="2517775">
                  <a:moveTo>
                    <a:pt x="491125" y="472363"/>
                  </a:moveTo>
                  <a:lnTo>
                    <a:pt x="835849" y="817112"/>
                  </a:lnTo>
                </a:path>
                <a:path w="836295" h="2517775">
                  <a:moveTo>
                    <a:pt x="456052" y="507500"/>
                  </a:moveTo>
                  <a:lnTo>
                    <a:pt x="835849" y="886760"/>
                  </a:lnTo>
                </a:path>
                <a:path w="836295" h="2517775">
                  <a:moveTo>
                    <a:pt x="422260" y="542464"/>
                  </a:moveTo>
                  <a:lnTo>
                    <a:pt x="835849" y="955821"/>
                  </a:lnTo>
                </a:path>
                <a:path w="836295" h="2517775">
                  <a:moveTo>
                    <a:pt x="387187" y="576217"/>
                  </a:moveTo>
                  <a:lnTo>
                    <a:pt x="835849" y="1024907"/>
                  </a:lnTo>
                </a:path>
                <a:path w="836295" h="2517775">
                  <a:moveTo>
                    <a:pt x="352114" y="611354"/>
                  </a:moveTo>
                  <a:lnTo>
                    <a:pt x="835849" y="1094400"/>
                  </a:lnTo>
                </a:path>
                <a:path w="836295" h="2517775">
                  <a:moveTo>
                    <a:pt x="318323" y="646318"/>
                  </a:moveTo>
                  <a:lnTo>
                    <a:pt x="835849" y="1163549"/>
                  </a:lnTo>
                </a:path>
                <a:path w="836295" h="2517775">
                  <a:moveTo>
                    <a:pt x="283249" y="680071"/>
                  </a:moveTo>
                  <a:lnTo>
                    <a:pt x="835849" y="1232753"/>
                  </a:lnTo>
                </a:path>
                <a:path w="836295" h="2517775">
                  <a:moveTo>
                    <a:pt x="248159" y="715208"/>
                  </a:moveTo>
                  <a:lnTo>
                    <a:pt x="835849" y="1302106"/>
                  </a:lnTo>
                </a:path>
                <a:path w="836295" h="2517775">
                  <a:moveTo>
                    <a:pt x="214385" y="750173"/>
                  </a:moveTo>
                  <a:lnTo>
                    <a:pt x="835849" y="1371276"/>
                  </a:lnTo>
                </a:path>
                <a:path w="836295" h="2517775">
                  <a:moveTo>
                    <a:pt x="179294" y="784098"/>
                  </a:moveTo>
                  <a:lnTo>
                    <a:pt x="835849" y="1440675"/>
                  </a:lnTo>
                </a:path>
                <a:path w="836295" h="2517775">
                  <a:moveTo>
                    <a:pt x="0" y="50674"/>
                  </a:moveTo>
                  <a:lnTo>
                    <a:pt x="835849" y="886608"/>
                  </a:lnTo>
                </a:path>
                <a:path w="836295" h="2517775">
                  <a:moveTo>
                    <a:pt x="0" y="120564"/>
                  </a:moveTo>
                  <a:lnTo>
                    <a:pt x="835849" y="955856"/>
                  </a:lnTo>
                </a:path>
                <a:path w="836295" h="2517775">
                  <a:moveTo>
                    <a:pt x="0" y="190233"/>
                  </a:moveTo>
                  <a:lnTo>
                    <a:pt x="835849" y="1024924"/>
                  </a:lnTo>
                </a:path>
                <a:path w="836295" h="2517775">
                  <a:moveTo>
                    <a:pt x="0" y="258476"/>
                  </a:moveTo>
                  <a:lnTo>
                    <a:pt x="835849" y="1094410"/>
                  </a:lnTo>
                </a:path>
                <a:path w="836295" h="2517775">
                  <a:moveTo>
                    <a:pt x="0" y="328287"/>
                  </a:moveTo>
                  <a:lnTo>
                    <a:pt x="835849" y="1163579"/>
                  </a:lnTo>
                </a:path>
                <a:path w="836295" h="2517775">
                  <a:moveTo>
                    <a:pt x="0" y="397937"/>
                  </a:moveTo>
                  <a:lnTo>
                    <a:pt x="835849" y="1232708"/>
                  </a:lnTo>
                </a:path>
                <a:path w="836295" h="2517775">
                  <a:moveTo>
                    <a:pt x="0" y="466296"/>
                  </a:moveTo>
                  <a:lnTo>
                    <a:pt x="835849" y="1302230"/>
                  </a:lnTo>
                </a:path>
                <a:path w="836295" h="2517775">
                  <a:moveTo>
                    <a:pt x="0" y="536009"/>
                  </a:moveTo>
                  <a:lnTo>
                    <a:pt x="835849" y="1371301"/>
                  </a:lnTo>
                </a:path>
                <a:path w="836295" h="2517775">
                  <a:moveTo>
                    <a:pt x="0" y="605612"/>
                  </a:moveTo>
                  <a:lnTo>
                    <a:pt x="835849" y="1440383"/>
                  </a:lnTo>
                </a:path>
                <a:path w="836295" h="2517775">
                  <a:moveTo>
                    <a:pt x="0" y="674099"/>
                  </a:moveTo>
                  <a:lnTo>
                    <a:pt x="835849" y="1510032"/>
                  </a:lnTo>
                </a:path>
                <a:path w="836295" h="2517775">
                  <a:moveTo>
                    <a:pt x="0" y="743742"/>
                  </a:moveTo>
                  <a:lnTo>
                    <a:pt x="835849" y="1579026"/>
                  </a:lnTo>
                </a:path>
                <a:path w="836295" h="2517775">
                  <a:moveTo>
                    <a:pt x="0" y="813367"/>
                  </a:moveTo>
                  <a:lnTo>
                    <a:pt x="835849" y="1648058"/>
                  </a:lnTo>
                </a:path>
                <a:path w="836295" h="2517775">
                  <a:moveTo>
                    <a:pt x="0" y="881995"/>
                  </a:moveTo>
                  <a:lnTo>
                    <a:pt x="835849" y="1717848"/>
                  </a:lnTo>
                </a:path>
                <a:path w="836295" h="2517775">
                  <a:moveTo>
                    <a:pt x="0" y="951472"/>
                  </a:moveTo>
                  <a:lnTo>
                    <a:pt x="835849" y="1786764"/>
                  </a:lnTo>
                </a:path>
                <a:path w="836295" h="2517775">
                  <a:moveTo>
                    <a:pt x="0" y="1021015"/>
                  </a:moveTo>
                  <a:lnTo>
                    <a:pt x="835849" y="1855706"/>
                  </a:lnTo>
                </a:path>
                <a:path w="836295" h="2517775">
                  <a:moveTo>
                    <a:pt x="0" y="1089894"/>
                  </a:moveTo>
                  <a:lnTo>
                    <a:pt x="835849" y="1925828"/>
                  </a:lnTo>
                </a:path>
                <a:path w="836295" h="2517775">
                  <a:moveTo>
                    <a:pt x="0" y="1159287"/>
                  </a:moveTo>
                  <a:lnTo>
                    <a:pt x="835849" y="1994659"/>
                  </a:lnTo>
                </a:path>
                <a:path w="836295" h="2517775">
                  <a:moveTo>
                    <a:pt x="0" y="1228680"/>
                  </a:moveTo>
                  <a:lnTo>
                    <a:pt x="805554" y="2033118"/>
                  </a:lnTo>
                </a:path>
                <a:path w="836295" h="2517775">
                  <a:moveTo>
                    <a:pt x="0" y="1297696"/>
                  </a:moveTo>
                  <a:lnTo>
                    <a:pt x="770481" y="2068255"/>
                  </a:lnTo>
                </a:path>
                <a:path w="836295" h="2517775">
                  <a:moveTo>
                    <a:pt x="0" y="1367037"/>
                  </a:moveTo>
                  <a:lnTo>
                    <a:pt x="735390" y="2102008"/>
                  </a:lnTo>
                </a:path>
                <a:path w="836295" h="2517775">
                  <a:moveTo>
                    <a:pt x="0" y="1436328"/>
                  </a:moveTo>
                  <a:lnTo>
                    <a:pt x="701616" y="2136972"/>
                  </a:lnTo>
                </a:path>
                <a:path w="836295" h="2517775">
                  <a:moveTo>
                    <a:pt x="0" y="1505499"/>
                  </a:moveTo>
                  <a:lnTo>
                    <a:pt x="666543" y="2172109"/>
                  </a:lnTo>
                </a:path>
                <a:path w="836295" h="2517775">
                  <a:moveTo>
                    <a:pt x="0" y="1574830"/>
                  </a:moveTo>
                  <a:lnTo>
                    <a:pt x="631452" y="2205862"/>
                  </a:lnTo>
                </a:path>
                <a:path w="836295" h="2517775">
                  <a:moveTo>
                    <a:pt x="0" y="1643976"/>
                  </a:moveTo>
                  <a:lnTo>
                    <a:pt x="597678" y="2240826"/>
                  </a:lnTo>
                </a:path>
                <a:path w="836295" h="2517775">
                  <a:moveTo>
                    <a:pt x="0" y="1713318"/>
                  </a:moveTo>
                  <a:lnTo>
                    <a:pt x="562588" y="2275963"/>
                  </a:lnTo>
                </a:path>
                <a:path w="836295" h="2517775">
                  <a:moveTo>
                    <a:pt x="0" y="1782553"/>
                  </a:moveTo>
                  <a:lnTo>
                    <a:pt x="527515" y="2309716"/>
                  </a:lnTo>
                </a:path>
                <a:path w="836295" h="2517775">
                  <a:moveTo>
                    <a:pt x="0" y="1851767"/>
                  </a:moveTo>
                  <a:lnTo>
                    <a:pt x="493723" y="2344853"/>
                  </a:lnTo>
                </a:path>
                <a:path w="836295" h="2517775">
                  <a:moveTo>
                    <a:pt x="0" y="1921121"/>
                  </a:moveTo>
                  <a:lnTo>
                    <a:pt x="458650" y="2379817"/>
                  </a:lnTo>
                </a:path>
                <a:path w="836295" h="2517775">
                  <a:moveTo>
                    <a:pt x="0" y="1990293"/>
                  </a:moveTo>
                  <a:lnTo>
                    <a:pt x="423559" y="2413570"/>
                  </a:lnTo>
                </a:path>
                <a:path w="836295" h="2517775">
                  <a:moveTo>
                    <a:pt x="0" y="2059425"/>
                  </a:moveTo>
                  <a:lnTo>
                    <a:pt x="389785" y="2448707"/>
                  </a:lnTo>
                </a:path>
                <a:path w="836295" h="2517775">
                  <a:moveTo>
                    <a:pt x="0" y="2128923"/>
                  </a:moveTo>
                  <a:lnTo>
                    <a:pt x="354712" y="2483672"/>
                  </a:lnTo>
                </a:path>
                <a:path w="836295" h="2517775">
                  <a:moveTo>
                    <a:pt x="114332" y="2312271"/>
                  </a:moveTo>
                  <a:lnTo>
                    <a:pt x="319622" y="2517424"/>
                  </a:lnTo>
                </a:path>
                <a:path w="836295" h="2517775">
                  <a:moveTo>
                    <a:pt x="17438" y="0"/>
                  </a:moveTo>
                  <a:lnTo>
                    <a:pt x="835849" y="817276"/>
                  </a:lnTo>
                </a:path>
              </a:pathLst>
            </a:custGeom>
            <a:ln w="16885">
              <a:solidFill>
                <a:srgbClr val="C8FF54"/>
              </a:solidFill>
            </a:ln>
          </p:spPr>
          <p:txBody>
            <a:bodyPr wrap="square" lIns="0" tIns="0" rIns="0" bIns="0" rtlCol="0"/>
            <a:lstStyle/>
            <a:p>
              <a:endParaRPr/>
            </a:p>
          </p:txBody>
        </p:sp>
        <p:sp>
          <p:nvSpPr>
            <p:cNvPr id="23" name="object 23"/>
            <p:cNvSpPr/>
            <p:nvPr/>
          </p:nvSpPr>
          <p:spPr>
            <a:xfrm>
              <a:off x="11988975" y="0"/>
              <a:ext cx="211467" cy="418385"/>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11356150" y="103"/>
              <a:ext cx="836294" cy="2068830"/>
            </a:xfrm>
            <a:custGeom>
              <a:avLst/>
              <a:gdLst/>
              <a:ahLst/>
              <a:cxnLst/>
              <a:rect l="l" t="t" r="r" b="b"/>
              <a:pathLst>
                <a:path w="836295" h="2068830">
                  <a:moveTo>
                    <a:pt x="572722" y="0"/>
                  </a:moveTo>
                  <a:lnTo>
                    <a:pt x="835849" y="263140"/>
                  </a:lnTo>
                </a:path>
                <a:path w="836295" h="2068830">
                  <a:moveTo>
                    <a:pt x="503072" y="0"/>
                  </a:moveTo>
                  <a:lnTo>
                    <a:pt x="835849" y="332588"/>
                  </a:lnTo>
                </a:path>
                <a:path w="836295" h="2068830">
                  <a:moveTo>
                    <a:pt x="433326" y="0"/>
                  </a:moveTo>
                  <a:lnTo>
                    <a:pt x="835849" y="401964"/>
                  </a:lnTo>
                </a:path>
                <a:path w="836295" h="2068830">
                  <a:moveTo>
                    <a:pt x="364905" y="0"/>
                  </a:moveTo>
                  <a:lnTo>
                    <a:pt x="835849" y="470989"/>
                  </a:lnTo>
                </a:path>
                <a:path w="836295" h="2068830">
                  <a:moveTo>
                    <a:pt x="295217" y="0"/>
                  </a:moveTo>
                  <a:lnTo>
                    <a:pt x="835849" y="540323"/>
                  </a:lnTo>
                </a:path>
                <a:path w="836295" h="2068830">
                  <a:moveTo>
                    <a:pt x="225391" y="0"/>
                  </a:moveTo>
                  <a:lnTo>
                    <a:pt x="835849" y="609611"/>
                  </a:lnTo>
                </a:path>
                <a:path w="836295" h="2068830">
                  <a:moveTo>
                    <a:pt x="157112" y="0"/>
                  </a:moveTo>
                  <a:lnTo>
                    <a:pt x="835849" y="678805"/>
                  </a:lnTo>
                </a:path>
                <a:path w="836295" h="2068830">
                  <a:moveTo>
                    <a:pt x="87365" y="0"/>
                  </a:moveTo>
                  <a:lnTo>
                    <a:pt x="835849" y="748056"/>
                  </a:lnTo>
                </a:path>
                <a:path w="836295" h="2068830">
                  <a:moveTo>
                    <a:pt x="17438" y="0"/>
                  </a:moveTo>
                  <a:lnTo>
                    <a:pt x="835849" y="817276"/>
                  </a:lnTo>
                </a:path>
                <a:path w="836295" h="2068830">
                  <a:moveTo>
                    <a:pt x="0" y="50674"/>
                  </a:moveTo>
                  <a:lnTo>
                    <a:pt x="835849" y="886608"/>
                  </a:lnTo>
                </a:path>
                <a:path w="836295" h="2068830">
                  <a:moveTo>
                    <a:pt x="0" y="120564"/>
                  </a:moveTo>
                  <a:lnTo>
                    <a:pt x="835849" y="955856"/>
                  </a:lnTo>
                </a:path>
                <a:path w="836295" h="2068830">
                  <a:moveTo>
                    <a:pt x="0" y="190233"/>
                  </a:moveTo>
                  <a:lnTo>
                    <a:pt x="835849" y="1024924"/>
                  </a:lnTo>
                </a:path>
                <a:path w="836295" h="2068830">
                  <a:moveTo>
                    <a:pt x="0" y="258476"/>
                  </a:moveTo>
                  <a:lnTo>
                    <a:pt x="835849" y="1094410"/>
                  </a:lnTo>
                </a:path>
                <a:path w="836295" h="2068830">
                  <a:moveTo>
                    <a:pt x="0" y="328287"/>
                  </a:moveTo>
                  <a:lnTo>
                    <a:pt x="835849" y="1163579"/>
                  </a:lnTo>
                </a:path>
                <a:path w="836295" h="2068830">
                  <a:moveTo>
                    <a:pt x="0" y="397937"/>
                  </a:moveTo>
                  <a:lnTo>
                    <a:pt x="835849" y="1232708"/>
                  </a:lnTo>
                </a:path>
                <a:path w="836295" h="2068830">
                  <a:moveTo>
                    <a:pt x="0" y="466296"/>
                  </a:moveTo>
                  <a:lnTo>
                    <a:pt x="835849" y="1302230"/>
                  </a:lnTo>
                </a:path>
                <a:path w="836295" h="2068830">
                  <a:moveTo>
                    <a:pt x="0" y="536009"/>
                  </a:moveTo>
                  <a:lnTo>
                    <a:pt x="835849" y="1371301"/>
                  </a:lnTo>
                </a:path>
                <a:path w="836295" h="2068830">
                  <a:moveTo>
                    <a:pt x="0" y="605612"/>
                  </a:moveTo>
                  <a:lnTo>
                    <a:pt x="835849" y="1440383"/>
                  </a:lnTo>
                </a:path>
                <a:path w="836295" h="2068830">
                  <a:moveTo>
                    <a:pt x="0" y="674099"/>
                  </a:moveTo>
                  <a:lnTo>
                    <a:pt x="835849" y="1510032"/>
                  </a:lnTo>
                </a:path>
                <a:path w="836295" h="2068830">
                  <a:moveTo>
                    <a:pt x="0" y="743742"/>
                  </a:moveTo>
                  <a:lnTo>
                    <a:pt x="835849" y="1579026"/>
                  </a:lnTo>
                </a:path>
                <a:path w="836295" h="2068830">
                  <a:moveTo>
                    <a:pt x="0" y="813367"/>
                  </a:moveTo>
                  <a:lnTo>
                    <a:pt x="835849" y="1648058"/>
                  </a:lnTo>
                </a:path>
                <a:path w="836295" h="2068830">
                  <a:moveTo>
                    <a:pt x="0" y="881995"/>
                  </a:moveTo>
                  <a:lnTo>
                    <a:pt x="835849" y="1717848"/>
                  </a:lnTo>
                </a:path>
                <a:path w="836295" h="2068830">
                  <a:moveTo>
                    <a:pt x="0" y="951472"/>
                  </a:moveTo>
                  <a:lnTo>
                    <a:pt x="835849" y="1786764"/>
                  </a:lnTo>
                </a:path>
                <a:path w="836295" h="2068830">
                  <a:moveTo>
                    <a:pt x="0" y="1021015"/>
                  </a:moveTo>
                  <a:lnTo>
                    <a:pt x="835849" y="1855706"/>
                  </a:lnTo>
                </a:path>
                <a:path w="836295" h="2068830">
                  <a:moveTo>
                    <a:pt x="0" y="1089894"/>
                  </a:moveTo>
                  <a:lnTo>
                    <a:pt x="835849" y="1925828"/>
                  </a:lnTo>
                </a:path>
                <a:path w="836295" h="2068830">
                  <a:moveTo>
                    <a:pt x="0" y="1159287"/>
                  </a:moveTo>
                  <a:lnTo>
                    <a:pt x="835849" y="1994659"/>
                  </a:lnTo>
                </a:path>
                <a:path w="836295" h="2068830">
                  <a:moveTo>
                    <a:pt x="0" y="1228680"/>
                  </a:moveTo>
                  <a:lnTo>
                    <a:pt x="805554" y="2033118"/>
                  </a:lnTo>
                </a:path>
                <a:path w="836295" h="2068830">
                  <a:moveTo>
                    <a:pt x="0" y="1297696"/>
                  </a:moveTo>
                  <a:lnTo>
                    <a:pt x="770481" y="2068255"/>
                  </a:lnTo>
                </a:path>
                <a:path w="836295" h="2068830">
                  <a:moveTo>
                    <a:pt x="0" y="674988"/>
                  </a:moveTo>
                  <a:lnTo>
                    <a:pt x="215684" y="890549"/>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364037" y="0"/>
                  </a:moveTo>
                  <a:lnTo>
                    <a:pt x="735390" y="371105"/>
                  </a:lnTo>
                </a:path>
                <a:path w="836295" h="2068830">
                  <a:moveTo>
                    <a:pt x="295122" y="0"/>
                  </a:moveTo>
                  <a:lnTo>
                    <a:pt x="701616" y="406242"/>
                  </a:lnTo>
                </a:path>
                <a:path w="836295" h="2068830">
                  <a:moveTo>
                    <a:pt x="226296" y="0"/>
                  </a:moveTo>
                  <a:lnTo>
                    <a:pt x="666543" y="439995"/>
                  </a:lnTo>
                </a:path>
                <a:path w="836295" h="2068830">
                  <a:moveTo>
                    <a:pt x="156176" y="0"/>
                  </a:moveTo>
                  <a:lnTo>
                    <a:pt x="631452" y="474959"/>
                  </a:lnTo>
                </a:path>
                <a:path w="836295" h="2068830">
                  <a:moveTo>
                    <a:pt x="87265" y="0"/>
                  </a:moveTo>
                  <a:lnTo>
                    <a:pt x="597678" y="510096"/>
                  </a:lnTo>
                </a:path>
                <a:path w="836295" h="2068830">
                  <a:moveTo>
                    <a:pt x="18427" y="0"/>
                  </a:moveTo>
                  <a:lnTo>
                    <a:pt x="562588" y="543849"/>
                  </a:lnTo>
                </a:path>
                <a:path w="836295" h="2068830">
                  <a:moveTo>
                    <a:pt x="0" y="51650"/>
                  </a:moveTo>
                  <a:lnTo>
                    <a:pt x="527515" y="578813"/>
                  </a:lnTo>
                </a:path>
                <a:path w="836295" h="2068830">
                  <a:moveTo>
                    <a:pt x="0" y="120533"/>
                  </a:moveTo>
                  <a:lnTo>
                    <a:pt x="493723" y="613951"/>
                  </a:lnTo>
                </a:path>
                <a:path w="836295" h="2068830">
                  <a:moveTo>
                    <a:pt x="0" y="189315"/>
                  </a:moveTo>
                  <a:lnTo>
                    <a:pt x="458650" y="647703"/>
                  </a:lnTo>
                </a:path>
                <a:path w="836295" h="2068830">
                  <a:moveTo>
                    <a:pt x="0" y="259390"/>
                  </a:moveTo>
                  <a:lnTo>
                    <a:pt x="423559" y="682667"/>
                  </a:lnTo>
                </a:path>
                <a:path w="836295" h="2068830">
                  <a:moveTo>
                    <a:pt x="0" y="328260"/>
                  </a:moveTo>
                  <a:lnTo>
                    <a:pt x="389785" y="717805"/>
                  </a:lnTo>
                </a:path>
                <a:path w="836295" h="2068830">
                  <a:moveTo>
                    <a:pt x="0" y="397081"/>
                  </a:moveTo>
                  <a:lnTo>
                    <a:pt x="354712" y="751557"/>
                  </a:lnTo>
                </a:path>
                <a:path w="836295" h="2068830">
                  <a:moveTo>
                    <a:pt x="0" y="467255"/>
                  </a:moveTo>
                  <a:lnTo>
                    <a:pt x="319622" y="786695"/>
                  </a:lnTo>
                </a:path>
                <a:path w="836295" h="2068830">
                  <a:moveTo>
                    <a:pt x="0" y="535988"/>
                  </a:moveTo>
                  <a:lnTo>
                    <a:pt x="285847" y="821659"/>
                  </a:lnTo>
                </a:path>
                <a:path w="836295" h="2068830">
                  <a:moveTo>
                    <a:pt x="0" y="604821"/>
                  </a:moveTo>
                  <a:lnTo>
                    <a:pt x="250757" y="855412"/>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0" y="674988"/>
                  </a:moveTo>
                  <a:lnTo>
                    <a:pt x="215684" y="890549"/>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364037" y="0"/>
                  </a:moveTo>
                  <a:lnTo>
                    <a:pt x="735390" y="371105"/>
                  </a:lnTo>
                </a:path>
                <a:path w="836295" h="2068830">
                  <a:moveTo>
                    <a:pt x="295122" y="0"/>
                  </a:moveTo>
                  <a:lnTo>
                    <a:pt x="701616" y="406242"/>
                  </a:lnTo>
                </a:path>
                <a:path w="836295" h="2068830">
                  <a:moveTo>
                    <a:pt x="226296" y="0"/>
                  </a:moveTo>
                  <a:lnTo>
                    <a:pt x="666543" y="439995"/>
                  </a:lnTo>
                </a:path>
                <a:path w="836295" h="2068830">
                  <a:moveTo>
                    <a:pt x="156176" y="0"/>
                  </a:moveTo>
                  <a:lnTo>
                    <a:pt x="631452" y="474959"/>
                  </a:lnTo>
                </a:path>
                <a:path w="836295" h="2068830">
                  <a:moveTo>
                    <a:pt x="87265" y="0"/>
                  </a:moveTo>
                  <a:lnTo>
                    <a:pt x="597678" y="510096"/>
                  </a:lnTo>
                </a:path>
                <a:path w="836295" h="2068830">
                  <a:moveTo>
                    <a:pt x="18427" y="0"/>
                  </a:moveTo>
                  <a:lnTo>
                    <a:pt x="562588" y="543849"/>
                  </a:lnTo>
                </a:path>
                <a:path w="836295" h="2068830">
                  <a:moveTo>
                    <a:pt x="0" y="51650"/>
                  </a:moveTo>
                  <a:lnTo>
                    <a:pt x="527515" y="578813"/>
                  </a:lnTo>
                </a:path>
                <a:path w="836295" h="2068830">
                  <a:moveTo>
                    <a:pt x="0" y="120533"/>
                  </a:moveTo>
                  <a:lnTo>
                    <a:pt x="493723" y="613951"/>
                  </a:lnTo>
                </a:path>
                <a:path w="836295" h="2068830">
                  <a:moveTo>
                    <a:pt x="0" y="189315"/>
                  </a:moveTo>
                  <a:lnTo>
                    <a:pt x="458650" y="647703"/>
                  </a:lnTo>
                </a:path>
                <a:path w="836295" h="2068830">
                  <a:moveTo>
                    <a:pt x="0" y="259390"/>
                  </a:moveTo>
                  <a:lnTo>
                    <a:pt x="423559" y="682667"/>
                  </a:lnTo>
                </a:path>
                <a:path w="836295" h="2068830">
                  <a:moveTo>
                    <a:pt x="0" y="328260"/>
                  </a:moveTo>
                  <a:lnTo>
                    <a:pt x="389785" y="717805"/>
                  </a:lnTo>
                </a:path>
                <a:path w="836295" h="2068830">
                  <a:moveTo>
                    <a:pt x="0" y="397081"/>
                  </a:moveTo>
                  <a:lnTo>
                    <a:pt x="354712" y="751557"/>
                  </a:lnTo>
                </a:path>
                <a:path w="836295" h="2068830">
                  <a:moveTo>
                    <a:pt x="0" y="467255"/>
                  </a:moveTo>
                  <a:lnTo>
                    <a:pt x="319622" y="786695"/>
                  </a:lnTo>
                </a:path>
                <a:path w="836295" h="2068830">
                  <a:moveTo>
                    <a:pt x="0" y="535988"/>
                  </a:moveTo>
                  <a:lnTo>
                    <a:pt x="285847" y="821659"/>
                  </a:lnTo>
                </a:path>
                <a:path w="836295" h="2068830">
                  <a:moveTo>
                    <a:pt x="0" y="604821"/>
                  </a:moveTo>
                  <a:lnTo>
                    <a:pt x="250757" y="855412"/>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0" y="674988"/>
                  </a:moveTo>
                  <a:lnTo>
                    <a:pt x="215684" y="890549"/>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 w="836295" h="2068830">
                  <a:moveTo>
                    <a:pt x="364037" y="0"/>
                  </a:moveTo>
                  <a:lnTo>
                    <a:pt x="735390" y="371105"/>
                  </a:lnTo>
                </a:path>
                <a:path w="836295" h="2068830">
                  <a:moveTo>
                    <a:pt x="295122" y="0"/>
                  </a:moveTo>
                  <a:lnTo>
                    <a:pt x="701616" y="406242"/>
                  </a:lnTo>
                </a:path>
                <a:path w="836295" h="2068830">
                  <a:moveTo>
                    <a:pt x="226296" y="0"/>
                  </a:moveTo>
                  <a:lnTo>
                    <a:pt x="666543" y="439995"/>
                  </a:lnTo>
                </a:path>
                <a:path w="836295" h="2068830">
                  <a:moveTo>
                    <a:pt x="156176" y="0"/>
                  </a:moveTo>
                  <a:lnTo>
                    <a:pt x="631452" y="474959"/>
                  </a:lnTo>
                </a:path>
                <a:path w="836295" h="2068830">
                  <a:moveTo>
                    <a:pt x="87265" y="0"/>
                  </a:moveTo>
                  <a:lnTo>
                    <a:pt x="597678" y="510096"/>
                  </a:lnTo>
                </a:path>
                <a:path w="836295" h="2068830">
                  <a:moveTo>
                    <a:pt x="18427" y="0"/>
                  </a:moveTo>
                  <a:lnTo>
                    <a:pt x="562588" y="543849"/>
                  </a:lnTo>
                </a:path>
                <a:path w="836295" h="2068830">
                  <a:moveTo>
                    <a:pt x="0" y="51650"/>
                  </a:moveTo>
                  <a:lnTo>
                    <a:pt x="527515" y="578813"/>
                  </a:lnTo>
                </a:path>
                <a:path w="836295" h="2068830">
                  <a:moveTo>
                    <a:pt x="0" y="120533"/>
                  </a:moveTo>
                  <a:lnTo>
                    <a:pt x="493723" y="613951"/>
                  </a:lnTo>
                </a:path>
                <a:path w="836295" h="2068830">
                  <a:moveTo>
                    <a:pt x="0" y="189315"/>
                  </a:moveTo>
                  <a:lnTo>
                    <a:pt x="458650" y="647703"/>
                  </a:lnTo>
                </a:path>
                <a:path w="836295" h="2068830">
                  <a:moveTo>
                    <a:pt x="0" y="259390"/>
                  </a:moveTo>
                  <a:lnTo>
                    <a:pt x="423559" y="682667"/>
                  </a:lnTo>
                </a:path>
                <a:path w="836295" h="2068830">
                  <a:moveTo>
                    <a:pt x="0" y="328260"/>
                  </a:moveTo>
                  <a:lnTo>
                    <a:pt x="389785" y="717805"/>
                  </a:lnTo>
                </a:path>
                <a:path w="836295" h="2068830">
                  <a:moveTo>
                    <a:pt x="0" y="397081"/>
                  </a:moveTo>
                  <a:lnTo>
                    <a:pt x="354712" y="751557"/>
                  </a:lnTo>
                </a:path>
                <a:path w="836295" h="2068830">
                  <a:moveTo>
                    <a:pt x="0" y="467255"/>
                  </a:moveTo>
                  <a:lnTo>
                    <a:pt x="319622" y="786695"/>
                  </a:lnTo>
                </a:path>
                <a:path w="836295" h="2068830">
                  <a:moveTo>
                    <a:pt x="0" y="535988"/>
                  </a:moveTo>
                  <a:lnTo>
                    <a:pt x="285847" y="821659"/>
                  </a:lnTo>
                </a:path>
                <a:path w="836295" h="2068830">
                  <a:moveTo>
                    <a:pt x="0" y="604821"/>
                  </a:moveTo>
                  <a:lnTo>
                    <a:pt x="250757" y="855412"/>
                  </a:lnTo>
                </a:path>
                <a:path w="836295" h="2068830">
                  <a:moveTo>
                    <a:pt x="779793" y="0"/>
                  </a:moveTo>
                  <a:lnTo>
                    <a:pt x="835849" y="56024"/>
                  </a:lnTo>
                </a:path>
                <a:path w="836295" h="2068830">
                  <a:moveTo>
                    <a:pt x="711025" y="0"/>
                  </a:moveTo>
                  <a:lnTo>
                    <a:pt x="835849" y="124747"/>
                  </a:lnTo>
                </a:path>
                <a:path w="836295" h="2068830">
                  <a:moveTo>
                    <a:pt x="642150" y="0"/>
                  </a:moveTo>
                  <a:lnTo>
                    <a:pt x="835849" y="193570"/>
                  </a:lnTo>
                </a:path>
                <a:path w="836295" h="2068830">
                  <a:moveTo>
                    <a:pt x="571941" y="0"/>
                  </a:moveTo>
                  <a:lnTo>
                    <a:pt x="835849" y="263757"/>
                  </a:lnTo>
                </a:path>
                <a:path w="836295" h="2068830">
                  <a:moveTo>
                    <a:pt x="503122" y="0"/>
                  </a:moveTo>
                  <a:lnTo>
                    <a:pt x="805554" y="302215"/>
                  </a:lnTo>
                </a:path>
                <a:path w="836295" h="2068830">
                  <a:moveTo>
                    <a:pt x="434288" y="0"/>
                  </a:moveTo>
                  <a:lnTo>
                    <a:pt x="770481" y="335968"/>
                  </a:lnTo>
                </a:path>
              </a:pathLst>
            </a:custGeom>
            <a:ln w="16885">
              <a:solidFill>
                <a:srgbClr val="C8FF54"/>
              </a:solidFill>
            </a:ln>
          </p:spPr>
          <p:txBody>
            <a:bodyPr wrap="square" lIns="0" tIns="0" rIns="0" bIns="0" rtlCol="0"/>
            <a:lstStyle/>
            <a:p>
              <a:endParaRPr/>
            </a:p>
          </p:txBody>
        </p:sp>
      </p:grpSp>
      <p:grpSp>
        <p:nvGrpSpPr>
          <p:cNvPr id="57" name="Group 56">
            <a:extLst>
              <a:ext uri="{FF2B5EF4-FFF2-40B4-BE49-F238E27FC236}">
                <a16:creationId xmlns:a16="http://schemas.microsoft.com/office/drawing/2014/main" id="{3B02EFE6-8FD7-4620-B2D3-A0BE02FF26B1}"/>
              </a:ext>
            </a:extLst>
          </p:cNvPr>
          <p:cNvGrpSpPr/>
          <p:nvPr/>
        </p:nvGrpSpPr>
        <p:grpSpPr>
          <a:xfrm>
            <a:off x="709424" y="1132066"/>
            <a:ext cx="1749970" cy="5020611"/>
            <a:chOff x="709424" y="1132066"/>
            <a:chExt cx="1749970" cy="5020611"/>
          </a:xfrm>
        </p:grpSpPr>
        <p:sp>
          <p:nvSpPr>
            <p:cNvPr id="25" name="object 25"/>
            <p:cNvSpPr/>
            <p:nvPr/>
          </p:nvSpPr>
          <p:spPr>
            <a:xfrm>
              <a:off x="1062540" y="1213651"/>
              <a:ext cx="591380" cy="730177"/>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70111" y="2269767"/>
              <a:ext cx="793450" cy="775942"/>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834446" y="3470072"/>
              <a:ext cx="750112" cy="824547"/>
            </a:xfrm>
            <a:prstGeom prst="rect">
              <a:avLst/>
            </a:prstGeom>
            <a:blipFill>
              <a:blip r:embed="rId9" cstate="print"/>
              <a:stretch>
                <a:fillRect/>
              </a:stretch>
            </a:blipFill>
          </p:spPr>
          <p:txBody>
            <a:bodyPr wrap="square" lIns="0" tIns="0" rIns="0" bIns="0" rtlCol="0"/>
            <a:lstStyle/>
            <a:p>
              <a:endParaRPr/>
            </a:p>
          </p:txBody>
        </p:sp>
        <p:grpSp>
          <p:nvGrpSpPr>
            <p:cNvPr id="33" name="object 33"/>
            <p:cNvGrpSpPr/>
            <p:nvPr/>
          </p:nvGrpSpPr>
          <p:grpSpPr>
            <a:xfrm>
              <a:off x="709424" y="4852197"/>
              <a:ext cx="1080135" cy="1300480"/>
              <a:chOff x="1343127" y="4767474"/>
              <a:chExt cx="1080135" cy="1300480"/>
            </a:xfrm>
          </p:grpSpPr>
          <p:sp>
            <p:nvSpPr>
              <p:cNvPr id="34" name="object 34"/>
              <p:cNvSpPr/>
              <p:nvPr/>
            </p:nvSpPr>
            <p:spPr>
              <a:xfrm>
                <a:off x="1343127" y="4767474"/>
                <a:ext cx="954873" cy="488718"/>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347597" y="5241455"/>
                <a:ext cx="1075143" cy="826477"/>
              </a:xfrm>
              <a:prstGeom prst="rect">
                <a:avLst/>
              </a:prstGeom>
              <a:blipFill>
                <a:blip r:embed="rId11" cstate="print"/>
                <a:stretch>
                  <a:fillRect/>
                </a:stretch>
              </a:blipFill>
            </p:spPr>
            <p:txBody>
              <a:bodyPr wrap="square" lIns="0" tIns="0" rIns="0" bIns="0" rtlCol="0"/>
              <a:lstStyle/>
              <a:p>
                <a:endParaRPr/>
              </a:p>
            </p:txBody>
          </p:sp>
        </p:grpSp>
        <p:grpSp>
          <p:nvGrpSpPr>
            <p:cNvPr id="36" name="object 36"/>
            <p:cNvGrpSpPr/>
            <p:nvPr/>
          </p:nvGrpSpPr>
          <p:grpSpPr>
            <a:xfrm>
              <a:off x="2264449" y="1132066"/>
              <a:ext cx="194945" cy="4816475"/>
              <a:chOff x="2898901" y="1254633"/>
              <a:chExt cx="194945" cy="4816475"/>
            </a:xfrm>
          </p:grpSpPr>
          <p:sp>
            <p:nvSpPr>
              <p:cNvPr id="37" name="object 37"/>
              <p:cNvSpPr/>
              <p:nvPr/>
            </p:nvSpPr>
            <p:spPr>
              <a:xfrm>
                <a:off x="2968751" y="1257808"/>
                <a:ext cx="20320" cy="4810125"/>
              </a:xfrm>
              <a:custGeom>
                <a:avLst/>
                <a:gdLst/>
                <a:ahLst/>
                <a:cxnLst/>
                <a:rect l="l" t="t" r="r" b="b"/>
                <a:pathLst>
                  <a:path w="20319" h="4810125">
                    <a:moveTo>
                      <a:pt x="0" y="0"/>
                    </a:moveTo>
                    <a:lnTo>
                      <a:pt x="19812" y="4810125"/>
                    </a:lnTo>
                  </a:path>
                </a:pathLst>
              </a:custGeom>
              <a:ln w="6350">
                <a:solidFill>
                  <a:srgbClr val="37DE97"/>
                </a:solidFill>
              </a:ln>
            </p:spPr>
            <p:txBody>
              <a:bodyPr wrap="square" lIns="0" tIns="0" rIns="0" bIns="0" rtlCol="0"/>
              <a:lstStyle/>
              <a:p>
                <a:endParaRPr/>
              </a:p>
            </p:txBody>
          </p:sp>
          <p:sp>
            <p:nvSpPr>
              <p:cNvPr id="38" name="object 38"/>
              <p:cNvSpPr/>
              <p:nvPr/>
            </p:nvSpPr>
            <p:spPr>
              <a:xfrm>
                <a:off x="2898901" y="1593723"/>
                <a:ext cx="179197" cy="197103"/>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2898901" y="3826383"/>
                <a:ext cx="179197" cy="197104"/>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2898901" y="5260593"/>
                <a:ext cx="179197" cy="197103"/>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2914395" y="2580894"/>
                <a:ext cx="179324" cy="197103"/>
              </a:xfrm>
              <a:prstGeom prst="rect">
                <a:avLst/>
              </a:prstGeom>
              <a:blipFill>
                <a:blip r:embed="rId14" cstate="print"/>
                <a:stretch>
                  <a:fillRect/>
                </a:stretch>
              </a:blipFill>
            </p:spPr>
            <p:txBody>
              <a:bodyPr wrap="square" lIns="0" tIns="0" rIns="0" bIns="0" rtlCol="0"/>
              <a:lstStyle/>
              <a:p>
                <a:endParaRPr/>
              </a:p>
            </p:txBody>
          </p:sp>
        </p:grpSp>
      </p:grpSp>
      <p:grpSp>
        <p:nvGrpSpPr>
          <p:cNvPr id="58" name="Group 57">
            <a:extLst>
              <a:ext uri="{FF2B5EF4-FFF2-40B4-BE49-F238E27FC236}">
                <a16:creationId xmlns:a16="http://schemas.microsoft.com/office/drawing/2014/main" id="{7622C95F-FE4C-49AC-A88B-E1A5FA524A60}"/>
              </a:ext>
            </a:extLst>
          </p:cNvPr>
          <p:cNvGrpSpPr/>
          <p:nvPr/>
        </p:nvGrpSpPr>
        <p:grpSpPr>
          <a:xfrm>
            <a:off x="6478314" y="1225041"/>
            <a:ext cx="1408132" cy="4816475"/>
            <a:chOff x="6478314" y="1225041"/>
            <a:chExt cx="1408132" cy="4816475"/>
          </a:xfrm>
        </p:grpSpPr>
        <p:sp>
          <p:nvSpPr>
            <p:cNvPr id="27" name="object 27"/>
            <p:cNvSpPr/>
            <p:nvPr/>
          </p:nvSpPr>
          <p:spPr>
            <a:xfrm>
              <a:off x="6478314" y="1394887"/>
              <a:ext cx="647043" cy="715753"/>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6608054" y="3540304"/>
              <a:ext cx="704954" cy="741420"/>
            </a:xfrm>
            <a:prstGeom prst="rect">
              <a:avLst/>
            </a:prstGeom>
            <a:blipFill>
              <a:blip r:embed="rId16" cstate="print"/>
              <a:stretch>
                <a:fillRect/>
              </a:stretch>
            </a:blipFill>
          </p:spPr>
          <p:txBody>
            <a:bodyPr wrap="square" lIns="0" tIns="0" rIns="0" bIns="0" rtlCol="0"/>
            <a:lstStyle/>
            <a:p>
              <a:endParaRPr/>
            </a:p>
          </p:txBody>
        </p:sp>
        <p:sp>
          <p:nvSpPr>
            <p:cNvPr id="29" name="object 29"/>
            <p:cNvSpPr/>
            <p:nvPr/>
          </p:nvSpPr>
          <p:spPr>
            <a:xfrm>
              <a:off x="6542008" y="5009792"/>
              <a:ext cx="748693" cy="710617"/>
            </a:xfrm>
            <a:prstGeom prst="rect">
              <a:avLst/>
            </a:prstGeom>
            <a:blipFill>
              <a:blip r:embed="rId17" cstate="print"/>
              <a:stretch>
                <a:fillRect/>
              </a:stretch>
            </a:blipFill>
          </p:spPr>
          <p:txBody>
            <a:bodyPr wrap="square" lIns="0" tIns="0" rIns="0" bIns="0" rtlCol="0"/>
            <a:lstStyle/>
            <a:p>
              <a:endParaRPr/>
            </a:p>
          </p:txBody>
        </p:sp>
        <p:sp>
          <p:nvSpPr>
            <p:cNvPr id="31" name="object 31"/>
            <p:cNvSpPr/>
            <p:nvPr/>
          </p:nvSpPr>
          <p:spPr>
            <a:xfrm>
              <a:off x="6522973" y="2452789"/>
              <a:ext cx="682548" cy="750277"/>
            </a:xfrm>
            <a:prstGeom prst="rect">
              <a:avLst/>
            </a:prstGeom>
            <a:blipFill>
              <a:blip r:embed="rId18" cstate="print"/>
              <a:stretch>
                <a:fillRect/>
              </a:stretch>
            </a:blipFill>
          </p:spPr>
          <p:txBody>
            <a:bodyPr wrap="square" lIns="0" tIns="0" rIns="0" bIns="0" rtlCol="0"/>
            <a:lstStyle/>
            <a:p>
              <a:endParaRPr/>
            </a:p>
          </p:txBody>
        </p:sp>
        <p:grpSp>
          <p:nvGrpSpPr>
            <p:cNvPr id="42" name="object 42"/>
            <p:cNvGrpSpPr/>
            <p:nvPr/>
          </p:nvGrpSpPr>
          <p:grpSpPr>
            <a:xfrm>
              <a:off x="7691501" y="1225041"/>
              <a:ext cx="194945" cy="4816475"/>
              <a:chOff x="7691501" y="1225041"/>
              <a:chExt cx="194945" cy="4816475"/>
            </a:xfrm>
          </p:grpSpPr>
          <p:sp>
            <p:nvSpPr>
              <p:cNvPr id="43" name="object 43"/>
              <p:cNvSpPr/>
              <p:nvPr/>
            </p:nvSpPr>
            <p:spPr>
              <a:xfrm>
                <a:off x="7761351" y="1228216"/>
                <a:ext cx="20320" cy="4810125"/>
              </a:xfrm>
              <a:custGeom>
                <a:avLst/>
                <a:gdLst/>
                <a:ahLst/>
                <a:cxnLst/>
                <a:rect l="l" t="t" r="r" b="b"/>
                <a:pathLst>
                  <a:path w="20320" h="4810125">
                    <a:moveTo>
                      <a:pt x="0" y="0"/>
                    </a:moveTo>
                    <a:lnTo>
                      <a:pt x="19812" y="4810099"/>
                    </a:lnTo>
                  </a:path>
                </a:pathLst>
              </a:custGeom>
              <a:ln w="6350">
                <a:solidFill>
                  <a:srgbClr val="37DE97"/>
                </a:solidFill>
              </a:ln>
            </p:spPr>
            <p:txBody>
              <a:bodyPr wrap="square" lIns="0" tIns="0" rIns="0" bIns="0" rtlCol="0"/>
              <a:lstStyle/>
              <a:p>
                <a:endParaRPr/>
              </a:p>
            </p:txBody>
          </p:sp>
          <p:sp>
            <p:nvSpPr>
              <p:cNvPr id="44" name="object 44"/>
              <p:cNvSpPr/>
              <p:nvPr/>
            </p:nvSpPr>
            <p:spPr>
              <a:xfrm>
                <a:off x="7691501" y="1564131"/>
                <a:ext cx="179324" cy="196976"/>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7691501" y="3796791"/>
                <a:ext cx="179324" cy="197103"/>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707122" y="2551302"/>
                <a:ext cx="179197" cy="197104"/>
              </a:xfrm>
              <a:prstGeom prst="rect">
                <a:avLst/>
              </a:prstGeom>
              <a:blipFill>
                <a:blip r:embed="rId21" cstate="print"/>
                <a:stretch>
                  <a:fillRect/>
                </a:stretch>
              </a:blipFill>
            </p:spPr>
            <p:txBody>
              <a:bodyPr wrap="square" lIns="0" tIns="0" rIns="0" bIns="0" rtlCol="0"/>
              <a:lstStyle/>
              <a:p>
                <a:endParaRPr/>
              </a:p>
            </p:txBody>
          </p:sp>
          <p:sp>
            <p:nvSpPr>
              <p:cNvPr id="47" name="object 47"/>
              <p:cNvSpPr/>
              <p:nvPr/>
            </p:nvSpPr>
            <p:spPr>
              <a:xfrm>
                <a:off x="7691501" y="5231002"/>
                <a:ext cx="179324" cy="196977"/>
              </a:xfrm>
              <a:prstGeom prst="rect">
                <a:avLst/>
              </a:prstGeom>
              <a:blipFill>
                <a:blip r:embed="rId19" cstate="print"/>
                <a:stretch>
                  <a:fillRect/>
                </a:stretch>
              </a:blipFill>
            </p:spPr>
            <p:txBody>
              <a:bodyPr wrap="square" lIns="0" tIns="0" rIns="0" bIns="0" rtlCol="0"/>
              <a:lstStyle/>
              <a:p>
                <a:endParaRPr/>
              </a:p>
            </p:txBody>
          </p:sp>
        </p:grpSp>
      </p:grpSp>
      <p:sp>
        <p:nvSpPr>
          <p:cNvPr id="48" name="object 48"/>
          <p:cNvSpPr txBox="1"/>
          <p:nvPr/>
        </p:nvSpPr>
        <p:spPr>
          <a:xfrm>
            <a:off x="8128761" y="1526540"/>
            <a:ext cx="1094488" cy="320601"/>
          </a:xfrm>
          <a:prstGeom prst="rect">
            <a:avLst/>
          </a:prstGeom>
        </p:spPr>
        <p:txBody>
          <a:bodyPr vert="horz" wrap="square" lIns="0" tIns="12700" rIns="0" bIns="0" rtlCol="0">
            <a:spAutoFit/>
          </a:bodyPr>
          <a:lstStyle/>
          <a:p>
            <a:pPr marL="12700">
              <a:lnSpc>
                <a:spcPct val="100000"/>
              </a:lnSpc>
              <a:spcBef>
                <a:spcPts val="100"/>
              </a:spcBef>
            </a:pPr>
            <a:r>
              <a:rPr lang="en-US" sz="2000" b="1" spc="-5">
                <a:solidFill>
                  <a:srgbClr val="404040"/>
                </a:solidFill>
                <a:latin typeface="Arial"/>
                <a:cs typeface="Arial"/>
              </a:rPr>
              <a:t>Tải lên</a:t>
            </a:r>
            <a:endParaRPr sz="2000">
              <a:latin typeface="Arial"/>
              <a:cs typeface="Arial"/>
            </a:endParaRPr>
          </a:p>
        </p:txBody>
      </p:sp>
      <p:sp>
        <p:nvSpPr>
          <p:cNvPr id="49" name="object 49"/>
          <p:cNvSpPr txBox="1"/>
          <p:nvPr/>
        </p:nvSpPr>
        <p:spPr>
          <a:xfrm>
            <a:off x="8128761" y="2614676"/>
            <a:ext cx="1266538" cy="320601"/>
          </a:xfrm>
          <a:prstGeom prst="rect">
            <a:avLst/>
          </a:prstGeom>
        </p:spPr>
        <p:txBody>
          <a:bodyPr vert="horz" wrap="square" lIns="0" tIns="12700" rIns="0" bIns="0" rtlCol="0">
            <a:spAutoFit/>
          </a:bodyPr>
          <a:lstStyle/>
          <a:p>
            <a:pPr marL="12700">
              <a:lnSpc>
                <a:spcPct val="100000"/>
              </a:lnSpc>
              <a:spcBef>
                <a:spcPts val="100"/>
              </a:spcBef>
            </a:pPr>
            <a:r>
              <a:rPr lang="en-US" sz="2000" b="1">
                <a:solidFill>
                  <a:srgbClr val="404040"/>
                </a:solidFill>
                <a:latin typeface="Arial"/>
                <a:cs typeface="Arial"/>
              </a:rPr>
              <a:t>Quay lại</a:t>
            </a:r>
            <a:endParaRPr sz="2000">
              <a:latin typeface="Arial"/>
              <a:cs typeface="Arial"/>
            </a:endParaRPr>
          </a:p>
        </p:txBody>
      </p:sp>
      <p:sp>
        <p:nvSpPr>
          <p:cNvPr id="50" name="object 50"/>
          <p:cNvSpPr txBox="1"/>
          <p:nvPr/>
        </p:nvSpPr>
        <p:spPr>
          <a:xfrm>
            <a:off x="8121073" y="3514566"/>
            <a:ext cx="3235077" cy="1051570"/>
          </a:xfrm>
          <a:prstGeom prst="rect">
            <a:avLst/>
          </a:prstGeom>
        </p:spPr>
        <p:txBody>
          <a:bodyPr vert="horz" wrap="square" lIns="0" tIns="127000" rIns="0" bIns="0" rtlCol="0">
            <a:spAutoFit/>
          </a:bodyPr>
          <a:lstStyle/>
          <a:p>
            <a:pPr marL="12700">
              <a:lnSpc>
                <a:spcPct val="100000"/>
              </a:lnSpc>
              <a:spcBef>
                <a:spcPts val="1000"/>
              </a:spcBef>
            </a:pPr>
            <a:r>
              <a:rPr lang="vi-VN" sz="2000" b="1" spc="-10">
                <a:solidFill>
                  <a:srgbClr val="404040"/>
                </a:solidFill>
                <a:latin typeface="Arial"/>
                <a:cs typeface="Arial"/>
              </a:rPr>
              <a:t>Di chuyển </a:t>
            </a:r>
            <a:r>
              <a:rPr lang="vi-VN" sz="2000" spc="-10">
                <a:solidFill>
                  <a:srgbClr val="404040"/>
                </a:solidFill>
                <a:latin typeface="Arial"/>
                <a:cs typeface="Arial"/>
              </a:rPr>
              <a:t>mọi thứ hoặc </a:t>
            </a:r>
            <a:r>
              <a:rPr lang="vi-VN" sz="2000" b="1" spc="-10">
                <a:solidFill>
                  <a:srgbClr val="404040"/>
                </a:solidFill>
                <a:latin typeface="Arial"/>
                <a:cs typeface="Arial"/>
              </a:rPr>
              <a:t>chèn</a:t>
            </a:r>
            <a:r>
              <a:rPr lang="en-US" sz="2000" spc="-10">
                <a:solidFill>
                  <a:srgbClr val="404040"/>
                </a:solidFill>
                <a:latin typeface="Arial"/>
                <a:cs typeface="Arial"/>
              </a:rPr>
              <a:t> </a:t>
            </a:r>
            <a:r>
              <a:rPr lang="vi-VN" sz="2000" spc="-10">
                <a:solidFill>
                  <a:srgbClr val="404040"/>
                </a:solidFill>
                <a:latin typeface="Arial"/>
                <a:cs typeface="Arial"/>
              </a:rPr>
              <a:t>những thứ vào những người khác</a:t>
            </a:r>
            <a:endParaRPr sz="2000">
              <a:latin typeface="Arial"/>
              <a:cs typeface="Arial"/>
            </a:endParaRPr>
          </a:p>
        </p:txBody>
      </p:sp>
      <p:sp>
        <p:nvSpPr>
          <p:cNvPr id="51" name="object 51"/>
          <p:cNvSpPr txBox="1"/>
          <p:nvPr/>
        </p:nvSpPr>
        <p:spPr>
          <a:xfrm>
            <a:off x="8121073" y="4976616"/>
            <a:ext cx="3031301" cy="743793"/>
          </a:xfrm>
          <a:prstGeom prst="rect">
            <a:avLst/>
          </a:prstGeom>
        </p:spPr>
        <p:txBody>
          <a:bodyPr vert="horz" wrap="square" lIns="0" tIns="127000" rIns="0" bIns="0" rtlCol="0">
            <a:spAutoFit/>
          </a:bodyPr>
          <a:lstStyle/>
          <a:p>
            <a:pPr marL="12700">
              <a:lnSpc>
                <a:spcPct val="100000"/>
              </a:lnSpc>
              <a:spcBef>
                <a:spcPts val="1000"/>
              </a:spcBef>
            </a:pPr>
            <a:r>
              <a:rPr lang="en-US" sz="2000" b="1">
                <a:solidFill>
                  <a:srgbClr val="404040"/>
                </a:solidFill>
                <a:latin typeface="Arial"/>
                <a:cs typeface="Arial"/>
              </a:rPr>
              <a:t>Tải xuống </a:t>
            </a:r>
            <a:r>
              <a:rPr lang="en-US" sz="2000">
                <a:solidFill>
                  <a:srgbClr val="404040"/>
                </a:solidFill>
                <a:latin typeface="Arial"/>
                <a:cs typeface="Arial"/>
              </a:rPr>
              <a:t>một số tệp hoặc dữ liệu</a:t>
            </a:r>
            <a:endParaRPr sz="2000">
              <a:latin typeface="Arial"/>
              <a:cs typeface="Arial"/>
            </a:endParaRPr>
          </a:p>
        </p:txBody>
      </p:sp>
      <p:grpSp>
        <p:nvGrpSpPr>
          <p:cNvPr id="59" name="Group 58">
            <a:extLst>
              <a:ext uri="{FF2B5EF4-FFF2-40B4-BE49-F238E27FC236}">
                <a16:creationId xmlns:a16="http://schemas.microsoft.com/office/drawing/2014/main" id="{9BD49EAE-2E17-44CD-9206-BB2586909E28}"/>
              </a:ext>
            </a:extLst>
          </p:cNvPr>
          <p:cNvGrpSpPr/>
          <p:nvPr/>
        </p:nvGrpSpPr>
        <p:grpSpPr>
          <a:xfrm>
            <a:off x="2730500" y="1222633"/>
            <a:ext cx="3850453" cy="4497776"/>
            <a:chOff x="2730500" y="1222633"/>
            <a:chExt cx="3850453" cy="4497776"/>
          </a:xfrm>
        </p:grpSpPr>
        <p:sp>
          <p:nvSpPr>
            <p:cNvPr id="53" name="object 48">
              <a:extLst>
                <a:ext uri="{FF2B5EF4-FFF2-40B4-BE49-F238E27FC236}">
                  <a16:creationId xmlns:a16="http://schemas.microsoft.com/office/drawing/2014/main" id="{EC121F97-A21E-4109-A7C5-1C1D8399FD4A}"/>
                </a:ext>
              </a:extLst>
            </p:cNvPr>
            <p:cNvSpPr txBox="1"/>
            <p:nvPr/>
          </p:nvSpPr>
          <p:spPr>
            <a:xfrm>
              <a:off x="2787482" y="1222633"/>
              <a:ext cx="2919274" cy="879151"/>
            </a:xfrm>
            <a:prstGeom prst="rect">
              <a:avLst/>
            </a:prstGeom>
          </p:spPr>
          <p:txBody>
            <a:bodyPr vert="horz" wrap="square" lIns="0" tIns="12700" rIns="0" bIns="0" rtlCol="0">
              <a:spAutoFit/>
            </a:bodyPr>
            <a:lstStyle/>
            <a:p>
              <a:pPr marL="12700" marR="5080">
                <a:lnSpc>
                  <a:spcPct val="150100"/>
                </a:lnSpc>
                <a:spcBef>
                  <a:spcPts val="100"/>
                </a:spcBef>
              </a:pPr>
              <a:r>
                <a:rPr lang="en-US" sz="2000" b="1" spc="-5">
                  <a:solidFill>
                    <a:srgbClr val="404040"/>
                  </a:solidFill>
                  <a:latin typeface="Arial"/>
                  <a:cs typeface="Arial"/>
                </a:rPr>
                <a:t>Sửa </a:t>
              </a:r>
              <a:r>
                <a:rPr lang="en-US" sz="2000" spc="-5">
                  <a:solidFill>
                    <a:srgbClr val="404040"/>
                  </a:solidFill>
                  <a:latin typeface="Arial"/>
                  <a:cs typeface="Arial"/>
                </a:rPr>
                <a:t>một phần thông tin hoặc nội dung cụ thể</a:t>
              </a:r>
              <a:endParaRPr lang="en-US" sz="2000">
                <a:latin typeface="Arial"/>
                <a:cs typeface="Arial"/>
              </a:endParaRPr>
            </a:p>
          </p:txBody>
        </p:sp>
        <p:sp>
          <p:nvSpPr>
            <p:cNvPr id="54" name="object 48">
              <a:extLst>
                <a:ext uri="{FF2B5EF4-FFF2-40B4-BE49-F238E27FC236}">
                  <a16:creationId xmlns:a16="http://schemas.microsoft.com/office/drawing/2014/main" id="{4ADDD79F-85F7-40E4-A7E6-7440A1B5FFC8}"/>
                </a:ext>
              </a:extLst>
            </p:cNvPr>
            <p:cNvSpPr txBox="1"/>
            <p:nvPr/>
          </p:nvSpPr>
          <p:spPr>
            <a:xfrm>
              <a:off x="2821257" y="2308830"/>
              <a:ext cx="3235077" cy="879151"/>
            </a:xfrm>
            <a:prstGeom prst="rect">
              <a:avLst/>
            </a:prstGeom>
          </p:spPr>
          <p:txBody>
            <a:bodyPr vert="horz" wrap="square" lIns="0" tIns="12700" rIns="0" bIns="0" rtlCol="0">
              <a:spAutoFit/>
            </a:bodyPr>
            <a:lstStyle/>
            <a:p>
              <a:pPr marL="12700" marR="52069">
                <a:lnSpc>
                  <a:spcPct val="150000"/>
                </a:lnSpc>
              </a:pPr>
              <a:r>
                <a:rPr lang="vi-VN" sz="2000" b="1">
                  <a:solidFill>
                    <a:srgbClr val="404040"/>
                  </a:solidFill>
                  <a:latin typeface="Arial"/>
                  <a:cs typeface="Arial"/>
                </a:rPr>
                <a:t>Tạo </a:t>
              </a:r>
              <a:r>
                <a:rPr lang="vi-VN" sz="2000">
                  <a:solidFill>
                    <a:srgbClr val="404040"/>
                  </a:solidFill>
                  <a:latin typeface="Arial"/>
                  <a:cs typeface="Arial"/>
                </a:rPr>
                <a:t>tài nguyên mới (khóa học, người dùng, </a:t>
              </a:r>
              <a:r>
                <a:rPr lang="en-US" sz="2000">
                  <a:solidFill>
                    <a:srgbClr val="404040"/>
                  </a:solidFill>
                  <a:latin typeface="Arial"/>
                  <a:cs typeface="Arial"/>
                </a:rPr>
                <a:t>..</a:t>
              </a:r>
              <a:r>
                <a:rPr lang="vi-VN" sz="2000">
                  <a:solidFill>
                    <a:srgbClr val="404040"/>
                  </a:solidFill>
                  <a:latin typeface="Arial"/>
                  <a:cs typeface="Arial"/>
                </a:rPr>
                <a:t>.)</a:t>
              </a:r>
              <a:r>
                <a:rPr lang="en-US" sz="2000">
                  <a:solidFill>
                    <a:srgbClr val="404040"/>
                  </a:solidFill>
                  <a:latin typeface="Arial"/>
                  <a:cs typeface="Arial"/>
                </a:rPr>
                <a:t> </a:t>
              </a:r>
            </a:p>
          </p:txBody>
        </p:sp>
        <p:sp>
          <p:nvSpPr>
            <p:cNvPr id="55" name="object 48">
              <a:extLst>
                <a:ext uri="{FF2B5EF4-FFF2-40B4-BE49-F238E27FC236}">
                  <a16:creationId xmlns:a16="http://schemas.microsoft.com/office/drawing/2014/main" id="{06CF2C71-CDEC-47C1-981D-245395458EDE}"/>
                </a:ext>
              </a:extLst>
            </p:cNvPr>
            <p:cNvSpPr txBox="1"/>
            <p:nvPr/>
          </p:nvSpPr>
          <p:spPr>
            <a:xfrm>
              <a:off x="2749548" y="3455766"/>
              <a:ext cx="3235077" cy="879151"/>
            </a:xfrm>
            <a:prstGeom prst="rect">
              <a:avLst/>
            </a:prstGeom>
          </p:spPr>
          <p:txBody>
            <a:bodyPr vert="horz" wrap="square" lIns="0" tIns="12700" rIns="0" bIns="0" rtlCol="0">
              <a:spAutoFit/>
            </a:bodyPr>
            <a:lstStyle/>
            <a:p>
              <a:pPr marL="104139" marR="469900">
                <a:lnSpc>
                  <a:spcPct val="150100"/>
                </a:lnSpc>
                <a:spcBef>
                  <a:spcPts val="1015"/>
                </a:spcBef>
              </a:pPr>
              <a:r>
                <a:rPr lang="en-US" sz="2000" b="1" spc="-5">
                  <a:solidFill>
                    <a:srgbClr val="404040"/>
                  </a:solidFill>
                  <a:latin typeface="Arial"/>
                  <a:cs typeface="Arial"/>
                </a:rPr>
                <a:t>Xóa </a:t>
              </a:r>
              <a:r>
                <a:rPr lang="en-US" sz="2000" spc="-5">
                  <a:solidFill>
                    <a:srgbClr val="404040"/>
                  </a:solidFill>
                  <a:latin typeface="Arial"/>
                  <a:cs typeface="Arial"/>
                </a:rPr>
                <a:t>một phần thông tin hoặc nội dung cụ thể</a:t>
              </a:r>
            </a:p>
          </p:txBody>
        </p:sp>
        <p:sp>
          <p:nvSpPr>
            <p:cNvPr id="56" name="object 48">
              <a:extLst>
                <a:ext uri="{FF2B5EF4-FFF2-40B4-BE49-F238E27FC236}">
                  <a16:creationId xmlns:a16="http://schemas.microsoft.com/office/drawing/2014/main" id="{FBBD787A-E130-4CFC-9616-D8BB451E070F}"/>
                </a:ext>
              </a:extLst>
            </p:cNvPr>
            <p:cNvSpPr txBox="1"/>
            <p:nvPr/>
          </p:nvSpPr>
          <p:spPr>
            <a:xfrm>
              <a:off x="2730500" y="4841258"/>
              <a:ext cx="3850453" cy="879151"/>
            </a:xfrm>
            <a:prstGeom prst="rect">
              <a:avLst/>
            </a:prstGeom>
          </p:spPr>
          <p:txBody>
            <a:bodyPr vert="horz" wrap="square" lIns="0" tIns="12700" rIns="0" bIns="0" rtlCol="0">
              <a:spAutoFit/>
            </a:bodyPr>
            <a:lstStyle/>
            <a:p>
              <a:pPr marL="104139" marR="294005">
                <a:lnSpc>
                  <a:spcPct val="150100"/>
                </a:lnSpc>
              </a:pPr>
              <a:r>
                <a:rPr lang="en-US" sz="2000" b="1" spc="-5">
                  <a:solidFill>
                    <a:srgbClr val="404040"/>
                  </a:solidFill>
                  <a:latin typeface="Arial"/>
                  <a:cs typeface="Arial"/>
                </a:rPr>
                <a:t>Thay đổi</a:t>
              </a:r>
              <a:r>
                <a:rPr lang="en-US" sz="2000" spc="-5">
                  <a:solidFill>
                    <a:srgbClr val="404040"/>
                  </a:solidFill>
                  <a:latin typeface="Arial"/>
                  <a:cs typeface="Arial"/>
                </a:rPr>
                <a:t> mức độ hiển thị của một phần thông tin/nội dung</a:t>
              </a:r>
              <a:endParaRPr lang="en-US" sz="2000">
                <a:latin typeface="Arial"/>
                <a:cs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0C61-EACD-4319-A2C5-0B62A049D99E}"/>
              </a:ext>
            </a:extLst>
          </p:cNvPr>
          <p:cNvSpPr>
            <a:spLocks noGrp="1"/>
          </p:cNvSpPr>
          <p:nvPr>
            <p:ph type="title"/>
          </p:nvPr>
        </p:nvSpPr>
        <p:spPr/>
        <p:txBody>
          <a:bodyPr/>
          <a:lstStyle/>
          <a:p>
            <a:pPr algn="ctr"/>
            <a:r>
              <a:rPr lang="en-US"/>
              <a:t>KẾT LUẬN</a:t>
            </a:r>
          </a:p>
        </p:txBody>
      </p:sp>
      <p:sp>
        <p:nvSpPr>
          <p:cNvPr id="3" name="Content Placeholder 2">
            <a:extLst>
              <a:ext uri="{FF2B5EF4-FFF2-40B4-BE49-F238E27FC236}">
                <a16:creationId xmlns:a16="http://schemas.microsoft.com/office/drawing/2014/main" id="{ADB3FB83-CF17-48EA-8B80-2DCF8EBD145C}"/>
              </a:ext>
            </a:extLst>
          </p:cNvPr>
          <p:cNvSpPr>
            <a:spLocks noGrp="1"/>
          </p:cNvSpPr>
          <p:nvPr>
            <p:ph idx="1"/>
          </p:nvPr>
        </p:nvSpPr>
        <p:spPr/>
        <p:txBody>
          <a:bodyPr/>
          <a:lstStyle/>
          <a:p>
            <a:pPr marL="514350" indent="-514350">
              <a:buAutoNum type="arabicPeriod"/>
            </a:pPr>
            <a:r>
              <a:rPr lang="en-US" b="1"/>
              <a:t>KẾT QUẢ ĐẠT ĐƯỢC</a:t>
            </a:r>
          </a:p>
          <a:p>
            <a:pPr marL="457200" indent="-457200">
              <a:buFontTx/>
              <a:buChar char="-"/>
            </a:pPr>
            <a:r>
              <a:rPr lang="en-US"/>
              <a:t>Xây dựng được hệ thống thi trực tuyến</a:t>
            </a:r>
          </a:p>
          <a:p>
            <a:pPr marL="457200" indent="-457200">
              <a:buFontTx/>
              <a:buChar char="-"/>
            </a:pPr>
            <a:r>
              <a:rPr lang="en-US"/>
              <a:t>Hệ thống than thiện, dễ nhìn</a:t>
            </a:r>
          </a:p>
          <a:p>
            <a:r>
              <a:rPr lang="en-US"/>
              <a:t>2. </a:t>
            </a:r>
            <a:r>
              <a:rPr lang="en-US" b="1"/>
              <a:t>TỒI TẠI VÀ HƯỚNG PHÁT TRIỂN</a:t>
            </a:r>
          </a:p>
          <a:p>
            <a:pPr marL="457200" indent="-457200">
              <a:buFontTx/>
              <a:buChar char="-"/>
            </a:pPr>
            <a:r>
              <a:rPr lang="en-US"/>
              <a:t>Hệ thống chưa đáp ứng đầy đủ các chức năng như mong muốn</a:t>
            </a:r>
          </a:p>
          <a:p>
            <a:pPr marL="457200" indent="-457200">
              <a:buFontTx/>
              <a:buChar char="-"/>
            </a:pPr>
            <a:r>
              <a:rPr lang="en-US"/>
              <a:t>Sử dụng tên miền để áp dụng vào thực tế</a:t>
            </a:r>
          </a:p>
        </p:txBody>
      </p:sp>
      <p:sp>
        <p:nvSpPr>
          <p:cNvPr id="4" name="Text Placeholder 3">
            <a:extLst>
              <a:ext uri="{FF2B5EF4-FFF2-40B4-BE49-F238E27FC236}">
                <a16:creationId xmlns:a16="http://schemas.microsoft.com/office/drawing/2014/main" id="{353B64BE-5792-4B15-9A06-4AF35D37756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12529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5257800"/>
          </a:xfrm>
          <a:custGeom>
            <a:avLst/>
            <a:gdLst/>
            <a:ahLst/>
            <a:cxnLst/>
            <a:rect l="l" t="t" r="r" b="b"/>
            <a:pathLst>
              <a:path w="12192000" h="5257800">
                <a:moveTo>
                  <a:pt x="12192000" y="0"/>
                </a:moveTo>
                <a:lnTo>
                  <a:pt x="0" y="0"/>
                </a:lnTo>
                <a:lnTo>
                  <a:pt x="0" y="5257800"/>
                </a:lnTo>
                <a:lnTo>
                  <a:pt x="12192000" y="5257800"/>
                </a:lnTo>
                <a:lnTo>
                  <a:pt x="12192000" y="0"/>
                </a:lnTo>
                <a:close/>
              </a:path>
            </a:pathLst>
          </a:custGeom>
          <a:solidFill>
            <a:srgbClr val="37DE97"/>
          </a:solidFill>
        </p:spPr>
        <p:txBody>
          <a:bodyPr wrap="square" lIns="0" tIns="0" rIns="0" bIns="0" rtlCol="0"/>
          <a:lstStyle/>
          <a:p>
            <a:endParaRPr/>
          </a:p>
        </p:txBody>
      </p:sp>
      <p:sp>
        <p:nvSpPr>
          <p:cNvPr id="9" name="Title 8">
            <a:extLst>
              <a:ext uri="{FF2B5EF4-FFF2-40B4-BE49-F238E27FC236}">
                <a16:creationId xmlns:a16="http://schemas.microsoft.com/office/drawing/2014/main" id="{BCF693D8-6AC6-4442-ADCE-07048D0191E2}"/>
              </a:ext>
            </a:extLst>
          </p:cNvPr>
          <p:cNvSpPr>
            <a:spLocks noGrp="1"/>
          </p:cNvSpPr>
          <p:nvPr>
            <p:ph type="title"/>
          </p:nvPr>
        </p:nvSpPr>
        <p:spPr>
          <a:xfrm>
            <a:off x="1968754" y="2147391"/>
            <a:ext cx="8254491" cy="1661993"/>
          </a:xfrm>
        </p:spPr>
        <p:txBody>
          <a:bodyPr/>
          <a:lstStyle/>
          <a:p>
            <a:pPr algn="ctr"/>
            <a:r>
              <a:rPr lang="en-US"/>
              <a:t>THANK YOU</a:t>
            </a:r>
            <a:br>
              <a:rPr lang="en-US"/>
            </a:br>
            <a:r>
              <a:rPr lang="en-US"/>
              <a:t>ANY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68754" y="2147391"/>
            <a:ext cx="8254491" cy="1674817"/>
          </a:xfrm>
          <a:prstGeom prst="rect">
            <a:avLst/>
          </a:prstGeom>
        </p:spPr>
        <p:txBody>
          <a:bodyPr vert="horz" wrap="square" lIns="0" tIns="12700" rIns="0" bIns="0" rtlCol="0">
            <a:spAutoFit/>
          </a:bodyPr>
          <a:lstStyle/>
          <a:p>
            <a:pPr marL="316865" marR="5080" indent="-635" algn="ctr">
              <a:lnSpc>
                <a:spcPct val="100000"/>
              </a:lnSpc>
              <a:spcBef>
                <a:spcPts val="100"/>
              </a:spcBef>
            </a:pPr>
            <a:r>
              <a:rPr lang="en-US" spc="-5"/>
              <a:t>GIỚI THIỆU NỀN TẢNG CHAMILO</a:t>
            </a:r>
            <a:endParaRPr lang="en-US"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16090" y="2607691"/>
            <a:ext cx="0" cy="697230"/>
          </a:xfrm>
          <a:custGeom>
            <a:avLst/>
            <a:gdLst/>
            <a:ahLst/>
            <a:cxnLst/>
            <a:rect l="l" t="t" r="r" b="b"/>
            <a:pathLst>
              <a:path h="697229">
                <a:moveTo>
                  <a:pt x="0" y="0"/>
                </a:moveTo>
                <a:lnTo>
                  <a:pt x="0" y="696976"/>
                </a:lnTo>
              </a:path>
            </a:pathLst>
          </a:custGeom>
          <a:ln w="38100">
            <a:solidFill>
              <a:srgbClr val="37DE97"/>
            </a:solidFill>
          </a:ln>
        </p:spPr>
        <p:txBody>
          <a:bodyPr wrap="square" lIns="0" tIns="0" rIns="0" bIns="0" rtlCol="0"/>
          <a:lstStyle/>
          <a:p>
            <a:endParaRPr/>
          </a:p>
        </p:txBody>
      </p:sp>
      <p:sp>
        <p:nvSpPr>
          <p:cNvPr id="3" name="object 3"/>
          <p:cNvSpPr/>
          <p:nvPr/>
        </p:nvSpPr>
        <p:spPr>
          <a:xfrm>
            <a:off x="10326878" y="2670682"/>
            <a:ext cx="0" cy="697230"/>
          </a:xfrm>
          <a:custGeom>
            <a:avLst/>
            <a:gdLst/>
            <a:ahLst/>
            <a:cxnLst/>
            <a:rect l="l" t="t" r="r" b="b"/>
            <a:pathLst>
              <a:path h="697229">
                <a:moveTo>
                  <a:pt x="0" y="0"/>
                </a:moveTo>
                <a:lnTo>
                  <a:pt x="0" y="697102"/>
                </a:lnTo>
              </a:path>
            </a:pathLst>
          </a:custGeom>
          <a:ln w="38100">
            <a:solidFill>
              <a:srgbClr val="37DE97"/>
            </a:solidFill>
          </a:ln>
        </p:spPr>
        <p:txBody>
          <a:bodyPr wrap="square" lIns="0" tIns="0" rIns="0" bIns="0" rtlCol="0"/>
          <a:lstStyle/>
          <a:p>
            <a:endParaRPr/>
          </a:p>
        </p:txBody>
      </p:sp>
      <p:sp>
        <p:nvSpPr>
          <p:cNvPr id="4" name="object 4"/>
          <p:cNvSpPr/>
          <p:nvPr/>
        </p:nvSpPr>
        <p:spPr>
          <a:xfrm>
            <a:off x="883132" y="3219957"/>
            <a:ext cx="3321050" cy="1090930"/>
          </a:xfrm>
          <a:custGeom>
            <a:avLst/>
            <a:gdLst/>
            <a:ahLst/>
            <a:cxnLst/>
            <a:rect l="l" t="t" r="r" b="b"/>
            <a:pathLst>
              <a:path w="3321050" h="1090929">
                <a:moveTo>
                  <a:pt x="2775229" y="0"/>
                </a:moveTo>
                <a:lnTo>
                  <a:pt x="0" y="0"/>
                </a:lnTo>
                <a:lnTo>
                  <a:pt x="545363" y="545464"/>
                </a:lnTo>
                <a:lnTo>
                  <a:pt x="0" y="1090929"/>
                </a:lnTo>
                <a:lnTo>
                  <a:pt x="2775229" y="1090929"/>
                </a:lnTo>
                <a:lnTo>
                  <a:pt x="3320694" y="545464"/>
                </a:lnTo>
                <a:lnTo>
                  <a:pt x="2775229" y="0"/>
                </a:lnTo>
                <a:close/>
              </a:path>
            </a:pathLst>
          </a:custGeom>
          <a:solidFill>
            <a:srgbClr val="CDFB61"/>
          </a:solidFill>
        </p:spPr>
        <p:txBody>
          <a:bodyPr wrap="square" lIns="0" tIns="0" rIns="0" bIns="0" rtlCol="0"/>
          <a:lstStyle/>
          <a:p>
            <a:endParaRPr/>
          </a:p>
        </p:txBody>
      </p:sp>
      <p:sp>
        <p:nvSpPr>
          <p:cNvPr id="5" name="object 5"/>
          <p:cNvSpPr txBox="1"/>
          <p:nvPr/>
        </p:nvSpPr>
        <p:spPr>
          <a:xfrm>
            <a:off x="2078482" y="3560140"/>
            <a:ext cx="986790" cy="360680"/>
          </a:xfrm>
          <a:prstGeom prst="rect">
            <a:avLst/>
          </a:prstGeom>
        </p:spPr>
        <p:txBody>
          <a:bodyPr vert="horz" wrap="square" lIns="0" tIns="12065" rIns="0" bIns="0" rtlCol="0">
            <a:spAutoFit/>
          </a:bodyPr>
          <a:lstStyle/>
          <a:p>
            <a:pPr marL="12700">
              <a:lnSpc>
                <a:spcPct val="100000"/>
              </a:lnSpc>
              <a:spcBef>
                <a:spcPts val="95"/>
              </a:spcBef>
            </a:pPr>
            <a:r>
              <a:rPr sz="2200" b="1" spc="-15" dirty="0">
                <a:solidFill>
                  <a:srgbClr val="3967A1"/>
                </a:solidFill>
                <a:latin typeface="Arial"/>
                <a:cs typeface="Arial"/>
              </a:rPr>
              <a:t>O</a:t>
            </a:r>
            <a:r>
              <a:rPr sz="2200" b="1" spc="-5" dirty="0">
                <a:solidFill>
                  <a:srgbClr val="3967A1"/>
                </a:solidFill>
                <a:latin typeface="Arial"/>
                <a:cs typeface="Arial"/>
              </a:rPr>
              <a:t>n</a:t>
            </a:r>
            <a:r>
              <a:rPr sz="2200" b="1" spc="-10" dirty="0">
                <a:solidFill>
                  <a:srgbClr val="3967A1"/>
                </a:solidFill>
                <a:latin typeface="Arial"/>
                <a:cs typeface="Arial"/>
              </a:rPr>
              <a:t>-</a:t>
            </a:r>
            <a:r>
              <a:rPr sz="2200" b="1" spc="-5" dirty="0">
                <a:solidFill>
                  <a:srgbClr val="3967A1"/>
                </a:solidFill>
                <a:latin typeface="Arial"/>
                <a:cs typeface="Arial"/>
              </a:rPr>
              <a:t>site</a:t>
            </a:r>
            <a:endParaRPr sz="2200">
              <a:latin typeface="Arial"/>
              <a:cs typeface="Arial"/>
            </a:endParaRPr>
          </a:p>
        </p:txBody>
      </p:sp>
      <p:sp>
        <p:nvSpPr>
          <p:cNvPr id="6" name="object 6"/>
          <p:cNvSpPr/>
          <p:nvPr/>
        </p:nvSpPr>
        <p:spPr>
          <a:xfrm>
            <a:off x="5887339" y="1731264"/>
            <a:ext cx="857885" cy="876935"/>
          </a:xfrm>
          <a:custGeom>
            <a:avLst/>
            <a:gdLst/>
            <a:ahLst/>
            <a:cxnLst/>
            <a:rect l="l" t="t" r="r" b="b"/>
            <a:pathLst>
              <a:path w="857884" h="876935">
                <a:moveTo>
                  <a:pt x="428751" y="0"/>
                </a:moveTo>
                <a:lnTo>
                  <a:pt x="382046" y="2571"/>
                </a:lnTo>
                <a:lnTo>
                  <a:pt x="336794" y="10108"/>
                </a:lnTo>
                <a:lnTo>
                  <a:pt x="293258" y="22342"/>
                </a:lnTo>
                <a:lnTo>
                  <a:pt x="251700" y="39007"/>
                </a:lnTo>
                <a:lnTo>
                  <a:pt x="212381" y="59835"/>
                </a:lnTo>
                <a:lnTo>
                  <a:pt x="175564" y="84559"/>
                </a:lnTo>
                <a:lnTo>
                  <a:pt x="141511" y="112911"/>
                </a:lnTo>
                <a:lnTo>
                  <a:pt x="110483" y="144625"/>
                </a:lnTo>
                <a:lnTo>
                  <a:pt x="82743" y="179432"/>
                </a:lnTo>
                <a:lnTo>
                  <a:pt x="58551" y="217066"/>
                </a:lnTo>
                <a:lnTo>
                  <a:pt x="38171" y="257259"/>
                </a:lnTo>
                <a:lnTo>
                  <a:pt x="21864" y="299744"/>
                </a:lnTo>
                <a:lnTo>
                  <a:pt x="9892" y="344253"/>
                </a:lnTo>
                <a:lnTo>
                  <a:pt x="2516" y="390520"/>
                </a:lnTo>
                <a:lnTo>
                  <a:pt x="0" y="438276"/>
                </a:lnTo>
                <a:lnTo>
                  <a:pt x="2516" y="486009"/>
                </a:lnTo>
                <a:lnTo>
                  <a:pt x="9892" y="532255"/>
                </a:lnTo>
                <a:lnTo>
                  <a:pt x="21864" y="576747"/>
                </a:lnTo>
                <a:lnTo>
                  <a:pt x="38171" y="619217"/>
                </a:lnTo>
                <a:lnTo>
                  <a:pt x="58551" y="659398"/>
                </a:lnTo>
                <a:lnTo>
                  <a:pt x="82743" y="697021"/>
                </a:lnTo>
                <a:lnTo>
                  <a:pt x="110483" y="731820"/>
                </a:lnTo>
                <a:lnTo>
                  <a:pt x="141511" y="763527"/>
                </a:lnTo>
                <a:lnTo>
                  <a:pt x="175564" y="791875"/>
                </a:lnTo>
                <a:lnTo>
                  <a:pt x="212381" y="816595"/>
                </a:lnTo>
                <a:lnTo>
                  <a:pt x="251700" y="837421"/>
                </a:lnTo>
                <a:lnTo>
                  <a:pt x="293258" y="854085"/>
                </a:lnTo>
                <a:lnTo>
                  <a:pt x="336794" y="866318"/>
                </a:lnTo>
                <a:lnTo>
                  <a:pt x="382046" y="873855"/>
                </a:lnTo>
                <a:lnTo>
                  <a:pt x="428751" y="876426"/>
                </a:lnTo>
                <a:lnTo>
                  <a:pt x="475456" y="873855"/>
                </a:lnTo>
                <a:lnTo>
                  <a:pt x="520703" y="866318"/>
                </a:lnTo>
                <a:lnTo>
                  <a:pt x="564232" y="854085"/>
                </a:lnTo>
                <a:lnTo>
                  <a:pt x="605781" y="837421"/>
                </a:lnTo>
                <a:lnTo>
                  <a:pt x="645089" y="816595"/>
                </a:lnTo>
                <a:lnTo>
                  <a:pt x="681894" y="791875"/>
                </a:lnTo>
                <a:lnTo>
                  <a:pt x="715935" y="763527"/>
                </a:lnTo>
                <a:lnTo>
                  <a:pt x="746950" y="731820"/>
                </a:lnTo>
                <a:lnTo>
                  <a:pt x="774678" y="697021"/>
                </a:lnTo>
                <a:lnTo>
                  <a:pt x="798858" y="659398"/>
                </a:lnTo>
                <a:lnTo>
                  <a:pt x="819227" y="619217"/>
                </a:lnTo>
                <a:lnTo>
                  <a:pt x="835525" y="576747"/>
                </a:lnTo>
                <a:lnTo>
                  <a:pt x="847491" y="532255"/>
                </a:lnTo>
                <a:lnTo>
                  <a:pt x="854861" y="486009"/>
                </a:lnTo>
                <a:lnTo>
                  <a:pt x="857377" y="438276"/>
                </a:lnTo>
                <a:lnTo>
                  <a:pt x="854861" y="390520"/>
                </a:lnTo>
                <a:lnTo>
                  <a:pt x="847491" y="344253"/>
                </a:lnTo>
                <a:lnTo>
                  <a:pt x="835525" y="299744"/>
                </a:lnTo>
                <a:lnTo>
                  <a:pt x="819227" y="257259"/>
                </a:lnTo>
                <a:lnTo>
                  <a:pt x="798858" y="217066"/>
                </a:lnTo>
                <a:lnTo>
                  <a:pt x="774678" y="179432"/>
                </a:lnTo>
                <a:lnTo>
                  <a:pt x="746950" y="144625"/>
                </a:lnTo>
                <a:lnTo>
                  <a:pt x="715935" y="112911"/>
                </a:lnTo>
                <a:lnTo>
                  <a:pt x="681894" y="84559"/>
                </a:lnTo>
                <a:lnTo>
                  <a:pt x="645089" y="59835"/>
                </a:lnTo>
                <a:lnTo>
                  <a:pt x="605781" y="39007"/>
                </a:lnTo>
                <a:lnTo>
                  <a:pt x="564232" y="22342"/>
                </a:lnTo>
                <a:lnTo>
                  <a:pt x="520703" y="10108"/>
                </a:lnTo>
                <a:lnTo>
                  <a:pt x="475456" y="2571"/>
                </a:lnTo>
                <a:lnTo>
                  <a:pt x="428751" y="0"/>
                </a:lnTo>
                <a:close/>
              </a:path>
            </a:pathLst>
          </a:custGeom>
          <a:solidFill>
            <a:srgbClr val="37DE97"/>
          </a:solidFill>
        </p:spPr>
        <p:txBody>
          <a:bodyPr wrap="square" lIns="0" tIns="0" rIns="0" bIns="0" rtlCol="0"/>
          <a:lstStyle/>
          <a:p>
            <a:endParaRPr/>
          </a:p>
        </p:txBody>
      </p:sp>
      <p:grpSp>
        <p:nvGrpSpPr>
          <p:cNvPr id="7" name="object 7"/>
          <p:cNvGrpSpPr/>
          <p:nvPr/>
        </p:nvGrpSpPr>
        <p:grpSpPr>
          <a:xfrm>
            <a:off x="1882901" y="3213607"/>
            <a:ext cx="9664700" cy="2856230"/>
            <a:chOff x="1882901" y="3213607"/>
            <a:chExt cx="9664700" cy="2856230"/>
          </a:xfrm>
        </p:grpSpPr>
        <p:sp>
          <p:nvSpPr>
            <p:cNvPr id="8" name="object 8"/>
            <p:cNvSpPr/>
            <p:nvPr/>
          </p:nvSpPr>
          <p:spPr>
            <a:xfrm>
              <a:off x="3931030" y="3219957"/>
              <a:ext cx="1223645" cy="1090930"/>
            </a:xfrm>
            <a:custGeom>
              <a:avLst/>
              <a:gdLst/>
              <a:ahLst/>
              <a:cxnLst/>
              <a:rect l="l" t="t" r="r" b="b"/>
              <a:pathLst>
                <a:path w="1223645" h="1090929">
                  <a:moveTo>
                    <a:pt x="678307" y="0"/>
                  </a:moveTo>
                  <a:lnTo>
                    <a:pt x="0" y="0"/>
                  </a:lnTo>
                  <a:lnTo>
                    <a:pt x="545465" y="545464"/>
                  </a:lnTo>
                  <a:lnTo>
                    <a:pt x="0" y="1090929"/>
                  </a:lnTo>
                  <a:lnTo>
                    <a:pt x="678307" y="1090929"/>
                  </a:lnTo>
                  <a:lnTo>
                    <a:pt x="1223645" y="545464"/>
                  </a:lnTo>
                  <a:lnTo>
                    <a:pt x="678307" y="0"/>
                  </a:lnTo>
                  <a:close/>
                </a:path>
              </a:pathLst>
            </a:custGeom>
            <a:solidFill>
              <a:srgbClr val="CDFB61"/>
            </a:solidFill>
          </p:spPr>
          <p:txBody>
            <a:bodyPr wrap="square" lIns="0" tIns="0" rIns="0" bIns="0" rtlCol="0"/>
            <a:lstStyle/>
            <a:p>
              <a:endParaRPr/>
            </a:p>
          </p:txBody>
        </p:sp>
        <p:sp>
          <p:nvSpPr>
            <p:cNvPr id="9" name="object 9"/>
            <p:cNvSpPr/>
            <p:nvPr/>
          </p:nvSpPr>
          <p:spPr>
            <a:xfrm>
              <a:off x="3931030" y="3219957"/>
              <a:ext cx="1223645" cy="1090930"/>
            </a:xfrm>
            <a:custGeom>
              <a:avLst/>
              <a:gdLst/>
              <a:ahLst/>
              <a:cxnLst/>
              <a:rect l="l" t="t" r="r" b="b"/>
              <a:pathLst>
                <a:path w="1223645" h="1090929">
                  <a:moveTo>
                    <a:pt x="0" y="0"/>
                  </a:moveTo>
                  <a:lnTo>
                    <a:pt x="678307" y="0"/>
                  </a:lnTo>
                  <a:lnTo>
                    <a:pt x="1223645" y="545464"/>
                  </a:lnTo>
                  <a:lnTo>
                    <a:pt x="678307" y="1090929"/>
                  </a:lnTo>
                  <a:lnTo>
                    <a:pt x="0" y="1090929"/>
                  </a:lnTo>
                  <a:lnTo>
                    <a:pt x="545465" y="545464"/>
                  </a:lnTo>
                  <a:lnTo>
                    <a:pt x="0" y="0"/>
                  </a:lnTo>
                  <a:close/>
                </a:path>
              </a:pathLst>
            </a:custGeom>
            <a:ln w="12700">
              <a:solidFill>
                <a:srgbClr val="FFFFFF"/>
              </a:solidFill>
            </a:ln>
          </p:spPr>
          <p:txBody>
            <a:bodyPr wrap="square" lIns="0" tIns="0" rIns="0" bIns="0" rtlCol="0"/>
            <a:lstStyle/>
            <a:p>
              <a:endParaRPr/>
            </a:p>
          </p:txBody>
        </p:sp>
        <p:sp>
          <p:nvSpPr>
            <p:cNvPr id="10" name="object 10"/>
            <p:cNvSpPr/>
            <p:nvPr/>
          </p:nvSpPr>
          <p:spPr>
            <a:xfrm>
              <a:off x="4882006" y="3219957"/>
              <a:ext cx="3221990" cy="1090930"/>
            </a:xfrm>
            <a:custGeom>
              <a:avLst/>
              <a:gdLst/>
              <a:ahLst/>
              <a:cxnLst/>
              <a:rect l="l" t="t" r="r" b="b"/>
              <a:pathLst>
                <a:path w="3221990" h="1090929">
                  <a:moveTo>
                    <a:pt x="2676143" y="0"/>
                  </a:moveTo>
                  <a:lnTo>
                    <a:pt x="0" y="0"/>
                  </a:lnTo>
                  <a:lnTo>
                    <a:pt x="545338" y="545464"/>
                  </a:lnTo>
                  <a:lnTo>
                    <a:pt x="0" y="1090929"/>
                  </a:lnTo>
                  <a:lnTo>
                    <a:pt x="2676143" y="1090929"/>
                  </a:lnTo>
                  <a:lnTo>
                    <a:pt x="3221609" y="545464"/>
                  </a:lnTo>
                  <a:lnTo>
                    <a:pt x="2676143" y="0"/>
                  </a:lnTo>
                  <a:close/>
                </a:path>
              </a:pathLst>
            </a:custGeom>
            <a:solidFill>
              <a:srgbClr val="CDFB61"/>
            </a:solidFill>
          </p:spPr>
          <p:txBody>
            <a:bodyPr wrap="square" lIns="0" tIns="0" rIns="0" bIns="0" rtlCol="0"/>
            <a:lstStyle/>
            <a:p>
              <a:endParaRPr/>
            </a:p>
          </p:txBody>
        </p:sp>
        <p:sp>
          <p:nvSpPr>
            <p:cNvPr id="11" name="object 11"/>
            <p:cNvSpPr/>
            <p:nvPr/>
          </p:nvSpPr>
          <p:spPr>
            <a:xfrm>
              <a:off x="4882006" y="3219957"/>
              <a:ext cx="3221990" cy="1090930"/>
            </a:xfrm>
            <a:custGeom>
              <a:avLst/>
              <a:gdLst/>
              <a:ahLst/>
              <a:cxnLst/>
              <a:rect l="l" t="t" r="r" b="b"/>
              <a:pathLst>
                <a:path w="3221990" h="1090929">
                  <a:moveTo>
                    <a:pt x="0" y="0"/>
                  </a:moveTo>
                  <a:lnTo>
                    <a:pt x="2676143" y="0"/>
                  </a:lnTo>
                  <a:lnTo>
                    <a:pt x="3221609" y="545464"/>
                  </a:lnTo>
                  <a:lnTo>
                    <a:pt x="2676143" y="1090929"/>
                  </a:lnTo>
                  <a:lnTo>
                    <a:pt x="0" y="1090929"/>
                  </a:lnTo>
                  <a:lnTo>
                    <a:pt x="545338" y="545464"/>
                  </a:lnTo>
                  <a:lnTo>
                    <a:pt x="0" y="0"/>
                  </a:lnTo>
                  <a:close/>
                </a:path>
              </a:pathLst>
            </a:custGeom>
            <a:ln w="12700">
              <a:solidFill>
                <a:srgbClr val="FFFFFF"/>
              </a:solidFill>
            </a:ln>
          </p:spPr>
          <p:txBody>
            <a:bodyPr wrap="square" lIns="0" tIns="0" rIns="0" bIns="0" rtlCol="0"/>
            <a:lstStyle/>
            <a:p>
              <a:endParaRPr/>
            </a:p>
          </p:txBody>
        </p:sp>
        <p:sp>
          <p:nvSpPr>
            <p:cNvPr id="12" name="object 12"/>
            <p:cNvSpPr/>
            <p:nvPr/>
          </p:nvSpPr>
          <p:spPr>
            <a:xfrm>
              <a:off x="7830819" y="3219957"/>
              <a:ext cx="1256030" cy="1090930"/>
            </a:xfrm>
            <a:custGeom>
              <a:avLst/>
              <a:gdLst/>
              <a:ahLst/>
              <a:cxnLst/>
              <a:rect l="l" t="t" r="r" b="b"/>
              <a:pathLst>
                <a:path w="1256029" h="1090929">
                  <a:moveTo>
                    <a:pt x="710437" y="0"/>
                  </a:moveTo>
                  <a:lnTo>
                    <a:pt x="0" y="0"/>
                  </a:lnTo>
                  <a:lnTo>
                    <a:pt x="545464" y="545464"/>
                  </a:lnTo>
                  <a:lnTo>
                    <a:pt x="0" y="1090929"/>
                  </a:lnTo>
                  <a:lnTo>
                    <a:pt x="710437" y="1090929"/>
                  </a:lnTo>
                  <a:lnTo>
                    <a:pt x="1255776" y="545464"/>
                  </a:lnTo>
                  <a:lnTo>
                    <a:pt x="710437" y="0"/>
                  </a:lnTo>
                  <a:close/>
                </a:path>
              </a:pathLst>
            </a:custGeom>
            <a:solidFill>
              <a:srgbClr val="CDFB61"/>
            </a:solidFill>
          </p:spPr>
          <p:txBody>
            <a:bodyPr wrap="square" lIns="0" tIns="0" rIns="0" bIns="0" rtlCol="0"/>
            <a:lstStyle/>
            <a:p>
              <a:endParaRPr/>
            </a:p>
          </p:txBody>
        </p:sp>
        <p:sp>
          <p:nvSpPr>
            <p:cNvPr id="13" name="object 13"/>
            <p:cNvSpPr/>
            <p:nvPr/>
          </p:nvSpPr>
          <p:spPr>
            <a:xfrm>
              <a:off x="7830819" y="3219957"/>
              <a:ext cx="1256030" cy="1090930"/>
            </a:xfrm>
            <a:custGeom>
              <a:avLst/>
              <a:gdLst/>
              <a:ahLst/>
              <a:cxnLst/>
              <a:rect l="l" t="t" r="r" b="b"/>
              <a:pathLst>
                <a:path w="1256029" h="1090929">
                  <a:moveTo>
                    <a:pt x="0" y="0"/>
                  </a:moveTo>
                  <a:lnTo>
                    <a:pt x="710437" y="0"/>
                  </a:lnTo>
                  <a:lnTo>
                    <a:pt x="1255776" y="545464"/>
                  </a:lnTo>
                  <a:lnTo>
                    <a:pt x="710437" y="1090929"/>
                  </a:lnTo>
                  <a:lnTo>
                    <a:pt x="0" y="1090929"/>
                  </a:lnTo>
                  <a:lnTo>
                    <a:pt x="545464" y="545464"/>
                  </a:lnTo>
                  <a:lnTo>
                    <a:pt x="0" y="0"/>
                  </a:lnTo>
                  <a:close/>
                </a:path>
              </a:pathLst>
            </a:custGeom>
            <a:ln w="12700">
              <a:solidFill>
                <a:srgbClr val="FFFFFF"/>
              </a:solidFill>
            </a:ln>
          </p:spPr>
          <p:txBody>
            <a:bodyPr wrap="square" lIns="0" tIns="0" rIns="0" bIns="0" rtlCol="0"/>
            <a:lstStyle/>
            <a:p>
              <a:endParaRPr/>
            </a:p>
          </p:txBody>
        </p:sp>
        <p:sp>
          <p:nvSpPr>
            <p:cNvPr id="14" name="object 14"/>
            <p:cNvSpPr/>
            <p:nvPr/>
          </p:nvSpPr>
          <p:spPr>
            <a:xfrm>
              <a:off x="8813926" y="3219957"/>
              <a:ext cx="2727325" cy="1090930"/>
            </a:xfrm>
            <a:custGeom>
              <a:avLst/>
              <a:gdLst/>
              <a:ahLst/>
              <a:cxnLst/>
              <a:rect l="l" t="t" r="r" b="b"/>
              <a:pathLst>
                <a:path w="2727325" h="1090929">
                  <a:moveTo>
                    <a:pt x="2181605" y="0"/>
                  </a:moveTo>
                  <a:lnTo>
                    <a:pt x="0" y="0"/>
                  </a:lnTo>
                  <a:lnTo>
                    <a:pt x="545465" y="545464"/>
                  </a:lnTo>
                  <a:lnTo>
                    <a:pt x="0" y="1090929"/>
                  </a:lnTo>
                  <a:lnTo>
                    <a:pt x="2181605" y="1090929"/>
                  </a:lnTo>
                  <a:lnTo>
                    <a:pt x="2727071" y="545464"/>
                  </a:lnTo>
                  <a:lnTo>
                    <a:pt x="2181605" y="0"/>
                  </a:lnTo>
                  <a:close/>
                </a:path>
              </a:pathLst>
            </a:custGeom>
            <a:solidFill>
              <a:srgbClr val="CDFB61"/>
            </a:solidFill>
          </p:spPr>
          <p:txBody>
            <a:bodyPr wrap="square" lIns="0" tIns="0" rIns="0" bIns="0" rtlCol="0"/>
            <a:lstStyle/>
            <a:p>
              <a:endParaRPr/>
            </a:p>
          </p:txBody>
        </p:sp>
        <p:sp>
          <p:nvSpPr>
            <p:cNvPr id="15" name="object 15"/>
            <p:cNvSpPr/>
            <p:nvPr/>
          </p:nvSpPr>
          <p:spPr>
            <a:xfrm>
              <a:off x="8813926" y="3219957"/>
              <a:ext cx="2727325" cy="1090930"/>
            </a:xfrm>
            <a:custGeom>
              <a:avLst/>
              <a:gdLst/>
              <a:ahLst/>
              <a:cxnLst/>
              <a:rect l="l" t="t" r="r" b="b"/>
              <a:pathLst>
                <a:path w="2727325" h="1090929">
                  <a:moveTo>
                    <a:pt x="0" y="0"/>
                  </a:moveTo>
                  <a:lnTo>
                    <a:pt x="2181605" y="0"/>
                  </a:lnTo>
                  <a:lnTo>
                    <a:pt x="2727071" y="545464"/>
                  </a:lnTo>
                  <a:lnTo>
                    <a:pt x="2181605" y="1090929"/>
                  </a:lnTo>
                  <a:lnTo>
                    <a:pt x="0" y="1090929"/>
                  </a:lnTo>
                  <a:lnTo>
                    <a:pt x="545465" y="545464"/>
                  </a:lnTo>
                  <a:lnTo>
                    <a:pt x="0" y="0"/>
                  </a:lnTo>
                  <a:close/>
                </a:path>
              </a:pathLst>
            </a:custGeom>
            <a:ln w="12700">
              <a:solidFill>
                <a:srgbClr val="FFFFFF"/>
              </a:solidFill>
            </a:ln>
          </p:spPr>
          <p:txBody>
            <a:bodyPr wrap="square" lIns="0" tIns="0" rIns="0" bIns="0" rtlCol="0"/>
            <a:lstStyle/>
            <a:p>
              <a:endParaRPr/>
            </a:p>
          </p:txBody>
        </p:sp>
        <p:sp>
          <p:nvSpPr>
            <p:cNvPr id="16" name="object 16"/>
            <p:cNvSpPr/>
            <p:nvPr/>
          </p:nvSpPr>
          <p:spPr>
            <a:xfrm>
              <a:off x="1882901" y="4836032"/>
              <a:ext cx="1207135" cy="1233805"/>
            </a:xfrm>
            <a:custGeom>
              <a:avLst/>
              <a:gdLst/>
              <a:ahLst/>
              <a:cxnLst/>
              <a:rect l="l" t="t" r="r" b="b"/>
              <a:pathLst>
                <a:path w="1207135" h="1233804">
                  <a:moveTo>
                    <a:pt x="603504" y="0"/>
                  </a:moveTo>
                  <a:lnTo>
                    <a:pt x="556331" y="1856"/>
                  </a:lnTo>
                  <a:lnTo>
                    <a:pt x="510153" y="7333"/>
                  </a:lnTo>
                  <a:lnTo>
                    <a:pt x="465104" y="16294"/>
                  </a:lnTo>
                  <a:lnTo>
                    <a:pt x="421317" y="28601"/>
                  </a:lnTo>
                  <a:lnTo>
                    <a:pt x="378927" y="44117"/>
                  </a:lnTo>
                  <a:lnTo>
                    <a:pt x="338068" y="62706"/>
                  </a:lnTo>
                  <a:lnTo>
                    <a:pt x="298873" y="84229"/>
                  </a:lnTo>
                  <a:lnTo>
                    <a:pt x="261477" y="108549"/>
                  </a:lnTo>
                  <a:lnTo>
                    <a:pt x="226014" y="135530"/>
                  </a:lnTo>
                  <a:lnTo>
                    <a:pt x="192617" y="165034"/>
                  </a:lnTo>
                  <a:lnTo>
                    <a:pt x="161422" y="196923"/>
                  </a:lnTo>
                  <a:lnTo>
                    <a:pt x="132561" y="231061"/>
                  </a:lnTo>
                  <a:lnTo>
                    <a:pt x="106169" y="267310"/>
                  </a:lnTo>
                  <a:lnTo>
                    <a:pt x="82380" y="305533"/>
                  </a:lnTo>
                  <a:lnTo>
                    <a:pt x="61328" y="345593"/>
                  </a:lnTo>
                  <a:lnTo>
                    <a:pt x="43147" y="387353"/>
                  </a:lnTo>
                  <a:lnTo>
                    <a:pt x="27972" y="430674"/>
                  </a:lnTo>
                  <a:lnTo>
                    <a:pt x="15935" y="475421"/>
                  </a:lnTo>
                  <a:lnTo>
                    <a:pt x="7171" y="521455"/>
                  </a:lnTo>
                  <a:lnTo>
                    <a:pt x="1815" y="568640"/>
                  </a:lnTo>
                  <a:lnTo>
                    <a:pt x="0" y="616839"/>
                  </a:lnTo>
                  <a:lnTo>
                    <a:pt x="1815" y="665047"/>
                  </a:lnTo>
                  <a:lnTo>
                    <a:pt x="7171" y="712240"/>
                  </a:lnTo>
                  <a:lnTo>
                    <a:pt x="15935" y="758280"/>
                  </a:lnTo>
                  <a:lnTo>
                    <a:pt x="27972" y="803031"/>
                  </a:lnTo>
                  <a:lnTo>
                    <a:pt x="43147" y="846356"/>
                  </a:lnTo>
                  <a:lnTo>
                    <a:pt x="61328" y="888117"/>
                  </a:lnTo>
                  <a:lnTo>
                    <a:pt x="82380" y="928178"/>
                  </a:lnTo>
                  <a:lnTo>
                    <a:pt x="106169" y="966400"/>
                  </a:lnTo>
                  <a:lnTo>
                    <a:pt x="132561" y="1002648"/>
                  </a:lnTo>
                  <a:lnTo>
                    <a:pt x="161422" y="1036784"/>
                  </a:lnTo>
                  <a:lnTo>
                    <a:pt x="192617" y="1068670"/>
                  </a:lnTo>
                  <a:lnTo>
                    <a:pt x="226014" y="1098171"/>
                  </a:lnTo>
                  <a:lnTo>
                    <a:pt x="261477" y="1125148"/>
                  </a:lnTo>
                  <a:lnTo>
                    <a:pt x="298873" y="1149465"/>
                  </a:lnTo>
                  <a:lnTo>
                    <a:pt x="338068" y="1170985"/>
                  </a:lnTo>
                  <a:lnTo>
                    <a:pt x="378927" y="1189570"/>
                  </a:lnTo>
                  <a:lnTo>
                    <a:pt x="421317" y="1205083"/>
                  </a:lnTo>
                  <a:lnTo>
                    <a:pt x="465104" y="1217387"/>
                  </a:lnTo>
                  <a:lnTo>
                    <a:pt x="510153" y="1226346"/>
                  </a:lnTo>
                  <a:lnTo>
                    <a:pt x="556331" y="1231822"/>
                  </a:lnTo>
                  <a:lnTo>
                    <a:pt x="603504" y="1233678"/>
                  </a:lnTo>
                  <a:lnTo>
                    <a:pt x="650659" y="1231822"/>
                  </a:lnTo>
                  <a:lnTo>
                    <a:pt x="696821" y="1226346"/>
                  </a:lnTo>
                  <a:lnTo>
                    <a:pt x="741856" y="1217387"/>
                  </a:lnTo>
                  <a:lnTo>
                    <a:pt x="785630" y="1205083"/>
                  </a:lnTo>
                  <a:lnTo>
                    <a:pt x="828009" y="1189570"/>
                  </a:lnTo>
                  <a:lnTo>
                    <a:pt x="868859" y="1170985"/>
                  </a:lnTo>
                  <a:lnTo>
                    <a:pt x="908045" y="1149465"/>
                  </a:lnTo>
                  <a:lnTo>
                    <a:pt x="945433" y="1125148"/>
                  </a:lnTo>
                  <a:lnTo>
                    <a:pt x="980890" y="1098171"/>
                  </a:lnTo>
                  <a:lnTo>
                    <a:pt x="1014281" y="1068670"/>
                  </a:lnTo>
                  <a:lnTo>
                    <a:pt x="1045472" y="1036784"/>
                  </a:lnTo>
                  <a:lnTo>
                    <a:pt x="1074329" y="1002648"/>
                  </a:lnTo>
                  <a:lnTo>
                    <a:pt x="1100718" y="966400"/>
                  </a:lnTo>
                  <a:lnTo>
                    <a:pt x="1124505" y="928178"/>
                  </a:lnTo>
                  <a:lnTo>
                    <a:pt x="1145555" y="888117"/>
                  </a:lnTo>
                  <a:lnTo>
                    <a:pt x="1163734" y="846356"/>
                  </a:lnTo>
                  <a:lnTo>
                    <a:pt x="1178909" y="803031"/>
                  </a:lnTo>
                  <a:lnTo>
                    <a:pt x="1190946" y="758280"/>
                  </a:lnTo>
                  <a:lnTo>
                    <a:pt x="1199709" y="712240"/>
                  </a:lnTo>
                  <a:lnTo>
                    <a:pt x="1205065" y="665047"/>
                  </a:lnTo>
                  <a:lnTo>
                    <a:pt x="1206881" y="616839"/>
                  </a:lnTo>
                  <a:lnTo>
                    <a:pt x="1205065" y="568640"/>
                  </a:lnTo>
                  <a:lnTo>
                    <a:pt x="1199709" y="521455"/>
                  </a:lnTo>
                  <a:lnTo>
                    <a:pt x="1190946" y="475421"/>
                  </a:lnTo>
                  <a:lnTo>
                    <a:pt x="1178909" y="430674"/>
                  </a:lnTo>
                  <a:lnTo>
                    <a:pt x="1163734" y="387353"/>
                  </a:lnTo>
                  <a:lnTo>
                    <a:pt x="1145555" y="345593"/>
                  </a:lnTo>
                  <a:lnTo>
                    <a:pt x="1124505" y="305533"/>
                  </a:lnTo>
                  <a:lnTo>
                    <a:pt x="1100718" y="267310"/>
                  </a:lnTo>
                  <a:lnTo>
                    <a:pt x="1074329" y="231061"/>
                  </a:lnTo>
                  <a:lnTo>
                    <a:pt x="1045472" y="196923"/>
                  </a:lnTo>
                  <a:lnTo>
                    <a:pt x="1014281" y="165034"/>
                  </a:lnTo>
                  <a:lnTo>
                    <a:pt x="980890" y="135530"/>
                  </a:lnTo>
                  <a:lnTo>
                    <a:pt x="945433" y="108549"/>
                  </a:lnTo>
                  <a:lnTo>
                    <a:pt x="908045" y="84229"/>
                  </a:lnTo>
                  <a:lnTo>
                    <a:pt x="868859" y="62706"/>
                  </a:lnTo>
                  <a:lnTo>
                    <a:pt x="828009" y="44117"/>
                  </a:lnTo>
                  <a:lnTo>
                    <a:pt x="785630" y="28601"/>
                  </a:lnTo>
                  <a:lnTo>
                    <a:pt x="741856" y="16294"/>
                  </a:lnTo>
                  <a:lnTo>
                    <a:pt x="696821" y="7333"/>
                  </a:lnTo>
                  <a:lnTo>
                    <a:pt x="650659" y="1856"/>
                  </a:lnTo>
                  <a:lnTo>
                    <a:pt x="603504" y="0"/>
                  </a:lnTo>
                  <a:close/>
                </a:path>
              </a:pathLst>
            </a:custGeom>
            <a:solidFill>
              <a:srgbClr val="37DE97"/>
            </a:solidFill>
          </p:spPr>
          <p:txBody>
            <a:bodyPr wrap="square" lIns="0" tIns="0" rIns="0" bIns="0" rtlCol="0"/>
            <a:lstStyle/>
            <a:p>
              <a:endParaRPr/>
            </a:p>
          </p:txBody>
        </p:sp>
        <p:sp>
          <p:nvSpPr>
            <p:cNvPr id="17" name="object 17"/>
            <p:cNvSpPr/>
            <p:nvPr/>
          </p:nvSpPr>
          <p:spPr>
            <a:xfrm>
              <a:off x="2479039" y="4235322"/>
              <a:ext cx="0" cy="697230"/>
            </a:xfrm>
            <a:custGeom>
              <a:avLst/>
              <a:gdLst/>
              <a:ahLst/>
              <a:cxnLst/>
              <a:rect l="l" t="t" r="r" b="b"/>
              <a:pathLst>
                <a:path h="697229">
                  <a:moveTo>
                    <a:pt x="0" y="0"/>
                  </a:moveTo>
                  <a:lnTo>
                    <a:pt x="0" y="697102"/>
                  </a:lnTo>
                </a:path>
              </a:pathLst>
            </a:custGeom>
            <a:ln w="38100">
              <a:solidFill>
                <a:srgbClr val="37DE97"/>
              </a:solidFill>
            </a:ln>
          </p:spPr>
          <p:txBody>
            <a:bodyPr wrap="square" lIns="0" tIns="0" rIns="0" bIns="0" rtlCol="0"/>
            <a:lstStyle/>
            <a:p>
              <a:endParaRPr/>
            </a:p>
          </p:txBody>
        </p:sp>
      </p:grpSp>
      <p:sp>
        <p:nvSpPr>
          <p:cNvPr id="18" name="object 18"/>
          <p:cNvSpPr txBox="1"/>
          <p:nvPr/>
        </p:nvSpPr>
        <p:spPr>
          <a:xfrm>
            <a:off x="6041263" y="2013965"/>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Gothic Uralic"/>
                <a:cs typeface="Gothic Uralic"/>
              </a:rPr>
              <a:t>2012</a:t>
            </a:r>
            <a:endParaRPr sz="1800">
              <a:latin typeface="Gothic Uralic"/>
              <a:cs typeface="Gothic Uralic"/>
            </a:endParaRPr>
          </a:p>
        </p:txBody>
      </p:sp>
      <p:sp>
        <p:nvSpPr>
          <p:cNvPr id="19" name="object 19"/>
          <p:cNvSpPr/>
          <p:nvPr/>
        </p:nvSpPr>
        <p:spPr>
          <a:xfrm>
            <a:off x="9898253" y="1794382"/>
            <a:ext cx="857250" cy="876300"/>
          </a:xfrm>
          <a:custGeom>
            <a:avLst/>
            <a:gdLst/>
            <a:ahLst/>
            <a:cxnLst/>
            <a:rect l="l" t="t" r="r" b="b"/>
            <a:pathLst>
              <a:path w="857250" h="876300">
                <a:moveTo>
                  <a:pt x="428625" y="0"/>
                </a:moveTo>
                <a:lnTo>
                  <a:pt x="381920" y="2571"/>
                </a:lnTo>
                <a:lnTo>
                  <a:pt x="336673" y="10108"/>
                </a:lnTo>
                <a:lnTo>
                  <a:pt x="293144" y="22341"/>
                </a:lnTo>
                <a:lnTo>
                  <a:pt x="251595" y="39005"/>
                </a:lnTo>
                <a:lnTo>
                  <a:pt x="212287" y="59831"/>
                </a:lnTo>
                <a:lnTo>
                  <a:pt x="175482" y="84551"/>
                </a:lnTo>
                <a:lnTo>
                  <a:pt x="141441" y="112899"/>
                </a:lnTo>
                <a:lnTo>
                  <a:pt x="110426" y="144606"/>
                </a:lnTo>
                <a:lnTo>
                  <a:pt x="82698" y="179405"/>
                </a:lnTo>
                <a:lnTo>
                  <a:pt x="58518" y="217028"/>
                </a:lnTo>
                <a:lnTo>
                  <a:pt x="38149" y="257209"/>
                </a:lnTo>
                <a:lnTo>
                  <a:pt x="21851" y="299679"/>
                </a:lnTo>
                <a:lnTo>
                  <a:pt x="9885" y="344171"/>
                </a:lnTo>
                <a:lnTo>
                  <a:pt x="2515" y="390417"/>
                </a:lnTo>
                <a:lnTo>
                  <a:pt x="0" y="438150"/>
                </a:lnTo>
                <a:lnTo>
                  <a:pt x="2515" y="485904"/>
                </a:lnTo>
                <a:lnTo>
                  <a:pt x="9885" y="532167"/>
                </a:lnTo>
                <a:lnTo>
                  <a:pt x="21851" y="576669"/>
                </a:lnTo>
                <a:lnTo>
                  <a:pt x="38149" y="619145"/>
                </a:lnTo>
                <a:lnTo>
                  <a:pt x="58518" y="659327"/>
                </a:lnTo>
                <a:lnTo>
                  <a:pt x="82698" y="696949"/>
                </a:lnTo>
                <a:lnTo>
                  <a:pt x="110426" y="731744"/>
                </a:lnTo>
                <a:lnTo>
                  <a:pt x="141441" y="763445"/>
                </a:lnTo>
                <a:lnTo>
                  <a:pt x="175482" y="791785"/>
                </a:lnTo>
                <a:lnTo>
                  <a:pt x="212287" y="816497"/>
                </a:lnTo>
                <a:lnTo>
                  <a:pt x="251595" y="837314"/>
                </a:lnTo>
                <a:lnTo>
                  <a:pt x="293144" y="853970"/>
                </a:lnTo>
                <a:lnTo>
                  <a:pt x="336673" y="866197"/>
                </a:lnTo>
                <a:lnTo>
                  <a:pt x="381920" y="873729"/>
                </a:lnTo>
                <a:lnTo>
                  <a:pt x="428625" y="876300"/>
                </a:lnTo>
                <a:lnTo>
                  <a:pt x="475329" y="873729"/>
                </a:lnTo>
                <a:lnTo>
                  <a:pt x="520576" y="866197"/>
                </a:lnTo>
                <a:lnTo>
                  <a:pt x="564105" y="853970"/>
                </a:lnTo>
                <a:lnTo>
                  <a:pt x="605654" y="837314"/>
                </a:lnTo>
                <a:lnTo>
                  <a:pt x="644962" y="816497"/>
                </a:lnTo>
                <a:lnTo>
                  <a:pt x="681767" y="791785"/>
                </a:lnTo>
                <a:lnTo>
                  <a:pt x="715808" y="763445"/>
                </a:lnTo>
                <a:lnTo>
                  <a:pt x="746823" y="731744"/>
                </a:lnTo>
                <a:lnTo>
                  <a:pt x="774551" y="696949"/>
                </a:lnTo>
                <a:lnTo>
                  <a:pt x="798731" y="659327"/>
                </a:lnTo>
                <a:lnTo>
                  <a:pt x="819100" y="619145"/>
                </a:lnTo>
                <a:lnTo>
                  <a:pt x="835398" y="576669"/>
                </a:lnTo>
                <a:lnTo>
                  <a:pt x="847364" y="532167"/>
                </a:lnTo>
                <a:lnTo>
                  <a:pt x="854734" y="485904"/>
                </a:lnTo>
                <a:lnTo>
                  <a:pt x="857250" y="438150"/>
                </a:lnTo>
                <a:lnTo>
                  <a:pt x="854734" y="390417"/>
                </a:lnTo>
                <a:lnTo>
                  <a:pt x="847364" y="344171"/>
                </a:lnTo>
                <a:lnTo>
                  <a:pt x="835398" y="299679"/>
                </a:lnTo>
                <a:lnTo>
                  <a:pt x="819100" y="257209"/>
                </a:lnTo>
                <a:lnTo>
                  <a:pt x="798731" y="217028"/>
                </a:lnTo>
                <a:lnTo>
                  <a:pt x="774551" y="179405"/>
                </a:lnTo>
                <a:lnTo>
                  <a:pt x="746823" y="144606"/>
                </a:lnTo>
                <a:lnTo>
                  <a:pt x="715808" y="112899"/>
                </a:lnTo>
                <a:lnTo>
                  <a:pt x="681767" y="84551"/>
                </a:lnTo>
                <a:lnTo>
                  <a:pt x="644962" y="59831"/>
                </a:lnTo>
                <a:lnTo>
                  <a:pt x="605654" y="39005"/>
                </a:lnTo>
                <a:lnTo>
                  <a:pt x="564105" y="22341"/>
                </a:lnTo>
                <a:lnTo>
                  <a:pt x="520576" y="10108"/>
                </a:lnTo>
                <a:lnTo>
                  <a:pt x="475329" y="2571"/>
                </a:lnTo>
                <a:lnTo>
                  <a:pt x="428625" y="0"/>
                </a:lnTo>
                <a:close/>
              </a:path>
            </a:pathLst>
          </a:custGeom>
          <a:solidFill>
            <a:srgbClr val="37DE97"/>
          </a:solidFill>
        </p:spPr>
        <p:txBody>
          <a:bodyPr wrap="square" lIns="0" tIns="0" rIns="0" bIns="0" rtlCol="0"/>
          <a:lstStyle/>
          <a:p>
            <a:endParaRPr/>
          </a:p>
        </p:txBody>
      </p:sp>
      <p:sp>
        <p:nvSpPr>
          <p:cNvPr id="20" name="object 20"/>
          <p:cNvSpPr txBox="1"/>
          <p:nvPr/>
        </p:nvSpPr>
        <p:spPr>
          <a:xfrm>
            <a:off x="10052684" y="2076958"/>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Gothic Uralic"/>
                <a:cs typeface="Gothic Uralic"/>
              </a:rPr>
              <a:t>2017</a:t>
            </a:r>
            <a:endParaRPr sz="1800">
              <a:latin typeface="Gothic Uralic"/>
              <a:cs typeface="Gothic Uralic"/>
            </a:endParaRPr>
          </a:p>
        </p:txBody>
      </p:sp>
      <p:sp>
        <p:nvSpPr>
          <p:cNvPr id="21" name="object 21"/>
          <p:cNvSpPr txBox="1">
            <a:spLocks noGrp="1"/>
          </p:cNvSpPr>
          <p:nvPr>
            <p:ph type="title"/>
          </p:nvPr>
        </p:nvSpPr>
        <p:spPr>
          <a:xfrm>
            <a:off x="635304" y="496570"/>
            <a:ext cx="7919720" cy="505908"/>
          </a:xfrm>
          <a:prstGeom prst="rect">
            <a:avLst/>
          </a:prstGeom>
        </p:spPr>
        <p:txBody>
          <a:bodyPr vert="horz" wrap="square" lIns="0" tIns="13335" rIns="0" bIns="0" rtlCol="0">
            <a:spAutoFit/>
          </a:bodyPr>
          <a:lstStyle/>
          <a:p>
            <a:pPr marL="12700" marR="5080">
              <a:lnSpc>
                <a:spcPct val="100000"/>
              </a:lnSpc>
              <a:spcBef>
                <a:spcPts val="105"/>
              </a:spcBef>
            </a:pPr>
            <a:r>
              <a:rPr lang="en-US" sz="3200">
                <a:solidFill>
                  <a:srgbClr val="3967A1"/>
                </a:solidFill>
              </a:rPr>
              <a:t>Lịch sử ra đời</a:t>
            </a:r>
            <a:endParaRPr sz="3200"/>
          </a:p>
        </p:txBody>
      </p:sp>
      <p:sp>
        <p:nvSpPr>
          <p:cNvPr id="22" name="object 22"/>
          <p:cNvSpPr txBox="1"/>
          <p:nvPr/>
        </p:nvSpPr>
        <p:spPr>
          <a:xfrm>
            <a:off x="2083689" y="4941189"/>
            <a:ext cx="805180" cy="885190"/>
          </a:xfrm>
          <a:prstGeom prst="rect">
            <a:avLst/>
          </a:prstGeom>
        </p:spPr>
        <p:txBody>
          <a:bodyPr vert="horz" wrap="square" lIns="0" tIns="12065" rIns="0" bIns="0" rtlCol="0">
            <a:spAutoFit/>
          </a:bodyPr>
          <a:lstStyle/>
          <a:p>
            <a:pPr marL="119380">
              <a:lnSpc>
                <a:spcPct val="100000"/>
              </a:lnSpc>
              <a:spcBef>
                <a:spcPts val="95"/>
              </a:spcBef>
            </a:pPr>
            <a:r>
              <a:rPr sz="4000" b="1" spc="-15" dirty="0">
                <a:solidFill>
                  <a:srgbClr val="FFFFFF"/>
                </a:solidFill>
                <a:latin typeface="Gothic Uralic"/>
                <a:cs typeface="Gothic Uralic"/>
              </a:rPr>
              <a:t>24</a:t>
            </a:r>
            <a:endParaRPr sz="4000">
              <a:latin typeface="Gothic Uralic"/>
              <a:cs typeface="Gothic Uralic"/>
            </a:endParaRPr>
          </a:p>
          <a:p>
            <a:pPr marL="12700">
              <a:lnSpc>
                <a:spcPct val="100000"/>
              </a:lnSpc>
              <a:spcBef>
                <a:spcPts val="50"/>
              </a:spcBef>
            </a:pPr>
            <a:r>
              <a:rPr sz="1600" b="1" spc="-5" dirty="0">
                <a:solidFill>
                  <a:srgbClr val="FFFFFF"/>
                </a:solidFill>
                <a:latin typeface="Gothic Uralic"/>
                <a:cs typeface="Gothic Uralic"/>
              </a:rPr>
              <a:t>t</a:t>
            </a:r>
            <a:r>
              <a:rPr sz="1600" b="1" dirty="0">
                <a:solidFill>
                  <a:srgbClr val="FFFFFF"/>
                </a:solidFill>
                <a:latin typeface="Gothic Uralic"/>
                <a:cs typeface="Gothic Uralic"/>
              </a:rPr>
              <a:t>r</a:t>
            </a:r>
            <a:r>
              <a:rPr sz="1600" b="1" spc="-10" dirty="0">
                <a:solidFill>
                  <a:srgbClr val="FFFFFF"/>
                </a:solidFill>
                <a:latin typeface="Gothic Uralic"/>
                <a:cs typeface="Gothic Uralic"/>
              </a:rPr>
              <a:t>ai</a:t>
            </a:r>
            <a:r>
              <a:rPr sz="1600" b="1" spc="-5" dirty="0">
                <a:solidFill>
                  <a:srgbClr val="FFFFFF"/>
                </a:solidFill>
                <a:latin typeface="Gothic Uralic"/>
                <a:cs typeface="Gothic Uralic"/>
              </a:rPr>
              <a:t>n</a:t>
            </a:r>
            <a:r>
              <a:rPr sz="1600" b="1" spc="-10" dirty="0">
                <a:solidFill>
                  <a:srgbClr val="FFFFFF"/>
                </a:solidFill>
                <a:latin typeface="Gothic Uralic"/>
                <a:cs typeface="Gothic Uralic"/>
              </a:rPr>
              <a:t>ees</a:t>
            </a:r>
            <a:endParaRPr sz="1600">
              <a:latin typeface="Gothic Uralic"/>
              <a:cs typeface="Gothic Uralic"/>
            </a:endParaRPr>
          </a:p>
        </p:txBody>
      </p:sp>
      <p:grpSp>
        <p:nvGrpSpPr>
          <p:cNvPr id="23" name="object 23"/>
          <p:cNvGrpSpPr/>
          <p:nvPr/>
        </p:nvGrpSpPr>
        <p:grpSpPr>
          <a:xfrm>
            <a:off x="5961888" y="3203727"/>
            <a:ext cx="5166360" cy="1045210"/>
            <a:chOff x="5961888" y="3203727"/>
            <a:chExt cx="5166360" cy="1045210"/>
          </a:xfrm>
        </p:grpSpPr>
        <p:sp>
          <p:nvSpPr>
            <p:cNvPr id="24" name="object 24"/>
            <p:cNvSpPr/>
            <p:nvPr/>
          </p:nvSpPr>
          <p:spPr>
            <a:xfrm>
              <a:off x="9326117" y="3463594"/>
              <a:ext cx="1801749" cy="601040"/>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5961888" y="3203727"/>
              <a:ext cx="1045184" cy="1045184"/>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D7ECDDAB-EC71-485E-9622-229964C3A11A}"/>
              </a:ext>
            </a:extLst>
          </p:cNvPr>
          <p:cNvGrpSpPr/>
          <p:nvPr/>
        </p:nvGrpSpPr>
        <p:grpSpPr>
          <a:xfrm>
            <a:off x="1600200" y="814699"/>
            <a:ext cx="8243212" cy="5228601"/>
            <a:chOff x="1737816" y="1457824"/>
            <a:chExt cx="8243212" cy="5228601"/>
          </a:xfrm>
        </p:grpSpPr>
        <p:sp>
          <p:nvSpPr>
            <p:cNvPr id="27" name="Oval 26">
              <a:extLst>
                <a:ext uri="{FF2B5EF4-FFF2-40B4-BE49-F238E27FC236}">
                  <a16:creationId xmlns:a16="http://schemas.microsoft.com/office/drawing/2014/main" id="{12B73C4E-8DF4-4970-91C5-CCD6B0D28A95}"/>
                </a:ext>
              </a:extLst>
            </p:cNvPr>
            <p:cNvSpPr/>
            <p:nvPr/>
          </p:nvSpPr>
          <p:spPr>
            <a:xfrm>
              <a:off x="2346157" y="1946940"/>
              <a:ext cx="1117296" cy="1066800"/>
            </a:xfrm>
            <a:prstGeom prst="ellipse">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0" name="Group 29">
              <a:extLst>
                <a:ext uri="{FF2B5EF4-FFF2-40B4-BE49-F238E27FC236}">
                  <a16:creationId xmlns:a16="http://schemas.microsoft.com/office/drawing/2014/main" id="{AC5D0F52-CF93-48D2-8F81-D88B58D83682}"/>
                </a:ext>
              </a:extLst>
            </p:cNvPr>
            <p:cNvGrpSpPr/>
            <p:nvPr/>
          </p:nvGrpSpPr>
          <p:grpSpPr>
            <a:xfrm>
              <a:off x="3046828" y="1457824"/>
              <a:ext cx="6934200" cy="1676400"/>
              <a:chOff x="3048000" y="2667000"/>
              <a:chExt cx="6934200" cy="1676400"/>
            </a:xfrm>
          </p:grpSpPr>
          <p:sp>
            <p:nvSpPr>
              <p:cNvPr id="28" name="Arrow: Pentagon 27">
                <a:extLst>
                  <a:ext uri="{FF2B5EF4-FFF2-40B4-BE49-F238E27FC236}">
                    <a16:creationId xmlns:a16="http://schemas.microsoft.com/office/drawing/2014/main" id="{6C681004-13D8-407F-BBF9-60BF8689A0B6}"/>
                  </a:ext>
                </a:extLst>
              </p:cNvPr>
              <p:cNvSpPr/>
              <p:nvPr/>
            </p:nvSpPr>
            <p:spPr>
              <a:xfrm rot="10800000">
                <a:off x="3048000" y="2667000"/>
                <a:ext cx="6934200" cy="1676400"/>
              </a:xfrm>
              <a:prstGeom prst="homePlate">
                <a:avLst/>
              </a:prstGeom>
              <a:solidFill>
                <a:schemeClr val="accent6">
                  <a:lumMod val="40000"/>
                  <a:lumOff val="60000"/>
                </a:schemeClr>
              </a:solidFill>
              <a:ln>
                <a:noFill/>
              </a:ln>
              <a:effectLst>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FF19A54-5CC1-4293-8985-2501F889E488}"/>
                  </a:ext>
                </a:extLst>
              </p:cNvPr>
              <p:cNvSpPr txBox="1"/>
              <p:nvPr/>
            </p:nvSpPr>
            <p:spPr>
              <a:xfrm>
                <a:off x="3810000" y="2933114"/>
                <a:ext cx="5946031" cy="1200329"/>
              </a:xfrm>
              <a:prstGeom prst="rect">
                <a:avLst/>
              </a:prstGeom>
              <a:noFill/>
            </p:spPr>
            <p:txBody>
              <a:bodyPr wrap="square" rtlCol="0">
                <a:spAutoFit/>
              </a:bodyPr>
              <a:lstStyle/>
              <a:p>
                <a:r>
                  <a:rPr lang="vi-VN" sz="2400" kern="0">
                    <a:solidFill>
                      <a:srgbClr val="002060"/>
                    </a:solidFill>
                    <a:latin typeface="Arial" panose="020B0604020202020204" pitchFamily="34" charset="0"/>
                    <a:cs typeface="Arial" panose="020B0604020202020204" pitchFamily="34" charset="0"/>
                  </a:rPr>
                  <a:t>Chamilo là một nền tảng cộng tác và học tập điện tử được đóng gói dưới dạng phần mềm nguồn mở</a:t>
                </a:r>
                <a:endParaRPr lang="en-US" sz="2400" kern="0">
                  <a:solidFill>
                    <a:srgbClr val="002060"/>
                  </a:solidFill>
                  <a:latin typeface="Arial" panose="020B0604020202020204" pitchFamily="34" charset="0"/>
                  <a:cs typeface="Arial" panose="020B0604020202020204" pitchFamily="34" charset="0"/>
                </a:endParaRPr>
              </a:p>
            </p:txBody>
          </p:sp>
        </p:grpSp>
        <p:sp>
          <p:nvSpPr>
            <p:cNvPr id="31" name="Oval 30">
              <a:extLst>
                <a:ext uri="{FF2B5EF4-FFF2-40B4-BE49-F238E27FC236}">
                  <a16:creationId xmlns:a16="http://schemas.microsoft.com/office/drawing/2014/main" id="{753C80B7-1D20-4434-A430-33B6F1D21818}"/>
                </a:ext>
              </a:extLst>
            </p:cNvPr>
            <p:cNvSpPr/>
            <p:nvPr/>
          </p:nvSpPr>
          <p:spPr>
            <a:xfrm>
              <a:off x="1737816" y="3685149"/>
              <a:ext cx="1117296" cy="1066800"/>
            </a:xfrm>
            <a:prstGeom prst="ellipse">
              <a:avLst/>
            </a:prstGeom>
            <a:solidFill>
              <a:schemeClr val="accent3">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CD64A713-9C16-4BD7-9B2D-EB0F631B8CD0}"/>
                </a:ext>
              </a:extLst>
            </p:cNvPr>
            <p:cNvGrpSpPr/>
            <p:nvPr/>
          </p:nvGrpSpPr>
          <p:grpSpPr>
            <a:xfrm>
              <a:off x="2514600" y="3380349"/>
              <a:ext cx="6934200" cy="1676400"/>
              <a:chOff x="3048000" y="2667000"/>
              <a:chExt cx="6934200" cy="1676400"/>
            </a:xfrm>
            <a:solidFill>
              <a:schemeClr val="accent3">
                <a:lumMod val="20000"/>
                <a:lumOff val="80000"/>
              </a:schemeClr>
            </a:solidFill>
          </p:grpSpPr>
          <p:sp>
            <p:nvSpPr>
              <p:cNvPr id="33" name="Arrow: Pentagon 32">
                <a:extLst>
                  <a:ext uri="{FF2B5EF4-FFF2-40B4-BE49-F238E27FC236}">
                    <a16:creationId xmlns:a16="http://schemas.microsoft.com/office/drawing/2014/main" id="{2929CC7D-0D01-4AAE-A980-A5305ADA9C01}"/>
                  </a:ext>
                </a:extLst>
              </p:cNvPr>
              <p:cNvSpPr/>
              <p:nvPr/>
            </p:nvSpPr>
            <p:spPr>
              <a:xfrm rot="10800000">
                <a:off x="3048000" y="2667000"/>
                <a:ext cx="6934200" cy="1676400"/>
              </a:xfrm>
              <a:prstGeom prst="homePlate">
                <a:avLst/>
              </a:prstGeom>
              <a:grp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0221F317-597C-4FB0-9B4C-8188ED477D1A}"/>
                  </a:ext>
                </a:extLst>
              </p:cNvPr>
              <p:cNvSpPr txBox="1"/>
              <p:nvPr/>
            </p:nvSpPr>
            <p:spPr>
              <a:xfrm>
                <a:off x="3815862" y="2736454"/>
                <a:ext cx="6166338" cy="156966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vi-VN" sz="2400" kern="0">
                    <a:solidFill>
                      <a:schemeClr val="tx1"/>
                    </a:solidFill>
                    <a:latin typeface="Arial" panose="020B0604020202020204" pitchFamily="34" charset="0"/>
                    <a:cs typeface="Arial" panose="020B0604020202020204" pitchFamily="34" charset="0"/>
                  </a:rPr>
                  <a:t>Có thể được điều chỉnh cho các dự án giáo dục hoặc chuyên nghiệp. Nó được phân phối theo giấy phép GNU/GPLv, mà bạn buộc phải chấp nhận khi sử dụng nó</a:t>
                </a:r>
                <a:endParaRPr lang="en-US" sz="2400" kern="0">
                  <a:solidFill>
                    <a:schemeClr val="tx1"/>
                  </a:solidFill>
                  <a:latin typeface="Arial" panose="020B0604020202020204" pitchFamily="34" charset="0"/>
                  <a:cs typeface="Arial" panose="020B0604020202020204" pitchFamily="34" charset="0"/>
                </a:endParaRPr>
              </a:p>
            </p:txBody>
          </p:sp>
        </p:grpSp>
        <p:sp>
          <p:nvSpPr>
            <p:cNvPr id="35" name="Oval 34">
              <a:extLst>
                <a:ext uri="{FF2B5EF4-FFF2-40B4-BE49-F238E27FC236}">
                  <a16:creationId xmlns:a16="http://schemas.microsoft.com/office/drawing/2014/main" id="{61A5075F-14B7-4B05-B787-AB380EB27F35}"/>
                </a:ext>
              </a:extLst>
            </p:cNvPr>
            <p:cNvSpPr/>
            <p:nvPr/>
          </p:nvSpPr>
          <p:spPr>
            <a:xfrm>
              <a:off x="2310532" y="5382879"/>
              <a:ext cx="1117296" cy="1066800"/>
            </a:xfrm>
            <a:prstGeom prst="ellipse">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6" name="Group 35">
              <a:extLst>
                <a:ext uri="{FF2B5EF4-FFF2-40B4-BE49-F238E27FC236}">
                  <a16:creationId xmlns:a16="http://schemas.microsoft.com/office/drawing/2014/main" id="{6BD25578-D3A1-42AA-B0CD-EACE58FBA878}"/>
                </a:ext>
              </a:extLst>
            </p:cNvPr>
            <p:cNvGrpSpPr/>
            <p:nvPr/>
          </p:nvGrpSpPr>
          <p:grpSpPr>
            <a:xfrm>
              <a:off x="3046828" y="5116764"/>
              <a:ext cx="6934200" cy="1569661"/>
              <a:chOff x="3048000" y="2667000"/>
              <a:chExt cx="6934200" cy="1676400"/>
            </a:xfrm>
            <a:solidFill>
              <a:srgbClr val="92D050"/>
            </a:solidFill>
          </p:grpSpPr>
          <p:sp>
            <p:nvSpPr>
              <p:cNvPr id="37" name="Arrow: Pentagon 36">
                <a:extLst>
                  <a:ext uri="{FF2B5EF4-FFF2-40B4-BE49-F238E27FC236}">
                    <a16:creationId xmlns:a16="http://schemas.microsoft.com/office/drawing/2014/main" id="{A693F7BB-1EE6-4B2B-9230-496C985FFF62}"/>
                  </a:ext>
                </a:extLst>
              </p:cNvPr>
              <p:cNvSpPr/>
              <p:nvPr/>
            </p:nvSpPr>
            <p:spPr>
              <a:xfrm rot="10800000">
                <a:off x="3048000" y="2667000"/>
                <a:ext cx="6934200" cy="1676400"/>
              </a:xfrm>
              <a:prstGeom prst="homePlate">
                <a:avLst/>
              </a:prstGeom>
              <a:grpFill/>
              <a:ln>
                <a:noFill/>
              </a:ln>
              <a:effectLst>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894B9DDF-1C69-4C66-8F14-EAC66972B0D4}"/>
                  </a:ext>
                </a:extLst>
              </p:cNvPr>
              <p:cNvSpPr txBox="1"/>
              <p:nvPr/>
            </p:nvSpPr>
            <p:spPr>
              <a:xfrm>
                <a:off x="3810000" y="2933114"/>
                <a:ext cx="5946031" cy="1200329"/>
              </a:xfrm>
              <a:prstGeom prst="rect">
                <a:avLst/>
              </a:prstGeom>
              <a:grpFill/>
            </p:spPr>
            <p:txBody>
              <a:bodyPr wrap="square" rtlCol="0">
                <a:spAutoFit/>
              </a:bodyPr>
              <a:lstStyle/>
              <a:p>
                <a:r>
                  <a:rPr lang="vi-VN" sz="2400" kern="0">
                    <a:solidFill>
                      <a:srgbClr val="002060"/>
                    </a:solidFill>
                    <a:latin typeface="Arial" panose="020B0604020202020204" pitchFamily="34" charset="0"/>
                    <a:cs typeface="Arial" panose="020B0604020202020204" pitchFamily="34" charset="0"/>
                  </a:rPr>
                  <a:t>Được hỗ trợ bởi Hiệp hội Chamilo (hiệp hội phi lợi nhuận), với mục tiêu là quảng bá phần mềm cho giáo dục</a:t>
                </a:r>
                <a:endParaRPr lang="en-US" sz="2400" kern="0">
                  <a:solidFill>
                    <a:srgbClr val="002060"/>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346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427" y="682497"/>
            <a:ext cx="2586355" cy="467995"/>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3967A1"/>
                </a:solidFill>
              </a:rPr>
              <a:t>Why</a:t>
            </a:r>
            <a:r>
              <a:rPr sz="2900" spc="-75" dirty="0">
                <a:solidFill>
                  <a:srgbClr val="3967A1"/>
                </a:solidFill>
              </a:rPr>
              <a:t> </a:t>
            </a:r>
            <a:r>
              <a:rPr sz="2900" dirty="0">
                <a:solidFill>
                  <a:srgbClr val="3967A1"/>
                </a:solidFill>
              </a:rPr>
              <a:t>Chamilo?</a:t>
            </a:r>
            <a:endParaRPr sz="2900"/>
          </a:p>
        </p:txBody>
      </p:sp>
      <p:grpSp>
        <p:nvGrpSpPr>
          <p:cNvPr id="5" name="object 5"/>
          <p:cNvGrpSpPr/>
          <p:nvPr/>
        </p:nvGrpSpPr>
        <p:grpSpPr>
          <a:xfrm>
            <a:off x="630427" y="1926394"/>
            <a:ext cx="199036" cy="3859529"/>
            <a:chOff x="785685" y="2116327"/>
            <a:chExt cx="199036" cy="3859529"/>
          </a:xfrm>
        </p:grpSpPr>
        <p:sp>
          <p:nvSpPr>
            <p:cNvPr id="6" name="object 6"/>
            <p:cNvSpPr/>
            <p:nvPr/>
          </p:nvSpPr>
          <p:spPr>
            <a:xfrm>
              <a:off x="875322" y="2116327"/>
              <a:ext cx="20320" cy="3859529"/>
            </a:xfrm>
            <a:custGeom>
              <a:avLst/>
              <a:gdLst/>
              <a:ahLst/>
              <a:cxnLst/>
              <a:rect l="l" t="t" r="r" b="b"/>
              <a:pathLst>
                <a:path w="20319" h="3859529">
                  <a:moveTo>
                    <a:pt x="0" y="0"/>
                  </a:moveTo>
                  <a:lnTo>
                    <a:pt x="19773" y="3859174"/>
                  </a:lnTo>
                </a:path>
              </a:pathLst>
            </a:custGeom>
            <a:ln w="6349">
              <a:solidFill>
                <a:srgbClr val="CDFB61"/>
              </a:solidFill>
            </a:ln>
          </p:spPr>
          <p:txBody>
            <a:bodyPr wrap="square" lIns="0" tIns="0" rIns="0" bIns="0" rtlCol="0"/>
            <a:lstStyle/>
            <a:p>
              <a:endParaRPr/>
            </a:p>
          </p:txBody>
        </p:sp>
        <p:sp>
          <p:nvSpPr>
            <p:cNvPr id="7" name="object 7"/>
            <p:cNvSpPr/>
            <p:nvPr/>
          </p:nvSpPr>
          <p:spPr>
            <a:xfrm>
              <a:off x="805436" y="4084206"/>
              <a:ext cx="179285" cy="19697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5685" y="2759709"/>
              <a:ext cx="179285" cy="19697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95839" y="5296189"/>
              <a:ext cx="179285" cy="197104"/>
            </a:xfrm>
            <a:prstGeom prst="rect">
              <a:avLst/>
            </a:prstGeom>
            <a:blipFill>
              <a:blip r:embed="rId4" cstate="print"/>
              <a:stretch>
                <a:fillRect/>
              </a:stretch>
            </a:blipFill>
          </p:spPr>
          <p:txBody>
            <a:bodyPr wrap="square" lIns="0" tIns="0" rIns="0" bIns="0" rtlCol="0"/>
            <a:lstStyle/>
            <a:p>
              <a:endParaRPr/>
            </a:p>
          </p:txBody>
        </p:sp>
      </p:grpSp>
      <p:grpSp>
        <p:nvGrpSpPr>
          <p:cNvPr id="10" name="object 10"/>
          <p:cNvGrpSpPr/>
          <p:nvPr/>
        </p:nvGrpSpPr>
        <p:grpSpPr>
          <a:xfrm>
            <a:off x="6535547" y="1780493"/>
            <a:ext cx="179324" cy="3825240"/>
            <a:chOff x="6348221" y="1895094"/>
            <a:chExt cx="179324" cy="3825240"/>
          </a:xfrm>
        </p:grpSpPr>
        <p:sp>
          <p:nvSpPr>
            <p:cNvPr id="11" name="object 11"/>
            <p:cNvSpPr/>
            <p:nvPr/>
          </p:nvSpPr>
          <p:spPr>
            <a:xfrm>
              <a:off x="6447789" y="1895094"/>
              <a:ext cx="0" cy="3825240"/>
            </a:xfrm>
            <a:custGeom>
              <a:avLst/>
              <a:gdLst/>
              <a:ahLst/>
              <a:cxnLst/>
              <a:rect l="l" t="t" r="r" b="b"/>
              <a:pathLst>
                <a:path h="3825240">
                  <a:moveTo>
                    <a:pt x="0" y="0"/>
                  </a:moveTo>
                  <a:lnTo>
                    <a:pt x="0" y="3825227"/>
                  </a:lnTo>
                </a:path>
              </a:pathLst>
            </a:custGeom>
            <a:ln w="6350">
              <a:solidFill>
                <a:srgbClr val="CDFB61"/>
              </a:solidFill>
            </a:ln>
          </p:spPr>
          <p:txBody>
            <a:bodyPr wrap="square" lIns="0" tIns="0" rIns="0" bIns="0" rtlCol="0"/>
            <a:lstStyle/>
            <a:p>
              <a:endParaRPr/>
            </a:p>
          </p:txBody>
        </p:sp>
        <p:sp>
          <p:nvSpPr>
            <p:cNvPr id="12" name="object 12"/>
            <p:cNvSpPr/>
            <p:nvPr/>
          </p:nvSpPr>
          <p:spPr>
            <a:xfrm>
              <a:off x="6348348" y="2870892"/>
              <a:ext cx="179197" cy="19710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6348221" y="4615667"/>
              <a:ext cx="179324" cy="196977"/>
            </a:xfrm>
            <a:prstGeom prst="rect">
              <a:avLst/>
            </a:prstGeom>
            <a:blipFill>
              <a:blip r:embed="rId6" cstate="print"/>
              <a:stretch>
                <a:fillRect/>
              </a:stretch>
            </a:blipFill>
          </p:spPr>
          <p:txBody>
            <a:bodyPr wrap="square" lIns="0" tIns="0" rIns="0" bIns="0" rtlCol="0"/>
            <a:lstStyle/>
            <a:p>
              <a:endParaRPr/>
            </a:p>
          </p:txBody>
        </p:sp>
      </p:grpSp>
      <p:sp>
        <p:nvSpPr>
          <p:cNvPr id="17" name="object 17"/>
          <p:cNvSpPr/>
          <p:nvPr/>
        </p:nvSpPr>
        <p:spPr>
          <a:xfrm>
            <a:off x="10592065" y="449538"/>
            <a:ext cx="851888" cy="843511"/>
          </a:xfrm>
          <a:prstGeom prst="rect">
            <a:avLst/>
          </a:prstGeom>
          <a:blipFill>
            <a:blip r:embed="rId7" cstate="print"/>
            <a:stretch>
              <a:fillRect/>
            </a:stretch>
          </a:blipFill>
        </p:spPr>
        <p:txBody>
          <a:bodyPr wrap="square" lIns="0" tIns="0" rIns="0" bIns="0" rtlCol="0"/>
          <a:lstStyle/>
          <a:p>
            <a:endParaRPr/>
          </a:p>
        </p:txBody>
      </p:sp>
      <p:sp>
        <p:nvSpPr>
          <p:cNvPr id="18" name="TextBox 17">
            <a:extLst>
              <a:ext uri="{FF2B5EF4-FFF2-40B4-BE49-F238E27FC236}">
                <a16:creationId xmlns:a16="http://schemas.microsoft.com/office/drawing/2014/main" id="{E70D6586-9815-45DA-A84E-8EFDDF1ED308}"/>
              </a:ext>
            </a:extLst>
          </p:cNvPr>
          <p:cNvSpPr txBox="1"/>
          <p:nvPr/>
        </p:nvSpPr>
        <p:spPr>
          <a:xfrm>
            <a:off x="882074" y="2222118"/>
            <a:ext cx="5384800"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Tải lên hoặc tạo tài liệu (âm thanh, video,</a:t>
            </a:r>
          </a:p>
          <a:p>
            <a:r>
              <a:rPr lang="en-US" sz="2400">
                <a:latin typeface="Arial" panose="020B0604020202020204" pitchFamily="34" charset="0"/>
                <a:cs typeface="Arial" panose="020B0604020202020204" pitchFamily="34" charset="0"/>
              </a:rPr>
              <a:t>hình ảnh) và xuất ra nhiều dạng file</a:t>
            </a:r>
          </a:p>
        </p:txBody>
      </p:sp>
      <p:sp>
        <p:nvSpPr>
          <p:cNvPr id="19" name="TextBox 18">
            <a:extLst>
              <a:ext uri="{FF2B5EF4-FFF2-40B4-BE49-F238E27FC236}">
                <a16:creationId xmlns:a16="http://schemas.microsoft.com/office/drawing/2014/main" id="{BD704461-C63C-4022-A1CB-1D09D529F2F8}"/>
              </a:ext>
            </a:extLst>
          </p:cNvPr>
          <p:cNvSpPr txBox="1"/>
          <p:nvPr/>
        </p:nvSpPr>
        <p:spPr>
          <a:xfrm>
            <a:off x="895782" y="3663076"/>
            <a:ext cx="5384800" cy="830997"/>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Xây dựng các bài kiểm tra với tính năng tự động chấm điểm, tạo bài tập</a:t>
            </a:r>
          </a:p>
        </p:txBody>
      </p:sp>
      <p:sp>
        <p:nvSpPr>
          <p:cNvPr id="21" name="TextBox 20">
            <a:extLst>
              <a:ext uri="{FF2B5EF4-FFF2-40B4-BE49-F238E27FC236}">
                <a16:creationId xmlns:a16="http://schemas.microsoft.com/office/drawing/2014/main" id="{0256AA0A-0760-4B62-85C4-6C895888CCDE}"/>
              </a:ext>
            </a:extLst>
          </p:cNvPr>
          <p:cNvSpPr txBox="1"/>
          <p:nvPr/>
        </p:nvSpPr>
        <p:spPr>
          <a:xfrm>
            <a:off x="6790058" y="2488458"/>
            <a:ext cx="5371547" cy="830997"/>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Trò chuyện thông qua các diễn đàn, trò chuyện hoặc thông báo</a:t>
            </a:r>
          </a:p>
        </p:txBody>
      </p:sp>
      <p:sp>
        <p:nvSpPr>
          <p:cNvPr id="22" name="TextBox 21">
            <a:extLst>
              <a:ext uri="{FF2B5EF4-FFF2-40B4-BE49-F238E27FC236}">
                <a16:creationId xmlns:a16="http://schemas.microsoft.com/office/drawing/2014/main" id="{F517C6B5-3A15-43B7-AF27-E304A61A4CB0}"/>
              </a:ext>
            </a:extLst>
          </p:cNvPr>
          <p:cNvSpPr txBox="1"/>
          <p:nvPr/>
        </p:nvSpPr>
        <p:spPr>
          <a:xfrm>
            <a:off x="6814312" y="4368721"/>
            <a:ext cx="3874056"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Tạo nhóm làm việc</a:t>
            </a:r>
          </a:p>
        </p:txBody>
      </p:sp>
      <p:sp>
        <p:nvSpPr>
          <p:cNvPr id="23" name="TextBox 22">
            <a:extLst>
              <a:ext uri="{FF2B5EF4-FFF2-40B4-BE49-F238E27FC236}">
                <a16:creationId xmlns:a16="http://schemas.microsoft.com/office/drawing/2014/main" id="{243AF671-9DEF-417A-8732-3E4B225983F5}"/>
              </a:ext>
            </a:extLst>
          </p:cNvPr>
          <p:cNvSpPr txBox="1"/>
          <p:nvPr/>
        </p:nvSpPr>
        <p:spPr>
          <a:xfrm>
            <a:off x="963796" y="4789309"/>
            <a:ext cx="5221356" cy="830997"/>
          </a:xfrm>
          <a:prstGeom prst="rect">
            <a:avLst/>
          </a:prstGeom>
          <a:noFill/>
        </p:spPr>
        <p:txBody>
          <a:bodyPr wrap="square" rtlCol="0">
            <a:spAutoFit/>
          </a:bodyPr>
          <a:lstStyle/>
          <a:p>
            <a:r>
              <a:rPr lang="vi-VN" sz="2400">
                <a:latin typeface="Arial" panose="020B0604020202020204" pitchFamily="34" charset="0"/>
                <a:cs typeface="Arial" panose="020B0604020202020204" pitchFamily="34" charset="0"/>
              </a:rPr>
              <a:t>Cho phép theo dõi người học trong các khóa học của bạn</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2246" y="0"/>
            <a:ext cx="11629752" cy="6858000"/>
            <a:chOff x="562246" y="0"/>
            <a:chExt cx="11629752" cy="6858000"/>
          </a:xfrm>
        </p:grpSpPr>
        <p:sp>
          <p:nvSpPr>
            <p:cNvPr id="3" name="object 3"/>
            <p:cNvSpPr/>
            <p:nvPr/>
          </p:nvSpPr>
          <p:spPr>
            <a:xfrm>
              <a:off x="5933058" y="0"/>
              <a:ext cx="6258940"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2246" y="1633754"/>
              <a:ext cx="6258940" cy="408124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15745" y="2197226"/>
              <a:ext cx="7620" cy="2757170"/>
            </a:xfrm>
            <a:custGeom>
              <a:avLst/>
              <a:gdLst/>
              <a:ahLst/>
              <a:cxnLst/>
              <a:rect l="l" t="t" r="r" b="b"/>
              <a:pathLst>
                <a:path w="7619" h="2757170">
                  <a:moveTo>
                    <a:pt x="0" y="0"/>
                  </a:moveTo>
                  <a:lnTo>
                    <a:pt x="7112" y="2756916"/>
                  </a:lnTo>
                </a:path>
              </a:pathLst>
            </a:custGeom>
            <a:ln w="6350">
              <a:solidFill>
                <a:srgbClr val="CDFB61"/>
              </a:solidFill>
            </a:ln>
          </p:spPr>
          <p:txBody>
            <a:bodyPr wrap="square" lIns="0" tIns="0" rIns="0" bIns="0" rtlCol="0"/>
            <a:lstStyle/>
            <a:p>
              <a:endParaRPr/>
            </a:p>
          </p:txBody>
        </p:sp>
        <p:sp>
          <p:nvSpPr>
            <p:cNvPr id="6" name="object 6"/>
            <p:cNvSpPr/>
            <p:nvPr/>
          </p:nvSpPr>
          <p:spPr>
            <a:xfrm>
              <a:off x="1433766" y="2372156"/>
              <a:ext cx="179324" cy="19697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33766" y="3277973"/>
              <a:ext cx="179197" cy="19697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433766" y="4342497"/>
              <a:ext cx="179323" cy="197103"/>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927089" y="0"/>
              <a:ext cx="6259195" cy="6858000"/>
            </a:xfrm>
            <a:custGeom>
              <a:avLst/>
              <a:gdLst/>
              <a:ahLst/>
              <a:cxnLst/>
              <a:rect l="l" t="t" r="r" b="b"/>
              <a:pathLst>
                <a:path w="6259195" h="6858000">
                  <a:moveTo>
                    <a:pt x="0" y="6857997"/>
                  </a:moveTo>
                  <a:lnTo>
                    <a:pt x="6258941" y="6857997"/>
                  </a:lnTo>
                  <a:lnTo>
                    <a:pt x="6258941" y="0"/>
                  </a:lnTo>
                  <a:lnTo>
                    <a:pt x="0" y="0"/>
                  </a:lnTo>
                  <a:lnTo>
                    <a:pt x="0" y="6857997"/>
                  </a:lnTo>
                  <a:close/>
                </a:path>
              </a:pathLst>
            </a:custGeom>
            <a:solidFill>
              <a:srgbClr val="D1D1D1">
                <a:alpha val="30979"/>
              </a:srgbClr>
            </a:solidFill>
          </p:spPr>
          <p:txBody>
            <a:bodyPr wrap="square" lIns="0" tIns="0" rIns="0" bIns="0" rtlCol="0"/>
            <a:lstStyle/>
            <a:p>
              <a:endParaRPr/>
            </a:p>
          </p:txBody>
        </p:sp>
      </p:grpSp>
      <p:sp>
        <p:nvSpPr>
          <p:cNvPr id="10" name="object 10"/>
          <p:cNvSpPr txBox="1">
            <a:spLocks noGrp="1"/>
          </p:cNvSpPr>
          <p:nvPr>
            <p:ph type="title"/>
          </p:nvPr>
        </p:nvSpPr>
        <p:spPr>
          <a:xfrm>
            <a:off x="630427" y="682497"/>
            <a:ext cx="2586355" cy="467995"/>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3967A1"/>
                </a:solidFill>
              </a:rPr>
              <a:t>Why</a:t>
            </a:r>
            <a:r>
              <a:rPr sz="2900" spc="-75" dirty="0">
                <a:solidFill>
                  <a:srgbClr val="3967A1"/>
                </a:solidFill>
              </a:rPr>
              <a:t> </a:t>
            </a:r>
            <a:r>
              <a:rPr sz="2900" dirty="0">
                <a:solidFill>
                  <a:srgbClr val="3967A1"/>
                </a:solidFill>
              </a:rPr>
              <a:t>Chamilo?</a:t>
            </a:r>
            <a:endParaRPr sz="2900"/>
          </a:p>
        </p:txBody>
      </p:sp>
      <p:sp>
        <p:nvSpPr>
          <p:cNvPr id="11" name="object 11"/>
          <p:cNvSpPr txBox="1"/>
          <p:nvPr/>
        </p:nvSpPr>
        <p:spPr>
          <a:xfrm>
            <a:off x="1649305" y="2241997"/>
            <a:ext cx="3187637" cy="2629566"/>
          </a:xfrm>
          <a:prstGeom prst="rect">
            <a:avLst/>
          </a:prstGeom>
        </p:spPr>
        <p:txBody>
          <a:bodyPr vert="horz" wrap="square" lIns="0" tIns="13335" rIns="0" bIns="0" rtlCol="0">
            <a:spAutoFit/>
          </a:bodyPr>
          <a:lstStyle/>
          <a:p>
            <a:pPr marL="59055">
              <a:lnSpc>
                <a:spcPct val="100000"/>
              </a:lnSpc>
              <a:spcBef>
                <a:spcPts val="105"/>
              </a:spcBef>
            </a:pPr>
            <a:r>
              <a:rPr lang="en-US" sz="2000" b="1">
                <a:solidFill>
                  <a:srgbClr val="585858"/>
                </a:solidFill>
                <a:latin typeface="Arial"/>
                <a:cs typeface="Arial"/>
              </a:rPr>
              <a:t>Giao diện thân thiện</a:t>
            </a:r>
          </a:p>
          <a:p>
            <a:pPr>
              <a:lnSpc>
                <a:spcPct val="100000"/>
              </a:lnSpc>
              <a:spcBef>
                <a:spcPts val="25"/>
              </a:spcBef>
            </a:pPr>
            <a:endParaRPr lang="en-US" sz="1900">
              <a:latin typeface="Arial"/>
              <a:cs typeface="Arial"/>
            </a:endParaRPr>
          </a:p>
          <a:p>
            <a:pPr>
              <a:lnSpc>
                <a:spcPct val="100000"/>
              </a:lnSpc>
              <a:spcBef>
                <a:spcPts val="25"/>
              </a:spcBef>
            </a:pPr>
            <a:endParaRPr sz="1900">
              <a:latin typeface="Arial"/>
              <a:cs typeface="Arial"/>
            </a:endParaRPr>
          </a:p>
          <a:p>
            <a:pPr marL="12700" marR="5080">
              <a:lnSpc>
                <a:spcPct val="150000"/>
              </a:lnSpc>
            </a:pPr>
            <a:r>
              <a:rPr lang="vi-VN" sz="2000" b="1">
                <a:solidFill>
                  <a:srgbClr val="585858"/>
                </a:solidFill>
                <a:latin typeface="Arial"/>
                <a:cs typeface="Arial"/>
              </a:rPr>
              <a:t>Dễ dàng sử dụng </a:t>
            </a:r>
            <a:r>
              <a:rPr lang="vi-VN" sz="2000">
                <a:solidFill>
                  <a:srgbClr val="585858"/>
                </a:solidFill>
                <a:latin typeface="Arial"/>
                <a:cs typeface="Arial"/>
              </a:rPr>
              <a:t>với giáo viên, người học, …</a:t>
            </a:r>
          </a:p>
          <a:p>
            <a:pPr>
              <a:lnSpc>
                <a:spcPct val="100000"/>
              </a:lnSpc>
              <a:spcBef>
                <a:spcPts val="15"/>
              </a:spcBef>
            </a:pPr>
            <a:endParaRPr sz="3200">
              <a:latin typeface="Arial"/>
              <a:cs typeface="Arial"/>
            </a:endParaRPr>
          </a:p>
          <a:p>
            <a:pPr marL="59055">
              <a:lnSpc>
                <a:spcPct val="100000"/>
              </a:lnSpc>
            </a:pPr>
            <a:r>
              <a:rPr lang="en-US" sz="2000" b="1" spc="-10">
                <a:solidFill>
                  <a:srgbClr val="585858"/>
                </a:solidFill>
                <a:latin typeface="Arial"/>
                <a:cs typeface="Arial"/>
              </a:rPr>
              <a:t>Tài liệu </a:t>
            </a:r>
            <a:r>
              <a:rPr lang="en-US" sz="2000" spc="-10">
                <a:solidFill>
                  <a:srgbClr val="585858"/>
                </a:solidFill>
                <a:latin typeface="Arial"/>
                <a:cs typeface="Arial"/>
              </a:rPr>
              <a:t>đầy đủ, đa dạng</a:t>
            </a:r>
            <a:endParaRPr lang="en-US" sz="2000" spc="-10" dirty="0">
              <a:solidFill>
                <a:srgbClr val="585858"/>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DF25FEF7-04EE-4E00-B460-1B21B3D5C68C}"/>
              </a:ext>
            </a:extLst>
          </p:cNvPr>
          <p:cNvSpPr txBox="1"/>
          <p:nvPr/>
        </p:nvSpPr>
        <p:spPr>
          <a:xfrm>
            <a:off x="1981200" y="2743200"/>
            <a:ext cx="8839200" cy="923330"/>
          </a:xfrm>
          <a:prstGeom prst="rect">
            <a:avLst/>
          </a:prstGeom>
          <a:noFill/>
        </p:spPr>
        <p:txBody>
          <a:bodyPr wrap="square" rtlCol="0">
            <a:spAutoFit/>
          </a:bodyPr>
          <a:lstStyle/>
          <a:p>
            <a:pPr algn="ctr"/>
            <a:r>
              <a:rPr lang="en-US" sz="5400" b="1">
                <a:solidFill>
                  <a:schemeClr val="bg1"/>
                </a:solidFill>
                <a:latin typeface="Arial" panose="020B0604020202020204" pitchFamily="34" charset="0"/>
                <a:cs typeface="Arial" panose="020B0604020202020204" pitchFamily="34" charset="0"/>
              </a:rPr>
              <a:t>PHÂN TÍCH HỆ THỐNG</a:t>
            </a:r>
          </a:p>
        </p:txBody>
      </p:sp>
    </p:spTree>
    <p:extLst>
      <p:ext uri="{BB962C8B-B14F-4D97-AF65-F5344CB8AC3E}">
        <p14:creationId xmlns:p14="http://schemas.microsoft.com/office/powerpoint/2010/main" val="426144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23D-9A51-48CC-9D1E-E9F03B583DFF}"/>
              </a:ext>
            </a:extLst>
          </p:cNvPr>
          <p:cNvSpPr>
            <a:spLocks noGrp="1"/>
          </p:cNvSpPr>
          <p:nvPr>
            <p:ph type="title"/>
          </p:nvPr>
        </p:nvSpPr>
        <p:spPr/>
        <p:txBody>
          <a:bodyPr/>
          <a:lstStyle/>
          <a:p>
            <a:r>
              <a:rPr lang="en-US"/>
              <a:t>1. ĐỐI VỚI GIÁO VIÊN</a:t>
            </a:r>
          </a:p>
        </p:txBody>
      </p:sp>
      <p:sp>
        <p:nvSpPr>
          <p:cNvPr id="3" name="Content Placeholder 2">
            <a:extLst>
              <a:ext uri="{FF2B5EF4-FFF2-40B4-BE49-F238E27FC236}">
                <a16:creationId xmlns:a16="http://schemas.microsoft.com/office/drawing/2014/main" id="{6FF0C099-EA9E-40B2-9668-CE89BE925B1B}"/>
              </a:ext>
            </a:extLst>
          </p:cNvPr>
          <p:cNvSpPr>
            <a:spLocks noGrp="1"/>
          </p:cNvSpPr>
          <p:nvPr>
            <p:ph idx="1"/>
          </p:nvPr>
        </p:nvSpPr>
        <p:spPr/>
        <p:txBody>
          <a:bodyPr>
            <a:normAutofit/>
          </a:bodyPr>
          <a:lstStyle/>
          <a:p>
            <a:pPr>
              <a:lnSpc>
                <a:spcPct val="120000"/>
              </a:lnSpc>
            </a:pPr>
            <a:endParaRPr lang="en-US">
              <a:latin typeface="UTM Swiss Condensed" panose="02000500000000000000" pitchFamily="2" charset="0"/>
            </a:endParaRPr>
          </a:p>
          <a:p>
            <a:pPr>
              <a:lnSpc>
                <a:spcPct val="120000"/>
              </a:lnSpc>
            </a:pPr>
            <a:endParaRPr lang="en-US">
              <a:latin typeface="UTM Swiss Condensed" panose="02000500000000000000" pitchFamily="2" charset="0"/>
            </a:endParaRPr>
          </a:p>
          <a:p>
            <a:endParaRPr lang="en-US"/>
          </a:p>
        </p:txBody>
      </p:sp>
      <p:sp>
        <p:nvSpPr>
          <p:cNvPr id="4" name="Text Placeholder 3">
            <a:extLst>
              <a:ext uri="{FF2B5EF4-FFF2-40B4-BE49-F238E27FC236}">
                <a16:creationId xmlns:a16="http://schemas.microsoft.com/office/drawing/2014/main" id="{EC198536-9D8C-4196-AC66-FB03E0B239BF}"/>
              </a:ext>
            </a:extLst>
          </p:cNvPr>
          <p:cNvSpPr>
            <a:spLocks noGrp="1"/>
          </p:cNvSpPr>
          <p:nvPr>
            <p:ph type="body" sz="quarter" idx="13"/>
          </p:nvPr>
        </p:nvSpPr>
        <p:spPr/>
        <p:txBody>
          <a:bodyPr/>
          <a:lstStyle/>
          <a:p>
            <a:endParaRPr lang="en-US"/>
          </a:p>
        </p:txBody>
      </p:sp>
      <p:sp>
        <p:nvSpPr>
          <p:cNvPr id="11" name="Rectangle: Rounded Corners 10">
            <a:extLst>
              <a:ext uri="{FF2B5EF4-FFF2-40B4-BE49-F238E27FC236}">
                <a16:creationId xmlns:a16="http://schemas.microsoft.com/office/drawing/2014/main" id="{35981775-7B89-4CFC-9813-762B026E2BF4}"/>
              </a:ext>
            </a:extLst>
          </p:cNvPr>
          <p:cNvSpPr/>
          <p:nvPr/>
        </p:nvSpPr>
        <p:spPr>
          <a:xfrm>
            <a:off x="533400" y="1066800"/>
            <a:ext cx="7391400"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Quản lý khoá học</a:t>
            </a:r>
          </a:p>
        </p:txBody>
      </p:sp>
      <p:sp>
        <p:nvSpPr>
          <p:cNvPr id="12" name="Rectangle: Rounded Corners 11">
            <a:extLst>
              <a:ext uri="{FF2B5EF4-FFF2-40B4-BE49-F238E27FC236}">
                <a16:creationId xmlns:a16="http://schemas.microsoft.com/office/drawing/2014/main" id="{64B20F4E-8B37-432C-AD69-FACFB5AC1CCE}"/>
              </a:ext>
            </a:extLst>
          </p:cNvPr>
          <p:cNvSpPr/>
          <p:nvPr/>
        </p:nvSpPr>
        <p:spPr>
          <a:xfrm>
            <a:off x="767956" y="4295288"/>
            <a:ext cx="7391400"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Báo cáo/Thống kê</a:t>
            </a:r>
          </a:p>
        </p:txBody>
      </p:sp>
      <p:sp>
        <p:nvSpPr>
          <p:cNvPr id="13" name="TextBox 12">
            <a:extLst>
              <a:ext uri="{FF2B5EF4-FFF2-40B4-BE49-F238E27FC236}">
                <a16:creationId xmlns:a16="http://schemas.microsoft.com/office/drawing/2014/main" id="{BF33884F-1C01-4E62-B064-E8DCFD3D74BE}"/>
              </a:ext>
            </a:extLst>
          </p:cNvPr>
          <p:cNvSpPr txBox="1"/>
          <p:nvPr/>
        </p:nvSpPr>
        <p:spPr>
          <a:xfrm>
            <a:off x="533400" y="2731703"/>
            <a:ext cx="2157660"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Tạo khoá học</a:t>
            </a:r>
          </a:p>
        </p:txBody>
      </p:sp>
      <p:sp>
        <p:nvSpPr>
          <p:cNvPr id="14" name="TextBox 13">
            <a:extLst>
              <a:ext uri="{FF2B5EF4-FFF2-40B4-BE49-F238E27FC236}">
                <a16:creationId xmlns:a16="http://schemas.microsoft.com/office/drawing/2014/main" id="{189FE19C-AF77-4386-A2BF-6EB2F706A709}"/>
              </a:ext>
            </a:extLst>
          </p:cNvPr>
          <p:cNvSpPr txBox="1"/>
          <p:nvPr/>
        </p:nvSpPr>
        <p:spPr>
          <a:xfrm>
            <a:off x="2992656" y="2852201"/>
            <a:ext cx="3547403" cy="830997"/>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Kiểm soát quyền truy cập khoá học</a:t>
            </a:r>
          </a:p>
        </p:txBody>
      </p:sp>
      <p:sp>
        <p:nvSpPr>
          <p:cNvPr id="15" name="TextBox 14">
            <a:extLst>
              <a:ext uri="{FF2B5EF4-FFF2-40B4-BE49-F238E27FC236}">
                <a16:creationId xmlns:a16="http://schemas.microsoft.com/office/drawing/2014/main" id="{A44ED7A2-8E46-49F0-A169-C6C983677AD0}"/>
              </a:ext>
            </a:extLst>
          </p:cNvPr>
          <p:cNvSpPr txBox="1"/>
          <p:nvPr/>
        </p:nvSpPr>
        <p:spPr>
          <a:xfrm>
            <a:off x="6791898" y="2074918"/>
            <a:ext cx="3870507" cy="2492990"/>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Quản lý bài kiểm tra: </a:t>
            </a:r>
          </a:p>
          <a:p>
            <a:r>
              <a:rPr lang="en-US" sz="2400">
                <a:latin typeface="Arial" panose="020B0604020202020204" pitchFamily="34" charset="0"/>
                <a:cs typeface="Arial" panose="020B0604020202020204" pitchFamily="34" charset="0"/>
              </a:rPr>
              <a:t>+ Tạo bài kiểm tra</a:t>
            </a:r>
          </a:p>
          <a:p>
            <a:r>
              <a:rPr lang="en-US" sz="2400">
                <a:latin typeface="Arial" panose="020B0604020202020204" pitchFamily="34" charset="0"/>
                <a:cs typeface="Arial" panose="020B0604020202020204" pitchFamily="34" charset="0"/>
              </a:rPr>
              <a:t>+ Chấm điểm bài kiểm tra</a:t>
            </a:r>
          </a:p>
          <a:p>
            <a:r>
              <a:rPr lang="en-US" sz="2400">
                <a:latin typeface="Arial" panose="020B0604020202020204" pitchFamily="34" charset="0"/>
                <a:cs typeface="Arial" panose="020B0604020202020204" pitchFamily="34" charset="0"/>
              </a:rPr>
              <a:t>+ Xem thống kê về các câu hỏi kiểm tra</a:t>
            </a:r>
          </a:p>
          <a:p>
            <a:endParaRPr lang="en-US"/>
          </a:p>
          <a:p>
            <a:endParaRPr lang="en-US"/>
          </a:p>
        </p:txBody>
      </p:sp>
      <p:sp>
        <p:nvSpPr>
          <p:cNvPr id="16" name="TextBox 15">
            <a:extLst>
              <a:ext uri="{FF2B5EF4-FFF2-40B4-BE49-F238E27FC236}">
                <a16:creationId xmlns:a16="http://schemas.microsoft.com/office/drawing/2014/main" id="{82E145FA-E866-4AF9-8D67-0B0FD6140581}"/>
              </a:ext>
            </a:extLst>
          </p:cNvPr>
          <p:cNvSpPr txBox="1"/>
          <p:nvPr/>
        </p:nvSpPr>
        <p:spPr>
          <a:xfrm>
            <a:off x="542039" y="5635169"/>
            <a:ext cx="2955903" cy="461665"/>
          </a:xfrm>
          <a:prstGeom prst="rect">
            <a:avLst/>
          </a:prstGeom>
          <a:noFill/>
        </p:spPr>
        <p:txBody>
          <a:bodyPr wrap="square" rtlCol="0">
            <a:spAutoFit/>
          </a:bodyPr>
          <a:lstStyle/>
          <a:p>
            <a:r>
              <a:rPr lang="vi-VN" sz="2400"/>
              <a:t>Theo dõi người học</a:t>
            </a:r>
            <a:endParaRPr lang="en-US" sz="2400"/>
          </a:p>
        </p:txBody>
      </p:sp>
      <p:sp>
        <p:nvSpPr>
          <p:cNvPr id="17" name="TextBox 16">
            <a:extLst>
              <a:ext uri="{FF2B5EF4-FFF2-40B4-BE49-F238E27FC236}">
                <a16:creationId xmlns:a16="http://schemas.microsoft.com/office/drawing/2014/main" id="{508E426E-CD08-4EA5-A813-39211396E737}"/>
              </a:ext>
            </a:extLst>
          </p:cNvPr>
          <p:cNvSpPr txBox="1"/>
          <p:nvPr/>
        </p:nvSpPr>
        <p:spPr>
          <a:xfrm>
            <a:off x="3497942" y="5655761"/>
            <a:ext cx="2955903"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Báo cáo khóa học</a:t>
            </a:r>
          </a:p>
        </p:txBody>
      </p:sp>
      <p:sp>
        <p:nvSpPr>
          <p:cNvPr id="18" name="TextBox 17">
            <a:extLst>
              <a:ext uri="{FF2B5EF4-FFF2-40B4-BE49-F238E27FC236}">
                <a16:creationId xmlns:a16="http://schemas.microsoft.com/office/drawing/2014/main" id="{37A43366-9D82-471F-81AB-7BD231F54106}"/>
              </a:ext>
            </a:extLst>
          </p:cNvPr>
          <p:cNvSpPr txBox="1"/>
          <p:nvPr/>
        </p:nvSpPr>
        <p:spPr>
          <a:xfrm>
            <a:off x="6265419" y="5627821"/>
            <a:ext cx="3144329"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Báo cáo bài kiểm tra</a:t>
            </a:r>
          </a:p>
        </p:txBody>
      </p:sp>
      <p:sp>
        <p:nvSpPr>
          <p:cNvPr id="19" name="TextBox 18">
            <a:extLst>
              <a:ext uri="{FF2B5EF4-FFF2-40B4-BE49-F238E27FC236}">
                <a16:creationId xmlns:a16="http://schemas.microsoft.com/office/drawing/2014/main" id="{A057A09D-EC31-43AE-98DA-37C168955CC6}"/>
              </a:ext>
            </a:extLst>
          </p:cNvPr>
          <p:cNvSpPr txBox="1"/>
          <p:nvPr/>
        </p:nvSpPr>
        <p:spPr>
          <a:xfrm>
            <a:off x="9371735" y="5641791"/>
            <a:ext cx="3144329"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Quản lý bài tập</a:t>
            </a:r>
          </a:p>
        </p:txBody>
      </p:sp>
      <p:cxnSp>
        <p:nvCxnSpPr>
          <p:cNvPr id="21" name="Straight Connector 20">
            <a:extLst>
              <a:ext uri="{FF2B5EF4-FFF2-40B4-BE49-F238E27FC236}">
                <a16:creationId xmlns:a16="http://schemas.microsoft.com/office/drawing/2014/main" id="{CB84AFCA-B010-4C2C-BDD2-879D4768351C}"/>
              </a:ext>
            </a:extLst>
          </p:cNvPr>
          <p:cNvCxnSpPr>
            <a:stCxn id="11" idx="2"/>
          </p:cNvCxnSpPr>
          <p:nvPr/>
        </p:nvCxnSpPr>
        <p:spPr>
          <a:xfrm flipH="1">
            <a:off x="1905000" y="1752600"/>
            <a:ext cx="2324100" cy="742937"/>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F0F752DD-0EFE-4DEA-ACEA-2D3365E189CB}"/>
              </a:ext>
            </a:extLst>
          </p:cNvPr>
          <p:cNvCxnSpPr>
            <a:stCxn id="11" idx="2"/>
          </p:cNvCxnSpPr>
          <p:nvPr/>
        </p:nvCxnSpPr>
        <p:spPr>
          <a:xfrm>
            <a:off x="4229100" y="1752600"/>
            <a:ext cx="234556" cy="958511"/>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a:extLst>
              <a:ext uri="{FF2B5EF4-FFF2-40B4-BE49-F238E27FC236}">
                <a16:creationId xmlns:a16="http://schemas.microsoft.com/office/drawing/2014/main" id="{0515AC9F-0FE4-49EF-8F5D-B68CF48F63D0}"/>
              </a:ext>
            </a:extLst>
          </p:cNvPr>
          <p:cNvCxnSpPr>
            <a:stCxn id="11" idx="2"/>
          </p:cNvCxnSpPr>
          <p:nvPr/>
        </p:nvCxnSpPr>
        <p:spPr>
          <a:xfrm>
            <a:off x="4229100" y="1752600"/>
            <a:ext cx="2329102" cy="680527"/>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Straight Connector 26">
            <a:extLst>
              <a:ext uri="{FF2B5EF4-FFF2-40B4-BE49-F238E27FC236}">
                <a16:creationId xmlns:a16="http://schemas.microsoft.com/office/drawing/2014/main" id="{E6E2839E-A859-4AB7-A3FB-0B96E5A1C622}"/>
              </a:ext>
            </a:extLst>
          </p:cNvPr>
          <p:cNvCxnSpPr>
            <a:stCxn id="12" idx="2"/>
          </p:cNvCxnSpPr>
          <p:nvPr/>
        </p:nvCxnSpPr>
        <p:spPr>
          <a:xfrm flipH="1">
            <a:off x="2691060" y="4981088"/>
            <a:ext cx="1772596" cy="48265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B426306E-2829-465D-9739-2CE0C81F4267}"/>
              </a:ext>
            </a:extLst>
          </p:cNvPr>
          <p:cNvCxnSpPr>
            <a:cxnSpLocks/>
            <a:stCxn id="12" idx="2"/>
          </p:cNvCxnSpPr>
          <p:nvPr/>
        </p:nvCxnSpPr>
        <p:spPr>
          <a:xfrm>
            <a:off x="4463656" y="4981088"/>
            <a:ext cx="134460" cy="646733"/>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a:extLst>
              <a:ext uri="{FF2B5EF4-FFF2-40B4-BE49-F238E27FC236}">
                <a16:creationId xmlns:a16="http://schemas.microsoft.com/office/drawing/2014/main" id="{8500E135-FA48-4A9B-B35E-6B17D5582791}"/>
              </a:ext>
            </a:extLst>
          </p:cNvPr>
          <p:cNvCxnSpPr>
            <a:cxnSpLocks/>
            <a:stCxn id="12" idx="2"/>
          </p:cNvCxnSpPr>
          <p:nvPr/>
        </p:nvCxnSpPr>
        <p:spPr>
          <a:xfrm>
            <a:off x="4463656" y="4981088"/>
            <a:ext cx="2699144" cy="6120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3" name="Straight Connector 32">
            <a:extLst>
              <a:ext uri="{FF2B5EF4-FFF2-40B4-BE49-F238E27FC236}">
                <a16:creationId xmlns:a16="http://schemas.microsoft.com/office/drawing/2014/main" id="{2FE9AB9D-B28F-4DE7-8B9D-F54B890D6178}"/>
              </a:ext>
            </a:extLst>
          </p:cNvPr>
          <p:cNvCxnSpPr>
            <a:stCxn id="12" idx="2"/>
          </p:cNvCxnSpPr>
          <p:nvPr/>
        </p:nvCxnSpPr>
        <p:spPr>
          <a:xfrm>
            <a:off x="4463656" y="4981088"/>
            <a:ext cx="5823344" cy="55085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92470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TotalTime>
  <Words>736</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Gothic Uralic</vt:lpstr>
      <vt:lpstr>Minion</vt:lpstr>
      <vt:lpstr>UTM Swiss Condensed</vt:lpstr>
      <vt:lpstr>Office Theme</vt:lpstr>
      <vt:lpstr>PowerPoint Presentation</vt:lpstr>
      <vt:lpstr>NỘI DUNG</vt:lpstr>
      <vt:lpstr>GIỚI THIỆU NỀN TẢNG CHAMILO</vt:lpstr>
      <vt:lpstr>Lịch sử ra đời</vt:lpstr>
      <vt:lpstr>PowerPoint Presentation</vt:lpstr>
      <vt:lpstr>Why Chamilo?</vt:lpstr>
      <vt:lpstr>Why Chamilo?</vt:lpstr>
      <vt:lpstr>PowerPoint Presentation</vt:lpstr>
      <vt:lpstr>1. ĐỐI VỚI GIÁO VIÊN</vt:lpstr>
      <vt:lpstr>2. ĐỐI VỚI QUẢN TRỊ VIÊN</vt:lpstr>
      <vt:lpstr>PowerPoint Presentation</vt:lpstr>
      <vt:lpstr>PowerPoint Presentation</vt:lpstr>
      <vt:lpstr>Người dùng</vt:lpstr>
      <vt:lpstr>PowerPoint Presentation</vt:lpstr>
      <vt:lpstr>PowerPoint Presentation</vt:lpstr>
      <vt:lpstr>PowerPoint Presentation</vt:lpstr>
      <vt:lpstr>Tạo nội dung</vt:lpstr>
      <vt:lpstr>PowerPoint Presentation</vt:lpstr>
      <vt:lpstr>PowerPoint Presentation</vt:lpstr>
      <vt:lpstr>PowerPoint Presentation</vt:lpstr>
      <vt:lpstr>PowerPoint Presentation</vt:lpstr>
      <vt:lpstr>PowerPoint Presentation</vt:lpstr>
      <vt:lpstr>PowerPoint Presentation</vt:lpstr>
      <vt:lpstr>Các phần tử giao diện chung</vt:lpstr>
      <vt:lpstr>KẾT LUẬN</vt:lpstr>
      <vt:lpstr>THANK YOU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KATIA ...</dc:creator>
  <cp:lastModifiedBy>Mai Thuy Ngoc (G0.DN)</cp:lastModifiedBy>
  <cp:revision>53</cp:revision>
  <dcterms:created xsi:type="dcterms:W3CDTF">2022-01-19T12:03:07Z</dcterms:created>
  <dcterms:modified xsi:type="dcterms:W3CDTF">2022-01-19T10:53:58Z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2019-05-23T00:00:00Z</vt:filetime>
  </property>
  <property fmtid="{D5CDD505-2E9C-101B-9397-08002B2CF9AE}" pid="3" name="Creator">
    <vt:lpwstr>Microsoft® PowerPoint® 2010</vt:lpwstr>
  </property>
  <property fmtid="{D5CDD505-2E9C-101B-9397-08002B2CF9AE}" pid="4" name="LastSaved">
    <vt:filetime>2022-01-19T00:00:00Z</vt:filetime>
  </property>
</Properties>
</file>