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3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4D1DF-1ABC-8646-B19A-06A62DE1E4BA}" v="172" dt="2021-06-24T10:45:5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/>
    <p:restoredTop sz="94720"/>
  </p:normalViewPr>
  <p:slideViewPr>
    <p:cSldViewPr snapToGrid="0" snapToObjects="1">
      <p:cViewPr varScale="1">
        <p:scale>
          <a:sx n="207" d="100"/>
          <a:sy n="207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Beck" userId="93031487cf4e74aa" providerId="LiveId" clId="{B6C4D1DF-1ABC-8646-B19A-06A62DE1E4BA}"/>
    <pc:docChg chg="undo custSel addSld delSld modSld sldOrd modMainMaster">
      <pc:chgData name="Henry Beck" userId="93031487cf4e74aa" providerId="LiveId" clId="{B6C4D1DF-1ABC-8646-B19A-06A62DE1E4BA}" dt="2021-06-24T11:16:06.721" v="4215" actId="20577"/>
      <pc:docMkLst>
        <pc:docMk/>
      </pc:docMkLst>
      <pc:sldChg chg="addSp delSp modSp mod">
        <pc:chgData name="Henry Beck" userId="93031487cf4e74aa" providerId="LiveId" clId="{B6C4D1DF-1ABC-8646-B19A-06A62DE1E4BA}" dt="2021-06-23T14:43:40.225" v="142" actId="20577"/>
        <pc:sldMkLst>
          <pc:docMk/>
          <pc:sldMk cId="2631218232" sldId="256"/>
        </pc:sldMkLst>
        <pc:spChg chg="mod">
          <ac:chgData name="Henry Beck" userId="93031487cf4e74aa" providerId="LiveId" clId="{B6C4D1DF-1ABC-8646-B19A-06A62DE1E4BA}" dt="2021-06-23T10:40:43.570" v="3" actId="20577"/>
          <ac:spMkLst>
            <pc:docMk/>
            <pc:sldMk cId="2631218232" sldId="256"/>
            <ac:spMk id="2" creationId="{60FD2212-9BF7-504E-BFFF-4F341C42B60C}"/>
          </ac:spMkLst>
        </pc:spChg>
        <pc:spChg chg="mod">
          <ac:chgData name="Henry Beck" userId="93031487cf4e74aa" providerId="LiveId" clId="{B6C4D1DF-1ABC-8646-B19A-06A62DE1E4BA}" dt="2021-06-23T14:43:40.225" v="142" actId="20577"/>
          <ac:spMkLst>
            <pc:docMk/>
            <pc:sldMk cId="2631218232" sldId="256"/>
            <ac:spMk id="3" creationId="{179B3C6E-ADCB-D547-A859-B39278E02031}"/>
          </ac:spMkLst>
        </pc:spChg>
        <pc:spChg chg="add del mod">
          <ac:chgData name="Henry Beck" userId="93031487cf4e74aa" providerId="LiveId" clId="{B6C4D1DF-1ABC-8646-B19A-06A62DE1E4BA}" dt="2021-06-23T11:03:21.631" v="8"/>
          <ac:spMkLst>
            <pc:docMk/>
            <pc:sldMk cId="2631218232" sldId="256"/>
            <ac:spMk id="5" creationId="{A532A94D-F19E-FA4B-8B15-C503C19C41AC}"/>
          </ac:spMkLst>
        </pc:spChg>
        <pc:graphicFrameChg chg="add del mod">
          <ac:chgData name="Henry Beck" userId="93031487cf4e74aa" providerId="LiveId" clId="{B6C4D1DF-1ABC-8646-B19A-06A62DE1E4BA}" dt="2021-06-23T11:03:21.631" v="8"/>
          <ac:graphicFrameMkLst>
            <pc:docMk/>
            <pc:sldMk cId="2631218232" sldId="256"/>
            <ac:graphicFrameMk id="4" creationId="{EFA6CA68-0743-8C40-B8A7-9322C203948B}"/>
          </ac:graphicFrameMkLst>
        </pc:graphicFrameChg>
      </pc:sldChg>
      <pc:sldChg chg="addSp modSp new mod">
        <pc:chgData name="Henry Beck" userId="93031487cf4e74aa" providerId="LiveId" clId="{B6C4D1DF-1ABC-8646-B19A-06A62DE1E4BA}" dt="2021-06-24T10:35:43.643" v="4154" actId="20577"/>
        <pc:sldMkLst>
          <pc:docMk/>
          <pc:sldMk cId="2277226697" sldId="257"/>
        </pc:sldMkLst>
        <pc:spChg chg="mod">
          <ac:chgData name="Henry Beck" userId="93031487cf4e74aa" providerId="LiveId" clId="{B6C4D1DF-1ABC-8646-B19A-06A62DE1E4BA}" dt="2021-06-23T14:47:03.126" v="219" actId="20577"/>
          <ac:spMkLst>
            <pc:docMk/>
            <pc:sldMk cId="2277226697" sldId="257"/>
            <ac:spMk id="2" creationId="{A4029D03-046A-9F43-A571-35F99A1170EC}"/>
          </ac:spMkLst>
        </pc:spChg>
        <pc:spChg chg="mod">
          <ac:chgData name="Henry Beck" userId="93031487cf4e74aa" providerId="LiveId" clId="{B6C4D1DF-1ABC-8646-B19A-06A62DE1E4BA}" dt="2021-06-24T10:35:43.643" v="4154" actId="20577"/>
          <ac:spMkLst>
            <pc:docMk/>
            <pc:sldMk cId="2277226697" sldId="257"/>
            <ac:spMk id="3" creationId="{225D4D5B-6F42-B24A-8BA5-38CAACF7B9C5}"/>
          </ac:spMkLst>
        </pc:spChg>
        <pc:spChg chg="add mod">
          <ac:chgData name="Henry Beck" userId="93031487cf4e74aa" providerId="LiveId" clId="{B6C4D1DF-1ABC-8646-B19A-06A62DE1E4BA}" dt="2021-06-23T15:04:02.040" v="950"/>
          <ac:spMkLst>
            <pc:docMk/>
            <pc:sldMk cId="2277226697" sldId="257"/>
            <ac:spMk id="4" creationId="{68C5BA5D-443B-914F-A3A0-8610B9DFC79E}"/>
          </ac:spMkLst>
        </pc:spChg>
      </pc:sldChg>
      <pc:sldChg chg="addSp modSp new mod">
        <pc:chgData name="Henry Beck" userId="93031487cf4e74aa" providerId="LiveId" clId="{B6C4D1DF-1ABC-8646-B19A-06A62DE1E4BA}" dt="2021-06-24T10:42:14.357" v="4155" actId="20577"/>
        <pc:sldMkLst>
          <pc:docMk/>
          <pc:sldMk cId="2279627746" sldId="258"/>
        </pc:sldMkLst>
        <pc:spChg chg="mod">
          <ac:chgData name="Henry Beck" userId="93031487cf4e74aa" providerId="LiveId" clId="{B6C4D1DF-1ABC-8646-B19A-06A62DE1E4BA}" dt="2021-06-23T15:00:40.994" v="905" actId="20577"/>
          <ac:spMkLst>
            <pc:docMk/>
            <pc:sldMk cId="2279627746" sldId="258"/>
            <ac:spMk id="2" creationId="{752F2910-1F51-D948-A342-401B6D400D7A}"/>
          </ac:spMkLst>
        </pc:spChg>
        <pc:spChg chg="mod">
          <ac:chgData name="Henry Beck" userId="93031487cf4e74aa" providerId="LiveId" clId="{B6C4D1DF-1ABC-8646-B19A-06A62DE1E4BA}" dt="2021-06-24T10:42:14.357" v="4155" actId="20577"/>
          <ac:spMkLst>
            <pc:docMk/>
            <pc:sldMk cId="2279627746" sldId="258"/>
            <ac:spMk id="3" creationId="{DFBE5256-B155-EA44-BCA3-0771A40C74C4}"/>
          </ac:spMkLst>
        </pc:spChg>
        <pc:spChg chg="add mod">
          <ac:chgData name="Henry Beck" userId="93031487cf4e74aa" providerId="LiveId" clId="{B6C4D1DF-1ABC-8646-B19A-06A62DE1E4BA}" dt="2021-06-23T15:04:02.040" v="950"/>
          <ac:spMkLst>
            <pc:docMk/>
            <pc:sldMk cId="2279627746" sldId="258"/>
            <ac:spMk id="4" creationId="{FB09E351-772C-FD4B-93A6-F6EC406C67C0}"/>
          </ac:spMkLst>
        </pc:spChg>
      </pc:sldChg>
      <pc:sldChg chg="addSp modSp new mod ord">
        <pc:chgData name="Henry Beck" userId="93031487cf4e74aa" providerId="LiveId" clId="{B6C4D1DF-1ABC-8646-B19A-06A62DE1E4BA}" dt="2021-06-24T10:15:12.008" v="3645" actId="20578"/>
        <pc:sldMkLst>
          <pc:docMk/>
          <pc:sldMk cId="2086080937" sldId="259"/>
        </pc:sldMkLst>
        <pc:spChg chg="mod">
          <ac:chgData name="Henry Beck" userId="93031487cf4e74aa" providerId="LiveId" clId="{B6C4D1DF-1ABC-8646-B19A-06A62DE1E4BA}" dt="2021-06-23T14:54:24.418" v="721"/>
          <ac:spMkLst>
            <pc:docMk/>
            <pc:sldMk cId="2086080937" sldId="259"/>
            <ac:spMk id="2" creationId="{BB72E04C-3BD2-FC40-B9F9-6622F6916EFC}"/>
          </ac:spMkLst>
        </pc:spChg>
        <pc:spChg chg="mod">
          <ac:chgData name="Henry Beck" userId="93031487cf4e74aa" providerId="LiveId" clId="{B6C4D1DF-1ABC-8646-B19A-06A62DE1E4BA}" dt="2021-06-24T09:36:13.716" v="3059" actId="20577"/>
          <ac:spMkLst>
            <pc:docMk/>
            <pc:sldMk cId="2086080937" sldId="259"/>
            <ac:spMk id="3" creationId="{910202F2-DBAF-D448-ACD8-964C0CCCA64C}"/>
          </ac:spMkLst>
        </pc:spChg>
        <pc:spChg chg="add mod">
          <ac:chgData name="Henry Beck" userId="93031487cf4e74aa" providerId="LiveId" clId="{B6C4D1DF-1ABC-8646-B19A-06A62DE1E4BA}" dt="2021-06-23T15:04:02.040" v="950"/>
          <ac:spMkLst>
            <pc:docMk/>
            <pc:sldMk cId="2086080937" sldId="259"/>
            <ac:spMk id="4" creationId="{372924AF-2D93-4E4D-AC04-F65F9A60D927}"/>
          </ac:spMkLst>
        </pc:spChg>
      </pc:sldChg>
      <pc:sldChg chg="new del">
        <pc:chgData name="Henry Beck" userId="93031487cf4e74aa" providerId="LiveId" clId="{B6C4D1DF-1ABC-8646-B19A-06A62DE1E4BA}" dt="2021-06-23T15:04:30.224" v="954" actId="2696"/>
        <pc:sldMkLst>
          <pc:docMk/>
          <pc:sldMk cId="843755319" sldId="260"/>
        </pc:sldMkLst>
      </pc:sldChg>
      <pc:sldChg chg="new del">
        <pc:chgData name="Henry Beck" userId="93031487cf4e74aa" providerId="LiveId" clId="{B6C4D1DF-1ABC-8646-B19A-06A62DE1E4BA}" dt="2021-06-23T15:04:20.544" v="952" actId="2696"/>
        <pc:sldMkLst>
          <pc:docMk/>
          <pc:sldMk cId="2557884230" sldId="260"/>
        </pc:sldMkLst>
      </pc:sldChg>
      <pc:sldChg chg="addSp delSp modSp new mod chgLayout">
        <pc:chgData name="Henry Beck" userId="93031487cf4e74aa" providerId="LiveId" clId="{B6C4D1DF-1ABC-8646-B19A-06A62DE1E4BA}" dt="2021-06-24T11:15:59.610" v="4212" actId="20577"/>
        <pc:sldMkLst>
          <pc:docMk/>
          <pc:sldMk cId="3531363784" sldId="260"/>
        </pc:sldMkLst>
        <pc:spChg chg="mod ord">
          <ac:chgData name="Henry Beck" userId="93031487cf4e74aa" providerId="LiveId" clId="{B6C4D1DF-1ABC-8646-B19A-06A62DE1E4BA}" dt="2021-06-24T11:15:59.610" v="4212" actId="20577"/>
          <ac:spMkLst>
            <pc:docMk/>
            <pc:sldMk cId="3531363784" sldId="260"/>
            <ac:spMk id="2" creationId="{1A66101B-355D-094F-8737-0A1D65658AB0}"/>
          </ac:spMkLst>
        </pc:spChg>
        <pc:spChg chg="del mod">
          <ac:chgData name="Henry Beck" userId="93031487cf4e74aa" providerId="LiveId" clId="{B6C4D1DF-1ABC-8646-B19A-06A62DE1E4BA}" dt="2021-06-24T01:05:35.667" v="1549" actId="478"/>
          <ac:spMkLst>
            <pc:docMk/>
            <pc:sldMk cId="3531363784" sldId="260"/>
            <ac:spMk id="3" creationId="{0715B16C-254C-E244-86FA-6CCA9CB7B2D1}"/>
          </ac:spMkLst>
        </pc:spChg>
        <pc:spChg chg="mod ord">
          <ac:chgData name="Henry Beck" userId="93031487cf4e74aa" providerId="LiveId" clId="{B6C4D1DF-1ABC-8646-B19A-06A62DE1E4BA}" dt="2021-06-24T01:05:42.413" v="1551" actId="6264"/>
          <ac:spMkLst>
            <pc:docMk/>
            <pc:sldMk cId="3531363784" sldId="260"/>
            <ac:spMk id="4" creationId="{CFA64B9C-7C57-E840-87A8-CCE7F5923776}"/>
          </ac:spMkLst>
        </pc:spChg>
        <pc:spChg chg="add del mod">
          <ac:chgData name="Henry Beck" userId="93031487cf4e74aa" providerId="LiveId" clId="{B6C4D1DF-1ABC-8646-B19A-06A62DE1E4BA}" dt="2021-06-24T01:05:46.647" v="1553"/>
          <ac:spMkLst>
            <pc:docMk/>
            <pc:sldMk cId="3531363784" sldId="260"/>
            <ac:spMk id="5" creationId="{10EADA4A-6377-F44D-A307-D308E7ADF7B1}"/>
          </ac:spMkLst>
        </pc:spChg>
        <pc:spChg chg="add del mod">
          <ac:chgData name="Henry Beck" userId="93031487cf4e74aa" providerId="LiveId" clId="{B6C4D1DF-1ABC-8646-B19A-06A62DE1E4BA}" dt="2021-06-24T01:05:42.413" v="1551" actId="6264"/>
          <ac:spMkLst>
            <pc:docMk/>
            <pc:sldMk cId="3531363784" sldId="260"/>
            <ac:spMk id="6" creationId="{63C3FDA5-7B6F-874D-98A6-3825A87372DF}"/>
          </ac:spMkLst>
        </pc:spChg>
        <pc:spChg chg="add del mod">
          <ac:chgData name="Henry Beck" userId="93031487cf4e74aa" providerId="LiveId" clId="{B6C4D1DF-1ABC-8646-B19A-06A62DE1E4BA}" dt="2021-06-24T01:05:42.413" v="1551" actId="6264"/>
          <ac:spMkLst>
            <pc:docMk/>
            <pc:sldMk cId="3531363784" sldId="260"/>
            <ac:spMk id="7" creationId="{69997F8F-F4E5-CA44-B5CE-3CAA8BC51A15}"/>
          </ac:spMkLst>
        </pc:spChg>
        <pc:spChg chg="add mod ord">
          <ac:chgData name="Henry Beck" userId="93031487cf4e74aa" providerId="LiveId" clId="{B6C4D1DF-1ABC-8646-B19A-06A62DE1E4BA}" dt="2021-06-24T10:46:26.128" v="4210" actId="20577"/>
          <ac:spMkLst>
            <pc:docMk/>
            <pc:sldMk cId="3531363784" sldId="260"/>
            <ac:spMk id="8" creationId="{AEC1D2AA-69A8-1444-A597-E083776149FA}"/>
          </ac:spMkLst>
        </pc:spChg>
        <pc:spChg chg="add del mod">
          <ac:chgData name="Henry Beck" userId="93031487cf4e74aa" providerId="LiveId" clId="{B6C4D1DF-1ABC-8646-B19A-06A62DE1E4BA}" dt="2021-06-24T07:39:43.411" v="2068"/>
          <ac:spMkLst>
            <pc:docMk/>
            <pc:sldMk cId="3531363784" sldId="260"/>
            <ac:spMk id="9" creationId="{3BA15F19-7B44-624C-BF58-9C285967CD83}"/>
          </ac:spMkLst>
        </pc:spChg>
      </pc:sldChg>
      <pc:sldChg chg="modSp new mod">
        <pc:chgData name="Henry Beck" userId="93031487cf4e74aa" providerId="LiveId" clId="{B6C4D1DF-1ABC-8646-B19A-06A62DE1E4BA}" dt="2021-06-24T11:16:06.721" v="4215" actId="20577"/>
        <pc:sldMkLst>
          <pc:docMk/>
          <pc:sldMk cId="94854936" sldId="261"/>
        </pc:sldMkLst>
        <pc:spChg chg="mod">
          <ac:chgData name="Henry Beck" userId="93031487cf4e74aa" providerId="LiveId" clId="{B6C4D1DF-1ABC-8646-B19A-06A62DE1E4BA}" dt="2021-06-24T11:16:06.721" v="4215" actId="20577"/>
          <ac:spMkLst>
            <pc:docMk/>
            <pc:sldMk cId="94854936" sldId="261"/>
            <ac:spMk id="2" creationId="{AE7FA95C-CD81-8C49-8CA3-C7AEE299BBE9}"/>
          </ac:spMkLst>
        </pc:spChg>
        <pc:spChg chg="mod">
          <ac:chgData name="Henry Beck" userId="93031487cf4e74aa" providerId="LiveId" clId="{B6C4D1DF-1ABC-8646-B19A-06A62DE1E4BA}" dt="2021-06-23T15:28:21.730" v="1546" actId="20577"/>
          <ac:spMkLst>
            <pc:docMk/>
            <pc:sldMk cId="94854936" sldId="261"/>
            <ac:spMk id="3" creationId="{490DB8ED-D8EC-9642-8F74-9C8FF903002C}"/>
          </ac:spMkLst>
        </pc:spChg>
      </pc:sldChg>
      <pc:sldChg chg="new del">
        <pc:chgData name="Henry Beck" userId="93031487cf4e74aa" providerId="LiveId" clId="{B6C4D1DF-1ABC-8646-B19A-06A62DE1E4BA}" dt="2021-06-24T08:26:38.669" v="2520" actId="680"/>
        <pc:sldMkLst>
          <pc:docMk/>
          <pc:sldMk cId="780746833" sldId="262"/>
        </pc:sldMkLst>
      </pc:sldChg>
      <pc:sldChg chg="addSp delSp modSp add mod chgLayout">
        <pc:chgData name="Henry Beck" userId="93031487cf4e74aa" providerId="LiveId" clId="{B6C4D1DF-1ABC-8646-B19A-06A62DE1E4BA}" dt="2021-06-24T10:18:00.608" v="4000" actId="20577"/>
        <pc:sldMkLst>
          <pc:docMk/>
          <pc:sldMk cId="1765065267" sldId="262"/>
        </pc:sldMkLst>
        <pc:spChg chg="mod ord">
          <ac:chgData name="Henry Beck" userId="93031487cf4e74aa" providerId="LiveId" clId="{B6C4D1DF-1ABC-8646-B19A-06A62DE1E4BA}" dt="2021-06-24T10:18:00.608" v="4000" actId="20577"/>
          <ac:spMkLst>
            <pc:docMk/>
            <pc:sldMk cId="1765065267" sldId="262"/>
            <ac:spMk id="2" creationId="{BB72E04C-3BD2-FC40-B9F9-6622F6916EFC}"/>
          </ac:spMkLst>
        </pc:spChg>
        <pc:spChg chg="add del mod">
          <ac:chgData name="Henry Beck" userId="93031487cf4e74aa" providerId="LiveId" clId="{B6C4D1DF-1ABC-8646-B19A-06A62DE1E4BA}" dt="2021-06-24T09:23:13.828" v="2678" actId="6264"/>
          <ac:spMkLst>
            <pc:docMk/>
            <pc:sldMk cId="1765065267" sldId="262"/>
            <ac:spMk id="3" creationId="{910202F2-DBAF-D448-ACD8-964C0CCCA64C}"/>
          </ac:spMkLst>
        </pc:spChg>
        <pc:spChg chg="mod ord">
          <ac:chgData name="Henry Beck" userId="93031487cf4e74aa" providerId="LiveId" clId="{B6C4D1DF-1ABC-8646-B19A-06A62DE1E4BA}" dt="2021-06-24T09:23:13.828" v="2678" actId="6264"/>
          <ac:spMkLst>
            <pc:docMk/>
            <pc:sldMk cId="1765065267" sldId="262"/>
            <ac:spMk id="4" creationId="{372924AF-2D93-4E4D-AC04-F65F9A60D927}"/>
          </ac:spMkLst>
        </pc:spChg>
        <pc:spChg chg="add del mod">
          <ac:chgData name="Henry Beck" userId="93031487cf4e74aa" providerId="LiveId" clId="{B6C4D1DF-1ABC-8646-B19A-06A62DE1E4BA}" dt="2021-06-24T09:23:13.828" v="2678" actId="6264"/>
          <ac:spMkLst>
            <pc:docMk/>
            <pc:sldMk cId="1765065267" sldId="262"/>
            <ac:spMk id="5" creationId="{86F63790-5CE4-AC4D-BFC9-881E86D2ACAD}"/>
          </ac:spMkLst>
        </pc:spChg>
        <pc:spChg chg="add del mod">
          <ac:chgData name="Henry Beck" userId="93031487cf4e74aa" providerId="LiveId" clId="{B6C4D1DF-1ABC-8646-B19A-06A62DE1E4BA}" dt="2021-06-24T09:23:13.828" v="2678" actId="6264"/>
          <ac:spMkLst>
            <pc:docMk/>
            <pc:sldMk cId="1765065267" sldId="262"/>
            <ac:spMk id="6" creationId="{BDC33450-7652-314A-869B-40295E064431}"/>
          </ac:spMkLst>
        </pc:spChg>
        <pc:spChg chg="add del mod ord">
          <ac:chgData name="Henry Beck" userId="93031487cf4e74aa" providerId="LiveId" clId="{B6C4D1DF-1ABC-8646-B19A-06A62DE1E4BA}" dt="2021-06-24T09:27:11.661" v="2739" actId="478"/>
          <ac:spMkLst>
            <pc:docMk/>
            <pc:sldMk cId="1765065267" sldId="262"/>
            <ac:spMk id="7" creationId="{3E26AA55-3520-8749-BB52-9E18AE938CE1}"/>
          </ac:spMkLst>
        </pc:spChg>
        <pc:spChg chg="add del mod">
          <ac:chgData name="Henry Beck" userId="93031487cf4e74aa" providerId="LiveId" clId="{B6C4D1DF-1ABC-8646-B19A-06A62DE1E4BA}" dt="2021-06-24T09:23:39.326" v="2708" actId="21"/>
          <ac:spMkLst>
            <pc:docMk/>
            <pc:sldMk cId="1765065267" sldId="262"/>
            <ac:spMk id="8" creationId="{EAC8126D-04E3-6440-A0DA-760D9075732E}"/>
          </ac:spMkLst>
        </pc:spChg>
        <pc:spChg chg="add del mod">
          <ac:chgData name="Henry Beck" userId="93031487cf4e74aa" providerId="LiveId" clId="{B6C4D1DF-1ABC-8646-B19A-06A62DE1E4BA}" dt="2021-06-24T09:27:14.718" v="2740" actId="478"/>
          <ac:spMkLst>
            <pc:docMk/>
            <pc:sldMk cId="1765065267" sldId="262"/>
            <ac:spMk id="10" creationId="{7B3F871C-8A40-884B-8472-C2718C29DD75}"/>
          </ac:spMkLst>
        </pc:spChg>
        <pc:spChg chg="add del mod">
          <ac:chgData name="Henry Beck" userId="93031487cf4e74aa" providerId="LiveId" clId="{B6C4D1DF-1ABC-8646-B19A-06A62DE1E4BA}" dt="2021-06-24T09:27:24.550" v="2744" actId="478"/>
          <ac:spMkLst>
            <pc:docMk/>
            <pc:sldMk cId="1765065267" sldId="262"/>
            <ac:spMk id="11" creationId="{488F8EC6-9FCC-284D-95A8-735774470C5A}"/>
          </ac:spMkLst>
        </pc:spChg>
        <pc:picChg chg="add del mod">
          <ac:chgData name="Henry Beck" userId="93031487cf4e74aa" providerId="LiveId" clId="{B6C4D1DF-1ABC-8646-B19A-06A62DE1E4BA}" dt="2021-06-24T09:27:20.885" v="2742" actId="478"/>
          <ac:picMkLst>
            <pc:docMk/>
            <pc:sldMk cId="1765065267" sldId="262"/>
            <ac:picMk id="12" creationId="{A2065A37-452F-8347-BF85-9E683D21A908}"/>
          </ac:picMkLst>
        </pc:picChg>
        <pc:picChg chg="add del mod">
          <ac:chgData name="Henry Beck" userId="93031487cf4e74aa" providerId="LiveId" clId="{B6C4D1DF-1ABC-8646-B19A-06A62DE1E4BA}" dt="2021-06-24T09:23:08.708" v="2674"/>
          <ac:picMkLst>
            <pc:docMk/>
            <pc:sldMk cId="1765065267" sldId="262"/>
            <ac:picMk id="1026" creationId="{D2F2FFF7-2F46-464A-8FA8-EB888CDAD901}"/>
          </ac:picMkLst>
        </pc:picChg>
        <pc:picChg chg="add del mod">
          <ac:chgData name="Henry Beck" userId="93031487cf4e74aa" providerId="LiveId" clId="{B6C4D1DF-1ABC-8646-B19A-06A62DE1E4BA}" dt="2021-06-24T09:23:41.996" v="2709"/>
          <ac:picMkLst>
            <pc:docMk/>
            <pc:sldMk cId="1765065267" sldId="262"/>
            <ac:picMk id="1028" creationId="{41AD3C2E-0C6E-3346-B49D-9FDBE4524AB9}"/>
          </ac:picMkLst>
        </pc:picChg>
      </pc:sldChg>
      <pc:sldChg chg="addSp delSp modSp add mod">
        <pc:chgData name="Henry Beck" userId="93031487cf4e74aa" providerId="LiveId" clId="{B6C4D1DF-1ABC-8646-B19A-06A62DE1E4BA}" dt="2021-06-24T10:34:47.999" v="4141"/>
        <pc:sldMkLst>
          <pc:docMk/>
          <pc:sldMk cId="450553220" sldId="263"/>
        </pc:sldMkLst>
        <pc:spChg chg="mod">
          <ac:chgData name="Henry Beck" userId="93031487cf4e74aa" providerId="LiveId" clId="{B6C4D1DF-1ABC-8646-B19A-06A62DE1E4BA}" dt="2021-06-24T10:34:47.999" v="4141"/>
          <ac:spMkLst>
            <pc:docMk/>
            <pc:sldMk cId="450553220" sldId="263"/>
            <ac:spMk id="2" creationId="{BB72E04C-3BD2-FC40-B9F9-6622F6916EFC}"/>
          </ac:spMkLst>
        </pc:spChg>
        <pc:spChg chg="add del mod">
          <ac:chgData name="Henry Beck" userId="93031487cf4e74aa" providerId="LiveId" clId="{B6C4D1DF-1ABC-8646-B19A-06A62DE1E4BA}" dt="2021-06-24T09:29:42.468" v="2838" actId="20577"/>
          <ac:spMkLst>
            <pc:docMk/>
            <pc:sldMk cId="450553220" sldId="263"/>
            <ac:spMk id="5" creationId="{E454F2ED-8888-4941-AE61-F9F0D255E1CC}"/>
          </ac:spMkLst>
        </pc:spChg>
        <pc:spChg chg="add del mod">
          <ac:chgData name="Henry Beck" userId="93031487cf4e74aa" providerId="LiveId" clId="{B6C4D1DF-1ABC-8646-B19A-06A62DE1E4BA}" dt="2021-06-24T09:28:19.135" v="2764"/>
          <ac:spMkLst>
            <pc:docMk/>
            <pc:sldMk cId="450553220" sldId="263"/>
            <ac:spMk id="6" creationId="{4427AAA6-D44F-E14A-98A1-2FE35BD856B6}"/>
          </ac:spMkLst>
        </pc:spChg>
        <pc:spChg chg="del mod">
          <ac:chgData name="Henry Beck" userId="93031487cf4e74aa" providerId="LiveId" clId="{B6C4D1DF-1ABC-8646-B19A-06A62DE1E4BA}" dt="2021-06-24T09:27:36.512" v="2746" actId="478"/>
          <ac:spMkLst>
            <pc:docMk/>
            <pc:sldMk cId="450553220" sldId="263"/>
            <ac:spMk id="7" creationId="{3E26AA55-3520-8749-BB52-9E18AE938CE1}"/>
          </ac:spMkLst>
        </pc:spChg>
        <pc:spChg chg="del mod">
          <ac:chgData name="Henry Beck" userId="93031487cf4e74aa" providerId="LiveId" clId="{B6C4D1DF-1ABC-8646-B19A-06A62DE1E4BA}" dt="2021-06-24T09:27:31.261" v="2745" actId="478"/>
          <ac:spMkLst>
            <pc:docMk/>
            <pc:sldMk cId="450553220" sldId="263"/>
            <ac:spMk id="11" creationId="{488F8EC6-9FCC-284D-95A8-735774470C5A}"/>
          </ac:spMkLst>
        </pc:spChg>
        <pc:picChg chg="del mod">
          <ac:chgData name="Henry Beck" userId="93031487cf4e74aa" providerId="LiveId" clId="{B6C4D1DF-1ABC-8646-B19A-06A62DE1E4BA}" dt="2021-06-24T09:28:54.910" v="2767" actId="478"/>
          <ac:picMkLst>
            <pc:docMk/>
            <pc:sldMk cId="450553220" sldId="263"/>
            <ac:picMk id="12" creationId="{A2065A37-452F-8347-BF85-9E683D21A908}"/>
          </ac:picMkLst>
        </pc:picChg>
        <pc:picChg chg="add mod">
          <ac:chgData name="Henry Beck" userId="93031487cf4e74aa" providerId="LiveId" clId="{B6C4D1DF-1ABC-8646-B19A-06A62DE1E4BA}" dt="2021-06-24T09:29:04.582" v="2768" actId="1076"/>
          <ac:picMkLst>
            <pc:docMk/>
            <pc:sldMk cId="450553220" sldId="263"/>
            <ac:picMk id="2050" creationId="{68EF2D3E-8920-3E43-B590-E537AD8420DE}"/>
          </ac:picMkLst>
        </pc:picChg>
      </pc:sldChg>
      <pc:sldChg chg="modSp add mod">
        <pc:chgData name="Henry Beck" userId="93031487cf4e74aa" providerId="LiveId" clId="{B6C4D1DF-1ABC-8646-B19A-06A62DE1E4BA}" dt="2021-06-24T10:18:31.529" v="4014" actId="14"/>
        <pc:sldMkLst>
          <pc:docMk/>
          <pc:sldMk cId="1891763907" sldId="264"/>
        </pc:sldMkLst>
        <pc:spChg chg="mod">
          <ac:chgData name="Henry Beck" userId="93031487cf4e74aa" providerId="LiveId" clId="{B6C4D1DF-1ABC-8646-B19A-06A62DE1E4BA}" dt="2021-06-24T10:15:29.690" v="3653" actId="20577"/>
          <ac:spMkLst>
            <pc:docMk/>
            <pc:sldMk cId="1891763907" sldId="264"/>
            <ac:spMk id="2" creationId="{BB72E04C-3BD2-FC40-B9F9-6622F6916EFC}"/>
          </ac:spMkLst>
        </pc:spChg>
        <pc:spChg chg="mod">
          <ac:chgData name="Henry Beck" userId="93031487cf4e74aa" providerId="LiveId" clId="{B6C4D1DF-1ABC-8646-B19A-06A62DE1E4BA}" dt="2021-06-24T10:18:31.529" v="4014" actId="14"/>
          <ac:spMkLst>
            <pc:docMk/>
            <pc:sldMk cId="1891763907" sldId="264"/>
            <ac:spMk id="3" creationId="{910202F2-DBAF-D448-ACD8-964C0CCCA64C}"/>
          </ac:spMkLst>
        </pc:spChg>
      </pc:sldChg>
      <pc:sldChg chg="addSp delSp modSp add mod">
        <pc:chgData name="Henry Beck" userId="93031487cf4e74aa" providerId="LiveId" clId="{B6C4D1DF-1ABC-8646-B19A-06A62DE1E4BA}" dt="2021-06-24T10:19:40.067" v="4028" actId="1076"/>
        <pc:sldMkLst>
          <pc:docMk/>
          <pc:sldMk cId="1404265673" sldId="265"/>
        </pc:sldMkLst>
        <pc:spChg chg="mod">
          <ac:chgData name="Henry Beck" userId="93031487cf4e74aa" providerId="LiveId" clId="{B6C4D1DF-1ABC-8646-B19A-06A62DE1E4BA}" dt="2021-06-24T10:15:22.949" v="3651" actId="20577"/>
          <ac:spMkLst>
            <pc:docMk/>
            <pc:sldMk cId="1404265673" sldId="265"/>
            <ac:spMk id="2" creationId="{BB72E04C-3BD2-FC40-B9F9-6622F6916EFC}"/>
          </ac:spMkLst>
        </pc:spChg>
        <pc:spChg chg="mod">
          <ac:chgData name="Henry Beck" userId="93031487cf4e74aa" providerId="LiveId" clId="{B6C4D1DF-1ABC-8646-B19A-06A62DE1E4BA}" dt="2021-06-24T10:19:32.716" v="4026" actId="20577"/>
          <ac:spMkLst>
            <pc:docMk/>
            <pc:sldMk cId="1404265673" sldId="265"/>
            <ac:spMk id="3" creationId="{910202F2-DBAF-D448-ACD8-964C0CCCA64C}"/>
          </ac:spMkLst>
        </pc:spChg>
        <pc:picChg chg="add mod modCrop">
          <ac:chgData name="Henry Beck" userId="93031487cf4e74aa" providerId="LiveId" clId="{B6C4D1DF-1ABC-8646-B19A-06A62DE1E4BA}" dt="2021-06-24T10:19:23.426" v="4023" actId="1076"/>
          <ac:picMkLst>
            <pc:docMk/>
            <pc:sldMk cId="1404265673" sldId="265"/>
            <ac:picMk id="5" creationId="{E28D2874-F95C-9748-A686-DA18E5DD03C4}"/>
          </ac:picMkLst>
        </pc:picChg>
        <pc:picChg chg="add del mod">
          <ac:chgData name="Henry Beck" userId="93031487cf4e74aa" providerId="LiveId" clId="{B6C4D1DF-1ABC-8646-B19A-06A62DE1E4BA}" dt="2021-06-24T09:51:02.799" v="3335" actId="21"/>
          <ac:picMkLst>
            <pc:docMk/>
            <pc:sldMk cId="1404265673" sldId="265"/>
            <ac:picMk id="6" creationId="{DBA149DB-318E-394D-B920-443265E5ECCD}"/>
          </ac:picMkLst>
        </pc:picChg>
        <pc:picChg chg="add mod">
          <ac:chgData name="Henry Beck" userId="93031487cf4e74aa" providerId="LiveId" clId="{B6C4D1DF-1ABC-8646-B19A-06A62DE1E4BA}" dt="2021-06-24T10:19:40.067" v="4028" actId="1076"/>
          <ac:picMkLst>
            <pc:docMk/>
            <pc:sldMk cId="1404265673" sldId="265"/>
            <ac:picMk id="7" creationId="{B6AEF803-9744-6349-818D-9046B6A4A7D6}"/>
          </ac:picMkLst>
        </pc:picChg>
        <pc:picChg chg="add mod">
          <ac:chgData name="Henry Beck" userId="93031487cf4e74aa" providerId="LiveId" clId="{B6C4D1DF-1ABC-8646-B19A-06A62DE1E4BA}" dt="2021-06-24T10:19:28.324" v="4024" actId="1076"/>
          <ac:picMkLst>
            <pc:docMk/>
            <pc:sldMk cId="1404265673" sldId="265"/>
            <ac:picMk id="8" creationId="{DD6B6117-4EC9-9044-B7B8-50FC33C6E48A}"/>
          </ac:picMkLst>
        </pc:picChg>
      </pc:sldChg>
      <pc:sldChg chg="addSp delSp modSp add mod">
        <pc:chgData name="Henry Beck" userId="93031487cf4e74aa" providerId="LiveId" clId="{B6C4D1DF-1ABC-8646-B19A-06A62DE1E4BA}" dt="2021-06-24T10:34:50.881" v="4142"/>
        <pc:sldMkLst>
          <pc:docMk/>
          <pc:sldMk cId="542162433" sldId="266"/>
        </pc:sldMkLst>
        <pc:spChg chg="mod">
          <ac:chgData name="Henry Beck" userId="93031487cf4e74aa" providerId="LiveId" clId="{B6C4D1DF-1ABC-8646-B19A-06A62DE1E4BA}" dt="2021-06-24T10:34:50.881" v="4142"/>
          <ac:spMkLst>
            <pc:docMk/>
            <pc:sldMk cId="542162433" sldId="266"/>
            <ac:spMk id="2" creationId="{BB72E04C-3BD2-FC40-B9F9-6622F6916EFC}"/>
          </ac:spMkLst>
        </pc:spChg>
        <pc:spChg chg="mod">
          <ac:chgData name="Henry Beck" userId="93031487cf4e74aa" providerId="LiveId" clId="{B6C4D1DF-1ABC-8646-B19A-06A62DE1E4BA}" dt="2021-06-24T10:34:30.402" v="4140" actId="20577"/>
          <ac:spMkLst>
            <pc:docMk/>
            <pc:sldMk cId="542162433" sldId="266"/>
            <ac:spMk id="5" creationId="{E454F2ED-8888-4941-AE61-F9F0D255E1CC}"/>
          </ac:spMkLst>
        </pc:spChg>
        <pc:picChg chg="add del mod">
          <ac:chgData name="Henry Beck" userId="93031487cf4e74aa" providerId="LiveId" clId="{B6C4D1DF-1ABC-8646-B19A-06A62DE1E4BA}" dt="2021-06-24T10:33:25.565" v="4059" actId="478"/>
          <ac:picMkLst>
            <pc:docMk/>
            <pc:sldMk cId="542162433" sldId="266"/>
            <ac:picMk id="2050" creationId="{68EF2D3E-8920-3E43-B590-E537AD8420DE}"/>
          </ac:picMkLst>
        </pc:picChg>
      </pc:sldChg>
      <pc:sldMasterChg chg="addSp delSp modSp mod addSldLayout modSldLayout">
        <pc:chgData name="Henry Beck" userId="93031487cf4e74aa" providerId="LiveId" clId="{B6C4D1DF-1ABC-8646-B19A-06A62DE1E4BA}" dt="2021-06-23T15:05:21.425" v="961" actId="20577"/>
        <pc:sldMasterMkLst>
          <pc:docMk/>
          <pc:sldMasterMk cId="3421089754" sldId="2147483648"/>
        </pc:sldMasterMkLst>
        <pc:spChg chg="del mod">
          <ac:chgData name="Henry Beck" userId="93031487cf4e74aa" providerId="LiveId" clId="{B6C4D1DF-1ABC-8646-B19A-06A62DE1E4BA}" dt="2021-06-23T15:05:17.619" v="958"/>
          <ac:spMkLst>
            <pc:docMk/>
            <pc:sldMasterMk cId="3421089754" sldId="2147483648"/>
            <ac:spMk id="5" creationId="{C80BAEB1-D481-DA41-9D83-62572AF679C7}"/>
          </ac:spMkLst>
        </pc:spChg>
        <pc:spChg chg="add mod">
          <ac:chgData name="Henry Beck" userId="93031487cf4e74aa" providerId="LiveId" clId="{B6C4D1DF-1ABC-8646-B19A-06A62DE1E4BA}" dt="2021-06-23T15:05:21.425" v="961" actId="20577"/>
          <ac:spMkLst>
            <pc:docMk/>
            <pc:sldMasterMk cId="3421089754" sldId="2147483648"/>
            <ac:spMk id="7" creationId="{9478471C-A0D7-4E41-AD89-111D4083F457}"/>
          </ac:spMkLst>
        </pc:sp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1664092555" sldId="2147483649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1664092555" sldId="2147483649"/>
              <ac:spMk id="5" creationId="{7CB723B0-59EE-9246-BF4F-F6CBAC1ED7CE}"/>
            </ac:spMkLst>
          </pc:spChg>
        </pc:sldLayoutChg>
        <pc:sldLayoutChg chg="addSp delSp 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1931714805" sldId="2147483650"/>
          </pc:sldLayoutMkLst>
          <pc:spChg chg="del">
            <ac:chgData name="Henry Beck" userId="93031487cf4e74aa" providerId="LiveId" clId="{B6C4D1DF-1ABC-8646-B19A-06A62DE1E4BA}" dt="2021-06-23T15:03:43.490" v="945"/>
            <ac:spMkLst>
              <pc:docMk/>
              <pc:sldMasterMk cId="3421089754" sldId="2147483648"/>
              <pc:sldLayoutMk cId="1931714805" sldId="2147483650"/>
              <ac:spMk id="4" creationId="{9FAE8004-F890-9340-9B66-E3491B992564}"/>
            </ac:spMkLst>
          </pc:spChg>
          <pc:spChg chg="del">
            <ac:chgData name="Henry Beck" userId="93031487cf4e74aa" providerId="LiveId" clId="{B6C4D1DF-1ABC-8646-B19A-06A62DE1E4BA}" dt="2021-06-23T15:03:43.490" v="945"/>
            <ac:spMkLst>
              <pc:docMk/>
              <pc:sldMasterMk cId="3421089754" sldId="2147483648"/>
              <pc:sldLayoutMk cId="1931714805" sldId="2147483650"/>
              <ac:spMk id="5" creationId="{98DE3D33-F346-1B4C-A8C7-06DF0159BC3C}"/>
            </ac:spMkLst>
          </pc:spChg>
          <pc:spChg chg="del">
            <ac:chgData name="Henry Beck" userId="93031487cf4e74aa" providerId="LiveId" clId="{B6C4D1DF-1ABC-8646-B19A-06A62DE1E4BA}" dt="2021-06-23T15:03:43.490" v="945"/>
            <ac:spMkLst>
              <pc:docMk/>
              <pc:sldMasterMk cId="3421089754" sldId="2147483648"/>
              <pc:sldLayoutMk cId="1931714805" sldId="2147483650"/>
              <ac:spMk id="6" creationId="{9663BD7B-215B-A14A-A3F8-2E086CF146F1}"/>
            </ac:spMkLst>
          </pc:spChg>
          <pc:spChg chg="add mod">
            <ac:chgData name="Henry Beck" userId="93031487cf4e74aa" providerId="LiveId" clId="{B6C4D1DF-1ABC-8646-B19A-06A62DE1E4BA}" dt="2021-06-23T15:03:44.268" v="946"/>
            <ac:spMkLst>
              <pc:docMk/>
              <pc:sldMasterMk cId="3421089754" sldId="2147483648"/>
              <pc:sldLayoutMk cId="1931714805" sldId="2147483650"/>
              <ac:spMk id="7" creationId="{1B6EEC52-04E2-164D-9D6B-93DB7359B604}"/>
            </ac:spMkLst>
          </pc:spChg>
          <pc:spChg chg="add 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1931714805" sldId="2147483650"/>
              <ac:spMk id="8" creationId="{2264A9C6-2EB8-404D-8204-51BF1A7E11C8}"/>
            </ac:spMkLst>
          </pc:spChg>
          <pc:spChg chg="add mod">
            <ac:chgData name="Henry Beck" userId="93031487cf4e74aa" providerId="LiveId" clId="{B6C4D1DF-1ABC-8646-B19A-06A62DE1E4BA}" dt="2021-06-23T15:03:44.268" v="946"/>
            <ac:spMkLst>
              <pc:docMk/>
              <pc:sldMasterMk cId="3421089754" sldId="2147483648"/>
              <pc:sldLayoutMk cId="1931714805" sldId="2147483650"/>
              <ac:spMk id="9" creationId="{0A714C62-ECED-614E-8517-478E084F834A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660317632" sldId="2147483651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660317632" sldId="2147483651"/>
              <ac:spMk id="5" creationId="{AA3EE3B2-65F8-7E4F-9CBD-5CDDA8432027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2464361283" sldId="2147483652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2464361283" sldId="2147483652"/>
              <ac:spMk id="6" creationId="{283C6010-5D98-9D41-A8CF-98D39FBDB561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2466543952" sldId="2147483653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2466543952" sldId="2147483653"/>
              <ac:spMk id="8" creationId="{BCF83BC2-D659-F84E-BC19-FC3040FE7816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836150745" sldId="2147483654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836150745" sldId="2147483654"/>
              <ac:spMk id="4" creationId="{FFFBE583-75F6-A84A-90B1-769E6D41BCAD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1973771480" sldId="2147483655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1973771480" sldId="2147483655"/>
              <ac:spMk id="3" creationId="{C92A7780-A252-B74D-AE19-531D6C30D041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2118016219" sldId="2147483656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2118016219" sldId="2147483656"/>
              <ac:spMk id="6" creationId="{92A5E579-EA57-9744-992D-55462E61D8AA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672310546" sldId="2147483657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672310546" sldId="2147483657"/>
              <ac:spMk id="6" creationId="{B591BA2C-372A-794B-AD25-0F535E4DB01A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2422242248" sldId="2147483658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2422242248" sldId="2147483658"/>
              <ac:spMk id="5" creationId="{387B0641-9979-AF43-B872-DE52E110FB74}"/>
            </ac:spMkLst>
          </pc:spChg>
        </pc:sldLayoutChg>
        <pc:sldLayoutChg chg="modSp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4193386181" sldId="2147483659"/>
          </pc:sldLayoutMkLst>
          <pc:spChg chg="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4193386181" sldId="2147483659"/>
              <ac:spMk id="5" creationId="{9BC94510-DD5C-C445-9C48-3883910BE697}"/>
            </ac:spMkLst>
          </pc:spChg>
        </pc:sldLayoutChg>
        <pc:sldLayoutChg chg="addSp delSp modSp new mod">
          <pc:chgData name="Henry Beck" userId="93031487cf4e74aa" providerId="LiveId" clId="{B6C4D1DF-1ABC-8646-B19A-06A62DE1E4BA}" dt="2021-06-23T15:05:17.619" v="958"/>
          <pc:sldLayoutMkLst>
            <pc:docMk/>
            <pc:sldMasterMk cId="3421089754" sldId="2147483648"/>
            <pc:sldLayoutMk cId="1175887848" sldId="2147483660"/>
          </pc:sldLayoutMkLst>
          <pc:spChg chg="del">
            <ac:chgData name="Henry Beck" userId="93031487cf4e74aa" providerId="LiveId" clId="{B6C4D1DF-1ABC-8646-B19A-06A62DE1E4BA}" dt="2021-06-23T15:03:48.079" v="948"/>
            <ac:spMkLst>
              <pc:docMk/>
              <pc:sldMasterMk cId="3421089754" sldId="2147483648"/>
              <pc:sldLayoutMk cId="1175887848" sldId="2147483660"/>
              <ac:spMk id="3" creationId="{388C2199-A5B3-EE47-B839-377F9490D74E}"/>
            </ac:spMkLst>
          </pc:spChg>
          <pc:spChg chg="del">
            <ac:chgData name="Henry Beck" userId="93031487cf4e74aa" providerId="LiveId" clId="{B6C4D1DF-1ABC-8646-B19A-06A62DE1E4BA}" dt="2021-06-23T15:03:48.079" v="948"/>
            <ac:spMkLst>
              <pc:docMk/>
              <pc:sldMasterMk cId="3421089754" sldId="2147483648"/>
              <pc:sldLayoutMk cId="1175887848" sldId="2147483660"/>
              <ac:spMk id="4" creationId="{9763E343-5315-E84F-A532-CED343A9461A}"/>
            </ac:spMkLst>
          </pc:spChg>
          <pc:spChg chg="del">
            <ac:chgData name="Henry Beck" userId="93031487cf4e74aa" providerId="LiveId" clId="{B6C4D1DF-1ABC-8646-B19A-06A62DE1E4BA}" dt="2021-06-23T15:03:48.079" v="948"/>
            <ac:spMkLst>
              <pc:docMk/>
              <pc:sldMasterMk cId="3421089754" sldId="2147483648"/>
              <pc:sldLayoutMk cId="1175887848" sldId="2147483660"/>
              <ac:spMk id="5" creationId="{C043264F-AFE9-2B4B-9113-70EA79652036}"/>
            </ac:spMkLst>
          </pc:spChg>
          <pc:spChg chg="add mod">
            <ac:chgData name="Henry Beck" userId="93031487cf4e74aa" providerId="LiveId" clId="{B6C4D1DF-1ABC-8646-B19A-06A62DE1E4BA}" dt="2021-06-23T15:03:48.647" v="949"/>
            <ac:spMkLst>
              <pc:docMk/>
              <pc:sldMasterMk cId="3421089754" sldId="2147483648"/>
              <pc:sldLayoutMk cId="1175887848" sldId="2147483660"/>
              <ac:spMk id="6" creationId="{350D8183-CC9F-8740-9B05-01261DD2435D}"/>
            </ac:spMkLst>
          </pc:spChg>
          <pc:spChg chg="add mod">
            <ac:chgData name="Henry Beck" userId="93031487cf4e74aa" providerId="LiveId" clId="{B6C4D1DF-1ABC-8646-B19A-06A62DE1E4BA}" dt="2021-06-23T15:05:17.619" v="958"/>
            <ac:spMkLst>
              <pc:docMk/>
              <pc:sldMasterMk cId="3421089754" sldId="2147483648"/>
              <pc:sldLayoutMk cId="1175887848" sldId="2147483660"/>
              <ac:spMk id="7" creationId="{0308EED6-4D56-094E-B7F1-50351181CB54}"/>
            </ac:spMkLst>
          </pc:spChg>
          <pc:spChg chg="add mod">
            <ac:chgData name="Henry Beck" userId="93031487cf4e74aa" providerId="LiveId" clId="{B6C4D1DF-1ABC-8646-B19A-06A62DE1E4BA}" dt="2021-06-23T15:03:48.647" v="949"/>
            <ac:spMkLst>
              <pc:docMk/>
              <pc:sldMasterMk cId="3421089754" sldId="2147483648"/>
              <pc:sldLayoutMk cId="1175887848" sldId="2147483660"/>
              <ac:spMk id="8" creationId="{4F7543D6-91BE-8644-B1B1-16BBE8A89B3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8CF14-2838-4641-9B6C-967FF6649D03}" type="datetimeFigureOut">
              <a:rPr lang="en-VN" smtClean="0"/>
              <a:t>24/06/2021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13847-8643-BC4B-A92E-9DF92C76F0B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13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1EF8-8BBE-4641-B738-DFB48230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8EC4F-9AA1-0441-A1FC-C9040AADA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5707-3A90-3F40-BBF6-0E131506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6A64-63D3-984B-8D48-40042E2D3651}" type="datetime1">
              <a:rPr lang="en-US" smtClean="0"/>
              <a:t>6/24/21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23B0-59EE-9246-BF4F-F6CBAC1E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91C0-8ACA-BC48-8CA3-C276BB15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409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BC5D-2860-744F-9A3C-CED678D2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A9BE-4BF1-E849-B1E4-CDD2B0E7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E0DEE-DACE-A948-BFD6-DE3AEEDE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622F-0426-FF48-BBB5-BEAA12A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9C99-0B4E-344F-9C3D-5DC8E2BA9478}" type="datetime1">
              <a:rPr lang="en-US" smtClean="0"/>
              <a:t>6/24/21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1BA2C-372A-794B-AD25-0F535E4D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251C-0DEC-6741-AF19-F65A274B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231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AB7B-348A-AE49-9F3A-DD5093BA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7686-176E-F049-AB42-AC1411DCC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1C13-E03D-8F4F-8862-60423FA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4BF0-9A16-1D4F-A763-93F2A96A473B}" type="datetime1">
              <a:rPr lang="en-US" smtClean="0"/>
              <a:t>6/24/21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0641-9979-AF43-B872-DE52E11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9F11-99FE-7B47-B58C-7865CE05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224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E95E-3FAD-C146-87B8-942325339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2B32-77E6-7845-B616-0589B97E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8B6C-D48C-A948-ACE3-F675B735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E25F-9F0D-2E4F-8FB3-D8DF7E3A43E3}" type="datetime1">
              <a:rPr lang="en-US" smtClean="0"/>
              <a:t>6/24/21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4510-DD5C-C445-9C48-3883910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8497-6A1A-2F4C-98D7-924D42C9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338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8836-B139-0649-BF3F-7D2EF0E8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0D8183-CC9F-8740-9B05-01261DD2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A578-95C1-E94A-B5CC-60AFC4B399BC}" type="datetime1">
              <a:rPr lang="en-US" smtClean="0"/>
              <a:t>6/24/21</a:t>
            </a:fld>
            <a:endParaRPr lang="en-V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08EED6-4D56-094E-B7F1-50351181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7543D6-91BE-8644-B1B1-16BBE8A8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8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02D5-D146-624F-B586-A4AED00E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201F-8AF4-8B44-8918-12F8A52B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EEC52-04E2-164D-9D6B-93DB7359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1D6A-2AE5-454C-B351-8E315D987DF7}" type="datetime1">
              <a:rPr lang="en-US" smtClean="0"/>
              <a:t>6/24/21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4A9C6-2EB8-404D-8204-51BF1A7E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14C62-ECED-614E-8517-478E084F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171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E617-1F3D-8A40-BAF3-911DAA8E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2B99-FA1F-E94F-B1D6-B3526812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01E1-C196-6E41-99C2-53A4A8F6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3AE4-61DC-F74E-8BEE-632AEA1F3743}" type="datetime1">
              <a:rPr lang="en-US" smtClean="0"/>
              <a:t>6/24/21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E3B2-65F8-7E4F-9CBD-5CDDA84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8713-1122-CA46-A729-E704C583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031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354B-B50B-9247-BBD4-B8252B8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0B4E-D680-A346-B888-81532DCEA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1442-C39F-DF45-9EBD-026E1AA8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894D-6B13-1F49-ACDD-58AE86FC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3ADB-B4EC-A548-8029-686B7DD928CA}" type="datetime1">
              <a:rPr lang="en-US" smtClean="0"/>
              <a:t>6/24/21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C6010-5D98-9D41-A8CF-98D39FBD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E646-E71F-D24D-AE44-AA7C96B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43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377C-860F-8744-B525-C03630A8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279C-4DC9-2842-9B17-86B1228B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942B2-BE97-5D49-BD09-1985DC2C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0E2D-6CF0-9049-9814-31A7301C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1FBBC-F773-1948-8BAF-0F4FC5F2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F0E4-6D83-C34A-8C7C-D9565543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1872-F80A-5F43-BBC1-5ED9285C0269}" type="datetime1">
              <a:rPr lang="en-US" smtClean="0"/>
              <a:t>6/24/21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83BC2-D659-F84E-BC19-FC3040FE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9F8A-449D-1E45-8669-28CB9EC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65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0780-97BD-F743-80D9-BF9B0E6C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800C3-9A42-B34C-8F57-FDAB2E8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99A5-49C1-D241-B34B-AD3E348887E4}" type="datetime1">
              <a:rPr lang="en-US" smtClean="0"/>
              <a:t>6/24/21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BE583-75F6-A84A-90B1-769E6D4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CE9E5-6CD5-9B46-90D9-D15DE8B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61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62B71-FE42-404F-96DB-E6C07014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093-FF6E-8242-828D-FD6892F58095}" type="datetime1">
              <a:rPr lang="en-US" smtClean="0"/>
              <a:t>6/24/21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A7780-A252-B74D-AE19-531D6C30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58C7-007A-D94D-A0C7-D01EBB6B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37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D15D-0B23-4244-8591-3FE12411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FDCD-A2A7-C841-BAA6-0B789933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B2EC-B180-D042-9583-C230A72B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4888-F37E-D848-8949-148FCE37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0B44-7BCA-AA46-81F0-AC76C72629F6}" type="datetime1">
              <a:rPr lang="en-US" smtClean="0"/>
              <a:t>6/24/21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E579-EA57-9744-992D-55462E6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K-Nearest Neighbors</a:t>
            </a: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E9F68-F391-8E47-A480-6A962FB8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80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78333-9788-F249-AFAE-04AFB2A5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A968-8AD5-5543-8C78-C6275061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A33-0127-014F-8704-34A398445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1048-473D-2E4F-9B29-FBD959306F6C}" type="datetime1">
              <a:rPr lang="en-US" smtClean="0"/>
              <a:t>6/24/21</a:t>
            </a:fld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48A9-E362-F547-A823-BDAC4204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8E92-D3B3-5248-9FD4-547D40B32F87}" type="slidenum">
              <a:rPr lang="en-VN" smtClean="0"/>
              <a:t>‹#›</a:t>
            </a:fld>
            <a:endParaRPr lang="en-V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78471C-A0D7-4E41-AD89-111D4083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2108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Uwck-w3hpA" TargetMode="External"/><Relationship Id="rId2" Type="http://schemas.openxmlformats.org/officeDocument/2006/relationships/hyperlink" Target="https://viblo.asia/p/knn-k-nearest-neighbors-1-djeZ14ejKWz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tl.nist.gov/div898/software/dataplot/refman2/auxillar/minkdist.htm" TargetMode="External"/><Relationship Id="rId5" Type="http://schemas.openxmlformats.org/officeDocument/2006/relationships/hyperlink" Target="https://towardsdatascience.com/a-simple-introduction-to-k-nearest-neighbors-algorithm-b3519ed98e" TargetMode="External"/><Relationship Id="rId4" Type="http://schemas.openxmlformats.org/officeDocument/2006/relationships/hyperlink" Target="https://scikit-lear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2212-9BF7-504E-BFFF-4F341C42B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KNN</a:t>
            </a:r>
            <a:br>
              <a:rPr lang="en-US" b="1" dirty="0"/>
            </a:br>
            <a:r>
              <a:rPr lang="en-US" b="1" dirty="0"/>
              <a:t>(K-Nearest Neighbors)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3C6E-ADCB-D547-A859-B39278E0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/>
              <a:t>Nhóm</a:t>
            </a:r>
            <a:r>
              <a:rPr lang="en-US" i="1"/>
              <a:t> 10:</a:t>
            </a:r>
          </a:p>
          <a:p>
            <a:r>
              <a:rPr lang="en-US" i="1"/>
              <a:t>20424094 </a:t>
            </a:r>
            <a:r>
              <a:rPr lang="en-US" i="1" err="1"/>
              <a:t>Nguyễn</a:t>
            </a:r>
            <a:r>
              <a:rPr lang="en-US" i="1"/>
              <a:t> </a:t>
            </a:r>
            <a:r>
              <a:rPr lang="en-US" i="1" err="1"/>
              <a:t>Huy</a:t>
            </a:r>
            <a:r>
              <a:rPr lang="en-US" i="1"/>
              <a:t> </a:t>
            </a:r>
            <a:r>
              <a:rPr lang="en-US" i="1" err="1"/>
              <a:t>Bình</a:t>
            </a:r>
            <a:endParaRPr lang="en-US" i="1"/>
          </a:p>
          <a:p>
            <a:r>
              <a:rPr lang="en-US" i="1"/>
              <a:t>20424091 </a:t>
            </a:r>
            <a:r>
              <a:rPr lang="en-US" i="1" err="1"/>
              <a:t>Phùng</a:t>
            </a:r>
            <a:r>
              <a:rPr lang="en-US" i="1"/>
              <a:t> Thanh An</a:t>
            </a:r>
          </a:p>
          <a:p>
            <a:r>
              <a:rPr lang="en-US" i="1"/>
              <a:t>20424105 </a:t>
            </a:r>
            <a:r>
              <a:rPr lang="en-US" i="1" err="1"/>
              <a:t>Nguyễn</a:t>
            </a:r>
            <a:r>
              <a:rPr lang="en-US" i="1"/>
              <a:t> </a:t>
            </a:r>
            <a:r>
              <a:rPr lang="en-US" i="1" err="1"/>
              <a:t>Thị</a:t>
            </a:r>
            <a:r>
              <a:rPr lang="en-US" i="1"/>
              <a:t> </a:t>
            </a:r>
            <a:r>
              <a:rPr lang="en-US" i="1" err="1"/>
              <a:t>Mến</a:t>
            </a:r>
            <a:endParaRPr lang="en-US" i="1"/>
          </a:p>
          <a:p>
            <a:r>
              <a:rPr lang="en-US" i="1"/>
              <a:t>20424109 Lê Thanh </a:t>
            </a:r>
            <a:r>
              <a:rPr lang="en-US" i="1" err="1"/>
              <a:t>Nguyên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12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101B-355D-094F-8737-0A1D6565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VN" dirty="0"/>
              <a:t>VI. Demo thuật toán </a:t>
            </a:r>
            <a:r>
              <a:rPr lang="en-US" dirty="0"/>
              <a:t>Classification </a:t>
            </a:r>
            <a:r>
              <a:rPr lang="en-US" dirty="0" err="1"/>
              <a:t>bằng</a:t>
            </a:r>
            <a:r>
              <a:rPr lang="en-US" dirty="0"/>
              <a:t> KNN</a:t>
            </a:r>
            <a:endParaRPr lang="en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1D2AA-69A8-1444-A597-E0837761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Sử dụng thư viện </a:t>
            </a:r>
            <a:r>
              <a:rPr lang="en-US" dirty="0"/>
              <a:t>scikit-learn</a:t>
            </a:r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data sample:</a:t>
            </a:r>
            <a:br>
              <a:rPr lang="en-US" dirty="0"/>
            </a:br>
            <a:r>
              <a:rPr lang="en-US" dirty="0"/>
              <a:t>=&gt; </a:t>
            </a:r>
            <a:r>
              <a:rPr lang="en-US" dirty="0" err="1"/>
              <a:t>sklearn.load_iris</a:t>
            </a:r>
            <a:r>
              <a:rPr lang="en-US" dirty="0"/>
              <a:t>()</a:t>
            </a:r>
            <a:endParaRPr lang="en-VN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method </a:t>
            </a:r>
            <a:r>
              <a:rPr lang="en-US" dirty="0" err="1"/>
              <a:t>tính</a:t>
            </a:r>
            <a:r>
              <a:rPr lang="en-US" dirty="0"/>
              <a:t> KNN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data sample</a:t>
            </a:r>
            <a:br>
              <a:rPr lang="en-US" dirty="0"/>
            </a:br>
            <a:r>
              <a:rPr lang="en-US" dirty="0"/>
              <a:t>=&gt; </a:t>
            </a:r>
            <a:r>
              <a:rPr lang="en-US" dirty="0" err="1"/>
              <a:t>sklearn.neighbors.KNeighborsClassifier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 = 1, p = 2)</a:t>
            </a:r>
            <a:br>
              <a:rPr lang="en-US" dirty="0"/>
            </a:br>
            <a:r>
              <a:rPr lang="en-US" dirty="0"/>
              <a:t>=&gt; </a:t>
            </a:r>
            <a:r>
              <a:rPr lang="en-US" dirty="0" err="1"/>
              <a:t>n_neighbors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neighbor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br>
              <a:rPr lang="en-US" dirty="0"/>
            </a:br>
            <a:r>
              <a:rPr lang="en-US" dirty="0"/>
              <a:t>=&gt; p: power parameter (norm)</a:t>
            </a:r>
            <a:br>
              <a:rPr lang="en-US" dirty="0"/>
            </a:br>
            <a:r>
              <a:rPr lang="en-US" dirty="0"/>
              <a:t>	if p = 1: Manhattan equivalent</a:t>
            </a:r>
            <a:br>
              <a:rPr lang="en-US" dirty="0"/>
            </a:br>
            <a:r>
              <a:rPr lang="en-US" dirty="0"/>
              <a:t>	if p = 2: Euclidean equivalent</a:t>
            </a:r>
            <a:br>
              <a:rPr lang="en-US" dirty="0"/>
            </a:br>
            <a:r>
              <a:rPr lang="en-US" dirty="0"/>
              <a:t>	else: </a:t>
            </a:r>
            <a:r>
              <a:rPr lang="en-US" dirty="0" err="1"/>
              <a:t>Minkowski</a:t>
            </a:r>
            <a:r>
              <a:rPr lang="en-US" dirty="0"/>
              <a:t>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4B9C-7C57-E840-87A8-CCE7F592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313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A95C-CD81-8C49-8CA3-C7AEE299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VII.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B8ED-D8EC-9642-8F74-9C8FF903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D8D41-59C9-C548-A71A-46607C5D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48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D03-046A-9F43-A571-35F99A11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Tài liệu đã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4D5B-6F42-B24A-8BA5-38CAACF7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https://machinelearningcoban.com/</a:t>
            </a:r>
          </a:p>
          <a:p>
            <a:r>
              <a:rPr lang="en-US" dirty="0">
                <a:hlinkClick r:id="rId2"/>
              </a:rPr>
              <a:t>https://viblo.asia/p/knn-k-nearest-neighbors-1-djeZ14ejKWz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https://www.youtube.com/watch?v=RUwck-w3hpA</a:t>
            </a:r>
            <a:endParaRPr lang="en-US" dirty="0"/>
          </a:p>
          <a:p>
            <a:r>
              <a:rPr lang="en-US" dirty="0">
                <a:hlinkClick r:id="rId4"/>
              </a:rPr>
              <a:t>https://scikit-learn.org/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https://towardsdatascience.com/a-simple-introduction-to-k-nearest-neighbors-algorithm-b3519ed98e</a:t>
            </a:r>
            <a:endParaRPr lang="en-US" dirty="0"/>
          </a:p>
          <a:p>
            <a:r>
              <a:rPr lang="en-US" dirty="0">
                <a:hlinkClick r:id="rId6"/>
              </a:rPr>
              <a:t>https://www.itl.nist.gov/div898/software/dataplot/refman2/auxillar/minkdist.htm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https://towardsdatascience.com/a-simple-introduction-to-k-nearest-neighbors-algorithm-b3519ed98e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5BA5D-443B-914F-A3A0-8610B9DF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772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2910-1F51-D948-A342-401B6D40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I. Phân loại các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5256-B155-EA44-BCA3-0771A40C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Các thuật toán được phân nhóm như sau:</a:t>
            </a:r>
          </a:p>
          <a:p>
            <a:pPr lvl="1"/>
            <a:r>
              <a:rPr lang="en-VN" dirty="0"/>
              <a:t>Dựa trên phương thức học:</a:t>
            </a:r>
          </a:p>
          <a:p>
            <a:pPr lvl="2"/>
            <a:r>
              <a:rPr lang="en-VN" dirty="0">
                <a:highlight>
                  <a:srgbClr val="000080"/>
                </a:highlight>
              </a:rPr>
              <a:t>Supervised Learning (học có giám sát)</a:t>
            </a:r>
          </a:p>
          <a:p>
            <a:pPr lvl="2"/>
            <a:r>
              <a:rPr lang="en-VN" dirty="0"/>
              <a:t>Unsupervised Learning (học không giám sát)</a:t>
            </a:r>
          </a:p>
          <a:p>
            <a:pPr lvl="2"/>
            <a:r>
              <a:rPr lang="en-VN" dirty="0"/>
              <a:t>Semi-Supervised Learning (học có giám sát một phần)</a:t>
            </a:r>
          </a:p>
          <a:p>
            <a:pPr lvl="2"/>
            <a:r>
              <a:rPr lang="en-US" dirty="0"/>
              <a:t>Reinforcement Learning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)</a:t>
            </a:r>
            <a:endParaRPr lang="en-VN" dirty="0"/>
          </a:p>
          <a:p>
            <a:pPr lvl="1"/>
            <a:r>
              <a:rPr lang="en-VN" dirty="0"/>
              <a:t>Dựa trên chức năng.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9E351-772C-FD4B-93A6-F6EC40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796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Thuật toán </a:t>
            </a:r>
            <a:r>
              <a:rPr lang="en-US" b="1" dirty="0"/>
              <a:t>K-Nearest Neighbors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F2-DBAF-D448-ACD8-964C0CC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Implementation đơn giản.</a:t>
            </a:r>
          </a:p>
          <a:p>
            <a:r>
              <a:rPr lang="en-VN" dirty="0"/>
              <a:t>Là một trong những thuật toán </a:t>
            </a:r>
            <a:r>
              <a:rPr lang="en-US" dirty="0"/>
              <a:t>Supervised Learning.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Classification </a:t>
            </a:r>
            <a:r>
              <a:rPr lang="en-US" dirty="0" err="1"/>
              <a:t>và</a:t>
            </a:r>
            <a:r>
              <a:rPr lang="en-US" dirty="0"/>
              <a:t> Regression.</a:t>
            </a:r>
          </a:p>
          <a:p>
            <a:r>
              <a:rPr lang="en-VN" dirty="0"/>
              <a:t>KNN phải lưu các dữ liệu mẫu trong memory,</a:t>
            </a:r>
            <a:br>
              <a:rPr lang="en-VN" dirty="0"/>
            </a:br>
            <a:r>
              <a:rPr lang="en-VN" dirty="0"/>
              <a:t>để đo khoảng cách của dữ liệu đang cần tính vs dữ liệu mẫu</a:t>
            </a:r>
            <a:br>
              <a:rPr lang="en-VN" dirty="0"/>
            </a:br>
            <a:r>
              <a:rPr lang="en-VN" dirty="0"/>
              <a:t>=&gt; Tốn RAM và thời gian tính toán.</a:t>
            </a:r>
          </a:p>
          <a:p>
            <a:r>
              <a:rPr lang="en-VN" dirty="0"/>
              <a:t>M</a:t>
            </a:r>
            <a:r>
              <a:rPr lang="en-US" dirty="0" err="1"/>
              <a:t>ọ</a:t>
            </a:r>
            <a:r>
              <a:rPr lang="en-VN" dirty="0"/>
              <a:t>i tính toán được thực hiện khi cần dự đoán nhãn của một dữ liệu mới.</a:t>
            </a:r>
          </a:p>
          <a:p>
            <a:r>
              <a:rPr lang="en-VN" dirty="0"/>
              <a:t>Và phải thực hiện tính toán khoảng cách vs toàn bộ dữ liệu mẫu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860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Công thức tính khoảng cách giữa 2 điểm: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F2-DBAF-D448-ACD8-964C0CC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838950" algn="l"/>
              </a:tabLs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điểm</a:t>
            </a:r>
            <a:r>
              <a:rPr lang="en-US" dirty="0"/>
              <a:t>:	X(X1, X2, ..., </a:t>
            </a:r>
            <a:r>
              <a:rPr lang="en-US" dirty="0" err="1"/>
              <a:t>Xn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Y(Y1, Y2, ..., 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: p is a Real number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Manhattan: equivalent to p of </a:t>
            </a:r>
            <a:r>
              <a:rPr lang="en-US" dirty="0" err="1"/>
              <a:t>Minkowski</a:t>
            </a:r>
            <a:r>
              <a:rPr lang="en-US" dirty="0"/>
              <a:t> = 1.0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Euclidean: equivalent to p of </a:t>
            </a:r>
            <a:r>
              <a:rPr lang="en-US" dirty="0" err="1"/>
              <a:t>Minkowski</a:t>
            </a:r>
            <a:r>
              <a:rPr lang="en-US" dirty="0"/>
              <a:t> = 2.0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D2874-F95C-9748-A686-DA18E5D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4" t="9679" r="6104" b="12986"/>
          <a:stretch/>
        </p:blipFill>
        <p:spPr>
          <a:xfrm>
            <a:off x="1619950" y="3017277"/>
            <a:ext cx="1791640" cy="73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EF803-9744-6349-818D-9046B6A4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50" y="5232171"/>
            <a:ext cx="19304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B6117-4EC9-9044-B7B8-50FC33C6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950" y="4074093"/>
            <a:ext cx="1587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Thuật toán </a:t>
            </a:r>
            <a:r>
              <a:rPr lang="en-US" b="1" dirty="0"/>
              <a:t>K-Nearest Neighbors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F2-DBAF-D448-ACD8-964C0CC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2 parameter</a:t>
            </a:r>
            <a:endParaRPr lang="en-VN" dirty="0"/>
          </a:p>
          <a:p>
            <a:pPr lvl="1"/>
            <a:r>
              <a:rPr lang="en-VN" dirty="0"/>
              <a:t>Số nguyên k:</a:t>
            </a:r>
            <a:br>
              <a:rPr lang="en-VN" dirty="0"/>
            </a:br>
            <a:r>
              <a:rPr lang="en-VN" dirty="0"/>
              <a:t>Số lượng k neighbor của data cần tính toán</a:t>
            </a:r>
            <a:endParaRPr lang="en-US" dirty="0"/>
          </a:p>
          <a:p>
            <a:pPr lvl="1"/>
            <a:r>
              <a:rPr lang="en-VN" dirty="0"/>
              <a:t>Số norm p:</a:t>
            </a:r>
            <a:br>
              <a:rPr lang="en-VN" dirty="0"/>
            </a:br>
            <a:r>
              <a:rPr lang="en-VN" dirty="0"/>
              <a:t>Quyết định công thức tính khoảng cách sẽ sử dụng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917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VN" dirty="0"/>
              <a:t>V. </a:t>
            </a:r>
            <a:r>
              <a:rPr lang="en-US" dirty="0" err="1"/>
              <a:t>Hiểu</a:t>
            </a:r>
            <a:r>
              <a:rPr lang="en-US" dirty="0"/>
              <a:t> KNN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88F8EC6-9FCC-284D-95A8-735774470C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dirty="0"/>
              <a:t>Data sample là gì?</a:t>
            </a:r>
          </a:p>
          <a:p>
            <a:endParaRPr lang="en-VN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2065A37-452F-8347-BF85-9E683D21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278063"/>
            <a:ext cx="76454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4F2ED-8888-4941-AE61-F9F0D255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data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VN" dirty="0"/>
              <a:t>V. </a:t>
            </a:r>
            <a:r>
              <a:rPr lang="en-US" dirty="0" err="1"/>
              <a:t>Hiểu</a:t>
            </a:r>
            <a:r>
              <a:rPr lang="en-US" dirty="0"/>
              <a:t> KNN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EF2D3E-8920-3E43-B590-E537AD84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28850"/>
            <a:ext cx="74676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4F2ED-8888-4941-AE61-F9F0D255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k-neighbors = 5, p = 2 =&gt; </a:t>
            </a:r>
            <a:r>
              <a:rPr lang="en-US" dirty="0" err="1"/>
              <a:t>kq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ko?</a:t>
            </a: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2E04C-3BD2-FC40-B9F9-6622F691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VN" dirty="0"/>
              <a:t>V. </a:t>
            </a:r>
            <a:r>
              <a:rPr lang="en-US" dirty="0" err="1"/>
              <a:t>Hiểu</a:t>
            </a:r>
            <a:r>
              <a:rPr lang="en-US" dirty="0"/>
              <a:t> KNN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924AF-2D93-4E4D-AC04-F65F9A6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K-Nearest Neighbors</a:t>
            </a:r>
            <a:endParaRPr lang="en-V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EF2D3E-8920-3E43-B590-E537AD84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043232" y="2228850"/>
            <a:ext cx="6105535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543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KNN (K-Nearest Neighbors)</vt:lpstr>
      <vt:lpstr>Tài liệu đã tham khảo</vt:lpstr>
      <vt:lpstr>I. Phân loại các thuật toán</vt:lpstr>
      <vt:lpstr>II. Thuật toán K-Nearest Neighbors</vt:lpstr>
      <vt:lpstr>III. Công thức tính khoảng cách giữa 2 điểm: </vt:lpstr>
      <vt:lpstr>IV. Thuật toán K-Nearest Neighbors</vt:lpstr>
      <vt:lpstr>V. Hiểu KNN thông qua hình ảnh</vt:lpstr>
      <vt:lpstr>V. Hiểu KNN thông qua hình ảnh</vt:lpstr>
      <vt:lpstr>V. Hiểu KNN thông qua hình ảnh</vt:lpstr>
      <vt:lpstr>VI. Demo thuật toán Classification bằng KNN</vt:lpstr>
      <vt:lpstr>VII.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Beck</dc:creator>
  <cp:lastModifiedBy>Henry Beck</cp:lastModifiedBy>
  <cp:revision>1</cp:revision>
  <dcterms:created xsi:type="dcterms:W3CDTF">2021-06-23T10:36:05Z</dcterms:created>
  <dcterms:modified xsi:type="dcterms:W3CDTF">2021-06-24T11:16:29Z</dcterms:modified>
</cp:coreProperties>
</file>