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62" r:id="rId5"/>
    <p:sldId id="258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9" autoAdjust="0"/>
    <p:restoredTop sz="91171" autoAdjust="0"/>
  </p:normalViewPr>
  <p:slideViewPr>
    <p:cSldViewPr snapToGrid="0">
      <p:cViewPr varScale="1">
        <p:scale>
          <a:sx n="79" d="100"/>
          <a:sy n="79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3FB4-7277-4BC1-9C85-00F330C3122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E83EAE5D-7288-47C9-B6E4-AFA73CCAD23C}">
      <dgm:prSet phldrT="[Text]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gm:t>
    </dgm:pt>
    <dgm:pt modelId="{47C85E42-FCA3-420F-9ED5-BB03659F8F9B}" type="parTrans" cxnId="{3F4725DB-C180-4877-9611-487F09D33A67}">
      <dgm:prSet/>
      <dgm:spPr/>
      <dgm:t>
        <a:bodyPr/>
        <a:lstStyle/>
        <a:p>
          <a:endParaRPr lang="en-US"/>
        </a:p>
      </dgm:t>
    </dgm:pt>
    <dgm:pt modelId="{C974FCA8-1069-4268-B4AE-22B77F5738FB}" type="sibTrans" cxnId="{3F4725DB-C180-4877-9611-487F09D33A67}">
      <dgm:prSet/>
      <dgm:spPr/>
      <dgm:t>
        <a:bodyPr/>
        <a:lstStyle/>
        <a:p>
          <a:endParaRPr lang="en-US"/>
        </a:p>
      </dgm:t>
    </dgm:pt>
    <dgm:pt modelId="{A0E85583-6C46-46EA-A9B4-15C05ABE4F2E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</a:t>
          </a:r>
        </a:p>
      </dgm:t>
    </dgm:pt>
    <dgm:pt modelId="{B1B6DDDD-2F0C-489A-B368-22807F5BF21E}" type="parTrans" cxnId="{7A56D9D7-3718-4B96-A046-D2ED98F43841}">
      <dgm:prSet/>
      <dgm:spPr/>
      <dgm:t>
        <a:bodyPr/>
        <a:lstStyle/>
        <a:p>
          <a:endParaRPr lang="en-US"/>
        </a:p>
      </dgm:t>
    </dgm:pt>
    <dgm:pt modelId="{9CA5EE2B-1D99-4BF8-BC37-1B2B921418E5}" type="sibTrans" cxnId="{7A56D9D7-3718-4B96-A046-D2ED98F43841}">
      <dgm:prSet/>
      <dgm:spPr/>
      <dgm:t>
        <a:bodyPr/>
        <a:lstStyle/>
        <a:p>
          <a:endParaRPr lang="en-US"/>
        </a:p>
      </dgm:t>
    </dgm:pt>
    <dgm:pt modelId="{B235FA58-5A69-4F74-BDC9-39BB7437D648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</a:t>
          </a:r>
        </a:p>
      </dgm:t>
    </dgm:pt>
    <dgm:pt modelId="{2F39F3F1-CBD9-4395-AACB-65DB6369D1C6}" type="sibTrans" cxnId="{DEDB5C3D-5E9B-47A3-B54E-993F21D8D194}">
      <dgm:prSet/>
      <dgm:spPr/>
      <dgm:t>
        <a:bodyPr/>
        <a:lstStyle/>
        <a:p>
          <a:endParaRPr lang="en-US"/>
        </a:p>
      </dgm:t>
    </dgm:pt>
    <dgm:pt modelId="{CBBC2FB1-35F5-4D31-8152-901B7E4A19DE}" type="parTrans" cxnId="{DEDB5C3D-5E9B-47A3-B54E-993F21D8D194}">
      <dgm:prSet/>
      <dgm:spPr/>
      <dgm:t>
        <a:bodyPr/>
        <a:lstStyle/>
        <a:p>
          <a:endParaRPr lang="en-US"/>
        </a:p>
      </dgm:t>
    </dgm:pt>
    <dgm:pt modelId="{007D253A-D8E4-4DB1-87D6-97CB3400ABE2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6A3BA81C-C29D-42D5-8F8A-863F9BF9B7E5}" type="sibTrans" cxnId="{C4D5B4C0-4AF5-40A3-938E-C8662FEF6621}">
      <dgm:prSet/>
      <dgm:spPr/>
      <dgm:t>
        <a:bodyPr/>
        <a:lstStyle/>
        <a:p>
          <a:endParaRPr lang="en-US"/>
        </a:p>
      </dgm:t>
    </dgm:pt>
    <dgm:pt modelId="{AAB0FDEB-9760-473B-8812-47662A7ED2FF}" type="parTrans" cxnId="{C4D5B4C0-4AF5-40A3-938E-C8662FEF6621}">
      <dgm:prSet/>
      <dgm:spPr/>
      <dgm:t>
        <a:bodyPr/>
        <a:lstStyle/>
        <a:p>
          <a:endParaRPr lang="en-US"/>
        </a:p>
      </dgm:t>
    </dgm:pt>
    <dgm:pt modelId="{EA6E8EB6-F97F-4048-83FD-2B58D315673B}" type="pres">
      <dgm:prSet presAssocID="{40793FB4-7277-4BC1-9C85-00F330C31225}" presName="linearFlow" presStyleCnt="0">
        <dgm:presLayoutVars>
          <dgm:dir/>
          <dgm:resizeHandles val="exact"/>
        </dgm:presLayoutVars>
      </dgm:prSet>
      <dgm:spPr/>
    </dgm:pt>
    <dgm:pt modelId="{9962822B-FB22-42F9-B6FF-AD8298931554}" type="pres">
      <dgm:prSet presAssocID="{E83EAE5D-7288-47C9-B6E4-AFA73CCAD23C}" presName="composite" presStyleCnt="0"/>
      <dgm:spPr/>
    </dgm:pt>
    <dgm:pt modelId="{CD9105A0-9B74-44E3-92E4-D86C21EDFEE0}" type="pres">
      <dgm:prSet presAssocID="{E83EAE5D-7288-47C9-B6E4-AFA73CCAD23C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6017B0-2186-43AA-8B88-00C85A8E6001}" type="pres">
      <dgm:prSet presAssocID="{E83EAE5D-7288-47C9-B6E4-AFA73CCAD23C}" presName="txShp" presStyleLbl="node1" presStyleIdx="0" presStyleCnt="4">
        <dgm:presLayoutVars>
          <dgm:bulletEnabled val="1"/>
        </dgm:presLayoutVars>
      </dgm:prSet>
      <dgm:spPr/>
    </dgm:pt>
    <dgm:pt modelId="{63EFBA9E-2F67-4626-9061-82ECF0F397AF}" type="pres">
      <dgm:prSet presAssocID="{C974FCA8-1069-4268-B4AE-22B77F5738FB}" presName="spacing" presStyleCnt="0"/>
      <dgm:spPr/>
    </dgm:pt>
    <dgm:pt modelId="{6954BE2D-F3D4-4CA3-8BB6-7C118BE6CDD5}" type="pres">
      <dgm:prSet presAssocID="{A0E85583-6C46-46EA-A9B4-15C05ABE4F2E}" presName="composite" presStyleCnt="0"/>
      <dgm:spPr/>
    </dgm:pt>
    <dgm:pt modelId="{6D3925D2-90A9-414E-B6BB-F1C53D123784}" type="pres">
      <dgm:prSet presAssocID="{A0E85583-6C46-46EA-A9B4-15C05ABE4F2E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8D3233-0660-4654-9753-1CFA49E48D43}" type="pres">
      <dgm:prSet presAssocID="{A0E85583-6C46-46EA-A9B4-15C05ABE4F2E}" presName="txShp" presStyleLbl="node1" presStyleIdx="1" presStyleCnt="4">
        <dgm:presLayoutVars>
          <dgm:bulletEnabled val="1"/>
        </dgm:presLayoutVars>
      </dgm:prSet>
      <dgm:spPr/>
    </dgm:pt>
    <dgm:pt modelId="{53C539CC-B575-489F-8C2E-0ABBB02D1864}" type="pres">
      <dgm:prSet presAssocID="{9CA5EE2B-1D99-4BF8-BC37-1B2B921418E5}" presName="spacing" presStyleCnt="0"/>
      <dgm:spPr/>
    </dgm:pt>
    <dgm:pt modelId="{6DA7599C-C57F-425A-9A11-A5F0C9CD039D}" type="pres">
      <dgm:prSet presAssocID="{007D253A-D8E4-4DB1-87D6-97CB3400ABE2}" presName="composite" presStyleCnt="0"/>
      <dgm:spPr/>
    </dgm:pt>
    <dgm:pt modelId="{C2A00E8C-7074-4C1E-9C81-0746A74825C9}" type="pres">
      <dgm:prSet presAssocID="{007D253A-D8E4-4DB1-87D6-97CB3400ABE2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AB7DE9-3496-4DA4-B0BC-001DFBA01CB0}" type="pres">
      <dgm:prSet presAssocID="{007D253A-D8E4-4DB1-87D6-97CB3400ABE2}" presName="txShp" presStyleLbl="node1" presStyleIdx="2" presStyleCnt="4">
        <dgm:presLayoutVars>
          <dgm:bulletEnabled val="1"/>
        </dgm:presLayoutVars>
      </dgm:prSet>
      <dgm:spPr/>
    </dgm:pt>
    <dgm:pt modelId="{6CBE5DDA-D38A-46CB-BF05-922C9A19AE48}" type="pres">
      <dgm:prSet presAssocID="{6A3BA81C-C29D-42D5-8F8A-863F9BF9B7E5}" presName="spacing" presStyleCnt="0"/>
      <dgm:spPr/>
    </dgm:pt>
    <dgm:pt modelId="{3EAD5AF4-9A3A-4C4F-A3CF-4EC2AA59B1D4}" type="pres">
      <dgm:prSet presAssocID="{B235FA58-5A69-4F74-BDC9-39BB7437D648}" presName="composite" presStyleCnt="0"/>
      <dgm:spPr/>
    </dgm:pt>
    <dgm:pt modelId="{A2D8EC38-22A1-44B0-8456-91A93B21C990}" type="pres">
      <dgm:prSet presAssocID="{B235FA58-5A69-4F74-BDC9-39BB7437D648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143BCB-7255-4461-B7FB-BB2664301E21}" type="pres">
      <dgm:prSet presAssocID="{B235FA58-5A69-4F74-BDC9-39BB7437D648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46931F-B158-4AF7-8FA9-48BC484BC605}" type="presOf" srcId="{B235FA58-5A69-4F74-BDC9-39BB7437D648}" destId="{0B143BCB-7255-4461-B7FB-BB2664301E21}" srcOrd="0" destOrd="0" presId="urn:microsoft.com/office/officeart/2005/8/layout/vList3"/>
    <dgm:cxn modelId="{5E735627-3D2A-414D-9839-86AEF61BABF9}" type="presOf" srcId="{A0E85583-6C46-46EA-A9B4-15C05ABE4F2E}" destId="{328D3233-0660-4654-9753-1CFA49E48D43}" srcOrd="0" destOrd="0" presId="urn:microsoft.com/office/officeart/2005/8/layout/vList3"/>
    <dgm:cxn modelId="{DEDB5C3D-5E9B-47A3-B54E-993F21D8D194}" srcId="{40793FB4-7277-4BC1-9C85-00F330C31225}" destId="{B235FA58-5A69-4F74-BDC9-39BB7437D648}" srcOrd="3" destOrd="0" parTransId="{CBBC2FB1-35F5-4D31-8152-901B7E4A19DE}" sibTransId="{2F39F3F1-CBD9-4395-AACB-65DB6369D1C6}"/>
    <dgm:cxn modelId="{21A2993F-3882-4940-893B-F8C38F081AAF}" type="presOf" srcId="{40793FB4-7277-4BC1-9C85-00F330C31225}" destId="{EA6E8EB6-F97F-4048-83FD-2B58D315673B}" srcOrd="0" destOrd="0" presId="urn:microsoft.com/office/officeart/2005/8/layout/vList3"/>
    <dgm:cxn modelId="{CDF2E56B-D0D7-48C4-8B21-9C16F582E7B9}" type="presOf" srcId="{007D253A-D8E4-4DB1-87D6-97CB3400ABE2}" destId="{A4AB7DE9-3496-4DA4-B0BC-001DFBA01CB0}" srcOrd="0" destOrd="0" presId="urn:microsoft.com/office/officeart/2005/8/layout/vList3"/>
    <dgm:cxn modelId="{C4D5B4C0-4AF5-40A3-938E-C8662FEF6621}" srcId="{40793FB4-7277-4BC1-9C85-00F330C31225}" destId="{007D253A-D8E4-4DB1-87D6-97CB3400ABE2}" srcOrd="2" destOrd="0" parTransId="{AAB0FDEB-9760-473B-8812-47662A7ED2FF}" sibTransId="{6A3BA81C-C29D-42D5-8F8A-863F9BF9B7E5}"/>
    <dgm:cxn modelId="{ACE6A9C3-75C5-453C-84F4-E075B5A5CA7C}" type="presOf" srcId="{E83EAE5D-7288-47C9-B6E4-AFA73CCAD23C}" destId="{646017B0-2186-43AA-8B88-00C85A8E6001}" srcOrd="0" destOrd="0" presId="urn:microsoft.com/office/officeart/2005/8/layout/vList3"/>
    <dgm:cxn modelId="{7A56D9D7-3718-4B96-A046-D2ED98F43841}" srcId="{40793FB4-7277-4BC1-9C85-00F330C31225}" destId="{A0E85583-6C46-46EA-A9B4-15C05ABE4F2E}" srcOrd="1" destOrd="0" parTransId="{B1B6DDDD-2F0C-489A-B368-22807F5BF21E}" sibTransId="{9CA5EE2B-1D99-4BF8-BC37-1B2B921418E5}"/>
    <dgm:cxn modelId="{3F4725DB-C180-4877-9611-487F09D33A67}" srcId="{40793FB4-7277-4BC1-9C85-00F330C31225}" destId="{E83EAE5D-7288-47C9-B6E4-AFA73CCAD23C}" srcOrd="0" destOrd="0" parTransId="{47C85E42-FCA3-420F-9ED5-BB03659F8F9B}" sibTransId="{C974FCA8-1069-4268-B4AE-22B77F5738FB}"/>
    <dgm:cxn modelId="{F51619A2-F830-462A-BA9F-BF81BF9A3666}" type="presParOf" srcId="{EA6E8EB6-F97F-4048-83FD-2B58D315673B}" destId="{9962822B-FB22-42F9-B6FF-AD8298931554}" srcOrd="0" destOrd="0" presId="urn:microsoft.com/office/officeart/2005/8/layout/vList3"/>
    <dgm:cxn modelId="{FDFB0F74-7A98-465E-B40C-BE6A202246BC}" type="presParOf" srcId="{9962822B-FB22-42F9-B6FF-AD8298931554}" destId="{CD9105A0-9B74-44E3-92E4-D86C21EDFEE0}" srcOrd="0" destOrd="0" presId="urn:microsoft.com/office/officeart/2005/8/layout/vList3"/>
    <dgm:cxn modelId="{9760D238-B945-4F1E-B63A-A831EB51522C}" type="presParOf" srcId="{9962822B-FB22-42F9-B6FF-AD8298931554}" destId="{646017B0-2186-43AA-8B88-00C85A8E6001}" srcOrd="1" destOrd="0" presId="urn:microsoft.com/office/officeart/2005/8/layout/vList3"/>
    <dgm:cxn modelId="{6217B5B7-C000-4A02-97C7-BD85AB40BCF3}" type="presParOf" srcId="{EA6E8EB6-F97F-4048-83FD-2B58D315673B}" destId="{63EFBA9E-2F67-4626-9061-82ECF0F397AF}" srcOrd="1" destOrd="0" presId="urn:microsoft.com/office/officeart/2005/8/layout/vList3"/>
    <dgm:cxn modelId="{D1F6ED56-55E3-411D-969F-2A30023E4273}" type="presParOf" srcId="{EA6E8EB6-F97F-4048-83FD-2B58D315673B}" destId="{6954BE2D-F3D4-4CA3-8BB6-7C118BE6CDD5}" srcOrd="2" destOrd="0" presId="urn:microsoft.com/office/officeart/2005/8/layout/vList3"/>
    <dgm:cxn modelId="{9B229E82-8C5E-46F1-B3EB-61BA5DB6A83B}" type="presParOf" srcId="{6954BE2D-F3D4-4CA3-8BB6-7C118BE6CDD5}" destId="{6D3925D2-90A9-414E-B6BB-F1C53D123784}" srcOrd="0" destOrd="0" presId="urn:microsoft.com/office/officeart/2005/8/layout/vList3"/>
    <dgm:cxn modelId="{B9F7603F-99C7-4C25-B8B2-0B2963B076B6}" type="presParOf" srcId="{6954BE2D-F3D4-4CA3-8BB6-7C118BE6CDD5}" destId="{328D3233-0660-4654-9753-1CFA49E48D43}" srcOrd="1" destOrd="0" presId="urn:microsoft.com/office/officeart/2005/8/layout/vList3"/>
    <dgm:cxn modelId="{ED633E40-21D9-4609-9C35-06A36768533B}" type="presParOf" srcId="{EA6E8EB6-F97F-4048-83FD-2B58D315673B}" destId="{53C539CC-B575-489F-8C2E-0ABBB02D1864}" srcOrd="3" destOrd="0" presId="urn:microsoft.com/office/officeart/2005/8/layout/vList3"/>
    <dgm:cxn modelId="{3F572DF1-8AB3-41DC-A950-0E055EA2832C}" type="presParOf" srcId="{EA6E8EB6-F97F-4048-83FD-2B58D315673B}" destId="{6DA7599C-C57F-425A-9A11-A5F0C9CD039D}" srcOrd="4" destOrd="0" presId="urn:microsoft.com/office/officeart/2005/8/layout/vList3"/>
    <dgm:cxn modelId="{6FD9524A-ADEF-4151-BDE9-446E507C9F3D}" type="presParOf" srcId="{6DA7599C-C57F-425A-9A11-A5F0C9CD039D}" destId="{C2A00E8C-7074-4C1E-9C81-0746A74825C9}" srcOrd="0" destOrd="0" presId="urn:microsoft.com/office/officeart/2005/8/layout/vList3"/>
    <dgm:cxn modelId="{7651F3E7-AC54-4499-94EC-A26D379E1E71}" type="presParOf" srcId="{6DA7599C-C57F-425A-9A11-A5F0C9CD039D}" destId="{A4AB7DE9-3496-4DA4-B0BC-001DFBA01CB0}" srcOrd="1" destOrd="0" presId="urn:microsoft.com/office/officeart/2005/8/layout/vList3"/>
    <dgm:cxn modelId="{B690B875-5A79-4DBA-A406-77FAA2B3C4A2}" type="presParOf" srcId="{EA6E8EB6-F97F-4048-83FD-2B58D315673B}" destId="{6CBE5DDA-D38A-46CB-BF05-922C9A19AE48}" srcOrd="5" destOrd="0" presId="urn:microsoft.com/office/officeart/2005/8/layout/vList3"/>
    <dgm:cxn modelId="{EDAEC598-0FAD-4CB3-B867-68130110BABE}" type="presParOf" srcId="{EA6E8EB6-F97F-4048-83FD-2B58D315673B}" destId="{3EAD5AF4-9A3A-4C4F-A3CF-4EC2AA59B1D4}" srcOrd="6" destOrd="0" presId="urn:microsoft.com/office/officeart/2005/8/layout/vList3"/>
    <dgm:cxn modelId="{604C69EB-E6D2-44A1-81DE-BB2CD43DBAED}" type="presParOf" srcId="{3EAD5AF4-9A3A-4C4F-A3CF-4EC2AA59B1D4}" destId="{A2D8EC38-22A1-44B0-8456-91A93B21C990}" srcOrd="0" destOrd="0" presId="urn:microsoft.com/office/officeart/2005/8/layout/vList3"/>
    <dgm:cxn modelId="{D482E8CB-79D6-4576-A445-1C2D18DD6192}" type="presParOf" srcId="{3EAD5AF4-9A3A-4C4F-A3CF-4EC2AA59B1D4}" destId="{0B143BCB-7255-4461-B7FB-BB2664301E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17B0-2186-43AA-8B88-00C85A8E6001}">
      <dsp:nvSpPr>
        <dsp:cNvPr id="0" name=""/>
        <dsp:cNvSpPr/>
      </dsp:nvSpPr>
      <dsp:spPr>
        <a:xfrm rot="10800000">
          <a:off x="1771593" y="2558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240030" rIns="448056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sp:txBody>
      <dsp:txXfrm rot="10800000">
        <a:off x="2109389" y="2558"/>
        <a:ext cx="5354592" cy="1351185"/>
      </dsp:txXfrm>
    </dsp:sp>
    <dsp:sp modelId="{CD9105A0-9B74-44E3-92E4-D86C21EDFEE0}">
      <dsp:nvSpPr>
        <dsp:cNvPr id="0" name=""/>
        <dsp:cNvSpPr/>
      </dsp:nvSpPr>
      <dsp:spPr>
        <a:xfrm>
          <a:off x="1096000" y="2558"/>
          <a:ext cx="1351185" cy="13511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8D3233-0660-4654-9753-1CFA49E48D43}">
      <dsp:nvSpPr>
        <dsp:cNvPr id="0" name=""/>
        <dsp:cNvSpPr/>
      </dsp:nvSpPr>
      <dsp:spPr>
        <a:xfrm rot="10800000">
          <a:off x="1771593" y="1757083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240030" rIns="448056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</a:t>
          </a:r>
        </a:p>
      </dsp:txBody>
      <dsp:txXfrm rot="10800000">
        <a:off x="2109389" y="1757083"/>
        <a:ext cx="5354592" cy="1351185"/>
      </dsp:txXfrm>
    </dsp:sp>
    <dsp:sp modelId="{6D3925D2-90A9-414E-B6BB-F1C53D123784}">
      <dsp:nvSpPr>
        <dsp:cNvPr id="0" name=""/>
        <dsp:cNvSpPr/>
      </dsp:nvSpPr>
      <dsp:spPr>
        <a:xfrm>
          <a:off x="1096000" y="1757083"/>
          <a:ext cx="1351185" cy="13511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AB7DE9-3496-4DA4-B0BC-001DFBA01CB0}">
      <dsp:nvSpPr>
        <dsp:cNvPr id="0" name=""/>
        <dsp:cNvSpPr/>
      </dsp:nvSpPr>
      <dsp:spPr>
        <a:xfrm rot="10800000">
          <a:off x="1771593" y="3511607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240030" rIns="448056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2109389" y="3511607"/>
        <a:ext cx="5354592" cy="1351185"/>
      </dsp:txXfrm>
    </dsp:sp>
    <dsp:sp modelId="{C2A00E8C-7074-4C1E-9C81-0746A74825C9}">
      <dsp:nvSpPr>
        <dsp:cNvPr id="0" name=""/>
        <dsp:cNvSpPr/>
      </dsp:nvSpPr>
      <dsp:spPr>
        <a:xfrm>
          <a:off x="1096000" y="3511607"/>
          <a:ext cx="1351185" cy="13511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43BCB-7255-4461-B7FB-BB2664301E21}">
      <dsp:nvSpPr>
        <dsp:cNvPr id="0" name=""/>
        <dsp:cNvSpPr/>
      </dsp:nvSpPr>
      <dsp:spPr>
        <a:xfrm rot="10800000">
          <a:off x="1771593" y="5266132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240030" rIns="448056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</a:t>
          </a:r>
        </a:p>
      </dsp:txBody>
      <dsp:txXfrm rot="10800000">
        <a:off x="2109389" y="5266132"/>
        <a:ext cx="5354592" cy="1351185"/>
      </dsp:txXfrm>
    </dsp:sp>
    <dsp:sp modelId="{A2D8EC38-22A1-44B0-8456-91A93B21C990}">
      <dsp:nvSpPr>
        <dsp:cNvPr id="0" name=""/>
        <dsp:cNvSpPr/>
      </dsp:nvSpPr>
      <dsp:spPr>
        <a:xfrm>
          <a:off x="1096000" y="5266132"/>
          <a:ext cx="1351185" cy="13511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F0E5-FA5B-4C8E-8772-562A41709B92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5471-FB0B-4675-BD56-37F5E3B90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Hiếu</a:t>
            </a:r>
            <a:r>
              <a:rPr lang="en-US" baseline="0"/>
              <a:t> hói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Thịnh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2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Chắt lọc và tổng hợp thông tin phù hợp cho sinh viên trường nói chung và sinh viên cntt nói riêng.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Thông tin đến được với sinh viên kịp thời, nhanh chóng.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A3F8-F4E3-4DDD-A8C1-F0A5EB9A6C48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B6D-8322-4BC9-8839-96B3DFDCA2AC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5AEF-900B-4F3A-9F76-4EEE9F095A2E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610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5"/>
            <a:ext cx="8610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806-D38C-41BC-B35B-DD506AFAF9F0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900" y="6356351"/>
            <a:ext cx="552450" cy="365125"/>
          </a:xfrm>
          <a:prstGeom prst="hexagon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210AAD2-7BE5-41A1-B723-8B6F5F11260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CD7-94F2-47E8-A98C-36FBB9B1B89E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3994-B60C-4267-B09E-6D3413A1848E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42-9BE1-4B02-B2E4-33E3A2F7A137}" type="datetime1">
              <a:rPr lang="de-DE" smtClean="0"/>
              <a:t>21.07.2022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419-0523-4DFB-BE4C-A71716047A94}" type="datetime1">
              <a:rPr lang="de-DE" smtClean="0"/>
              <a:t>21.07.2022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8CC-A018-41F6-9D0D-83D14C1F9F8D}" type="datetime1">
              <a:rPr lang="de-DE" smtClean="0"/>
              <a:t>21.07.2022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1C9-51B0-4F3F-A5A3-B5DF064F00E5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669-DE1E-41F3-B4B9-C8C747145D8B}" type="datetime1">
              <a:rPr lang="de-DE" smtClean="0"/>
              <a:t>21.07.2022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873E-6FE5-4544-8883-D00AC79BE818}" type="datetime1">
              <a:rPr lang="de-DE" smtClean="0"/>
              <a:t>21.07.2022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62" y="972766"/>
            <a:ext cx="6839675" cy="24562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WEBSITE VIỆC LÀM NGÀNH CÔNG NGHỆ THÔNG TIN</a:t>
            </a:r>
            <a:endParaRPr lang="de-DE" b="1" dirty="0">
              <a:solidFill>
                <a:srgbClr val="000099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47011" y="4627597"/>
            <a:ext cx="5912937" cy="15202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Giáo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viên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hướng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dẫn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: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ThS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.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Lữ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Cao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Tiến</a:t>
            </a:r>
            <a:endParaRPr lang="en-US" sz="1800" b="1" dirty="0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Sinh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viên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thực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hiện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:</a:t>
            </a:r>
          </a:p>
          <a:p>
            <a:pPr algn="l">
              <a:spcBef>
                <a:spcPct val="0"/>
              </a:spcBef>
            </a:pP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	Nguyễn Gia Huy	0306171248</a:t>
            </a:r>
          </a:p>
          <a:p>
            <a:pPr algn="l">
              <a:spcBef>
                <a:spcPct val="0"/>
              </a:spcBef>
            </a:pP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	</a:t>
            </a:r>
            <a:r>
              <a:rPr lang="en-US" sz="1800" b="1" dirty="0" err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Khóa</a:t>
            </a:r>
            <a:r>
              <a:rPr lang="en-US" sz="1800" b="1" dirty="0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 2017 - 2020</a:t>
            </a:r>
            <a:endParaRPr lang="de-DE" sz="1800" b="1" dirty="0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E058-DBD8-F61D-2242-8171B301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23709528"/>
              </p:ext>
            </p:extLst>
          </p:nvPr>
        </p:nvGraphicFramePr>
        <p:xfrm>
          <a:off x="1600018" y="101599"/>
          <a:ext cx="8559982" cy="66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763BBF-1B77-3AB1-E6C2-BEF0E3F9E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72" y="2549922"/>
            <a:ext cx="812674" cy="81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94" y="2564178"/>
            <a:ext cx="450056" cy="5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12" y="3842124"/>
            <a:ext cx="563635" cy="6143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118" y="3842124"/>
            <a:ext cx="704180" cy="7408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3842124"/>
            <a:ext cx="2459505" cy="158749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4" y="3634456"/>
            <a:ext cx="2646560" cy="19849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005" y="1868187"/>
            <a:ext cx="1404597" cy="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9652 -0.3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67 -0.1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608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1546 -0.15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99 -0.32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" y="2245155"/>
            <a:ext cx="754796" cy="8017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345" y="4701772"/>
            <a:ext cx="962845" cy="93010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139" y="4391895"/>
            <a:ext cx="1734420" cy="894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69" y="2965398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Angular v13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6565" y="5517400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NestJS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139" y="528656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MySQL 8.0</a:t>
            </a:r>
            <a:endParaRPr lang="de-DE" sz="2400" dirty="0"/>
          </a:p>
        </p:txBody>
      </p:sp>
      <p:pic>
        <p:nvPicPr>
          <p:cNvPr id="17" name="Picture 16" descr="20 mẹo để làm chủ Git và GitHub- phần 1 | Logo software, Codi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2" y="2175163"/>
            <a:ext cx="1740894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2445" y="292588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50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5A8DE-8667-D4DF-ED99-1E202BE9B65B}"/>
              </a:ext>
            </a:extLst>
          </p:cNvPr>
          <p:cNvSpPr txBox="1"/>
          <p:nvPr/>
        </p:nvSpPr>
        <p:spPr>
          <a:xfrm>
            <a:off x="350196" y="2188720"/>
            <a:ext cx="748057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70+ </a:t>
            </a:r>
            <a:r>
              <a:rPr lang="en-US" b="1" dirty="0"/>
              <a:t>API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40+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BA15D-4B00-7DBD-C4CB-341183894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680" y="1803857"/>
            <a:ext cx="689294" cy="886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4970C-1599-D5D2-6BFA-55851E0843C8}"/>
              </a:ext>
            </a:extLst>
          </p:cNvPr>
          <p:cNvSpPr txBox="1"/>
          <p:nvPr/>
        </p:nvSpPr>
        <p:spPr>
          <a:xfrm>
            <a:off x="380747" y="277589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77F2DB-9A62-2D8E-DD75-881BAE2EF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123" y="1803857"/>
            <a:ext cx="1181777" cy="88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1E057-478E-4FCF-7818-1477BA0D16CD}"/>
              </a:ext>
            </a:extLst>
          </p:cNvPr>
          <p:cNvSpPr txBox="1"/>
          <p:nvPr/>
        </p:nvSpPr>
        <p:spPr>
          <a:xfrm>
            <a:off x="6273471" y="278962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E2A406-1EA7-64B7-DA88-0FB72E49D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483" y="3145229"/>
            <a:ext cx="886332" cy="88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AC34D6-B765-4A31-0987-ACAC89C3B48A}"/>
              </a:ext>
            </a:extLst>
          </p:cNvPr>
          <p:cNvSpPr txBox="1"/>
          <p:nvPr/>
        </p:nvSpPr>
        <p:spPr>
          <a:xfrm>
            <a:off x="3327109" y="413099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D0AA2B-DD5A-59FF-8002-A67A04739B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661" y="5116769"/>
            <a:ext cx="886332" cy="886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B5561D-A163-C3B9-1ACA-8362ACEE029A}"/>
              </a:ext>
            </a:extLst>
          </p:cNvPr>
          <p:cNvSpPr txBox="1"/>
          <p:nvPr/>
        </p:nvSpPr>
        <p:spPr>
          <a:xfrm>
            <a:off x="3249287" y="610253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2C0072D-F5B6-0BD6-869C-2A3071B9DDB5}"/>
              </a:ext>
            </a:extLst>
          </p:cNvPr>
          <p:cNvSpPr/>
          <p:nvPr/>
        </p:nvSpPr>
        <p:spPr>
          <a:xfrm rot="2187105">
            <a:off x="2606905" y="3414989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3B9CF3F-C871-80F9-0237-F75CFBF1F38E}"/>
              </a:ext>
            </a:extLst>
          </p:cNvPr>
          <p:cNvSpPr/>
          <p:nvPr/>
        </p:nvSpPr>
        <p:spPr>
          <a:xfrm rot="8435057">
            <a:off x="5512715" y="3430877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89"/>
            <a:ext cx="8610600" cy="4643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dirty="0" err="1"/>
              <a:t>Lợi</a:t>
            </a:r>
            <a:r>
              <a:rPr lang="en-US" sz="4500" dirty="0"/>
              <a:t> </a:t>
            </a:r>
            <a:r>
              <a:rPr lang="en-US" sz="4500" dirty="0" err="1"/>
              <a:t>ích</a:t>
            </a:r>
            <a:r>
              <a:rPr lang="en-US" sz="4500" dirty="0"/>
              <a:t>: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Giúp</a:t>
            </a:r>
            <a:r>
              <a:rPr lang="vi-VN" sz="3800" dirty="0"/>
              <a:t> </a:t>
            </a:r>
            <a:r>
              <a:rPr lang="vi-VN" sz="3800" dirty="0" err="1"/>
              <a:t>mọi</a:t>
            </a:r>
            <a:r>
              <a:rPr lang="vi-VN" sz="3800" dirty="0"/>
              <a:t> </a:t>
            </a:r>
            <a:r>
              <a:rPr lang="vi-VN" sz="3800" dirty="0" err="1"/>
              <a:t>người</a:t>
            </a:r>
            <a:r>
              <a:rPr lang="vi-VN" sz="3800" dirty="0"/>
              <a:t> </a:t>
            </a:r>
            <a:r>
              <a:rPr lang="vi-VN" sz="3800" dirty="0" err="1"/>
              <a:t>tìm</a:t>
            </a:r>
            <a:r>
              <a:rPr lang="vi-VN" sz="3800" dirty="0"/>
              <a:t> </a:t>
            </a:r>
            <a:r>
              <a:rPr lang="vi-VN" sz="3800" dirty="0" err="1"/>
              <a:t>việc</a:t>
            </a:r>
            <a:r>
              <a:rPr lang="vi-VN" sz="3800" dirty="0"/>
              <a:t> nhanh </a:t>
            </a:r>
            <a:r>
              <a:rPr lang="vi-VN" sz="3800" dirty="0" err="1"/>
              <a:t>chóng</a:t>
            </a:r>
            <a:r>
              <a:rPr lang="vi-VN" sz="3800" dirty="0"/>
              <a:t> hơn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Giới</a:t>
            </a:r>
            <a:r>
              <a:rPr lang="en-US" sz="3800" dirty="0"/>
              <a:t> </a:t>
            </a:r>
            <a:r>
              <a:rPr lang="en-US" sz="3800" dirty="0" err="1"/>
              <a:t>thiệu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</a:t>
            </a:r>
            <a:r>
              <a:rPr lang="en-US" sz="3800" dirty="0" err="1"/>
              <a:t>cá</a:t>
            </a:r>
            <a:r>
              <a:rPr lang="en-US" sz="3800" dirty="0"/>
              <a:t> </a:t>
            </a:r>
            <a:r>
              <a:rPr lang="en-US" sz="3800" dirty="0" err="1"/>
              <a:t>nhân</a:t>
            </a:r>
            <a:r>
              <a:rPr lang="en-US" sz="3800" dirty="0"/>
              <a:t> </a:t>
            </a:r>
            <a:r>
              <a:rPr lang="en-US" sz="3800" dirty="0" err="1"/>
              <a:t>đến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doanh</a:t>
            </a:r>
            <a:r>
              <a:rPr lang="en-US" sz="3800" dirty="0"/>
              <a:t> </a:t>
            </a:r>
            <a:r>
              <a:rPr lang="en-US" sz="3800" dirty="0" err="1"/>
              <a:t>nghiệp</a:t>
            </a:r>
            <a:r>
              <a:rPr lang="en-US" sz="3800" dirty="0"/>
              <a:t> </a:t>
            </a:r>
            <a:r>
              <a:rPr lang="en-US" sz="3800" dirty="0" err="1"/>
              <a:t>tiềm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/>
              <a:t>Doanh </a:t>
            </a:r>
            <a:r>
              <a:rPr lang="vi-VN" sz="3800" dirty="0" err="1"/>
              <a:t>nghiệp</a:t>
            </a:r>
            <a:r>
              <a:rPr lang="vi-VN" sz="3800" dirty="0"/>
              <a:t> </a:t>
            </a:r>
            <a:r>
              <a:rPr lang="vi-VN" sz="3800" dirty="0" err="1"/>
              <a:t>tiếp</a:t>
            </a:r>
            <a:r>
              <a:rPr lang="vi-VN" sz="3800" dirty="0"/>
              <a:t> </a:t>
            </a:r>
            <a:r>
              <a:rPr lang="vi-VN" sz="3800" dirty="0" err="1"/>
              <a:t>cận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nhiều</a:t>
            </a:r>
            <a:r>
              <a:rPr lang="vi-VN" sz="3800" dirty="0"/>
              <a:t> </a:t>
            </a:r>
            <a:r>
              <a:rPr lang="vi-VN" sz="3800" dirty="0" err="1"/>
              <a:t>ứng</a:t>
            </a:r>
            <a:r>
              <a:rPr lang="vi-VN" sz="3800" dirty="0"/>
              <a:t> viên hơn</a:t>
            </a:r>
            <a:r>
              <a:rPr lang="en-US" sz="3800" dirty="0"/>
              <a:t> </a:t>
            </a:r>
            <a:r>
              <a:rPr lang="en-US" sz="3800" dirty="0" err="1"/>
              <a:t>phù</a:t>
            </a:r>
            <a:r>
              <a:rPr lang="en-US" sz="3800" dirty="0"/>
              <a:t> </a:t>
            </a:r>
            <a:r>
              <a:rPr lang="en-US" sz="3800" dirty="0" err="1"/>
              <a:t>hợp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90"/>
            <a:ext cx="8610600" cy="20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3967089"/>
            <a:ext cx="8610600" cy="226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0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hongCuaTao">
      <a:majorFont>
        <a:latin typeface="SF Pro Text"/>
        <a:ea typeface=""/>
        <a:cs typeface=""/>
      </a:majorFont>
      <a:minorFont>
        <a:latin typeface="SF Pro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262</Words>
  <Application>Microsoft Office PowerPoint</Application>
  <PresentationFormat>On-screen Show (4:3)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SF Pro Text</vt:lpstr>
      <vt:lpstr>Times New Roman</vt:lpstr>
      <vt:lpstr>Wingdings</vt:lpstr>
      <vt:lpstr>Office Theme</vt:lpstr>
      <vt:lpstr>WEBSITE VIỆC LÀM NGÀNH CÔNG NGHỆ THÔNG TIN</vt:lpstr>
      <vt:lpstr>PowerPoint Presentation</vt:lpstr>
      <vt:lpstr>Giới thiệu</vt:lpstr>
      <vt:lpstr>Giới thiệu</vt:lpstr>
      <vt:lpstr>Phân tích</vt:lpstr>
      <vt:lpstr>Demo</vt:lpstr>
      <vt:lpstr>Tổng kết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IT-CKC</dc:title>
  <dc:creator>Heyday Le</dc:creator>
  <cp:lastModifiedBy>Huy. Nguyễn Gia (4)</cp:lastModifiedBy>
  <cp:revision>198</cp:revision>
  <dcterms:created xsi:type="dcterms:W3CDTF">2020-08-18T13:04:32Z</dcterms:created>
  <dcterms:modified xsi:type="dcterms:W3CDTF">2022-07-21T04:41:37Z</dcterms:modified>
</cp:coreProperties>
</file>