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0" r:id="rId5"/>
    <p:sldId id="258" r:id="rId6"/>
    <p:sldId id="259" r:id="rId7"/>
    <p:sldId id="261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74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24-Apr-16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24-Apr-16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24-Apr-16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24-Apr-16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24-Apr-16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24-Apr-16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24-Apr-16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24-Apr-16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24-Apr-16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24-Apr-16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24-Apr-16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24-Apr-16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24-Apr-16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214781" y="1591200"/>
            <a:ext cx="2911388" cy="1331548"/>
          </a:xfrm>
        </p:spPr>
        <p:txBody>
          <a:bodyPr>
            <a:noAutofit/>
          </a:bodyPr>
          <a:lstStyle/>
          <a:p>
            <a:r>
              <a:rPr lang="en-US" b="1" dirty="0" smtClean="0"/>
              <a:t>Product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22003" y="2760269"/>
            <a:ext cx="84969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“farmer assistance with air check-</a:t>
            </a:r>
            <a:r>
              <a:rPr lang="en-US" sz="2400" b="1" cap="all" dirty="0" err="1">
                <a:solidFill>
                  <a:schemeClr val="accent1">
                    <a:lumMod val="75000"/>
                  </a:schemeClr>
                </a:solidFill>
              </a:rPr>
              <a:t>er</a:t>
            </a:r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 network”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064" y="247739"/>
            <a:ext cx="741682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cap="all" dirty="0" err="1" smtClean="0"/>
              <a:t>NaSA’s</a:t>
            </a:r>
            <a:r>
              <a:rPr lang="en-US" sz="2400" b="1" cap="all" dirty="0" smtClean="0"/>
              <a:t> international SPACE APPS CHALLENGE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4960" y="3331287"/>
            <a:ext cx="357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EMOBILE PASTORALISM CHALLENGE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91923" y="4141950"/>
            <a:ext cx="4392488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i="1" dirty="0" smtClean="0"/>
              <a:t>Ngo Huynh Ngoc </a:t>
            </a:r>
            <a:r>
              <a:rPr lang="en-US" i="1" dirty="0" err="1" smtClean="0"/>
              <a:t>Khanh</a:t>
            </a:r>
            <a:endParaRPr lang="en-US" i="1" dirty="0" smtClean="0"/>
          </a:p>
          <a:p>
            <a:pPr algn="just">
              <a:lnSpc>
                <a:spcPct val="150000"/>
              </a:lnSpc>
            </a:pPr>
            <a:r>
              <a:rPr lang="en-US" i="1" dirty="0" smtClean="0"/>
              <a:t>Pham </a:t>
            </a:r>
            <a:r>
              <a:rPr lang="en-US" i="1" dirty="0" err="1" smtClean="0"/>
              <a:t>Thanh</a:t>
            </a:r>
            <a:r>
              <a:rPr lang="en-US" i="1" dirty="0" smtClean="0"/>
              <a:t> </a:t>
            </a:r>
            <a:r>
              <a:rPr lang="en-US" i="1" dirty="0" err="1" smtClean="0"/>
              <a:t>Ky</a:t>
            </a:r>
            <a:r>
              <a:rPr lang="en-US" i="1" dirty="0" smtClean="0"/>
              <a:t> Hung</a:t>
            </a:r>
          </a:p>
          <a:p>
            <a:pPr algn="just">
              <a:lnSpc>
                <a:spcPct val="150000"/>
              </a:lnSpc>
            </a:pPr>
            <a:r>
              <a:rPr lang="en-US" i="1" dirty="0" smtClean="0"/>
              <a:t>Nguyen </a:t>
            </a:r>
            <a:r>
              <a:rPr lang="en-US" i="1" dirty="0" err="1" smtClean="0"/>
              <a:t>Duy</a:t>
            </a:r>
            <a:r>
              <a:rPr lang="en-US" i="1" dirty="0" smtClean="0"/>
              <a:t> Tam</a:t>
            </a:r>
          </a:p>
          <a:p>
            <a:pPr algn="just">
              <a:lnSpc>
                <a:spcPct val="150000"/>
              </a:lnSpc>
            </a:pPr>
            <a:r>
              <a:rPr lang="en-US" i="1" dirty="0" smtClean="0"/>
              <a:t>Huynh Vo </a:t>
            </a:r>
            <a:r>
              <a:rPr lang="en-US" i="1" dirty="0" err="1" smtClean="0"/>
              <a:t>Nhat</a:t>
            </a:r>
            <a:r>
              <a:rPr lang="en-US" i="1" dirty="0" smtClean="0"/>
              <a:t> </a:t>
            </a:r>
            <a:r>
              <a:rPr lang="en-US" i="1" dirty="0" err="1" smtClean="0"/>
              <a:t>Huy</a:t>
            </a:r>
            <a:endParaRPr lang="en-US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86300" y="6336048"/>
            <a:ext cx="316835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Ho Chi Minh city, 24 April 2016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505460" y="737466"/>
            <a:ext cx="433003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cap="all" dirty="0"/>
              <a:t>Ho Chi Minh University of science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692696"/>
            <a:ext cx="5328592" cy="994122"/>
          </a:xfrm>
        </p:spPr>
        <p:txBody>
          <a:bodyPr>
            <a:noAutofit/>
          </a:bodyPr>
          <a:lstStyle/>
          <a:p>
            <a:r>
              <a:rPr lang="en-US" sz="6600" b="1" dirty="0"/>
              <a:t>What is it</a:t>
            </a:r>
            <a:r>
              <a:rPr lang="en-US" sz="6600" b="1" dirty="0" smtClean="0"/>
              <a:t>?</a:t>
            </a:r>
            <a:endParaRPr lang="en-US" sz="6600" dirty="0"/>
          </a:p>
        </p:txBody>
      </p:sp>
      <p:sp>
        <p:nvSpPr>
          <p:cNvPr id="3" name="Hộp Văn bản 2"/>
          <p:cNvSpPr txBox="1"/>
          <p:nvPr/>
        </p:nvSpPr>
        <p:spPr>
          <a:xfrm>
            <a:off x="981844" y="2420888"/>
            <a:ext cx="10297144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Network of sensors record </a:t>
            </a:r>
            <a:r>
              <a:rPr lang="en-US" sz="2400" dirty="0"/>
              <a:t>all information related to </a:t>
            </a:r>
            <a:r>
              <a:rPr lang="en-US" sz="2400" dirty="0" smtClean="0"/>
              <a:t>land: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temperature</a:t>
            </a:r>
            <a:r>
              <a:rPr lang="en-US" sz="2400" dirty="0"/>
              <a:t>, humidity or light </a:t>
            </a:r>
            <a:r>
              <a:rPr lang="en-US" sz="2400" dirty="0" smtClean="0"/>
              <a:t>intensity.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data </a:t>
            </a:r>
            <a:r>
              <a:rPr lang="en-US" sz="2400" dirty="0" smtClean="0"/>
              <a:t>will </a:t>
            </a:r>
            <a:r>
              <a:rPr lang="en-US" sz="2400" dirty="0"/>
              <a:t>be processed and stored on the Cloud server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Everyone </a:t>
            </a:r>
            <a:r>
              <a:rPr lang="en-US" sz="2400" dirty="0"/>
              <a:t>can access this data simply by </a:t>
            </a:r>
            <a:r>
              <a:rPr lang="en-US" sz="2400" dirty="0" smtClean="0"/>
              <a:t>using </a:t>
            </a:r>
            <a:r>
              <a:rPr lang="en-US" sz="2400" dirty="0"/>
              <a:t>the </a:t>
            </a:r>
            <a:r>
              <a:rPr lang="en-US" sz="2400" dirty="0" smtClean="0"/>
              <a:t>Internet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especially </a:t>
            </a:r>
            <a:r>
              <a:rPr lang="en-US" sz="2400" dirty="0"/>
              <a:t>Mobile apps</a:t>
            </a:r>
            <a:r>
              <a:rPr lang="en-US" sz="2400" dirty="0" smtClean="0"/>
              <a:t>.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0360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9836" y="908720"/>
            <a:ext cx="4968552" cy="922114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Why do it</a:t>
            </a:r>
            <a:r>
              <a:rPr lang="en-US" sz="6600" b="1" dirty="0" smtClean="0"/>
              <a:t>?</a:t>
            </a:r>
            <a:endParaRPr lang="en-US" sz="6600" dirty="0"/>
          </a:p>
        </p:txBody>
      </p:sp>
      <p:sp>
        <p:nvSpPr>
          <p:cNvPr id="2" name="Hộp Văn bản 1"/>
          <p:cNvSpPr txBox="1"/>
          <p:nvPr/>
        </p:nvSpPr>
        <p:spPr>
          <a:xfrm>
            <a:off x="549796" y="2492896"/>
            <a:ext cx="1219655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expert in </a:t>
            </a:r>
            <a:r>
              <a:rPr lang="en-US" sz="2400" dirty="0" smtClean="0"/>
              <a:t>biotechnology find out air condition which suitable for plants.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farmer use these information for harvest and further.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 the rules table to activate some automatically devices.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Dectect</a:t>
            </a:r>
            <a:r>
              <a:rPr lang="en-US" sz="2400" dirty="0" smtClean="0"/>
              <a:t> and prediction the disaster in the future</a:t>
            </a:r>
          </a:p>
          <a:p>
            <a:pPr>
              <a:lnSpc>
                <a:spcPct val="90000"/>
              </a:lnSpc>
            </a:pP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3088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4172" y="3284984"/>
            <a:ext cx="5256584" cy="1426170"/>
          </a:xfrm>
        </p:spPr>
        <p:txBody>
          <a:bodyPr>
            <a:noAutofit/>
          </a:bodyPr>
          <a:lstStyle/>
          <a:p>
            <a:r>
              <a:rPr lang="en-US" sz="6600" b="1" dirty="0"/>
              <a:t/>
            </a:r>
            <a:br>
              <a:rPr lang="en-US" sz="6600" b="1" dirty="0"/>
            </a:br>
            <a:endParaRPr lang="en-US" sz="6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7828" y="764704"/>
            <a:ext cx="5192960" cy="9304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/>
              <a:t>How is it </a:t>
            </a:r>
            <a:r>
              <a:rPr lang="en-US" sz="6600" b="1" dirty="0" smtClean="0"/>
              <a:t>?</a:t>
            </a:r>
            <a:endParaRPr lang="en-US" sz="6600" dirty="0"/>
          </a:p>
        </p:txBody>
      </p:sp>
      <p:sp>
        <p:nvSpPr>
          <p:cNvPr id="2" name="Hộp Văn bản 1"/>
          <p:cNvSpPr txBox="1"/>
          <p:nvPr/>
        </p:nvSpPr>
        <p:spPr>
          <a:xfrm>
            <a:off x="981844" y="2564904"/>
            <a:ext cx="111908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 Box (10x12x3 cm) store some sensors: temperature, humidity, light,…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We call it sensor station.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Our systems include a network of sensors from over the world.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Which are connected using RF2.4GHz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On the system, the data will be stored and processed!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We have built a Android Apps for farmer - we call it “Farmer assistance”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farm will change the threshold to active some devices.</a:t>
            </a:r>
          </a:p>
        </p:txBody>
      </p:sp>
    </p:spTree>
    <p:extLst>
      <p:ext uri="{BB962C8B-B14F-4D97-AF65-F5344CB8AC3E}">
        <p14:creationId xmlns:p14="http://schemas.microsoft.com/office/powerpoint/2010/main" val="30207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70751" y="5367476"/>
            <a:ext cx="936104" cy="9361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Sensor station</a:t>
            </a:r>
            <a:endParaRPr lang="en-US" sz="1100" b="1" dirty="0"/>
          </a:p>
        </p:txBody>
      </p:sp>
      <p:sp>
        <p:nvSpPr>
          <p:cNvPr id="5" name="Oval 4"/>
          <p:cNvSpPr/>
          <p:nvPr/>
        </p:nvSpPr>
        <p:spPr>
          <a:xfrm>
            <a:off x="8758707" y="5360565"/>
            <a:ext cx="936104" cy="9361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Sensor station</a:t>
            </a:r>
            <a:endParaRPr lang="en-US" sz="1100" b="1" dirty="0"/>
          </a:p>
        </p:txBody>
      </p:sp>
      <p:sp>
        <p:nvSpPr>
          <p:cNvPr id="6" name="Oval 5"/>
          <p:cNvSpPr/>
          <p:nvPr/>
        </p:nvSpPr>
        <p:spPr>
          <a:xfrm>
            <a:off x="9846663" y="5328140"/>
            <a:ext cx="936104" cy="9361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Sensor station</a:t>
            </a:r>
            <a:endParaRPr lang="en-US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10934619" y="5347383"/>
            <a:ext cx="720080" cy="949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Device</a:t>
            </a:r>
            <a:endParaRPr lang="en-US" sz="1200" b="1" dirty="0"/>
          </a:p>
        </p:txBody>
      </p:sp>
      <p:sp>
        <p:nvSpPr>
          <p:cNvPr id="8" name="Oval 7"/>
          <p:cNvSpPr/>
          <p:nvPr/>
        </p:nvSpPr>
        <p:spPr>
          <a:xfrm>
            <a:off x="8118471" y="3404224"/>
            <a:ext cx="2232248" cy="10801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Gateway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8218647" y="2175718"/>
            <a:ext cx="2016224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0" name="Cloud 9"/>
          <p:cNvSpPr/>
          <p:nvPr/>
        </p:nvSpPr>
        <p:spPr>
          <a:xfrm>
            <a:off x="3502714" y="116632"/>
            <a:ext cx="2232248" cy="128955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Internet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733" y="1000511"/>
            <a:ext cx="2016224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VPN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299725" y="4928286"/>
            <a:ext cx="1080120" cy="1375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Application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2428382" y="4928287"/>
            <a:ext cx="1080120" cy="1375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Rules</a:t>
            </a:r>
            <a:endParaRPr lang="en-US" sz="1200" b="1" dirty="0"/>
          </a:p>
        </p:txBody>
      </p:sp>
      <p:cxnSp>
        <p:nvCxnSpPr>
          <p:cNvPr id="28" name="Elbow Connector 27"/>
          <p:cNvCxnSpPr>
            <a:endCxn id="8" idx="4"/>
          </p:cNvCxnSpPr>
          <p:nvPr/>
        </p:nvCxnSpPr>
        <p:spPr>
          <a:xfrm rot="5400000" flipH="1" flipV="1">
            <a:off x="8256425" y="4382395"/>
            <a:ext cx="876221" cy="10801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8" idx="4"/>
          </p:cNvCxnSpPr>
          <p:nvPr/>
        </p:nvCxnSpPr>
        <p:spPr>
          <a:xfrm rot="16200000" flipV="1">
            <a:off x="9352757" y="4366182"/>
            <a:ext cx="843796" cy="1080120"/>
          </a:xfrm>
          <a:prstGeom prst="bentConnector3">
            <a:avLst>
              <a:gd name="adj1" fmla="val 4847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4"/>
          </p:cNvCxnSpPr>
          <p:nvPr/>
        </p:nvCxnSpPr>
        <p:spPr>
          <a:xfrm flipV="1">
            <a:off x="9234595" y="4484344"/>
            <a:ext cx="0" cy="876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6"/>
            <a:endCxn id="7" idx="0"/>
          </p:cNvCxnSpPr>
          <p:nvPr/>
        </p:nvCxnSpPr>
        <p:spPr>
          <a:xfrm>
            <a:off x="10350719" y="3944284"/>
            <a:ext cx="943940" cy="14030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9" idx="2"/>
          </p:cNvCxnSpPr>
          <p:nvPr/>
        </p:nvCxnSpPr>
        <p:spPr>
          <a:xfrm flipH="1" flipV="1">
            <a:off x="9226759" y="3111822"/>
            <a:ext cx="7836" cy="292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0"/>
            <a:endCxn id="32" idx="0"/>
          </p:cNvCxnSpPr>
          <p:nvPr/>
        </p:nvCxnSpPr>
        <p:spPr>
          <a:xfrm>
            <a:off x="5733102" y="761409"/>
            <a:ext cx="3501493" cy="1897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11" idx="0"/>
          </p:cNvCxnSpPr>
          <p:nvPr/>
        </p:nvCxnSpPr>
        <p:spPr>
          <a:xfrm rot="10800000" flipV="1">
            <a:off x="2379846" y="761409"/>
            <a:ext cx="1129793" cy="2391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1" idx="2"/>
            <a:endCxn id="12" idx="0"/>
          </p:cNvCxnSpPr>
          <p:nvPr/>
        </p:nvCxnSpPr>
        <p:spPr>
          <a:xfrm rot="5400000">
            <a:off x="613980" y="3162420"/>
            <a:ext cx="2991671" cy="5400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2"/>
            <a:endCxn id="14" idx="0"/>
          </p:cNvCxnSpPr>
          <p:nvPr/>
        </p:nvCxnSpPr>
        <p:spPr>
          <a:xfrm rot="16200000" flipH="1">
            <a:off x="1178307" y="3138152"/>
            <a:ext cx="2991672" cy="5885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0" b="95800" l="5124" r="97880">
                        <a14:foregroundMark x1="12721" y1="7600" x2="15194" y2="9200"/>
                        <a14:foregroundMark x1="7067" y1="25400" x2="7067" y2="25400"/>
                        <a14:foregroundMark x1="5300" y1="20000" x2="5300" y2="20000"/>
                        <a14:foregroundMark x1="10601" y1="20600" x2="10601" y2="20600"/>
                        <a14:foregroundMark x1="9364" y1="24600" x2="9364" y2="24600"/>
                        <a14:foregroundMark x1="7774" y1="28000" x2="7774" y2="28000"/>
                        <a14:foregroundMark x1="7597" y1="29200" x2="7597" y2="29200"/>
                        <a14:foregroundMark x1="8657" y1="29600" x2="8657" y2="29600"/>
                        <a14:foregroundMark x1="16961" y1="23200" x2="16961" y2="23200"/>
                        <a14:foregroundMark x1="17668" y1="30600" x2="17668" y2="30600"/>
                        <a14:foregroundMark x1="21025" y1="36200" x2="21025" y2="36200"/>
                        <a14:foregroundMark x1="23675" y1="36200" x2="23675" y2="36200"/>
                        <a14:foregroundMark x1="31625" y1="35000" x2="31625" y2="35000"/>
                        <a14:foregroundMark x1="35866" y1="34600" x2="35866" y2="34600"/>
                        <a14:foregroundMark x1="40813" y1="38000" x2="40813" y2="38000"/>
                        <a14:foregroundMark x1="46996" y1="35600" x2="46996" y2="35600"/>
                        <a14:foregroundMark x1="53534" y1="39400" x2="53534" y2="39400"/>
                        <a14:foregroundMark x1="60071" y1="38400" x2="60071" y2="38400"/>
                        <a14:foregroundMark x1="63958" y1="40400" x2="63958" y2="40400"/>
                        <a14:foregroundMark x1="69081" y1="40600" x2="69081" y2="40600"/>
                        <a14:foregroundMark x1="73322" y1="32400" x2="73322" y2="32400"/>
                        <a14:foregroundMark x1="24205" y1="53600" x2="24205" y2="53600"/>
                        <a14:foregroundMark x1="24028" y1="49000" x2="24028" y2="49000"/>
                        <a14:foregroundMark x1="31449" y1="49600" x2="31449" y2="49600"/>
                        <a14:foregroundMark x1="42756" y1="51600" x2="42756" y2="51600"/>
                        <a14:foregroundMark x1="48410" y1="51200" x2="48410" y2="51200"/>
                        <a14:foregroundMark x1="59364" y1="51600" x2="59364" y2="51600"/>
                        <a14:foregroundMark x1="70848" y1="52800" x2="70848" y2="52800"/>
                        <a14:foregroundMark x1="79152" y1="44200" x2="79152" y2="44200"/>
                        <a14:foregroundMark x1="83216" y1="34200" x2="83216" y2="34200"/>
                        <a14:foregroundMark x1="77915" y1="31600" x2="77915" y2="31600"/>
                        <a14:foregroundMark x1="74205" y1="33600" x2="74205" y2="33600"/>
                        <a14:foregroundMark x1="67845" y1="30200" x2="67845" y2="30200"/>
                        <a14:foregroundMark x1="61661" y1="25400" x2="61661" y2="25400"/>
                        <a14:foregroundMark x1="55654" y1="14200" x2="55654" y2="14200"/>
                        <a14:foregroundMark x1="32155" y1="11600" x2="32155" y2="11600"/>
                        <a14:foregroundMark x1="30212" y1="13600" x2="30212" y2="13600"/>
                        <a14:foregroundMark x1="29682" y1="2800" x2="29682" y2="2800"/>
                        <a14:foregroundMark x1="34099" y1="3800" x2="34099" y2="3800"/>
                        <a14:foregroundMark x1="36926" y1="3400" x2="36926" y2="3400"/>
                        <a14:foregroundMark x1="46113" y1="20200" x2="46113" y2="20200"/>
                        <a14:foregroundMark x1="13604" y1="38800" x2="13604" y2="38800"/>
                        <a14:foregroundMark x1="10954" y1="53000" x2="10954" y2="53000"/>
                        <a14:foregroundMark x1="16431" y1="57000" x2="16431" y2="57000"/>
                        <a14:foregroundMark x1="81802" y1="45800" x2="81802" y2="45800"/>
                        <a14:foregroundMark x1="81449" y1="54600" x2="81449" y2="54600"/>
                        <a14:foregroundMark x1="82155" y1="51800" x2="82155" y2="51800"/>
                        <a14:foregroundMark x1="43286" y1="76000" x2="43286" y2="76000"/>
                        <a14:foregroundMark x1="43993" y1="72200" x2="43993" y2="72200"/>
                        <a14:foregroundMark x1="44876" y1="69000" x2="44876" y2="69000"/>
                        <a14:foregroundMark x1="41343" y1="69400" x2="41343" y2="69400"/>
                        <a14:foregroundMark x1="48940" y1="69400" x2="48940" y2="69400"/>
                        <a14:foregroundMark x1="43110" y1="73200" x2="43110" y2="73200"/>
                        <a14:foregroundMark x1="24558" y1="71200" x2="24558" y2="71200"/>
                        <a14:foregroundMark x1="9717" y1="70600" x2="9717" y2="70600"/>
                        <a14:foregroundMark x1="10247" y1="72400" x2="10247" y2="72400"/>
                        <a14:foregroundMark x1="12898" y1="66800" x2="12898" y2="66800"/>
                        <a14:foregroundMark x1="29505" y1="80200" x2="29505" y2="80200"/>
                        <a14:foregroundMark x1="26855" y1="77200" x2="26855" y2="77200"/>
                        <a14:foregroundMark x1="34629" y1="75800" x2="34629" y2="75800"/>
                        <a14:foregroundMark x1="52297" y1="75800" x2="52297" y2="75800"/>
                        <a14:foregroundMark x1="41519" y1="85600" x2="41519" y2="85600"/>
                        <a14:foregroundMark x1="42049" y1="91800" x2="42049" y2="91800"/>
                        <a14:foregroundMark x1="58834" y1="80800" x2="58834" y2="80800"/>
                        <a14:foregroundMark x1="62898" y1="86400" x2="62898" y2="86400"/>
                        <a14:foregroundMark x1="67845" y1="77000" x2="67845" y2="77000"/>
                        <a14:foregroundMark x1="71025" y1="86600" x2="71025" y2="86600"/>
                        <a14:foregroundMark x1="80212" y1="82200" x2="80212" y2="82200"/>
                        <a14:foregroundMark x1="80919" y1="82200" x2="80919" y2="82200"/>
                        <a14:foregroundMark x1="79682" y1="72800" x2="79682" y2="72800"/>
                        <a14:foregroundMark x1="80919" y1="75200" x2="80919" y2="75200"/>
                        <a14:foregroundMark x1="83039" y1="75800" x2="83039" y2="75800"/>
                        <a14:foregroundMark x1="78092" y1="76400" x2="78092" y2="76400"/>
                        <a14:foregroundMark x1="77032" y1="67000" x2="77032" y2="67000"/>
                        <a14:foregroundMark x1="80212" y1="64200" x2="80212" y2="64200"/>
                        <a14:foregroundMark x1="83746" y1="67000" x2="83746" y2="67000"/>
                        <a14:foregroundMark x1="88693" y1="61400" x2="88693" y2="61400"/>
                        <a14:foregroundMark x1="88869" y1="59800" x2="88869" y2="59800"/>
                        <a14:foregroundMark x1="94876" y1="54200" x2="94876" y2="54200"/>
                        <a14:foregroundMark x1="91873" y1="57200" x2="91873" y2="57200"/>
                        <a14:foregroundMark x1="92756" y1="58000" x2="92756" y2="58000"/>
                        <a14:foregroundMark x1="97880" y1="51200" x2="97880" y2="51200"/>
                        <a14:foregroundMark x1="38163" y1="26200" x2="38163" y2="26200"/>
                        <a14:foregroundMark x1="40989" y1="93600" x2="40989" y2="93600"/>
                        <a14:foregroundMark x1="40283" y1="95800" x2="40283" y2="95800"/>
                        <a14:foregroundMark x1="59717" y1="92200" x2="59717" y2="92200"/>
                        <a14:foregroundMark x1="55830" y1="83200" x2="55830" y2="83200"/>
                        <a14:foregroundMark x1="55300" y1="85000" x2="55300" y2="85000"/>
                        <a14:foregroundMark x1="83569" y1="69400" x2="83569" y2="69400"/>
                        <a14:foregroundMark x1="65901" y1="22800" x2="65901" y2="22800"/>
                        <a14:foregroundMark x1="68551" y1="23400" x2="68551" y2="23400"/>
                        <a14:foregroundMark x1="67845" y1="21000" x2="67845" y2="21000"/>
                        <a14:foregroundMark x1="67314" y1="22400" x2="67314" y2="22400"/>
                        <a14:foregroundMark x1="70318" y1="17600" x2="70318" y2="17600"/>
                        <a14:foregroundMark x1="65724" y1="21400" x2="65724" y2="21400"/>
                        <a14:foregroundMark x1="66078" y1="21200" x2="66078" y2="21200"/>
                        <a14:foregroundMark x1="21025" y1="15800" x2="21025" y2="15800"/>
                        <a14:foregroundMark x1="21025" y1="14600" x2="21025" y2="14600"/>
                        <a14:backgroundMark x1="42049" y1="35800" x2="42049" y2="35800"/>
                        <a14:backgroundMark x1="65194" y1="41400" x2="65194" y2="41400"/>
                        <a14:backgroundMark x1="66784" y1="20600" x2="66784" y2="20600"/>
                        <a14:backgroundMark x1="33039" y1="22400" x2="33039" y2="22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44" y="2027266"/>
            <a:ext cx="3980950" cy="3516741"/>
          </a:xfrm>
          <a:prstGeom prst="rect">
            <a:avLst/>
          </a:prstGeom>
        </p:spPr>
      </p:pic>
      <p:sp>
        <p:nvSpPr>
          <p:cNvPr id="32" name="Rounded Rectangle 10"/>
          <p:cNvSpPr/>
          <p:nvPr/>
        </p:nvSpPr>
        <p:spPr>
          <a:xfrm>
            <a:off x="8226483" y="951165"/>
            <a:ext cx="2016224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VPN</a:t>
            </a:r>
            <a:endParaRPr lang="en-US" sz="2400" b="1" dirty="0"/>
          </a:p>
        </p:txBody>
      </p:sp>
      <p:cxnSp>
        <p:nvCxnSpPr>
          <p:cNvPr id="29" name="Đường kết nối Mũi tên Thẳng 28"/>
          <p:cNvCxnSpPr>
            <a:stCxn id="32" idx="2"/>
            <a:endCxn id="9" idx="0"/>
          </p:cNvCxnSpPr>
          <p:nvPr/>
        </p:nvCxnSpPr>
        <p:spPr>
          <a:xfrm flipH="1">
            <a:off x="9226759" y="1887269"/>
            <a:ext cx="7836" cy="2884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60" y="2852936"/>
            <a:ext cx="6480720" cy="7060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Thank for watching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891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07AB78-8AA3-48FB-9A6F-F33600BC4B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237</Words>
  <Application>Microsoft Office PowerPoint</Application>
  <PresentationFormat>Tùy chỉnh</PresentationFormat>
  <Paragraphs>51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Verdana</vt:lpstr>
      <vt:lpstr>Continental World 16x9</vt:lpstr>
      <vt:lpstr>Product </vt:lpstr>
      <vt:lpstr>What is it?</vt:lpstr>
      <vt:lpstr>Why do it?</vt:lpstr>
      <vt:lpstr> </vt:lpstr>
      <vt:lpstr>Bản trình bày PowerPoint</vt:lpstr>
      <vt:lpstr>Thank for watching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2016-04-23T17:59:53Z</dcterms:created>
  <dcterms:modified xsi:type="dcterms:W3CDTF">2016-04-24T02:32:23Z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