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30/12/2017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30/12/2017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/>
              <a:pPr/>
              <a:t>30/12/2017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/>
              <a:pPr/>
              <a:t>30/12/2017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1BB82-12E7-47AF-9434-AE7AF73E3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213113"/>
            <a:ext cx="8676222" cy="159688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GAME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ĐÀO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VÀNG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hòa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84134-C7B1-4D1D-8D12-B4D4A5F71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Quang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Huy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– 14520384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Quốc Anh – 14520020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48A12284-23BE-4221-9198-B75DCC0F7443}"/>
              </a:ext>
            </a:extLst>
          </p:cNvPr>
          <p:cNvSpPr/>
          <p:nvPr/>
        </p:nvSpPr>
        <p:spPr>
          <a:xfrm>
            <a:off x="1020417" y="493880"/>
            <a:ext cx="10721009" cy="1215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4800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4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án</a:t>
            </a:r>
            <a:r>
              <a:rPr lang="en-US" sz="4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môn</a:t>
            </a:r>
            <a:r>
              <a:rPr lang="en-US" sz="4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4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4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mạng</a:t>
            </a:r>
            <a:r>
              <a:rPr lang="en-US" sz="4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căn</a:t>
            </a:r>
            <a:r>
              <a:rPr lang="en-US" sz="4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34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F9EA6-0341-40A7-9DFC-294BB4D4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515979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NỘI DUNG: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DF566-90E1-4B03-8289-57F4C188A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66210"/>
            <a:ext cx="9905998" cy="2470485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GIỚI THIỆU VỀ GAME </a:t>
            </a:r>
            <a:r>
              <a:rPr lang="en-US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ĐÀO VÀNG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ỚNG DẪN MỞ, CÁCH CH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 GAME, VÀ CÁC THÔNG SỐ.</a:t>
            </a:r>
          </a:p>
        </p:txBody>
      </p:sp>
    </p:spTree>
    <p:extLst>
      <p:ext uri="{BB962C8B-B14F-4D97-AF65-F5344CB8AC3E}">
        <p14:creationId xmlns:p14="http://schemas.microsoft.com/office/powerpoint/2010/main" val="369070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01669E-C748-4149-A184-4FDAAED5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902369"/>
            <a:ext cx="3549121" cy="1371600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GIỚI THIỆU GAME</a:t>
            </a:r>
            <a:br>
              <a:rPr 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Đào vàng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0FB9B8-5129-45CD-A5BC-633F8FE9D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3813" y="1055220"/>
            <a:ext cx="5943600" cy="42903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59BFC6-CBB6-470C-8C50-0F74E77E9E30}"/>
              </a:ext>
            </a:extLst>
          </p:cNvPr>
          <p:cNvSpPr txBox="1"/>
          <p:nvPr/>
        </p:nvSpPr>
        <p:spPr>
          <a:xfrm>
            <a:off x="1141411" y="2430377"/>
            <a:ext cx="30078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Gameplay đ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 giản: trong 60s, bạn phải làm sao đào đ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ợc nhiều vàng h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 đối thủ của mình để giành chiến thắng.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Mỗi phòng ch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 có 2 ng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ời ch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 thi đấu với nhau.</a:t>
            </a:r>
          </a:p>
        </p:txBody>
      </p:sp>
    </p:spTree>
    <p:extLst>
      <p:ext uri="{BB962C8B-B14F-4D97-AF65-F5344CB8AC3E}">
        <p14:creationId xmlns:p14="http://schemas.microsoft.com/office/powerpoint/2010/main" val="186660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01669E-C748-4149-A184-4FDAAED5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94510"/>
            <a:ext cx="9295680" cy="974234"/>
          </a:xfrm>
        </p:spPr>
        <p:txBody>
          <a:bodyPr>
            <a:norm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GIỚI THIỆU GAME</a:t>
            </a:r>
            <a:b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Đào vàng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7E2D019-0C51-4012-AF12-CE9D0FD54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224" y="2149586"/>
            <a:ext cx="4954589" cy="35838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7E54D0-D878-4252-9AB8-F7876D70C986}"/>
              </a:ext>
            </a:extLst>
          </p:cNvPr>
          <p:cNvSpPr txBox="1"/>
          <p:nvPr/>
        </p:nvSpPr>
        <p:spPr>
          <a:xfrm>
            <a:off x="1141411" y="1339833"/>
            <a:ext cx="650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Đây là lúc kết thúc trò ch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15FBA31-3261-4905-9667-23E828A41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188" y="2149586"/>
            <a:ext cx="4945013" cy="357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49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01669E-C748-4149-A184-4FDAAED5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94510"/>
            <a:ext cx="9295680" cy="974234"/>
          </a:xfrm>
        </p:spPr>
        <p:txBody>
          <a:bodyPr>
            <a:norm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GIỚI THIỆU GAME</a:t>
            </a:r>
            <a:b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Đào vàng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7E54D0-D878-4252-9AB8-F7876D70C986}"/>
              </a:ext>
            </a:extLst>
          </p:cNvPr>
          <p:cNvSpPr txBox="1"/>
          <p:nvPr/>
        </p:nvSpPr>
        <p:spPr>
          <a:xfrm>
            <a:off x="1141410" y="1339833"/>
            <a:ext cx="9678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Nếu 1 trong 2 ng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ời thoát ra, ng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ời còn lại sẽ chờ player khác connect vào phòng.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Hình bên phải là khi đang ch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 có 1 ng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ời thoát.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795A22-05CD-46A5-9CEF-91C720689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99" y="2149585"/>
            <a:ext cx="4945013" cy="35769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081762-2790-4EA1-BCC0-B2B47FF2D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187" y="2149583"/>
            <a:ext cx="4945014" cy="357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4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01669E-C748-4149-A184-4FDAAED5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843" y="0"/>
            <a:ext cx="9295680" cy="97423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vi-VN" sz="28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ớng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28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game.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ECA349-9B2D-45F0-B687-E8059FB62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506" y="1126803"/>
            <a:ext cx="8621156" cy="5486190"/>
          </a:xfrm>
          <a:prstGeom prst="rect">
            <a:avLst/>
          </a:prstGeom>
        </p:spPr>
      </p:pic>
      <p:sp>
        <p:nvSpPr>
          <p:cNvPr id="3" name="Callout: Line 2">
            <a:extLst>
              <a:ext uri="{FF2B5EF4-FFF2-40B4-BE49-F238E27FC236}">
                <a16:creationId xmlns:a16="http://schemas.microsoft.com/office/drawing/2014/main" id="{554C133E-2C0C-4695-B1DC-64499B69EC77}"/>
              </a:ext>
            </a:extLst>
          </p:cNvPr>
          <p:cNvSpPr/>
          <p:nvPr/>
        </p:nvSpPr>
        <p:spPr>
          <a:xfrm>
            <a:off x="5871409" y="2350168"/>
            <a:ext cx="2125579" cy="200527"/>
          </a:xfrm>
          <a:prstGeom prst="borderCallout1">
            <a:avLst>
              <a:gd name="adj1" fmla="val 36397"/>
              <a:gd name="adj2" fmla="val 102233"/>
              <a:gd name="adj3" fmla="val 2329"/>
              <a:gd name="adj4" fmla="val 16770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FF0000"/>
                </a:solidFill>
              </a:rPr>
              <a:t>Một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DFF8B39-E5B5-4677-94C6-D0A9457D70D8}"/>
              </a:ext>
            </a:extLst>
          </p:cNvPr>
          <p:cNvSpPr/>
          <p:nvPr/>
        </p:nvSpPr>
        <p:spPr>
          <a:xfrm>
            <a:off x="10419347" y="1732547"/>
            <a:ext cx="409074" cy="2887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llout: Bent Line 7">
            <a:extLst>
              <a:ext uri="{FF2B5EF4-FFF2-40B4-BE49-F238E27FC236}">
                <a16:creationId xmlns:a16="http://schemas.microsoft.com/office/drawing/2014/main" id="{81FD0B02-88CC-4A7E-8132-A0AC3114EDCE}"/>
              </a:ext>
            </a:extLst>
          </p:cNvPr>
          <p:cNvSpPr/>
          <p:nvPr/>
        </p:nvSpPr>
        <p:spPr>
          <a:xfrm>
            <a:off x="5871409" y="2093495"/>
            <a:ext cx="2125579" cy="2005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36498"/>
              <a:gd name="adj6" fmla="val -2364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Hai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F193BD-613E-4E00-88F0-33C880EB4AA9}"/>
              </a:ext>
            </a:extLst>
          </p:cNvPr>
          <p:cNvCxnSpPr/>
          <p:nvPr/>
        </p:nvCxnSpPr>
        <p:spPr>
          <a:xfrm>
            <a:off x="5430253" y="2799347"/>
            <a:ext cx="3152273" cy="64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9DB70F2-5468-4148-B128-9EDFDA345099}"/>
              </a:ext>
            </a:extLst>
          </p:cNvPr>
          <p:cNvSpPr/>
          <p:nvPr/>
        </p:nvSpPr>
        <p:spPr>
          <a:xfrm>
            <a:off x="6769768" y="5967663"/>
            <a:ext cx="457200" cy="2245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51AC94-C0F2-4274-984D-B9EA97CFB848}"/>
              </a:ext>
            </a:extLst>
          </p:cNvPr>
          <p:cNvSpPr/>
          <p:nvPr/>
        </p:nvSpPr>
        <p:spPr>
          <a:xfrm>
            <a:off x="11044989" y="5967663"/>
            <a:ext cx="457200" cy="2245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1241A2B-BBDF-423C-956A-BCBE917ADE5F}"/>
              </a:ext>
            </a:extLst>
          </p:cNvPr>
          <p:cNvSpPr/>
          <p:nvPr/>
        </p:nvSpPr>
        <p:spPr>
          <a:xfrm>
            <a:off x="11044989" y="5117432"/>
            <a:ext cx="457200" cy="2245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E34F674-C5C2-4F06-BF53-55CCDFC533D2}"/>
              </a:ext>
            </a:extLst>
          </p:cNvPr>
          <p:cNvSpPr/>
          <p:nvPr/>
        </p:nvSpPr>
        <p:spPr>
          <a:xfrm>
            <a:off x="6765757" y="5117432"/>
            <a:ext cx="457200" cy="2245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02E2844-159D-4AA2-B546-46E7DC2F3C60}"/>
              </a:ext>
            </a:extLst>
          </p:cNvPr>
          <p:cNvSpPr/>
          <p:nvPr/>
        </p:nvSpPr>
        <p:spPr>
          <a:xfrm>
            <a:off x="6633411" y="3639952"/>
            <a:ext cx="729915" cy="1620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AAE76F8-7B2A-4284-89C4-8E1010FB921A}"/>
              </a:ext>
            </a:extLst>
          </p:cNvPr>
          <p:cNvSpPr/>
          <p:nvPr/>
        </p:nvSpPr>
        <p:spPr>
          <a:xfrm>
            <a:off x="10912642" y="3637764"/>
            <a:ext cx="729915" cy="1620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847D8A-E25D-4F1F-BF04-FD40C4BA82AF}"/>
              </a:ext>
            </a:extLst>
          </p:cNvPr>
          <p:cNvSpPr txBox="1"/>
          <p:nvPr/>
        </p:nvSpPr>
        <p:spPr>
          <a:xfrm>
            <a:off x="191606" y="1157769"/>
            <a:ext cx="30078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Một: khởi động server lên, click Start.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Hai: Khởi động 2 Client lên.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Click connect, rồi click sẵn sàng.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Chủ phòng Click bắt đầu để chơi.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Click nút Đào để đào vàng</a:t>
            </a:r>
          </a:p>
        </p:txBody>
      </p:sp>
    </p:spTree>
    <p:extLst>
      <p:ext uri="{BB962C8B-B14F-4D97-AF65-F5344CB8AC3E}">
        <p14:creationId xmlns:p14="http://schemas.microsoft.com/office/powerpoint/2010/main" val="98931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8" dur="20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01669E-C748-4149-A184-4FDAAED5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843" y="0"/>
            <a:ext cx="9295680" cy="97423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vi-VN" sz="28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ớng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28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game.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847D8A-E25D-4F1F-BF04-FD40C4BA82AF}"/>
              </a:ext>
            </a:extLst>
          </p:cNvPr>
          <p:cNvSpPr txBox="1"/>
          <p:nvPr/>
        </p:nvSpPr>
        <p:spPr>
          <a:xfrm>
            <a:off x="191606" y="1157769"/>
            <a:ext cx="9522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bấm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lúc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7" name="Picture 11">
            <a:extLst>
              <a:ext uri="{FF2B5EF4-FFF2-40B4-BE49-F238E27FC236}">
                <a16:creationId xmlns:a16="http://schemas.microsoft.com/office/drawing/2014/main" id="{BEAB3E29-6410-440B-8385-2446D84F7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017" y="2330071"/>
            <a:ext cx="4945013" cy="3576959"/>
          </a:xfrm>
          <a:prstGeom prst="rect">
            <a:avLst/>
          </a:prstGeom>
        </p:spPr>
      </p:pic>
      <p:pic>
        <p:nvPicPr>
          <p:cNvPr id="18" name="Content Placeholder 9">
            <a:extLst>
              <a:ext uri="{FF2B5EF4-FFF2-40B4-BE49-F238E27FC236}">
                <a16:creationId xmlns:a16="http://schemas.microsoft.com/office/drawing/2014/main" id="{AB8E91B9-D0ED-4076-BCCD-0DA10AFC3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6321" y="2323144"/>
            <a:ext cx="4954589" cy="3583886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1E34F674-C5C2-4F06-BF53-55CCDFC533D2}"/>
              </a:ext>
            </a:extLst>
          </p:cNvPr>
          <p:cNvSpPr/>
          <p:nvPr/>
        </p:nvSpPr>
        <p:spPr>
          <a:xfrm>
            <a:off x="10349568" y="4454127"/>
            <a:ext cx="596727" cy="2770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51AC94-C0F2-4274-984D-B9EA97CFB848}"/>
              </a:ext>
            </a:extLst>
          </p:cNvPr>
          <p:cNvSpPr/>
          <p:nvPr/>
        </p:nvSpPr>
        <p:spPr>
          <a:xfrm>
            <a:off x="5094346" y="4431158"/>
            <a:ext cx="457200" cy="2245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0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86008A1-497A-48EF-86FC-B34A458FCA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Chúng em xin hết</a:t>
            </a:r>
          </a:p>
        </p:txBody>
      </p:sp>
    </p:spTree>
    <p:extLst>
      <p:ext uri="{BB962C8B-B14F-4D97-AF65-F5344CB8AC3E}">
        <p14:creationId xmlns:p14="http://schemas.microsoft.com/office/powerpoint/2010/main" val="326454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147</TotalTime>
  <Words>261</Words>
  <Application>Microsoft Office PowerPoint</Application>
  <PresentationFormat>Màn hình rộng</PresentationFormat>
  <Paragraphs>28</Paragraphs>
  <Slides>8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Times New Roman</vt:lpstr>
      <vt:lpstr>Mesh</vt:lpstr>
      <vt:lpstr>GAME ĐÀO VÀNG phiên bản hòa mạng</vt:lpstr>
      <vt:lpstr>NỘI DUNG:</vt:lpstr>
      <vt:lpstr>GIỚI THIỆU GAME Đào vàng</vt:lpstr>
      <vt:lpstr>GIỚI THIỆU GAME Đào vàng</vt:lpstr>
      <vt:lpstr>GIỚI THIỆU GAME Đào vàng</vt:lpstr>
      <vt:lpstr>HƯớng dẫn mở và chơi game.</vt:lpstr>
      <vt:lpstr>HƯớng dẫn mở và chơi game.</vt:lpstr>
      <vt:lpstr>Chúng em xin hết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ĐÀO VÀNG phiên bản hòa mạng</dc:title>
  <dc:creator>Lương Quốc Anh</dc:creator>
  <cp:lastModifiedBy>Tăng Quang Huy</cp:lastModifiedBy>
  <cp:revision>11</cp:revision>
  <dcterms:created xsi:type="dcterms:W3CDTF">2017-12-30T10:11:51Z</dcterms:created>
  <dcterms:modified xsi:type="dcterms:W3CDTF">2017-12-30T13:02:28Z</dcterms:modified>
</cp:coreProperties>
</file>