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09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40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2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0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52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3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8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39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37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40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41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D007-F96D-4AF8-8DAC-1D5A72F69149}" type="datetimeFigureOut">
              <a:rPr lang="vi-VN" smtClean="0"/>
              <a:t>27/09/2020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3319-95D2-4565-B2C7-8DB6C33CB2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721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189" y="1471498"/>
            <a:ext cx="9144000" cy="23876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Revamped" panose="02000500000000000000" pitchFamily="2" charset="0"/>
              </a:rPr>
              <a:t>NATURAL VISION</a:t>
            </a:r>
            <a:r>
              <a:rPr lang="en-US" smtClean="0">
                <a:latin typeface="Anurati" pitchFamily="50" charset="0"/>
              </a:rPr>
              <a:t/>
            </a:r>
            <a:br>
              <a:rPr lang="en-US" smtClean="0">
                <a:latin typeface="Anurati" pitchFamily="50" charset="0"/>
              </a:rPr>
            </a:br>
            <a:r>
              <a:rPr lang="en-US" smtClean="0">
                <a:solidFill>
                  <a:schemeClr val="bg1"/>
                </a:solidFill>
                <a:latin typeface="Take Cover" panose="02000500000000000000" pitchFamily="2" charset="0"/>
              </a:rPr>
              <a:t>MOTOCYCLE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9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Anurati</vt:lpstr>
      <vt:lpstr>Arial</vt:lpstr>
      <vt:lpstr>Calibri</vt:lpstr>
      <vt:lpstr>Calibri Light</vt:lpstr>
      <vt:lpstr>Revamped</vt:lpstr>
      <vt:lpstr>Take Cover</vt:lpstr>
      <vt:lpstr>Times New Roman</vt:lpstr>
      <vt:lpstr>Office Theme</vt:lpstr>
      <vt:lpstr>NATURAL VISION MOTOCYCLE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VISION MOTOCYLCE</dc:title>
  <dc:creator>Murdock</dc:creator>
  <cp:lastModifiedBy>Murdock</cp:lastModifiedBy>
  <cp:revision>2</cp:revision>
  <dcterms:created xsi:type="dcterms:W3CDTF">2020-09-01T01:35:48Z</dcterms:created>
  <dcterms:modified xsi:type="dcterms:W3CDTF">2020-09-27T03:55:28Z</dcterms:modified>
</cp:coreProperties>
</file>