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763C-79E5-4DE2-BF86-75C239C1667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0E88-378B-4C98-BA07-837ACD4491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3" y="419411"/>
            <a:ext cx="1553526" cy="155352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07" y="2988440"/>
            <a:ext cx="1561788" cy="1561788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25" y="613805"/>
            <a:ext cx="2615876" cy="1121090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73" y="281549"/>
            <a:ext cx="1481472" cy="1677879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" y="2571487"/>
            <a:ext cx="1881821" cy="1881821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7" y="4996806"/>
            <a:ext cx="1469308" cy="1469308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543" y="2743200"/>
            <a:ext cx="1676400" cy="1676400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2579913"/>
            <a:ext cx="1959429" cy="1959429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4800600"/>
            <a:ext cx="1850571" cy="1850571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1" t="1112" r="24762"/>
          <a:stretch/>
        </p:blipFill>
        <p:spPr>
          <a:xfrm>
            <a:off x="2895600" y="185057"/>
            <a:ext cx="1230086" cy="2537561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27" y="4996543"/>
            <a:ext cx="1614418" cy="1471487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648200"/>
            <a:ext cx="2079173" cy="20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39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(21x29,7 cm)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1</cp:revision>
  <dcterms:created xsi:type="dcterms:W3CDTF">2017-05-22T16:32:16Z</dcterms:created>
  <dcterms:modified xsi:type="dcterms:W3CDTF">2017-05-22T16:36:51Z</dcterms:modified>
</cp:coreProperties>
</file>