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9"/>
  </p:notesMasterIdLst>
  <p:handoutMasterIdLst>
    <p:handoutMasterId r:id="rId20"/>
  </p:handoutMasterIdLst>
  <p:sldIdLst>
    <p:sldId id="734" r:id="rId2"/>
    <p:sldId id="749" r:id="rId3"/>
    <p:sldId id="750" r:id="rId4"/>
    <p:sldId id="751" r:id="rId5"/>
    <p:sldId id="752" r:id="rId6"/>
    <p:sldId id="736" r:id="rId7"/>
    <p:sldId id="737" r:id="rId8"/>
    <p:sldId id="739" r:id="rId9"/>
    <p:sldId id="741" r:id="rId10"/>
    <p:sldId id="744" r:id="rId11"/>
    <p:sldId id="745" r:id="rId12"/>
    <p:sldId id="746" r:id="rId13"/>
    <p:sldId id="747" r:id="rId14"/>
    <p:sldId id="748" r:id="rId15"/>
    <p:sldId id="742" r:id="rId16"/>
    <p:sldId id="743" r:id="rId17"/>
    <p:sldId id="713" r:id="rId1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EBFFD2"/>
    <a:srgbClr val="FFFFFF"/>
    <a:srgbClr val="9ED000"/>
    <a:srgbClr val="F4FCD8"/>
    <a:srgbClr val="E8FFC8"/>
    <a:srgbClr val="FAF7C8"/>
    <a:srgbClr val="FAF8C8"/>
    <a:srgbClr val="F5FFC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3" autoAdjust="0"/>
    <p:restoredTop sz="97633" autoAdjust="0"/>
  </p:normalViewPr>
  <p:slideViewPr>
    <p:cSldViewPr>
      <p:cViewPr varScale="1">
        <p:scale>
          <a:sx n="74" d="100"/>
          <a:sy n="74" d="100"/>
        </p:scale>
        <p:origin x="11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8/15/2015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1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933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53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5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40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405321" y="6299520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noFill/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noFill/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781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8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832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2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EntityFramework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visualstudiogallery.msdn.microsoft.com/8d26236e-4a64-4d64-8486-7df95156aba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560212"/>
            <a:ext cx="8229600" cy="1524000"/>
          </a:xfrm>
        </p:spPr>
        <p:txBody>
          <a:bodyPr/>
          <a:lstStyle/>
          <a:p>
            <a:r>
              <a:rPr lang="en-US" dirty="0" smtClean="0"/>
              <a:t>ASP.NET 5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95400" y="3048000"/>
            <a:ext cx="7391400" cy="1053220"/>
          </a:xfrm>
        </p:spPr>
        <p:txBody>
          <a:bodyPr/>
          <a:lstStyle/>
          <a:p>
            <a:r>
              <a:rPr lang="en-US" dirty="0"/>
              <a:t>(formerly ASP.NET </a:t>
            </a:r>
            <a:r>
              <a:rPr lang="en-US" dirty="0" err="1" smtClean="0"/>
              <a:t>vNext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smtClean="0"/>
              <a:t>Lean </a:t>
            </a:r>
            <a:r>
              <a:rPr lang="en-US" dirty="0"/>
              <a:t>.NET stack for building modern web apps</a:t>
            </a:r>
          </a:p>
        </p:txBody>
      </p:sp>
      <p:pic>
        <p:nvPicPr>
          <p:cNvPr id="2050" name="Picture 2" descr="http://i2.asp.net/images/ui/home-slideshow-asp.png?cdn_id=c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07261"/>
            <a:ext cx="5562600" cy="262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asphostportal.com/img/icon-aspnetmvc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850273"/>
            <a:ext cx="3315395" cy="169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oakwoodinsights.com/wp-content/uploads/2013/01/asp-dot-n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81000"/>
            <a:ext cx="1701101" cy="1701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7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5 Solution </a:t>
            </a:r>
            <a:r>
              <a:rPr lang="en-US" dirty="0"/>
              <a:t>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info</a:t>
            </a:r>
          </a:p>
          <a:p>
            <a:r>
              <a:rPr lang="en-US" dirty="0"/>
              <a:t>Solution level settings</a:t>
            </a:r>
          </a:p>
          <a:p>
            <a:r>
              <a:rPr lang="en-US" dirty="0"/>
              <a:t>Project to project references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014412"/>
            <a:ext cx="26098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591" y="3852862"/>
            <a:ext cx="36671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087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6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layout</a:t>
            </a:r>
          </a:p>
          <a:p>
            <a:r>
              <a:rPr lang="en-US" dirty="0"/>
              <a:t>New folders</a:t>
            </a:r>
          </a:p>
          <a:p>
            <a:pPr lvl="1"/>
            <a:r>
              <a:rPr lang="en-US" dirty="0" err="1"/>
              <a:t>wwwroot</a:t>
            </a:r>
            <a:endParaRPr lang="en-US" dirty="0"/>
          </a:p>
          <a:p>
            <a:pPr lvl="2"/>
            <a:r>
              <a:rPr lang="en-US" dirty="0"/>
              <a:t>Can rename</a:t>
            </a:r>
          </a:p>
          <a:p>
            <a:pPr lvl="1"/>
            <a:r>
              <a:rPr lang="en-US" dirty="0"/>
              <a:t>Dependencies</a:t>
            </a:r>
          </a:p>
          <a:p>
            <a:pPr lvl="1"/>
            <a:r>
              <a:rPr lang="en-US" dirty="0"/>
              <a:t>Compiler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14400"/>
            <a:ext cx="23241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4462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6 Root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configurations + </a:t>
            </a:r>
            <a:r>
              <a:rPr lang="en-US" dirty="0" err="1">
                <a:solidFill>
                  <a:srgbClr val="9BCC00"/>
                </a:solidFill>
              </a:rPr>
              <a:t>CSharp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dirty="0"/>
              <a:t>Bower: JS + CSS frameworks</a:t>
            </a:r>
          </a:p>
          <a:p>
            <a:pPr lvl="1"/>
            <a:r>
              <a:rPr lang="en-US" dirty="0" err="1"/>
              <a:t>Config</a:t>
            </a:r>
            <a:r>
              <a:rPr lang="en-US" dirty="0"/>
              <a:t>: settings, connections</a:t>
            </a:r>
          </a:p>
          <a:p>
            <a:pPr lvl="1"/>
            <a:r>
              <a:rPr lang="en-US" dirty="0" err="1"/>
              <a:t>Gulpfile</a:t>
            </a:r>
            <a:r>
              <a:rPr lang="en-US" dirty="0"/>
              <a:t>: client build tasks</a:t>
            </a:r>
          </a:p>
          <a:p>
            <a:pPr lvl="1"/>
            <a:r>
              <a:rPr lang="en-US" dirty="0" err="1">
                <a:solidFill>
                  <a:srgbClr val="9BCC00"/>
                </a:solidFill>
              </a:rPr>
              <a:t>MessageService</a:t>
            </a:r>
            <a:r>
              <a:rPr lang="en-US" dirty="0"/>
              <a:t>: 2 factor </a:t>
            </a:r>
            <a:r>
              <a:rPr lang="en-US" dirty="0" err="1"/>
              <a:t>auth</a:t>
            </a:r>
            <a:r>
              <a:rPr lang="en-US" dirty="0"/>
              <a:t> email</a:t>
            </a:r>
          </a:p>
          <a:p>
            <a:pPr lvl="1"/>
            <a:r>
              <a:rPr lang="en-US" dirty="0"/>
              <a:t>Package: package versions</a:t>
            </a:r>
          </a:p>
          <a:p>
            <a:pPr lvl="1"/>
            <a:r>
              <a:rPr lang="en-US" dirty="0"/>
              <a:t>Project: dependencies, secrets, commands, frameworks, excludes, scripts</a:t>
            </a:r>
          </a:p>
          <a:p>
            <a:pPr lvl="1"/>
            <a:r>
              <a:rPr lang="en-US" dirty="0">
                <a:solidFill>
                  <a:srgbClr val="9BCC00"/>
                </a:solidFill>
              </a:rPr>
              <a:t>Startup</a:t>
            </a:r>
            <a:r>
              <a:rPr lang="en-US" dirty="0"/>
              <a:t>: initialization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31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6 </a:t>
            </a:r>
            <a:r>
              <a:rPr lang="en-US" dirty="0" err="1"/>
              <a:t>wwwroot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files</a:t>
            </a:r>
          </a:p>
          <a:p>
            <a:pPr lvl="1"/>
            <a:r>
              <a:rPr lang="en-US" dirty="0"/>
              <a:t>Styles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Lib</a:t>
            </a:r>
          </a:p>
          <a:p>
            <a:pPr lvl="2"/>
            <a:r>
              <a:rPr lang="en-US" dirty="0"/>
              <a:t>JavaScript frameworks</a:t>
            </a:r>
          </a:p>
          <a:p>
            <a:pPr lvl="2"/>
            <a:r>
              <a:rPr lang="en-US" dirty="0"/>
              <a:t>CSS frameworks</a:t>
            </a:r>
          </a:p>
          <a:p>
            <a:pPr lvl="1"/>
            <a:r>
              <a:rPr lang="en-US" dirty="0"/>
              <a:t>Favicon</a:t>
            </a:r>
          </a:p>
          <a:p>
            <a:r>
              <a:rPr lang="en-US" dirty="0"/>
              <a:t>Can rename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5" y="1066800"/>
            <a:ext cx="263842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2445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6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build tools</a:t>
            </a:r>
          </a:p>
          <a:p>
            <a:pPr lvl="1"/>
            <a:r>
              <a:rPr lang="en-US" dirty="0"/>
              <a:t>Bower</a:t>
            </a:r>
          </a:p>
          <a:p>
            <a:pPr lvl="2"/>
            <a:r>
              <a:rPr lang="en-US" dirty="0"/>
              <a:t>Client frameworks</a:t>
            </a:r>
          </a:p>
          <a:p>
            <a:pPr lvl="1"/>
            <a:r>
              <a:rPr lang="en-US" dirty="0"/>
              <a:t>NPM</a:t>
            </a:r>
          </a:p>
          <a:p>
            <a:pPr lvl="2"/>
            <a:r>
              <a:rPr lang="en-US" dirty="0"/>
              <a:t>Node package manager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066800"/>
            <a:ext cx="32766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70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</a:t>
            </a:r>
            <a:r>
              <a:rPr lang="en-US" dirty="0"/>
              <a:t>in ASP.NET MVC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r>
              <a:rPr lang="en-US" dirty="0"/>
              <a:t>, Web API, and Web Pages </a:t>
            </a:r>
            <a:r>
              <a:rPr lang="en-US" dirty="0" smtClean="0"/>
              <a:t>are </a:t>
            </a:r>
            <a:r>
              <a:rPr lang="en-US" dirty="0"/>
              <a:t>merged into a single framework called MVC </a:t>
            </a:r>
            <a:r>
              <a:rPr lang="en-US" dirty="0" smtClean="0"/>
              <a:t>6</a:t>
            </a:r>
          </a:p>
          <a:p>
            <a:pPr lvl="1"/>
            <a:r>
              <a:rPr lang="en-US" dirty="0"/>
              <a:t>This merging removes </a:t>
            </a:r>
            <a:r>
              <a:rPr lang="en-US" dirty="0" smtClean="0"/>
              <a:t>duplication</a:t>
            </a:r>
          </a:p>
          <a:p>
            <a:pPr lvl="1"/>
            <a:r>
              <a:rPr lang="en-US" dirty="0" smtClean="0"/>
              <a:t>In ASP.NET MVC 5 </a:t>
            </a:r>
            <a:r>
              <a:rPr lang="en-US" dirty="0"/>
              <a:t>there </a:t>
            </a:r>
            <a:r>
              <a:rPr lang="en-US" dirty="0" smtClean="0"/>
              <a:t>are </a:t>
            </a:r>
            <a:r>
              <a:rPr lang="en-US" dirty="0"/>
              <a:t>overlapping </a:t>
            </a:r>
            <a:r>
              <a:rPr lang="en-US" dirty="0" smtClean="0"/>
              <a:t>features with different implementations</a:t>
            </a:r>
          </a:p>
          <a:p>
            <a:pPr lvl="2"/>
            <a:r>
              <a:rPr lang="en-US" dirty="0"/>
              <a:t>MVC routing – </a:t>
            </a:r>
            <a:r>
              <a:rPr lang="en-US" dirty="0" err="1" smtClean="0"/>
              <a:t>System.Web.Mvc.Routing</a:t>
            </a:r>
            <a:endParaRPr lang="en-US" dirty="0" smtClean="0"/>
          </a:p>
          <a:p>
            <a:pPr lvl="2"/>
            <a:r>
              <a:rPr lang="en-US" dirty="0" err="1" smtClean="0"/>
              <a:t>WebAPI</a:t>
            </a:r>
            <a:r>
              <a:rPr lang="en-US" dirty="0" smtClean="0"/>
              <a:t> routing </a:t>
            </a:r>
            <a:r>
              <a:rPr lang="en-US" dirty="0"/>
              <a:t>– </a:t>
            </a:r>
            <a:r>
              <a:rPr lang="en-US" dirty="0" err="1" smtClean="0"/>
              <a:t>System.Web.Http.Routing</a:t>
            </a:r>
            <a:endParaRPr lang="en-US" dirty="0" smtClean="0"/>
          </a:p>
          <a:p>
            <a:r>
              <a:rPr lang="en-US" dirty="0" smtClean="0"/>
              <a:t>Currently only MVC and </a:t>
            </a:r>
            <a:r>
              <a:rPr lang="en-US" dirty="0" err="1" smtClean="0"/>
              <a:t>WebAPI</a:t>
            </a:r>
            <a:r>
              <a:rPr lang="en-US" dirty="0" smtClean="0"/>
              <a:t> are unified</a:t>
            </a:r>
          </a:p>
          <a:p>
            <a:pPr lvl="1"/>
            <a:r>
              <a:rPr lang="en-US" dirty="0" smtClean="0"/>
              <a:t>Web Pages will be added in a later release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03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New platforms (in addition to .NET)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Windows Phone, Windows Store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5 (.NET core)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Mac and Linux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New data stores (in addition to relational)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Non-relational data stores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Not a magic abstraction but option to use common EF functionality in all data stores</a:t>
            </a:r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SQL Server, SQLite, Azure Table Storage, </a:t>
            </a:r>
            <a:r>
              <a:rPr lang="en-US" dirty="0" err="1" smtClean="0"/>
              <a:t>Redis</a:t>
            </a:r>
            <a:r>
              <a:rPr lang="en-US" dirty="0" smtClean="0"/>
              <a:t>, In Memory (for testing)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github.com/aspnet/EntityFramework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82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04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VS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New features for team working</a:t>
            </a:r>
          </a:p>
          <a:p>
            <a:r>
              <a:rPr lang="en-US" dirty="0" smtClean="0"/>
              <a:t>Improved code refactoring (using "Roslyn")</a:t>
            </a:r>
          </a:p>
          <a:p>
            <a:r>
              <a:rPr lang="en-US" dirty="0" smtClean="0"/>
              <a:t>Performance debugging </a:t>
            </a:r>
          </a:p>
          <a:p>
            <a:r>
              <a:rPr lang="en-US" dirty="0" smtClean="0"/>
              <a:t>Cross-platform mobile development</a:t>
            </a:r>
          </a:p>
          <a:p>
            <a:r>
              <a:rPr lang="en-US" dirty="0" smtClean="0"/>
              <a:t>Dependency graph</a:t>
            </a:r>
          </a:p>
          <a:p>
            <a:r>
              <a:rPr lang="en-US" dirty="0" smtClean="0"/>
              <a:t>Grunt and Bower package managers for web</a:t>
            </a:r>
          </a:p>
          <a:p>
            <a:r>
              <a:rPr lang="en-US" dirty="0" smtClean="0"/>
              <a:t>Unity and </a:t>
            </a:r>
            <a:r>
              <a:rPr lang="en-US" dirty="0" err="1" smtClean="0"/>
              <a:t>Xamarin</a:t>
            </a:r>
            <a:r>
              <a:rPr lang="en-US" dirty="0" smtClean="0"/>
              <a:t> support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B2ADB-E016-452C-AC9B-5182D1C68E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2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dirty="0" smtClean="0"/>
              <a:t>Web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791200"/>
          </a:xfrm>
        </p:spPr>
        <p:txBody>
          <a:bodyPr/>
          <a:lstStyle/>
          <a:p>
            <a:r>
              <a:rPr lang="en-US" dirty="0" smtClean="0"/>
              <a:t>The "brand new"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ASP.NET 5</a:t>
            </a:r>
          </a:p>
          <a:p>
            <a:pPr lvl="1"/>
            <a:r>
              <a:rPr lang="en-US" dirty="0" smtClean="0"/>
              <a:t>Rebuild from ground up</a:t>
            </a:r>
          </a:p>
          <a:p>
            <a:pPr lvl="1"/>
            <a:r>
              <a:rPr lang="en-US" dirty="0" smtClean="0"/>
              <a:t>Request pipeline light and fast</a:t>
            </a:r>
          </a:p>
          <a:p>
            <a:pPr lvl="1"/>
            <a:r>
              <a:rPr lang="en-US" dirty="0" smtClean="0"/>
              <a:t>Cross-platform</a:t>
            </a:r>
          </a:p>
          <a:p>
            <a:pPr lvl="1"/>
            <a:r>
              <a:rPr lang="en-US" dirty="0" smtClean="0"/>
              <a:t>And many more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Visual Studio 2015 Support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Bower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NPM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Grunt</a:t>
            </a:r>
            <a:r>
              <a:rPr lang="en-US" dirty="0" smtClean="0"/>
              <a:t> support out of the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6" descr="http://asphostportal.com/img/icon-aspnetmvc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819400"/>
            <a:ext cx="3315395" cy="169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54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dirty="0" smtClean="0"/>
              <a:t>Mobile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7912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Cross-Platform C# Apps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Using </a:t>
            </a:r>
            <a:r>
              <a:rPr lang="en-US" dirty="0" err="1" smtClean="0"/>
              <a:t>Xamarin</a:t>
            </a:r>
            <a:endParaRPr lang="en-US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Cross-Platform JS/TS Apps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Using Apache Cordova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Cross-Platform C++ Apps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Using Visual C++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098" name="Picture 2" descr="http://appindex.com/wp-content/uploads/2014/08/Xamarin-Inc..zpoh_xamarin-logo-hexagon-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295400"/>
            <a:ext cx="3883229" cy="105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gaggl.com/wp-content/uploads/2014/04/Apache_Cordova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200399"/>
            <a:ext cx="3886200" cy="115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pages.towson.edu/davani/cosc236/handouts/vc++start/visualc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865" y="4619625"/>
            <a:ext cx="1513280" cy="156546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37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dirty="0" smtClean="0"/>
              <a:t>Game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7912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Unity tools for Visual Studio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Download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visualstudiogallery.msdn.microsoft.com/8d26236e-4a64-4d64-8486-7df95156aba9</a:t>
            </a:r>
            <a:r>
              <a:rPr lang="en-US" dirty="0" smtClean="0"/>
              <a:t> 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Allows opening, developing and debugging of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Unity 2D/3D </a:t>
            </a:r>
            <a:r>
              <a:rPr lang="en-US" dirty="0" smtClean="0"/>
              <a:t>projects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122" name="Picture 2" descr="http://www.chupamobile.com/blog/wp-content/uploads/2014/10/uni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800600"/>
            <a:ext cx="3809316" cy="155733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12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err="1"/>
              <a:t>vNext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JS* </a:t>
            </a:r>
            <a:r>
              <a:rPr lang="en-US" dirty="0" smtClean="0"/>
              <a:t>everywhere</a:t>
            </a:r>
          </a:p>
          <a:p>
            <a:endParaRPr lang="en-US" dirty="0"/>
          </a:p>
          <a:p>
            <a:r>
              <a:rPr lang="en-US" dirty="0"/>
              <a:t>node.js build tools</a:t>
            </a:r>
          </a:p>
          <a:p>
            <a:pPr lvl="1"/>
            <a:r>
              <a:rPr lang="en-US" dirty="0"/>
              <a:t>NPM - Node Package </a:t>
            </a:r>
            <a:r>
              <a:rPr lang="en-US" dirty="0" smtClean="0"/>
              <a:t>Manager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Gulp/Grunt - Tasks </a:t>
            </a:r>
            <a:r>
              <a:rPr lang="en-US" dirty="0" smtClean="0"/>
              <a:t>runner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Bower - frontend JS </a:t>
            </a:r>
            <a:r>
              <a:rPr lang="en-US" dirty="0" err="1"/>
              <a:t>pkg</a:t>
            </a:r>
            <a:r>
              <a:rPr lang="en-US" dirty="0"/>
              <a:t> manager</a:t>
            </a:r>
          </a:p>
          <a:p>
            <a:endParaRPr lang="en-US" dirty="0"/>
          </a:p>
        </p:txBody>
      </p:sp>
      <p:pic>
        <p:nvPicPr>
          <p:cNvPr id="12" name="node-j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12838" y="1053830"/>
            <a:ext cx="2028917" cy="2028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npm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86484" y="1928031"/>
            <a:ext cx="2028916" cy="2028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grunt-logo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09741" y="3507633"/>
            <a:ext cx="1493169" cy="1758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gulp-logo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319175" y="3665385"/>
            <a:ext cx="645160" cy="14431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bower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580222" y="5409824"/>
            <a:ext cx="1152205" cy="115220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0683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</a:t>
            </a:r>
            <a:r>
              <a:rPr lang="en-US" dirty="0"/>
              <a:t>, </a:t>
            </a:r>
            <a:r>
              <a:rPr lang="en-US" dirty="0" smtClean="0"/>
              <a:t>Cross-Platform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past, the .NET Framework was delivered as a single, all-encompassing </a:t>
            </a:r>
            <a:r>
              <a:rPr lang="en-US" dirty="0" smtClean="0"/>
              <a:t>installation</a:t>
            </a:r>
          </a:p>
          <a:p>
            <a:pPr lvl="1"/>
            <a:r>
              <a:rPr lang="en-US" dirty="0" smtClean="0"/>
              <a:t>Features </a:t>
            </a:r>
            <a:r>
              <a:rPr lang="en-US" dirty="0"/>
              <a:t>were added but rarely </a:t>
            </a:r>
            <a:r>
              <a:rPr lang="en-US" dirty="0" smtClean="0"/>
              <a:t>removed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size </a:t>
            </a:r>
            <a:r>
              <a:rPr lang="en-US" dirty="0" smtClean="0"/>
              <a:t>of </a:t>
            </a:r>
            <a:r>
              <a:rPr lang="en-US" dirty="0"/>
              <a:t>the framework continually </a:t>
            </a:r>
            <a:r>
              <a:rPr lang="en-US" dirty="0" smtClean="0"/>
              <a:t>grew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5 can be run 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Full .NET CLR – 200 MB, update everything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Best for backward compatibility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Core CLR (cloud-optimized runtime) – 11 MB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Include only those features that you need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Cross-Platform CLR – Not ready, yet. Use Mono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75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76200"/>
            <a:ext cx="6781800" cy="838200"/>
          </a:xfrm>
        </p:spPr>
        <p:txBody>
          <a:bodyPr/>
          <a:lstStyle/>
          <a:p>
            <a:r>
              <a:rPr lang="en-US" dirty="0" smtClean="0"/>
              <a:t>Package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5 introduces a new, lightweight way to manage </a:t>
            </a:r>
            <a:r>
              <a:rPr lang="en-US" dirty="0" smtClean="0"/>
              <a:t>dependencies </a:t>
            </a:r>
            <a:r>
              <a:rPr lang="en-US" dirty="0"/>
              <a:t>in your </a:t>
            </a:r>
            <a:r>
              <a:rPr lang="en-US" dirty="0" smtClean="0"/>
              <a:t>projects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more assembly </a:t>
            </a:r>
            <a:r>
              <a:rPr lang="en-US" dirty="0" smtClean="0"/>
              <a:t>references</a:t>
            </a:r>
          </a:p>
          <a:p>
            <a:pPr lvl="1"/>
            <a:r>
              <a:rPr lang="en-US" dirty="0" smtClean="0"/>
              <a:t>Instead referencing </a:t>
            </a:r>
            <a:r>
              <a:rPr lang="en-US" dirty="0" err="1"/>
              <a:t>NuGet</a:t>
            </a:r>
            <a:r>
              <a:rPr lang="en-US" dirty="0"/>
              <a:t> </a:t>
            </a:r>
            <a:r>
              <a:rPr lang="en-US" dirty="0" smtClean="0"/>
              <a:t>packages</a:t>
            </a:r>
          </a:p>
          <a:p>
            <a:r>
              <a:rPr lang="en-US" dirty="0" err="1"/>
              <a:t>project.json</a:t>
            </a:r>
            <a:r>
              <a:rPr lang="en-US" dirty="0"/>
              <a:t> file</a:t>
            </a:r>
          </a:p>
        </p:txBody>
      </p:sp>
      <p:pic>
        <p:nvPicPr>
          <p:cNvPr id="5122" name="Picture 2" descr="http://i3.asp.net/media/5135300/dependencies.png?cdn_id=2014-11-11-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72" y="4114800"/>
            <a:ext cx="4041732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i2.asp.net/media/5135338/dependencyintellisense.png?cdn_id=2014-11-11-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541" y="3581400"/>
            <a:ext cx="4828459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45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Grunt and Bower in ASP.NET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2015 is integrating with Bower</a:t>
            </a:r>
          </a:p>
          <a:p>
            <a:pPr lvl="1"/>
            <a:r>
              <a:rPr lang="en-US" dirty="0" smtClean="0"/>
              <a:t>Similar to </a:t>
            </a:r>
            <a:r>
              <a:rPr lang="en-US" dirty="0" err="1" smtClean="0"/>
              <a:t>NuGet</a:t>
            </a:r>
            <a:r>
              <a:rPr lang="en-US" dirty="0" smtClean="0"/>
              <a:t> for client side packages</a:t>
            </a:r>
          </a:p>
          <a:p>
            <a:pPr lvl="2"/>
            <a:r>
              <a:rPr lang="en-US" dirty="0" smtClean="0"/>
              <a:t>JS libraries and CSS packages</a:t>
            </a:r>
          </a:p>
          <a:p>
            <a:r>
              <a:rPr lang="en-US" dirty="0" smtClean="0"/>
              <a:t>Integrating with Grunt</a:t>
            </a:r>
          </a:p>
          <a:p>
            <a:pPr lvl="1"/>
            <a:r>
              <a:rPr lang="en-US" dirty="0" smtClean="0"/>
              <a:t>Provide build tasks for client-side purposes</a:t>
            </a:r>
          </a:p>
          <a:p>
            <a:pPr lvl="1"/>
            <a:r>
              <a:rPr lang="en-US" dirty="0" smtClean="0"/>
              <a:t>Similar to MS Build for the client side</a:t>
            </a:r>
          </a:p>
          <a:p>
            <a:pPr lvl="2"/>
            <a:r>
              <a:rPr lang="en-US" dirty="0" smtClean="0"/>
              <a:t>Compile LESS, SASS</a:t>
            </a:r>
          </a:p>
          <a:p>
            <a:pPr lvl="2"/>
            <a:r>
              <a:rPr lang="en-US" dirty="0" smtClean="0"/>
              <a:t>Bundling</a:t>
            </a:r>
          </a:p>
          <a:p>
            <a:pPr lvl="2"/>
            <a:r>
              <a:rPr lang="en-US" dirty="0" err="1"/>
              <a:t>M</a:t>
            </a:r>
            <a:r>
              <a:rPr lang="en-US" dirty="0" err="1" smtClean="0"/>
              <a:t>inification</a:t>
            </a:r>
            <a:r>
              <a:rPr lang="en-US" dirty="0" smtClean="0"/>
              <a:t>, etc.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377711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3005</TotalTime>
  <Words>550</Words>
  <Application>Microsoft Office PowerPoint</Application>
  <PresentationFormat>On-screen Show (4:3)</PresentationFormat>
  <Paragraphs>126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Cambria</vt:lpstr>
      <vt:lpstr>Consolas</vt:lpstr>
      <vt:lpstr>Corbel</vt:lpstr>
      <vt:lpstr>Wingdings 2</vt:lpstr>
      <vt:lpstr>Telerik Academy theme</vt:lpstr>
      <vt:lpstr>ASP.NET 5</vt:lpstr>
      <vt:lpstr>Introduction to VS 2015</vt:lpstr>
      <vt:lpstr>Web Projects</vt:lpstr>
      <vt:lpstr>Mobile Projects</vt:lpstr>
      <vt:lpstr>Game Projects</vt:lpstr>
      <vt:lpstr>ASP.NET vNext</vt:lpstr>
      <vt:lpstr>Flexible, Cross-Platform</vt:lpstr>
      <vt:lpstr>Package Management</vt:lpstr>
      <vt:lpstr>Grunt and Bower in ASP.NET 5</vt:lpstr>
      <vt:lpstr>ASP.NET 5 Solution Items</vt:lpstr>
      <vt:lpstr>MVC 6 Template</vt:lpstr>
      <vt:lpstr>MVC 6 Root files</vt:lpstr>
      <vt:lpstr>MVC 6 wwwroot</vt:lpstr>
      <vt:lpstr>MVC 6 Dependencies</vt:lpstr>
      <vt:lpstr>Web API in ASP.NET MVC 6</vt:lpstr>
      <vt:lpstr>Entity Framework 7</vt:lpstr>
      <vt:lpstr>PowerPoint Presentation</vt:lpstr>
    </vt:vector>
  </TitlesOfParts>
  <LinksUpToDate>false</LinksUpToDate>
  <SharedDoc>false</SharedDoc>
  <HyperlinkBase>http://html5course.telerik.com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Formatting</dc:title>
  <dc:subject>Code Formatting</dc:subject>
  <dc:creator>Lionel Nguyen</dc:creator>
  <cp:lastModifiedBy>Huy Trong Nguyen</cp:lastModifiedBy>
  <cp:revision>557</cp:revision>
  <dcterms:created xsi:type="dcterms:W3CDTF">2007-12-08T16:03:35Z</dcterms:created>
  <dcterms:modified xsi:type="dcterms:W3CDTF">2015-08-15T13:59:31Z</dcterms:modified>
</cp:coreProperties>
</file>