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0835E-A2EA-0140-862A-2E7BA96C44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3ABBA8-6C80-D14D-AA45-CF1AF2951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F1834-D01D-A443-AD16-0747861E1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4B3-A201-CD4A-96AC-75823062E8AC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69D40-3DB3-9D4A-8C23-7188F4B6F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67F72-3C69-DF48-BA0E-F36F250D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D58-6E14-E846-BE52-3608126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635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AD87C-05B4-A04E-983F-44957F30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369F06-F930-6742-B166-5F89667C8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DFD7F3-B5C0-BE4D-9B87-DF7FE420F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4B3-A201-CD4A-96AC-75823062E8AC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F6176E-A07D-7E44-8130-F4D094FC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AAB2-3DA7-1B45-B906-1EF6ABA82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D58-6E14-E846-BE52-3608126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70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A7374A-4721-1C4D-A02F-AE61F3E8A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B2DD12-1F35-224F-8C12-F3D0CA8B2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71617-363D-7647-BBFB-EF955D663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4B3-A201-CD4A-96AC-75823062E8AC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8C9B7-2188-D740-A11E-C5C5472F7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68182-8EB6-AD42-812F-78BFC11F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D58-6E14-E846-BE52-3608126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651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0DCEE-779A-EB4F-B626-A9E2C474F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2109A-856D-8F41-BD6E-A2613A18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87C8C-24D5-A549-B90A-99EB75DF5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4B3-A201-CD4A-96AC-75823062E8AC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F9ACE8-3E7C-6044-896D-A6F4D9B48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83AF49-BB87-D24B-9CAB-E31DE12D9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D58-6E14-E846-BE52-3608126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01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66EB-DAA4-8E4E-8006-70B30C76C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19644-C8CB-144B-9A5A-819B854344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31D95-9A4A-F047-AF3C-0B1727FF3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4B3-A201-CD4A-96AC-75823062E8AC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DE250-C484-7744-B7EE-5DB14B359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1B47A-FAFE-2342-81F6-C869546E4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D58-6E14-E846-BE52-3608126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394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B6CF8-DBB1-8746-984C-C43984B38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40A78-A471-7644-B7D0-AFCC3D6BFC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AEF1C1-1DB0-FA4A-81BC-7BCE0646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C0644-C56C-3942-9356-EB69BD60E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4B3-A201-CD4A-96AC-75823062E8AC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C384-7417-B34F-ADB3-81ACA7D63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2B8FCB-0EF3-BA49-9C64-FD07A1A4A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D58-6E14-E846-BE52-3608126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18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A777D-3263-F14B-8120-9A0A96B7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D383A6-B8BB-4043-9E41-FFA9AEEF73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81B7E-B184-4645-BD7E-050CFDA06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5F12C-8FC9-E047-A895-B0C4410FB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F3D2E4-972B-3744-9281-A0996AB336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26D450-1C08-6147-9AB6-373423635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4B3-A201-CD4A-96AC-75823062E8AC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5B18BC-7D08-CF41-8292-4720BBC76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D1581C-6B70-6248-BF5D-0126CC96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D58-6E14-E846-BE52-3608126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56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7A493-F8C4-334B-8A89-68E71079D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44334-7C11-D449-A7DA-1698939BB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4B3-A201-CD4A-96AC-75823062E8AC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F592E0-C56F-E040-9952-2091A5A53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11B55-B854-FC4F-9963-B6D1DB351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D58-6E14-E846-BE52-3608126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241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5E65EC-36A3-6E40-9C4B-E56B5B617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4B3-A201-CD4A-96AC-75823062E8AC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5062DA-8290-5A42-8464-DAA32C69B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0F04C7-AC58-2C4F-ABED-CDE990667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D58-6E14-E846-BE52-3608126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49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BE00A-ED7D-644A-A45B-DA7E4999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DF9D6-5EA2-4540-ABD6-A00CB9A0B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87C07-10C5-8748-8821-5F905E19FB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846405-30E6-5041-9F4C-B46D79AD5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4B3-A201-CD4A-96AC-75823062E8AC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41F3D-1AFE-7348-95DE-EF581349F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7FD0ED-1C84-4247-8967-CB529E937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D58-6E14-E846-BE52-3608126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0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54B0-5273-304D-B4A7-95032056D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CC51FC-DB2E-9444-8D2D-861A1B096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491FB7-6FAB-5645-A954-946244042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6D229-C4F6-5C49-AB7B-4C5D67B1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F8F4B3-A201-CD4A-96AC-75823062E8AC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0A5E9A-7688-2145-A7FE-1D3D147F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815DC-25CA-F54B-8626-FC7ED1D45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3AD58-6E14-E846-BE52-3608126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759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4DC932-CAC2-E44A-8A39-7FFB5C62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15F6AF-5296-AE42-A2C6-BC6E3673A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ABD27-B4D9-7148-9ED1-535E3CDBD0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F8F4B3-A201-CD4A-96AC-75823062E8AC}" type="datetimeFigureOut">
              <a:rPr lang="en-US" smtClean="0"/>
              <a:t>12/16/18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9FFA5-5D22-514E-961B-7D64717EA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9EDD4-8A9A-0C4E-88A2-B8B417D822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3AD58-6E14-E846-BE52-3608126ED5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89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5E540-7046-4740-A661-3DB72E3E73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Statistical Learning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2134D-77C9-334B-A1DC-7C5C82BD65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18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8F311-23A4-2D4D-94BE-62328FDD7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sequence?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D782-641A-D641-996E-0947C0224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analysis problems (e.g. clustering, classification) </a:t>
            </a:r>
            <a:endParaRPr lang="en-US" dirty="0">
              <a:effectLst/>
            </a:endParaRPr>
          </a:p>
          <a:p>
            <a:r>
              <a:rPr lang="en-US" dirty="0"/>
              <a:t>Statistical models (e.g. exponential family models, graphical models) </a:t>
            </a:r>
            <a:endParaRPr lang="en-US" dirty="0">
              <a:effectLst/>
            </a:endParaRPr>
          </a:p>
          <a:p>
            <a:r>
              <a:rPr lang="en-US" dirty="0"/>
              <a:t>Statistical methods (e.g. Support Vector Machines) </a:t>
            </a:r>
            <a:endParaRPr lang="en-US" dirty="0">
              <a:effectLst/>
            </a:endParaRPr>
          </a:p>
          <a:p>
            <a:r>
              <a:rPr lang="en-US" dirty="0"/>
              <a:t>Algorithms (e.g. message passing, K-means). There is a continuum between algorithms, methods, and some of the other items on this list. </a:t>
            </a:r>
            <a:endParaRPr lang="en-US" dirty="0">
              <a:effectLst/>
            </a:endParaRPr>
          </a:p>
          <a:p>
            <a:r>
              <a:rPr lang="en-US" dirty="0"/>
              <a:t>Mathematical facts/concepts from: graph theory, convex analysis </a:t>
            </a:r>
            <a:endParaRPr lang="en-US" dirty="0">
              <a:effectLst/>
            </a:endParaRPr>
          </a:p>
          <a:p>
            <a:r>
              <a:rPr lang="en-US" dirty="0"/>
              <a:t>Theorems (without proofs), lemmas (with proofs)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518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AD520-AAEB-0E4A-B13E-EE607C4EC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12469-54DD-C44F-B340-0EC06748E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Supervised Learning (Prediction) </a:t>
            </a:r>
            <a:endParaRPr lang="en-US" dirty="0">
              <a:effectLst/>
            </a:endParaRPr>
          </a:p>
          <a:p>
            <a:pPr lvl="1"/>
            <a:r>
              <a:rPr lang="en-US" sz="800" dirty="0"/>
              <a:t> </a:t>
            </a:r>
            <a:r>
              <a:rPr lang="en-US" dirty="0"/>
              <a:t>Predictor examples </a:t>
            </a:r>
            <a:endParaRPr lang="en-US" dirty="0">
              <a:effectLst/>
            </a:endParaRPr>
          </a:p>
          <a:p>
            <a:pPr lvl="1"/>
            <a:r>
              <a:rPr lang="en-US"/>
              <a:t>Basic </a:t>
            </a:r>
            <a:r>
              <a:rPr lang="en-US" dirty="0"/>
              <a:t>concepts: decision region, loss function, generative vs discriminative </a:t>
            </a:r>
            <a:endParaRPr lang="en-US" dirty="0">
              <a:effectLst/>
            </a:endParaRPr>
          </a:p>
          <a:p>
            <a:pPr lvl="1"/>
            <a:r>
              <a:rPr lang="en-US" sz="800" dirty="0"/>
              <a:t>􏰀  </a:t>
            </a:r>
            <a:r>
              <a:rPr lang="en-US" dirty="0"/>
              <a:t>Training predictors: gradient descent, Newton method </a:t>
            </a:r>
            <a:endParaRPr lang="en-US" dirty="0">
              <a:effectLst/>
            </a:endParaRPr>
          </a:p>
          <a:p>
            <a:pPr lvl="1"/>
            <a:r>
              <a:rPr lang="en-US" sz="800" dirty="0"/>
              <a:t>􏰀  </a:t>
            </a:r>
            <a:r>
              <a:rPr lang="en-US" dirty="0"/>
              <a:t>Combining predictors: bagging, boosting, additive models </a:t>
            </a:r>
            <a:endParaRPr lang="en-US" dirty="0">
              <a:effectLst/>
            </a:endParaRPr>
          </a:p>
          <a:p>
            <a:pPr lvl="1"/>
            <a:r>
              <a:rPr lang="en-US" sz="800" dirty="0"/>
              <a:t>􏰀  </a:t>
            </a:r>
            <a:r>
              <a:rPr lang="en-US" dirty="0"/>
              <a:t>Regularized predictors: model selection, support vector machines, L1 </a:t>
            </a:r>
            <a:endParaRPr lang="en-US" dirty="0">
              <a:effectLst/>
            </a:endParaRPr>
          </a:p>
          <a:p>
            <a:pPr lvl="1"/>
            <a:r>
              <a:rPr lang="en-US" dirty="0"/>
              <a:t>regularization </a:t>
            </a:r>
            <a:endParaRPr lang="en-US" dirty="0">
              <a:effectLst/>
            </a:endParaRPr>
          </a:p>
          <a:p>
            <a:pPr lvl="1"/>
            <a:r>
              <a:rPr lang="en-US" sz="800" dirty="0"/>
              <a:t>􏰀  </a:t>
            </a:r>
            <a:r>
              <a:rPr lang="en-US" dirty="0"/>
              <a:t>Learning theory and model selection basics </a:t>
            </a:r>
            <a:endParaRPr lang="en-US" dirty="0">
              <a:effectLst/>
            </a:endParaRPr>
          </a:p>
          <a:p>
            <a:r>
              <a:rPr lang="en-US" sz="800" dirty="0"/>
              <a:t>􏰀  </a:t>
            </a:r>
            <a:r>
              <a:rPr lang="en-US" dirty="0"/>
              <a:t>Unsupervised Learning </a:t>
            </a:r>
            <a:endParaRPr lang="en-US" dirty="0">
              <a:effectLst/>
            </a:endParaRPr>
          </a:p>
          <a:p>
            <a:pPr lvl="1"/>
            <a:r>
              <a:rPr lang="en-US" sz="800" dirty="0"/>
              <a:t>􏰀  </a:t>
            </a:r>
            <a:r>
              <a:rPr lang="en-US" dirty="0"/>
              <a:t>Clustering: parametric, non-parametric </a:t>
            </a:r>
            <a:endParaRPr lang="en-US" dirty="0">
              <a:effectLst/>
            </a:endParaRPr>
          </a:p>
          <a:p>
            <a:pPr lvl="1"/>
            <a:r>
              <a:rPr lang="en-US" sz="800" dirty="0"/>
              <a:t>􏰀  </a:t>
            </a:r>
            <a:r>
              <a:rPr lang="en-US" dirty="0"/>
              <a:t>[Graphical models intro] </a:t>
            </a:r>
            <a:endParaRPr lang="en-US" dirty="0">
              <a:effectLst/>
            </a:endParaRPr>
          </a:p>
          <a:p>
            <a:pPr lvl="1"/>
            <a:r>
              <a:rPr lang="en-US" sz="800" dirty="0"/>
              <a:t>􏰀  </a:t>
            </a:r>
            <a:r>
              <a:rPr lang="en-US" dirty="0"/>
              <a:t>Non-linear dimension reduction and geometric learning </a:t>
            </a:r>
            <a:endParaRPr lang="en-US" dirty="0">
              <a:effectLst/>
            </a:endParaRPr>
          </a:p>
          <a:p>
            <a:pPr lvl="1"/>
            <a:r>
              <a:rPr lang="en-US" sz="800" dirty="0"/>
              <a:t>􏰀  </a:t>
            </a:r>
            <a:r>
              <a:rPr lang="en-US" dirty="0"/>
              <a:t>[Semi-supervised learning] </a:t>
            </a:r>
            <a:endParaRPr lang="en-US" dirty="0">
              <a:effectLst/>
            </a:endParaRPr>
          </a:p>
          <a:p>
            <a:r>
              <a:rPr lang="en-US" sz="800" dirty="0"/>
              <a:t>􏰀  </a:t>
            </a:r>
            <a:r>
              <a:rPr lang="en-US" dirty="0"/>
              <a:t>Reinforcement Learning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812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101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Statistical Learning </vt:lpstr>
      <vt:lpstr>What’s in this sequence? </vt:lpstr>
      <vt:lpstr>Taxonomies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Learning </dc:title>
  <dc:creator>Huy. Nguyễn Trọng (3)</dc:creator>
  <cp:lastModifiedBy>Huy. Nguyễn Trọng (3)</cp:lastModifiedBy>
  <cp:revision>3</cp:revision>
  <dcterms:created xsi:type="dcterms:W3CDTF">2018-12-16T03:46:20Z</dcterms:created>
  <dcterms:modified xsi:type="dcterms:W3CDTF">2018-12-17T02:30:41Z</dcterms:modified>
</cp:coreProperties>
</file>