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92" r:id="rId2"/>
    <p:sldId id="259" r:id="rId3"/>
    <p:sldId id="260" r:id="rId4"/>
    <p:sldId id="257" r:id="rId5"/>
    <p:sldId id="263" r:id="rId6"/>
    <p:sldId id="268" r:id="rId7"/>
    <p:sldId id="291" r:id="rId8"/>
    <p:sldId id="269" r:id="rId9"/>
    <p:sldId id="301" r:id="rId10"/>
    <p:sldId id="264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7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7E"/>
    <a:srgbClr val="E2661A"/>
    <a:srgbClr val="BAA47B"/>
    <a:srgbClr val="4B2A85"/>
    <a:srgbClr val="00FF00"/>
    <a:srgbClr val="0000FF"/>
    <a:srgbClr val="000000"/>
    <a:srgbClr val="4E6F21"/>
    <a:srgbClr val="FF33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0503" autoAdjust="0"/>
  </p:normalViewPr>
  <p:slideViewPr>
    <p:cSldViewPr snapToGrid="0">
      <p:cViewPr varScale="1">
        <p:scale>
          <a:sx n="94" d="100"/>
          <a:sy n="94" d="100"/>
        </p:scale>
        <p:origin x="54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E4532-5198-4203-8409-9DF6338F3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62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3:45:38.8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20418 12115 152 0,'-6'-2'57'0,"6"4"-30"0,0-2-18 0,0 0 16 15,0 0-3-15,3 8-1 16,0 3 0-16,0 5 1 16,0 2-12-16,3 1-3 0,0 2-3 0,0 5-2 15,-3-2 1 1,3-3-2-16,0-2 2 16,-3-1-2-16,0-4 2 15,0-4-4-15,0 1 0 0,0-3 3 16,0-3 1-16,0-2 7 15,3-3 4-15,0-3-5 16,-1-2-1-16,1-1-6 16,3-4-2-16,3 2 0 15,0 0 0-15,0 0-3 16,3-3 2-16,-3-2 1 16,0 5 0-16,0 0 2 15,0 0 3-15,-3 0-20 16,-1 1-7-16,1-1-33 15,-3 0-15-15,0-3-25 16</inkml:trace>
  <inkml:trace contextRef="#ctx0" brushRef="#br0" timeOffset="1">20439 12293 52 0,'-6'0'22'0,"6"0"-12"0,0 15-8 0,0-20 6 15,0 13-4-15,0-11-3 16,3-2 6-16,0 5 3 16,0-3 8-16,0 3 17 15,0-7-6 1,0-4-1-16,3-2-3 16,0-6 5-16,3-5 4 0,6-5-18 15,5-8 6-15,1-5 5 16,3-6-4-16,3-10 1 0,3-3-9 15,5 0-2-15,-2 3-5 16,0 0 0-16,-3 8-5 16,-1 2-2-16,-2 6 0 15,0 5 1-15,-6 8 1 16,0-11 1-16,-4 8-7 16,-2 6 0-16,-3 5-39 15,-3 2-14-15,-3 3-65 16</inkml:trace>
  <inkml:trace contextRef="#ctx0" brushRef="#br0" timeOffset="2">16620 12062 76 0,'-3'-2'30'0,"3"-1"-16"0,0 0-10 0,0 3 10 16,0 0-2-16,0 0 3 16,0-2-6-16,0 2-1 15,3 8 7-15,-3 5 2 16,0 5-2-16,0 6 1 15,-3 3-7-15,3 4-1 16,0 1-4-16,0-5-3 0,0-3 2 16,0-6 0-16,0-2 1 15,3-6 4-15,6 1 5 16,3-8-3-16,0-17 0 16,3 4-6-16,0-1-1 0,2 1-3 15,1-1-1 1,3 3 1-16,-3 3 2 15,0 0-3-15,0 2 0 16,-3 0-8-16,-4 1-2 16,1-1-25-16,-3 0-11 15</inkml:trace>
  <inkml:trace contextRef="#ctx0" brushRef="#br0" timeOffset="3">16694 12192 88 0,'-6'3'35'0,"3"-3"-18"0,-5 0-9 0,8 0 11 15,0 0-5-15,0 0 0 16,3-3-2-16,2-2 0 16,1-3 2-16,3-3 4 15,3 1-10-15,3-4 0 0,6 1-1 0,3-11 1 16,6 3 0-16,2-3 2 16,4 1 1-16,3-4-1 15,-1 1-1-15,10-11-5 16,0 0-1-16,2 2-1 15,1-2 1-15,8 5-2 16,1 6-1-16,-6 2 3 16,-7 3 2-16,7 5-2 15,-7 0 0-15,1 0 1 16,3 3 0-16,2-3-2 0,7 3-2 16,-4-3 3-16,-2 3 0 15,5 0-1-15,-5 2 1 16,0 0 2-16,-1 4 4 15,1 1 0-15,5 4 0 16,1-1-5-16,2-2-3 16,4-1 0-16,-1 4 1 15,4-4-3-15,5 4 0 16,0-1 1-16,-5 0 2 16,5 1 1-16,1-1 1 15,-4 1-5-15,-2 2 1 16,2 0-2-16,-5 0 0 15,-1 0 4-15,1-3 1 16,-1 0-4-16,1 3 1 0,2 0 0 16,-3 0 2-16,-5 0-1 15,8 0-1-15,-5 0 1 16,-3 0-1-16,-1 0 0 16,-2-2 2-16,5 2-3 15,-5 0 0-15,-4-3 1 16,1 0 2-16,-4-2-1 15,1 0-1-15,-3-1 1 16,-1 1-1-16,-2 0 0 16,-3-3 0-16,2 0 0 15,-2 0 2-15,0-5-1 16,-4 2-1-16,-5-5 3 0,9 0 2 16,-7 3 0-16,1 0 0 15,-3 2-3-15,0 4 1 16,-1-1-2-16,-2 0-1 15,-3 2 1-15,0 1 1 16,-3 0-3-16,-4-1-2 16,4 4 2-16,-6-1 0 15,6 1 3-15,-6-1 3 16,0 0-15-16,-1 1-8 16,1-1-51-16,3 3-20 15,-3-3-11 1</inkml:trace>
  <inkml:trace contextRef="#ctx0" brushRef="#br0" timeOffset="4">20853 11488 76 0,'3'-5'30'0,"0"2"-16"0,3-2-8 16,0 2 11-16,-1-2 0 15,4-8 1-15,3-6 2 16,0 1 0-16,0-1-5 16,6 1-1-16,3 5-11 15,-3 2-1-15,-3 3-2 16,-1 3-3-16,1 2 2 0,-3 0-54 15,3 1-36 1,-3-4 32-16</inkml:trace>
  <inkml:trace contextRef="#ctx0" brushRef="#br0" timeOffset="5">21516 11332 132 0,'0'-3'49'0,"0"1"-26"0,0-6-5 0,3 5 18 0,-3-2-7 16,0-3-2-16,0 0-13 15,-3-3-4 1,-5 1-6-16,-7 2-1 0,-3 0 3 0,-3 5-3 15,-3 6-2-15,0 5-3 16,-2 8 1-16,2 8 1 16,3 7 0-16,3 1-3 15,6 0 2-15,3-6-1 16,6-4 0-16,6-4 2 16,6-5 0-16,6-5 0 15,3-2 0-15,0-6 2 16,3-8 1-16,5-11-1 15,-5-5 1-15,-3-5-2 16,-3-8 2-16,-6 3 0 0,-3-1 1 16,-6-4-2-16,-3 2-2 15,-3 0-2-15,0 5 1 16,0 8 5 0,0 3 5-16,0 2-3 0,0 6 2 15,3 5-5-15,0 3 0 16,3 7-6-16,0 6 0 15,0 14 1-15,3 1 1 16,6 6 7-16,-3 9 4 16,3 7-10-16,0 2-4 15,0-2 6-15,0-5 3 16,3-3-11-16,0-5-3 0,-1-11-45 16,-2-5-16-1,3-8-22 1</inkml:trace>
  <inkml:trace contextRef="#ctx0" brushRef="#br0" timeOffset="6">21618 11240 228 0,'-9'0'88'0,"6"7"-48"0,3 9-49 15,0-5 14-15,-3 5 4 16,0 8 3-16,0 5-3 15,3 0-1-15,0 0-4 0,3-3-5 0,0-4 0 16,0-7-61-16,-3-4-28 16,3-6-1-1</inkml:trace>
  <inkml:trace contextRef="#ctx0" brushRef="#br0" timeOffset="7">21588 11179 228 0,'-12'-19'85'0,"9"19"-46"0,0-10-43 0,3 10 15 16,0 0-10-16,0 0-3 16,3-3-4-16,3 0-1 15,0 9-36-15,3-4-14 0,6 1-26 16,0 2-9 0</inkml:trace>
  <inkml:trace contextRef="#ctx0" brushRef="#br0" timeOffset="8">21802 11216 132 0,'-6'0'52'0,"6"0"-28"0,-3 0-17 15,0 2 15-15,-3 1 0 16,0 2 2-16,-3 3-11 16,-2 3-3-16,-1 5-6 15,3 2-3-15,0 9 0 0,3 4-4 16,0-1 2-16,3-1 1 15,3-8 2-15,3-3-1 0,3-4 2 16,3-7 0 0,0-1 1-16,0-6 0 0,0-8 2 15,-1-8-3-15,-2 0-2 16,-3 0 2 0,0 0 0-16,-3 0-1 0,0 3-2 15,0 3 1-15,0 2-1 16,0 2-3-16,0 6 0 15,3 6-3-15,3 15-1 16,0 5 8-16,-3-2 4 16,6 3 9-16,-6-1 5 15,-6 8 0-15,-6-2 0 16,3-3-6-16,-6-2-3 0,0-6-3 16,1-3-2-16,-1-4-10 15,-9-6-4 1,0-6-31-16,3-4-13 0,3-12-26 15,6-4-35 1,3-3 35-16</inkml:trace>
  <inkml:trace contextRef="#ctx0" brushRef="#br0" timeOffset="9">21951 11245 212 0,'-6'0'82'0,"-9"8"-44"0,21 5-47 16,-9-2 14-16,0 4-3 0,0 9 1 15,0 5-1-15,3-2 1 16,0-1-2-16,6-5-12 0,-3-5-2 16,0-2-76-1,-3-7-35-15,-6-1 63 16</inkml:trace>
  <inkml:trace contextRef="#ctx0" brushRef="#br0" timeOffset="10">21906 11094 192 0,'-3'-19'74'0,"3"14"-40"0,3 3-46 0,0-1 7 15,6 0-15-15,0 1-5 16,0-4-8-16,6 1-3 0,-3-3-11 15,0-3-3-15,0-2 22 16,0 8 14-16,0 0 51 16,-4-3 25-16,1 8-16 15,-3 2-8-15,0 9-18 16,3 7-6-16,-3 12-2 16,0 7 0-16,-3 5-6 15,-3 3 0-15,3 3 1 0,-3-1-6 16,0-4 0-16,0-6-36 15,0-6-17-15,-3-7-17 16</inkml:trace>
  <inkml:trace contextRef="#ctx0" brushRef="#br0" timeOffset="11">22019 11205 248 0,'0'-8'93'0,"9"6"-50"0,6-4-50 0,-6 4 14 16,12-1-10-16,-3 6 2 16,0-1-17-16,3-2-5 15,-1-2-77-15,1-1-32 16</inkml:trace>
  <inkml:trace contextRef="#ctx0" brushRef="#br0" timeOffset="12">22460 11263 96 0,'-3'0'35'0,"0"3"-18"0,3 8-11 0,0-1 9 0,0 6 5 15,0 18 4-15,0 6 1 16,0 5 2-16,-3 3-13 16,0-3-5-16,0-3-6 15,0-2 0-15,0-3 0 0,3-8-1 16,0-5-2-16,0-8 3 15,-3-6 2-15,0-5 4 16,0-10 5-16,-3-5-8 16,6-9-3-16,0-7-7 15,-3-9 0-15,3-2 2 16,3-13 3-16,6 0-2 16,0 2 0-16,3 6 5 15,3 2 5-15,0 8-3 0,-3 8-1 16,6 6-2-16,-1 10 0 15,-2 8-2-15,0 8-1 16,-6 8 5-16,-6 15 1 16,-3 1 0-16,-9 0-1 15,0-3 1-15,-3-5 3 16,-5-3-6-16,-1-5-4 16,0-5-22-16,0-4-8 15,-3-4-33-15,6-6-51 16,3-2 22-16</inkml:trace>
  <inkml:trace contextRef="#ctx0" brushRef="#br0" timeOffset="13">22645 11258 144 0,'-12'3'55'0,"6"2"-30"0,3 8-12 15,0-5 17-15,0 5 0 16,3 16 2-16,0 1-13 16,0 1-4-16,6-4-9 0,3-1-4 0,3-5 1 15,2-5 2 1,4-5 4-16,0-3 5 16,0-8 1-16,3-5-4 15,-6-6-1-15,0-8-4 16,-9-4 1-16,-6-1-2 0,-6 0 2 15,-9-2-4-15,3 7 0 16,-6 3-14-16,3 6-6 16,0 2-29-16,3 5-10 15,3 0-53 1</inkml:trace>
  <inkml:trace contextRef="#ctx0" brushRef="#br0" timeOffset="14">22939 11240 180 0,'-9'-6'68'0,"9"6"-36"0,-9 0-20 16,6 3 21-16,-3 0-6 15,-5 2-1-15,5 3-14 16,-3 2-8-16,3 4-2 15,0-1-5-15,3 0 0 0,6 3-1 16,0 8 0-16,6 0 3 16,0-1 2-16,-3-2 2 15,0-2 1-15,-6 0 15 16,-6-1 8-16,0-2-10 16,-9-5-4-16,-3-4-6 15,0-1-2-15,0-4-10 16,0-2-4-16,3-2-33 15,1-1-15-15,8-2-36 16,3 0-37-16,3-1 48 16</inkml:trace>
  <inkml:trace contextRef="#ctx0" brushRef="#br0" timeOffset="15">23020 11306 196 0,'0'5'74'0,"3"6"-40"0,-3 4-18 0,0-1 22 16,0 4-16-16,0 3-2 0,0-2-12 15,3-3-3-15,0 0-3 16,0-3-30-16,-3-3-14 0,0-4-64 16</inkml:trace>
  <inkml:trace contextRef="#ctx0" brushRef="#br0" timeOffset="16">22963 11147 228 0,'-6'-19'88'0,"9"25"-48"0,0-12-58 16,0 6 9-16,3-2-46 15,3-4-16-15,12-1-3 0,-3-1 0 16</inkml:trace>
  <inkml:trace contextRef="#ctx0" brushRef="#br0" timeOffset="17">23133 11041 180 0,'0'3'68'0,"0"5"-36"0,0 5-37 0,0-3 10 16,0 9 3-16,0 5 5 16,0 2 2-16,0 6 1 15,0 2-8-15,0-2-3 0,0 10-1 16,0-2-16-16,0-8-4 15,0-3-76 1,0-5-34-16,0-8 65 0</inkml:trace>
  <inkml:trace contextRef="#ctx0" brushRef="#br0" timeOffset="18">23017 11263 216 0,'-3'-5'82'0,"9"0"-44"0,11-1-31 16,-8 4 20-16,3-1-12 16,3-2-3-16,3 0-12 0,3 2-2 15,0 0 0 1,0 1-50-16,-4 2-22 0,-5 0-20 16</inkml:trace>
  <inkml:trace contextRef="#ctx0" brushRef="#br0" timeOffset="19">23243 11240 184 0,'0'10'68'0,"0"1"-36"0,3 10-20 0,0-11 21 16,3 6-13-16,-6 13-1 16,0-2-9-16,0-1-4 15,0-2-3-15,6-5-14 0,-3-3-4 16,0-6-88 0</inkml:trace>
  <inkml:trace contextRef="#ctx0" brushRef="#br0" timeOffset="20">23255 11181 256 0,'-12'-13'96'16,"15"10"-52"-16,-3 3-54 0,0 0 10 16,6 3-41-1,9 2-13-15,3 1-41 16,-1-1-15-16</inkml:trace>
  <inkml:trace contextRef="#ctx0" brushRef="#br0" timeOffset="21">23407 11247 156 0,'-3'14'57'0,"0"-4"-30"0,0 11-12 16,0-10 18-16,3 8-10 16,0 7-3-16,0-2-5 15,3 2 0-15,3-7-8 0,3-3 0 0,-1 0 0 16,7-6 5-1,3-5 3-15,0-5-4 0,-3-5-1 16,3-13-2 0,-3-4 2-16,-6-1-3 0,-9-4-2 15,0 3-2-15,-6 1 0 16,-15 1-2-16,3 6-1 16,0 3-13-16,3 3-6 15,0 4-32-15,3 4-15 16,3 2-38-1</inkml:trace>
  <inkml:trace contextRef="#ctx0" brushRef="#br0" timeOffset="22">23588 11261 208 0,'9'21'79'0,"-3"-5"-42"0,0 8-30 0,-6-9 18 0,0 7-4 16,0-1-1-16,0 0-8 15,0-5-3-15,0-6-5 16,0-2-1-16,0-2 3 0,0-6 3 16,6-6 2-16,-3-10-5 15,3-2-4-15,0-9-10 16,9 1-5-16,0 2 0 16,2 6 0-16,7 2 10 15,-3 8 6-15,-3 5 10 16,3 11 4-16,0 5-2 15,-4 16 1-15,-5 1-7 0,3-4-1 16,-3 0-2-16,-3-4-1 16,-3-6-56-16,3-1-23 15,-3-7-49 1</inkml:trace>
  <inkml:trace contextRef="#ctx0" brushRef="#br0" timeOffset="23">14155 13055 104 0,'0'-3'41'0,"0"3"-22"0,0 0-7 0,0 0 16 15,9 0-12 1,3 3-3-16,0-1-2 15,3 1-6-15,3-1 1 0,3 1 1 16,3 0 3-16,8-1 4 16,1 1-8-16,0 0-3 15,0-1-2-15,-1 1 1 0,-2 0 1 16,-6-1 3 0,-3 1-5-16,-3 0-1 0,-4-1-22 15,-2-2-8 1,15-2-49-1</inkml:trace>
  <inkml:trace contextRef="#ctx0" brushRef="#br0" timeOffset="24">18073 13102 56 0,'0'-5'24'0,"3"2"-12"0,0 3-3 16,-3 0 11-16,5 0 2 15,1 0 4-15,0 0-3 16,0 0-2-16,3 0 0 16,0 0-1-16,3 0-9 15,3 0-2-15,3 0-5 16,0 0 2-16,3 0 3 0,5 3 1 16,4-3 2-16,3 0-2 15,0-3 1-15,5-2-4 16,1 0 1-16,-3-1-7 15,-4 1-3-15,-5 0 3 0,-3 2 3 16,-6 0-3 0,-3 1-1-16,-3 2-29 15,0 0-13-15,-1 2-47 16</inkml:trace>
  <inkml:trace contextRef="#ctx0" brushRef="#br0" timeOffset="25">16837 13766 64 0,'0'-2'24'0,"3"4"-12"0,-3-2 1 0,0 0 11 16,0 0 1-16,0 0 2 16,0 0-4-16,-3 3-2 15,-3 0-7-15,-3 2-1 16,-2 0-8-16,-1 6-3 0,0-1-1 16,0 4-1-16,3-4 0 15,3 1 0-15,3-3 0 16,3 0-3-16,6 0 0 15,6-1 2-15,3 4 2 16,0 2-2-16,-1 1 0 0,-2-1-1 16,0 0-2-1,-3-2 14-15,-6-1 7 16,-6 1-4-16,-6-1 0 0,-3 1-5 16,-6-3-3-16,1-3-2 15,-1 0 0-15,3-2-11 16,0-3-4-16,3 0-25 15,3 0-11-15,3-3-26 16</inkml:trace>
  <inkml:trace contextRef="#ctx0" brushRef="#br0" timeOffset="26">16956 13817 148 0,'-9'-14'57'0,"9"14"-30"0,0 0-29 0,0 0 11 16,0 8 5-16,0-2 16 16,6 9-2-1,0 4-14-15,0 5-6 0,0 0-4 16,0-1 0-16,3 1 2 15,0 0-3-15,0-5-2 0,0-4-7 16,0-1-4-16,0-4-32 16,0-2-15-16,-3-10-23 15</inkml:trace>
  <inkml:trace contextRef="#ctx0" brushRef="#br0" timeOffset="27">17120 13867 88 0,'-3'-3'35'0,"3"6"-18"0,0-1-13 16,0-2 10-16,0 6 12 16,-9 2 5-16,3 8 0 15,-3 5-1-15,-3 8-13 16,0 8-5-16,-2 3-7 15,-1 2-4-15,0-5 2 0,3 3-2 0,3-11-1 16,3-5-15-16,0-6-5 16,3-2-52-1</inkml:trace>
  <inkml:trace contextRef="#ctx0" brushRef="#br0" timeOffset="28">17189 13832 96 0,'-3'0'38'0,"3"14"-20"0,0-1-10 15,0-5 11-15,0 2 4 16,0 4 6-16,0 2-10 15,-3-1-3-15,3 1-9 16,0 0-5-16,0 0-1 16,0-3-1-16,0-2 2 0,0-3 3 15,0-3 2-15,0-5-3 16,0 0-3-16,0-5-7 16,0-3-4-16,0-5 3 15,3-1 2-15,3-2-2 16,-1 1 2-16,4 1 3 0,0 4 1 15,3-1 5-15,0 3 2 16,0 6-2-16,0 2-3 16,0 5 4-16,0 6 1 15,-3 2 4-15,-3 3 4 16,0-1-8-16,0-1-3 16,-3-1 2-16,-1-2 1 15,1-4 0-15,-3-1-1 16,0-6-3-16,3-3 1 15,6-2-2-15,6-6-1 16,0-2-4-16,0-3 0 16,3 3 0-16,-3 2 2 15,0 3-1-15,0 3-1 16,-1 5 0-16,1 5 3 0,0 6 6 16,-6 5 7-16,0 0-4 15,-3 5 0-15,0 3-4 16,0-3-1-16,0-3-8 15,-3-2-2-15,0-3-36 16,-3-5-14-16</inkml:trace>
  <inkml:trace contextRef="#ctx0" brushRef="#br0" timeOffset="29">17659 13576 84 0,'0'0'33'0,"3"2"-18"0,-3 22 2 0,3-8 16 16,-3 8 3-16,0 5 0 16,0 13-13-16,0-5-6 15,-3 0-10-15,0 0-3 0,0-5 2 16,3-3-3-16,0-5-2 15,0-5 2-15,0-3 0 16,0-3 1-16,0-5 2 16,-3-3-3-16,3-8-2 0,0-5-7 15,3-2-4 1,3-3 1-16,3-1 0 16,0 4 3-16,3 2 4 0,-1 0 1 15,1 3 3 1,3 5 1-16,-3 2 1 0,3 4 9 15,-3 2 6-15,-6 2-4 16,-3 1 0-16,-3-1-5 16,-3 3-1-16,-3-2-3 15,-3 0 1-15,-3-3-13 16,-3 0-5-16,0-3-20 16,0-3-5-16,4 1-10 15,-1-3-4-15,3 0-21 16</inkml:trace>
  <inkml:trace contextRef="#ctx0" brushRef="#br0" timeOffset="30">17918 13885 108 0,'-3'-2'44'0,"3"2"-24"0,-3 2-19 0,0 1 11 15,0 2 3-15,0 3 3 16,0 3 2-16,0 2 0 16,0 0-11-16,3 0-3 15,3 1-4-15,3-1 7 0,3-2 4 16,3-4 2-16,0-1 1 0,0-6 0 16,5-6 3-1,1-1-2-15,-3-1 1 0,0-3 2 16,-12 0 2-16,-3 1-6 15,-9-1 1-15,0 1-6 16,-3-1-1-16,0 3-15 16,-3 0-4-16,1 3-31 15,2 0-12-15,3 2-33 16,3-5-48 0,6 0 35-16</inkml:trace>
  <inkml:trace contextRef="#ctx0" brushRef="#br0" timeOffset="31">18123 13555 160 0,'-3'-3'60'0,"3"3"-32"0,3 8-37 0,-3 0 9 16,0 16 15-16,0 5 12 15,-3 3 11-15,0 15 4 16,0-5-22-16,0 1-5 0,0 2-1 15,0-3-8-15,3 0-1 16,3 1-1-16,3-11 0 16,0-6-51-16,0-7-22 0</inkml:trace>
  <inkml:trace contextRef="#ctx0" brushRef="#br0" timeOffset="32">18573 13869 124 0,'-3'-5'46'0,"6"5"-24"0,0 0-17 0,-3 0 13 0,6 3 1 15,0-1 3-15,2 4 5 16,1 2 4-16,0 2-17 16,0 4-4-16,3-1 1 0,-3 3-7 15,0-3 0-15,0 0-2 16,-3-2-2-16,0-3 3 16,0 0 0-16,-3-3 1 15,0 0 2-15,0-2-5 16,-3-3-1-16,0 0 0 15,3 2 0-15,-3-2 0 16,0 0 0-16,0 0 0 0,0 0 0 16,0 0 15-16,0 0 10 15,9 0-9-15,-3-2-1 16,0-6-7-16,-1-3-3 16,4-2 0-16,3-3 1 15,-3 0-3-15,3 0-2 16,-3 1 2-16,3-4 2 15,-3 6-2-15,3-3 0 16,-6 5-3-16,0 1-1 16,0 2-1-16,-3 0-2 15,0 3-15-15,3 2-7 16,-3 0-34-16,5 3-79 16</inkml:trace>
  <inkml:trace contextRef="#ctx0" brushRef="#br0" timeOffset="33">19025 13851 164 0,'-6'-16'63'0,"3"16"-34"0,-3-3-25 16,3 3 15-16,0 0-2 15,-3 0 1-15,-6 8-9 16,-5 0-5-16,2 3-3 15,0 2-4-15,0 3 2 0,3 0-1 0,3 0 0 16,3 0 0 0,0-3-2-16,6 0 5 0,3-2 1 15,0-3-3 1,9-6 1-16,-3-4-7 16,3-4 0-16,0-2 3 0,0-2 2 15,-3-1 4-15,-3 1 1 16,-1-1 1-16,1 3 2 15,-3 3-3-15,0 0 0 16,0 2-1-16,-3 3-2 16,3 5-2-16,0 3 1 15,0 3 1-15,3 2 2 0,0 3-1 16,0-3 2-16,3 0-2 16,0-2-1-1,0 2-21-15,0-8-9 16,0-5-53-1</inkml:trace>
  <inkml:trace contextRef="#ctx0" brushRef="#br0" timeOffset="34">19141 13570 116 0,'0'-2'44'0,"3"4"-24"0,-3 6-24 16,3 19 27 0,-3 2 4-16,0 0 0 15,0 8-2-15,0 3-13 0,0-3-8 16,3 0-2-16,3-3 0 0,0-5 3 16,0-2-7-16,6-6-3 15,0-5-41 1,-3-6-55-16,0-4 17 15</inkml:trace>
  <inkml:trace contextRef="#ctx0" brushRef="#br0" timeOffset="35">19275 13835 108 0,'-3'-3'41'16,"6"9"-22"-16,0 15-25 0,0-11 8 15,0 4 18-15,3-1 8 0,0 3 2 16,0 0 2-16,0-3-16 16,0-3-7-16,3 1-5 15,-3-6-4-15,6-2 3 0,-1-6-2 16,4-5 2-16,0-2-7 16,-3-1 1-16,-3-2 3 15,-3-5 2-15,0-6 2 16,-3 3 0-16,-3 2 4 15,0 3 3-15,0 6-4 16,0 2 1-16,0 2-7 16,0 4-3-16,3 18 7 15,0-1 2-15,0 1 1 16,3 0-4 0,3 0-1-16,0 0 1 15,3-3 2-15,0-2-30 0,-1-1-13 16,4-4-61-1</inkml:trace>
  <inkml:trace contextRef="#ctx0" brushRef="#br0" timeOffset="36">19597 13832 208 0,'3'0'79'0,"8"3"-42"16,-2 10-45-16,-3-7 12 15,3-4 13-15,3 1 9 16,0 0-5-16,0-1 1 0,0-4-13 16,0-1-3-16,0-2 0 0,0-3-1 15,-3 0 0-15,-1 0-6 16,-5 0 1-16,-3-3-13 16,-6 1-7-16,-2 2 0 15,-4 2 1-15,-6 1 6 16,-3 5 6-16,-3 3 4 15,0 13 2-15,3 0 5 16,-2 2 2-16,5 1 13 0,6 2 5 16,6 0-1-16,6 0 0 15,9 0-8 1,9-2-2-16,12-1-3 0,2-7 1 16,1-3-17-16,3-6-8 15,5-4-75-15,-2-3-31 16</inkml:trace>
  <inkml:trace contextRef="#ctx0" brushRef="#br0" timeOffset="37">18602 14147 108 0,'-6'-2'44'0,"3"2"-24"0,3 0-10 0,0 0 14 0,0 0-2 16,0 0-1-16,0 0-3 15,6 2-1-15,3 1-9 16,3 2-1-16,12-2 3 0,9 0 0 15,6 2 2-15,11 0-4 16,13 0 0-16,5 1-3 16,12 2 0-16,4-3-3 15,2-2-2-15,0-1 7 16,-2 1 3-16,-1-1-1 16,-5 1 2-16,-7 0 0 15,-3-1 1-15,-5-2 2 16,-10 0 2-16,-8 3-3 0,-6-3 0 15,-6-3-7-15,-7 3-2 16,-5-2-2-16,-6 2-2 16,-3 0-46-16,-3 0-21 15</inkml:trace>
  <inkml:trace contextRef="#ctx0" brushRef="#br0" timeOffset="38">17242 13563 100 0,'0'0'38'0,"0"0"-20"0,-3 0-12 16,3 0 11-16,0 0 2 16,0 0 1-16,0 0 0 15,0 0 2-15,0 0-6 16,-3 0 1-16,3 0-10 16,0-3-2-16,0 0-1 0,0 1 2 15,0-4 1-15,0 1-1 16,0 0 1-16,3-1-4 15,0 1 0-15,0-3-1 0,3 0 1 16,0 0-2 0,3-2-1-16,3-1 1 15,0 1-1-15,12-6 0 16,-1 2 0-16,1-4-3 16,0 2 0-16,0 0 2 0,0 0 2 15,-1 0 0-15,4 1-1 16,0-1 1-16,3 2 1 15,3 1-3-15,2 0 0 16,1 0 1-16,0 2 0 16,-1 1 0-16,-2 2 2 0,-6 0-1 15,-3-3-1-15,-6 1 1 16,-4 2-1 0,-2 2 2-16,-3 1 1 15,0 2-1-15,-3 1-2 0,-3-1 1 31,0 6-17-31,0-6-6 0,0 0-36 16,-3 1-50 0,0-1 22-16</inkml:trace>
  <inkml:trace contextRef="#ctx0" brushRef="#br0" timeOffset="39">17742 13105 124 0,'-12'-3'46'0,"9"3"-24"0,-3-2-13 16,6 2 16-16,-3 0-1 16,3 0 1-16,0 0-10 0,0 0-2 15,0 0-7-15,0 0-4 0,6 0-1 16,3 2-1-16,3-2 0 16,6 3 0-16,0-1 0 15,3 1 0-15,0 2 0 16,-4 1-3-16,1-1 2 15,-3 6 1-15,-3-1 0 16,0 3 0-16,-3 1 2 16,-3 1 5-16,-3 1 6 15,-3 3-1-15,-3-3 3 16,0 0-6-16,-3-3-3 0,0 3-6 16,0-3 0-16,3 0 0 15,0-2 2 1,3-1-39-16,0 4-16 0,3-4-40 15</inkml:trace>
  <inkml:trace contextRef="#ctx0" brushRef="#br0" timeOffset="40">16456 13753 108 0,'-3'3'41'0,"0"-1"-22"0,-15-4-9 0,16 2 12 0,-4 2-4 16,-3 1 2-16,0 0-5 15,-3-3 1 1,-6 0-9-16,0 0-4 0,-3 0 0 0,-6 0 0 15,-2 2 1-15,-4-2 0 16,0 0 2-16,0-2-3 16,-5-1 0-16,-4 0 3 15,0 1 3-15,1-1 5 16,-1 0 1-16,3 3-6 16,1 0-1-1,-4 0-4-15,0 0-3 0,1 0 0 16,-1 0 1-16,-3 0 1 15,1 0 1-15,2 0-2 16,-3-2 1-16,4 2 0 16,2-3 1-16,-6 3-2 15,4 0-2-15,2 0 1 16,0-3 1-16,1 1-1 16,-1-1-1-16,0 1 5 15,3-1 4-15,4-2-5 16,-1 2-2-16,-3-2-1 0,4 2 1 15,-1 0-1-15,0-2-1 16,0 0 3-16,1-1 0 16,-1-1 1-16,3-9 0 15,3 5 0-15,0-5 0 16,-2 0-2-16,5 0 1 16,-3 1 2-16,3-1 2 15,0 0-6-15,4-3 0 0,-1 1 1 16,-3-1 1-1,3 1-4-15,-3-3-1 0,4-6 3 16,-1 3 3-16,0-2-3 16,3-1-1-16,3 1-2 15,3-1-2 1,-3-2 3-16,0 3 0 0,7-1 1 16,-1 4 0-16,0 4-3 15,3 6 2-15,0 2 1 16,3 1 0-16,0 4-5 15,-3 4-1-15,0 2 0 16,3 8 2-16,-3 8-1 16,0 2 4-16,0 3 0 15,0 3 1-15,0-3 0 0,0 0 0 16,0-2 0-16,0-1 2 16,3-4-1-16,0-1 2 15,0-2-2-15,3-4 2 16,0-4-4-16,0 0 0 15,0-3-1-15,0-6 0 16,0 1 2-16,3-3 0 16,0-5-3-16,0 0 2 15,0-3 1-15,3-3 2 16,0-2-3-16,0 5 0 16,-3 3-1-16,3 0 0 15,-3-3 0-15,3 5-2 16,3 6 0-16,0 2 0 0,6 3 0 15,0 6 3-15,2 2-2 16,7 0-1 0,3 0 3-16,3 2 2 0,-3 1 2 15,-1-3 1-15,1 2-5 16,0 1 1-16,-3-1-57 16,-3 1-27-16,-4-6-12 15</inkml:trace>
  <inkml:trace contextRef="#ctx0" brushRef="#br0" timeOffset="41">4598 13174 80 0,'0'0'33'0,"0"0"-18"0,9 2-13 15,-9 9 9-15,0-1-3 16,-3 4 1-16,0 4 3 16,-3 1 3-16,0 2 0 15,-3-3 4-15,0 4-9 16,0 1-1-16,0-4-5 0,0-3-3 16,3-6 0-16,0 1-1 0,3-3 2 15,0-3-1-15,3-2 2 16,0-6 4-16,0 1 6 15,3-1-5-15,0-5-2 16,0-3-6-16,3 1 0 16,0-1 0-16,0-2 0 15,3 0 0-15,0-3 0 16,-3 0 0-16,3 0 0 16,0-2-3-16,3-1 2 15,0 6 10-15,-1-6 5 16,-2 6-4-16,3 5-1 0,-3 0-3 15,-3 6-1-15,3 7-3 16,0 0-2-16,0 3 3 16,0 3 0-16,0 7 1 15,0-2 2-15,0 0-3 16,3 0-2-16,-1 0 2 16,1 0 2-16,0-6-2 15,0-2-2-15,-3 0-27 16,0-3-10-16,-3-2-57 15</inkml:trace>
  <inkml:trace contextRef="#ctx0" brushRef="#br0" timeOffset="42">4613 13229 124 0,'0'0'49'0,"0"0"-26"0,-6 5-23 15,6-5 13-15</inkml:trace>
  <inkml:trace contextRef="#ctx0" brushRef="#br0" timeOffset="43">4613 13240 222 0,'3'8'8'0,"0"0"-4"15,5 2 4-15,-2 3 4 0,0 1-2 0,3 2 2 16,-3 2-3-16,0 1 2 15,-3-1-6-15,0 1-1 16,0 2 0-16,0 0 0 16,0 3 0-16,0 0 0 15,3-3-5-15,0 0 1 16,-3 11 2-16,3-6 1 16,0-2 1-16,3-3 2 15,0-2-3-15,0-1 0 16,3-2-1-16,5 0 1 0,-2-3-2 15,6-2 2-15,0-3-2 16,3 0 2-16,3-3 0 16,-1-2 3-16,4-3-1 15,3 0 0-15,6-3-1 16,-1 3 2-16,-2 0-1 16,0 0 0-16,-4 0-3 15,-5 0-2-15,0 0 1 16,-6 3 1-16,-3-1-1 15,0 1-16 1,-4-3-7-16,-2 0-82 16,3 0-36-1,0-3 69-15</inkml:trace>
  <inkml:trace contextRef="#ctx0" brushRef="#br0" timeOffset="44">5458 13668 140 0,'-3'-2'52'0,"3"-14"-28"0,-3 5-11 0,3 11 26 16,-3 8-16-1,-3 0-13-15,-3 0-9 16,-3 5-2-16,3 6 2 0,0-1 2 0,3 1-4 16,3 2 1-16,6 3 0 15,6-3 0-15,6-5 6 16,6-3 4-16,6-5 3 16,-3-3 3-16,-1-5-5 15,1-5-1-15,-3-6 2 16,-6-2 5-16,-3 0-5 15,-3-3-2-15,-6 0-3 16,-3 0 0-16,-3 3-4 16,-3-3 0-16,-6-2-6 15,-3 5-2-15,0-1-18 16,0 17-5-16,3 5-24 16,3-3-6-16,3 0-32 15</inkml:trace>
  <inkml:trace contextRef="#ctx0" brushRef="#br0" timeOffset="45">5645 13668 76 0,'0'0'30'0,"0"3"-16"0,0 5-10 0,3 0 10 15,0 2 7-15,-3 4 5 16,0-1-6-16,0 0-1 0,0 0-9 16,0 1-2-1,0 2-4-15,0-3-3 0,-3-3 0 0,0-2 3 16,3-2 5-16,-3-9 1 16,3 0 0-1,0-2 1-15,3-3-8 16,0-3-2-16,6-2-1 15,0 0 2-15,3 0 1 16,3 2 1-16,-3 1 0 16,3 2 0-16,0 5 0 15,0 0 2-15,2 3-1 16,1 6 2-16,0 2-4 16,-3 0 0-16,0 2 1 15,-3 1 2-15,-3-3-3 0,-3 8 0 16,-3-1-1-1,0-7-17-15,-3 0-7 16,0-2-47 0,0-1-44-16,0-5 33 15</inkml:trace>
  <inkml:trace contextRef="#ctx0" brushRef="#br0" timeOffset="46">5925 13727 168 0,'0'0'63'0,"3"2"-34"0,0 4-34 0,0-4 10 15,3 1 8-15,0-3 8 16,3 2 3-16,6-2 1 0,0 0-14 16,0-5-7-16,0 3 0 0,-4-4-1 15,1-2 1-15,0 0-2 16,-3 0-2-16,-6 0 3 15,-3-5 2-15,-3 0-7 16,-3 5-3-16,-6 3 3 16,-6 7 0-16,1 4-3 15,-1 2 1-15,0 2 0 16,3 1 2-16,0-1-1 16,6 1-1-16,3 2 7 15,3 0 3-15,6 6-3 0,6-3-2 16,3 0 2-1,6-6 2-15,3 4-2 0,0-4 0 16,-1-7-3-16,4-3-3 16,-3-6-42-16,-3-1-20 15,6-4-25 1</inkml:trace>
  <inkml:trace contextRef="#ctx0" brushRef="#br0" timeOffset="47">5244 13422 56 0,'-3'0'22'0,"3"3"-12"0,0-3 8 15,0 0 12-15,0 0 0 16,3 5 0-16,0 1-6 16,0-1-1-16,5 3-10 15,-2 2-5-15,0 1-5 16,0 0-3-16,3-1 1 0,-3 1 1 0,0-1 3 15,0-2-2-15,-3 0-2 16,0-3-22-16,0 1-11 16,-3-6-39-1</inkml:trace>
  <inkml:trace contextRef="#ctx0" brushRef="#br0" timeOffset="48">5330 13430 84 0,'0'-2'33'0,"3"2"-18"0,-3 0-2 0,0 0 11 16,0 0-1-16,3 5-2 0,0 0-9 16,0 3-3-16,0 3-5 15,3-1-1-15,0 1-1 16,0-1-10-16,3 1-3 15,0 0-54-15</inkml:trace>
  <inkml:trace contextRef="#ctx0" brushRef="#br0" timeOffset="49">6137 13494 132 0,'6'-6'52'0,"-6"6"-28"0,5 0-24 0,-2 3 10 0,-3 2 2 16,3 3 3 0,-3 3-2-16,0 0 0 0,-3 2-7 15,0 5-2-15,0 3 2 0,-2 1-3 16,-1-4 0-16,3-2-10 15,-3-3-5-15,0-2-45 16,0-1-42 0,3 1 32-16</inkml:trace>
  <inkml:trace contextRef="#ctx0" brushRef="#br0" timeOffset="50">6309 13602 136 0,'0'-18'52'0,"0"18"-28"0,-3 2-8 0,3 6 18 16,-3-2-9-16,-3 2-5 16,-3 5-11-16,0 0-6 15,0 0-2-15,4-2-1 0,-1 2 0 16,3 0-3-16,3 0 0 15,6 1 2-15,2-4 0 16,1 1 1-16,0-1 0 16,-3 1 4-16,-6 0 2 15,-3 2 9-15,-6 0 2 16,-3-2-8-16,-2-1-5 16,-7-2-14-16,0 0-4 15,3 0-35-15,3-5-15 0,6-1-16 31</inkml:trace>
  <inkml:trace contextRef="#ctx0" brushRef="#br0" timeOffset="51">6672 13737 100 0,'12'-10'38'0,"-12"7"-20"0,0-2 5 0,-3 2 18 15,0 0 1-15,-9 1-1 16,3-1-20-16,1 3-10 15,-4 3-7-15,-3 2-4 0,0 6 1 16,0-1-4-16,3 3 2 16,3 3 1-16,3 5 0 15,3-2-3-15,3-3 2 16,6-3-1-16,0-2 0 16,3-3 4-16,0-3 3 0,6-2 0 15,-3-6 0-15,3-2-3 16,-3-9 1-1,-1 1-2-15,-2 0 2 0,-3-3-7 16,-3-2 1-16,0-4-6 16,-6-7 1-16,0-5-1 15,-6 2 1-15,0 6 5 16,4 2 3-16,-4 3 5 16,3 5 2-16,3 3-3 15,0 2-1-15,3 3-3 16,0 3-1-16,6 2 5 15,0 3 2-15,5 3 2 0,1 5 0 16,0 10 0-16,0 9 0 16,-3-1-4-1,0 3-3-15,-3-2 0 16,0 2 1-16,0-3 1 16,0 3 1-16,0-5-9 0,0-5-2 15,0-3-29-15,0-6-14 16,0-2-32-1,0-8-24-15,3-8 48 16</inkml:trace>
  <inkml:trace contextRef="#ctx0" brushRef="#br0" timeOffset="52">6821 13703 164 0,'-6'-6'63'0,"9"9"-34"0,-3 0-36 15,0-3 10 1,0 8 8-16,3 0 5 15,-3 0-4-15,3 2 1 0,-3 1-8 16,3-3-3-16,-3 0 1 16,0 5-20-16,0-3-67 15</inkml:trace>
  <inkml:trace contextRef="#ctx0" brushRef="#br0" timeOffset="53">6815 13541 212 0,'-3'-8'79'0,"6"8"-42"0,-3 0-48 0,0 0 13 16,0 0-4-16,6 3 1 16,0 0-26-16,3 2-9 15,3 0-44-15,6 3-16 16</inkml:trace>
  <inkml:trace contextRef="#ctx0" brushRef="#br0" timeOffset="54">7000 13663 132 0,'-6'-5'52'0,"6"7"-28"0,3 1-33 0,-3-3 9 0,0 3 0 15,-3-1 2 1,-3 4 4-16,-3 4 1 15,0 1-1-15,-3 2 1 0,0 0-4 16,3 1-2-16,0 4 2 0,3-2-2 16,9-3 2-16,3 0 7 15,0-2 5-15,3-11 8 16,0-3-8 0,0 1-3-16,0-4-7 15,-3 1-4-15,0-3 2 16,-3 0 0-16,-3 3-1 15,3-3-2-15,-3 3-4 16,0 2 0-16,3 0 0 16,-3 3-1-16,3 3-1 15,6 8-1-15,-3 5 4 16,0 5 3-16,0 2-1 0,-3 1 0 16,0 0 5-16,-3-3 5 15,-3-2 6-15,-3-1 3 16,-3-4-5-16,-3-1 0 15,0-5-8 1,-3-3-1-16,0-5-7 0,-3-3-2 16,3-2-31-16,0-3-14 15</inkml:trace>
  <inkml:trace contextRef="#ctx0" brushRef="#br0" timeOffset="55">7140 13703 140 0,'0'-6'55'0,"3"9"-30"0,0 0-32 16,-3 2 10-16,3 0 8 16,-3 3 5-16,3 3 7 15,0-1 3-15,0 1-13 16,-1-3-6-16,1 5-2 0,0 0-10 15,-3-2-4-15,3-3-50 16,0 0-50 0,0-3 32-16</inkml:trace>
  <inkml:trace contextRef="#ctx0" brushRef="#br0" timeOffset="56">7158 13560 124 0,'-3'-11'49'0,"6"9"-26"0,2-4-60 0,-2 6-7 16,0-2 0-16,0-1 3 15</inkml:trace>
  <inkml:trace contextRef="#ctx0" brushRef="#br0" timeOffset="57">7303 13459 156 0,'0'0'57'0,"3"3"-30"0,-3 5-27 0,3 0 10 16,0 5 5-16,-3 3 2 0,3 10-2 15,-3 11 1-15,3-2-9 16,-3-1-2-16,0-2-1 0,0 5 0 16,0-5 0-16,0-3-7 15,-3-5 0-15,0-6-50 16,0-2-61-1,0 0 22-15</inkml:trace>
  <inkml:trace contextRef="#ctx0" brushRef="#br0" timeOffset="58">7190 13700 216 0,'3'-3'82'0,"3"1"-44"0,6 2-36 16,-3 0 17-16,6 0 1 0,3 0 2 16,3 0-11-16,2 0-4 15,1 0-5-15,0 0-17 0,0 0-5 16,-6 0-34-16,0 0-15 16,-1-3-22-1</inkml:trace>
  <inkml:trace contextRef="#ctx0" brushRef="#br0" timeOffset="59">7512 13459 140 0,'3'0'55'0,"0"3"-30"0,0 0-16 15,0 2 14-15,3 3-7 16,0 0-1-16,-1 2-7 16,1 4-3-16,-3-1-2 15,0-3-20-15,0 1-9 0,0 5-50 16</inkml:trace>
  <inkml:trace contextRef="#ctx0" brushRef="#br0" timeOffset="60">7604 13449 140 0,'-3'-3'55'0,"6"6"-30"0,0 2-32 0,0 0 8 16,3 3 11-16,0 3 6 16,0 5-2-16,3 0 1 15,0 0-10-15,0 7-6 0,-3 4-4 0,0-3-75 16</inkml:trace>
  <inkml:trace contextRef="#ctx0" brushRef="#br0" timeOffset="61">4226 13152 88 0,'0'-2'33'0,"3"2"-18"0,-3-3-7 0,0 3 11 16,0 0-5-16,0 0 2 16,0 0-3-1,0 0 2-15,0 0-4 0,0 0-1 0,-3 5-6 16,0 3-3-16,-6 6 0 0,-3 1 3 16,-3 4 2-16,0 2 0 15,0 0 1-15,3-2-4 16,0-3 0-16,0 0 1 0,3-1 0 15,4-1-5-15,-1-4 1 32,3 1 0-32,0-3 0 0,3-8 8 15,0-3-4 1,3 1-1-16,3-1-2 16,0-5-1-16,-1-3 0 15,1-2 2-15,3-3-3 16,0-2 0-16,3-1 1 15,0-2 0-15,0 3 0 0,0-1 0 16,-3 6 2-16,-3 2 3 16,0 3 2-16,0 3 1 15,0 2-9-15,0 6-4 16,0 8 0-16,0 2 3 16,2 5 3-16,-2 3 2 0,6 1 1 31,0-1 0-31,0 0-2 15,0-3-2-15,3-2 5 0,0-2 1 16,0 1-2-16,-3-1-3 16,-1-4-31-16,-2-7-13 15</inkml:trace>
  <inkml:trace contextRef="#ctx0" brushRef="#br0" timeOffset="62">4217 13240 56 0,'-3'0'22'0,"3"0"-12"0,3 2-5 0,0 1 6 15,-3 2-2-15,0 3 2 16,0 0-2-16,0 3 2 16,0-1-4-16,0 4 1 15,0 1-1-15,0 4 1 0,0 0-2 16,0-1-1-16,0 1 1 16,3 2 1-16,-3 3-1 15,0 2 1-15,3 0 0 0,0 4 3 16,-3 1-5-16,3 1-1 0,0-3 2 15,0 0-1-15,-3-2 0 16,2 2-6-16,1-5 1 16,0 2 0-16,0 1 2 15,0-4-3-15,0 1 0 0,0 0 1 16,3 2 0-16,0 1 0 16,0-1 2-16,0-2-3 15,0 3 0-15,3 4 1 16,0-1 2-16,0-1 5 15,3-3 6-15,3-2-5 32,0 0 0-32,-4 7-4 0,4-7-1 15,0 0-1-15,3-3 1 16,0-2-4-16,6-3 0 16,0-3 5-16,2 0 2 15,7 0-2-15,0-2-3 0,0 2 2 16,2-2 0-1,1-1 3-15,3-2 1 0,2-2-1 16,4-1 1-16,0 0-2 0,-1-2 0 16,-2 2-1-16,3 0 0 15,-7 1-2-15,-5-1-2 16,-3 0 1-16,-3-2-1 16,-1 0-16-16,-2-3-4 15,-3-6-76 1</inkml:trace>
  <inkml:trace contextRef="#ctx0" brushRef="#br0" timeOffset="63">5282 14195 84 0,'0'-11'33'0,"3"9"-18"0,-3-1-11 16,0 3 10-16,0 0 3 15,0 0 2-15,6 3-2 0,0 2 2 16,0 3-1-16,-3 0 0 16,3 2-11-16,-3 4-5 0,3 2-1 15,0-1 1-15,0-1 3 0,-3-4-7 16,3 1 0-16,-3-3-24 15,0 0-11-15,0-3-29 16</inkml:trace>
  <inkml:trace contextRef="#ctx0" brushRef="#br0" timeOffset="64">5395 14203 96 0,'3'0'35'0,"0"5"-18"0,3 0-22 16,0 1 6-16,0-1 5 15,0 11 6-15,3-3-4 16,-3 3-2-16,0 0-8 0,0 0-3 16,0-3-42-16,0 0-19 15</inkml:trace>
  <inkml:trace contextRef="#ctx0" brushRef="#br0" timeOffset="65">5636 14221 116 0,'0'8'44'0,"0"3"-24"0,-2 7-10 0,2-7 14 15,0 2 0-15,0 3 3 16,0 8-11-16,0 5-4 16,0 0-7-16,2 8-2 0,-2-2 3 0,0-4-3 15,3-2-2-15,0-5-3 16,-3-5 1-16,0-6-48 15,0-2-56 1,-3-6 18-16</inkml:trace>
  <inkml:trace contextRef="#ctx0" brushRef="#br0" timeOffset="66">5494 14401 124 0,'-3'-2'46'0,"3"2"-24"0,3 2-15 16,0-2 15-16,6 3 9 0,5 0 5 15,4-1-12-15,3 1-6 16,3-3-11-16,3 0-5 0,2 0 1 16,1-3-4-16,0-2 0 15,0 0-32-15,-3-3-15 16,-4 0-36-1</inkml:trace>
  <inkml:trace contextRef="#ctx0" brushRef="#br0" timeOffset="67">5797 14399 116 0,'-6'5'46'0,"6"0"-24"0,3 6-15 0,0-6 13 31,0 0 3-31,3 3 6 0,3-2-10 15,3-1-1-15,0 0-10 16,3-2-3-16,0-1 1 0,0-2-3 16,-1-2 0-16,1-3 1 15,0-1 0-15,-3-2-2 16,-6 0-2-16,-3 0-6 0,-6 1-1 16,-3 1-4-16,-6 4 0 15,-3 2 3-15,-6 2 3 16,1 4 0-16,-1 1 4 15,6 4 0-15,-3 2 1 16,3 11 0-16,3-3 2 0,3 0 5 16,6-2 4-16,3-3-2 31,3 0 2-31,6-3-6 16,3 0-3-16,3-5-1 15,3 0-1-15,3-5-27 0,0-3-9 16,2-6-46-1</inkml:trace>
  <inkml:trace contextRef="#ctx0" brushRef="#br0" timeOffset="68">5988 14428 124 0,'-3'0'46'0,"6"5"-24"0,-3 6-15 15,3-6 13-15,3 5 3 16,-6 4 3-16,6 2-9 15,-6 2-3-15,3-2-8 0,0 0-4 0,0-3-1 16,0-2 1-16,-1-1 1 16,-2-4-1-16,0-6 1 15,0 0 0-15,0-3 3 0,-2-8-5 16,4-5-3-16,1-5-4 16,3 0-1-16,0 0 6 31,3 2 5-31,0 4 0 15,0 4 1-15,3 6-1 16,0 2 0-16,0 6 6 0,0 5 4 16,-3 2-1-16,0 11 2 15,-3-2-8 1,0-1-2-16,-3-2-1 16,0 0 2-16,-3-3-3 0,0-2-2 0,0-3-29 15,0-3-14-15,0-5-33 16,2-2-44-1,1-12 34-15</inkml:trace>
  <inkml:trace contextRef="#ctx0" brushRef="#br0" timeOffset="69">6244 14354 104 0,'0'-14'41'0,"0"9"-22"0,0-3 4 0,0 6 21 15,0-1-9-15,0-5 0 16,-3 3-16-16,0-1-6 15,3 1-8-15,0 2-6 0,0 1 0 0,0 2-15 16,3 5-50 0,3 0-42-1,0 1 24-15</inkml:trace>
  <inkml:trace contextRef="#ctx0" brushRef="#br0" timeOffset="70">6387 14356 156 0,'0'0'57'0,"0"0"-30"0,-3 0-18 0,3 0 16 15,-3 3-3-15,-3 0-1 0,0-1-11 16,-3 4-4 0,3-1-4-16,0 3-4 15,3 0 1-15,3 2-1 0,3 4 0 0,3-1 0 16,0 0-2-16,3 5 11 15,-3 4 5-15,-3-4 3 16,-3-2 1-16,-3 0-2 16,-3-3 1-16,-3-2-8 0,-3-1-2 31,0-2-14-31,0-2-7 0,0-1-51 16,3 0-67-1,3-5 28-15</inkml:trace>
  <inkml:trace contextRef="#ctx0" brushRef="#br0" timeOffset="71">6860 14428 104 0,'-3'-3'41'0,"3"0"-22"0,-3 1-16 16,3 2 12-16,-3 0-5 0,0 0 0 0,-3 0-9 15,-3 0 0-15,-3 5-1 16,-3 3 2-16,-3 0-1 16,1 8-1-16,2 8 1 0,3-3-4 15,0-3 2 1,3 1 1-16,3-3 2 16,3-3-3-16,6-2 0 15,3-1 3-15,6-2 3 16,3-3 0-16,0-5 2 15,2-5-2-15,-2-3 2 16,0-8-2-16,3-5 0 16,-3 0-3-16,-3-3 1 0,-3 0 0 15,-6 0 3-15,-3 3-5 16,0 0-3-16,-3 3 1 0,-3-1 0 16,0 3 3-16,0-2 3 15,0 4-7-15,0-1 0 16,3 1 2-16,0 4 2 15,0 5-9-15,0 2 1 16,3 3 1-16,0 5 7 16,3 0 4-16,0 6 3 15,3 2 2-15,0 8 3 16,0 3 2-16,0 0-7 16,3 10-1-16,0-2-4 31,3-3-1-31,0-2-3 0,-1-6-1 15,-2-5 3-15,0-3 1 16,0-2-26-16,-3-3-9 16,3-6-52-1</inkml:trace>
  <inkml:trace contextRef="#ctx0" brushRef="#br0" timeOffset="72">6982 14430 132 0,'-6'-8'52'0,"9"8"-28"0,3 3-30 16,-3 0 6-16,0 2 10 15,0 3 7 1,0 8-2-16,0 2 2 0,3 4-10 16,-3-1-4-16,0 0-2 15,0-3-15-15,0-2-5 0,0-3-52 16</inkml:trace>
  <inkml:trace contextRef="#ctx0" brushRef="#br0" timeOffset="73">6967 14332 148 0,'-12'-13'57'0,"12"13"-30"0,0 0-36 0,0 0 7 16,3 0-15-16,3 3-3 15,0 2-15-15,3 0-2 0,0 1-3 32,0 2 0-32</inkml:trace>
  <inkml:trace contextRef="#ctx0" brushRef="#br0" timeOffset="74">7158 14377 124 0,'-3'-2'46'0,"3"-1"-24"0,-3 3-26 16,3 0 10-16</inkml:trace>
  <inkml:trace contextRef="#ctx0" brushRef="#br0" timeOffset="75">7143 14377 208 0,'-12'11'9'0,"-3"2"-4"16,0 3-4-16,0 13 0 16,0 0-4-16,3 0 2 0,3-2 1 0,3-3 2 15,3-6 1 1,6-2 1-16,3-3 4 15,3-7 3-15,3-6-4 0,3-3 1 16,-3-5-5-16,-3 0-2 16,0-16 4-1,-3 3-3 1,0 3 1-16,-3-1-3 16,-3 3-1-16,0 3 1 15,0 5 0-15,-3 3-7 16,3 5 4-1,0 0 3-15,6 13-1 0,0 8 0 16,3 0 5-16,0 3 2 16,-1-3 6-16,1 3 5 0,0 5-3 15,-3-2 0-15,-3-3 0 16,-3-3 2-16,-3-3-3 16,-3-2 0-16,-3-3-7 15,-11-2-2-15,-1-3-2 16,0-3 1-16,-3-5-20 15,0-3-6 1,0-2-26-16,7-8-11 16,2 0-15-1,0 2-16-15,9-2 40 16</inkml:trace>
  <inkml:trace contextRef="#ctx0" brushRef="#br0" timeOffset="76">7262 14422 132 0,'-3'3'49'0,"6"5"-26"0,3 5-23 0,-3-5 13 16,0 5-5-16,0 9 1 0,0-4-5 31,0-2-3-31,0 0 0 15,-1-3-8-15,-2 0-3 0,0-5-54 0</inkml:trace>
  <inkml:trace contextRef="#ctx0" brushRef="#br0" timeOffset="77">7235 14319 180 0,'-6'-10'68'0,"12"10"-36"0,3 0-77 0,-6 0-5 16,3 0-16-16,3-6-2 16</inkml:trace>
  <inkml:trace contextRef="#ctx0" brushRef="#br0" timeOffset="78">7437 14232 168 0,'-3'3'63'0,"3"2"-34"0,6 13-38 0,-3-7 9 15,0 2-2 1,0 6 3 0,3 5 9-16,0 2 3 0,0 3-6 15,0 8-2-15,0-2-1 0,0-4 0 16,-3-4 0-16,0-3-38 16,0-6-16-16,-3-5-22 15</inkml:trace>
  <inkml:trace contextRef="#ctx0" brushRef="#br0" timeOffset="79">7306 14388 172 0,'9'-5'66'0,"9"2"-36"0,9 0-15 15,-15 3 20-15,3-2-13 16,6-1-2-1,2 1-12-15,4-1-3 16,3 3-3-16,-3-3-8 0,-1 3-4 16,-2-2-47-16,-3-1-66 0,0 0 22 31</inkml:trace>
  <inkml:trace contextRef="#ctx0" brushRef="#br0" timeOffset="80">7723 14195 104 0,'0'10'41'0,"0"1"-22"0,-6 5-11 0,3-5 11 15,0 2-14-15,-3 0-2 16,3 0-9-16,0 0-1 0,-3-2-46 31,3-3-19-31</inkml:trace>
  <inkml:trace contextRef="#ctx0" brushRef="#br0" timeOffset="81">7836 14147 112 0,'-3'11'44'0,"6"2"-24"0,-15 8-17 16,9-10 12-16,0 5 2 16,-3 2 2-16,0 1-10 15,0-1-3-15,0 1-61 16,4-1-28-16,-7-2 31 16,12-5 17-16</inkml:trace>
  <inkml:trace contextRef="#ctx0" brushRef="#br0" timeOffset="82">3240 13047 100 0,'-15'2'38'0,"12"6"-20"0,-2 3-8 15,2-3 14-15,-3 2-9 16,0 1-3-16,-3 5-1 31,0 0 0-31,0 2-5 0,0-2-2 16,3-3 0-16,0-2-2 0,3-3 1 15,0 0-2-15,3-6 2 16,3-7 0-16,0-6 1 16,3 1-5-1,3-3 1-15,0-1 0 0,0 1 0 16,0 0-3-16,0 0 2 16,-3 2 1-16,0 1 2 15,2 2-3-15,1 0 0 16,0 2 1-16,-3 1 0 15,0 2 2-15,3 6 1 16,0 5 5-16,-3 3 3 16,0 2-2-16,0 3 0 0,0 0-5 0,0 2-3 15,0-2 2-15,0-3 0 16,0-2-1-16,3-1-2 16,0-4-48-16,0-4-60 15,-1-10 17-15</inkml:trace>
  <inkml:trace contextRef="#ctx0" brushRef="#br0" timeOffset="83">3220 13123 56 0,'-3'8'24'0,"3"0"-12"0,0 29-14 15,0-24 6-15,0 6 6 16,0 7 3-16,-3-2 2 15,0 11 1-15,0-6-8 16,0 0-3-16,0 0 3 16,0 0 3-16,-3-2 2 0,0-1 3 0,0-2-5 31,0-3-1-31,-9-2-6 16,3 2-3-16,-3-3 0 15,0 6 5-15,-6-5 6 0,-8-4-2 16,-1-4 2-16,-3 0 4 15,0-3 4-15,-8-1-6 16,2-1-3-16,0-1-6 0,7 0-2 16,2-2-3-16,9 2-3 0,-3 1-62 15,12-1-57 1,6 0 33-16</inkml:trace>
  <inkml:trace contextRef="#ctx0" brushRef="#br0" timeOffset="84">371 13338 104 0,'0'0'41'0,"3"-3"-22"0,-3 6-18 15,0-3 13 1,6 5-2-16,-6 6-7 0,9 2-2 0,-6 0-2 15,0 0 1-15,3-2-1 16,-3-1-1-16,3 1-10 16,-3-3-6-16,6 0-36 15,-6-3-16-15</inkml:trace>
  <inkml:trace contextRef="#ctx0" brushRef="#br0" timeOffset="85">466 13322 64 0,'-3'0'27'0,"6"2"-14"0,-3 4-7 0,0-6 9 0,6 5 0 0,-6 0 8 31,3 6-8-15,3 2-8-16,3-2-5 0,3-1-17 15,-3 1-7-15,3-3-25 16,-3 0-9-16</inkml:trace>
  <inkml:trace contextRef="#ctx0" brushRef="#br0" timeOffset="86">666 13346 80 0,'0'8'33'0,"-3"7"-18"0,3 4-5 15,0-8 12-15,0 2-1 16,0 5-1-16,-6 6-8 0,3 3-5 31,-3 2-2-31,3 2-1 16,0-2-16-16,3-5-4 0,-6-3-43 0,3-5-19 15</inkml:trace>
  <inkml:trace contextRef="#ctx0" brushRef="#br0" timeOffset="87">481 13539 84 0,'0'-3'33'0,"3"3"-18"0,3 0-18 0,6 0 30 16,9 0-10-16,-3-3-7 31,2 1-6-31,1-1-14 15,0 1-4-15,0-1-35 16,-3-2-13-16</inkml:trace>
  <inkml:trace contextRef="#ctx0" brushRef="#br0" timeOffset="88">767 13406 60 0,'0'22'24'0,"-3"-7"-12"0,3 12 1 16,-6-11 11-16,3 5 1 15,-3 13 0-15,0-5-10 16,-3 1-2-16,3-7-7 0,3-4-2 0,-3-3 0 15,3-3 0 1,0-5-2-16,3 0 1 0,0-8 0 0,6-3-6 16,0-10-2-16,3-5-5 15,0-1 1-15,-3 3 3 16,3 3 1-16,0 0 3 31,0 2 3-31,0 6-2 0,0 2-2 16,-3 3 2-16,0 0 0 15,2 5 7-15,-5 6 6 16,0 8-2-16,3-4 2 16,-6 1-7-1,0 0-3-15,0-3-1 0,0 3 1 16,0-5-36-16,0-3-48 16,3-3 12-16</inkml:trace>
  <inkml:trace contextRef="#ctx0" brushRef="#br0" timeOffset="89">910 13576 24 0,'-3'8'11'0,"-3"16"-6"0,0 13 25 15,6-24 17-15,0 0-10 16,0 6-4-16,3-4-13 15,6-1-5-15,-6-4-4 16,6 1 0-16,3-3-6 0,5-3 6 0,1-5 2 16,-3-8-2-16,0-2 1 15,-3-4-3-15,-3-4 0 16,-6-6-3-16,-3 3 1 16,-3 2-4-16,-6 3 0 15,-3 3-6-15,3 5-2 16,-6 3-25-1,9 2-10-15,-3 3-28 16,0 16-23 0,6 0 35-16</inkml:trace>
  <inkml:trace contextRef="#ctx0" brushRef="#br0" timeOffset="90">1067 13600 52 0,'-5'13'22'0,"5"-11"-12"0,-3 20 8 16,3-14 12-16,0 5 0 0,0 3 2 16,0 2-16-16,0-2-7 31,3 0-3-31,2-3 0 0,1-2-3 15,0-6 5-15,3-2 2 0,0-3-3 16,3-6-2-16,-3-2-2 16,-3-2-3-16,3-1 1 15,-3-2 1-15,-3-5-3 16,0-6 0-16,-3 8 1 16,0 3 0-16,0 2-3 15,0 3 0-15,0 19-3 16,0-1 3-1,0 4 2-15,0-1-2 0,3 5 2 16,0-5 5-16,0 3 2 0,3-2-13 16,-3-1-8-16,3-3-34 15,0-2-34 1,0-2 24-16</inkml:trace>
  <inkml:trace contextRef="#ctx0" brushRef="#br0" timeOffset="91">1303 13568 112 0,'-9'-5'44'0,"6"5"-24"0,-6 2-19 0,3 1 8 16,0 2 8-16,-3 6 4 15,0 7-3-15,0 1 0 0,6-3-10 16,-3-3-3-16,3 0-3 15,3 0-4-15,3 3-1 0,3-3 4 16,3-2 1-16,3 0 2 16,-9-3 0-1,3-1 4-15,-3 1 5 0,-6 0-1 16,-3-2 3-16,-3-1-8 0,-3 0-2 0,-6 1-16 16,3-1-6-16,0-3-15 15,4 4-6-15,2-4-87 47,15-4 59-47</inkml:trace>
  <inkml:trace contextRef="#ctx0" brushRef="#br0" timeOffset="92">1422 13629 108 0,'-3'-6'44'0,"-9"4"-24"0,3-14-15 0,6 21 13 15,0-7-4-15,-3 4 0 16,-3 3-6-16,-3 6-3 0,0 2-2 16,0 3 4-16,3 0 5 0,-3 3-11 15,4-4-4-15,2 1 1 16,3-2 2-16,3-4 3 16,3 1 3-16,3-3-1 15,-1-3 2-15,4-2-2 0,0-3 0 31,0-3-1-31,-3-2 0 0,0-3-2 16,0 0 1-16,-6 0 0 16,0 0 1-16,0 3-2 15,0 2-2-15,0 0-4 16,0 3 0-16,0 6 0 16,3 2 2-16,0-1 1 15,0 1 3-15,0 0-3 0,0 0 0 16,3 0-12-16,3-2-73 31</inkml:trace>
  <inkml:trace contextRef="#ctx0" brushRef="#br0" timeOffset="93">1466 13708 104 0,'0'16'41'0,"0"-8"-22"0,0 2-7 0,3-2 16 15,-3 0-14-15,0-2-2 0,0 2-8 16,0-3-1-16,0-5-1 16,0 0 1-16,0 0 2 15,0-3-2-15,0-2-2 0,3-3-7 16,0-3-4-16,0-2-3 15,3 0-2-15,3-6 5 16,-6 4 6-16,6-7 5 0,0 14 4 16,0 3 0-16,3 8 2 15,-3-1 2-15,3 6 5 16,-3 3 3-16,-6 5 4 16,2-3-11-16,1 0-3 15,-6 1-3-15,0-1 0 16,0-3-2-1,0 1-2-15,0-3-32 16,0-3-16-16,0 0-25 16</inkml:trace>
  <inkml:trace contextRef="#ctx0" brushRef="#br0" timeOffset="94">1728 13684 64 0,'-12'-8'24'0,"12"6"-12"0,-9 2-19 16,9 2 5-16,-9 6 2 16,1-2 4-1,-1 1 8-15,-6 4 2 0,0 5-3 16,0 0-1-16,3 5-4 0,3 3-1 16,3-3-1-16,3-5 0 15,3-3 4-15,0 0 3 16,9-2-2-16,0-3 0 31,3-6-3-31,0-7 1 0,0-8-4 16,0-3 0-16,3-2-1 15,-6-1-2-15,-4 1 1 0,1-4-1 16,3-12 0-16,-9 2 0 16,0 0 2-16,-6 3-6 15,3 0 1-15,3 3-4 16,-6 2 0-16,3 5 4 0,1 6 3 15,2 3-1-15,0 2-2 16,0 2-1-16,0 4 3 0,0 2 0 16,0 8 3-16,2 5 12 15,1 3 6-15,3 16 3 16,-6 2 1-16,9 0-7 16,-9-2-2-16,3 5-9 15,3-2-4-15,0-9-1 16,0-2 1-1,3-6-3-15,-6-4 0 16,6-9-78 0</inkml:trace>
  <inkml:trace contextRef="#ctx0" brushRef="#br0" timeOffset="95">1844 13608 136 0,'-3'-22'52'0,"3"17"-28"0,0-3-28 0,0 3 10 0,0 0-10 16,0-1 1-16,0 1-12 15,0 0-6-15,0 2-30 16,0 3-15-16</inkml:trace>
  <inkml:trace contextRef="#ctx0" brushRef="#br0" timeOffset="96">1969 13684 92 0,'-9'3'35'0,"9"2"-18"0,-6-5-7 0,4 5 12 16,-1 1-4-16,0-4 0 0,0 4-6 16,0-1-2-16,3 3-9 15,3 0 0-15,0 2-1 16,3 1 4-16,2 0 5 0,-8-3 8 16,0 5 20-1,0 0-5-15,-8 0-13 0,2-2-7 31,0-1-15-31,-6-2-75 16,12 0-18 0</inkml:trace>
  <inkml:trace contextRef="#ctx0" brushRef="#br0" timeOffset="97">2222 13727 88 0,'0'-3'35'0,"0"0"-18"0,-9 1-7 0,9 2 14 16,-6 0-11-1,1 2-2-15,-4 4-7 16,-3 2-3-16,3 2-3 16,-9 9 1-16,6 2 1 15,3 0 0-15,-3-3 0 16,6 1 0-16,3-3-3 0,6-3 2 16,3-2 5-16,0-6 5 15,3-2-3-15,0-6 2 16,3-2-5-16,-3-6 0 0,0-7-1 31,0-1 1-31,0 1 2 0,-6-4-4 0,0 1-3 0,0-8-10 16,-3-5-3-16,-3 2 6 15,0 6 4-15,0 2 4 16,3 3 1 0,-6 5 0-16,3 2 0 15,0 4 0-15,3 2 0 16,0 0-3-16,0 3 2 15,0 5 5-15,0 0 2 16,3 8 4-16,0 7 1 16,3 12-1-16,-6 2 1 15,3 0-2-15,0 3 0 0,0 0-5 16,0-1-1-16,-1-4 1 16,4-3 0-16,-6-6-11 15,9-2-3-15,-6-3-55 16,0-2-32-1,3-3 40-15</inkml:trace>
  <inkml:trace contextRef="#ctx0" brushRef="#br0" timeOffset="98">2294 13742 84 0,'0'16'33'0,"0"-5"-18"0,0 0-9 15,0-1 11-15,0 6-9 16,0-3-2-16,0 0-4 16,0-2-2-1,0-3-6-15,0 0-4 0,0-3-34 16,0-2-16 0</inkml:trace>
  <inkml:trace contextRef="#ctx0" brushRef="#br0" timeOffset="99">2258 13573 124 0,'-6'0'49'0,"9"3"-26"0,0-1-29 16,-3-2 6-16,6 11-4 16,-3-3 0-16,3 0-46 0,3 8-21 15</inkml:trace>
  <inkml:trace contextRef="#ctx0" brushRef="#br0" timeOffset="100">2440 13695 76 0,'-12'-5'30'0,"6"7"-16"0,0 3-17 0,0 1 6 16,0-1 10-16,-3 3 6 15,-9 3-1-15,6 2 2 31,-3 5-11-31,9-2-3 16,-3 3-4-16,12-3-2 0,3-3 1 16,0-3 3-16,3-2 5 0,3-8 1 15,0-2 2-15,0-6-6 16,-6 0-2-16,3 0-4 16,-3 0-1-16,0 0 1 15,-3 3 2-15,0-1-3 0,-3 1 0 16,0 3-4-16,0-1 1 15,0 3 0-15,0 5 2 16,0 0-1-16,3 9-1 16,3 2 5-16,3 2 1 15,-6 3 13-15,0 3 5 16,-3 0-2 0,0-3 0-16,-3 0 7 15,-6-2 4-15,0-3-11 16,0-3-3-16,-9-5-7 0,0-3-3 15,3-5-13-15,0-3-5 16,3-5-32-16,3-2-10 16,1-3-38-1</inkml:trace>
  <inkml:trace contextRef="#ctx0" brushRef="#br0" timeOffset="101">2499 13703 108 0,'0'2'44'0,"0"4"-24"0,0 4-15 0,0-2 13 15,0 3 3-15,0 2 2 16,3 0-10-16,-3 3-3 16,0-3-6-16,0 3-3 0,0-3 0 15,0-2-32-15,0-3-56 31</inkml:trace>
  <inkml:trace contextRef="#ctx0" brushRef="#br0" timeOffset="102">2422 13576 56 0,'-3'-8'22'0,"12"8"-12"0,0-3-36 0,0 1-6 0</inkml:trace>
  <inkml:trace contextRef="#ctx0" brushRef="#br0" timeOffset="103">2580 13491 112 0,'0'8'44'0,"0"5"-24"0,0 8-8 0,0-7 13 16,3 17-7-16,0 1 0 15,-1 3-11-15,1-4-2 16,3 12-3-16,-6-9 1 0,3-5 2 16,0-5-4-16,-3-3-1 15,0-5-75-15</inkml:trace>
  <inkml:trace contextRef="#ctx0" brushRef="#br0" timeOffset="104">2484 13705 132 0,'6'-2'49'0,"3"2"-26"0,3-3-7 15,0 0 18-15,3 3-14 16,-3-2-3-16,6-1-9 16,-6 3-3-16,5-2-44 15,-5-1-21-15,0 0-12 31,0 3-4-31</inkml:trace>
  <inkml:trace contextRef="#ctx0" brushRef="#br0" timeOffset="105">2755 13380 52 0,'0'26'22'0,"0"-18"-12"0,-6 3-3 16,3-3 9-16,0 5-8 15,-3 3-2-15,0 0-37 16,0-3-17 0</inkml:trace>
  <inkml:trace contextRef="#ctx0" brushRef="#br0" timeOffset="106">2800 13359 108 0,'0'2'44'0,"0"12"-24"0,0 4-21 0,0-10 7 16,0 3 0-1,3 2 1-15,-3 3-3 16,3 0-1-16,-3 0-56 0,0-1-24 15</inkml:trace>
  <inkml:trace contextRef="#ctx0" brushRef="#br0" timeOffset="107">3711 13081 88 0,'0'-3'35'0,"-3"3"-18"0,3 6-5 0,0-1 16 0,-3 6-3 16,-3 7 3-16,0 9-16 31,0-1-7-31,0 0 1 0,3 1 3 0,0-6-5 32,0-2 0-32,0-6 0 0,0-3-2 0,0-2 1 15,3-2 0-15,0-6 3 16,0-3-1-16,3-5 0 15,0 0-6-15,3-10 1 16,3-9 0-16,-3-2 0 16,6 5-3-16,-3 0 2 15,0 6 1-15,0 2 2 0,-4 5-6 16,1 3 1-16,0 6 1 16,0 7 3-1,0 3 4-15,3 5 2 16,3 3 1-16,-3 0 2 0,0 0-5 15,3 0-1-15,0-3-4 0,-3-2-3 32,0-1-80-32,0-5-43 15,-3-2 57-15</inkml:trace>
  <inkml:trace contextRef="#ctx0" brushRef="#br0" timeOffset="108">3678 13160 64 0,'-3'-15'27'0,"3"15"-14"0,0 13-4 15,0-16 11-15</inkml:trace>
  <inkml:trace contextRef="#ctx0" brushRef="#br0" timeOffset="109">3675 13184 195 0,'0'27'33'0,"0"7"-16"16,-3 6-6-16,0 2-5 0,0 8 2 15,0 6 2-15,0 7-1 0,0-2 0 16,0 3-3-16,0-6-1 16,3-2-3-1,-6-4-2-15,3-1 3 16,0-1 0-16,0 3-1 15,0-5 1-15,-3-6 4 0,0 0 4 16,-3-7-9 0,-2 2 0-16,-4-8 9 15,0 0 5-15,-3-5 9 16,-9-8 5-16,-6-6-1 16,-2-5 0-16,-13-7-5 15,-3-4-1-15,1-1-10 16,2 1-5-16,4 1-8 0,5 0-2 15,3 2-4-15,3 3-1 0,7 3-62 16,8 2-27-16,12-2-33 31</inkml:trace>
  <inkml:trace contextRef="#ctx0" brushRef="#br0" timeOffset="110">237 14113 80 0,'0'3'33'0,"3"4"-18"0,9 7-5 0,-6-4 12 16,6-2-10-16,-3 3-4 15,0-1-3-15,-6-2-1 16,6 0-9-16,-7 0-2 16,4-3-42-16,3-2-20 0</inkml:trace>
  <inkml:trace contextRef="#ctx0" brushRef="#br0" timeOffset="111">323 14102 100 0,'0'0'38'0,"6"3"-20"0,-6 2-21 0,3 1 8 16,3 1 2-16,-3 1 4 15,6 6-4-15,-6-4-2 0,3 3-7 16,6 1-3-16,-3-4-47 15,0 1-18-15</inkml:trace>
  <inkml:trace contextRef="#ctx0" brushRef="#br0" timeOffset="112">481 14129 76 0,'0'18'30'0,"0"1"-16"0,0 13 3 0,0-14 16 16,0 3-4-16,0 3 0 15,0 0-12-15,-6 2-3 16,3-2-8-16,3-3-2 15,-6-2-2 1,3-3 3-16,0-3 1 0,3-2-5 16,-6-4 0-16,3-4 3 0,3-3 5 0,0-3-5 15,0-2 0-15,3-3-2 16,3-2 1-16,-3-4-4 16,6 4 0-16,3-1-1 15,6 1-2-15,3 2 0 31,-9 2 0-31,6 4 3 0,-7 4 0 16,1 6-2-16,-3 6 2 16,0 1 5-16,0 4 5 15,-6 0-7-15,3 2-1 0,-6-3-1 16,3-2 2-16,0 0-6 16,3-8 1-16,-6-3-30 15,3-2-11-15,3-8-28 16</inkml:trace>
  <inkml:trace contextRef="#ctx0" brushRef="#br0" timeOffset="113">663 14351 104 0,'-9'3'41'0,"9"5"-22"0,0 2-9 15,0-2 14-15,0 5 2 16,0 1 4-16,0 1-10 15,9 4-2-15,-6 5-10 16,6-11-5-16,-1 6-2 0,1-4 1 16,3-4 3-16,0-11 0 15,0-8 0-15,-3 0-6 0,0-2-1 16,0-4-4-16,-6-2-1 16,3 1 1-16,-6-1 4 15,0 2 1-15,-6 1 1 0,6 5 0 16,0 0 0-16,0 8-3 15,0 8 5 17,6 3 2-32,-6 2 1 0,3 6 0 15,0-4-3-15,3 7 1 0,-6-12-2 16,9 6-1-16,-6-11-10 0,3-2-4 16,0-3-112-1,0-11 36 16</inkml:trace>
  <inkml:trace contextRef="#ctx0" brushRef="#br0" timeOffset="114">838 14356 64 0,'0'-2'24'0,"3"4"-12"0,3 6-3 16,-3 0 9-16,3 3 9 16,-6 2 8-16,9 0 2 15,-9 0-1-15,3-2-17 0,-3 0-7 0,0-3-7 16,0-3-4-16,0 0 2 0,0-5 0 31,0 0 1-31,3-5-2 0,3-3 1 16,-6-3-4-1,9-2 0-15,-6 0 1 0,6 0 0 0,0 2-3 32,3 3 2-32,5 3-1 0,-2 5-2 15,3 5 5-15,0 6 1 16,-12 2 8-16,3 3 4 15,-3 0-10-15,3 2-1 16,-9-2-3-16,3 0 2 16,0-3-14-16,3-2-5 15,-6-9-53-15,9-2-41 16,-3-5 37-16</inkml:trace>
  <inkml:trace contextRef="#ctx0" brushRef="#br0" timeOffset="115">1151 14375 116 0,'-9'-8'44'0,"6"8"-24"0,-6 0-21 0,9 3 7 15,-9-1 2-15,0 3 5 0,-3 3 2 0,0 6 0 16,3 2-3-16,-3-1 0 16,4 12-7-16,-1-3-3 0,6-1-1 15,3-1 1-15,6-4 3 16,0-2 0-1,2-5 0-15,4-6 3 0,-3-5 3 16,3-11 0-16,0-7 1 16,-3-1-6-16,0-5-2 15,0-2 0-15,-9-3 0 16,0 0-2-16,0 0-2 16,-9-3-2-16,0 3 1 15,0 8 3-15,6 2 1 0,-6 6-4 16,6 5-1-16,0 5-4 15,0 6 1-15,3 5 3 32,3 3 1-32,3 4 9 15,3 4 7-15,-6 5-7 0,3 2-2 16,0 1-2-16,0-1 0 16,3 3 0-16,-6-5 0 0,3-5-5 15,6-4-27 1,-3-4-12-16,3-11-48 31,-3-11-30-31,-1 1 53 0</inkml:trace>
  <inkml:trace contextRef="#ctx0" brushRef="#br0" timeOffset="116">1219 14401 84 0,'0'0'33'0,"0"0"-18"0,0 0-2 0,0 0 11 15,3 6 10 1,0-1 3-16,3 3-4 15,-6 0-3-15,3 2-14 16,3-2-5-16,-6 0-7 16,3-3-1-16,-3 1 1 0,0-4 9 15,0-2 3-15,0 0-3 16,0 0 0-16,-3-5-6 0,3-3-2 0,0-2-2 31,0-1 0-31,0 0-2 16,0 1 2-16,0-1-4 0,6 3-2 15,3 0 2-15,0 3 0 16,3 2-17-16,3 1-5 16,-3-1-27-1,2 3-10-15,1 0-8 16,-6 0-10-16,3 0 34 16,-3 0 46-16,-3 0 26 0,0 3 21 15,-3-1 10-15,3 4-23 0,-3-1-9 16,3 0-7-16,3 1-4 31,3-1-8-31,-3 0-1 0,6-2 3 0,-4-3 3 16,4-3 2-16,-6-2-4 0,3-3-1 15,-3 0-4-15,-6-3 1 32,6 1-4-32,-9-1 0 0,-12 3-3 15,3 3-1-15,-9 2-1 16,3 3 0-16,-2 8-3 15,2 3 1-15,0 5 2 16,3 0 1-16,3 0 1 16,3-1 2-16,3-1-1 15,6 4-1-15,3-2 1 0,12-3-1 16,3-5-9 0,2-2-2-16,4-12-34 0,-3-2-13 0,3 0-30 15</inkml:trace>
  <inkml:trace contextRef="#ctx0" brushRef="#br0" timeOffset="117">1609 14354 176 0,'-24'-6'66'0,"18"9"-36"0,-5 2-29 0,8 1 14 16,-6 2-2-16,3 5 3 0,0 3-1 16,6 0 1-16,-6-1-8 15,6 4-5-15,6-3 0 0,-3-3 0 0,6-5 3 31,0-5 8-31,-3-6 3 0,2-2-4 16,1-6-3-16,-3-2-8 16,-3-6-1-16,0-2-1 15,-3-3 2-15,-3-2-3 16,0-1-2-16,-3 1-1 16,3 2 3-16,-6 8-2 0,6 3-1 15,1 5-2-15,-1 8-1 0,3 8 1 16,3 5 2-16,-1 8 2 15,1 6 1-15,6 2 5 32,-6 0 5-32,3 8-7 15,6-5-1-15,-3-6 1 0,0-2 1 0,3-5-12 32,-3-6-4-32,3-5-54 15,-3-3-66-15,-3-10 27 16</inkml:trace>
  <inkml:trace contextRef="#ctx0" brushRef="#br0" timeOffset="118">1737 14314 148 0,'0'-11'55'0,"0"-2"-30"0,-6 5-29 16,3 0 78-16,0 3-27 0,0 0-20 0,0-1-17 15,0 4-8-15,3-1-7 0,-6 3 1 31,6 5-31-31,0 1-12 0,6-1-33 16,0 3-28-16,9 0 46 16</inkml:trace>
  <inkml:trace contextRef="#ctx0" brushRef="#br0" timeOffset="119">1844 14327 164 0,'-3'3'63'0,"0"-1"-34"0,-3 4-19 16,3-1 20-16,-2 0-16 15,2 3-5-15,0 0-8 16,3 3-3-16,0-1 1 0,0 4 2 0,0-1 2 0,0 0-1 16,0 0 1-16,0-2 9 15,-9 5 4-15,0-3-3 32,-3-2 0-32,0 4-8 0,3-1-1 15,-6-6-15-15,9 0-8 0,-3-11-48 16,9 0-56-1,9 1 27-15</inkml:trace>
  <inkml:trace contextRef="#ctx0" brushRef="#br0" timeOffset="120">2196 14409 60 0,'-3'-13'24'0,"3"5"-12"0,0-3-12 0,0 6 5 0,0 0 19 15,-6 0 11-15,0 2-3 31,0 3-1-31,-3 3-11 0,-12 5-5 0,3 2-4 16,3 6 0-16,-6 3-6 16,4 4 4-16,5 4 1 0,0-1-5 15,9-5-3-15,0-2-1 16,6-3-1-16,12-6 4 16,-6-2 2-16,2-8 4 15,4-10 1 1,0-9-1-16,-6-2-1 15,0 0-3-15,-3-3-1 16,0 0-1-16,-3-2 0 16,-3-3-7-16,0-3-2 15,-3 3-3-15,3 5 2 16,-6 6 4-16,3 4 1 16,0 6-4-16,3 3 1 0,0 8 0 15,0 7 2-15,0 1 5 16,3 5 3-16,6 5 4 15,-6 5 4-15,3 1-6 16,6 5-2-16,-3 5 1 16,-3-6 2-16,9-7-4 15,-9-3-3-15,2-5-32 0,7-5-15 0,-9-3-59 16</inkml:trace>
  <inkml:trace contextRef="#ctx0" brushRef="#br0" timeOffset="121">2276 14401 144 0,'0'3'55'0,"3"8"-30"0,-3 4-18 0,0-4 15 16,0 0-4-16,0 4-1 16,3 9-7-1,-3-5-2 1,6-3-6-16,0-3-4 0,-6-3-83 15</inkml:trace>
  <inkml:trace contextRef="#ctx0" brushRef="#br0" timeOffset="122">2231 14277 208 0,'-9'-3'79'0,"9"3"-42"0,3 0-48 0,-3 0 13 0,6 0-4 15,0 6 1-15,0-1-10 16,3 0-5-16,3 0-67 16,-3 3-28-16</inkml:trace>
  <inkml:trace contextRef="#ctx0" brushRef="#br0" timeOffset="123">2395 14354 104 0,'-12'2'41'0,"-3"6"-22"0,3 8-16 0,6-8 10 16,0 5 3-16,0 1 2 16,3-1-7-16,1 0-4 15,4 5-2-15,1-4-1 16,6-6 9-16,3-8 6 0,-3-3-4 16,0-2 0-16,-3-3-9 15,0-3-4-15,0 1-1 0,-6 2-1 16,3 0 0-1,0 2 0-15,-3 4-7 16,3 4 0 0,0 9 3-16,6 8 2 0,0 7 2 15,3 6 0-15,-3 0 11 16,0-1 7-16,-6 4 8 16,-3-4 7-1,-6-4-7-15,0-3-1 16,-9-6-5-16,0-5-3 0,-6-2-7 15,3-3-4-15,0-5-17 0,3-9-5 16,-2-7-49-16,8-3-21 16,6 0-21-1</inkml:trace>
  <inkml:trace contextRef="#ctx0" brushRef="#br0" timeOffset="124">2511 14407 208 0,'-3'-3'79'0,"3"8"-42"0,9 8-45 0,-9-5 10 16,0 6-3-1,0 1 0-15,0-1 1 16,0 2 2-16,0-1-1 16,0-4 2-16,0 0 0 0,0-3-70 0,0-3-53 15,0-10 41-15</inkml:trace>
  <inkml:trace contextRef="#ctx0" brushRef="#br0" timeOffset="125">2466 14261 168 0,'-8'-18'63'0,"16"12"-34"0,-2-2-65 0,3 6-4 15,0-4-22-15,0-2-7 16</inkml:trace>
  <inkml:trace contextRef="#ctx0" brushRef="#br0" timeOffset="126">2621 14184 140 0,'0'16'55'0,"3"0"-30"0,3 16-12 15,-3-16 17-15,0 5-15 16,0 5-6-16,6 6-3 0,-6-3-2 16,3 3-33-1,0 2-13-15,0-7-32 0,-6-3-11 0</inkml:trace>
  <inkml:trace contextRef="#ctx0" brushRef="#br0" timeOffset="127">2559 14332 208 0,'29'-5'77'0,"-5"0"-42"0,24 0-41 31,-24 2 14-31,14-2-12 0,4-1 1 15,0-4-85-15,5-6-36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3:18:24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13194 11287 512 0,'-30'-79'189'0,"15"52"-147"0,-11-23-9 15,11 24-16-15,-9-14-18 16,-12-10-1-16,-14-6-2 16,-13-2 0-16,-11 2 3 15,-13 3-7-15,-17-5-2 0,-18 3-10 16,-21 7-2-16,-15 11-5 15,-17 13 0-15,-19 16 10 0,-11 13 5 16,-6 17 14-16,2 12 6 16,4 16 12-16,2 24 5 15,7 22-7-15,3 23-3 16,5 34-2-16,-8 16 1 16,2 46-1-16,1 26 2 15,8 13-6-15,15 10-3 16,19 22-6-16,8 10 0 15,21 1 0-15,20 9 0 16,28 4 0-16,29-14 2 16,31 3-1-16,31 3-1 15,31-16 1-15,23-3 1 16,37-16 1-16,26-8 1 16,35-21-2-16,25-18-2 15,29-19 1-15,9-26 1 16,18-24-1-16,24-27-1 0,15-23 3 15,14-35 0-15,69-29 3 16,-5-37 1-16,-16-37-3 16,-18-29-1-16,-11-38-1 15,-28-23 1-15,-17-34 0 16,-33-19 1-16,-21-26 2 0,-26-17 1 16,-16-25 3-1,-14-17 4-15,-15-15-4 0,-15-19 2 16,-15-24-3-1,-24-3 0-15,-26 4-5 0,-43 1-3 16,-35-4-5-16,-32 13 0 16,-34 16 0-1,-26 2-1-15,-18 21-25 16,-27 6-10-16,-21 26-73 0,-35 3-29 16,-27 40 74-1,-15 7 35-15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3:51:13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19010 3567 192 0,'0'0'74'0,"0"0"-58"0,0-3 16 0,0 3 2 0,0 0-8 15,0 0-3-15,0 0 2 16,0 0 4-16,3 8-16 16,-3 0 8-16,0 13 6 0,0-5-4 15,0 2 1-15,0 4-13 16,-3-1-7-16,3 0-5 15,-3-3 0-15,3-4 3 16,0-4 3 0,0 1-37-16,3-3-16 0,-3-8-86 15,0 0-38 1,3-3 89-16</inkml:trace>
  <inkml:trace contextRef="#ctx0" brushRef="#br0" timeOffset="234.9269">19082 3553 272 0,'-6'-10'101'0,"6"12"-78"0,3 1 20 16,-3-3 2-16,0 0-8 16,0 5 1-16,0 3-22 15,0 3-7-15,-3 2-6 16,0 6 4-16,0 2 5 0,0 3-8 15,0-1-2 1,0-4-11 0,3 2-2-16,0-8-76 0,0-2-34 15,0-6 62-15,0-5 31 16</inkml:trace>
  <inkml:trace contextRef="#ctx0" brushRef="#br0" timeOffset="870.4312">19236 3866 272 0,'0'-8'104'0,"-6"5"-81"0,9 8 7 15,-3-2-3-15,6 2 2 16,0 6 5-16,6 2-3 16,3 6-1-16,0 2-17 15,-3 3 3-15,3 2 2 0,-3 0-6 16,0-2-2-16,-3 3-5 0,-1-6-2 15,1 3-6 1,0-8 0-16,-3-1-26 16,0-4-10-16,0-3-38 15,0-3-13-15,-6-5 45 0,6-5 23 0</inkml:trace>
  <inkml:trace contextRef="#ctx0" brushRef="#br0" timeOffset="1156.0437">19540 3858 324 0,'-9'-8'121'0,"6"8"-95"0,3 5 3 16,0-5-8-16,-3 5-1 0,0 11 2 0,0 0-5 15,-3 10 0 1,-6 6-10-16,-3 11 9 0,1 12 6 0,-4 1-2 0,3-3-2 15,-3-3-6-15,6-8-2 32,0 1-9-32,6-9 0 15,0-2-6-15,3-8-1 0,-3-9-19 16,3-1-7-16,0-9-45 16,9-2-18-16,-3-9 50 15,6-2 23-15</inkml:trace>
  <inkml:trace contextRef="#ctx0" brushRef="#br0" timeOffset="1685.9686">19847 3987 200 0,'6'-8'77'0,"-3"6"-60"0,2-9 24 15,-5 6 8-15,3-3-12 16,-3 0-3-16,0-3-3 16,-3 1 3-16,1 2-15 31,-7-3-10-31,-3 3 7 0,-3 6 4 16,-3 7-10-16,-3 0-3 0,0 8-5 15,-3 6-2-15,4 5-2 16,-1 5 1-16,3 3 3 0,6 2 3 15,3-2 0 1,9 0 0-16,6-9-1 16,6-7 0-1,6-5 0-15,3-11 0 16,2-8 0-16,-2-5 0 16,0-6-2-16,-3 1-2 15,-3-6-2-15,-3 3-1 16,0-3 2-16,-3 0 0 0,-6 0-2 0,0 3 2 0,0 3 7 31,0 4-3-31,-3 4 1 0,2 4-2 16,-2 1 1-16,0 16-2 15,6 2 2-15,-3 3-2 16,0 5-1-16,3 0 3 0,0-2-4 16,6 7 0-16,0-5-8 15,0-2-2-15,0-6-51 16,0-5-24-16,0-5 35 15,0-6 19-15</inkml:trace>
  <inkml:trace contextRef="#ctx0" brushRef="#br0" timeOffset="1938.0866">20070 3889 332 0,'-9'14'123'0,"15"-22"-95"0,-3 18 9 0,-3-10 11 32,12 16-16-17,0 3-9-15,-3-3-5 16,5 5-11-16,-2-3-4 0,6 3 0 0,-3 1-4 16,6-1 0-16,0-8-26 15,-3-2-11-15,0-4-41 0,-4-7-17 16,-2-2 51-16</inkml:trace>
  <inkml:trace contextRef="#ctx0" brushRef="#br0" timeOffset="2175.0886">20376 3805 336 0,'-11'5'126'0,"11"3"-98"0,0 10-3 15,-3-4-7-15,0 10 8 0,-3 5 10 0,-3 13 2 16,-6 14-1-16,0 10-20 16,-3 2-1-16,-3-1 0 0,3-9-8 15,1-8-2-15,2-2-4 16,0-9-2 0,3-4-15-16,6-9-5 15,3-7-32-15,0-6-12 16,3-13-100-1,6-8-46-15,-3-8 109 16</inkml:trace>
  <inkml:trace contextRef="#ctx0" brushRef="#br0" timeOffset="2552.7056">20549 3543 260 0,'-6'5'99'0,"9"-2"-77"0,-3 2 11 0,0 0 2 16,0 1-8-1,3 4 1-15,-3 6-11 16,3-3-3-16,-3 3-8 0,0 0-4 16,0 0-1-16,3-3-10 0,-3-2-2 0,0-1-56 15,3-4-25 1,-3-6 47-16,0-3 22 0</inkml:trace>
  <inkml:trace contextRef="#ctx0" brushRef="#br0" timeOffset="2743.7339">20635 3545 280 0,'-9'3'104'0,"6"5"-81"0,6 11 5 16,-8-12-2-16,5 12-2 15,0-6 3-15,-3 6-12 16,6-1-4-16,-3 3-7 0,2-2-9 16,-2 2-2-16,0-13-184 31,6 5 104-31,0-10 36 0</inkml:trace>
  <inkml:trace contextRef="#ctx0" brushRef="#br0" timeOffset="4763.5066">21165 3752 200 0,'6'0'77'0,"-12"-3"-60"0,6-2 13 0,0 5 1 0,3 0-12 16,-3-3-3-16,0 3-12 16,0 0-2-1,0 0-2-15,0 0 8 0,0 0 5 16,0 0 5-16,-3 3 1 16,-3-3 3-16,-3 8 3 15,0 5 4-15,-3-2 2 16,-5 4-21-16,-1 4-8 15,0-6-9-15,0 6-1 0,0-9 15 0,3 1 7 16,3 0-4-16,3-4-1 16,1-1-5-16,2 4-1 15,0-4-3-15,3-1-1 16,3 5-4-16,0-4 1 0,0 2 2 16,3 0 3-16,3 0 0 15,3 2 2-15,-4-2-7 16,4 0 1-16,0 0 1 15,0 3 3-15,0-3-13 16,3-1-7 0,-3 1 16-16,3-2 8 0,-3 4-23 15,3-4-12-15,-3-1-51 16,0-8-23 0,6 1 54-16</inkml:trace>
  <inkml:trace contextRef="#ctx0" brushRef="#br0" timeOffset="5316.0813">21162 3892 208 0,'-9'3'79'15,"6"-9"-61"-15,0 14 15 0,0-5 3 16,3-3 0-16,0 3 2 16,0-1-11-16,0-2-5 0,3 0-12 15,-3 0-2-15,0 0 2 0,6 3 0 16,6 0 4-16,0-6-9 15,3 3-6-15,3-3 16 0,6 1 7 16,5-4-5 0,7 6-2-16,-6 0-4 15,15 0 0-15,-4 0-4 0,7 0-2 0,-12 0-2 32,2 6-3-32,-11-1 3 0,6-8 4 15,0 1 1 1,-7-1-4-16,-2 0 0 0,-6 3 0 15,-3-2 0 1,-3 2 2-16,-3-3 3 16,-3-2 9-1,0 5-10-15,-3 0 3 16,0 0-11-16,0 0-5 16,-3 0 0-16,0 0 1 15,3-3 2-15,0 0-10 0,-3 3-2 16,0 0-20-16,0-5-93 15,0 0-20 1,0 0 74-16,0-1 41 0</inkml:trace>
  <inkml:trace contextRef="#ctx0" brushRef="#br0" timeOffset="5686.3481">21701 3752 292 0,'-6'0'110'0,"0"0"-86"0,9 2-4 0,-3-2-9 15,0 0 4-15,3 8 5 16,3-2-4-16,0 2-1 16,6 2-9-1,0 1 9-15,6 2 5 0,2-2-19 0,1-1-7 0,0 3 0 16,0-2 2-16,-6-3 3 15,3 5 3-15,-3-5-1 16,-6 0-1-16,-7 0 16 16,-4 5 9-1,-7-5-2-15,-6 5 1 16,-3-2-7-16,0 2-2 0,0-2-9 16,3-1-2-16,3 1-13 15,0-3-4-15,4 0-87 16,5-3-35-16,6-2 68 0,2 2 34 15</inkml:trace>
  <inkml:trace contextRef="#ctx0" brushRef="#br0" timeOffset="9817.8241">22210 3696 260 0,'-27'0'99'0,"15"6"-77"0,-6 4 9 0,10-2 1 16,-4 5-5-1,-3 8 2-15,0 9-5 16,0 7-3-16,6 8-11 16,6 7 5-16,6 4 4 0,6 2-6 15,6-2-2-15,9-11-2 16,8-13-1-16,7-14 2 15,6-13 1-15,2-15-3 16,-2-11 0-16,-6-6-7 16,-10-5-1-16,-8-2 0 0,-12-6 0 15,-9 3 4-15,-9 0 2 16,-6 0-2-16,-2 3-1 16,-4 5-6-16,0 8 0 15,0 7-39-15,3 9-16 16,6 5-57-16,3 0-24 15,6 0 73-15,3 0 34 16</inkml:trace>
  <inkml:trace contextRef="#ctx0" brushRef="#br0" timeOffset="10091.9609">22695 3934 316 0,'-6'11'118'16,"3"-3"-92"-16,-6 10 8 0,3-7 0 0,-3 5-5 15,-2 8 3-15,-7 5-6 16,0 0-4-16,0-3-12 0,3 1-11 0,3-3-4 0,-3-3-45 15,3-5-16-15,0-6-46 16,1-4-20-16,5-9 71 16,3-5 32-16</inkml:trace>
  <inkml:trace contextRef="#ctx0" brushRef="#br0" timeOffset="10258.3932">22520 3979 356 0,'3'-5'134'0,"-3"8"-104"0,3-1 5 0,5 1-6 16,1 2-8-16,3 3 2 0,3 5-11 16,3 6-2-1,3 7-6-15,3 4-7 0,-1-1-1 16,-2 0-53-16,6-3-22 0,3-7 40 16,-9-11 19-16</inkml:trace>
  <inkml:trace contextRef="#ctx0" brushRef="#br0" timeOffset="15343.7691">21906 16084 216 0,'0'-3'82'0,"3"1"-64"0,0 4 9 15,-3-2 0-15,0 0-5 16,0 0-1-16,0 0 4 16,0 0 4-1,0 6-16-15,-3-1 4 0,-3 3 3 16,-3 2 2-16,-2 4 4 15,-4 2-16-15,0 2-8 16,0-2-5-16,0 0 2 0,0-3 0 16,3 6 1-16,3-6 0 15,3 0 0-15,3-5 0 16,6 5 0-16,3-5-5 0,3 0-1 16,3 0 9-16,3 0 7 15,0 0-4-15,0-3-1 16,0 8-12-16,0-5-5 15,-4-2-10-15,1 4-1 16,-3-7-116 0,0 2-51-1,-3-5 96-15</inkml:trace>
  <inkml:trace contextRef="#ctx0" brushRef="#br0" timeOffset="15765.6637">21868 16230 252 0,'-6'-3'93'16,"6"3"-72"-16,0 0 9 0,0 0-1 0,0 0 0 16,0 0 5-16,0 0-2 15,6 3 1-15,3-3-18 16,3 5 0-16,5-3-1 16,7 1 1-16,12 0 4 15,0-3-5-15,5-3 0 0,4 0-4 16,6 1-1-16,2-3-5 15,-2 5-1-15,-4-3-1 0,-5 0 1 16,-3 3-2-16,-10-2 2 16,-5 2-2-16,-3 0-1 15,-6 0-6-15,-3 0-1 0,-3 0-48 16,-3 0-18-16,3 0 37 16,-6 0 20-1</inkml:trace>
  <inkml:trace contextRef="#ctx0" brushRef="#br0" timeOffset="17142.783">22079 7310 252 0,'0'0'93'0,"0"3"-72"0,3 0 22 16,-3-1 8-16,0 4-14 16,-6 4-1-16,-3 3-4 15,-6 3 2-15,-6 3-18 16,1-1 0-16,-1 1 0 0,0-1-4 16,0-2-2-16,3-2-3 0,3-4-2 15,3 1-3 1,6-1 1-16,3 1-2 0,3-3-1 15,3 0 1-15,3 0 1 0,3 0-3 16,3 2 0-16,0-2-8 16,3 3-4-16,0-3-13 15,-3 0-6-15,-3-3-67 16,0 0-30 0,3-2 67-16,-1-1 33 15</inkml:trace>
  <inkml:trace contextRef="#ctx0" brushRef="#br0" timeOffset="17580.7921">22019 7467 264 0,'-8'2'101'0,"5"-4"-78"0,0 2-7 15,3 0 42 1,0 0-13-16,0 0-6 16,0 0-6-16,6-3-19 0,0 3-2 0,5 0 1 15,1-3 2-15,6 1 3 16,6 2-1-16,3-3-1 15,6 0-2-15,8-2-1 16,10 0-3-16,-1-3-1 16,4 3-3-16,-6-1 1 15,-10 4-2-15,1-1 0 16,-6 3-3-16,-9-3 1 16,-4 3 0-16,-5 0 3 15,-3 0-5-15,-3-2-1 16,0 2-5-16,-3-3 1 15,0 0-22-15,-3 1-8 0,-3 2-73 16,0 0-33 0,-3 2 73-16,3-4 34 15</inkml:trace>
  <inkml:trace contextRef="#ctx0" brushRef="#br0" timeOffset="19091.931">19153 7337 120 0,'6'-3'46'0,"-3"6"-35"0,6-6 12 0,-6 3 5 16,0 0 6-16,0-2 4 15,0-1 6-15,0 0 2 0,0 1-24 16,-3-1 9-16,0 0 4 16,0 1-11-16,-3-1-3 15,0-2-1-15,0 0 1 16,0-1-16-16,-3 1-4 15,0-3-7-15,-3 3 1 16,0-1 1-16,-3 1 2 16,0 0 1-16,-3 2 1 0,1-2 0 15,-4 5 2-15,0 5-1 16,-3 0 2-16,0 1-2 16,3 2-1-16,-3 0 3 15,1 2 0-15,-1 3-1 16,0 1-2-16,0 2 1 15,0 2-1-15,0 1 0 16,1 2 0-16,-1 0-5 16,0 3 1-16,6 0 0 15,3-1 2-15,3 1 10 16,3 3 6-16,6 2-4 0,6 2-3 0,3 1-4 16,9 0-3-16,9-3 1 15,0 0-1-15,2-5-5 31,4-5 1-31,3-6 0 16,5-8-1-16,4-8 4 16,0-7 2-16,2-9-9 0,-2-5-2 15,-6-7 11-15,-7-1 9 16,-8 0-5 0,-6-5-2-16,-12 0 17 0,-9 0 9 15,-9 3-8-15,-6 2-4 16,-5 3-15-16,-7 5-6 0,0 8-12 0,0 8-2 15,0 6-77-15,4 4-32 16,5 4 65-16,9-4 31 16</inkml:trace>
  <inkml:trace contextRef="#ctx0" brushRef="#br0" timeOffset="20631.4694">19213 16063 244 0,'-9'-5'90'0,"9"5"-70"0,-3-3 4 0,0 3-5 16,0 0 5-16,-3-3 7 15,0-2 1-15,-3 5 3 16,0-3-19-16,0 1 4 0,-3-6 1 16,0 5-5-16,-3-2 1 0,0 0-8 15,-2 5-3-15,-1-3-1 16,-3 3-1-16,0 3-2 16,0 2-2-16,3 0-2 31,1 3 1-31,-10 0 1 0,0 8 0 15,0 0 0-15,0 5-5 16,1 5 1-16,2 6 2 16,0 3 1-16,9 2 1 0,6 8-3 15,9-6 0-15,9 1-1 16,12 2 3-16,9-7 0 0,2-4 1 16,7-9 0-16,9-9 0 0,5-5 0 15,7-8 2-15,-1-8 1 16,-5-11 3-16,-6-10-3 15,-10-8 0-15,-8-3 3 16,-9-5 1-16,-9 6-1 16,-12-1-1-16,-9 3-12 15,-9 3-3-15,-6 7-33 16,-3 6-14-16,-2 8 30 16,2 7 13-16</inkml:trace>
  <inkml:trace contextRef="#ctx0" brushRef="#br0" timeOffset="22618.717">22847 3657 296 0,'-18'-3'112'0,"18"0"-87"0,0 3 26 0,0 0 8 0,0 0-25 15,0 0-7-15,0 0-10 16,6-2-3-16,3-1-8 16,-3 0-2-16,12 1 2 0,-6-1-5 31,9 0-1-31,-4 1 0 0,7-1 2 15,-3 0-3-15,-3 1-2 0,3-1-1 16,-6 1 0-16,-3-1 3 16,-4 0 2-1,1 3 0-15,-3 0 2 16,-6 6 4-16,0 4 6 16,0 11-5-16,-3 11-2 0,-3 10 1 15,-5 6 2 1,-1 2 2-16,3-2 3 15,0-3-3-15,3-3-1 16,0-5-6-16,3-2-3 16,3-4-16-16,0-7-7 0,0-8-58 0,3-3-22 15,-3-7 52-15,6-6 26 16</inkml:trace>
  <inkml:trace contextRef="#ctx0" brushRef="#br0" timeOffset="22873.8409">22823 3879 356 0,'-12'0'132'0,"15"0"-103"0,0-3 5 15,3 3-5 1,0 0 3-16,12 0 7 0,6-2-10 15,3-1-2-15,2-2-16 32,4 2-4-32,0-2-3 0,0 2-9 0,-7-2-2 15,4 2-47-15,-9-2-21 0,0-1 38 0,-6 4 20 16</inkml:trace>
  <inkml:trace contextRef="#ctx0" brushRef="#br0" timeOffset="23409.6398">23374 3662 336 0,'-18'-13'126'0,"18"7"-98"0,-6 1 10 32,0 2-3-32,-3-2 0 15,-3 0 3-15,-6 2-12 0,3 3-3 16,-5 5-13 0,-4 9-9-16,0 7-1 0,0 8-2 15,6 3-2-15,3-3 0 16,4 0 3-16,11 0-5 0,0-8 0 15,8-2 0-15,4-3 4 16,-3-8 1-16,9-3 1 0,-3-5-3 16,3-5 0-16,-3-3-3 15,0-6 1-15,-3-2 3 16,2-2 1-16,-5-1 3 16,-3 1 1-16,0-1-1 15,-3 4-2-15,0 1-2 0,-3 4-1 16,0 4-1-16,0 9 0 15,-3 13 5-15,0 10 1 16,-3 11-3-16,3 3 1 16,0 0 0-16,0-3 2 15,0 0 3-15,3 0 2 16,0-3-6-16,0 1-2 16,3-9-42-16,-3-5-19 15,0-5 32 1,0-5 14-16</inkml:trace>
  <inkml:trace contextRef="#ctx0" brushRef="#br0" timeOffset="24672.6304">23669 3622 248 0,'-3'-5'93'0,"3"5"-72"0,0 0 11 0,0 0 1 16,0 0-12-16,-6 3 1 16,6-1-9-16,-6 6-3 15,-3 3-5-15,-6 7 5 0,6 9 5 16,-6 7-1-16,-3 3 0 15,9 5 5-15,0-2 5 16,3-3-9-16,0-2-3 31,6-4-5-31,9-2 0 16,0-2-4-16,3-6 0 16,6-5 3-16,6 0 1 0,3-11 3 15,2-5 1-15,-5-5-3 16,6-6 0-16,-9 1-5 15,0-4-2-15,-12 1 6 0,-9-3 3 16,0 3 3-16,-12 0 5 16,-6 2-6-16,-6 1 1 15,-3 7-8-15,-3 0-1 16,1 9-9 0,2-1-4-16,3 0-20 15,3 3-8-15,12 0-63 16,-3 0-25-16,12-3 65 15,6 1 33-15</inkml:trace>
  <inkml:trace contextRef="#ctx0" brushRef="#br0" timeOffset="25304.38">23933 3712 316 0,'0'0'118'0,"-3"0"-92"0,3 0 22 16,0 0 2-16,0 0-10 0,0 0 0 0,0 0-19 15,0-5-7-15,3 0-9 16,-3-3-4-16,6 0 0 0,-3-3-6 16,0 0 1-16,0 1-5 0,0-1 1 15,0 1-3-15,-3 2 0 16,6 3-1-16,-3-1 0 16,-3 6-2-16,6-5-1 31,-6 5 8-31,0 0 6 15,3 5 3-15,0 6 4 16,0 5 8-16,0 7 5 16,-3 9 4-16,0 3 3 15,-3 2-5-15,0 0-3 16,3 0-8-16,-3-5-2 0,0-3-4 16,3-6-1-16,0-1-6 15,0-4 0-15,0-5-54 16,0 1-24-16,0-6 41 15,3-1 20-15</inkml:trace>
  <inkml:trace contextRef="#ctx0" brushRef="#br0" timeOffset="25543.4395">23871 4075 284 0,'-9'0'107'0,"9"0"-83"0,9-3 2 0,-3 3-6 16,0-3 13-16,3 1 9 16,3-1-3-1,6 0 0-15,-1 1-22 0,-2 2 3 16,9 0 1-16,-6 0-14 0,0 0-3 16,-3 2-14-16,0 1-4 0,-4 0-77 15,-2-1-34 1,-3 1 64-1,-3 0 30-15</inkml:trace>
  <inkml:trace contextRef="#ctx0" brushRef="#br0" timeOffset="26375.4077">24216 3575 308 0,'-9'-3'115'0,"9"3"-89"0,0 3 3 15,0-3-2 1,0 0-9 0,9 2-1-16,0-2-1 15,0 0 0-15,6 0-8 16,3 0-1-16,3 0 3 0,-1 0-6 15,1 0 0-15,-3 0 0 16,0 0 0-16,-3 0-5 0,-6 0 1 0,6 3-2 16,-9 2 0-1,3 6 2-15,-3 2 2 0,-3 5 5 16,-3 6 4-16,-3 8 5 31,-3 2 2-31,3 6-1 0,-3 2 2 16,0-2-1-16,0-3-2 0,3-2-6 15,-3-6-2-15,6-3-4 16,-3-5-3-16,3-2-11 16,0-6-6-16,3-2-58 15,-3-3-24-15,0-8 50 16,9 0 24 0</inkml:trace>
  <inkml:trace contextRef="#ctx0" brushRef="#br0" timeOffset="26584.7047">24264 3871 348 0,'-6'-5'132'0,"6"2"-103"0,18-5-6 16,-9 5-8-16,6-2 8 16,2 0 7-16,4-1 2 0,0 1 1 15,9 0-18-15,-3 2-2 0,-4 1-2 16,7-1-15-16,-9 0-4 15,0 3-87-15,-3-2-39 16,-6-1 68-16,-3-2 35 16</inkml:trace>
  <inkml:trace contextRef="#ctx0" brushRef="#br0" timeOffset="27142.1972">24853 3590 368 0,'-9'-13'137'0,"15"11"-106"0,-12-6 13 16,3 5-2-1,-3-2-9-15,-6-1 1 16,1 1-11-16,-7 5-3 0,-6 3-12 16,-3 2-7-16,-3 8-4 0,1 11-1 0,-4 5 3 15,3 3-2-15,12 2 1 16,6 3 2-16,9-5 0 16,6-3 0-16,6-5 0 15,3-5 0-15,3-9 0 16,9-2 4-16,-3-11 2 15,-1-5 0 1,7-5-1-16,-3-5-1 16,-6-3 0-16,0-1 0 15,-3-1 0-15,-3 1-5 0,-4 1-1 16,1 3-2 0,-3 2 0-16,-3 3-2 0,0 2-1 15,-3 6-3 1,0 5-1-16,0 10 10 15,0 14 5-15,0 13 3 0,0 11 1 0,0 2 0 16,-3 0 2-16,0 1-1 16,-3-4 0-16,6-2-8 15,-3-5-2-15,3 0-60 16,0-11-26-16,0-3 44 16,0-10 21-16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3:52:02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7696 7213 260 0,'-6'-3'96'0,"6"0"-75"0,-3-2 8 0,3 5-3 16,-3-3 3-16,0 1 7 15,-6-4-4-15,1-2-2 16,-4 3-16-16,-3-3 7 0,0 3 2 0,-3-3-3 15,0 0-1-15,-6 0-9 16,1 0-2-16,-4 3-4 16,-3 0-1-16,-3-1 1 0,-3 4 0 15,1 2-2-15,-1 2 1 16,-3 4-4-16,1 2 0 16,2 2 1-16,0 3 0 15,-2 1-3 1,-1 1 2-16,0 4 1 15,0 5 2-15,-2 5-3 16,5 5-2-16,3 1-1 16,4 4 3-16,2 4-2 0,3 2 1 15,3 8 2 1,9 7 0-16,6 7-3 16,6 7 2-16,9 0-1 0,9 2-2 15,6 1 0-15,12-3 0 0,5-8-2 16,1-5 1-16,6-8 1 15,2-8 2-15,7-5 1 16,5-6 1-16,4-10 0 16,2-5 0-16,4-9 0 15,5-7 0-15,9-11 0 16,57-45 2 0,-6-3 1-16,-24 1 3 15,-12-6-1-15,-23 3 2 16,-22-6 7-16,-17-7 5 15,-18-1 0-15,-21 4 0 16,-18-1-6-16,-15-3 0 16,-5 6-8-1,-7 3-3-15,-6 7-1 16,-2 9 1-16,-1 7-14 16,4 5-5-16,2 9-26 0,6 13-13 15,1 2 30 1,11 11 15-16</inkml:trace>
  <inkml:trace contextRef="#ctx0" brushRef="#br0" timeOffset="1231.3069">8497 7480 224 0,'-3'8'85'0,"3"-27"-66"0,-6 35 5 16,3-5-1-16,-6 2 13 15,0 3 12-15,-3 2-10 16,0 1-4-16,-2 2-20 16,5-3-7-16,-6 1 0 0,3 0-6 15,0-1-3-15,6 1 7 16,0-4 4-16,6 1-4 15,3 0-3-15,6-3 1 0,3 1 0 0,3-6-4 16,3 0-1-16,2-3-2 31,4 0 3-31,0-2-13 16,0-1-6-16,-6-2-60 16,0 3 43-16,-4-6 17 15</inkml:trace>
  <inkml:trace contextRef="#ctx0" brushRef="#br0" timeOffset="1521.5253">8494 7684 308 0,'-6'-3'115'0,"3"0"-89"0,6 3-1 0,-3 0-5 16,6 0-1-16,3-2 5 16,6-1-1-16,3-5-2 0,5-3-11 15,7 1 0-15,3 2 3 16,0-3-9-16,-1 3-2 0,-2 3-2 16,3 2 2-16,-6-2-17 15,-3 0-4-15,-4 2-46 16,-5 3-18-16,0-2 43 0,3-6 20 0</inkml:trace>
  <inkml:trace contextRef="#ctx0" brushRef="#br0" timeOffset="2272.2833">9060 7445 224 0,'0'3'85'0,"3"0"-66"0,-1 15 14 0,1-13 4 0,0 3-1 0,0 6 2 16,-3-1 2-16,0 3 2 16,0 0-23-16,0 0-17 0,0-1-10 15,0 1 4 1,0-3 1-16,0-2 0 15,-3-3 2-15,3 0 7 0,0-3 4 16,0-2-1-16,0-3 0 16,0-3-5-1,0-2-3-15,0-3-3 16,0-3-1-16,3 1-7 16,3-6-4-16,0 0 14 0,3 0 7 15,0-2-14-15,9 2-5 31,-3 3 4-31,0 5 3 16,0 5 15-16,0 6 8 16,-6 5-11-16,-1 5-6 15,1-3-10-15,-9 4 11 16,0-6 11 0,0-3-1-16,3 0-2 15,-3-5-3-15,0 3 0 0,3-3-6 0,-3 0-3 31,6-8-4-15,0-8 1-16,3 8 3 16,0-3-1-16,3 4 1 0,0 1 2 0,0 4 0 15,0 10 2 1,-3-1-1-16,-3 4 2 16,0-3-20-1,-1 3 10-15,1-1-9 0,0-2-63 16,-3 3-27-1,0-6 53-15,6-5 27 0</inkml:trace>
  <inkml:trace contextRef="#ctx0" brushRef="#br0" timeOffset="2682.8228">9464 7427 272 0,'-9'0'101'0,"6"-11"-78"0,-3 14-16 31,6-3-5-31,-2 8 5 16,-7 13 1 0,0 3-3-16,3 0 4 0,0-1 3 15,3 1-2-15,3-5 0 16,0-9 2 0,3 4-6-16,3-6 1 15,0-3 0-15,3-5 3 16,0-3-5-16,-1-2-3 15,-2-3-1-15,3 0-1 0,-6-3 2 0,3 1 1 16,-3-6 3-16,-3 3-3 0,0 0-2 16,0 2 0-16,-3 3 1 15,3-3-3-15,0 9 0 16,0 2-4-16,0 5 1 16,3 3 4-16,3 5 2 15,-3-2-3 16,3 2 1-31,0-2-13 16,3 2 6-16,0 0-9 0,3-2-97 16,-3-3-42-16,3-3 76 15,3-2 40-15</inkml:trace>
  <inkml:trace contextRef="#ctx0" brushRef="#br0" timeOffset="2870.3258">9801 7419 272 0,'-3'13'101'0,"-9"-2"-78"0,3 23-13 0,0-21-10 15,0 3-6-15,0-3 7 16,0 3 0-16,-6-2-86 16,6 1 47-16,-3-1-76 15,4-4 65-15</inkml:trace>
  <inkml:trace contextRef="#ctx0" brushRef="#br0" timeOffset="3045.9889">9643 7437 304 0,'0'3'112'0,"12"13"-87"0,-6-11-7 31,9 6 15-31,0-1-7 15,-1 4-12-15,4 2-45 0,0-1 15 0,0-1-36 16,0-4 30-16</inkml:trace>
  <inkml:trace contextRef="#ctx0" brushRef="#br0" timeOffset="4161.9609">10110 7419 220 0,'-3'-11'85'0,"9"17"-66"0,-6-9 1 15,6 6-4-15,-6-3-7 0,3 2 28 47,3 9-20-47,3 13 19 0,0-11-3 0,3 3-1 16,0 8-14-16,-3-9-6 15,3 1-8-15,-6 0 6 0,3-5 3 16,2-1 0-16,-8-4 0 16,3-4 1-16,-3-7 2 15,0 0-9-15,0-6-2 0,0-5-1 16,3 0 2-16,-3-5-3 16,3 0 0-16,0-3-3 15,0 3-1-15,0 0-8 16,0 5-2-1,3 3-18-15,0 5-9 0,3 0-38 16,0 5-13-16,0 3-33 16,-1-2-14-16,1 2 74 31,3 0 231 0,-3 0-71-15,-3 2-22-16,-9-2-40 15,0 6-21-15,-3 4-2 16,-3 1-1-16,-3 7-6 0,0 6 0 16,0 0 1-16,0 2-3 15,3-2-1-15,3 0-1 0,3-5-2 16,0-4-2-16,6-4-1 16,0-6 2-16,3-5 2 15,0-5-7-15,0 0-1 0,0-14 2 16,0 6 0-16,-3-3 3 15,0 0 7 1,-3 0 5-16,0 0-3 16,0 8-2-16,0 1-7 31,0 1 1-31,0 12 0 16,0 7 1-16,0 0-3 15,3 6 2-15,0-4 1 16,3 1-11-16,-3-2-5 0,2-4-41 15,-2-2-17-15,0-5 35 16,3-3 21-16</inkml:trace>
  <inkml:trace contextRef="#ctx0" brushRef="#br0" timeOffset="4390.8292">10551 7186 324 0,'0'-24'123'0,"9"32"-95"0,-9 0-13 0,6 3-10 16,-6 7-3-1,3 14 4-15,-3 8 3 0,0 7 5 16,-3 1-8-16,3 2 8 0,-3-7 5 0,6-4-19 16,0-4-6-16,9-4-51 15,-9-7-22-15,2-8 40 16,4-8 19-16</inkml:trace>
  <inkml:trace contextRef="#ctx0" brushRef="#br0" timeOffset="4729.6675">10729 7398 356 0,'-6'16'134'0,"3"5"-104"0,6 3-15 0,0-14-15 15,-3 9-2-15,3-6 3 0,-3 5 4 0,3-7 4 16,-3 2-4-16,6-5 8 0,-3-2 6 16,0-4-10-16,3-4-2 15,0-6-5-15,3-3-2 16,0-2 1-16,-3-3-1 16,0 0 0-16,-3 0 0 15,0 3 2 1,0 0 3-16,-3 7-4 15,0 4-1-15,3 12 4 16,0 4 2 0,3 1 2-16,-3 1-7 0,3 0 0 15,3-3-12-15,0-2-3 16,-1-3-57-16,1 0-23 16,3-5 46-16,0-6 24 15</inkml:trace>
  <inkml:trace contextRef="#ctx0" brushRef="#br0" timeOffset="5061.2541">10982 7398 348 0,'-3'5'129'0,"12"-5"-100"0,3 5-11 0,-9-5-5 16,3 3-12-16,0 2 7 0,3 1-5 15,0-4 1 1,0-2 7-16,0-2 4 15,3 2-7-15,-3-6-2 0,-3 1-4 16,-3 0 1-16,0-3-7 16,-3-3-1-16,-3 3 2 15,-3 0-6-15,-3 3-1 0,-3 2 10 16,0 6 6-16,-3 8-2 16,0 4 0-16,0 1 4 15,6 6-4-15,0-1 20 16,6 0-2-16,6 0 0 15,6 0-12-15,9-2-4 16,3-6-4-16,3-2-57 0,9-4-24 16,-4-9 39-16,7-14 20 15</inkml:trace>
  <inkml:trace contextRef="#ctx0" brushRef="#br0" timeOffset="6443.8889">11700 7300 332 0,'-18'-3'126'0,"12"6"-98"0,-6 5-1 16,3-3-8-16,0 3-6 15,-3 0 3-15,3 3-5 16,0-1 1-16,3-2-7 15,6 3-7-15,3-3-2 0,3 0 2 16,3 2 1 0,6 1 1-16,0 2 2 15,3 3 3-15,-3 0 2 0,-3-3 10 0,-6-3 6 16,-6 1 5-16,-3 5 6 16,-6-5-13-16,-3-4-4 31,-3 1-13-31,-6-5-4 15,6 2-19-15,-3-5-5 16,-2-2-17-16,8-4-6 16,3-2-46-16,3 1-20 15,18-15 60-15</inkml:trace>
  <inkml:trace contextRef="#ctx0" brushRef="#br0" timeOffset="6656.2005">11863 7141 368 0,'0'-3'140'0,"0"3"-109"0,6 8-9 0,0 0-11 15,0 6-7 1,-3 4 5-16,0 14 10 0,-3 5 6 16,0 11-13-1,-3-6 4-15,3-2 2 0,-3-3-13 16,3-3-4-16,3-5-43 0,-3-5-20 15,0-6 32-15,0-4 14 16</inkml:trace>
  <inkml:trace contextRef="#ctx0" brushRef="#br0" timeOffset="6835.7125">11777 7398 360 0,'-9'13'134'0,"9"-16"-104"0,15-2-19 0,-3 0-15 16,6-3-32-16,6-3-7 15,2 3-61-15,4-2-25 16,-3 2 67-16,0 0 34 16</inkml:trace>
  <inkml:trace contextRef="#ctx0" brushRef="#br0" timeOffset="7072.1612">12021 7459 360 0,'-24'10'134'0,"21"6"-104"0,6 18-8 16,0-23-12-16,3 0-4 15,3-3 6-15,0 2 7 16,6-7 3-16,-3-1-11 16,0 1-2-16,6-8 1 0,-3-8-6 15,-3 2 0-15,-4-5 0 0,1 0 2 16,-6 0-1-16,-3 0 0 15,-6 3-8-15,-3-3 0 16,1 6-17-16,-4-1-6 16,-3 3-58-16,0 3-25 15,0 2 57-15,12-2 26 16</inkml:trace>
  <inkml:trace contextRef="#ctx0" brushRef="#br0" timeOffset="7643.9925">12197 7472 384 0,'0'21'145'15,"3"-21"-112"-15,3 24-14 0,-6-24-13 0,3 8-6 16,-3-8 4-16,0 5 16 16,-3 0 7-16,0-5-13 15,0-2-6-15,3-4-3 0,-3-4-6 16,3 2-1-16,3-3-2 15,3-5 0-15,3-2-4 16,0-1 0-16,3 6-3 0,2-3 2 16,1 6-4-16,3 2-2 15,0 5-40-15,-3 3-18 16,3 3-10-16,-6-3-1 16,0 5 6-1,-1-5 6-15,-2 3 40 16,0 2 77-16,0 0 38 15,-3-2-4-15,0 2-4 16,0 6-21-16,3-11-9 16,-3 8-25-16,6-3 3 0,-3 0 4 15,6-7-2-15,-3 4 0 16,0-7-11-16,-1 2-6 16,4-5-8-16,-6 3 0 15,-3-5-2-15,0-4-2 16,-3 1-6-16,-3 0-4 15,-6 2-3-15,0 3 0 0,-6 3 2 0,-6 8 2 16,1 2-1-16,-4 8 1 16,0 3 7-16,3 3 3 15,6-1 7-15,3 6 2 16,6-6 0-16,3 1 1 16,6-3-17-16,6-3-6 15,9-5-98 1,0-3-41-16,6-7 78 15</inkml:trace>
  <inkml:trace contextRef="#ctx0" brushRef="#br0" timeOffset="8029.0908">12745 7374 356 0,'-21'-8'134'0,"18"13"-104"0,-9-5-2 0,6 6-8 16,-3-1-22-16,-3 5-5 15,-3 4 9-15,3 4 5 0,0 3-2 16,6 1-5 0,3-4-3-16,3-2-1 0,3-3 3 15,6-5 2-15,3 0 4 0,3-8-2 16,0-3 0-16,0-10-3 16,0-3-1-16,-3-2 1 15,0-9 0 1,-4-2 0-16,-2-5 0 15,-3-3-3-15,-12-13 2 16,1 10 1 0,2 8 0-1,0 6-9-15,3 10-2 0,3 10 23 16,3 12 14-16,3 12 4 16,3 14 3-16,2 10-10 15,4 1-3-15,0-1-12 16,3-5-5-16,3-3-40 15,0-2-17-15,3-5 27 16,-10-6 13-16</inkml:trace>
  <inkml:trace contextRef="#ctx0" brushRef="#br0" timeOffset="8744.3374">9131 7998 228 0,'-3'-2'85'0,"15"2"-66"0,-6 5 19 0,-6-5 3 0,6 3 5 0,0 5 7 16,0 2-9-16,-3 6-5 31,0 3-21-31,-3 4-7 0,0 4-3 16,-3-3-4-16,3-3-3 0,0-3-36 15,0 1-14-15,-3-6 23 16</inkml:trace>
  <inkml:trace contextRef="#ctx0" brushRef="#br0" timeOffset="8953.6464">9173 7900 328 0,'-6'-2'123'0,"12"10"-95"0,0-8-24 0,-3 0-17 16,0-3-14-16,-3 3-1 16,6 3-42-16,5-1-16 15,-5 6 44-15,-3-2 22 16</inkml:trace>
  <inkml:trace contextRef="#ctx0" brushRef="#br0" timeOffset="9218.5922">9268 8062 252 0,'-9'37'96'0,"9"-16"-75"0,0 8 17 0,-3-16 1 0,0-2-12 16,3 2-3-16,0-5-1 16,0 0 2-1,0-3-13-15,6-7 0 0,-6-6 1 16,6-3-7-16,3-7-3 0,0-1-13 16,3-5-6-16,0 3 12 15,-1-3 9-15,1 3-2 0,0 5-1 16,0 6 1-16,3 4 2 15,-3 9 7-15,3 5 2 16,-3 8-5-16,0 5-3 16,0 3-1-16,-3 0-1 15,-1 0-11-15,1-6-3 16,0 1 5-16,3-11 2 16</inkml:trace>
  <inkml:trace contextRef="#ctx0" brushRef="#br0" timeOffset="10113.7837">9926 7885 224 0,'-3'5'85'0,"3"-5"-66"0,0 3-6 15,0 2 40 1,0 0-17-16,0-5 1 15,0-3-3-15,3 3-19 0,-3 0-2 0,6-10 9 16,0-3-1 0,0-1-22-1,3-1-10-15,-1-4-1 16,1 3 4-16,-3 0-2 16,0 6 2-16,0 2-1 0,-3 0 1 15,0 3-2-15,0 5 1 16,0 7 7-16,0 7 6 15,-3 7 4-15,0 0 6 16,0 3 9-16,0 2 8 16,3 1-25-16,-3-1-10 15,0-2 5-15,0 0 3 16,0 0-17-16,0-1-8 16,-3 1-82-16,0-3-35 15,0-5 71-15,0 0 34 16</inkml:trace>
  <inkml:trace contextRef="#ctx0" brushRef="#br0" timeOffset="10323.578">9950 8112 336 0,'-6'0'126'0,"9"0"-98"0,0 5-12 15,2-2-11-15,4-3-3 16,0 0 6-16,6 0 13 15,3-3 9-15,3 3-15 16,0-2 3-16,0 2 0 0,2 2-10 16,-5 4-4-16,-3-4-47 15,0 1-21-15,3 0 29 16,-3-3 18-16</inkml:trace>
  <inkml:trace contextRef="#ctx0" brushRef="#br0" timeOffset="11082.157">10461 7752 228 0,'6'3'88'0,"-6"-3"-69"0,0 5 17 16,3 1 3-16,0 1-6 0,0 7 3 15,-3 4 0-15,0 9-1 16,0-4-18-16,0 12-4 0,-3-11 1 15,3 0 1-15,-3-1 3 16,3-4-8 0,-3-3-1-16,0-3-5 15,0-2-1-15,1-4 1 16,-1 1 0-16,3-2-2 0,0-4 1 0,0 1-7 16,3-8-1-16,-1-3-1 15,4 0 2 1,3 0-5-16,0-3-1 15,3 3-2-15,0-2 2 0,6-1 1 16,-3 3 3-16,6 6 8 16,0 4 4-1,2 4 1-15,-2-1 3 16,-3 3 4-16,-3 2 3 16,0 4 2-16,-9-1 3 0,-3 3-3 15,-12 0 0-15,0-3-6 16,-9 0-3-16,3 0-14 15,-3-2-5-15,-3-3-1 16,1-6 4-16,2-2-26 16,0-2-10-16,6-1-48 0,3-5-19 15,3-5 57 1,6 2 27 0</inkml:trace>
  <inkml:trace contextRef="#ctx0" brushRef="#br0" timeOffset="11305.0594">10667 7930 376 0,'0'2'143'0,"12"-15"-112"0,0 24-3 16,-3-6-12-1,-3 5 1 1,0 6 6-16,2-2 3 16,4 1 2-16,-3 1-15 0,0 0-3 0,0-3-3 15,0 3-6-15,0-5 0 16,-3-1-14-16,6-4-57 15,0-4-11 1,0-4-79 0,0-6-29-16</inkml:trace>
  <inkml:trace contextRef="#ctx0" brushRef="#br0" timeOffset="11474.6745">10923 7940 348 0,'-9'8'129'0,"9"8"-100"0,-9 8 4 0,3-14-2 16,-6 12-14-16,0 1 1 0,-6 9 6 16,1 0 7-16,-1 2-16 15,0-2-4-15,0-3-3 0,9-10-11 16,0-4-5-16,3-1-56 16,0-6-25-16,3-3 46 15,6-8 21-15</inkml:trace>
  <inkml:trace contextRef="#ctx0" brushRef="#br0" timeOffset="11760.9975">11054 7750 288 0,'15'-22'110'0,"-15"22"-86"0,15-13 5 0,-12 11-5 15,6 2-3-15,-7 8 4 16,4 2 9-16,-3 9 5 16,0 7-20-16,-3 1 3 0,0 15-1 15,-3-2-7-15,3-1-1 16,-3 1-7-16,0-6-2 16,0-7-46-1,1-1 22-15,-1-5-27 0,0-2-91 16,-3-8-45-16,6-6 94 15,-3-5 45-15</inkml:trace>
  <inkml:trace contextRef="#ctx0" brushRef="#br0" timeOffset="11973.8695">10944 7932 400 0,'-3'-2'148'0,"18"-1"-115"0,11 6-11 16,-14-6-13-16,6-2-5 16,0 2 5-16,9-2 1 15,0 7 2-15,2-7-6 0,-5-3-52 16,6 3-22-16,-6-3 34 0,3 3 17 16</inkml:trace>
  <inkml:trace contextRef="#ctx0" brushRef="#br0" timeOffset="12405.1443">11274 7948 384 0,'0'3'145'0,"6"5"-112"0,3 5-17 16,-3-8-12-16,3 0 9 15,0 3 11-15,3-2 6 16,0-1 11-1,0 0-23-15,2-2 4 16,1 0-13-16,3-3 1 0,0-3-6 16,0 0 0-16,-3-5-11 15,-3 6-5-15,-3-9 6 16,-3 1 5-16,-3-1 3 0,-6-2-27 31,0 0 14-31,-9 2-5 0,-6 0 3 16,6 1 3-16,-12 7 1 15,-6 8 3-15,4 6 4 16,2 2-1-16,0 6 1 0,3 2 4 16,6 0 3-16,6-2 13 15,3-4 6-15,6 1-6 0,9 3 0 16,6-3 0-16,9-6 1 0,9-2-10 16,2-2-3-1,-2-6-61 1,3 2 29-16,-3-10-42 0,-1 0 34 15,-5-8 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3:45:38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6574 10721 64 0,'-12'0'27'0,"12"-3"-14"0,0-13 2 0,3 19 13 15,-3-6-4-15,3-2-2 0,-6 2-8 16,3 1-1-16,0 2-4 16,6-3 2-16,-3-2-6 15,3 0 1-15,0-1 1 0,3 4-6 16,6-4 0-16,-3 1-3 16,3 5-2-16,-3 3 3 15,-1-3 0-15,-2 18 1 16,-3-7 6-1,0 5 6-15,-6 0 3 16,-3-3 0-16,-9-3-7 16,3-2-5-16,-2 0-2 15,5 0-1-15,3-3 2 0,0 1 1 16,12-1-10 0,-1 3 4-16,1-3 0 15,3 3 3-15,0 0 0 16,0 3 0-16,0-1 0 15,0 1 2-15,-3 0 1 16,-3-1 12-16,-6 6 5 16,-3-3-4-16,-3-2-1 15,-3 10-9-15,-3-5-2 16,-3-6-2-16,0-2-2 16,0 0-6-16,4-2-4 15,2-4-19-15,6-10-6 16,9-5-59-1</inkml:trace>
  <inkml:trace contextRef="#ctx0" brushRef="#br0" timeOffset="1">7107 10771 100 0,'-3'-2'38'0,"-12"-4"-20"0,6 1-4 0,15 0 17 15,-6 5-11-15,6-6-1 16</inkml:trace>
  <inkml:trace contextRef="#ctx0" brushRef="#br0" timeOffset="2">7110 10729 261 0,'15'-13'13'0,"-3"5"0"15,0 2-7-15,-1-2-2 0,1 14 0 16,-3-1 2-16,-3 8 3 16,-3 3 0-1,-3 3 0-15,-6-1-5 16,0 1-1-16,-6-1-3 15,4 1-1-15,-7 7 1 16,9-5 2-16,-6-5-1 16,3 3-1-16,3 2-2 15,0-10 1-15,12-6 1 16,-3 5 0-16,6-7 0 16,0 5 2-16,3-11-1 15,3 11-1-15,-1-8 1 0,4 6 1 16,0-9-1-1,-3 11-1-15,0-3-6 0,0 0-1 16,3-5-43 0,-3 3-63-16,8-6 17 15</inkml:trace>
  <inkml:trace contextRef="#ctx0" brushRef="#br0" timeOffset="3">7681 10732 96 0,'0'-16'35'0,"-3"32"-18"0,6-24-7 0,-3 0 12 16,0 8-8-16,0 0 6 31,3-11-5-16,3 0-10-15,0 1-3 16,-3-3-2-16,0 2 0 0,0 0 2 16,0 6 3-16,0-3 4 15,0 6 2-15,-3-1 3 16,0 3-7-16,0 0-2 0,3 5 3 16,0 3 3-16,0 5-2 15,-3 9 2-15,3-1-4 16,0-3-2-16,0 1-2 15,0-1 0 1,0 1-4-16,-3-3 0 0,0 0-15 16,0-3-6-16,0 0-33 15</inkml:trace>
  <inkml:trace contextRef="#ctx0" brushRef="#br0" timeOffset="4">7667 10888 132 0,'-3'0'49'0,"3"2"-26"0,3-2-16 0,-3 0 13 16,5 0 3-16,1 0 6 15,3-2-7-15,3-1-1 16,3 0-12-16,6 1-1 0,12 2-1 31,-4 0-3-31,-5 0-1 16,-6 2-30-16,0-2-14 15</inkml:trace>
  <inkml:trace contextRef="#ctx0" brushRef="#br0" timeOffset="5">8181 10652 96 0,'0'-3'35'0,"0"3"-18"0,0-2-5 0,0 2 13 15,-3 2-9-15,-2-2-2 16,2 6-8-16,-6-1 0 16,0-2-3-16,-3 10 0 15,3 5-1-15,0 1 1 16,3 2-2-16,3 0 8 0,3 0 4 15,6-2-15-15,3 0-8 16,6-4 11-16,3-4 8 16,2-11 31-1,7 3-21-15,0-14 16 16,0 3-21-16,-3-8 6 0,-7-10 8 16,-8 5 6-16,-3-6-2 15,-6 1 1 1,-9 2-19-16,-5 3-4 0,-4 2 1 0,-3 3-7 15,0 3 0-15,3 5-48 16,3 0-23-16</inkml:trace>
  <inkml:trace contextRef="#ctx0" brushRef="#br0" timeOffset="6">21055 11266 40 0,'6'0'16'0,"0"0"-8"0,-3 3-12 16,-3-3 4-16,0 0 6 16,0 0 4-16,0 0 3 15,0 0 5-15,0 0-6 16,-3 0 1-16,0 0-10 16,-6 0-2-16,-3-3 3 15,-6 3 5-15,0-3 1 16,1 1 2-16,-4-1-4 15,-3 0-3-15,-3 1 0 16,0-1-1-16,-11 0 0 16,-1 1 0-16,0-1-5 0,1 1 1 15,-4-1 0-15,-3-2 2 16,1 2 1-16,-1-2 1 16,0-6-5-16,-8 3 1 15,-1 0 0-15,-2-8 2 0,-1 3 1 16,1 0-1-16,-1 0-2 15,0-1 1-15,-11 1 1 16,2 0-1-16,4 0-1 16,-9-1 1-16,-1 1-1 15,1 0-3-15,-13 0 2 16,-2-8 1-16,6-6 2 0,-7 3 1 16,1 1 1-16,-6-1-2 15,2 3-2-15,-5 2 3 16,-3 1 2-16,0-1-2 15,-4 3 0-15,1 0 1 16,0 3 0-16,0-6 0 16,-3 4 2-16,2-4-3 15,-2 3 0-15,-27-5-6 16,9 5-2-16,9 3 4 16,-3-3 2-16,6 3 1 15,3 2 1-15,3-2 0 16,-6 2 1-16,2 4-11 15,7-1-3-15,-3 0 14 16,3-3 6-16,-3 3-7 0,-1 3 0 16,1-8-1-1,0-1 1-15,6-4-1 0,0 2-2 16,-1 5 1-16,-5 3-1 16,6 1-3-16,-6-4 0 15,0 6 4-15,-10 2 1 16,10 0-3-16,-3-2-1 15,0 2 1-15,-6 1 0 16,6-1 3-16,-6 0 1 16,-3 1-1-16,-4 2-2 15,7-3 1-15,-9 1 1 0,0-1-3 16,-6 3 0-16,-9-3-1 16,6 3-2-16,-8 3 5 15,2-3 1-15,0 0-3 16,-3 5-1-16,6-5 3 15,-9 0 1-15,0 3-3 16,0-3 1-16,0 0 0 16,0 0 2-16,1 0-1 15,-4 2-1-15,3 1 3 16,-3 2 0-16,0-2-4 16,0 10 1-16,0 1 0 15,1-4 2-15,5-2-1 16,-3 8-1-16,6-6 1 15,0 1-1-15,9 0-3 16,3-3 2-16,0-6 1 0,0 6 2 16,6-3-1-16,-3 3-1 15,0-2 1-15,9-1 1 16,8 0 1-16,-2 3 1 16,6-2-2-16,0-4 1 15,6 3 0-15,8 1 3 16,4-1-5-16,3 0-1 15,8 1 0-15,4-1 0 16,8-2 0-16,10-1 0 16,11-2 4-16,9 0 5 15,6-2-3-15,9 2 2 16,7 0-7-16,5-3-3 0,3 0-2 16,11-2 3-16,1 0-2 15,12-3 1-15,0 0 2 16,3-3 0-16,-3 6-3 15,-1-3 2-15,4 0 1 16,-3 0 0-16,0-5 0 16,-6 13 0-16,-3-11 2 15,-7 14 1-15,-2-11-1 16,-9 11 1-16,-8-1-2 16,-1-2-1-16,-6 3 3 15,-3 2 0-15,-3-2-4 16,-9 5 1-16,-2 2 0 15,2 1 2-15,3 0-1 16,3-1-1-16,7-2-2 16,2 0 1-16,3 0 1 15,6 0 0-15,0 0 0 0,3-3 0 16,3 3 0-16,3 5 0 16,0-13-3-16,9 11 2 15,6 5-1-15,15-6-2 16,2 4 3-16,4-1 0 15,3 0-8-15,8-2-4 16,1-1-35 0,3 1-56-16,8-1 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3:45:49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15855 10004 64 0,'0'-3'27'0,"0"6"-14"0,0-3 2 0,0 0 13 15,0 0 0-15,0 0 3 16,0 0-4-16,0 0-2 0,0 0-7 16,0 0-1-16,0 0-10 15,0 0-2-15,0 0 1 0,0 0-3 16,-3 3 0 0,0-3-1-16,0 7-2 15,0 4 5-15,-3 5 4 0,0 0-3 0,0 2 2 31,-3 6-3-31,-3-3 0 16,1 3-1-16,-4 3 2 0,0-1-3 16,3-2-2-16,0-3 0 15,3-5-1-15,3-3 0 16,0-2 2-16,3-3-1 16,0-3 2-16,3-5 7 15,0 0 5-15,9-5-1 16,3-9-5-16,-3 1-3 15,0-5-6-15,0 2 0 16,0 0 0-16,0 0 2 16,-3-2-3-16,0 4 0 15,-1-4 3 1,1 2-3 0,-3 3 0-16,0 2-1 15,3 14-2 1,0-1 3-16,3 6 0 15,6 13 3 1,0 6 3-16,-3-6 2 16,0 3-6-16,0-3 0 15,0-2 1-15,-3-4 3 16,-1-1-13-16,-2-4-7 0,0-4-32 16,0-1-15-1</inkml:trace>
  <inkml:trace contextRef="#ctx0" brushRef="#br0" timeOffset="1">15834 10152 144 0,'0'0'55'0,"0"16"-30"0,-3-19-18 0,3 6 15 16,0-3-9-16,-3 3-2 15,3 2-2-15,-6-2 1 0,3 15-5 16,0-2 4-16,-3 8 1 0,-3 2-1 16,1 3 0-16,-1 3 1 15,3 8 1-15,0 2-1 16,3 0 1-16,0 1-4 15,6-6 1-15,0 2-5 0,-3-7 0 16,3 5 1-16,3-5 0 0,-3-3 2 16,6-2 1-16,-1-4-1 15,4-4-1-15,6-1 1 16,6-4 3-16,9-4-4 31,0 1-1-31,2-1-2 16,1-4 1-16,-6 2 0 15,-1-6 3-15,7 1-3 0,-9-3-2 16,0 3 0-16,-3-3-1 16,-4 0 0-16,-5 0 0 15,0 0 0-15,-3 0 2 16,-3 0-28-16,0 0-11 16,0 0-31-16,-3 0-12 15,3 0-12-15</inkml:trace>
  <inkml:trace contextRef="#ctx0" brushRef="#br0" timeOffset="2">16346 10615 92 0,'0'0'35'0,"0"3"-18"15,3-3-2-15,-3 0 22 16,3 5-12-16,0 3-10 15,0 0-7-15,0 0-5 16,3 0-3-16,-3 5 1 0,0-2-1 16,0-3-22-16,-3-3-10 15</inkml:trace>
  <inkml:trace contextRef="#ctx0" brushRef="#br0" timeOffset="3">16418 10597 144 0,'0'2'55'0,"0"-2"-30"0,3 11-14 15,0-6 18-15,3 0-11 0,-1 1-2 16,4 2-9-16,0 2-3 15,-6-2-2-15,3 5-2 0,-6-2 3 0,0 2-26 16,6-2-12-16,3-1-44 16</inkml:trace>
  <inkml:trace contextRef="#ctx0" brushRef="#br0" timeOffset="4">16569 10835 116 0,'-3'10'44'0,"-3"-4"-24"0,12-1-8 0,-3-2 16 31,3 2-3-31,-3 0 0 16,3 0-9-16,9 1-3 16,-6-1-7-16,6-2 0 0,0-3 1 0,-3 0 1 15,0 0 2-15,-3-3-3 16,0-2-2-16,-1-1 0 15,1-2-1-15,-3 1-2 0,0-1-2 16,-3 0 3 0,-3 0 2-16,0 0-4 15,-3 2-1-15,-6 1 0 16,-3 0 0-16,-2 2 0 16,-1 3 0-16,0 3-3 0,0 0 0 15,3 4 2-15,-3 1 2 0,3 0 2 16,0 3 3-16,6 0-1 15,0-1 2 1,3 6 0-16,3 5 1 0,3-2 0 16,3 2 0-16,6-5-2 15,0-6 1-15,3 4-4 16,0-4 0 0,0-5 1-16,0 1 0 15,0-6-22-15,-1-8-8 16,1-8-29-16,-3 0-12 15,0 3-27-15</inkml:trace>
  <inkml:trace contextRef="#ctx0" brushRef="#br0" timeOffset="5">16772 10829 160 0,'-3'0'63'0,"3"0"-34"0,0 0-23 0,0 0 15 15,0 0 2-15,3 6 3 16,0 2-5-16,0 5 0 15,0 5-12-15,-3 1-5 0,3 5-1 16,0 2-2 0,0-7-1-16,-3-1-10 15,0-2-6-15,0-5-52 16</inkml:trace>
  <inkml:trace contextRef="#ctx0" brushRef="#br0" timeOffset="6">16766 10753 264 0,'-12'-6'101'0,"9"4"-54"0,0 2-46 0,3 0 19 16,0 0-9-16,0 0-1 16,0 0-11-16,0 0-4 15,6 0 3-15,0 2-29 0,3 1-8 0,0 0-47 31</inkml:trace>
  <inkml:trace contextRef="#ctx0" brushRef="#br0" timeOffset="7">16977 10782 152 0,'-3'-3'57'0,"0"3"-30"0,3 0-16 16,0 3 15-16</inkml:trace>
  <inkml:trace contextRef="#ctx0" brushRef="#br0" timeOffset="8">16968 10784 300 0,'-3'3'15'0,"0"2"-9"0,-6 6-4 0,-6 0 1 0,1 2 0 31,2 0 1-31,0 3-2 0,3-3-2 0,3 6 1 32,3-4 1-32,3-1 3 15,6-6 2-15,6 8 1 0,0-14 2 0,0-4-3 16,0-6 1-16,-4-3-7 15,1 3-1-15,-6 0 4 16,3-2 5 0,-6-1-7-16,0 3-1 15,0 0-1-15,0 0 2 16,-3 3-3-16,3 2-2 16,-3 6-3-16,6 5 1 15,-3 2 1-15,3 14-1 16,3 0 1-16,0 2 3 15,0 1 9-15,0-1 6 0,0 3 5 16,0 1 1 0,-9-4-3-16,3-2 2 15,-6-3-6-15,0-2 0 0,-9-4-6 16,-6-1 1-16,-2-6-5 16,-1-3-2-16,-3-2-22 15,3-3-11-15,0-6-6 0,4-7-2 0,5 0-14 16,3-3-3-16,6 3-33 31</inkml:trace>
  <inkml:trace contextRef="#ctx0" brushRef="#br0" timeOffset="9">17010 10676 196 0,'-3'3'74'0,"12"-6"-40"0,-6 6-38 16,3 5 13-16,-3 5 10 31,3 0 10-31,3 6-2 0,-6 4 1 0,3 4-15 16,-3 7-3-16,0 3-3 0,0-5-3 16,0 0-1-16,-3-3 1 15,2-8 2-15,-4-2-1 0,4-6 0 16,-2-3-1-1,0-10 0-15,0-2-7 0,3-9-2 32,-3-10-9-32,3-3-4 0,0-2 5 15,6 4 5-15,3 7 3 16,0 1 3-16,0 4-1 16,0 5-1-16,-3 2 7 15,0 6 5-15,0 4 0 16,0 4 1-16,0 13-3 15,-3 0 1-15,0-3-4 0,-1-3-2 16,-2 1-5 0,0-6-2-16,-3 0-33 15,3-5-11-15,0-5-37 16</inkml:trace>
  <inkml:trace contextRef="#ctx0" brushRef="#br0" timeOffset="10">17519 10771 188 0,'3'-10'71'0,"3"4"-38"0,-3 1-39 0,-3-3 78 15,3-2-27-15,-3-1-16 16,0 3-12-16,0 0-12 15,0 3-10-15,0 2-2 0,0 6-35 16,0 2-14-16,0 0-53 16</inkml:trace>
  <inkml:trace contextRef="#ctx0" brushRef="#br0" timeOffset="11">17328 10652 124 0,'3'-5'46'0,"-3"5"-24"0,15 0 3 15,-15 0 42 1,3 0-36-16,-6 0 16 0,3 2-29 16,0 4 4-16,6 2-13 0,-6 8 1 15,0 5-6-15,0 8 5 16,0 0-6-16,0 11 3 15,3 2-3-15,0 3 0 16,0-5-1-16,0-3-6 16,0-6 2-16,-3-7-43 31,3-3 25-31,-3-10-109 0,0 0 72 0,-3-11-56 16,3-3 65-16</inkml:trace>
  <inkml:trace contextRef="#ctx0" brushRef="#br0" timeOffset="12">17203 10845 200 0,'-3'-2'77'0,"3"2"-42"0,3 0-19 16,-3 0 33 0,6 0-28-16,3 0 5 15,6 0-16-15,0-3-4 16,3 3-3-16,6-3-11 0,3 3 4 0,-1-2-67 31,-2-1 39-31,0-2-98 16,0 5 72-16</inkml:trace>
  <inkml:trace contextRef="#ctx0" brushRef="#br0" timeOffset="13">17504 10829 84 0,'0'6'33'0,"0"-6"-18"0,0 2 2 15,0-2 32 1,0 0-27-16,0 0 25 15,0 0-27-15,0 0 22 16,3 3-23-16,-3-3 18 16,3 0-21-16,-3-3 10 31,3 1-16-31,-3-6 4 0,0 2-9 0,0-4-2 16,3 2-2-16,-3-3-4 15,3 3 2-15,-3-2-6 16,0 2 4-16,0 0-36 15,0 3 21-15,0 2-91 16,3 3 61-16,0 0-65 16,6 5 65-16</inkml:trace>
  <inkml:trace contextRef="#ctx0" brushRef="#br0" timeOffset="14">17695 10851 92 0,'5'-3'35'0,"-5"3"-18"0,3-3 13 0,-3 1 49 31,0 4-42-31,-3-2 31 0,3 0-40 0,-5 0 14 15,2 6-25-15,-6-1 0 16,0 0-11-16,-3 0-3 16,6 3-2-16,-3-2-6 15,3 2 3-15,3 0-6 16,6 2 5-16,3 3 1 16,3 6 2-16,3-3 0 0,0 0 0 0,0 0 15 15,-1-1-8-15,-5-1 37 16,0-1-25-16,-9-3 18 15,0 4-21-15,-11-6-11 16,2-3-4-16,-9-5-34 16,3 3 18-16,-6-3-82 31,6 0 54-31,3-3-113 16,6 3 88-16</inkml:trace>
  <inkml:trace contextRef="#ctx0" brushRef="#br0" timeOffset="15">18337 10906 160 0,'3'-3'60'0,"-3"3"-32"0,-11-2-9 0,2-1 34 0,6 6-29 0,-12-3 4 31,0 0-18-31,-6 2-4 16,3 6-3-16,-6 6-9 15,4 7 3-15,-4 0-3 16,9 3 3-16,0 2 0 0,6 1 1 0,6-3 6 16,6-3-2-16,6-5 12 15,3-3-7-15,6-8 12 16,0-2-11-16,2-14 7 15,4 1-8-15,-3-17 2 16,-3 3-5-16,-6-13 2 16,0 3-3-16,-6-11 0 15,0 5-1-15,-12-5-2 16,3 8 1-16,-6 0-1 0,6 11 0 16,-9-1-5-1,6 11 3-15,-6 0-6 0,6 9 5 0,0 4 3 16,3 6 1-1,0 7 8 1,3 6-5-16,3 10 5 16,6 1-5-16,0 10 7 15,3 3-7-15,-3 2 1 16,3-2-3-16,0-1 1 16,0-4-2-16,-3-9-29 15,-1-2 15-15,-2-8-96 16,0 0 60-16,0-11-88 15,3-2 78-15</inkml:trace>
  <inkml:trace contextRef="#ctx0" brushRef="#br0" timeOffset="16">18427 10917 212 0,'0'16'79'0,"0"-16"-42"0,6 10-21 16,-6-2 30-1,3 0-26-15,0 5 0 16,0 3-14-16,0 0-5 0,3 3-2 16,0-4-48-1,-1-1 27-15,-2-4-110 0,3-2 74 0</inkml:trace>
  <inkml:trace contextRef="#ctx0" brushRef="#br0" timeOffset="17">18421 10755 268 0,'-6'0'101'0,"6"0"-54"0,6 0-55 0,-6 0 16 15,0 0-8-15,0 0-47 16,6 3 26-16</inkml:trace>
  <inkml:trace contextRef="#ctx0" brushRef="#br0" timeOffset="18">18635 10827 128 0,'0'0'49'0,"0"0"-26"0,0 0-18 0,0 0 24 15,0 0-16-15,-3 0 16 31,3 2-17-31,-6 1 16 0,3 2-16 0,-6 3 9 16,0 0-12-16,-3 8 13 16,4 5-13-16,-4 3 0 15,6 3-5-15,0-6-5 16,3-3 0-16,3-2 10 16,3-3-6-16,6-2 9 15,3-3-8-15,-1-6 8 16,4-2-8-16,-3-7 5 15,0-1-5-15,-3-8 0 16,3 3-2-16,-9-3 3 16,3 2-3-16,-6-1-1 15,3 4 0-15,-6-2-6 16,3 5 3-16,-3 5-6 0,0 3 5 16,0 11-1-16,6 7 2 0,-3 6 2 15,6 3 0-15,-3 2 8 16,3 0-4-16,-3 2 16 15,3 1-11-15,-9 0 16 16,3 0-15-16,-6-6 11 16,0-2-12-16,-6-8-9 15,3-3-1-15,-9-10-44 16,3-1 25-16,-6-10-67 16,4 1 49-16,-7-12-95 15,6 3 75-15</inkml:trace>
  <inkml:trace contextRef="#ctx0" brushRef="#br0" timeOffset="19">18802 10848 188 0,'-3'3'71'0,"3"-3"-38"0,9 8-21 0,-9-3 43 0,3 3-31 15,0 8 17 1,0 5-24-16,0 3-5 16,3-3-7-16,-3-3-28 0,0 1 12 0,0-6-92 15,0 0 57-15,-3-7-82 16,3-4 73-16</inkml:trace>
  <inkml:trace contextRef="#ctx0" brushRef="#br0" timeOffset="20">18778 10755 196 0,'-6'-5'74'0,"6"5"-40"0,9-3-38 16,-6 1-2-16,3-1 0 0,6-7-46 16,-3 2 29-16,3-6-45 15,3 4 39-15,-1-3 16 31,4 2 9-31,-3 0 70 0,0 3-35 0,-3 0 50 16,-3 6-46-16,0 2 29 16,0 2-37-16,0 12 12 0,0 2-23 0,-3 10 4 15,0 1-11 1,-1 10-1-16,1 2-5 16,0 4-13-16,0-4 6 0,0-4-68 15,0-1 40-15,-3-10-112 16,0-6 81-16</inkml:trace>
  <inkml:trace contextRef="#ctx0" brushRef="#br0" timeOffset="21">18864 10819 260 0,'3'0'99'0,"-3"0"-54"0,9 0-28 0,-3 0 34 31,3 0-30-31,6-3 2 16,6 3-15-16,3-5-10 0,-1 2 1 0,4-2-51 15,-3 5 29-15,0-5-129 16,0 2 84-16</inkml:trace>
  <inkml:trace contextRef="#ctx0" brushRef="#br0" timeOffset="22">19269 10552 184 0,'3'0'68'0,"-3"0"-36"0,3 8-18 0,-3-3 33 16,0 0-26-16,-3 6-2 16,0-1-12-16,-3 4 2 15,0-1-5-15,-3 3-17 16,6-1 6-16,-3-1-67 15,6-1 40-15,-6-5-77 16,6 0 62-16</inkml:trace>
  <inkml:trace contextRef="#ctx0" brushRef="#br0" timeOffset="23">19361 10575 220 0,'18'6'85'0,"-18"-6"-46"0,-12 5-26 0,6 0 29 16,6 3-25-16,-6 3-1 15,3 2-11-15,-2 3-10 16,5 0 3-16,-6-3-86 16,6 0 49-16,-3-7-99 15,3-1 78-15</inkml:trace>
  <inkml:trace contextRef="#ctx0" brushRef="#br0" timeOffset="24">5136 13541 84 0,'-9'-10'33'0,"12"7"-18"0,-8-2 0 0,5 5 13 15</inkml:trace>
  <inkml:trace contextRef="#ctx0" brushRef="#br0" timeOffset="25">5110 13523 221 0,'-15'0'28'0,"0"3"-15"15,-3 2-6-15,-3 3-5 16,-3 2-4-16,1 9 1 16,-1 5 1-16,3 2 0 0,-3 1 0 15,-3 2 2-15,3 8-1 16,1 2-1-16,5 6-2 15,3 6-1-15,6 10 6 16,9-1 5-16,12-1-2 16,6-7-1-16,9-4 4 15,8-8 4-15,13-14 6 16,-3-13 3-16,2-5-3 16,-5-13-1-16,2-11-2 0,-2-10 3 0,-9-19-7 15,-6 0 1-15,-6-16-4 16,-13 5 0-16,-11 4-1 15,1-9 2-15,-7 2 6 16,-6 9 2-16,-3 8-9 16,-6 2-5-16,-3 11-21 15,3 8-6 1,4 8-33-16,-1 7-14 16,3 14-49-16</inkml:trace>
  <inkml:trace contextRef="#ctx0" brushRef="#br0" timeOffset="26">4979 14293 116 0,'-6'8'44'0,"6"-6"-24"0,-6 4-15 0,3-1 11 16,-3 6 2-16,-3 7 3 16,-3 3 0-16,0 3-1 15,0 13-10 1,-3-16 0-16,6 6 1 0,3-3-4 16,3-9 1-16,0 1-3 15,0-5 2-15,3-14 0 16,3-10 1-16,6-3-2 15,3-5 1-15,3-3-6 16,0 0-3-16,0 3-2 16,0 3 0-16,0 2 3 0,-3 5 2 0,0 9 2 15,-1 4 3 1,4 9 3-16,3 5-4 16,0 0-1-16,-3 5-2 15,0 5 1-15,-6 1-15 16,3-6-7-16,-6-5-37 15,0 0-16-15,-1-3-11 16</inkml:trace>
  <inkml:trace contextRef="#ctx0" brushRef="#br0" timeOffset="27">5002 14473 112 0,'-2'0'44'0,"2"2"-24"0,-3 22-15 0,3-8 11 15,-3 3 10-15,-3 2 9 16,-3 5-4-16,-3 17 2 0,0-4-19 15,0 6 1-15,3 0 1 0,3 3 1 32,3 2-1-32,3-8-2 15,6-2 1-15,6-8 3 16,6-8 1-16,3-6-6 0,8-5-3 16,4-2-5-16,3-6-4 15,3-2-42-15,5-3-18 16,-2-3-65-1</inkml:trace>
  <inkml:trace contextRef="#ctx0" brushRef="#br0" timeOffset="28">5517 14933 128 0,'-14'-21'49'0,"25"26"-26"0,-19-7-12 0,5 4 15 0,0-2-3 15,-3 3 0-15,-3 0-3 16,-3 7-3 0,0 6-9-16,3-3-5 0,0 3-2 15,3-3-4-15,3 6 0 16,6-3-1-16,6 0 3 0,9-3-2 16,6 11 1-1,-4-3 11-15,-2-3 5 0,-6 3 11 16,-12-2-2-1,-9 0-1 1,-6-4-8-16,-5-1-4 16,-4-4-8-16,0-2-3 0,-3-3-22 0,6-2-8 15,6-3-22-15,4 0-8 16,8-5-28 0</inkml:trace>
  <inkml:trace contextRef="#ctx0" brushRef="#br0" timeOffset="29">5648 14975 188 0,'-6'-21'71'0,"6"24"-38"0,-6 23-41 16,4-15 12-16,-1 5 2 16,0 2 4-16,0 9 8 31,0 2 3-31,6 0-10 0,0-3-7 0,5-2 0 0,1-3-3 15,3-5 2-15,0-5-2 16,6-6 2-16,0-5-7 16,0-8 1-1,0-5-6-15,-6-5 1 16,-3-4 2-16,-4-1 1 16,1-1 3-16,-3 5 1 0,-3-5 9 0,0 11 7 15,0 5-3-15,0 3-2 16,0 5-8-16,0 8-3 15,3 8 2-15,0-3 3 16,3 8-3-16,0 3-1 16,0-6 2-16,3 1 1 15,3-3-26 1,-3-3-9-16,3-5-35 16</inkml:trace>
  <inkml:trace contextRef="#ctx0" brushRef="#br0" timeOffset="30">5913 14758 140 0,'-6'8'52'0,"3"3"-28"0,3 15-19 15,0-7 13-15,0 13 12 16,0 10 6-16,3-2-13 15,0 2-3 1,3-2-12-16,0 2-5 0,0-10-2 0,-3-6 1 16,0-5 1-16,0-5 1 15,-3-2 2-15,0-6-8 16,-3-8 0-16,0-8-7 16,0-6-1-16,0-4-2 15,3-1 0 1,0 1 4-16,3 2 5 0,9-16 2 15,0 16 1 1,9 3 0-16,0 10 6 16,-3 9 4-1,-1 4 10-15,-2 4 5 16,-3 1-2-16,-3 4-2 0,-9-6-3 16,-3 6 1-16,-3-3-10 0,-9-1-3 0,-3-1-9 15,1-4-2-15,-4-2-25 16,3-8-8-16,3-2-22 15,9-9-69 1</inkml:trace>
  <inkml:trace contextRef="#ctx0" brushRef="#br0" timeOffset="31">6291 14936 208 0,'-6'-21'79'0,"3"21"-42"0,0 0-43 16,-3 10 31-16,-2 9-7 0,-7-3 3 15,-3-3 1-15,-3 5-12 16,9-2-6-16,3 3-2 0,3-1-9 16,12 1 0-16,3-3 3 15,3 7 2-15,0-1 8 0,-3-4 6 16,0-2 0-16,-3-3 1 31,-6 0-3-31,-6-2 1 0,-3-3-4 16,-15-3-2-16,3-2-18 15,-3 0-6-15,4-3-24 16,2-3-10-16,3 0-118 31,12-7 71-31</inkml:trace>
  <inkml:trace contextRef="#ctx0" brushRef="#br0" timeOffset="32">6497 15015 200 0,'-9'-8'74'0,"6"-10"-40"0,-12 26-31 16,9 0 15-16,-6-3-3 0,-3 0 1 0,-3 6 5 15,-3-1 1-15,4 6-11 16,-1 5-4-16,6 0-1 0,6 3-3 15,6-3-2-15,6-2-3 16,6 0 1-16,0-4 1 16,14-1 2-16,-2-4-21 0,0-5-9 31,3-5-28-31,-6-2-10 0,-3-6-22 16</inkml:trace>
  <inkml:trace contextRef="#ctx0" brushRef="#br0" timeOffset="33">6524 15055 156 0,'5'10'57'0,"4"-4"-30"0,0 12-10 0,-3-10 20 16,3 8-4-16,-3 3 3 16,0-1-16-16,0-2-6 15,0 0-9-15,-3-3-2 0,0-2 1 16,-3-3 0-16,0-3 0 15,-3-8 2 1,0 1 3-16,3-14-2 0,0-5-10 16,3 2-4-16,3 3 2 15,0 0 2-15,6 0-11 16,6 6-4-16,-3-1-28 16,-1 3-12-16,1 3-12 31,0 2-29-31,0 3 32 15</inkml:trace>
  <inkml:trace contextRef="#ctx0" brushRef="#br0" timeOffset="34">6794 15065 192 0,'0'3'74'0,"3"0"-40"0,-3 15-35 0,0-10 12 16,0 8-7-16,0-3-1 0,0 6-1 31,0-3-37-31,0-3-16 15</inkml:trace>
  <inkml:trace contextRef="#ctx0" brushRef="#br0" timeOffset="35">6738 14867 252 0,'-9'-8'96'0,"9"8"-52"0,3 0-82 0,-3 0 0 15,6 3-11-15,0-3 0 16,3 2-4-16,3 4-2 16,2-4 11-16,1 1 6 0</inkml:trace>
  <inkml:trace contextRef="#ctx0" brushRef="#br0" timeOffset="36">6949 15047 184 0,'15'45'68'0,"-12"-27"-36"0,3 30-24 16,-3-27 18-16,-3 8-4 15,0 3 1-15,3 0 3 16,-3 2 1-16,0-5-14 0,0-5-8 0,-3-5-1 0,3-9 1 16,-6-12 2-16,0-6-8 15,0-8-4-15,-6-11-8 16,0 3-5-16,3-15 10 16,3 2 4-16,3 2 0 0,12 4 3 31,0 4 1-31,3 6 2 0,6 5-1 0,3 5 2 15,6 4 0-15,-4 7 3 16,-2 2 10-16,-3 9 5 31,-9-1 4-31,-3 6 4 16,-12 0-9-16,-6-5-4 0,-3-1-9 16,0-2-3-16,-14-5-18 15,2-3-5-15,-3-13-37 16,9-3-10-1,3-3-3-15</inkml:trace>
  <inkml:trace contextRef="#ctx0" brushRef="#br0" timeOffset="37">7163 14703 188 0,'15'-24'71'0,"-9"24"-38"0,3 3-19 0,-3 5 22 15,0 8-3-15,0 5 1 0,0 10-2 16,0 14 0-16,0 6-17 31,0 2-5-31,-3-8 1 0,0 2-7 16,3-4 0-16,-3-4-7 15,0-10-2-15,0-5-45 0,0-5-18 16</inkml:trace>
  <inkml:trace contextRef="#ctx0" brushRef="#br0" timeOffset="38">6991 14967 324 0,'-12'-31'123'0,"6"47"-66"0,30-11-66 15,-3-2 18-15,8-11-9 16,10 0 2-16,12-3 1 16,11 1 1-16,4-1-2 15,8-5-76-15,-2 0-33 0</inkml:trace>
  <inkml:trace contextRef="#ctx0" brushRef="#br0" timeOffset="39">7893 15023 200 0,'-9'-3'74'0,"6"11"-40"0,0 14-42 16,3-9 10-16,0 3-1 16,0-1 1-16,0 4-3 15,0 2 1-15,-3-2 0 16,6-1-3-16,-3-5 0 0,0-2-144 31,9-16 65-31</inkml:trace>
  <inkml:trace contextRef="#ctx0" brushRef="#br0" timeOffset="40">7875 14867 176 0,'0'-3'68'0,"0"3"-36"0,0 6-62 0,0-1 0 15,6 0-23-15,3 3-7 16</inkml:trace>
  <inkml:trace contextRef="#ctx0" brushRef="#br0" timeOffset="41">7970 15044 136 0,'-9'11'52'0,"12"5"-28"0,0 5-15 0,0-13 14 0,-3 5-2 15,-3 0 2-15,3 3-2 16,0-5-1-16,0-3-10 16,0 2-6-16,0-4-1 0,0-1 0 15,0-5 1-15,0-5 2 0,0-3 1 16,6-3-6-16,-3-5 0 0,6 3-3 16,0-3-2-16,3 3 7 15,0 2 3-15,0 6-3 16,0 2-2-16,-1 6-3 15,1 2-1-15,0 6 6 16,-3-3 3-16,0 13-3 31,-3-3-6-31,0-4-3 16,3-4-41-16,3-2-17 16,-12-8-82 15</inkml:trace>
  <inkml:trace contextRef="#ctx0" brushRef="#br0" timeOffset="42">8324 15060 172 0,'-9'-8'66'0,"6"3"-36"0,-6 8-20 0,-5-3 20 0,-1 5-12 16,-3 8-2-16,-3-2-3 16,0 7-1-16,0 3-6 0,3 0-6 0,7 1-1 15,5-4 1 1,6 1 0-16,6-3 0 15,5-3 0-15,4-5 2 16,0-6 3-16,3-4 2 16,0-4 1-16,0-4-7 15,-6-6 0-15,0-5 8 16,-6-6 3-16,-9-10-5 16,0-8-2-16,-9-2-3 15,3 4 1-15,-3 6-4 16,3 8 0-16,3 5-1 0,0 6-2 15,3 7-2-15,3 9 1 16,3 7 1 0,6 13-1-16,-3 12 10 0,6 7 4 15,0 0-2-15,-3 2 1 16,0 4-5-16,3-6-2 0,-4-3 2 16,4-7 0-16,-3-4-19 15,0-7-9-15,3-5-31 16,3-6-13-16,-6-5-25 15</inkml:trace>
  <inkml:trace contextRef="#ctx0" brushRef="#br0" timeOffset="43">8423 15084 176 0,'-3'-5'66'0,"-3"5"-36"0,6 10-33 0,0-5 11 0,3 6 2 15,0 0 6-15,-3 7-4 16,3 1 1-16,0-3-8 15,0-1-1-15,-3-1 0 16,0-4-29-16,0-2-12 0,2-3-51 16</inkml:trace>
  <inkml:trace contextRef="#ctx0" brushRef="#br0" timeOffset="44">8437 14941 240 0,'-23'-21'90'0,"20"18"-48"0,6 1-53 16,-3 2 11-16,3 0-14 16,0-3-26-16,14 6 2 15,1 18-47 1,0-3-17-16</inkml:trace>
  <inkml:trace contextRef="#ctx0" brushRef="#br0" timeOffset="45">8679 15055 148 0,'-6'-8'57'0,"3"3"-30"0,-3 2-27 0,3 3 10 15,-3 0 5-15,-6 3 4 0,0 2-5 16,-3 0-1-16,0 8-7 0,0 1-8 0,0 4-2 16,6 1 2-16,3 2 1 15,4-3 1-15,4-2 0 16,10-5-20-16,9-1-7 31,0-4-30-31,9-6-34 16,6-8 31-16</inkml:trace>
  <inkml:trace contextRef="#ctx0" brushRef="#br0" timeOffset="46">8833 15084 168 0,'-15'-11'63'0,"7"6"-34"0,-7 10-21 0,9 1 18 16,-9 2-9-1,-6 10-2-15,0-5 0 0,3 1 3 16,3 4-10-16,3-2-2 0,7 0 0 0,2 0-3 31,6-3 0-31,11-5-3 16,1-3-1-16,0-5-1 0,0-3 0 0,0-2-11 16,0-3-5-16,-3-5 8 15,-3 0 2-15,-3-3 6 31,0 8 1-31,0 5 1 0,-4-2 2 16,-2 2-3-16,3 6 0 16,3 8 3-16,0-1 3 15,-3 3-2-15,3 1-2 16,0-1 0-16,0-3 1 0,0 1-21 16,0-3-7-16,0-3-49 31,9-5-34-31,-3-10 43 15</inkml:trace>
  <inkml:trace contextRef="#ctx0" brushRef="#br0" timeOffset="47">8929 14806 228 0,'-3'-5'88'0,"3"7"-48"0,0 9-51 16,3 0 13-16,-3 4 2 15,3 12 5-15,-3 15 2 16,0 1 3-16,0-4-7 15,0 6-4-15,0-2-2 0,0-9-10 16,0-2-2-16,5-6-47 31,1-5-21-31,3-5-9 16</inkml:trace>
  <inkml:trace contextRef="#ctx0" brushRef="#br0" timeOffset="48">8818 15042 160 0,'-11'-6'63'0,"14"6"-34"0,-1 3-21 16,1-6 16-16,3 3-6 15,3 3 2-15,6-6-7 16,12 1-3-1,0-1-5-15,3 0-13 0,-1 1-4 0,1 2-34 16,0 2-15-16,-6 1-17 16</inkml:trace>
  <inkml:trace contextRef="#ctx0" brushRef="#br0" timeOffset="49">9098 15102 160 0,'6'8'60'0,"3"-2"-32"0,0-1-24 16,0-5 13-16,0 5-4 0,6 1 0 16,0-4-3-16,-3-4 1 15,-1 2-6-15,1 0-3 0,0-3 1 16,-6-2-2-16,0-6 2 0,-6 0-4 16,-3 1-2-16,-6 2 2 15,-9 0 2-15,-2 3 0 16,-1 7 2-16,-3 9 2 15,3-3 4-15,3 2 5 32,3 6 3-32,6 3-3 0,3-3 0 15,6 0-8-15,6-1-2 0,6-1-11 16,0-1-3-16,12-3-24 16,0-2-8-16,-3-2-51 15,6-6-29 1,-1-8 60-16</inkml:trace>
  <inkml:trace contextRef="#ctx0" brushRef="#br0" timeOffset="50">9393 15071 108 0,'0'-3'44'0,"12"-2"-24"0,-6 2 1 0,-9 6 19 16,0-1-1-16,-3 1 1 15,-3 0-16-15,0 5-4 16,-3-3-12-16,0 3-5 0,3 0-2 0,3 2-4 0,3-2 0 16,15 6-1-1,6 4 7-15,0-2 3 16,-3 0 3-16,-3 0 5 15,-6 0 7-15,-6-1 7 16,-15 1 0-16,-6-2 1 31,-6-4-14-31,0 1-4 0,-5-6-16 16,-1-2-6-16,6-3-28 16,6-3-13-16,12-2-76 15</inkml:trace>
  <inkml:trace contextRef="#ctx0" brushRef="#br0" timeOffset="51">9875 14819 136 0,'-6'6'52'0,"9"9"-28"0,-3 12-22 15,3 5 14-15,0 5 7 16,-3 2 8-16,3 12-1 31,-3-4 2-31,0-4-18 0,0-6-4 0,0-3 1 16,0-5-5-16,0-5-1 16,0-5 0-16,0-6 1 15,0-3-3-15,0-4 0 16,0-6-3-16,0-6-3 15,0-4-7-15,3-3-4 16,3-3 1-16,3-6 0 0,3 7 8 16,3-4 4-16,0 9 0 15,2 2-2-15,4 10-1 16,3 6 0-16,3 0 11 16,-6 5 5-16,-12 3 3 15,-3 0 1-15,-9 0 5 16,-3 0 1-1,-6-3-7-15,-3-2-4 0,-3-3-9 16,-3-3-1-16,0-5-17 16,-2 0-6-16,8-3-16 15,3-2-6 1,-3 0-38-16,15-3-39 16,6 0 42-16</inkml:trace>
  <inkml:trace contextRef="#ctx0" brushRef="#br0" timeOffset="52">10250 15108 184 0,'-18'-3'68'0,"6"0"-36"0,-2 9-37 15,2-6 10-15,0 8-3 16,-9 5 3-16,-6 5 15 15,3 4 7-15,3 1-13 16,4 4-6-16,8-1-1 0,6-2-6 16,9 5-1-16,8-8-2 0,4-5-2 15,-3-10-4-15,6-6-2 0,0-6-6 16,-3 1-1-16,0-8 5 16,-3-6 3-16,-4-2 2 15,-2 3 3-15,-3-6 4 16,-3 8 2-16,0 0 4 15,-3 5 3 1,0 6-9-16,-3 5-2 0,3 0 1 0,0 11 2 16,0 2 4-16,3 0 4 15,3 3-2-15,-3 3-2 16,0-4-2-16,6 1-3 16,0-2 3-16,3-4 0 15,0-2-43-15,0-3-20 16,3-5-19-1</inkml:trace>
  <inkml:trace contextRef="#ctx0" brushRef="#br0" timeOffset="53">10467 15097 228 0,'-17'0'85'0,"8"0"-46"0,-9 5-46 15,9 1 14-15,-3 2 1 32,0 5 5-32,0-3-2 0,3 4-1 15,3-1-6-15,6 0-5 0,3 0 0 0,6 1 1 16,3 1 2 0,3 1 1-16,-3 0 3 15,-3 0 3-15,-3 0 2 16,-9 0 1-16,-3-3 0 15,-6-2-6-15,-3-6-2 16,0-2-11-16,-3-3-5 16,6 0-27-16,-5-3-10 15,5-2-120 1,21-6 65-16</inkml:trace>
  <inkml:trace contextRef="#ctx0" brushRef="#br0" timeOffset="54">10607 15200 208 0,'3'6'79'0,"3"-1"-42"0,-3 0-43 15,3-2 14-15,-3-1 4 16,3-2 7-16,0 0 3 31,0 3 2-31,3-6-13 16,0 1-9-16,0-3-2 0,-3-1-7 15,0 1-3-15,-3-6-1 0,-6 1-1 16,-3-1-4-16,-3 6-3 16,-9 0 8-16,-12 7 6 15,0 6 6-15,1 5 2 16,-1 3 7-16,6 0 4 16,6 3 12-16,9-1 6 15,12 1-3-15,9-1-1 0,15 6-11 16,6-5-3-16,8 4-8 15,1 1-2-15,3-5-48 0,-1-6-23 32,-2-5-61-17</inkml:trace>
  <inkml:trace contextRef="#ctx0" brushRef="#br0" timeOffset="55">14477 13954 104 0,'-15'-5'41'0,"9"5"-22"0,3 0-20 0,3 2 7 16,0 1 2-16,0-3 5 15,0 0 15-15,6 0 7 16,9 0-5-16,12 0-3 15,14 0-11-15,10 0-5 16,11-3-6-16,4 1-2 0,-1 2 3 16,-5 0-5-16,-6 2-3 0,-13 1-21 15,1 2-8-15,-12 1-59 16</inkml:trace>
  <inkml:trace contextRef="#ctx0" brushRef="#br0" timeOffset="56">17933 13922 152 0,'-9'-2'57'0,"6"2"-30"0,0 0-32 16,3 0 10-16,-3 0 10 15,0 0 7-15,3 0 5 16,0 0 3-16,6 0-16 16,9 0 3-16,6 0 1 0,8 0-10 15,16 0-2-15,0 0-4 16,11 5-2-16,-5 0 1 0,-4 3 1 15,-5-2-1-15,-6-1-1 16,-1 0-50-16,-5 0-24 0</inkml:trace>
  <inkml:trace contextRef="#ctx0" brushRef="#br0" timeOffset="57">11101 13954 152 0,'-14'-10'57'0,"17"10"-30"0,-3 0-29 16,6 0 9-16,-1 0-3 0,4 0 0 16,12-3 13-16,12 0 8 0,9 1-12 15,2-1 0-15,13 0-2 0,-1 1-4 16,-5 2-2-16,9-3 0 16,-7 3-1-16,-5 0-27 0,-10 0-11 15</inkml:trace>
  <inkml:trace contextRef="#ctx0" brushRef="#br0" timeOffset="58">7518 13981 180 0,'-9'-3'68'0,"6"3"-36"0,9 3-42 0,6-3 9 0,3 0 0 16,8 0 2-16,13-3 3 15,21-2 0-15,5-1-2 16,15-2-4-16,-5 0 1 0,-4 3-1 15,-2 3-2-15,2-1-70 16</inkml:trace>
  <inkml:trace contextRef="#ctx0" brushRef="#br0" timeOffset="59">14718 14081 152 0,'-18'-21'57'0,"18"13"-30"0,-9 16-29 0,6 0 11 16,-6 5 7-1,-6 3 7-15,1 5-6 16,-1 3 1-16,-3-3-11 16,6 3 0-16,0-6 0 0,3-2-6 15,3-2 0-15,3-6 1 16,3-1 1-16,3-9 1 15,3-3 0-15,6-6-5 16,3-2 1-16,0-8 0 0,-3 2 2 16,-3 3 16-1,-4 3-2-15,4 5-2 0,-3 0-14 16,3 11-7-16,0 5 0 16,3 2 4-16,0 1 2 15,0 5 1-15,0-3 0 16,3 5 0-16,-3-2-33 0,6-2-13 15,-4-4-107 1,7 1 67 15</inkml:trace>
  <inkml:trace contextRef="#ctx0" brushRef="#br0" timeOffset="60">14706 14237 104 0,'3'-5'38'0,"-9"8"-20"0,9-6-26 0,-3 3 7 0</inkml:trace>
  <inkml:trace contextRef="#ctx0" brushRef="#br0" timeOffset="61">14706 14232 162 0,'0'5'16'0,"0"6"-1"16,0 2-1-16,3 6-2 31,-3 4 0-31,0 9-6 0,3 8-4 16,3 7-1-16,3 4-1 0,3-4 0 16,9 4 2-16,2-4 1 15,4-7 5-15,3-3 3 16,9-5 0-16,-1-3 1 15,10-3-6-15,6-5-2 16,8-10 2-16,10-8 3 0,8-6 0 16,12-2 0-16,3-3-3 15,1 0-1-15,-1 3-1 16,6 2 0-16,-9 3-2 16,-8 5-2-16,-4 6 1 15,-5 2-1-15,-7 6 4 16,-5 10 5-16,-7 10 1 0,-5 1 2 15,-7 2-2-15,-5 1-1 32,-6-1-5-32,-6-8-3 0,-1-4-14 15,-5-7-4-15,6-4-81 16</inkml:trace>
  <inkml:trace contextRef="#ctx0" brushRef="#br0" timeOffset="62">17939 14015 108 0,'-3'0'41'0,"12"3"-22"0,-18 15-16 16,6-15 12-16,0 13-3 16,-3 2 1-16,0-2 4 15,0 0 1-15,0-3-7 16,0 0-2-16,3-2-5 16,0-3-1-16,3-3 3 0,3-5 6 0,3-8 2 15,3-2-7-15,0-11-2 16,3 7-3-16,-3-2 1 15,0 3-2-15,-1 3 2 0,4 2-4 16,0 2-2 0,6 20-1-1,0 1 5-15,-3-1 3 16,0 2-3-16,0-3-1 0,0 0-5 0,-1 0 1 16,-2-2-53-1,0-3-55-15,-3-3 29 16</inkml:trace>
  <inkml:trace contextRef="#ctx0" brushRef="#br0" timeOffset="63">17992 14123 112 0,'0'-5'44'0,"15"8"-24"0,-6-11-10 15,-6 5 14-15,-3 3-2 31,3 6 1-31,-6-4-10 0,0 6-5 16,-6 11-5-16,3 2-3 0,-3 11 1 16,0 2 1-16,0 6 1 15,0 5 1-15,0 15 2 16,-2-4-3-16,-1 0-2 16,-3 2 2-16,-6-3 0 15,-3-4-4-15,0-6 1 0,-2-6 4 16,-4-2 5-16,-3 3-1 15,0 2 1-15,-5-7-5 16,-4-6-3-16,-3-5 2 16,-5-3 2-16,-4-3-2 15,1-7 0-15,-1-3 3 16,-3-3 3-16,-2-5 0 0,-4-8 2 16,-2 0-4-16,-4 3-2 15,-2 2 0-15,-3 14 1 0,5 2-5 16,1 6-3-16,8 2-2 15,7 5 3-15,5 3-2 16,6 1 1-16,15-1 0 31,7 5 0-31,14 3-27 0,9 5-10 16,11-7-63 0</inkml:trace>
  <inkml:trace contextRef="#ctx0" brushRef="#br0" timeOffset="64">15382 15608 124 0,'-6'0'49'0,"9"0"-26"0,-3 21-23 0,3-8 10 15,0 8 5-15,0 3 2 16,0 0 0-16,0 5 0 16,0-5-9-1,0-3-5-15,0-5 0 0,-3 2 11 31,0-20 4-31,0-6-5 16,0-5 0-16,0-3-10 16,3-5-2-16,3-1-3 15,2 4 0-15,4-1 4 16,3 1 3-16,3 5-4 16,0 2-1-16,6 8-5 15,-3 9 1-15,-1 4 4 0,-5 6 4 16,-3 3-1-16,-3 2 0 15,-3 0-1-15,0 8 1 16,0-10-9-16,-3 2-1 0,0-5-34 16,0-3-13-16,0-10-27 31,3-3-14-31,3-14 50 16</inkml:trace>
  <inkml:trace contextRef="#ctx0" brushRef="#br0" timeOffset="65">15730 15679 152 0,'-18'0'57'0,"15"6"-30"0,0 7-34 16,3-5 8-1,-3 5 4-15,3 3 4 0,0 0 9 16,3 5 6-16,0 3-13 16,9-11-1-16,0 3 0 0,3-6-2 15,0-7 3-15,-3-11 0 16,0-3 1-16,-4-2-4 15,-5 0-3-15,-3-3-5 16,-3 0-2-16,-5 0-4 0,-7 3 1 16,0 3-6-16,0 2-1 15,0 0-15-15,3 2-6 16,3 4-20-16,3-1-39 16,3 3 18-16</inkml:trace>
  <inkml:trace contextRef="#ctx0" brushRef="#br0" timeOffset="66">15828 15679 112 0,'-3'11'44'0,"3"-1"-24"0,3 12-17 0,3-12 10 16,-3 3-4-16,3 1 2 16,3 4-6-16,0-2-1 15,0-3 4-15,3-2 5 0,0-11-7 16,0-5-3-16,0 5 0 0,-1-6-4 15,-2 1 0-15,3 0-1 16,0 2-2-16,-6 3 0 16,3 3 3-16,0 7 2 15,3 1 2-15,0 5 1 16,3 0 0 0,0-6 13-16,-1-10 8 0,-2-8 5 15,3-5 2-15,-3 0-13 16,-3 0-6-16,-3-6-2 15,0 0 3-15,-6-2-6 16,-3 5-2-16,0 1-12 16,-3 1-6-16,-3 4-19 15,3 2-5-15,0 3-23 16,3 5-10-16,3 0-7 16</inkml:trace>
  <inkml:trace contextRef="#ctx0" brushRef="#br0" timeOffset="67">16519 15658 180 0,'-6'13'68'0,"12"8"-36"0,-9 22-40 0,6-11 12 0,-3 5 5 16,3-3 5-16,0 3 3 16,-3-5-1-16,6-6-8 15,-3-5-5-15,-3-5 2 16,3 0 1-16,-3-11 0 0,0-2 1 15,-6-16-6 1,0-14-1-16,0-10 2 16,-6-5-3-16,9 0 0 15,0-3 1-15,9 8 0 16,-3 2 4-16,6 6 2 0,3 5-5 31,3 3-2-31,-1 8-3 16,1 10 3-16,-3 3 6 0,3 8 5 15,-9 0 1-15,-3 3 1 16,-6 2-2-16,-3 3 1 16,-3 0-6-1,-3-3-3-15,0-2-19 0,0-6-6 16,4 3-24-16,-1-6-10 16,3-2-34-16,3-2-19 15,6-1 54 1</inkml:trace>
  <inkml:trace contextRef="#ctx0" brushRef="#br0" timeOffset="68">16727 15650 164 0,'-6'0'63'0,"3"5"-34"0,-3 9-36 0,6-4 10 15,0 3-1-15,0 3 3 16,0 0 22-1,0 0 10-15,6-3-19 16,3 1 1-16,0-7 2 0,6-1-12 16,0-6-2-16,3-6-1 15,-3-4 3-15,-3-3-2 16,-4-1-2-16,-2-1-2 16,-9-1 0-16,-6 2-9 15,-5-9-1-15,-4 9-5 0,0-1 0 16,3 15-21-16,-3-3-5 15,9 8-21-15,-3-5-47 16,12 5 17 0</inkml:trace>
  <inkml:trace contextRef="#ctx0" brushRef="#br0" timeOffset="69">16927 15626 176 0,'-18'14'68'0,"18"-12"-36"0,3 19-40 0,3-10 12 16,3 5-4-16,0 2 0 31,-1-2 6-31,-2-3 6 0,6-2-6 16,0-6 10-16,0 3 6 0,0-8-9 16,0-8-4-16,-3 3-11 15,0-6-3-15,0-2 2 16,-6 0 1-16,-3 0 4 15,0 2 3-15,-3 3 2 16,3 3 1-16,3 2-9 0,-3 3-1 16,3 8 0-16,6 5 1 15,0 1-2-15,2-1 0 16,7-5 2-16,-3 5 2 0,0-5-16 16,0-3-6-16,-3 1-21 15,3-12-9-15,0 6-23 31</inkml:trace>
  <inkml:trace contextRef="#ctx0" brushRef="#br0" timeOffset="70">17242 15674 176 0,'0'-3'68'0,"3"6"-36"0,3 0-33 0,0-1 15 16,0 1-4-16,3-3 4 15,0 0-1-15,0 0 0 0,0-3-7 16,0 1 3-16,-3-1 1 0,-1-2-3 15,-2-6 1-15,-3-5-7 16,-5 3-3-16,-4 2-2 16,-3 3 0-16,-3 8 0 15,0 8 0-15,-3 3 3 16,3 0 0 0,0 2 3-16,6 3 1 15,3 2 1-15,3 1 2 16,6-1-3-16,6-2-2 15,6-3-11-15,0-2-4 0,3-3-22 16,6-6-9-16,6-2-34 16,-7-5-23-1,1-3 47-15</inkml:trace>
  <inkml:trace contextRef="#ctx0" brushRef="#br0" timeOffset="71">17427 15663 104 0,'0'0'41'0,"0"6"-22"0,0 4-5 0,3-2 15 15,3 3 3-15,0-1 4 16,-3 1-9-16,-1-3-4 0,-2 2-13 16,3-2 2-16,-3-2 4 0,3-4 1 15,-3-2-1-15,0 0 5 16,0-2 3-16,-3-9-6 16,0-2 0-16,1 2-11 15,-1-2-4-15,6 0-5 16,-1 0-1-1,-2 5-9-15,6-3-5 16,0 3-29-16,6-5-65 31,3 2-25-31,6 3 42 16</inkml:trace>
  <inkml:trace contextRef="#ctx0" brushRef="#br0" timeOffset="72">17644 15550 220 0,'-6'0'82'0,"0"5"-44"0,-3-2-40 0,3-1 14 15,0-2-8-15,0 5-3 16</inkml:trace>
  <inkml:trace contextRef="#ctx0" brushRef="#br0" timeOffset="73">17608 15579 351 0,'9'16'3'0,"3"-1"4"15,3 4 8-15,-3-1 5 16,-3 1-8 0,-6 0-2-16,-6-1 3 15,-3-2 1-15,-3-3-7 16,0-5-4-16,-3-3-31 15,3-2-11-15,3-6-78 16</inkml:trace>
  <inkml:trace contextRef="#ctx0" brushRef="#br0" timeOffset="74">18135 15539 156 0,'-9'-3'57'0,"3"9"-30"0,-6 2-29 0,9 5 9 15,-3 0 12-15,0 6 10 16,-6 2-4-16,10 0-2 0,2 3-13 16,0-3-6-16,8 0-3 0,4-5 3 15,6-8 2-15,3 0 4 16,0-8 1 0,3-8-5-16,-6 0-4 15,-4-5-1-15,-11-6 1 16,-6 3-1-16,-5-5 2 15,-7-3 0-15,-3 6 1 16,0 2-22-16,3 5-10 16,3 3-39-1,3 3-57-15,9 0 26 0</inkml:trace>
  <inkml:trace contextRef="#ctx0" brushRef="#br0" timeOffset="75">18474 15229 248 0,'-44'-18'93'0,"38"15"-50"0,-15 1-52 0,15 4 12 15,-6 4-7-15,0 1 0 16,-6 12 5-16,3 10 3 0,1 13-1 16,2 6-2-16,12 5 0 0,3 0 1 15,3 2 1-15,3-7-15 31,-1-6-6-31,1-5-31 0,0-7-11 16,-3-7-24 0</inkml:trace>
  <inkml:trace contextRef="#ctx0" brushRef="#br0" timeOffset="76">18132 15576 304 0,'-12'-24'115'0,"15"30"-62"0,15-9-66 15,-3 6 17-15,12-6-11 16,11 3 2-16,7-3-13 16,12 1-5-16,-4-4-96 15,7 1-41-15</inkml:trace>
  <inkml:trace contextRef="#ctx0" brushRef="#br0" timeOffset="77">19010 15288 148 0,'-9'-8'55'0,"3"2"-30"0,-3 1-25 15,0 2 13-15,-8 1 19 16,-4 2 14-16,-3 0-17 16,0 0-8-16,0 2-13 15,-2 4-8-15,5 2-3 0,3 2-3 0,3 4 1 16,12 7-2-16,6 5 0 0,9 3-1 16,6 0 2-16,8-5 4 15,4 8 3-15,-3 0 2 16,0 2 1-16,-6-2 4 15,-6-6 3-15,-7-5 0 16,-2-2 3 0,-9 2-3-16,-11-8-1 15,-1-2-6-15,-6-6-1 16,0-7-1-16,3-4 1 16,0-4 0-16,6-9 3 15,9-2-12-15,9-5-3 16,12-4-1-16,9-4 4 15,6-8 1-15,0 5 3 0,-4 2 3 16,-2 9 4-16,-9-1 0 16,-6 6 0-16,-6 3-23 15,-9 4-8-15,-6 4-53 16,-9 5-50 0</inkml:trace>
  <inkml:trace contextRef="#ctx0" brushRef="#br0" timeOffset="78">16599 8771 64 0,'0'5'27'0,"0"-5"-14"0,3 3-9 0,-3-3 10 15,0 0 1-15,6 0 0 16,0 0-1-16,-3 0 1 0,-3 0 1 16,0 0-1-16,0 0-3 15,0-8-2-15,3 0-4 16,0-8-1-16,0 0-3 16,-3 0 1-16,0 1 0 0,0-4-1 15,3-2-2-15,-3 0 1 16,3-3 1-16,-3 0-1 0,6-2 2 15,-6-4 0-15,0 4 3 16,0-3-3-16,0 2-2 16,0 1 0-16,-3-3 1 15,3-6-1-15,-3 4 2 16,0 2-2-16,-3 0-1 0,-3-1 1 31,0 1 1-31,-3 3-1 0,0-1 2 16,-3 4 0-16,-2-4 3 15,-4 3-1 1,-3 1 0-16,3 4-1 16,0-2 2-16,0 2-1 15,1 3 0-15,-1 1-1 16,0-1 0-16,-3 5 0 0,3 1 0 0,0 2-2 16,-2 2-2-16,-4-4-2 31,0 2 1-31,0 2 1 15,-3 1 0-15,4 5 0 0,-7-2 0 0,3 7-3 16,-3 0 2-16,1 3 1 16,-1 0 0-1,0 3-3-15,0-1 0 16,4 3 2-16,-1-2 2 0,-3 5-2 16,3 0 0-1,1 0 1-15,2 2 0 0,6 1-3 16,0-1 2-16,-6 3 1 15,7 6 2-15,-10 2-6 16,9 13-1-16,6-5 2 0,0 6 1 16,3-1 2-16,0 6 2 15,0-1-1-15,4 3-1 0,-4 1 1 16,3 10-1-16,-3-6-3 16,0 1 0-16,0-6 2 15,0 3 2-15,3-5 0 31,0-4-1-31,3 1 1 16,0 0 1-16,0 14-1 16,0-6-1-16,3 5-2 15,0-13 1-15,0 13 1 16,1-5 2 0,2-5 1-16,0-4-4 15,0-4 1-15,2-5 0 0,1 2 0 16,0 2-3-16,0 1 2 0,3-3-1 15,0-5 0 1,3 10 2-16,-3 3 0 16,3-5 0-1,0-6 2-15,0-2-1 0,0-6-1 16,0-2-2-16,3 0-1 0,0-3 2 0,3-2 2 16,2-1 2-16,-2-2 1 31,3 3 0-31,0-1 0 15,3 1-5-15,0 4-1 0,0-9 3 0,2 4 1 16,1 1-3-16,0-6 1 31,0-5 2-31,3 5 1 0,-1-2-4 16,1-1 1-16,0-2 0 16,6 3 0-16,5 2 2 15,1-8 1-15,-6 3 3 16,0-8 3-16,-1-2-6 15,7-1-4-15,-3 3 0 16,-1-8 0-16,-2 0 3 0,0 0 1 16,-3 3-4-16,-4-3 1 15,-2-3 0-15,0 1 2 16,3-3-1-16,3-3-1 16,-1-5 1-16,-5-1 1 15,0 1 1 1,-3 0 1-16,3 2-2 15,-6-2-2-15,-1 5 1 0,-5 1 1 16,0 1-1-16,0-2-1 16,3 3 1-1,-3-8-1-15,3-5 0 0,-3-1 2 0,0-2-1 16,-3 5-1-16,-1 3 3 16,-2 0 0-1,0 0 1-15,-3-14 2 0,0 6-1 16,-3-3 2-16,0 1-6 15,0-6-1 1,0-3 0-16,0-10 0 16,0-1 2-16,0 1 1 0,-3-13-1 15,0 7-2 1,0 3 1-16,3 3 1 0,-3 5-1 16,3-13-1-16,-3 10 3 0,3 1 2 15,-6-12-4-15,6-4-3 16,3-6-2-1,3-13 3-15,0 11-2 16,3 7 1-16,-3 8-20 0,3-7-8 0,0 5-53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3:46:03.6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12057 6204 124 0,'-3'-13'49'0,"6"13"-26"0,-3-2-1 16,0 2 20-16,0 0-9 16,6 2-4-16,-3 6-13 15,6 11-3-15,0 5-7 16,0 10 3-16,-3 6 3 0,0-1-4 16,2-2-2-16,1 0-3 15,0-5 0-15,0-8 4 16,0-6 6-16,0-4 2 15,3-12 3-15,3-4-4 0,3-6 0 0,3-3-11 16,2-7-1-16,10-4-4 16,0 4 0-16,0-1-3 15,-4 4-1-15,-2 4-28 16,-3 3-13-16,-6 0-149 31,-3 3 88-31</inkml:trace>
  <inkml:trace contextRef="#ctx0" brushRef="#br0" timeOffset="1">12346 6374 236 0,'-51'8'90'0,"42"-6"-48"0,-3-2-40 0,9-2 17 16,0-4-4-1,3-1 4-15,3-7-9 16,6-12-1 0,9-9-5-16,9-7-1 0,12-16 3 0,11-8-3 15,10 2 0-15,14 1-3 16,9 5-3-16,1 2 2 16,-1 6 0-16,-3 10 1 15,-5 3 2-15,-10 8-1 16,-2 5 2-16,-13 0-2 0,-8 8 2 15,-9 1-29 1,-6-1-11-16,-4-3-84 16</inkml:trace>
  <inkml:trace contextRef="#ctx0" brushRef="#br0" timeOffset="2">13373 5331 280 0,'-15'-2'107'0,"15"4"-58"0,6 1-59 0,-3 0 14 15,3 2-3-15,0 3 1 16,2 2 2-16,-2 1 2 16,3 2-3-16,-3 3-2 0,0 3 0 0,0-1-37 15,6-2-13-15,-3-3-63 16</inkml:trace>
  <inkml:trace contextRef="#ctx0" brushRef="#br0" timeOffset="3">13524 5308 244 0,'-9'2'90'0,"12"6"-48"0,3 16-49 0,-3-13 14 0,0 2-7 15,0 0 0-15,3 3-3 16,0 0 0-16,0 2-100 16,6-5-42-16</inkml:trace>
  <inkml:trace contextRef="#ctx0" brushRef="#br0" timeOffset="4">13801 5461 260 0,'-12'0'96'0,"9"0"-52"0,0 0-18 0,3 0 31 0,0 0-17 16,0 0-3-1,0 0-26-15,9 0-9 0,3-3-2 16,3 1-6-16,3-1 2 0,6 0 2 16,0 3 3-16,-4 0-5 15,-2 3 1-15,-3 2-6 16,-3 3-1-16,-6 6 2 15,-6 1 3-15,-6 4 3 16,-6 5 1-16,-3 0-2 16,-3 2 2-16,1-2 1 15,-1 0 0-15,0-3 0 16,6-3 0-16,0-2 0 16,6-3 0-16,3 3-3 0,3-2 0 15,9-1-1 1,0 0 3-16,3-2 0 0,6-1 3 0,0-2-3 15,-1-3 0-15,1 1-34 16,0-9-17-16,-3-2-44 16,3-3-50-1,-6-3 45 1</inkml:trace>
  <inkml:trace contextRef="#ctx0" brushRef="#br0" timeOffset="5">13801 5535 204 0,'-3'3'77'0,"3"-1"-42"0,3 1-23 0,-3-3 19 16,0 0-14-16,6 3-2 15,0 2 4-15,3 0 5 16,6 1-13-16,3-4-6 0,6-2-1 16,-1 0-1-16,4-2 1 15,0-4-64-15,0 1-29 16,-6 0-21 0</inkml:trace>
  <inkml:trace contextRef="#ctx0" brushRef="#br0" timeOffset="6">14096 5580 228 0,'-3'8'88'0,"9"-5"-48"0,9 10-49 0,-6-8 12 15,0-2 2-15,5-1 6 16,4-2-3-16,3-5-2 15,-3 0-3-15,0-3-3 0,0-3 3 0,-3 1 0 0,-3-1 3 16,-7-2-3-16,-5 0-2 16,-5 0 4-16,-4-1 4 15,-12 6-3-15,0 6-1 16,0 4 0-16,0 9 1 16,0 2-1-16,4 8 0 15,5 8 1-15,6 1 1 0,6-1-1 16,6-3-1-16,3-2-1 15,11-6 0-15,4-2-16 16,3-8-4-16,0-5-43 31,-3-6-16-31,5-2-33 16</inkml:trace>
  <inkml:trace contextRef="#ctx0" brushRef="#br0" timeOffset="7">14346 5617 200 0,'-3'37'77'0,"3"-26"-42"0,0 7-28 16,0-10 18-16,0 3-2 0,0-3 3 15,0 0-12-15,3 0-3 16,0-3-7-16,-3-5 6 0,0 0 3 16,3-5 7-16,0-3 4 15,3-6-3-15,0-9-3 16,3-1-10-16,0 3-5 0,3-1-2 15,-1 1 1-15,4 3-17 16,3 2-4-16,3 0-44 16,0 5-19-16,-3 4-15 15,0 1-29 1,-4 6 44-16,-2 6 174 31,-12 28-41-15,3-2-6-16,0-6-18 0,6 1-12 15,3-6-1-15,3-5-1 16,9-6-7 0,0-5 3-16,-1-5 3 0,1-5 3 0,-6-3 0 0,-3-5 8 15,-6 0 5-15,-9-6 2 16,-9 1 2-16,-6-1-15 16,-6 3-5-16,0 0-17 15,1 3-6 1,5 3-83-1,6 2-35-15,9 2 19 16</inkml:trace>
  <inkml:trace contextRef="#ctx0" brushRef="#br0" timeOffset="8">15159 5297 176 0,'2'24'68'0,"4"8"-36"0,-3 10-15 0,0-18 22 16,-3 7-9-16,0 4 0 16,0 2-15-16,3-3-6 15,-3-2-6-15,0-8 0 0,0-6 2 16,0-2 0-1,0-5 2-15,0-3-2 16,3-11 0-16,3-13-3 16,6-2-6-16,3 2-2 15,9 5 0-15,0 3 2 16,0 8-1-16,-1 16 1 16,-5 0 5-1,-6 3 3-15,-6 2 14 16,-6 3 8-16,-9-3-7 0,-9 3-1 15,-3-3-8-15,-2-5-2 16,-4-3-15-16,3-5-6 16,-3 0-39-16,6-11-19 15,9-2-54 1</inkml:trace>
  <inkml:trace contextRef="#ctx0" brushRef="#br0" timeOffset="9">15465 5562 296 0,'0'13'110'0,"6"-8"-60"0,3 14-61 0,-3-6 16 15,3-3 5-15,0 1 7 16,0-3 1-16,6-3-1 0,-1-2-9 16,4-8-1-16,0-3 0 0,-3-3-3 15,0-2-3-15,-3 0 2 16,-6-1 2-16,-3 1 0 0,-6 0 2 15,-6 2-4-15,-9 6-2 0,0 5-3 16,0 5-1 0,0 6 2-16,4 10 2 0,2 0 4 31,3 3 4-31,6 0-4 16,6-3-1-16,6-2-2 15,6-4 1-15,2-1-13 0,7-6-6 16,3-6-44-1,6-4-21-15,-3-6-40 16,-1 0-32 0,-5-3 67-16,-6-7 291 31,-6-1-90-31,-3 11-40 16,0-2-45-16,0 4-19 15,3 4 3-15,2-1-7 0,4-5-2 0,3 0 1 16,0 0-1-16,-3 0 2 15,-3 0-4-15,-3 0 0 16,-3 0 1-16,-3 0 0 16,-6 1-5-16,-3-1 1 31,-9 0-11-31,-6 5-5 0,-3 6 1 16,-3 5 4-16,-3 10 6 15,6 3 3-15,4 6 2 16,5-1 2-16,9 1 5 15,6-4 6-15,3 4-5 16,6-6 0-16,5-5-2 16,7-5 1-16,3-11-33 15,6-6-14-15,5-4-73 16,1-6-60 0,-6-3 61-16</inkml:trace>
  <inkml:trace contextRef="#ctx0" brushRef="#br0" timeOffset="10">16209 5249 240 0,'0'0'90'0,"0"3"-48"0,0 0-20 0,0-3 28 16,0 8-13-16,-6 7-3 15,-3 7-23-15,0-1-6 16,0 3-4-16,1-1-6 0,2 1 1 15,3-5-49-15,3-1-19 16,3-5-57 15</inkml:trace>
  <inkml:trace contextRef="#ctx0" brushRef="#br0" timeOffset="11">16355 5157 236 0,'-9'26'90'0,"6"1"-48"0,0 4-49 16,0-15 14-16,0 8-3 16,-3 3 2-16,0-1-5 15,0 0-2-15,3-2-104 16,3-3-44-16,3 1 75 16</inkml:trace>
  <inkml:trace contextRef="#ctx0" brushRef="#br0" timeOffset="12">10122 10194 132 0,'-3'-2'49'0,"3"4"-26"0,0 1-16 0,0-3 15 16,-3 0-7-16,0 0 0 16,0 0-9-1,3 0-2-15,0 0-2 16,3 3-4-16,6-1-1 0,6 1 6 0,12-3 3 16,3 0-3-16,2 0 0 15,10 0-3-15,9 0-3 16,-1 0 2-16,1 0 2 15,-1 0 2-15,-5 0 1 0,-6 0 0 0,-4 0 0 16,-8-3-2-16,-3 3 1 16,-9 0 0-16,-3 0 1 15,-9 3 9-15,-6-3 3 32,-6 3-7-32,-6-3-3 0,-6 0-4 15,-9-3 1-15,-8 0-4 16,-10 3 0-16,-2 0 1 15,-4 3 0-15,-3 2 0 16,4-2 2-16,5 0-3 0,10-1-2 16,8 1 2-1,9-3 0-15,9 3 1 16,21-1 0-16,18 1 0 0,11-6 0 16,22-2 0-16,8 0 0 15,10-1 0-15,2-2 0 16,4 3-5-16,-4 2-1 0,-6 3-90 31</inkml:trace>
  <inkml:trace contextRef="#ctx0" brushRef="#br0" timeOffset="13">10298 8858 72 0,'6'3'30'0,"-6"0"-16"0,0 2-3 0,0-5 10 16,3 8 2-16,-3 2 1 0,-3 4-5 15,0-4 1-15,0 3-7 16,-6 1-3-16,3 2-5 16,0-1-4-16,0 1 2 0,3-3-2 0,3 1-1 15,0-4 3-15,3-2 2 16,3-5 7-1,0-3 2-15,3-3-5 0,3 1-1 16,6-4-6-16,2 4-4 16,1-1 3-16,0 0 1 15,0 3-9-15,-3 0-5 16,0 0-43 0,-3 0-49-1,-1 3 23-15</inkml:trace>
  <inkml:trace contextRef="#ctx0" brushRef="#br0" timeOffset="14">10497 8871 116 0,'-6'-5'44'0,"6"8"-24"0,3 2-21 0,0 0 9 15,-3 3 15-15,0 6 9 16,0-1-7-16,0 8-5 15,0 11-7-15,3 5-3 0,0 8-6 0,0 5-3 0,3-5 2 16,0-3-2-16,3-2-1 16,6-3-35-16,3-5-16 15,-3-8-27 1</inkml:trace>
  <inkml:trace contextRef="#ctx0" brushRef="#br0" timeOffset="15">13694 8969 148 0,'-6'-8'57'0,"6"6"-30"0,0-9-10 0,3 9 20 16,3-6-21-16,3 0-6 15,9-3-7-15,9-2-3 16,2 0 1-16,4 5-4 0,0 2 0 16,-6 6-3-1,-4 11 1-15,-8 2 3 16,-6 6 3-16,-9 5 0 15,-9 7 2-15,-6 4-2 16,-5 4-1-16,-4 1 3 16,0-3 2-16,3-2 0 0,3-9 2 15,6-5-2-15,3-5 2 16,1-3-2-16,5-2 2 16,3-6 5-16,11 0 2 15,16-7-5-15,12-4-1 16,12-7-4-16,11 0-3 15,-2 2 0-15,-4 4 1 16,1 7-25-16,-1 5-10 16,4 5-69-1</inkml:trace>
  <inkml:trace contextRef="#ctx0" brushRef="#br0" timeOffset="16">17218 8969 84 0,'0'-2'33'0,"0"2"-18"0,0-3 2 15,0 3 16-15,3-3-6 16,3 1 1-16,0-9-12 15,0 1-8-15,3-1-4 0,3-2 2 16,3 0-5-16,0-3-3 16,0 2 1-16,-1 1 0 15,1 3 1-15,-3 2 0 16,-3 5-7-16,-3 6 0 16,-3 7-2-16,-3 6 3 15,-3 3 4-15,0 5 3 16,0 5 2-16,0 5 3 15,3 3 1-15,0 0 3 16,0 5-3-16,3 1-2 16,3-6 0-16,-3-5-1 15,0-6-18-15,0-5-5 16</inkml:trace>
  <inkml:trace contextRef="#ctx0" brushRef="#br0" timeOffset="17">17183 9282 160 0,'-6'-6'63'0,"6"9"-34"0,6-6-19 16,3 3 17-16,8-2-9 16,13-4 0-16,9 4-9 0,5-1-3 15,7 0-3-15,3 1-18 0,2 2-7 0,1 0-69 16</inkml:trace>
  <inkml:trace contextRef="#ctx0" brushRef="#br0" timeOffset="18">4913 13883 104 0,'-9'-6'41'0,"9"6"-22"0,0 0-18 16,0 0 11-16,3 6-4 15,6 2 1-15,3 5 3 0,3 8 5 16,0 3 0-16,3 13-1 0,0-3-6 16,-1-2-2-16,1-3-4 15,0-2-1-15,-3-6 3 0,0-3-1 16,-3-4 0-1,-3-7 23 1,-3-4 13-16,0-11-11 0,0-8-5 16,0-13-11-16,-1-3-1 15,1-2-8-15,-3 2-3 16,0 3 1-16,0 5 2 16,0 3 0-16,0 5 0 15,0 6-10-15,0 2-2 16,3 3-36-16,3 5-14 15,6 0-50 1,0 2-29-16,9 1 65 16</inkml:trace>
  <inkml:trace contextRef="#ctx0" brushRef="#br0" timeOffset="19">5378 13901 144 0,'-30'11'55'0,"15"5"-30"0,-12 7-27 15,15-9 9-15,0 7-5 16,0 8 1-16,3-3-2 16,6 1-1-16,9-6 1 15,6-2 1-15,0-9 1 0,3-5 3 16,3-7 3-16,0-9-6 16,-3-7-2-16,-3-3 1 15,0-1 3-15,-4 1 0 16,-2 3 2-16,0 2 0 0,0 5 1 0,-3 9-9 15,0 7 1 1,0 5 1-16,3 14 0 16,0 0-1-16,6 0 1 15,-3 0-1 1,0-6-44 0,0-2-58-16,3-5 18 15</inkml:trace>
  <inkml:trace contextRef="#ctx0" brushRef="#br0" timeOffset="20">5601 13750 168 0,'-6'16'63'0,"0"3"-34"0,3 18-30 15,0-21 15-15,0 10-10 16,3 9 0-16,0 2 0 0,3 8 2 15,3-6-3 1,3-2-2-16,3-5 0 0,3-8-52 16,-1-8-51-16,1-8 21 15</inkml:trace>
  <inkml:trace contextRef="#ctx0" brushRef="#br0" timeOffset="21">5762 13946 164 0,'-3'5'63'0,"6"9"-34"0,-3 7-36 0,0-5 10 16,2 5 3-16,1 3 6 16,3 0-6-16,3-3-1 15,3-3-3-15,3-2 1 0,3-8 2 16,0 0-2-16,0-13-2 16,-3-9-7-16,-1-7-4 15,-2-5 3-15,-3-1 4 16,0 4 2-16,-3 4 1 15,0 3 17-15,0 8 11 0,-3 6-12 0,0 7-4 16,0 5-1-16,0 6 0 16,3 8-3-16,3 0-3 15,3 0-7-15,3-3-1 16,6-3-50-16,2-7-19 16,-2-3-15-1</inkml:trace>
  <inkml:trace contextRef="#ctx0" brushRef="#br0" timeOffset="22">6205 13986 212 0,'-12'5'82'0,"18"-2"-44"0,0-1-40 0,-3 1 17 16,3 0-11-16,6-1-2 15,0 1 1-15,3-3 0 16,2-3-1-1,1-2-2-15,0-3 1 0,-3-2-1 16,-3-1 2-16,-6 0 1 16,-6 1 1-16,-9 2-2 15,-6 3 1-15,-3 5 0 0,-3 8 3 16,-5 5-1-16,2 3 0 16,0 2 1-1,9 3 3-15,6 1-4 0,6 1-1 16,9-2-2-16,6 1-2 0,3-6-6 15,12-3-4-15,0-5-34 16,-1 0-16-16</inkml:trace>
  <inkml:trace contextRef="#ctx0" brushRef="#br0" timeOffset="23">6500 13944 196 0,'-6'-11'74'0,"3"14"-40"16,6-3-88-16,-3 0-11 0,3 5-6 16,3 3 5-16</inkml:trace>
  <inkml:trace contextRef="#ctx0" brushRef="#br0" timeOffset="24">6547 14232 244 0,'-9'3'90'0,"12"-6"-48"0,-3 6-89 15,0-3-1-15,6-3-44 16,0-5-15-16</inkml:trace>
  <inkml:trace contextRef="#ctx0" brushRef="#br0" timeOffset="25">7024 13888 32 0,'-3'-5'13'0,"3"5"-6"0,0-3 3 0,0 3 9 15,0 0 7-15,-3-3 5 0,0 1-4 16,0-1 1-16,-3 0-5 15,-6 3 0-15,0 0-3 16,-3 6-1-16,-6 4-10 16,0 12-5-16,1 7-1 0,5 13-2 15,6 3 2-15,6 0 2 16,9-5 4-16,15-3 7 16,8-11 2-16,7-10-1 15,6-11 2-15,-4-10-1 16,-2-8-2-16,-6-14 7 15,-9-7 5-15,-9-1 9 0,-12 1 7 0,-3 2-13 16,-9 3-6-16,-6 3-17 16,-3 7-5-16,0 3-40 15,0 6-15-15,6 7-106 16</inkml:trace>
  <inkml:trace contextRef="#ctx0" brushRef="#br0" timeOffset="26">7729 14195 316 0,'-12'-5'118'0,"12"-1"-64"0,0 6-96 0,0 0 5 16,6 0-52-16,6-2-16 0,12-4 17 16,3-2 13-16</inkml:trace>
  <inkml:trace contextRef="#ctx0" brushRef="#br0" timeOffset="27">8110 14203 268 0,'-6'2'101'0,"9"1"-54"0,0 2-61 0,0-2 14 15,3 2-28-15,0-2-9 16,3-3-8-16,6 0 0 0,3-3 1 16,8-2-1-16,1 2 28 15,3 3 13-15,-3 0 31 16,-3 3 15-16,-4 2-15 16,1 1-5-16</inkml:trace>
  <inkml:trace contextRef="#ctx0" brushRef="#br0" timeOffset="28">14423 13946 104 0,'0'-10'38'0,"0"7"-20"0,0-5 3 16,0 5 17-16,-3 1 4 15,-3-4 4-15,-9 1-10 16,-2 3-2-16,-4-1-19 15,-3 3-11-15,-6 5-4 0,0 3-2 16,7 3 0-16,5 2 0 31,6 3-2-31,6 0 0 16,9 2 3-16,6-2 2 0,6-3 2 16,6-7 1-16,2-6 0 15,4-3 0-15,-3-2 0 16,-3-3 0-16,-3 0 2 0,-6 2-1 15,-1 1 0 1,-2 3-8 0,-3 7 0-16,0 8-1 0,0 14-1 15,-3 4 6-15,0 4 3 16,0 2 1-16,3-3 0 16,0-5-3-16,3-2 1 15,0-4-18-15,-3-1-6 16,0-4-61-16,3 1-57 15</inkml:trace>
  <inkml:trace contextRef="#ctx0" brushRef="#br0" timeOffset="29">15069 13970 88 0,'3'-16'33'0,"6"8"-18"0,0-5 13 0,-3 10 19 16,0 1-2-16,0-1-2 16,0 3-24-16,-3 8-11 15,0 13-6-15,-3 11 6 0,0 13 7 16,-3 2-3-16,0-2 1 16,0 0-8-16,0-2-1 15,0-6 0-15,3-3 0 16,6-7-16-16,3-9-4 15,0-5-80 1,6-5-45-16,0-8 65 16</inkml:trace>
  <inkml:trace contextRef="#ctx0" brushRef="#br0" timeOffset="30">15313 14147 164 0,'-18'-5'63'0,"12"16"-34"0,-14 7-27 0,14-5 14 15,0 6 5-15,0-1 5 0,0 4-8 16,6 1 0-16,9 1-11 16,6-3 0-16,8-5 3 0,7-8 5 31,3-8 5-31,0-5-1 16,-9-3 0-16,-7-8 7 15,-8-2 6-15,-9-6-13 0,-9 0-3 16,-6 3-10-16,-2 2-4 15,2 3-43-15,0 6-20 16,6 7-79 0</inkml:trace>
  <inkml:trace contextRef="#ctx0" brushRef="#br0" timeOffset="31">14852 14258 140 0,'9'-13'55'0,"-18"16"-30"0,15 10-27 0,-3-5 9 15,0 0 14-15,-3 3 9 16,0 2-4-16,-9 3-1 16,-6 5-14-16,-3 3-4 0,0-1-3 0,-3 1-16 15,4 0-6-15,5-5-75 16</inkml:trace>
  <inkml:trace contextRef="#ctx0" brushRef="#br0" timeOffset="32">15617 14317 148 0,'-6'10'55'0,"0"3"-30"0,-6 11-12 16,9-11 17-16,-9 3-13 0,-3 0-2 0,-3 0-9 15,1-3-4-15,-1 6-87 16,3-6-38-16</inkml:trace>
  <inkml:trace contextRef="#ctx0" brushRef="#br0" timeOffset="33">15965 13899 72 0,'0'-3'30'0,"0"3"-16"0,3 3-12 16,0 2 9-16,0 5 8 16,0 6 8-1,0 13 3-15,-3 11 4 16,0 2-3-16,0 1 1 0,0-1-14 16,0-2-3-16,0-6-9 15,0-5-4-15,0-2-1 0,0-6 1 16,0-5 3-16,0-3 0 15,0-2 2 1,-3-3-22-16,0-3-9 16,3-5-52-1,6-3-43-15,0-2 44 0</inkml:trace>
  <inkml:trace contextRef="#ctx0" brushRef="#br0" timeOffset="34">16191 13922 128 0,'-15'-10'49'0,"15"7"-26"0,0 3-7 0,0 0 16 0,0 0-15 16,0 8-5-1,6 8 4-15,-3 5 3 0,3 11-9 16,0 8 3-16,-3-1 1 0,0-2-5 15,0 3-1 1,3-6-2-16,0-5-1 16,-6-5-6-16,6-3 1 0,-6-5-38 15,0-2-16-15</inkml:trace>
  <inkml:trace contextRef="#ctx0" brushRef="#br0" timeOffset="35">16507 14235 112 0,'-3'2'44'0,"9"4"-24"0,-6 12-10 0,3-7 12 16,0 2 14-16,-3 3 7 16,-3 0-18-16,-6 2-7 15,-3 1-11-15,-3-1-3 0,-6 1 2 16,-8-1-54-16,-1 6-22 0</inkml:trace>
  <inkml:trace contextRef="#ctx0" brushRef="#br0" timeOffset="36">16811 13954 124 0,'-3'3'49'0,"6"2"-26"0,2 14-16 0,-2-6 13 16,3 13 14-16,-3 6 11 16,0 2-9-16,-3 1-1 0,0 5-20 15,0-9-7-15,0-4-3 0,0-3-1 16,3-6 0-16,0-2-20 16,0-3-9-16,3-5-49 15,0-3-55 1,6-7 35-16</inkml:trace>
  <inkml:trace contextRef="#ctx0" brushRef="#br0" timeOffset="37">17025 14055 192 0,'-9'-37'71'0,"9"31"-38"0,0-2-12 0,3 6 22 15,3-1-17 1,0 0-7-16,0 1-14 0,3 2-5 16,0 5-1-1,2 3-2-15,1 13-1 0,-9 6 3 16,-3 4 2-16,-3 1-2 0,-3 3 0 16,-5-6 1-16,2-3 2 15,-3-2-3-15,0-6 0 16,3-2 1-16,3-2 0 15,0-4 2-15,6-2 1 0,3-3 5 0,3-2 5 16,6-3-3-16,12 0 0 16,2-5-9-16,4-1 0 15,0-4-14-15,0 2-5 16,-4 0-47-16,-2 3-21 16,0 2-10-1</inkml:trace>
  <inkml:trace contextRef="#ctx0" brushRef="#br0" timeOffset="38">17433 14306 116 0,'9'3'46'0,"-4"2"-24"0,4 0-4 0,-3 1 18 15,-3-1 4-15,0 0 3 16,-6 0-8-16,-6 1-4 15,-11 2-17 1,-4 0-11-16,-6 0-5 0,-3-3 1 16,3 0 0-16,1-5-24 0,5 0-8 15,3-3-56 1,9 1-38-16,6-1 53 16</inkml:trace>
  <inkml:trace contextRef="#ctx0" brushRef="#br0" timeOffset="39">17653 14041 148 0,'0'-15'55'0,"3"17"-30"0,0 1-27 16,0 5 11-16,3 8 9 15,0 0 8-15,0 2-4 16,0 6-1-16,0 0-12 16,0 2-3-16,-4-2-2 0,-2 0 0 0,0-3 0 0,0-3-9 15,0-2-4-15,0-2-50 16</inkml:trace>
  <inkml:trace contextRef="#ctx0" brushRef="#br0" timeOffset="40">17870 13986 152 0,'-3'-5'57'0,"3"2"-30"0,0-2-1 15,0 2 25-15,-3 0-5 16,3 1 0-16,-3-4-20 0,3 1-5 16,0 2-13-1,3 1-7-15,3-1-4 0,0 3-3 0,3 3-1 16,0 2 4-1,0 3 3-15,-3 3 1 16,-6 2-1-16,0 11-2 16,-6-3-1-16,3 0 2 15,-3-2 0-15,3-1-2 16,3-2 2-16,6 0-4 16,3 0-1-16,3 5-2 15,0-3 2-15,0 1 6 16,-3 2 2-16,-4-2 0 15,-5-4 1-15,-5 1 2 16,-4-2 2-16,-3-4-1 16,0-2-1-16,0 0-6 15,-3-3-1-15,0-2-37 16,3 0-16-16</inkml:trace>
  <inkml:trace contextRef="#ctx0" brushRef="#br0" timeOffset="41">18212 14346 160 0,'0'2'63'0,"3"6"-34"0,-3 6-30 0,-3-7 12 15,-5 4 17-15,-7 0 9 16,-3-1-17-16,-3 1-8 0,-3-1-8 0,-3-2-4 0,1 0 3 15,5-5-40-15,3-3-16 16,6-3-38 0</inkml:trace>
  <inkml:trace contextRef="#ctx0" brushRef="#br0" timeOffset="42">18585 13962 196 0,'3'3'74'0,"2"5"-40"0,1 10-31 16,-3-7 17-1,0 13 1-15,0 2 2 0,-3 0-10 16,-3 4-5-16,0-1-5 15,-3 2 0-15,0-1 2 0,1-7-4 16,2-1-1-16,0-4-24 16,0-2-10-16,3-5-44 15</inkml:trace>
  <inkml:trace contextRef="#ctx0" brushRef="#br0" timeOffset="43">18763 14049 208 0,'0'11'79'0,"-3"-6"-42"0,-15 16-45 16,9-10 12-16,0 0-2 16,1-1 1-16,-1 3-1 15,3 3-2-15,0-5 1 16,3-1-4-16,6-2 2 0,6-2 5 15,5-1 2-15,7-5 0 0,3 0 1 0,0-3-4 16,3 1-2-16,0-6 0 16,-4 2-1-16,-5 4-16 15,-3-3-4-15,-3-3-47 16,-3 0-46 0,-3 0 35-16</inkml:trace>
  <inkml:trace contextRef="#ctx0" brushRef="#br0" timeOffset="44">18876 14012 144 0,'-6'6'55'0,"6"15"-30"0,0 11-1 0,0-17 22 16,0 7-1-16,0 1 3 0,0 4-21 16,0-1-8-16,3 1-11 15,0-3-6-15,0-3 1 0,0-3-24 16,0-2-11-16,0 0-60 15,3-3-53 1,6-2 54-16</inkml:trace>
  <inkml:trace contextRef="#ctx0" brushRef="#br0" timeOffset="45">19105 14317 156 0,'6'0'57'0,"3"8"-30"0,6 5-25 15,-9-5 12-15,0 2 17 0,-3 1 10 16,-6 2-10-16,-3 0-4 16,-6 1-15-16,-9-1-8 0,-2-3-2 15,-7 1-7-15,-6 0 1 16,6-1-11-16,1-7-3 16,2-6-31-16,3-2-13 15,6-6-22 1</inkml:trace>
  <inkml:trace contextRef="#ctx0" brushRef="#br0" timeOffset="46">19433 13944 204 0,'3'13'77'0,"0"5"-42"0,0 9-41 0,0-3 12 16,-3-3 13-16,0 3 10 0,0-3-12 16,3 3-7-16,-3-3-6 0,0 0-4 0,0-5 3 15,0 5-2-15,-3-5-1 0,3 0 1 16,-3-3-1-16,3-3-38 15,0-2-14 1</inkml:trace>
  <inkml:trace contextRef="#ctx0" brushRef="#br0" timeOffset="47">19635 13981 200 0,'0'0'77'0,"3"5"-42"0,0 5-32 16,0-4 15-1,-3 2 0-15,0 5 3 16,0 3-11-16,-3 2-6 0,0-2-2 15,0 0 0-15,0-3 1 0,0 1-1 16,0-4 1-16,3-2 0 16,3 3 3-16,3-6-8 15,6 0 0-15,3 1 0 16,3-1 3-16,3 0 0 16,0-2 2-16,-4 5-2 15,13 0-1-15,-6 2-4 16,0 6 0-16,-6-3 19 15,-3 3 10-15,-6 0-8 16,-4-3-4-16,-5 1-4 16,-14-4 1-16,-7 1-3 15,-3-1 1-15,-3 1-7 16,-9-3-1-16,1-3-31 16,-1 0-12-16,-3-2-33 15,7 0-13-15,-1-3-7 16</inkml:trace>
  <inkml:trace contextRef="#ctx0" brushRef="#br0" timeOffset="48">19510 13933 192 0,'3'-8'74'0,"6"11"-40"0,12-3-20 0,-9 0 20 15,6 0 5-15,9 2 5 16,5-2-23-16,7 0-10 16,9-2-7-16,2-1-19 0,4 0-7 0,-4 1-102 15</inkml:trace>
  <inkml:trace contextRef="#ctx0" brushRef="#br0" timeOffset="49">12617 14930 104 0,'-3'-26'38'0,"3"26"-20"0,0 0-19 0,0 0 20 15,-3 24 2 1,-6 0 0-16,-6 5 3 16,0 0-10-16,0 0-1 15,0 3-7-15,3-9-2 0,0 1 2 16,-3-5-1-16,6-3 0 16,4-3-1-16,-1-2 0 15,0-4-2-15,3 1-2 16,0-2 14-16,3-6 5 15,3-3-5-15,3-8-1 0,3-2-7 0,-1-5-2 16,7-3 0-16,0-1 2 16,0 4-1-16,-3 5 0 15,0 2-3-15,0 3 1 16,0 8-2-16,3 5-1 0,8 6-2 16,4 5 1-16,3 0 5 15,3 0 5-15,-1-1-3 16,1-1 2-16,-3-4-5 15,-6-2-2-15,-3-2-31 16,-6-1-13-16,-4-5-62 31,-5-5-31-15,-6-6 66-16</inkml:trace>
  <inkml:trace contextRef="#ctx0" brushRef="#br0" timeOffset="50">12691 15097 100 0,'-9'-3'38'0,"6"9"-20"0,-3-1-10 0,3 0 11 16,-3 9 4-16,0 1 3 0,0 4-5 15,0 5-2-15,6 2 4 16,3 1 3-16,6-1-14 16,9 1 2-16,9-1 0 0,9 1-1 15,5-4 2-15,10-1-4 16,-1-4 1-16,10-7-3 16,2-3 2-16,7-8-4 15,-1-6-2-15,4-7-51 16,2-5-23-16,-2-1-41 15</inkml:trace>
  <inkml:trace contextRef="#ctx0" brushRef="#br0" timeOffset="51">13596 15079 172 0,'-3'-6'66'0,"6"12"-36"0,3 2-35 0,-3-3 10 16,3 3 6-16,3 2 7 15,0 6-7-15,-1 0-3 16,1-3-5-16,0 1-3 0,0-1 3 16,0 0-29-1,3-5-9-15</inkml:trace>
  <inkml:trace contextRef="#ctx0" brushRef="#br0" timeOffset="52">13763 15065 204 0,'-3'0'77'0,"6"3"-42"0,-1 10-43 0,1-7 12 15,0 1-6-15,3 1 0 16,0 3 4-16,0 2 1 15,3 3-78-15,0 3-34 16,3-1 43-16,-3-2 25 16</inkml:trace>
  <inkml:trace contextRef="#ctx0" brushRef="#br0" timeOffset="53">13977 15256 220 0,'-9'0'82'0,"12"0"-44"0,0 0-36 16,-3 0 17-16,6 0-10 16,6-3-3-16,6 1-3 15,5-4 0-15,4 4-2 16,6-1-1-16,-3 0 1 0,-4 1-1 15,-2 2 0-15,-6 2-7 16,-6 4-3-16,-9 4 6 16,-12 3 1-16,-6 6 5 0,-3 0 1 0,-5 4 1 15,-1 4 0-15,3-3 2 16,0-3 3-16,9-3-2 16,3-4 1-16,6-1-7 15,6-3-1-15,9-2 0 16,6-2 0-16,3 1 0 15,6-4 0-15,-1 0-11 16,1-3-3-16,-3 0-50 16,-3-3-21-16,-6-2 0 15</inkml:trace>
  <inkml:trace contextRef="#ctx0" brushRef="#br0" timeOffset="54">14016 15356 184 0,'-21'-2'71'0,"21"-1"-38"0,3 3-34 16,0 0 15-16,6 0-6 15,5-3 3-15,10 1-8 16,3-1-2-16,12 1-1 16,-4-4-31-16,1 1-12 0,-3 0-38 15</inkml:trace>
  <inkml:trace contextRef="#ctx0" brushRef="#br0" timeOffset="55">14331 15335 192 0,'-6'8'74'0,"6"-3"-40"0,3 3-24 16,0-2 17-16,3-1-4 15,6-2 0-15,3-1-10 16,0-2-3-16,5 0-6 16,4-5 2-16,0-3 0 0,0 0-5 15,-6-2-2-15,-3-1 0 0,-6 0 0 16,-9 1-2-16,-6 2 2 15,-6 3-1-15,-3 2-2 16,-3 6 0-16,-3 5 0 31,0 2-2-31,6 3 1 16,4 6 1-16,5 2-1 0,6 0 4 0,6 0 2 16,5-5-2-16,4 0-2 15,3-5-23-15,6-6-10 16,0-5-25-1,-3-3-45 1,-3-7 21-16</inkml:trace>
  <inkml:trace contextRef="#ctx0" brushRef="#br0" timeOffset="56">14578 15351 124 0,'0'3'46'0,"0"2"-24"0,0 0-26 16,3 3 10-16,0 8 1 15,0-3 6-15,0 1-5 16,0-4 0-16,0-2 9 0,-3-3 4 15,0 1-11-15,0-6 12 0,0-6 5 16,0-7 1-16,0-3 1 16,3 0-12-16,0-2-3 15,3-3-10-15,6 0-3 16,3 2-3-16,2 6 0 16,1 2-7-16,3 3-4 15,-3 3-37-15,3 2-18 16,3 3-26-1</inkml:trace>
  <inkml:trace contextRef="#ctx0" brushRef="#br0" timeOffset="57">14888 15293 96 0,'-3'-5'35'0,"0"2"-18"0,3 0-11 0,0 3 9 16</inkml:trace>
  <inkml:trace contextRef="#ctx0" brushRef="#br0" timeOffset="58">14870 15290 206 0,'-15'14'26'0,"6"1"-1"15,3 12-4-15,6-1-12 16,6 1 1-16,3-3 1 0,12-6 5 16,6-7 4-16,2-6-1 15,1-5-2-15,-3-16-5 16,-3-2-2-16,-6-4-4 16,-10-1 1-16,-8-4-6 0,-6 3-1 0,-5 1-29 15,-1 4-10-15,3 0-67 16</inkml:trace>
  <inkml:trace contextRef="#ctx0" brushRef="#br0" timeOffset="59">15349 15298 168 0,'-6'6'66'0,"9"1"-36"0,3 4-24 0,0-6 17 16,6 1 1-16,3-4 5 0,3 4-11 15,2-6-3-15,1-6-9 16,3 4-2-16,0-6 2 0,-6-3-3 16,-3 1 0-16,-3-1 1 15,-9 0 2-15,-6 1-3 16,-6 2-2-16,-6 0-7 16,-6 5-1-16,-3 6 3 15,0 5 4-15,0 2 3 16,7 4 3-16,2 2 1 15,3 5 1-15,6 5-2 16,9-2-1-16,6-3-3 16,9-2 1-16,2-1-4 0,1-5 0 15,6-5-45 1,3-2-22-16,0-6-38 16</inkml:trace>
  <inkml:trace contextRef="#ctx0" brushRef="#br0" timeOffset="60">15831 15272 212 0,'0'-8'82'0,"0"8"-44"0,-3 2-36 0,0 1 19 16,-3 2-7-1,-3 6 2 1,-3 2-11-16,-2 3-3 16,-1 3-2-16,0-4-9 0,0 7-4 15,0-1-40-15,3-5-15 0,0 0-18 16</inkml:trace>
  <inkml:trace contextRef="#ctx0" brushRef="#br0" timeOffset="61">15644 15296 204 0,'0'-3'77'0,"0"8"-42"0,12 6-39 0,-6-3 15 16,2 2 14-16,7-2 10 15,0 5-13-15,3 1-7 16,3 4-9-16,3-2-3 0,3-3 3 15,-1 1-54-15,1-4-24 16,3-2-35 0</inkml:trace>
  <inkml:trace contextRef="#ctx0" brushRef="#br0" timeOffset="62">16057 15036 60 0,'0'-5'24'15,"3"8"-12"-15,0-6 6 0,3 3 14 0,0 0 4 16,-6 0 0-16,3 3-6 16,3 2-2-16,-3 3-11 15,-3 5-5-15,0 0-7 16,-3 1-2-16,0 4 3 0,0 1-16 15,-3-1-6-15,3-2-49 16,0-3-40 15,3 0 34-31</inkml:trace>
  <inkml:trace contextRef="#ctx0" brushRef="#br0" timeOffset="63">16209 15028 208 0,'-3'0'77'0,"3"3"-42"0,0 5-34 0,0 0 14 15,0 5-8-15,0-2-2 16,-3 5-38-16,-3 5-15 16,-3-3-38-16,0-12-16 15</inkml:trace>
  <inkml:trace contextRef="#ctx0" brushRef="#br0" timeOffset="64">5726 17552 56 0,'-18'0'22'0,"18"0"-12"0,-3 0 10 16,3 0 16-16,-3 3-8 15,0-3-1-15,0 0-10 16,0 5-2-16,0-5-5 16,0 6-1-16,0-4-5 15,0 4-1-15,0-1 1 0,3-5 0 16,0 0 2-16,6 3 3 15,0-1 5-15,6-2-8 0,3 0-3 16,6-2 2-16,5-1 1 16,10-2-2-1,0 5-1-15,0 0-1 16,-1 0-2-16,-5 0-2 16,-3 5-1-16,-6-2 4 15,-3-1 3-15,-4-2-3 16,-2 3-1-16,-6-3 9 0,-6 0 3 15,-6 0 1-15,-6 0 0 0,-2 0-5 0,-7 0-3 32,-6 0 0-32,-3 0 1 0,0 0 1 0,1 0 1 15,-4 0-2-15,0 0 1 16,0-3-6-16,1 1-3 16,2 2 3-16,3 0 1 15,0-3 0-15,7-2-2 16,5 5-2-16,3 0-1 15,9 5-1 1,3-5 3-16,9 3 2 16,9-1 0-1,8-2-1-15,10 0 1 16,12 3-1-16,2-3 0 0,4 8 2 16,-4-6-3-16,-2 1 0 15,-3-3 3-15,-10 0 1 16,-5 0-1-1,-9 0-2-15,-6 0 1 16,-3 0 1-16,-3-3-43 16,-6-2-19-16,-6-3-47 15</inkml:trace>
  <inkml:trace contextRef="#ctx0" brushRef="#br0" timeOffset="65">5101 17944 124 0,'-18'-11'46'0,"18"17"-24"0,-15-6 3 16,9 5 22-16,-3-2-10 16,-3 7-1-1,0-2-19-15,0 5-5 16,3 1-8-16,6-1-3 0,3 5 0 0,6 4-4 0,3-4 2 15,3 3 1-15,0-2 0 16,-3-1 0-16,-3-4 2 0,-6-1 3 16,-3 0 2-1,-6 0 3 1,-3-5 4-16,-3 3-8 16,-3-6-1-16,1-5-16 15,2 0-8-15,3-5-45 16,3 5-21-16,9-6-3 15</inkml:trace>
  <inkml:trace contextRef="#ctx0" brushRef="#br0" timeOffset="66">5154 18023 192 0,'0'8'74'0,"3"3"-40"0,0 5-22 0,0-6 21 0,0 4-19 16,3-1-5-1,0 0-6-15,3 0-3 0,0-5 1 16,0 5-32-16,0-7-14 0,0 2-48 16</inkml:trace>
  <inkml:trace contextRef="#ctx0" brushRef="#br0" timeOffset="67">5321 17978 156 0,'-12'11'60'0,"3"5"-32"0,0 21-11 15,6-16 22-15,-3 0-2 16,-3 8 2-16,0 0-21 16,0 3-10-1,1 0-6-15,-1-6 0 0,3 1 1 0,0-1-45 16,0-7-19-16,6-1-41 16</inkml:trace>
  <inkml:trace contextRef="#ctx0" brushRef="#br0" timeOffset="68">5389 18018 212 0,'0'0'82'0,"-3"5"-44"0,0 9-31 16,3-9 18-16,-2 3-11 15,-1 10-3-15,0-2-6 16,3-2-4-16,0-4 0 15,0 3-1-15,3-7 0 0,0-4-3 16,-1-2 0-16,4-16-7 16,0 1-2-1,3-1 7-15,0 2 2 16,0 4 0-16,6 2 2 0,-6 3 1 16,0 5 2-16,0 5 8 15,0 3 5-15,-3-3-3 16,0 3 1-16,0-3-8 15,0 1-1 1,0-4-2-16,2-10 1 16,4 3 0-16,0-8 1 0,0 5-5 15,0-5-1-15,0 7-2 16,-3-2 3-16,0 8-2 16,0 6 1-16,0-4 0 15,-3 4 0-15,0 2 2 16,-3 2 2-16,0-7-3 15,0 2 0-15,0 0-54 16,5-15-83 0</inkml:trace>
  <inkml:trace contextRef="#ctx0" brushRef="#br0" timeOffset="69">5720 17849 192 0,'12'13'71'0,"-9"-8"-38"0,-3 3-17 0,0-2 24 16,0 7-17-16,0 0-4 16,0 6-10-16,0 2-4 0,0-3-2 0,-3-5-3 0,3 1 3 15,0-1-2-15,0-8-1 16,3 3-2-16,3-8-1 16,3-3-3-16,3-2 1 31,-1 0 3-31,4 5 1 15,3-3-2-15,3 3 0 16,0 3 2-16,-6 2 0 16,0 3 7-16,-6 3 6 15,-7-3 5-15,-2 5 2 16,-5-5-8-16,-4 5-4 16,-3 0-4-16,0-2 0 0,0-6-29 0,3-2-11 15,3-6-59 1,3-7-13-1</inkml:trace>
  <inkml:trace contextRef="#ctx0" brushRef="#br0" timeOffset="70">5943 18005 200 0,'0'5'77'16,"0"3"-42"-16,-3 3-30 0,3-9 19 0,0 12-4 15,3 4 3 1,0 3-9-16,3-5-1 15,3 0-7-15,6-3 5 16,3-2 4-16,3-9 2 0,-1-2-1 16,1-2-4-16,-3-9 0 15,-3-5-3-15,-6 1 2 0,-3-7 0 16,-6 4 3-16,-6 2-7 16,-3-3-4-1,-3 1-16-15,0 5-4 16,-3 7-48-16,3-2-21 15</inkml:trace>
  <inkml:trace contextRef="#ctx0" brushRef="#br0" timeOffset="71">6160 17791 232 0,'0'-8'88'0,"12"2"-48"0,-3 6-31 15,-9 0 22-15,3 6-15 16,3 4-3-16,-3 6-2 15,0 3 0-15,0 7-5 16,0 8-4-16,0-2 1 0,0 13 0 16,0-5 3-16,6-3-102 15,3-8-78 1,0-2 58-16</inkml:trace>
  <inkml:trace contextRef="#ctx0" brushRef="#br0" timeOffset="72">8369 17574 208 0,'-30'0'79'0,"24"0"-42"0,0 0-19 0,6 0 23 15,0 0-8-15,0 0-2 16,6 8-15-16,6-6-5 0,12 1-7 31,12-3 2-31,14 0 0 0,16 0 2 16,8 0 2-16,4-3-7 0,-7 1-2 15,0-1 1-15,-8-2 1 16,-9 5-1-16,-13-6 1 16,-11 6 2-16,-9-2 2 15,-15-4-1-15,-15 6 1 16,-18 0-4-16,-15 0-2 0,-14 0-5 15,-10 0 0-15,-2 8 4 16,-1-2 4-16,7 4-3 16,14-7-3-16,7 5 1 15,26-3-5 1,15 0 0-16,18 3 0 16,20 6 2-16,10-9-25 15,17 8-8-15,4-8-60 16,2 3-65-1,1-2 48-15</inkml:trace>
  <inkml:trace contextRef="#ctx0" brushRef="#br0" timeOffset="73">8214 18002 192 0,'3'-10'74'0,"3"10"-40"0,0 5-31 0,3 3 17 16,0 2-1-16,3 6 1 16,0 3-9-16,0 7-2 15,0-2-5-15,-1-3-1 0,-2-2 3 16,0-3-1-16,0-3 0 0,0-8-1 0,0 1 0 15,-3-6 4-15,0-11 3 16,0-2-4-16,0-8-2 16,0-1-2-16,-3-1-3 15,3 4 1 1,-3 6-1-16,3 0-7 16,0-1 0-16,6 6-50 15,5 0-22-15,4 3-23 16</inkml:trace>
  <inkml:trace contextRef="#ctx0" brushRef="#br0" timeOffset="74">8559 18037 160 0,'-23'5'60'0,"14"16"-32"0,-3 11-26 16,3-24 12-16,0 5 6 16,3 0 11-1,-3 0-9-15,6 1-12 16,3-1-8-16,6-2-5 0,3-9 2 15,0 3 2-15,3-10-2 16,3 3-2-16,-3-9-7 16,0-2-2-16,-4-8 2 15,-2-1 4-15,3 7 1 16,-6 1 3 0,0 6 5-16,-3 3 6 15,0 18-3-15,3 1 2 16,0 1-1-16,0 1-3 15,3-3-1-15,0 1-1 16,3-1 1-16,0-8-26 16,3 3-12-16,-3-3-53 15</inkml:trace>
  <inkml:trace contextRef="#ctx0" brushRef="#br0" timeOffset="75">8753 17873 196 0,'-6'0'74'0,"9"2"-40"0,0 14-18 16,-3-8 22-16,0 5-14 15,3 6-3-15,-3 2-12 16,3 5-6-16,0 6-2 16,0 3-4-16,0-9 2 0,0 1-70 15,0-4-73 1,3-4 32-16</inkml:trace>
  <inkml:trace contextRef="#ctx0" brushRef="#br0" timeOffset="76">8920 18002 176 0,'-3'8'66'0,"6"0"-36"0,-3 3-4 16,0-3 25-16,3 5-23 15,0 0-10 1,0 0-9-16,0 1-4 16,5-4-3-16,1-2 1 0,0-13-2 15,0 2 2-15,0-13-4 16,0 3 0-16,-3 0-4 16,0-3 1-16,0 3 0 15,0 2 2-15,-3 3 1 16,0 3 3-16,0 2 3 0,-3 3 4 15,0 8 13-15,0 0 6 16,3 5-10-16,3 1-5 16,0 4-8-16,3-5-4 15,0 6-5-15,3-6-2 16,2-5-52-16,-2 3-22 16,6-3-38-1</inkml:trace>
  <inkml:trace contextRef="#ctx0" brushRef="#br0" timeOffset="77">9217 17984 228 0,'-9'-11'88'0,"12"11"-48"0,0 0-31 0,-3 0 22 15,0 0-15-15,3 5-1 16,3-5-3-16,0 8 0 16,3-5-6-16,0 0-2 0,3-3 2 31,0 0-3-31,3 0-2 15,-3 0 0-15,3-6-1 0,-1-2 4 16,-2 3 2 0,-3-3-5-16,-9 3-2 0,-3-8-9 15,-6 5-4-15,-3 2 1 16,-2 4 2-16,-4-3 5 16,-6 10 1-16,0 3 7 0,3 5 4 15,3 0 16-15,6 8 9 16,10 3-14-16,10 3-5 0,16-6-7 15,15-3-4-15,15-4-42 16,29-20-20-16,-6-2-71 16</inkml:trace>
  <inkml:trace contextRef="#ctx0" brushRef="#br0" timeOffset="78">3883 17653 104 0,'-9'-21'38'0,"9"21"-20"0,-3 0-6 0,3 0 13 16,0 0-5-16,0 0-1 15,0 0-7-15,3 0 0 16,6 0-7-16,9 0 1 0,9-5 1 16,12-3-1-16,17 0 1 0,13-3-2 15,8 3 0-15,3-5-6 16,7 2 1-16,-4-2 2 15,-6 5 1-15,-11 3-4 16,-1-3 1-16,-8 3 9 16,-15 5 3-16,-10-3 3 15,-8 0 1-15,-6 3-2 0,-3 0-1 16,-9 3-5-16,-9 0-3 16,-6-3-5-16,-3 5 0 15,-3 3 2-15,-3-3 1 16,-2 0-4-1,-13-2 1-15,-3 2-2 16,-12 1 0-16,1-4-3 16,-13 14 1-16,-5-3-3 15,-10 3 0-15,1 3 4 0,0-1 1 16,-4-2 2-16,4-5 0 16,5-3 0-1,4 2 2-15,5-7 1 16,10 2 1-16,14-2-2 15,12 0 1-15,18-3-4 16,15 0-2-16,15-3-1 16,21-5 0-16,20 8 0 15,21-13 0-15,13-6 5 0,-1-2 1 16,6 8-11-16,-6 2-4 16,-8-2-47-1,-13 0-58-15,-29 0 25 16</inkml:trace>
  <inkml:trace contextRef="#ctx0" brushRef="#br0" timeOffset="92">18061 12017 392 0,'3'16'0'0,"0"-10"19"16,3-4 2-16,2-2-3 0,10-5-2 0,9 0-7 15,12-1-1-15,5-2-5 16,4-2-4-16,6 2-2 0,-7-3-23 15,-2 6-10-15,-9 2-25 16,-10 3-10-16</inkml:trace>
  <inkml:trace contextRef="#ctx0" brushRef="#br0" timeOffset="93">18287 12107 160 0,'-54'0'60'0,"42"0"-32"0,3 0-4 0,6 0 22 16,1 0-14-1,2 0-6 1,0 0-13-16,8 0-4 0,13 0-5 16,3 3-1-16,6 2 1 0,9-2-9 15,8 0-4-15,4-3-57 0,-1 0-26 16,13 0 3 0</inkml:trace>
  <inkml:trace contextRef="#ctx0" brushRef="#br0" timeOffset="94">18781 11933 240 0,'-9'-16'90'0,"6"13"-48"0,6-2-36 0,3 2 20 16,3 1-12-16,6-1-3 15,3-2-9-15,8 2-1 16,7 3-1-16,3 3-3 0,0 5 2 16,-7 5-1-16,-5 8-2 15,-6 11 3-15,-12 2 0 16,-9 3 3-16,-6 3 1 16,-9 2-1-16,-6 3 1 15,1-8 0-15,2-8 3 16,3-5 6-16,3-5 2 0,3-6 1 0,6-5 1 15,6 2-4-15,6-7-2 16,12-11-2-16,9-2 0 16,6-1-4-16,5 0-3 15,10 3-3 1,0 1 1-16,-1-1-30 16,-8 0-12-16,-3-3-49 15,-10 0-21-15,-8-2 13 16</inkml:trace>
  <inkml:trace contextRef="#ctx0" brushRef="#br0" timeOffset="95">19332 11565 172 0,'-3'-11'66'0,"3"11"-36"0,0 6-24 15,0-6 15 1,0 5 4-16,-3 6 5 0,0 2-12 16,-3 3-3-16,-3 0-9 15,0-1-2-15,3 4 0 0,0-3 0 16,3 0 0 0,0-3-2-16,3 0 1 15,6-2 0-15,3-3 1 0,3-3 0 16,6-2 2-16,6-3-1 15,-1-3 2-15,1-2-4 16,0-1 0 0,0 1-14-16,0 0-8 0,-4-1-17 15,-2-1-5-15,-3-1-18 16,-6 0-5-16</inkml:trace>
  <inkml:trace contextRef="#ctx0" brushRef="#br0" timeOffset="96">19537 11552 192 0,'-9'-6'74'0,"6"9"-40"0,-3 2-27 0,3 6 18 0,0 5-7 16,-3 0 2-16,0 8-7 16,0 7-3-16,0 12-5 15,3 4 1-15,0 1 0 0,3-3-20 16,3 5-10-16,3-8-85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2:45:34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3014 9073 312 0,'-53'-30'115'0,"17"33"-89"0,-15 18-14 15,21 0-11-15,-14 16-12 16,-10 6 0-16,7-1 14 16,-4 0 10-16,6 3-6 15,10 11-1-15,14 10-2 0,9 14 0 16,15-1 0-16,15 8-2 15,14 16 1-15,13 6-2 0,3 5-1 16,-4 21 1-16,-8-3 1 16,-15-5 1-16,-15 10 1 15,-21-7 4-15,-18-13 3 16,-14-12 11-16,-16-1 8 16,-17-7 5-1,-10-9 0-15,4-6-7 0,6-13-3 16,-1-11-12-16,10-11-3 15,11-12-6-15,19-9-1 16,11-5-1-16,21-7 1 16,21-4-9-16,15 1-1 15,23 2 2-15,16 16 2 16,11 27 0-16,4 23-1 16,-13 16-6-16,-14 40-2 0,-19 11 2 15,-11 28 4-15,-24 4 5 16,-6-1 3-16,-6-8 6 15,0-26 5-15,-5 13-3 16,5-15 2-16,12-14-7 16,15-16-3-16,20-19-48 15,28-18-19 1,26-8 33-16,33-21 16 0</inkml:trace>
  <inkml:trace contextRef="#ctx0" brushRef="#br0" timeOffset="4737.7483">3017 11417 236 0,'-6'-3'88'0,"6"0"-69"0,0 1 0 0,0 2-7 15,6-3 7-15,3 1 5 16,3-4 12-16,6 1 5 16,9-3-22-16,8 3 3 0,7-1-1 15,12 1-7-15,5 0-3 16,13-3-6-16,11-3-2 15,6 1-1-15,6-1 1 16,4-2-7-16,2 2-1 16,6 1-82-16,-3-1-36 15,0 1 62-15,-5 2 30 16</inkml:trace>
  <inkml:trace contextRef="#ctx0" brushRef="#br0" timeOffset="4948.3061">5050 11226 248 0,'36'-5'93'0,"-9"5"-72"0,26 0-4 15,-26-3-7-15,9 1-2 16,11-1 5-16,10 0-25 15,5 3-10-15,10 0 10 16,-4-2 5-16,4-1 6 0</inkml:trace>
  <inkml:trace contextRef="#ctx0" brushRef="#br0" timeOffset="5204.1725">6726 11234 304 0,'39'0'112'0,"-19"3"-87"0,31-3-7 0,-24 0-7 16,9 0 1-16,5 0 4 15,10-3-3-15,8-2 0 16,7 2-8-16,2 1-10 0,7-1-1 0,2 0-73 15,3-2-32-15,1 2 57 16,-1 3 26-16</inkml:trace>
  <inkml:trace contextRef="#ctx0" brushRef="#br0" timeOffset="5449.6226">8795 11266 340 0,'44'-3'126'0,"-11"3"-98"0,18-5-12 16,-22 2-11-16,16 1-9 15,9-1 2-15,8 0 1 0,7-2 3 16,8 0-1-16,6 0-82 0,7 2-37 15,2 0 59-15,-3 1 29 16</inkml:trace>
  <inkml:trace contextRef="#ctx0" brushRef="#br0" timeOffset="5686.2915">10929 11197 332 0,'56'0'126'0,"-23"3"-98"0,18-1-8 0,-24-2-8 16,8-2-13-16,10-3 0 16,8 2-1-16,4 0 0 0,3 1 2 15,2-1-3-15,4-2 0 0,-1-1-100 16,3 1-42-1,1 2 72-15</inkml:trace>
  <inkml:trace contextRef="#ctx0" brushRef="#br0" timeOffset="5916.1215">12673 11179 348 0,'30'-11'129'0,"-12"11"-100"0,17 3 2 0,-14-1-3 16,9 1-32 0,9-3-9-16,8 0 4 15,10-3 3-15,5 1 5 16,4-1 1-16,2 0 2 0,4 1-1 0,5-1-1 16,4 0-37-16,2 3-17 15,0 0 27-15,4 0 13 16</inkml:trace>
  <inkml:trace contextRef="#ctx0" brushRef="#br0" timeOffset="6166.7707">14819 11176 284 0,'30'-5'107'0,"-6"2"-83"0,9 3 4 0,-16 0-2 16,13 0-15-16,6 0-3 0,8 0 6 15,7-3 2-15,3-2-7 16,5 0 6-16,10 0 2 0,2 2-9 16,6 0-2-16,1-2-57 15,8 0-23-15,4-1 37 16,-4 6 18-16</inkml:trace>
  <inkml:trace contextRef="#ctx0" brushRef="#br0" timeOffset="6436.1231">17424 11213 296 0,'74'0'112'0,"-38"0"-87"0,20 0 2 0,-26 3-4 16,15 2-15-16,5 0-2 15,13 1-2-15,2-4 0 16,4 1-2-16,5 0 9 0,4-1 8 16,-1 1-6-16,0-1-2 15,4-2-22-15,2 3-7 0,0 0-78 16,1-1-32-16,-1-2 66 15,-2 0 31-15</inkml:trace>
  <inkml:trace contextRef="#ctx0" brushRef="#br0" timeOffset="6650.1073">19736 11300 364 0,'42'-8'137'0,"-18"8"-106"0,15 3-12 16,-16 0-12-16,10-3-6 16,9 0 3-16,8 2-1 15,4-2-2-15,3 0 0 16,2-2-6-16,7-1-1 0,2 0-70 16,1 1-31-16,5-1 54 0,0 0 28 15</inkml:trace>
  <inkml:trace contextRef="#ctx0" brushRef="#br0" timeOffset="6870.6269">21686 11290 360 0,'72'-6'134'0,"-22"17"-104"0,25 5-15 15,-37-8-12-15,19 0-16 16,11 0-2-1,10 0 22-15,8 0 9 0,3 0-7 16,10 2 6-16,2 1 3 16,3-1-10-16,3-2-2 15,9-2-68-15,0-4-30 0,12-7 46 16,0-11 22-16</inkml:trace>
  <inkml:trace contextRef="#ctx0" brushRef="#br0" timeOffset="17529.8481">13783 9991 200 0,'3'-6'74'0,"-6"4"-58"0,9-1 3 0,0 3-4 16,0 0 5-16,3-3 5 16,3 1 6-16,-3-3 6 15,0 2-20-15,0 0 6 0,-3 3 1 16,0 0-6-16,0 3 0 15,0 2-7-15,-3 3-1 0,3 0 0 16,-3 3 1-16,2-1-3 16,1 3 0-16,0-5-3 15,3 0 0-15,3-8 1 16,6-5 3-16,6-6 0 16,3-10 2-16,-6 8-4 15,14-11-2-15,4 3 0 16,-6 3 1-16,-4 4-1 15,-2 6 0-15,0 6 1 16,-6 4 1 0,0 6-1-16,-3 3 1 0,-1 2-4 15,1 0 0-15,0-2 1 16,3-3 2-16,9-5-1 16,5-9 0-16,4-4-6 15,3-1 1-15,0 0-5 16,-7 4 1-16,-2 1 0 0,-6 4 2 15,-3 4 1-15,-4 6 3 16,1 5 1-16,-3 3 3 16,3 3-1-16,0-3 0 15,6-3 1-15,5-8 1 16,7-5-1-16,9-10-1 16,-4-4-3-16,-2-1 1 15,-3 1-2-15,-7 4-1 16,-2 2-2-16,-3 2 1 15,-3 6 1-15,0 3 0 16,-1 5 0-16,1 0 2 16,6 0-1-16,3-3 2 15,5-2 0-15,4-6 1 16,3-2-2-16,-1-3-2 16,-2 0 1-16,-6 0-1 15,-6 3-3-15,-4 0 2 0,-2 5-1 16,-6 5-2-16,0 5 3 15,-3 6 0-15,6 5 1 16,-4 1 2-16,4 1-3 16,0-7 0-16,3-2 3 15,3-7 1-15,2-4-1 16,4-8 1-16,3-6 0 16,0-7 1-16,-4-6-2 0,-2 5-2 15,-3 4 1 1,-3 1-1-16,-6 6-5 0,-1 6 1 15,1 7 2-15,0 8 3 16,3 11 2 0,0 5 1-16,6 0-2 15,5-5-2-15,7 3 1 16,6-9 1-16,2 1-1 0,4-12-1 16,0-1-2-16,-1-12 1 15,-5 4 1-15,-7-3 0 16,-2 2 0-16,-3 3 0 15,0 5 0-15,-1 0 0 16,7 6 0-16,6 0 2 0,5 2-1 16,4-3-1-16,5 1-6 15,7-8-4-15,5 2-38 16,-2-2-17-16,-7 2-74 16,4 0-33-16,-7 3 87 15,-8-8 45 1</inkml:trace>
  <inkml:trace contextRef="#ctx0" brushRef="#br0" timeOffset="92055.3833">5056 16224 184 0,'-6'-8'71'0,"3"8"-55"0,0 0 2 16,0 0-1-16,0 0 2 15,0 0 5-15,0 0-10 16,0 0-3-16,3 0-7 16,0 0-3-16,6 0 2 0,0-2 2 15,3 2 4-15,3 0 5 16,3 0 1-16,3 0 0 16,6 0 1-16,2 0-2 15,1-3 1-15,6 0 1 16,3-2 2-16,2 2 1 0,7 1 1 15,9-1-18 1,8 3-5-16,4 0 11 16,5 0 8-16,9 0-7 15,7 3-2-15,2-1-3 16,-3 1 2-16,4-3-1 16,-1 0 0-16,0 0 3 15,0 5 3-15,-23-2-4 0,17-3 1 16,1 0-5-16,-1 0-2 15,-6 0 0-15,4 0 1 16,-7-3-1-16,-2-2-1 16,-1 5 1-16,3-5 1 15,-5 0-1-15,-1 2-1 0,1 0-2 16,-1 1 1-16,4-4 1 16,2 1 2-16,1 0-3 15,2 2 0-15,-3 3 1 16,4-3 2-16,5-2-1 15,3 5-1-15,1 5-2 16,-1 1 1-16,0-4 1 16,1 4 2-1,2-1-3-15,-3 0 0 16,-2 3 1-16,17 0 0 0,-12-3 0 16,-6-2 2-16,-5 0-12 15,-4-3-3-15,-5 0-109 16,2-3-45-16,1-5 84 15,-4 3 44-15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3:47:25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17340 3389 196 0,'0'-5'74'0,"-3"5"-58"0,3-3 12 0,0 3-1 16,-3 0 0-16,0 0 1 16,0 0 0-16,-3 0 2 15,1 0-16 1,-1 0 3-16,0 0 3 0,-3 3-9 0,0 0-1 16,0-1-6-16,-3 4-1 15,3 4-3-15,-3 3-1 16,0 1 1-16,0 4 0 15,3 1 0-15,0 2 0 0,3 0-3 16,3 0 0 0,6 0-3-16,3 1 1 15,3-1-4-15,9-8 1 16,0-2 2-16,0-6 1 16,3-5 3-16,0-3 3 15,-4-5 0-15,1-2 2 0,-3-9 0 0,-3 1 1 16,0-6-2-16,-6-3 1 15,-3-4-4-15,-3-4-2 16,-6-5-1-16,0 1 0 16,-3 2 3-16,0 0 0 15,0 5 1-15,3 6 2 16,0 4 3 0,0 4 2-16,0 5-1 15,3 2 1-15,0 0-6 16,0 6-1-16,3 0-2 0,3 2 0 15,3 6 4-15,0 7 1 16,3 12 3 0,0 9 1-16,3 9-3 15,0 10-1-15,0-2-1 0,0 2 1 16,-3-7-4 0,3-1 0-16,0-5-1 0,0-5-2 15,-4-6-13-15,1-2-4 16,-3-11-55-16,0-5-25 15,0-8 52-15,0-5 25 0</inkml:trace>
  <inkml:trace contextRef="#ctx0" brushRef="#br0" timeOffset="494.7172">17555 3429 236 0,'-6'5'88'0,"9"3"-69"0,0 0 2 15,0-3-5-15,0 3 6 16,3-2 6-16,2 2-6 15,4-3-2-15,0 0-12 16,3-5 1-16,0 0 2 0,0 0-4 16,0-2-2-16,-3-4 0 0,0 1-1 0,-3-3 0 15,-3-3 2-15,-4 1-5 16,-2-1-1-16,-2-2-7 16,-4 0 0-1,-3 2-6-15,-3 3 1 16,-3 3 1-16,0 2 5 15,-3 6 3-15,3 5 2 0,0 5 1 16,0 0 2-16,1 6 3 16,2 2 4-1,3 0 2-15,6 3 1 16,3-5-2-16,3-1-1 16,6 1-8-16,3-3 0 0,2-1-6 15,7-4-1-15,3-3-22 16,0-3-8-16,3-5 18 15,-1-8 9-15</inkml:trace>
  <inkml:trace contextRef="#ctx0" brushRef="#br0" timeOffset="741.2597">17906 3389 300 0,'-15'-2'112'0,"3"4"-87"0,6 1-7 15,-3 5-9 1,-3 2-7-16,0 4 8 16,0-1 3-16,1 3-6 15,2 0 0-15,6 2 3 0,3 1-6 0,6-1 0 16,3-2-2-16,5 0-2 16,1-3-4-16,6-2-2 15,0-1-50-15,6-18-23 31</inkml:trace>
  <inkml:trace contextRef="#ctx0" brushRef="#br0" timeOffset="927.2928">18004 3392 276 0,'-6'5'104'0,"3"-2"-81"0,3 7-4 0,0-2-6 0,0 8 5 16,0 3 8-1,0 5-4-15,0 2-3 16,0-5-11-16,0 3-5 0,3-3-2 16,0-5-45-16,3 0-18 0,0-3 31 15,-3-13 15-15</inkml:trace>
  <inkml:trace contextRef="#ctx0" brushRef="#br0" timeOffset="1093.4769">17965 3273 336 0,'-6'-3'126'0,"6"3"-98"0,6 3-27 0,-6-3-19 16,6 3-66-16,0 2-25 16,0 0 57-16,3-2 26 15</inkml:trace>
  <inkml:trace contextRef="#ctx0" brushRef="#br0" timeOffset="1641.2192">18081 3405 304 0,'-2'21'112'0,"2"-5"-87"0,5 40 4 15,-2-38-4-15,0-4-9 0,-3 1 1 16,0 1-5-16,0-5-2 15,3-1-6-15,0 1-5 0,0-3 0 16,-3-8 10-16,0 0 3 16,0 0-19-16,0-5-6 15,0-9-4-15,0 1 0 16,0-5 5-16,0 2 3 16,0-3 2-1,0 1 3-15,3 5 4 16,0-1 4-16,0 4 1 15,3-1 2-15,3 3-4 16,0 6 0-16,3 2 1 0,0 5 0 16,0 3 0-1,-3 8 0-15,-3-3-2 16,-3 8 5-16,-3-2 3 16,0-1-5-16,0-5-1 15,0-2-2-15,0-6 1 16,3-5-2-16,3-5-1 0,3 0 7 15,-1-9 3-15,4-1-21 16,3-4-7-16,0 3 7 16,0 3 2-16,-3 0 9 15,0 7 2-15,3 12 2 16,-3-1 0-16,5 6 9 0,-8-1 3 16,3 1-14-1,-3 2-5-15,0-2-5 0,-3-1 0 16,0-2-64-16,0 0-28 15,3-3 50-15,3-2 25 16</inkml:trace>
  <inkml:trace contextRef="#ctx0" brushRef="#br0" timeOffset="2035.4228">18564 3421 324 0,'-3'-11'121'0,"3"11"-95"0,-6-5 3 0,6 5-6 15,-6 0-13-15,0 5-1 16,-3 3-7 0,0 6-2-16,-3-1 0 15,3 8 0-15,0 0 0 0,0 0 2 16,3 1 3-16,0-1-2 0,6-3-2 0,0-2 6 16,9 0 3-16,0-13-8 15,0-3 0-15,3-3-4 0,0-13 0 16,3 3-3-16,-3-3-1 31,-3-3 9-31,-3 1 5 16,0 2-12-16,-3-5-4 15,0 8 1-15,-3 2 3 16,3 1 12-16,-3 7 6 16,3 6-17-16,0 12-9 15,2 1 13-15,1 3 10 16,0 2-4-16,3 0-3 15,3 0-19-15,0 0-7 16,0-2-49-16,0-6-21 16,3-2 48-16,-3-11 22 0</inkml:trace>
  <inkml:trace contextRef="#ctx0" brushRef="#br0" timeOffset="2247.8316">18811 3125 244 0,'-3'0'90'0,"3"13"-70"0,-6 8-1 0,9-5-3 15,-3 10 3-15,3 14 6 16,0 5 2-16,0 3 3 16,3 2-16-16,0-8-4 0,3 3 1 15,5 0-12-15,-2-10-3 0,-3-4 2 16,3 1 0-16</inkml:trace>
  <inkml:trace contextRef="#ctx0" brushRef="#br0" timeOffset="3251.8353">19945 3098 256 0,'-3'-10'96'0,"3"20"-75"0,3-18 10 0,-3 8-2 16</inkml:trace>
  <inkml:trace contextRef="#ctx0" brushRef="#br0" timeOffset="3647.7353">19951 3101 478 0,'6'18'31'0,"0"22"-15"0,-3 10 3 0,0 11 1 0,-3 3-17 16,-3-9-6-16,0-2 10 16,0-5 6-16,0-6 0 15,0-7 3-15,3-6-9 16,0-11-2-16,-3-5-1 31,3-5 0-31,0-8-7 16,3-8 0-16,0-5-10 0,0-8-4 15,3-5-5-15,0 4-1 16,3-1 6-16,2-1 3 16,1 3 5-16,3 5 4 15,6 5 3-15,-3 3 1 16,0 3-2-16,6 10 0 15,-7-2 4-15,10 15 10 16,-9 4 3 0,-6-1-2-16,-6 0-2 15,-6 3 9-15,-9-3 7 16,-6 3-7-16,-3-6-3 0,-6-7-7 16,1-1-1-1,-4-4-14-15,0-4-3 16,3-2-9-16,0-2-4 0,7-4-94 31,2 1 63-31,3-5-41 0,6-4 51 16,3 1 22-16</inkml:trace>
  <inkml:trace contextRef="#ctx0" brushRef="#br0" timeOffset="3898.0317">20284 3405 240 0,'3'29'90'0,"0"-10"-70"0,-6 15 17 0,-3-18 2 15,6 0-8-15,0 0 4 16,0 0-20-16,0 0-6 15,-3-1-50-15,6 4-23 16,-3-11 33-16,0-3 15 16</inkml:trace>
  <inkml:trace contextRef="#ctx0" brushRef="#br0" timeOffset="4041.0638">20263 3278 272 0,'-9'-5'101'0,"18"5"-78"0,0-5-31 16,-9 5-20-16,6 0 11 15,0 0 10-15</inkml:trace>
  <inkml:trace contextRef="#ctx0" brushRef="#br0" timeOffset="4425.9152">20367 3458 192 0,'-5'27'71'0,"5"-9"-55"0,0-5 11 0,0-5 3 16,0 0-5-16,0 0 0 16,0-3 2-16,0 1 2 0,0-6-15 15,0 0-1-15,0 0-7 16,3-8-5-16,-1 0-3 15,4-16-10 1,3-2-10 0,3 4 6-16,0 4 3 0,0 2 3 15,3 8 18-15,0 5 6 16,0-2-2-16,3 10 1 31,-4 6-6-31,-2 2 1 16,0 0-5-16,-3 3 0 0,-3-2-1 15,3-1 1-15,-3-5-2 16,0 5-1-16,0-2-43 16,0-1-19-16,0-2 31 15,6-3 15-15</inkml:trace>
  <inkml:trace contextRef="#ctx0" brushRef="#br0" timeOffset="4814.3752">20784 3389 292 0,'-6'-8'110'0,"0"6"-86"0,6-1 7 0,0 3-2 0,-3 0-12 31,0 0 1-31,-3 8-9 0,-3 0-3 16,-2 5-3-16,-1 3-3 0,0 8 1 15,3 5-1-15,-3 0 2 16,3-5 3-16,9 0 4 15,0-8-2-15,3-1 1 16,3-1-5-16,0-6-2 16,3-8-3-16,3-3 1 0,0-13-6 15,0-2 0-15,2-4-6 16,-5 4-2-16,0-3 6 16,-3 2 3-16,-3 6 4 15,0 0 3-15,0-3 4 16,-3 11 2-16,0 2-3 15,0 11-1-15,3 2-1 16,-3 6-2-16,3 3 1 16,0 2-1-16,3-2-3 0,0-1 2 0,3 1-37 15,0-4-14-15,0-1 28 16,3-9 16-16</inkml:trace>
  <inkml:trace contextRef="#ctx0" brushRef="#br0" timeOffset="5181.0124">20954 3471 236 0,'-3'16'88'0,"0"-13"-69"0,9 13 8 0,-3-6-1 15,0-2 6-15,0 5 7 16,-3-2 3-16,0-3 4 15,0-3-25-15,0 1-14 0,0-1-8 0,0-2 0 16,0-3 0-16,-3-3 1 31,3 3 0-31,-3-5 2 0,0-1-1 16,0-4-1 0,0-4-2-16,0 1 1 15,0 0 1-15,6-3 0 0,0 0 0 16,3 8 0-16,9-10 0 15,0 5 0 1,0 2 0-16,-1 3-20 16,4 5-7-16,-6 3-85 15,3 0-39 1,0 0 78-16</inkml:trace>
  <inkml:trace contextRef="#ctx0" brushRef="#br0" timeOffset="5415.8918">21198 3410 300 0,'-6'8'112'0,"9"8"-87"0,9 8-7 0,-9-11-9 16,3 1-1-16,0-4 5 16,0 11 5-16,-3-7 3 15,3 4-11-15,0-2-6 16,0 0-16-16,0-3-5 15,-1-5-35-15,1-3-14 16,0-5 34-16,6-2 16 16</inkml:trace>
  <inkml:trace contextRef="#ctx0" brushRef="#br0" timeOffset="5625.7411">21406 3408 212 0,'-26'29'82'0,"11"-18"-64"0,0 31 7 16,6-26-1-16,-3 8 9 15,-9 15 9-15,3 12-2 0,-6-1 0 16,4 5-22 0,-4-4-4-16,3-4 0 0,9-7-35 15,-6-6-12-15,-3 1-101 16,9-4-42-1,-2-7 90-15</inkml:trace>
  <inkml:trace contextRef="#ctx0" brushRef="#br0" timeOffset="7200.7506">22829 3117 212 0,'9'-5'82'0,"-18"-1"-64"0,15 6 15 0,-6 0 2 16,0 0-9-16,3 6-1 15,0 1-3-15,0 15 1 16,-3 4-13-16,0 8 5 0,0 9 3 16,0-4 1-16,-3 4 3 15,0-6-19-15,0-3-8 16,-3-2 15-16,6-6 9 16,-3-7-5-16,0-3-2 15,0-3-7-15,3-5-4 16,0-3 0-16,3-5-4 0,3-13 2 15,0 0-19-15,6-6-7 16,-3-2 14-16,9 0 6 16,-3 0-1-16,5 0 1 15,1 0-2-15,0 5 3 0,-3 8 6 16,0 2 4-16,-3 6 3 16,3 11 1-16,-6 2 4 15,2 8 3-15,-8 6-15 31,6-3-6-31,-6-3 13 16,-3 0 8-16,-3-2-6 16,3-1-2-16,0-5-14 0,0-2-3 15,3-6-59 1,0 0-26-16,3-7 45 16,0-6 26-16</inkml:trace>
  <inkml:trace contextRef="#ctx0" brushRef="#br0" timeOffset="7579.7682">23219 3421 340 0,'-3'3'126'0,"12"-1"-98"0,0 4-12 0,0-1-13 16,0 0-2-16,3 3 6 15,0-5 6-15,-3-1 2 16,5-2-8-16,1-5-2 0,-3 3 1 15,6-6-8-15,-9-3 0 0,0 0-5 16,-3 1 0-16,-6-3-5 16,-3 2 0-16,-6 0 1 15,0 4 2-15,-6 1 3 16,0 4 4-16,-6 10-1 16,1-3-1-16,5 5 3 15,0 4 2 1,3-1 9-16,3 3 3 0,3 0 0 15,6 2 2-15,6-2 9 16,3 0 5-16,3-3-13 0,6 0-4 0,3 3-10 16,-1-8-2-16,10-3-35 15,-3 1-15-15,-3-4-45 16,-3-4-17-16,8-9 63 16,-2 3 31-16</inkml:trace>
  <inkml:trace contextRef="#ctx0" brushRef="#br0" timeOffset="7820.575">23719 3344 272 0,'-9'0'101'0,"9"3"-78"0,-9 10 6 16,6-5-2-16,-6 5 0 0,-6 3 6 31,-2 5-14-31,-1 3-3 16,-3 3-10-16,3-1-4 0,-3-2-1 15,12 0 3-15,-6-3 2 0,3-5-64 16,-2 5-30-16,5-13 44 16,-3-3 21-16</inkml:trace>
  <inkml:trace contextRef="#ctx0" brushRef="#br0" timeOffset="8020.0747">23517 3299 312 0,'0'0'118'0,"0"0"-92"0,12 29 0 15,-3-15-6-15,-1 7-3 16,4 3 2-16,9-1 3 15,0 4 3-15,3-1-13 0,3-2-22 0,2 5-11 0,1-8 18 16,0 3 13-16</inkml:trace>
  <inkml:trace contextRef="#ctx0" brushRef="#br0" timeOffset="17590.633">18951 13399 192 0,'6'-3'74'16,"3"3"-58"-16,-4 0 14 0,-2 0 1 0,-3 0-5 16,0 0-1-16,0 0-5 15,3 5 0-15,-6 0-11 16,0 6 6-16,-5 0 4 0,-4 2-6 16,-3 3 0-16,0 0-7 0,-6-1-2 15,3-1-2-15,6-1-2 16,6 0-2-16,-3 0-1 15,6-2-5-15,3-3-2 16,6 0 2-16,0 2 5 16,-3-2-3-16,6 3 2 15,0-3-9-15,0 0-2 16,0 0-49-16,0-3-23 0,0-2 45 16,3 2 21-16</inkml:trace>
  <inkml:trace contextRef="#ctx0" brushRef="#br0" timeOffset="18037.7949">18951 13526 200 0,'3'2'77'0,"-9"-2"-60"0,9 3-5 15,-3-3-6-15,3 2 0 16,3 4 4-16,3-4 6 16,5 4 4-16,4-4-10 15,9 1 8-15,6-3 4 0,8 3 6 16,7-3 3-16,3 0-8 0,2-3-1 15,4 0-11 1,-1 1-4-16,-5-1-4 16,0 0-3-16,-7 1 1 15,-5-1 1-15,0 3-1 0,-7 0 2 16,-8 0-2-16,-9-3 6 16,0 1 5-1,-6 2-13-15,-3-3-5 16,0 1-9-1,-3-1-4-15,3 3-9 0,-3 0-5 16,0-3-9-16,6 1-6 16,0-1 26-1</inkml:trace>
  <inkml:trace contextRef="#ctx0" brushRef="#br0" timeOffset="18379.7864">19745 13401 288 0,'-3'-2'110'0,"0"4"-86"0,12-4-6 15,-9 2-10-15,3 2-6 16,3 3 1-16,3 1 3 0,0-1 3 15,6 3-4-15,0 0-3 0,0 2 1 16,0 1-2 0,-3 0-1-16,0-1 1 0,-4 3-1 0,-5 1 4 15,-3-1 2-15,-6 0 4 16,-5 0 1-16,-1 3-5 16,-3-3-4-16,-3-2-12 15,0 2-6-15,3 1-87 31,3-7-36-31,3-1 70 16</inkml:trace>
  <inkml:trace contextRef="#ctx0" brushRef="#br0" timeOffset="19150.7782">21900 13406 264 0,'9'-5'101'0,"-6"3"-78"0,0-1-7 16,-3 3 20 0,3 3-21-16,-3 2 3 15,-6 5 0-15,-3 1-10 16,-5 5 4-16,-4 0 4 0,0 5-6 15,0-3-1-15,0 4 1 0,3-4 4 16,3 1-17-16,3-4-5 16,0 1 10-16,6-2 8 15,0 1-7-15,9-4-1 16,3 2-2-16,3-5 0 16,3 3 0-16,0-6 0 15,3 3-18 1,-6-3-5-16,0-2-16 0,0 2-3 15,0-2-87 1,-4-3-38-16,1 0 88 16</inkml:trace>
  <inkml:trace contextRef="#ctx0" brushRef="#br0" timeOffset="19465.2994">21817 13600 324 0,'-6'-6'121'0,"9"9"-95"0,0-3-11 16,3 0-12-16,0 0-6 16,9 3 3-16,0-3 7 15,9 2 6-15,5-4-7 16,10-1 12-16,3 0 8 0,5-2-14 0,4 0-4 16,3-3-3-16,-4 2-1 15,1 1-2-15,-7 0-2 16,-5 0-2-1,-3 2 1-15,-6 0 1 16,-7 1 0-16,-2 2-9 0,-3 0-4 16,-6 0 13-1,0 0 9-15,-3 0-55 16,-3-3-22-16,-3 3-53 16,0-3-24-16,3 1 77 15</inkml:trace>
  <inkml:trace contextRef="#ctx0" brushRef="#br0" timeOffset="19815.009">22505 13425 244 0,'-15'-5'90'0,"12"5"-70"0,-3-3 4 15,0 6-3-15,6-3-2 0,0 0 1 16,-3 0-5-16,3 0 1 16,0 0-9-16,3 2-2 0,6 4 1 15,3-1 1 1,0 3 1-16,0 2-7 0,-1 1 0 16,-2 0-3-16,0-1-2 15,0 3 0-15,-3 1 3 16,-3-1 6-16,-3 0 5 15,-3 3 6-15,-6 0 2 16,3-3-9 0,-3-2-5-16,-5 2 1 15,5-3 1-15,0-2-71 0,0 0-32 0,-3-2 48 16,9-6 24-16</inkml:trace>
  <inkml:trace contextRef="#ctx0" brushRef="#br0" timeOffset="24675.2303">20329 2458 196 0,'-6'-13'74'0,"3"13"-58"0,0-3 14 0,3 8 1 15,-6 1-5-15,-3-4 2 16,0 9-5-16,-6 2 0 16,-3 8-12-16,-8 8-2 0,8 1-2 15,-6 7-3-15,9-3-3 16,3-2 0-16,9 15 1 15,0 4-3-15,18-12 0 16,3-2-10-16,3-5-5 0,0-8-50 16,2-6-21-1,1-4 45-15,3-9 21 0</inkml:trace>
  <inkml:trace contextRef="#ctx0" brushRef="#br0" timeOffset="25102.4763">20475 2574 244 0,'-12'-2'93'0,"6"7"-72"0,0-2-2 0,3 2-3 15,0 6-1-15,0 2 5 16,-3 0-6-16,0 8-1 16,3 11-7-16,0 2-2 0,9 3 0 15,0-5-2-15,9-3 1 16,3-5 0-16,6-5 1 16,2-9 2-16,7-10 1 15,0-8 3-15,-6-8 4 16,-4-7-6-16,-5 1 0 15,-6-4-2-15,-9-6 1 16,-3 6 0-16,-9-3 3 16,-3 2 1-16,-3 6 1 15,-5 0-9-15,2 8-3 16,3-1-4-16,0 6 3 0,0 0-73 16,6 11-29-16,3-6 49 15,3 3 27-15</inkml:trace>
  <inkml:trace contextRef="#ctx0" brushRef="#br0" timeOffset="25613.0576">20805 2511 280 0,'-6'8'107'0,"6"5"-83"0,6 11-5 0,-6-11-6 16,3 3-4-16,-3 3 5 16,3 4 1-16,0 4 0 0,-3-1-7 0,3 1-3 0,-3-9-1 15,0 3 0-15,0-7 0 16,3-6 0-16,-3-1 0 15,0-1-2-15,0-6 1 16,3-3-2-16,0-2-1 16,3-3-2-16,0-3 1 15,3 3-4-15,3-5-1 16,3 5 0-16,2-2 2 16,7 4-1-16,0 4 1 31,0 4 0-31,3 1 0 0,-10 5 5 15,4-3 1-15,-9 3 13 0,-6-3 5 16,-6 6 3 0,-6 2 3-16,-6 0-10 0,-9 3-2 0,1-2-8 15,-4-1-4-15,0-8-10 16,3 3-3-16,3-8-14 16,3 0-6-16,4 0-59 15,2-8-24-15,6-5 57 16,3 2 29-16</inkml:trace>
  <inkml:trace contextRef="#ctx0" brushRef="#br0" timeOffset="25891.0032">21118 2381 324 0,'3'0'123'0,"0"6"-95"0,8 1-13 0,-8 7-10 15,9-1 2-15,6 11 4 16,0 2 9-16,3 14 4 16,-3-6-12-16,-3 9-7 0,-6 4-1 0,-6 1-10 15,-9 5-3-15,-9-6 0 16,-3 1 0-16,-12-14-67 15,-9 3-31-15,-2-7 54 16,-1-17 26-16</inkml:trace>
  <inkml:trace contextRef="#ctx0" brushRef="#br0" timeOffset="26839.5112">22972 2461 204 0,'-3'-14'77'0,"6"12"-60"0,-3-4 21 16,3 1 6-16,-3 3 2 16,0-1 15-16,-9 3-18 15,-6 3-23-15,-6 4-14 0,0 9-8 16,-8 6-2-16,-1 4 3 15,3 8-2-15,0 1-1 16,1 7 18-16,5 6 8 16,6 10-11-16,9-10-4 15,15 2-17-15,3-10-9 16,15-1 3-16,5-2 2 16,7-5-52-16,0-16-23 15,-7-6 43-15,1-10 24 16</inkml:trace>
  <inkml:trace contextRef="#ctx0" brushRef="#br0" timeOffset="27202.7552">23082 2680 220 0,'-24'19'85'16,"18"2"-66"-16,-6 5 5 0,9-10 1 0,-2 5 1 0,-1 9 5 16,6 1-9-16,0-4 0 15,6-1-13-15,8 1-5 0,4-1-3 0,6-13-1 16,3-7 2-16,0-6 5 31,2-11 6-31,-2-10 6 16,0-8 5-16,-3-3 1 15,-12 0 0-15,-3 6-6 16,-12-11-1-16,-9 2-8 0,0 4-2 0,-6 4-11 16,3 6-3-16,-3 2-17 15,0 12-5-15,4 4-79 16,-1 8-31-16,3 0 70 16,3 11 35-16</inkml:trace>
  <inkml:trace contextRef="#ctx0" brushRef="#br0" timeOffset="27481.9672">23529 2738 200 0,'-21'14'77'0,"12"2"-60"0,-6 21-5 16,9-24-6-16,-3 13 5 16,-3 3 7-16,-9 0-9 0,9-2-5 15,-5-3-2-15,8-3-5 0,-6 0 2 16</inkml:trace>
  <inkml:trace contextRef="#ctx0" brushRef="#br0" timeOffset="27706.8364">23323 2775 268 0,'3'-2'101'0,"-6"7"-78"0,12 3 0 0,-6 0-4 16,9 3 4-16,-3 2 6 15,12 5-4-15,-3 4-3 16,-6-1-12-16,8 2 2 0,-2 4 2 16,3-9-23-16,0 1-8 15,-3-3-47-15,3-6-21 16,-9-2 44-16,8-13 21 16</inkml:trace>
  <inkml:trace contextRef="#ctx0" brushRef="#br0" timeOffset="27985.6805">23669 2484 312 0,'5'0'118'0,"10"3"-92"0,15 21 0 0,-18-16-8 15,3 16 6 1,0 5 8-16,6 8-11 0,-4 2-4 16,-5 12-10-16,-12-4 4 0,-9 4 2 15,-5 2-61-15,-22 5-27 16,-6 0 37-16,1-10 18 15</inkml:trace>
  <inkml:trace contextRef="#ctx0" brushRef="#br0" timeOffset="30720.3736">15825 13552 212 0,'-12'-5'82'0,"9"5"-64"0,0-3 13 0,3 3 1 16,0 0-2-16,-3 0 2 15,3 0 0 1,0 0 2-16,0-3-18 16,0 3-7-16,0 0-4 0,9 3-6 0,3-3-1 0,9 3 3 15,6-3 3-15,9 0 12 16,8 0 5-16,7 0-22 15,5-3-8-15,10 0 12 16,5 1 8-16,4-1-15 16,-4 3-6-16,-5 0-3 15,-10 0 0-15,-11 3-1 16,-6-3 1-16,-7-3-9 16,-8 3-3-16,-3-3 14 15,-3 1 7-15</inkml:trace>
  <inkml:trace contextRef="#ctx0" brushRef="#br0" timeOffset="31007.9996">16617 13438 300 0,'-9'-5'112'0,"15"2"-87"0,-15 3-2 0,15 0-6 0,-6 0-15 31,6 3-3-31,0 2 0 16,0 0 2-16,6 3 0 16,3 6 2-16,3-1 2 0,-1 5-2 15,-2-2 0-15,0 3-1 16,-6-3-2-16,-6 2 9 16,-6 1 4-16,-6-3 5 15,-6-1 3-15,-6-1-11 0,1-1-3 16,-4 3-84-16,-3 0-36 15,0-3 57-15,6-13 28 16</inkml:trace>
  <inkml:trace contextRef="#ctx0" brushRef="#br0" timeOffset="32616.1517">10146 13449 232 0,'-6'0'88'0,"9"2"-69"0,-3-4-5 0,0 2-5 15,0 0-2-15,0 0 4 16,9 2 7-16,-3 1 3 16,6 2-6-16,3-2-2 15,3-3-3-15,-1 0 1 16,-2 0-2-1,0-3 2-15,0-2-4 16,0-3 1-16,-3 0-3 16,0 0 0-16,-3 0-3 15,-3-2-2-15,-3-1-2 16,-3 3 1-16,-3 0-1 16,-3 0-2-16,-3 0 3 0,-3 6 0 15,-6-1 3-15,-3 8 1 16,0 1-1-1,-3-1 1-15,4 6 0 16,-4 4 1-16,0 4 0 0,6 2 2 16,6 0 8-16,6 3 5 15,3 0-11-15,9-3-7 16,6-2-1-16,12-6 1 16,3-3 0-16,0-2 2 15,2-5-59-15,1-3-27 16,0-5 39-16,0-9 23 15</inkml:trace>
  <inkml:trace contextRef="#ctx0" brushRef="#br0" timeOffset="33028.5494">10512 13383 220 0,'-3'-8'85'0,"3"5"-66"0,-3 3 1 15,3 0-2-15,-6 0-6 16,0 3 1-16,-3-1 10 16,-3 1 7-16,0 8-15 15,1-1-6-15,-1 9-2 0,0-6-2 16,3 11 0-16,3 2 1 16,3-2 1-16,3-5 1 0,6-1 0 15,3-5-4-15,0-5-1 16,3-5-1-16,0-6-2 15,-1-2-2-15,-2-6 1 16,3 1-1-16,-3-6 0 16,-3 3 2-1,0-1 2-15,0 1-1 0,-3 3-1 16,0-1-2-16,0 3 1 16,3 5-4-16,-3 1-1 15,3 10 5 1,3 2-2-16,3 1 2 15,0-1-15-15,0 1-6 0,-1 0-25 16,4-3-7-16,3-6 28 16,0-2 14-16</inkml:trace>
  <inkml:trace contextRef="#ctx0" brushRef="#br0" timeOffset="33264.8084">10777 13420 256 0,'6'-16'96'0,"-6"8"-75"0,-6-5 14 0,3 10 1 16,0 3-15-16,-6 0-2 15,0 0-11 1,0 0-3-16,-6 5-3 16,1 1-4-16,2 4-1 0,3 3 4 15,-3 3 1-15,9 0 0 16,0 0 1-16,9 3-2 0,0-4 2 16,9-1-9-1,-1-6-5 1,1-6-1-16,3-2-14 0,0-5-3 0,-3 0-71 15,0-6-31 17,0-2 67-32</inkml:trace>
  <inkml:trace contextRef="#ctx0" brushRef="#br0" timeOffset="33611.2061">10834 13200 236 0,'-6'3'88'0,"6"13"-69"0,0 5 0 16,0-5-4-16,0 2 9 16,0 6 9-16,0 2 0 15,0 6 3-15,0 0-20 16,3 2-5-16,0-2-3 16,0-3-4-16,0-8-3 15,-1-5-3-15,1-3-1 0,-3-2-3 0,6-14-10 16,0-7 2-1,0-3-2-15,3-3 3 16,0-3 2-16,3 6 2 0,0 2 12 16,0 3 5-1,0 8 3-15,3 6 3 0,0 10-5 32,-4 5-1-32,1 8-4 15,0-3-3-15,0-2-75 0,3-3-35 0,6-7 55 16,3-12 29-16</inkml:trace>
  <inkml:trace contextRef="#ctx0" brushRef="#br0" timeOffset="34206.0048">11313 13451 224 0,'-6'16'85'0,"3"-2"-66"0,3 15 21 16,0-13 4-16,0 5-7 16,0 0 1-16,0 3-20 15,3-6-6-15,0 1-7 16,0-3-2-16,0-6 1 0,0 1 0 16,0-6 0-16,-3-5 9 15,6-11 3 1,0-4-10-16,0-9-9 0,0-3-4 0,2-2 14 15,4 3 9-15,0 2-5 16,3 5-1-16,3 1-8 0,0 5-4 16,0 5-15-16,3 2-6 31,-4 4-46-31,10 2-19 16,-3 0 45-16,-3 0 22 0</inkml:trace>
  <inkml:trace contextRef="#ctx0" brushRef="#br0" timeOffset="34493.4757">11607 13478 284 0,'-11'13'107'0,"2"-2"-83"0,3 10 2 16,0-8-6-16,3 3-2 16,-3 2 1-16,9-2-4 15,3 3 1-15,0-6-9 16,-3-2 5-16,12-9-3 15,-1-4-11-15,1-6-2 16,0-3 2-16,-3-5 10 16,-3 0 6-16,-3-2-17 0,-3-3-7 15,-6 2 6 1,-3 1 6-16,-3-1-7 0,0 6-1 16,-6 0-17-16,6 7-8 15,-6 4-76 1,7 2-32-16,-4 0 71 0</inkml:trace>
  <inkml:trace contextRef="#ctx0" brushRef="#br0" timeOffset="34871.7302">11730 13483 288 0,'0'24'110'0,"0"-8"-86"0,2 16-2 0,1-19-5 15,0-3-9-15,0 6 3 16,6-5-2-16,-3-1 2 15,3-2-6-15,3-2-1 0,3-6 0 16,0-3-7-16,0-5 0 16,0-5-6-16,-3 2-1 15,2-2 0-15,-5 5 4 16,0 5-8-16,0 3-1 16,-3 3 6-16,0 8 2 15,0-1 11-15,0 1 5 16,0-3 7-16,6-3 2 15,-3-2 8-15,12-14 21 32,0-5-5-32,-13-2-9 15,7-1-3-15,-6 1-6 16,-6-3-1-16,-3 2-12 16,0 3-4-16,-6 3-43 0,-3 2-17 15,0 3-113 1,0 6-49-16,-2 4 111 15</inkml:trace>
  <inkml:trace contextRef="#ctx0" brushRef="#br0" timeOffset="35890.4563">12423 13401 340 0,'-3'5'129'0,"3"-2"-100"0,-3 13-11 16,6-5-10-16,-3 4-8 15,0 4 0-15,0-1 0 16,0 1 0-16,-3 0 0 15,3-4-29-15,-3-1-13 0,3-4 19 16,-3-2 12-16</inkml:trace>
  <inkml:trace contextRef="#ctx0" brushRef="#br0" timeOffset="36020.9654">12429 13319 372 0,'-6'-10'140'0,"0"-1"-109"0,9 14-61 0,-3-3-37 16,0 0-35-16,6 5-10 15</inkml:trace>
  <inkml:trace contextRef="#ctx0" brushRef="#br0" timeOffset="36341.7027">12593 13377 324 0,'-15'0'121'0,"12"6"-95"0,-9-1-6 0,9-2-9 0,-3 2-12 0,3 0-2 16,-3 3 2 0,6 3 0-1,3-1 1-15,3 6 2 0,0 0-1 0,3 3-1 16,3 2 1-16,-6-5 1 15,0 2 8-15,-3-2 5 16,-6-3 4 0,0-2 3-16,-6-1-8 15,0 1-3-15,-3-6-20 16,0 1-8-16,3-4-36 0,0-2-14 0,6 0 35 16,6-2 16-16</inkml:trace>
  <inkml:trace contextRef="#ctx0" brushRef="#br0" timeOffset="36814.9992">12932 13457 276 0,'-3'5'104'0,"12"-2"-81"0,-18 2 1 16,9 0-5 0,6 1 0-16,0-1 5 15,3 0-6-15,0 0 0 0,3-2-11 16,3 0-4-16,0-6 0 0,-4-2-4 0,4-3-2 0,-3-3 2 15,0 1 2-15,-3-1 2 16,-3 0 1-16,-6 1-2 16,0 2-2-16,-6 0 7 15,-3 0 5-15,-6 5-8 16,0 1-2-16,0 7-4 16,-5 3 0-16,-1 3 0 15,0 4 0-15,6 4 0 16,3 2-2-16,6 0 3 15,0 1 0-15,6-1 5 16,12-5 2-16,0 2-20 16,6-5-10-16,3 1-61 15,3-9-27-15,2-5 58 16,4-8 27-16</inkml:trace>
  <inkml:trace contextRef="#ctx0" brushRef="#br0" timeOffset="37195.5654">13200 13414 384 0,'-15'-8'143'0,"6"11"-112"0,-3-3-19 0,6 5-15 16,-3 3-4-16,-3 3 3 16,-2 5 10-16,2 5 6 15,0 0-6-15,3 0-5 0,3-2-2 0,3-1-8 16,6-4-4-16,6-4 0 15,3-5 0-15,3-5-1 0,2-5-1 0,1-5-3 16,0-1 1 0,-3 0 11-16,0-2 6 0,-6 3 14 15,0 2 8-15,-3 0 0 16,-3 5-1-16,-3 3-7 16,-3 11-1-16,-3 12-15 31,0 7-5-31,0 7 11 15,0 0 7-15,3 0-5 16,0 0-1-16,3-6-5 0,6-1-3 0,0-4-9 16,3-5-3-1,0-5-16-15,3-5-8 16,-3-6 21-16,5-8 9 16</inkml:trace>
  <inkml:trace contextRef="#ctx0" brushRef="#br0" timeOffset="37573.7612">13379 13483 376 0,'-21'-8'140'0,"15"11"-109"0,9 0-13 16,-6 2-14-16,3 5-5 16,-3 6 5-16,3 0 9 15,-6 3 6-15,9 4-9 16,-3-1 1-16,6 1 2 0,3-4-9 15,3-3-5-15,-1-8-2 16,4-3-1-16,-3-5 3 16,3-5 2-16,-6 0-2 15,3-9-2-15,-3-2 2 16,0-2 0-16,-9-3 5 16,3 0 5-16,0 5-1 15,-3 2 3-15,0 4-4 16,3 2-2-16,0 5-2 0,-3 3-3 15,3 8 3-15,3 3 0 16,-3 5-4-16,3 0 1 0,-3 2-11 16,3 1-5-16,2-4-10 15,1 1-1-15,0-2-68 16,3-9-27-16,0-2 61 16,0-6 31-16</inkml:trace>
  <inkml:trace contextRef="#ctx0" brushRef="#br0" timeOffset="37755.6409">13640 13486 372 0,'-5'-5'140'0,"5"7"-109"0,0 1-15 15,0 2-13-15,0 3-9 16,0 8 1-16,0 2 14 16,0 1 8-16,0 5-8 15,0-3-7-15,0 0-4 0,2-2-46 16,1-1-20-16,0-7 30 0,3-3 15 15</inkml:trace>
  <inkml:trace contextRef="#ctx0" brushRef="#br0" timeOffset="37920.3431">13649 13401 368 0,'-12'-8'140'0,"10"11"-109"0,4-3-35 16,1 0-24-16,-3 0-40 31,3 5-12-31,3 0-8 0,3 1-3 16,0-1 47-16,3 0 25 15</inkml:trace>
  <inkml:trace contextRef="#ctx0" brushRef="#br0" timeOffset="38169.7082">13774 13465 316 0,'3'13'121'0,"-6"-3"-95"0,6 14 7 0,6-10-5 15,-6 1-1-15,9 4 4 16,-9-1-2-16,6 4 2 16,-3-9-17-16,-3 3 5 0,3-6 4 15,-3 1-8-15,3-6-3 16,-3-2-3-16,6-3 1 16,-6-5-3-16,3-6-2 15,-3-2-9-15,3-6-5 0,0-2-4 16,-3 0 0-16,-3 0-9 15,6 0-3-15,0 2-37 16,-1 3-15-16,7 6-26 16,0-1-9-16,3 0 61 0,0 3 27 15</inkml:trace>
  <inkml:trace contextRef="#ctx0" brushRef="#br0" timeOffset="38506.3857">14027 13425 284 0,'0'3'107'0,"0"-6"-83"0,-6 6 21 0,6-3 14 16,-8 8-26-1,-4 2-12-15,-3 6-6 16,3 5-10-16,0 0 1 0,3 3 1 0,-3 0-1 16,6 0-1-16,6-3-3 15,3-5-2-15,0-6 1 16,9-7 1 0,3-6-1-16,0-5-3 15,0-5 1 1,-3-3 1-16,-1-5 2 15,-2 0-1-15,-3 0 2 16,0 5-2-16,-3 0 2 0,0 6-9 0,0 4-1 31,-3 6-3-31,0 8 1 16,0 5 3-16,0 9 3 0,3 1 2 16,0 1 1-16,3 0-9 15,0-3-4-15,3 0-7 16,3-7-2-16,0-4-72 15,-3-5-32-15,6-5 64 16,-6-10 31-16</inkml:trace>
  <inkml:trace contextRef="#ctx0" brushRef="#br0" timeOffset="38714.9152">14236 13232 356 0,'0'-3'134'0,"-3"6"-104"0,3 10-13 16,0-5-13-16,-3 5-5 0,0 8 2 16,0 6 3-16,0 2 2 15,3 8-3-15,3 3 9 0,-3-1 7 16,0 1-17-16,3-3-5 16,6 0-52-16,0-8-21 15,0-8 36-15,8-7 20 0</inkml:trace>
  <inkml:trace contextRef="#ctx0" brushRef="#br0" timeOffset="39061.5282">14382 13494 344 0,'-15'0'129'0,"21"5"-100"0,-3 0-15 15,3-2-15-15,0 2-3 16,0 3 3-16,2-2 15 15,7-1 6-15,0-3-10 0,3 1 8 16,3-3 4-16,0-3-13 16,-3-2-7-16,-1-5-7 15,-2-1 0-15,-3-2 3 16,-3 0 3-16,-6-3-13 16,-6 2-7-16,-3 1 16 15,-6 3 8-15,-3 2-8 16,-2 8-2-16,-1 5-3 15,0 6 2-15,3 7 4 16,-3 3 1-16,6 6 1 0,3-1 0 16,6 3 0-1,3-2 0-15,6-3-16 16,3-1-6-16,3-4 11 0,3-6 5 16</inkml:trace>
  <inkml:trace contextRef="#ctx0" brushRef="#br0" timeOffset="39404.0403">14652 13544 244 0,'-2'21'93'0,"2"-5"-72"0,-3-3-4 16,3-5-5-16,0 0 6 15,0 0 6-15,0-3 1 16,-3 3 2-16,3-2-15 15,3-6-5-15,0-3 0 0,2 0-9 16,1-5 0-16,3-2-2 16,0-6-1-16,0 0-3 15,9 3 0-15,0 0 4 0,-3 5 2 16,3 2 8-16,-3 6 6 0,-1 6-2 16,1 4 0-16,0 3-6 15,-3 3-1 1,0 0-3-16,-3-3-3 15,0-2-58-15,3 0-26 16,-3-6 41-16,6-8 24 16</inkml:trace>
  <inkml:trace contextRef="#ctx0" brushRef="#br0" timeOffset="39625.9807">15120 13171 340 0,'-3'3'126'0,"0"7"-98"0,-3 22-5 16,6-11-9-16,-3 6-7 15,0 4 1-15,0 6 11 16,0 6 7 0,3 2-13-16,0 0-7 0,0-3-4 15,6-5-18-15,-3-5-6 0,0 0-64 0,0-11-29 16,3-3 60-16,-6-10 30 15</inkml:trace>
  <inkml:trace contextRef="#ctx0" brushRef="#br0" timeOffset="39813.3516">14873 13404 376 0,'-21'-13'140'0,"24"13"-109"0,6 2-11 15,3-2-11-15,3-2-11 16,8 2 0-16,10 0-5 16,6 0-3-16,8-3 6 15,4 0-16-15,0-2-7 0,2 2 15 16,-2 1 5-16</inkml:trace>
  <inkml:trace contextRef="#ctx0" brushRef="#br0" timeOffset="41419.9382">12310 14031 332 0,'-3'5'123'0,"6"6"-95"0,-6 7-4 0,3-5-6 0,0 1-12 15,0-4 10 1,0 11 3-1,0-2-11-15,0-3-14 0,0-6-9 16,0-2-51-16,0 0-21 0,0-5 45 0,0-3 21 16</inkml:trace>
  <inkml:trace contextRef="#ctx0" brushRef="#br0" timeOffset="41584.6158">12310 13909 336 0,'-3'-8'126'15,"3"8"-98"-15,6-2-10 0,-6 2-12 0,0 0-16 16,0 0-2-16,6 5-13 16,0 0-6-16,0 3 16 15,0 0 3-15,3 0 4 0</inkml:trace>
  <inkml:trace contextRef="#ctx0" brushRef="#br0" timeOffset="41954.9375">12432 14055 324 0,'0'16'123'0,"0"7"-95"0,0 1-8 0,9-8-9 0,-12 0-1 15,3-5 3-15,-3 2 5 16,3 0 3-16,3-2-11 15,-3-4-3-15,0-1-1 0,0-6-8 16,3-3-3-16,3 0 0 16,-3-4 1-16,-3-4-3 15,9 0 0-15,-3-4-7 16,0-4-2-16,3-5 0 0,3 6 0 31,5 4 9-31,-2 1 3 0,0 8 15 0,0 5 5 16,0 3 3-16,0 7 3 31,0 3-6-31,-3 6-1 16,-1-1-5-16,-2 1-1 0,3-6-23 15,-3 0-8-15,0 3-106 16,3-8-47 0,0-3 89-16</inkml:trace>
  <inkml:trace contextRef="#ctx0" brushRef="#br0" timeOffset="42510.2622">13039 14012 304 0,'0'6'115'0,"-3"-4"-89"0,6 14-1 0,3 0-5 16,-3 3 8-16,6 2 9 16,0 3-17-16,0 2-8 15,0-5-8-15,0 0-1 0,0-5 0 16,0-3 3-16,0-5 3 15,-1 3 0-15,1-6 2 16,-3-2-4-16,3-11 1 16,-3-3-3-1,3-5 0-15,-3-2-8 16,3-6 0-16,-3-2-6 16,3 2 1-16,0-3-3 0,3 4 2 15,0 4-11-15,0 3-4 16,2 6-67-16,4 2-27 15,-3 0 60-15</inkml:trace>
  <inkml:trace contextRef="#ctx0" brushRef="#br0" timeOffset="42871.2436">13468 13991 316 0,'-3'0'118'0,"-3"0"-92"0,0 5 11 0,0-5-3 0,3 3-21 16,-9 2-7-16,0 3-2 0,-6 3-1 15,6 5-1-15,-5 5 7 0,2 5 6 16,3-2-5-16,6 3-1 16,-3-1-5-16,12-7-1 15,3-6-1-15,6-3-2 16,0-2-4-16,8-10-13 16,1-6-2-1,-6-3 13-15,0-7 8 16,-3-1 1-1,-3-5-2-15,-3 6 0 16,0-1-1-16,-3 3-9 16,0 6-2-16,-3 2 1 15,0 8 1-15,0 5 1 16,3 8 2-16,0 3 6 16,0 3 2-16,-3 2-3 15,6 3 1-15,3-3-53 16,0-2-24-16,-1-6 39 15,4-3 18-15</inkml:trace>
  <inkml:trace contextRef="#ctx0" brushRef="#br0" timeOffset="43464.4866">13676 13806 304 0,'-3'3'112'0,"0"2"-87"0,3 11-11 0,0-6-10 0,0 9 3 16,0 7 7-16,0 9 6 15,3 4 5-15,0 1-13 0,3 0-2 16,-3-1-3-16,3-7-8 0,0 0-4 16,0-8-11-16,0-6-2 15,-3-2-2-15,3-8 0 16,0-3 6-16,6-10 2 31,0-11 4-31,-3-2 9 16,-1-3 7-16,4-3 2 15,-6 3 4-15,0 5-7 16,0 5-4-16,3 3 0 16,-3 8 0-16,0 11 12 0,0 2 7 15,0 6-7-15,0 2-3 16,3 5-1-16,0-10 0 15,0 0-5-15,3-3-2 16,-3-5-13 0,2-3-4-16,1-5 12 0,0-2 10 15,0-6-4-15,-3-3 0 16,0-2-3-16,-3-3-2 16,0-2-8-16,-3-1-5 15,0 3 15-15,-3 6 10 16,3 2-7-16,-3 2-3 15,0 6-3-15,3 6-3 16,0 2 9-16,0 2 4 16,3 9 0-16,0-3 0 15,3-1-8-15,0 1 0 0,2-5-19 16,1-1-8 0,0-4-121-16,0 2-54 15,3-8 102-15</inkml:trace>
  <inkml:trace contextRef="#ctx0" brushRef="#br0" timeOffset="43821.2691">14227 14047 368 0,'0'0'140'0,"9"5"-109"0,-6 8-15 0,0-13-13 15,3 6 13-15,6 1 11 16,-1-4 0-16,1-3-1 15,0 3-14-15,3-6-3 0,-3 0-2 16,-3-2-6-16,0 0 0 16,-3-3-6-16,-3-3-1 15,0 1-6-15,-6-1-3 16,0 3 4-16,-18 0-5 16,0 8 5-1,0 3 1-15,-2 8 3 0,-1 2 7 16,6 5 2-16,3 3 8 15,3-5 6 1,6 6 5-16,3-4 4 16,6 1-4-16,6-4-3 15,6-4-2-15,6 0 0 16,9-9-44-16,8 1-20 16,10-8 24-16,-3-11 11 0</inkml:trace>
  <inkml:trace contextRef="#ctx0" brushRef="#br0" timeOffset="45656.5841">10310 14391 240 0,'-15'-6'90'0,"6"4"-70"0,-12 2 15 0,15 2 0 16,-9 4-9-16,3-4-1 16,-12 17-5-16,-2 10-1 15,-4 11-10-15,0 2 10 0,6 3 7 0,9 8-16 16,10 0-7-16,13 0-3 15,16-6-1-15,9 1-19 16,9-14-9-16,2-2 15 16,4-16 9-16</inkml:trace>
  <inkml:trace contextRef="#ctx0" brushRef="#br0" timeOffset="46573.3395">10604 14737 216 0,'0'-2'82'0,"-6"-4"-64"0,3 1 15 16,0 2 4-16,-2 1-10 15,-1-1-3-15,0 0-8 16,0 3 0-16,-3 6-9 16,-3-4-4-16,0 9-2 0,6 2-4 0,0 6 2 15,6-1 1-15,0 3 0 16,9 1 0-16,0-7 0 16,6-1-3-16,-3-4 2 15,3-10-1 1,2-5-6-16,1-6 0 15,0-2-3-15,-6-5 2 16,0-1 3-16,-9-2 1 16,0-3 3-16,-6-5 3 15,3 0 0-15,-6 3 2 16,0-4 0-16,0 7 3 0,-3 1 3 16,9 7 5-1,-3 4-6-15,0 3 0 16,6 3-6-16,-3 10-4 15,0 0 5-15,6 19 3 0,6 5 1 16,-3 0 3-16,0 3-3 16,0 0-2-16,3 0-2 15,0-3-3-15,0-5-17 16,-1-3-6-16,1-5 9 0,-3-3 7 16</inkml:trace>
  <inkml:trace contextRef="#ctx0" brushRef="#br0" timeOffset="46743.7902">10860 14735 348 0,'-12'5'132'0,"15"6"-103"0,-3 4-15 0,0-4-14 16,0 2-24-16,0-2-7 15,3-1-26-15,0 1-9 16,0-3 35-16,-3-3 16 0,3-2 12 15</inkml:trace>
  <inkml:trace contextRef="#ctx0" brushRef="#br0" timeOffset="46878.3554">10834 14589 304 0,'-12'-3'112'0,"12"1"-87"0,0 12-99 16,3-10-52-16,-3 0 56 15,9-2 36 1</inkml:trace>
  <inkml:trace contextRef="#ctx0" brushRef="#br0" timeOffset="47147.0834">11203 14520 312 0,'-6'-8'118'0,"-6"-5"-92"0,15 0 2 15,-3 8-7-15,-3-3 1 16,-6 0 4-16,0 0 3 16,-3 0 2-16,0 3-16 15,-3 5-9-15,-3 8-4 0,4 7-7 16,-1 4 1-16,0 5 0 16,3 13 2-16,0 0-1 15,6 5 1-15,6 1 0 0,3-4-2 0,3 1-6 31,0-6-4-31,3-2-56 0,-3-8-26 16,-3-6 49-16,0-10 23 16</inkml:trace>
  <inkml:trace contextRef="#ctx0" brushRef="#br0" timeOffset="47347.6043">10914 14674 376 0,'-6'-8'140'0,"6"16"-109"0,0-8-11 0,3 0-11 0,3 0-9 16,3 2 0-16,9-4 0 15,6 4 0-15,-1 1 0 16,10 0-9-16,3-1-2 0,0 1-106 16,-1-3-49-1,1 3 84-15</inkml:trace>
  <inkml:trace contextRef="#ctx0" brushRef="#br0" timeOffset="47567.2049">11360 14560 348 0,'-23'-18'129'0,"14"12"-100"0,-9-4-9 16,12 7-8-16,-3 0-13 0,0 1-2 15,0 4 4-15,0 4 1 16,0 4 0-16,3 6-2 0,0 8 1 15,3 8-1-15,0 2 0 16,3 0-3-16,0 1 0 16,3-1-12-16,0-2-2 0,0-6-52 0,-3-2-19 15,-3-5 45-15,0-6 22 16</inkml:trace>
  <inkml:trace contextRef="#ctx0" brushRef="#br0" timeOffset="47726.6271">11173 14716 380 0,'-3'-5'143'0,"3"2"-112"0,12 1-10 16,-6 2-12-16,6-3-18 16,6 0-4-16,5-2-7 15,4 2 0-15,3 1 11 16,0 4 5-16,-4-4 3 0</inkml:trace>
  <inkml:trace contextRef="#ctx0" brushRef="#br0" timeOffset="48096.4906">11423 14727 332 0,'-3'2'123'0,"-3"4"-95"0,15-4-6 0,-6 4-10 16,3-1-10-16,3 0 1 15,3-2 2-15,3-1 2 16,2-2-3-16,1 0 6 0,3-2 3 16,-6-3-11-16,0-1-3 15,-3-2 2-15,-3 0 3 16,-3-2-6-16,-6 2-3 16,-3 0 7-16,-9 3 3 0,-6-1-2 15,0 4 0 1,-3 4-12-16,0 4-4 15,1 4 4-15,5 1 4 0,3 5 4 16,3 0 3-16,6 5 12 16,3 0 6-16,6 0-10 15,9 0-6-15,-3-2-22 16,8-3-9-16,-5-6-39 16,9-5-15-16,-9-2 42 15,6-6 20-15</inkml:trace>
  <inkml:trace contextRef="#ctx0" brushRef="#br0" timeOffset="48357.1189">11640 14769 220 0,'0'-8'85'0,"-3"13"-66"0,3-5 1 0,0 6-4 16,3-4 8-16,-3 6 8 16,3 3-9-16,0-3 0 15,-3 10-5-15,3-7 0 16,-3-1 0-16,3-4-2 15,0-1 5-15,-3-5 1 16,3-3 11 0,3-5-16-16,-3 1-7 15,3-4-9-15,0-2-1 16,0 0-16-16,3-1-4 0,3 4-43 16,6-4-17-16,-7 4 46 15,4 2 24-15</inkml:trace>
  <inkml:trace contextRef="#ctx0" brushRef="#br0" timeOffset="48643.8174">11878 14758 272 0,'9'8'104'0,"-9"0"-81"0,15 3-4 0,-9-6-8 0,3 1-9 16,0-1 3-1,3-5 1-15,0-3-2 16,3 1-3-16,-3-6 2 0,-4 0-2 15,-5 0 2-15,0 0-4 16,-3 0 0-16,-6 0-4 16,-5 0-1-16,-4 3-2 15,-3 2 2-15,-3 6 2 16,0 5 2-16,0 5 1 16,6 3 3-16,4 2 3 15,2 1 4-15,6-1-2 0,6 3-2 0,3 1-9 16,5-7-5-16,4-4-68 15,3-6-29-15,0-5 54 16,9-2 26-16</inkml:trace>
  <inkml:trace contextRef="#ctx0" brushRef="#br0" timeOffset="48973.4413">12093 14753 260 0,'3'0'96'0,"-9"5"-75"0,6 6-1 0,-3-3-4 15,0 3-10-15,-3 2 2 16,3 0 4-16,0-2 4 16,0-3-8-16,3-3-2 0,-3 3 0 15,3-8-3-15,0 0-2 16,3 0-3-16,3-3 1 16,0-5 1-16,3-2 2 15,3-4-8-15,-1-1-1 16,1 4 4-1,3 0 3-15,-3 1 5 16,3 7 4-16,0 6 2 16,-3 2 1-16,0 8-2 15,-3 1 1-15,0 1-6 16,0 1-3-16,-3-5-17 16,-1-1-5-16,-2 1-102 15,3-6-44 1,0-2 84-16</inkml:trace>
  <inkml:trace contextRef="#ctx0" brushRef="#br0" timeOffset="49193.1732">12375 14542 260 0,'-3'-24'96'0,"6"18"-75"0,0 1 6 0,0 5-4 15,-3 0-15-15,6 5-2 16,-6 6 11-16,0 8 8 15,0 4-12-15,0 4 6 0,0 7 2 16,0 1-5-16,0-1 1 16,3 0-8-16,-3 1-3 15,3-3-54-15,0-3-23 16,3-8 34-16,-6-5 18 16</inkml:trace>
  <inkml:trace contextRef="#ctx0" brushRef="#br0" timeOffset="49380.6274">12218 14642 284 0,'9'-5'107'0,"3"-1"-83"0,26 9-5 16,-20 0-8-16,9-1-18 15,12-2-5-15,-4-2 6 16,7-6 2-16</inkml:trace>
  <inkml:trace contextRef="#ctx0" brushRef="#br0" timeOffset="50416.6307">12938 14674 304 0,'0'2'115'0,"6"1"-89"0,-6 10-10 15,3-5-9-15,-3 8-7 16,0 3 2-16,3 4 1 15,0-4 3-15,0 5-3 16,-6 0 0-16,9-9 1 0,-6 1-2 0,3-5 1 16,0 0 2-16,-6-6 2 15,0-5-1-15,3-3-1 16,0-5-3-16,3-5 1 16,-3 0-2-16,6-3 2 15,0 0 0-15,0-8 1 16,3 8-7-1,3-2 0-15,-1-3-12 16,4 7-3-16,-3 4-57 0,3 2-23 0,0 5 50 31,0 3 27-31</inkml:trace>
  <inkml:trace contextRef="#ctx0" brushRef="#br0" timeOffset="50828.0568">13200 14719 328 0,'-15'5'123'0,"12"-8"-95"0,3 6-11 0,3 2-9 16,0 1-8-16,0-1 0 15,6 0 4-15,0 1 5 16,3-4-5-16,3 1 5 0,3-3 1 0,-1-3-5 15,1 1-3 1,6-1-6-16,-12-2 0 0,-3-1 2 16,0 1 1-1,-12-3-4-15,3 3 1 16,-6-1 0-16,-3 1-1 16,-3 0 4-16,-3 5 2 0,-9 0-2 0,4 3 0 15,2 4 1-15,0 1 0 16,3 6 0-16,0 2 2 15,3-1 5-15,6 4 4 16,3-1 0-16,6 4 3 16,3-4-12-16,9 1-3 15,6-6 2-15,3-3 3 16,2-2-34-16,1-2-15 16,0-6 23-16,0-6 10 0</inkml:trace>
  <inkml:trace contextRef="#ctx0" brushRef="#br0" timeOffset="51277.4107">13459 14727 308 0,'-12'5'115'15,"6"-2"-89"-15,3 15-10 0,0-5-11 16,0 14-6-1,-3 10 0-15,3 5 7 0,0 1 4 16,3-1-5-16,3 0 4 0,-3-7 3 16,0-1-6-16,0-13-1 15,0-5-10-15,3-3-2 16,0-2-3-16,0-8 1 16,-6-14 3-16,3-2 1 0,-3-14-2 15,6-7 2 1,0-6-2-16,3-2 2 0,0 0-4 15,3-1 1 1,0 3 4-16,3 11 2 0,0 0 6 16,3 5 2-16,-1 3 2 15,1 11 0-15,0-1-4 16,-3 11-1-16,-3 11 8 16,-3 2 2-16,-6 5 0 15,-3 1 0-15,-6 5-5 16,-3-3-3-16,0-3-35 0,0-4-15 0,-3-4-77 15,4-7-31 17,-1-3 79-32</inkml:trace>
  <inkml:trace contextRef="#ctx0" brushRef="#br0" timeOffset="51577.8777">13685 14727 272 0,'-6'24'101'0,"3"-9"-78"0,0 15-7 16,3-17-8-1,0 0 0-15,-3-2 7 16,3-1 8-16,-3 1 3 16,3-6-13-16,0 3 1 0,0-8 0 0,3-3-7 15,3-7-2-15,0-4-5 16,0-1-1-16,0-1-1 15,0-5 0-15,3 2 2 16,0 1 0-16,0 4-3 16,3 1 2-16,-3 0-26 15,3 8-9-15,-1 2-70 16,-2 3-31 0,3 5 71-16</inkml:trace>
  <inkml:trace contextRef="#ctx0" brushRef="#br0" timeOffset="51877.1805">13885 14806 240 0,'3'8'90'16,"8"3"-70"-16,-2-14 2 0,-3 3-4 0,0 0-8 15,3-3 2-15,0-2-7 16,0 0-3-16,-3-3-1 16,3 0-8-16,-3-3-3 0,0 1-5 15,-9-1-4-15,0 1-3 16,-6 2-1-16,-3 0 8 15,-3 5 4 1,3 3 13-16,-9 11 15 16,-2 4 0-1,5 4 3-15,0 2 0 16,6 0 4-16,6 0 5 16,6 1-12-16,0-1-4 15,15-3-19-15,-3-4-7 16,6-4-59-16,3-5-28 15,2-2 52-15,4-11 24 16</inkml:trace>
  <inkml:trace contextRef="#ctx0" brushRef="#br0" timeOffset="52152.4709">14149 14716 324 0,'-8'-10'121'0,"8"10"-95"0,-6-8 18 16,3 8 2-16,-3 0-29 15,-3 2-11-15,0 1-14 16,0 2-4-16,0 0 7 16,6 6 2-16,0 0 3 0,3 2 6 0,3 5 4 15,3 4-3 1,0-1 1-16,0-3-1 0,-6 3 3 16,-3-2-1-16,-3-1 2 15,-3-2-8-15,-6 0-4 16,3 0-20-16,-3-8-7 15,0-3-80 1,-2-5-34-16,5-5 73 0,3-6 35 16</inkml:trace>
  <inkml:trace contextRef="#ctx0" brushRef="#br0" timeOffset="52503.2468">14254 14761 288 0,'15'5'107'16,"-4"-2"-83"-16,1 5 2 0,-6-8-6 0,3 5-11 16,0-2-3-1,3-3 1-15,0 0 2 0,0-3-4 16,3 3 1-16,-6-5 1 0,0-3-3 16,-3 3-3-16,-3-6-5 15,-3 3 0-15,-3-5-9 16,-3 5-4-16,-3 0 0 15,-3 3 0-15,0 0 5 16,-3 5 3-16,0 0 7 16,-3 7 6-16,3 4 11 15,0 5 8-15,7 5 1 16,-1 3 3-16,3 0-11 16,6 2-2-16,6-2-10 0,8-3-3 15,4-2-17 1,0-9-4-16,-3-2-72 0,3-2-31 15,3-9 63-15,-6-5 30 16</inkml:trace>
  <inkml:trace contextRef="#ctx0" brushRef="#br0" timeOffset="52853.8106">14453 14772 228 0,'-6'18'88'0,"9"1"-69"0,-12-1-3 0,9-7-4 15,-3 2 8-15,0 0 7 16,0-2-2-16,0-3-3 16,3 0-12-16,0-6-6 0,0 1-1 15,3-6 2-15,3-5-2 16,3-5-2-16,3-5 0 16,0-3-1-16,3 2 2 15,3-2 3-15,3 2 4 16,-4 3 5-16,1 6 7 15,-3 5 7 1,0 5-22 0,0 5-9-16,-3 5 4 15,-3 6 3-15,-3 6 1 0,0-1 0 16,0 2-10 0,-3-4-4-16,0-3-39 15,-3-6-19-15,0 1 35 0</inkml:trace>
  <inkml:trace contextRef="#ctx0" brushRef="#br0" timeOffset="53079.4232">14813 14444 376 0,'-3'2'140'0,"-3"4"-109"0,9 15-20 0,0-8-14 16,-3 11-4-16,0 5 3 0,0 5 6 16,-3 6 1-16,0 0-1 15,0 2 1-15,3-2 2 0,0-3-48 16,0-3-21-16,0-5 32 16,0-10 16-16</inkml:trace>
  <inkml:trace contextRef="#ctx0" brushRef="#br0" timeOffset="53336.5118">14635 14626 312 0,'6'3'118'0,"-3"-16"-92"0,5 23 6 0,1-7-4 16,3-3-14-16,3-3-1 16,6 1-12-16,6 4-3 15,-3-7 1-15,2 0-68 0,-2 7-31 16,3-7 51-16,-3 2 26 31</inkml:trace>
  <inkml:trace contextRef="#ctx0" brushRef="#br0" timeOffset="53740.6698">15025 14666 260 0,'-9'-8'96'0,"6"8"-75"0,-9 5-16 16,9-2-14-16,-6 0 16 0,-3 4 14 15,-3 4-6-15,0 2-2 16,0 3-8-16,3 5-4 0,3 3 0 16,1-3-4-16,5 0 2 15,3-2-4-15,3-6 1 16,2 0-5-16,4-7 1 16,3-6-9-16,0-6-2 15,0-4-10-15,0 2-4 16,-3-5 13-16,-3-1 9 15,0 4 20-15,-3-9 18 16,0 6-5 0,0 0-11-16,0 5-6 15,0 0-4-15,0 5 1 16,0 6 10-16,3 5 7 16,3 3-4-16,-3 2 0 15,5 0-7-15,1 3-3 16,0 0-16-16,0-3-7 15,0 0 9-15,0-5 6 16</inkml:trace>
  <inkml:trace contextRef="#ctx0" brushRef="#br0" timeOffset="53988.6388">15209 14449 316 0,'-3'10'118'0,"3"-10"-92"0,-3 30-3 15,3-9-5-15,3 3-5 16,0 7 2-16,0 9-4 16,-3 0-1-16,0 5-6 0,6 2-16 0,-6-2-5 15,6-2-108 1,-6-12-49-16,3-9 89 15</inkml:trace>
  <inkml:trace contextRef="#ctx0" brushRef="#br0" timeOffset="54220.2198">15025 14658 340 0,'0'3'126'0,"3"2"-98"0,0-5 1 0,2-3-5 0,7 1-16 0,3 2-4 15,0 0-6-15,9 2-1 16,-3-2-91 0,12 3 51-16,-4 2 16 0,-2-5 17 15</inkml:trace>
  <inkml:trace contextRef="#ctx0" brushRef="#br0" timeOffset="54341.6584">15346 14706 280 0,'0'13'107'0,"-3"-8"-83"0,3 14 4 15,0-9-4-15,0 9-19 0,3-3-2 16,-3 2-44-16,0-2-18 16,0 0 30-16,3-6 14 0,0-2 12 15</inkml:trace>
  <inkml:trace contextRef="#ctx0" brushRef="#br0" timeOffset="54538.3619">15316 14645 392 0,'-9'-11'148'0,"12"1"-115"16,0 12-40-16,0 6-27 0,3-5-21 15,3-1-5-15,0 1-10 16,0 2-4-16,3 1 40 16,0-4 18-16,3 1 13 0</inkml:trace>
  <inkml:trace contextRef="#ctx0" brushRef="#br0" timeOffset="54781.4181">15435 14785 240 0,'-6'26'90'0,"6"-4"-70"0,3 1-5 0,0-9-8 15,3-1-16-15,3 3-2 16,3-8 10-16,0 2 5 16,3-10-1-16,3-2 16 0,0-9 7 15,-1-2-13-15,-2-6-5 16,0-5 6-16,-3 3 5 0,-6 3 1 16,-3-6 3-16,-6 3-9 15,-6 0-3-15,-3-1-2 16,-3 7 1-16,-2 4-16 15,-4 3-6-15,3 3-124 32,0 5-54-32</inkml:trace>
  <inkml:trace contextRef="#ctx0" brushRef="#br0" timeOffset="55162.7794">15665 14687 340 0,'0'11'129'0,"8"10"-100"0,-2 0-11 0,-3-8-12 16,-3 0-10-16,3 6 3 16,-3-6 4-16,0 3 3 0,0-5-2 0,0 2 2 0,3-8 0 15,-3 0-7-15,0-5-4 16,0-2 0-1,3-4 1-15,0 1 2 0,0-5 1 0,-3-1-2 16,3-5 2-16,6 0-4 16,-3 0-1-16,0 3 0 15,3 0 2-15,3 5 6 16,-3 3 6-16,3 5 5 16,0 2 4-16,0 9-9 15,-4 2-2-15,1 3 2 16,0 0 3-16,-3 2-13 15,0 1-5-15,0-3-28 16,0-3-10-16,0-2 21 31</inkml:trace>
  <inkml:trace contextRef="#ctx0" brushRef="#br0" timeOffset="55493.7256">16084 14608 340 0,'-12'-3'129'0,"0"24"-100"0,1-39-7 0,5 20-9 16,0-2-16-16,-3 3 0 0,0 0 3 16,-3 2 4-16,3 0-1 15,3 3 11-15,3 0 8 0,6 5-11 16,3 1-4-16,0 4-20 15,6-2-6-15,-3 5 9 16,3 0 7-16,-6 0 7 16,0-2 3-16,-6-3 21 15,-6 0 11-15,-3 0-9 16,-3-6-5-16,-6 1-17 0,-3-3-5 16,0-3-26-1,3-8-13-15,0-2-135 16,4-3-60-1,2-3 120-15</inkml:trace>
  <inkml:trace contextRef="#ctx0" brushRef="#br0" timeOffset="55904.7837">16203 14332 220 0,'6'3'85'0,"-6"-3"-66"0,15 16 8 15,-6-5-2-15,6 12 15 0,0 12 12 16,3 4-7-16,0 6-3 16,-7 3-23-16,-5 2 15 0,-3 3 6 15,-6 0-12-15,-6 0-3 16,-8 0-6-16,-4-5-1 0,-6-6-80 31,-6-2-34-31,-8 2 47 16,2-10 26-16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3:15:03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11161 12160 328 0,'-6'-26'123'0,"6"18"-95"0,-3-3 5 0,0 6-5 16,-3-3 4-16,-3-3 4 15,-6-2-1-15,0-3 1 16,-5-5-20-16,-4 0 4 0,-3-5 1 16,-6-1-5-16,-2-2 1 15,-7 3-10-15,3-1-2 16,0 6-3-16,-5 0-2 15,-1 5 1-15,-8 5 1 16,-7 3 1 0,-2 8 1-16,2 6 0 15,0 4 0-15,1 9-2 0,-4 5-2 16,-2 2-2-16,-3-2 1 16,-1 5-1-16,7 0 0 15,5 8 2-15,3 5 2 0,7 11-1 16,2 0-1-16,12 3 1 15,4-1-1-15,8 6 0 16,6 0 2-16,12 8-1 16,3 0 2-16,9 2-2 15,3-7-1-15,9-6 1 16,5-3-1-16,10-2 0 16,6-2 2-16,8 1-1 15,-2-4-1-15,0-3 1 16,-1-5 1-16,16 5-1 15,-4-11 2-15,7-5-2 16,2-10 2-16,4-3-2 16,-10-11 2-16,1 3-2 15,-7-16-1-15,4 3 1 16,2-6 1-16,7-5-1 16,-4-2-1-16,7-3 1 15,-13-6-1-15,-2-2 0 0,-4-3 2 16,-2 0 1-16,0-2 1 15,-4-3 0-15,-5-11 0 16,-6-12 0-16,-7-12 0 16,-11-2 2-16,-9 11 1 15,-12 2 5-15,-12 2 3 0,-15-1-8 16,-8 1-4 0,-4 4-5-16,-3 2-1 15,1 13-34-15,-4 6-15 0,-2 15-143 31,-1 17-62-31,12 2 132 16</inkml:trace>
  <inkml:trace contextRef="#ctx0" brushRef="#br0" timeOffset="1769.1202">16578 13240 168 0,'30'-8'66'0,"-24"5"-52"0,9 3 17 0,-9 0 4 0,0-2 20 16,-3-1 11-16,0 3-2 15,0-5-2-15,-3 2-34 16,0 0 6-16,-3-2 1 0,-3-3-4 16,0-3-1-16,-3 1-10 15,-6-6-2-15,-3 0-7 16,-6-2-1-16,-2-1-2 16,-4 1 0-16,-3 2-4 15,-3 0-1-15,-5 3 1 16,-1-1 0-16,-3 4-2 15,-8-1-2 1,-4 3 1-16,-5 0-1 0,-4 3 0 16,-2 2 0-16,5 3 0 15,-2 0 0-15,-1 3 0 16,1-3 0-16,-4 3-3 16,-2 2 2-16,5 3 1 15,4 3 0-15,2 2 0 0,-5 3 0 16,2 5-3-16,-2 3 2 15,2 5 1-15,1 0 0 16,8 5 0-16,4-5 2 16,5 6-1-16,3-9 2 15,7 3-2-15,-4 0 2 16,6 6-4-16,4 7 0 16,2 11 1-16,3 3 0 15,6 2 0-15,6-3 0 16,9 6-3-16,6 0 2 15,15 5 1-15,3 3 0 16,9 0 0-16,14-8 2 16,22-3-1-16,11-3 2 15,9-2-2-15,13-10 2 16,17-4-2-16,-3-7-1 16,6-8 1-16,3-6 1 0,9-4 1 15,-12-9 3-15,6-5-3 16,0-3-2-16,-3-2 0 15,-3-6 1-15,6-4-1 16,-6-1 2-16,-9-5-2 16,-8-9-1-16,-4-9 1 15,-6-17 1-15,-3-10 3 0,-11 3 2 16,-10-4 3 0,-14-4 1-16,-16-8 1 15,-11-3 2-15,-15 0-5 0,-18 7-3 16,-18 1-6-16,-17 3-2 15,-13 5-35-15,-23 10-12 16,-13 22 24-16,1 13 13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3:49:13.2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7402 5498 252 0,'-6'3'96'0,"-3"-1"-75"0,6-4 23 15,6 2 7-15,-6-3-1 16,0 0 3-16,0 1-3 15,3-4-1-15,0 1-27 16,6-3 0-16,3-2 0 0,9-1-17 16,2-2-4-16,4 0 2 15,3-3 5-15,3 5-4 16,2 3-2-16,4 8-4 0,-3 3 1 16,-3 10-4-16,-6 14-1 15,-10 10 0-15,-8 2 4 16,-6 9 5-16,-12-3 6 15,-2 3-12-15,-7-4-4 16,-3 4 11-16,-3 0 7 16,3-9 3 15,0 4-6-31,-2-1-5 0,2-8-2 0,3-2-1 16,9-8 4-16,3-5 2 15,3-9 2-15,15-2-4 0,12 3-1 16,0-9 3-16,6 1-3 15,2-3-2-15,1 3 0 16,3-3-1-16,-3 2-7 16,-4-2 0-16,-2 6-15 15,0-1-5-15,-3 3-61 16,-6-8-25-16</inkml:trace>
  <inkml:trace contextRef="#ctx0" brushRef="#br0" timeOffset="490.9966">7878 5162 280 0,'9'-16'107'0,"0"16"-83"0,-9-8 15 0,3 8 1 16,3 3-9-16,0 0-1 15,0 2-1-15,-1 5-1 16,-5 12-15-16,3 4 8 0,-6 3 5 15,-2 3-5-15,2 0 0 16,0-1-14-16,0-4-5 0,0-3-3 16,0-6-1-16,0 1-40 15,6-3-48 1,0-9-21-16,-3-9 57 16,3-6 29-16</inkml:trace>
  <inkml:trace contextRef="#ctx0" brushRef="#br0" timeOffset="884.1692">7920 5233 268 0,'-18'8'101'0,"15"-21"-78"0,18-3 2 16,-12 8 13 0,2 8-24-16,-5-2 10 0,0 2 9 0,6 0 7 15,-6 0-10 1,-3 2-3-16,6 4-16 15,-3 2 2-15,3 5 3 0,6 8 3 0,-3 0 3 0,6-2-3 0,-3-3 0 16,-3-3-8-16,6 5-4 16,3 6-4-16,-3-5 0 15,3-3 0-15,-3-6 1 32,-1-5 0-32,-2-5 0 15,0-5 2-15,0-8 1 16,0 0-1-16,0-22 5 15,-6-2 1-15,0 8-7 16,-3-5 0-16,0 2-5 16,0 11-1-16,-3 5-12 15,3 3-7-15,0 2-187 32,3 3 112-32,3 3-59 0,0 2 88 15,3-2 38-15</inkml:trace>
  <inkml:trace contextRef="#ctx0" brushRef="#br0" timeOffset="3757.3738">10929 1296 308 0,'3'8'115'0,"-3"-21"-89"0,0 18-3 0,6-10-6 15,-6 5-2-15,3 13 5 16,0-7 12-16,-3 7 7 16,3 0-21-16,-3 0 6 0,0 1 0 0,0 4-6 15,0 3 0-15,0-7-11 16,0-1-2-16,0 0-1 15,0-5 0-15,0 3-2 16,0-9-2-16,0 3 1 16,0-5 1-16,6 0-1 15,3-2-1-15,2-1-2 16,4 1-1-16,6 2-1 16,-3 2 0-16,6 9 0 0,-3-3 3 15,-3 5 0-15,-1 5 1 16,-5 1 2-16,-3-3 1 15,-6 8 10 1,-3 2-3-16,-9-7-1 16,-6-4-9-16,-5-4-2 15,-4-3-13-15,-6-3-6 16,0-10-57-16,0 0-26 16,1-3 54-16,-4-11 25 15</inkml:trace>
  <inkml:trace contextRef="#ctx0" brushRef="#br0" timeOffset="3933.4586">10840 1299 316 0,'11'-16'118'0,"1"3"-92"0,12 13 15 16,-9-5 2-16,6-3-20 15,9 2-4-15,-7-4-12 16,4 2-5-16,3-5-1 15,-3 5-65-15,3 3-27 0,2-3 44 16,1-3 23-16</inkml:trace>
  <inkml:trace contextRef="#ctx0" brushRef="#br0" timeOffset="4106.9423">11673 1312 272 0,'0'-8'104'0,"0"8"-81"0,-3-13 12 0,3 5 0 0</inkml:trace>
  <inkml:trace contextRef="#ctx0" brushRef="#br0" timeOffset="4317.679">11661 1265 531 0,'-9'-14'51'0,"0"4"-26"0,-6 2-3 0,0 8-4 16,-5 5-13-16,-4 8-2 0,0 1-7 16,-3 12 0-16,3 14 2 15,7 10 1-15,5-2 1 16,6 2 2-16,6-5-1 16,3 3 2-16,0-9-9 15,3-7-1-15,0-5-42 16,-1-6-18-16,-8-8-182 31,-2-8 137-31</inkml:trace>
  <inkml:trace contextRef="#ctx0" brushRef="#br0" timeOffset="4498.5793">11292 1519 388 0,'-6'-6'145'0,"9"6"-112"0,9 0-28 0,-3 0-17 0,6-8 17 15,6 8 17 1,2-5-11-16,7 0-5 0,0 2-5 16,-3 3-32-16,2 0-14 0,1-5-70 15,-6 5-30 1</inkml:trace>
  <inkml:trace contextRef="#ctx0" brushRef="#br0" timeOffset="4618.9308">11667 1492 336 0,'0'13'126'0,"-3"3"-98"0,6 11 1 15,-3-14-7-15,0 3-4 16,0-3 1-16,0 8-8 16,0-10-4-1,0 10-4-15,0-13-38 0,0 5-14 16,0-7 25-16,0-6 12 16</inkml:trace>
  <inkml:trace contextRef="#ctx0" brushRef="#br0" timeOffset="4756.1467">11640 1450 384 0,'-9'-3'145'0,"9"3"-112"0,6 0-43 0,-3 0-27 16,3 0-80-16,-6 0-29 0,6 0 76 16,0 3 36-16</inkml:trace>
  <inkml:trace contextRef="#ctx0" brushRef="#br0" timeOffset="5067.1951">11741 1598 328 0,'-6'32'123'0,"6"-16"-95"0,0 2-6 0,0-7-10 16,0-3-8-16,0 0 0 16,0 2 11-1,0-7 7-15,0 2-11 0,0-5-15 0,0 0-5 0,6-13 19 16,-3 0-5-1,3-6-2-15,3-2 1 16,3-5 1 0,3 7-15-16,0-2-6 0,3 8 17 0,-3 2 7 15,0 8-2-15,-1 6-1 16,1 2-1-16,-6 9 2 16,0-1 1-16,0 0 1 15,-3 6-7 1,3-11-37-16,-3 10-17 31,-3-2 25-31</inkml:trace>
  <inkml:trace contextRef="#ctx0" brushRef="#br0" timeOffset="5500.384">12096 1527 372 0,'-12'-8'140'0,"15"2"-109"0,-3 1-11 16,-3 5-11-16,0 5-14 16,-3 6-1-16,-6 2 9 15,0 8 5-15,3-2-3 0,3-3-1 0,3 2 2 16,0-7-3-16,0 2-2 16,9-2 0-16,0-6-1 15,0-5-11-15,0 0-3 16,3-3 5-16,-3-2 2 15,0-3 5-15,-3 3 1 16,0-8 7-16,0 7 6 16,-3-2-8-16,0 3-2 0,0-3-9 15,3 16-3 1,3 5 6 0,0 8 3-16,0 3 6 0,3 3 15 15,-4-1 10-15,1-2 6 16,-6 5 3-1,-3-5-8-15,-3 2-4 0,-2-7-9 0,-7-3-1 16,-3-3-10-16,-3-8-2 16,-3-2-21-16,3-6-7 15,0-2-54-15,4-3-23 16,2-10 50-16,9-1 25 16</inkml:trace>
  <inkml:trace contextRef="#ctx0" brushRef="#br0" timeOffset="5843.0599">12236 1537 328 0,'17'3'123'0,"-17"-3"-95"0,27 5 0 0,-18-5 7 16,3 3-22-16,3-3 5 0,0-3 4 15,-3-2 6-15,0-3-11 16,2 0-4-16,-5-3-8 15,-3-2-4-15,-3 0 2 0,-3 0-2 16,-6 0-1-16,-6 2-6 16,-2 3-1-16,-4 3-13 31,3 2 12-31,-12 11 3 0,6 5 4 16,0 6 3-16,4 2 8 15,2 3 5-15,6 2-7 16,3 1 2-16,9-6 3 0,3 3-5 15,9-9-2-15,2-1-12 16,4-1-4-16,3-2-55 0,0-6-21 16,0-10 43-16,0-3 22 31</inkml:trace>
  <inkml:trace contextRef="#ctx0" brushRef="#br0" timeOffset="6156.4007">12486 1558 308 0,'-9'19'115'0,"21"-19"-89"0,-12 21-6 16,8-21-6-16,-5 8 0 15,6 3 3-15,-6-6-4 16,0 3 0-16,-3-6-8 16,3 9 4-16,-3-11 3 0,0 0-11 0,-3-5-2 15,3-3-2 1,0-5 1-1,0-6 1-15,0 1 1 16,0 2-3-16,0 0 0 16,0 0 10-16,3 3 5 15,0-1-5-15,3 4-4 16,3 2-5-16,0 3 1 16,0 2-23-16,3-2-10 15,0-3-196 1,0 8 125-16</inkml:trace>
  <inkml:trace contextRef="#ctx0" brushRef="#br0" timeOffset="6449.1582">12783 1439 416 0,'-15'-5'156'0,"15"5"-121"0,-6 3-12 0,0-1-10 31,6 1-13-31,-6 2 5 16,1 1-3-16,-4 4-1 0,6 1 0 0,0 2-1 16,6 5 0-16,3-2 0 15,2 8 0-15,1-5 6 16,3 2-3-16,-6-3 19 16,0 1-13-16,-9 2 23 15,3-5-18-15,-12 0 2 16,0-3-10-16,-5 0-3 0,-1-10-46 15,3 2-21-15,0-5 29 0,0 6 18 32</inkml:trace>
  <inkml:trace contextRef="#ctx0" brushRef="#br0" timeOffset="12592.6396">13126 1410 336 0,'-12'-2'126'0,"9"2"-98"0,3 0-1 0,0 0-8 15,0 0-10-15,6 0 0 16,3 0 12 0,2 0 6-16,7 0-13 15,3 0 1-15,27 0-1 16,-7 0-3 0,1 2-1-16,-6 4-6 15,-6-6-1-15,-4 5-1 16,-2-10 1-16,0 5 0 15,-3-6 1-15,-3 4-9 16,0-4-4-16,-1 1-26 0,-2 2-10 16,-6-2-32-16,0 0-12 15,-3 2 46-15,-3 3 22 16</inkml:trace>
  <inkml:trace contextRef="#ctx0" brushRef="#br0" timeOffset="13038.9465">13563 1273 296 0,'-6'5'112'0,"3"0"-87"0,3-5-4 0,0 0-10 16,0 8 2-16,0-8 6 15,3 5-4-15,3 3 0 16,3-2-9-16,0 2-4 0,3 0 1 15,3 2-2-15,0-2 2 16,-1 0-2-16,-2 3-1 16,-3-3 1-16,-3 2 1 15,-6-2 5-15,-21 13 6 32,4 3-12-32,-1-5-4 15,3-4-37-15,3 4-14 16,3-11 28-16,6 2 13 15</inkml:trace>
  <inkml:trace contextRef="#ctx0" brushRef="#br0" timeOffset="13956.4694">10715 2270 244 0,'0'-10'90'0,"5"12"-70"0,-2-7 15 0,-3 5 2 16,0 0 3-16,0 0 3 15,3 13-4-15,3 6 1 16,-6 7-22-16,0 19-4 0,0 8-2 16,0-5-10-1,0 2 0-15,3-10-7 16,0-1 1-16,3-2-22 0,-3-10-11 15,3-3-119 1,0-9 84 0,6-15 32-16</inkml:trace>
  <inkml:trace contextRef="#ctx0" brushRef="#br0" timeOffset="14284.081">10926 2373 296 0,'-12'14'110'0,"9"7"-86"0,-3 18-9 0,6-15-10 15,0 5 7 1,0-2 22-16,6 10-3 16,3-5-15-16,3-3 0 0,12-6-2 15,-4-7-1-15,7-8 0 0,0-16-3 16,0-5 1-1,-3-13-2-15,-4 5 0 0,-8-17 10 16,-9-1-2 0,-9 2 1-16,-6 5-6 15,-2 3-2-15,-4 5-9 16,0 6 0-16,0-1-39 16,3 11-16-16,3 3-108 15,3 5-44 1,6 0 108-16</inkml:trace>
  <inkml:trace contextRef="#ctx0" brushRef="#br0" timeOffset="14652.2174">11593 2257 320 0,'-9'-21'121'0,"0"18"-95"0,12-7 3 16,-9 4-6-16,-3-4 0 0,0-1 6 16,-3 6-3-16,0-1 2 15,0 1-16-15,-6 10-7 0,3 6-3 31,4 2-7-31,-1 22 1 16,6 10 0-16,3 8-1 0,6-8 1 16,3 7 3-1,0-7-7-15,0 0 1 16,-3-8-17-16,5-5-4 16,-2-5-10-16,-6-4-2 0,-3-15-93 15,0-2-41 1,-3-6 89-16</inkml:trace>
  <inkml:trace contextRef="#ctx0" brushRef="#br0" timeOffset="14812.4626">11328 2479 312 0,'3'0'115'0,"6"5"-89"0,17-15-8 15,-11 7-9-15,6-2-12 0,3-6 0 16,3 9-38-16,2-12-15 15,-2 9 28-15,0 0 14 0,-6-3 11 16</inkml:trace>
  <inkml:trace contextRef="#ctx0" brushRef="#br0" timeOffset="14957.132">11637 2442 372 0,'-3'16'140'0,"3"-3"-109"0,3 14-13 15,0-14-14-15,0 0-7 16,0 3 1-16,0 3 4 15,0-1 3-15,0 1-2 16,0-11-72-16,-3-1-33 16,6-7 51-16,0-2 25 0</inkml:trace>
  <inkml:trace contextRef="#ctx0" brushRef="#br0" timeOffset="15082.4927">11640 2342 256 0,'-3'0'96'0,"6"0"-75"0,6 0-8 0,-3 0-7 15</inkml:trace>
  <inkml:trace contextRef="#ctx0" brushRef="#br0" timeOffset="15396.0691">11747 2511 332 0,'-3'21'123'0,"0"-2"-95"0,3-1 11 0,0-10 1 16,0 0-33-16,0 3-10 16,0-6 15-16,0-8 10 15,0 3-10-15,3-2-4 0,-3-4-3 16,3-2-6-16,3-5 1 16,3-5-2-16,0-4-2 15,3-1 0-15,3 1 0 16,3 4 3-16,-3-1 0 15,0 11 3-15,2 3 3 16,1 10 0-16,-3 3 0 16,-3 3-3-16,0 5 1 0,-6 8-4 15,3-11 0-15,-3 3-15 0,0-6-6 32,-3 4-88-32,0-9-40 15,0 3 77-15</inkml:trace>
  <inkml:trace contextRef="#ctx0" brushRef="#br0" timeOffset="15837.5477">12078 2408 324 0,'-9'-3'123'0,"0"0"-95"0,12 1-2 16,-3 2-7-16,-3 5-19 15,-3 3-4-15,0 5 2 16,-6 0 2-16,3 9 1 15,0 4 2-15,6-7 2 0,0 4-2 16,6-1 0-16,3-4-1 16,3-7-2-16,0-1 1 0,3-12 1 15,0-1-1 1,0-10-1 0,-3-8 3-1,-3-3 2-15,0 0 0 0,-3 5 0 0,0 1-3 16,-3 5-2-16,0-1-2 15,0 7-1-15,0 4-9 16,0 3-5-16,3 10 6 16,3 4 4-16,-1 12 5 15,4 1 3-15,-3 7 15 16,0-2 7 0,0 0 11-16,-6-1 3 15,-6-4-6-15,0-1-4 0,-6-2-11 16,1-8-3-16,-7-3-12 15,3-5-3-15,-6-5-43 16,0-9-18-16,3 1-50 16,6-3-20-16,6-10 70 15,6-4 33-15</inkml:trace>
  <inkml:trace contextRef="#ctx0" brushRef="#br0" timeOffset="16196.6834">12212 2418 404 0,'-3'8'151'0,"6"-8"-118"0,9 8-8 0,-3-3-14 16,2 1-14-16,1 2 2 15,0-6 7-15,0-2 4 16,-3 3-5-16,3-6 8 0,-3 1 6 16,0-6-12-16,-3 2-4 15,0-4-4-15,-9-3-7 16,-3-1 0-1,-6 1-9-15,0 5-2 16,-3 8-1-16,0 6 0 16,0 9 4-16,3 1 5 15,1 11 21-15,2-3 11 16,3-3-2-16,9 13 6 16,3-13-7-1,3 6-12-15,2-11-4 16,4-8-15-16,0 5-5 15,0-13-32-15,3 0-15 0,3 0-79 16,0-8-34 0,-4 3 93-16</inkml:trace>
  <inkml:trace contextRef="#ctx0" brushRef="#br0" timeOffset="16524.8796">12483 2498 304 0,'-3'8'112'0,"9"-11"-87"0,-6 11-4 0,6 0-8 15,-4 5-8 1,1 0 0-16,-3-7 3 16,0 7 3-16,0-13-6 0,0 10 1 0,0-10 4 15,0 6-6 1,-3-9 0-16,3 0-2 16,-2-2 9-1,2-11 3-15,-3 3-7 0,3 0-8 16,0 2-4-16,0-2 21 15,5-3-4 1,4-2 2 0,0 2-2-16,0 2 0 15,0 1 2-15,3 3-3 16,-3-1 1-16,-3 6-12 16,3-3-2-16,0 5-41 15,-3 6-19-15,3 5 32 16,-3-3 14-1</inkml:trace>
  <inkml:trace contextRef="#ctx0" brushRef="#br0" timeOffset="16846.5524">12733 2342 376 0,'-9'-6'143'0,"9"6"-112"0,-3 0-14 0,0 0-10 0,0 6-9 0,-3 2 10 0,0 2-1 16,0 1 0-16,3 5-19 16,0-3-9-16,6 0 11 15,0 0 2 1,3 3 5-16,9 0 3 0,-3 5 22 16,-3-2 29-1,2-1-26-15,-5-5 6 0,-6 3-10 0,-6-2 1 16,1-1-12-1,-7 0-3-15,-3-8-10 16,0 3 0-16,0-8-52 0,0 11-21 16,3-19 39-16,6 8 18 15,6-11 15-15</inkml:trace>
  <inkml:trace contextRef="#ctx0" brushRef="#br0" timeOffset="17304.7161">13024 2439 368 0,'-6'-5'140'0,"9"10"-109"0,6 1-20 0,-6-4-14 16,3 4 5-1,0-4 9-15,6 1 7 0,3 0 4 0,6 2-8 16,3-5 2-1,2 3-10-15,7-3 1 16,0 0-4-16,3 0 7 16,-4 0-6-16,4 0 14 15,-6 0-10-15,-3-3 3 16,-4 3-7-16,-2 0-2 16,-3 0-1-16,-3-5-17 15,-3 2 9-15,-6 0-59 16,3 3 37-16,-6-2-120 15,3 4 84-15,-3-4-55 16,0 2 70-16</inkml:trace>
  <inkml:trace contextRef="#ctx0" brushRef="#br0" timeOffset="17714.2354">13492 2328 328 0,'-3'-8'123'0,"3"8"-95"0,0-5 5 16,0 5 15-16,0 0-30 0,0 0 23 15,0 0-24-15,0 0 1 16,0 0-12-16,0 0-3 31,3 5-2-31,0 3 1 0,0-2-1 0,3 2-3 16,-1 0 1-16,1 2-6 15,3 1 4-15,0 5-8 16,0-3 7-16,-3 0 1 16,3 3 3-16,-6-3 11 15,0 0-6-15,-6 1 9 16,0 1-8-16,-3-7 1 15,0 6-4-15,-3-6-19 16,6 2 8-16,-3-7-142 16,6 2 82-16,-3 0-103 15,3-2 98-15</inkml:trace>
  <inkml:trace contextRef="#ctx0" brushRef="#br0" timeOffset="19049.4515">14298 1220 260 0,'0'-6'99'0,"0"-15"-77"0,-9 21 20 0,12-8 6 15,-9 8-13-15,0 0 15 16,-5 0-10 0,-7 8-22-16,-3-2-6 0,0 15-1 15,0-3-7-15,3 14 0 0,3 8-2 16,9 7 1-16,3-10-2 16,15 11-1-16,6-3 3 15,12-11 0-15,3-2 3 16,-1-19 1-16,1-7 3 15,0-12 1-15,-3-12-1 16,-6-6-1-16,-4-5-1 0,-5-3 0 16,-6-2 0-16,-6 7 0 0,-6-7-9 15,-6 5-1-15,0 2-2 16,-6 1-1-16,4 10-36 16,-4 3-15-16,3 10-54 15,0 8-22-15,3 9 70 16,6-1 34-1</inkml:trace>
  <inkml:trace contextRef="#ctx0" brushRef="#br0" timeOffset="19402.9634">14929 1193 276 0,'-3'6'104'0,"0"7"-81"0,-3 19 16 16,6-19 3-16,-3 8-3 16,-3 11 4-16,1-1-11 15,-1 9-4-15,0 8-16 16,3-11-3-16,0 5 1 0,3 0-13 16,3-7-4-16,0-9-63 0,0-7-29 15,0-6 55-15,3-10 26 16</inkml:trace>
  <inkml:trace contextRef="#ctx0" brushRef="#br0" timeOffset="19591.0896">14745 1410 420 0,'-33'-16'159'0,"33"16"-124"0,6 0-16 0,0 0-17 0,6 0-9 15,0 0 2-15,3 0 0 16,2 0 1-16,7 0 3 16,3 0-68-16,3 0-31 0,6 0 51 15,-4 3 24 1</inkml:trace>
  <inkml:trace contextRef="#ctx0" brushRef="#br0" timeOffset="19818.1426">15010 1532 312 0,'-18'29'115'0,"18"-18"-89"0,3 10-10 0,3-11-11 16,0-2-4-16,0-2 3 16,9-4 10-1,2-2 3-15,4-2-8 16,0-12 1-16,-6 1 3 0,0-5-1 16,-6-1 1-16,-3-2-7 15,-6 2-2-15,-6 1 9 16,-6 2 6-16,-6 3-10 15,0 2-2-15,0 3-98 16,0 8-40 0</inkml:trace>
  <inkml:trace contextRef="#ctx0" brushRef="#br0" timeOffset="20857.0484">15560 1246 232 0,'-12'-5'88'0,"18"5"-69"0,-12-3 22 15,9 3 3-15,-3 0-2 16,0 0 1-16,0-5-19 16,0-3-9-16,3 8-9 0,3-5-7 0,3-3 0 15,6 3-1-15,0-1 0 16,3-2 2-16,0 8 2 16,3 0-1-16,-7 8-1 15,-5 3-2-15,-3 5 1 0,-6 7 1 16,-6-4 2-16,0 7 3 31,-2-4 4-31,-1-1-2 0,0-3-2 16,12 1-16-16,3-1-7 15,3-4 6-15,-1 7 7 0,4-3 5 0,0-2 3 16,-3 3 3-16,0-1 1 16,-9 1 19-16,-3-6 9 15,3-5-11 1,-12 5-5-1,-6 0-8-15,-2-2 0 0,-4-8-8 16,6-3-2-16,0 0-21 16,0-3-7-16,3-2-57 15,6-3-25-15,3 2 57 16,6-2 28-16</inkml:trace>
  <inkml:trace contextRef="#ctx0" brushRef="#br0" timeOffset="21415.1615">15852 1312 284 0,'0'0'107'0,"3"6"-83"0,-3-6 8 0,0-6-2 0,0 6-7 15,3-2-2 1,0-4 2-16,0 1 2 0,0-3-9 16,3 0-8-16,-3-5-56 15,3 2 25-15,0-4-6 16,3 4 17-16,0-2-10 16,0 0 13-16,-1 5-16 15,1 2 15-15,-3 1 7 31,0 5 2-31,-6 5 19 16,3 3-10-16,-3 5 19 16,3 6-15-16,-6 5 9 0,3 2 8 0,-3 9 6 15,3-1-18-15,0 3-9 16,0-3-6-16,0-2-2 16,0 0 0-16,0-14-121 15,3 1 66-15,-3-6-58 16,0 0 66-1</inkml:trace>
  <inkml:trace contextRef="#ctx0" brushRef="#br0" timeOffset="21636.5365">15846 1611 272 0,'-3'8'101'0,"9"-10"-78"0,6 4-5 0,-6-2 13 16,3 0-21-16,9 0 23 31,3 0-19-31,5 0 0 16,1 0-9-16,3 0-54 16,-3 3 27-16,-3 0-38 0,-4 2 34 0</inkml:trace>
  <inkml:trace contextRef="#ctx0" brushRef="#br0" timeOffset="22886.1983">14030 2334 304 0,'-9'-14'112'0,"6"9"-87"0,-2 0 9 0,2 0-1 16,0 2-10-16,-3 3 1 0,-3-5-4 15,-3 5-1 1,0 5-10-16,0-2-5 0,-3 12-3 15,-6 9-4-15,6 13 2 0,3 3-1 0,4 10 0 16,8 3 0-16,3-8 0 16,5 0-3-16,10-11 1 15,6-2-7-15,6-16-1 16,6-11 7-16,-1-7 2 16,1-4 3-16,-3-12 0 15,-9-6 11-15,-7-2 5 16,-8-3 11-16,-9-3 6 15,-6-5-2-15,-8 8-1 16,-4-3-15-16,-3 5-4 0,-3 9-12 16,3 5-4-16,6 7-46 15,0 4-21 1,7 7-93-16,2 3-42 16,6 0 109-16</inkml:trace>
  <inkml:trace contextRef="#ctx0" brushRef="#br0" timeOffset="23220.4409">14465 2310 276 0,'-6'0'104'0,"3"5"-81"0,0 8-2 16,3 1-7-16,0-1 9 15,0 13 10 1,0 1-4-16,0 4 0 0,-3 4-16 15,3 2-12-15,-3-8-6 0,3 0-1 16,0-2 2-16,0-6-93 0,-3-3-41 16,3-5 69-16,0 1 36 15</inkml:trace>
  <inkml:trace contextRef="#ctx0" brushRef="#br0" timeOffset="23598.0406">14364 2484 332 0,'3'0'126'0,"-6"14"-98"0,6-22-12 0,3 10-11 15,3-4-7-15,6 2 1 16,-1-3 1-16,4 6 2 0,3-6-1 16,3 0-14-16,0 3-6 0,-3 0-56 15,-4 0-24-15,-5 3 49 31,0 2 25-31,-6 3 52 16,-6 8 25-16,-3-3 14 0,0 9-20 0,0-7-9 16,3 9-14-16,3-5-4 15,6-1-5-15,3-4 1 16,3-7 5-16,0-4 4 16,0-6-1-16,0-2 0 15,-4-3-6-15,1-5-2 0,-6 2-7 31,-6-4 0-31,-3-1-10 16,-6 0 0-16,1 3-40 16,-4-1-14-16,0 4 28 15,-3 7 16-15</inkml:trace>
  <inkml:trace contextRef="#ctx0" brushRef="#br0" timeOffset="24383.7199">15108 2381 260 0,'-6'6'96'0,"3"-6"-75"0,3 2 14 0,0 1 3 16,0-3-7-16,0 0-1 15,0 0-1-15,0 0-1 16,0-3-15-16,3-5 1 0,0 0 2 15,3-5-10-15,0 0-4 16,0 2-6-16,0-2 0 0,0 0-16 0,0 0-4 16,0 5 14-16,0 2 7 15,-9-4 8-15,6 7 4 16,-3-2-17-16,3 2-9 16,0 11 8-16,-3-5 4 15,2 13 8-15,1-3 6 16,-3 13 1-16,3 1 2 15,0-1-2 1,-3 6-1-16,0-3-5 16,0 0-1-16,0 0-10 0,-3-5-5 15,3 3-21 1,-3-12-92 0,-2 1-43-16,2-8 86 15</inkml:trace>
  <inkml:trace contextRef="#ctx0" brushRef="#br0" timeOffset="24613.458">15036 2625 256 0,'-3'10'96'0,"6"-10"-75"0,3 0 6 0,0 0-4 15,3 3 9-15,3-3 9 16,3 5-6-16,3 0-1 15,6-5-19-15,3 0-5 0,-1 3 1 16,-2-3-9-16,-3 5-1 16,-3 1-8-16,-3-4 0 15,-3-2-85-15,0 0-36 16,-4-2 65-16,1 2 31 0</inkml:trace>
  <inkml:trace contextRef="#ctx0" brushRef="#br0" timeOffset="25079.9663">15450 2294 296 0,'-9'-5'110'0,"6"10"-86"0,0-2-4 0,3 2-9 15,-3-5-3-15,-3 3 3 16,-3 7 5-16,1 3 2 16,-4 6-9-16,0 10 1 0,3 3 1 15,3 5 0-15,3-3 3 16,3-2-7-16,6-3-2 15,6-5-3-15,3 0-2 16,5-8-6-16,7-9-4 16,0-7 12-16,3-7 5 15,0-7 11-15,-4-4 6 16,-5-3 4-16,-12-11 3 0,0 3-3 16,-12-3-3-16,0 0-18 15,-6 0-6-15,-6 6-2 16,-3 5 0-16,1 2-8 15,-4 6-2-15,0 5-47 16,3 6-21-16,3 4 40 16,0 9 19-16</inkml:trace>
  <inkml:trace contextRef="#ctx0" brushRef="#br0" timeOffset="25546.7824">15697 2331 332 0,'0'3'123'0,"3"-3"-95"0,3-6-2 0,-3-2 4 16,3 8-20-16,3-5 4 15,3 0-9-15,0 0-2 16,0 5-2-16,0 2 1 16,0 6-1-16,-3 5-3 0,-1 6 1 0,-5 5-6 15,-3 5 0 1,-9-3-2-16,1 3 3 16,-4-7-3-16,-3-1-1 0,-3-8-24 15,6 5 19-15,-3-2-9 16,6 3 14-16,0-9 4 15,3 1 3-15,6-8 5 16,3 5 5-16,0-6 15 16,3 4-12-16,3-9 6 15,6 6 2-15,0-3 1 16,3 0-6-16,0 5-3 16,-3-5-5-16,-1 0-6 0,-2 0 0 15,0 2-37 1,-3 1-14-16,-3-6 26 15,3 3 15-15</inkml:trace>
  <inkml:trace contextRef="#ctx0" brushRef="#br0" timeOffset="26336.4974">15923 2289 192 0,'0'-6'71'0,"0"6"-55"0,0 0 13 0,0-5 19 16,0 10-27-16,0-5 19 15,0 0-24-15,0 0 5 32,3 0-12-32,0-5-3 15,0 5-4-15,-3-3 9 0,0 3-5 0,0-2 25 0,3 4-17 0,-3-2 16 16,0 0-17-16,0 0 4 16,0 0-10-16,0-2 2 15,0 2-5-15,0-3-2 16,6 3-1-16,0-8-6 31,3 8 3-31,3-5-1 16,0 5 1-16,0 0 4 15,3 0-1-15,-3 0 6 16,3 3-4-16,-6 2 10 16,2 3-7-16,-8 2 3 0,0 1-5 0,-6 2-2 15,0 0-1-15,-5 1-4 31,2-1 2-31,0-3-10 16,3 4 6-16,0-4-12 16,6 1 10-16,3 2-3 15,6 0 6-15,2 3 0 16,1 3 2-16,0-3 8 16,0 2-3-16,-6 6 28 15,-3-6-18-15,-9 4 28 16,3-1-23-16,-12-5 2 0,0-3-12 15,-6-3-1 1,3 1-4-16,-2-11-57 16,2 5 30-16,-3-5-51 0,6 3 43 0</inkml:trace>
  <inkml:trace contextRef="#ctx0" brushRef="#br0" timeOffset="27272.6899">16578 1312 260 0,'-6'-2'99'0,"6"2"-77"0,-3-6 18 0,0 6 24 16,3 0-36-16,-3 0 19 15,6 0-27-15,-3 0 4 16,0 0-14-16,3 0 7 15,3 6-9-15,3-6 9 16,3 0-10-16,0 0 3 16,0 0-6-16,0 0 0 15,3 2-2-15,-3-2-10 16,3 0 4-16,-1-2-71 16,1 2 41-16,3-6-47 15,0 6 46-15</inkml:trace>
  <inkml:trace contextRef="#ctx0" brushRef="#br0" timeOffset="27587.4309">16617 1429 296 0,'3'-6'110'0,"-3"6"-86"0,0 0-9 15,0 0 14-15,0 0-19 0,0 0 37 16,6 0-26-16,0-2 22 16,3 2-26-16,6 0 5 15,0-5-13-15,2-1-1 0,4 6-5 0,0-2-11 16,3 4 5-1,-6-2-81-15,0 0 46 16,-3 0-54 15,-4 6 52-31</inkml:trace>
  <inkml:trace contextRef="#ctx0" brushRef="#br0" timeOffset="28263.606">16522 2302 372 0,'-3'0'140'0,"3"0"-109"0,3 0-2 16,-3 0 8-1,6 0-24-15,0 0 27 0,3 0-22 0,0 0 6 16,2 0-14-16,4-5-4 15,0 10-3-15,3-10-3 32,0 2 1-32,0-2-19 15,3 5 10-15,-4-6-36 0,-2 6 24 0,-3 0-110 16,0 0 73-16,-6-5-68 16,3 10 72-16</inkml:trace>
  <inkml:trace contextRef="#ctx0" brushRef="#br0" timeOffset="28487.8089">16569 2421 316 0,'-6'5'118'0,"6"-5"-92"0,6 0-5 15,-3 0 9 1,3 0-21-16,3 0 34 15,0 0-24-15,3 0 20 16,3 0-23-16,0-5-4 16,3 2-7-16,0-2-35 0,2 5 17 0,-2-5-29 31,-3 5 25-31</inkml:trace>
  <inkml:trace contextRef="#ctx0" brushRef="#br0" timeOffset="30369.8443">17212 1199 232 0,'-9'-6'88'0,"9"6"-69"0,-3 0 11 0,3 0-2 15,3-5-8-15,-3 5 1 16,3-3-6 0,3-2 1-16,9-3-9 15,3-5 0-15,3 0 3 0,3 2-8 16,0 3-1-16,-4 8-3 16,4 0 0-16,-9 8 2 15,3 5 0-15,-12 1 0 16,-3 9 2-16,-3-1-1 0,-9-4 2 0,0-2-2 15,-3 0 2-15,0 0-2 32,3-3-1-32,3-3-4 15,3-2 0-15,9-2 0 0,3 2-1 16,6-8 1-16,0 8 3 16,3 2 2-16,-6-2 2 15,-3 5 12-15,-6 1 5 16,-3-1-8-16,-9 5-2 0,0-4 11 15,-6-1 9-15,-3-5-10 16,-3 2-1 0,6-2-9-16,-3-2-4 15,4-4-14-15,-1-2-5 0,6 0-49 16,3-2-19-16,6-9 32 16,3 3 17-16</inkml:trace>
  <inkml:trace contextRef="#ctx0" brushRef="#br0" timeOffset="30933.2863">17564 1193 248 0,'-9'-5'93'0,"3"5"-72"0,3 5 20 15,3-5 7-15,-3 6-2 16,3-6 5-16,0 0-33 15,0-6-12-15,9-2-5 16,3 3-7-16,2-8 2 0,4 2 2 16,0 9 1-16,0-6 1 15,-3 10 0-15,0 9 4 16,-6 2 5 0,-6 8-16-16,-6 6-5 0,-6 4 4 15,-3 1 3-15,-3 3 6 16,0-9 2-16,0 6 3 15,0-6 3-15,3-5 2 16,-2-2 1-16,8 0-2 16,3-6-1-16,0 0-3 15,6-8 1-15,3-2 0 16,6 2 1-16,2-10-2 0,4 2-1 16,3-2-8-16,0 5-2 15,-3-8-18-15,0 8-8 16,-1-5-118-1,-5-3-53-15,-3 3 103 16</inkml:trace>
  <inkml:trace contextRef="#ctx0" brushRef="#br0" timeOffset="35384.5589">18004 1381 204 0,'-3'16'77'0,"6"3"-60"0,-9-1 8 0,6-5 2 0,0 6-1 16,0 2 4-16,3-3-12 15,-6-4-3-15,6 2-9 16,-6-6-2-16,6 3 0 0,-3-10 0 16,0-3 0-16,0-11-11 15,0-4-5-15,0-1-1 32,0-11-2-32,3 1 2 15,6-1 2-15,-3 9 5 16,0-1 3-16,0 6 4 15,0 0 4-15,3 5 2 16,0 5 5-16,0 9 5 16,0 7-7-16,-3 5-1 15,-1 3-5-15,1 3-1 0,0-3-3 16,-3 3-3-16,0-8-20 16,3-3-8-16,0-2 14 15,0-11 8-15</inkml:trace>
  <inkml:trace contextRef="#ctx0" brushRef="#br0" timeOffset="35746.6907">18189 1352 212 0,'-3'11'79'0,"3"-3"-61"0,-3 15-1 15,3-9-2-15,0-1-2 0,0 5 2 16,0 4 7-16,3-4 4 15,3-2-14-15,0 2-2 0,8-12 0 32,4-12-17-32,-3-2-7 15,0-5-9-15,-3-5-1 16,-3-1 8-16,0 3 5 16,-9 6 20-16,3-3 8 0,-3 5 8 15,0 2 4-15,0 6-11 16,-3 8-7-1,3 5-5-15,0 3-2 16,3 6 0-16,-3-4-2 16,6-2-2-16,0 2-10 15,3-4-4-15,0-4-70 16,5-2-32-16,-8-8 60 16,3-8 28-16</inkml:trace>
  <inkml:trace contextRef="#ctx0" brushRef="#br0" timeOffset="36251.9592">18406 1437 212 0,'-6'18'82'0,"-3"1"-64"0,21-1 11 0,-9-5-1 15,-3 1 1-15,0-1 2 16,3 0-12-16,-3-5-6 15,0 3-11 1,3-3-1-16,-3-14-8 0,6 4 0 16,-3-4-6-16,3-7 1 15,3-5-7-15,0-1-3 16,0-2 5-16,-3 2 3 16,-1 4 10-16,1-1 7 15,0 8 8-15,-3 8 5 16,3 0 5-16,-3 10 4 15,3 6-9-15,-3 3-2 0,-3-6-4 16,6 5 1 0,-6-4-2-1,0-1-7-15,0-13-1 16,6 0-3-16,-3-11 0 0,3 3-5 16,0-5-3-16,0-5-3 15,3-1-2-15,3 3 3 16,-3-2 5-16,0 5-3 15,0 5 2-15,0 8 4 16,-1 8 2-16,1 5 8 0,-3 5 4 16,0-2-5-16,-3 8-3 15,0-11-8-15,0 6-1 16,0-6-63 0,-3-10-28-16,0-3 50 15</inkml:trace>
  <inkml:trace contextRef="#ctx0" brushRef="#br0" timeOffset="36653.1051">18721 1212 248 0,'-5'34'93'0,"10"-29"-72"0,-2 27 7 0,0-11 0 15,0-2 0-15,0 7 3 16,0 1-1-16,-3-1-1 15,0-5-16-15,3 3-6 0,3-8-2 32,-3 0-6-32,0-8 1 15,0-8-5-15,0-5-3 0,3-3-3 16,0-5-3-16,3-6 1 16,3 6 2-1,0 0 2-15,6-1 6 16,-6 6 1-16,-3 8 2 15,2 0 2-15,1 8 5 16,-3-2 6-16,-3 7 2 16,-3 3 3-16,-9 0-8 15,3-1-3-15,-6-1-4 16,0-1-3-16,-3-3-17 16,1-7-9-16,5 2-57 15,-3-13-26-15,3 3 57 0,3-3 26 16</inkml:trace>
  <inkml:trace contextRef="#ctx0" brushRef="#br0" timeOffset="36968.2614">18927 1397 264 0,'9'5'101'0,"3"3"-78"0,3-2 9 0,-7-6-3 16,4 0-11-16,3 0 0 15,0 0-9-15,0-8-1 16,0-3-4-16,-3 3-3 0,-3 0 2 15,-3-5-4-15,0 2 0 16,-9 3-15 0,-3-5 5-16,-3 8 0 15,-3 5 2-15,0 0 3 16,3 5 2-16,-3 3-1 16,0 3 8-16,3 2 3 0,6 3 12 15,0 2 6 1,3 1-4-16,6-6 1 15,3 3-6-15,0-3-1 0,3-2-28 16,3-6-10 0,0-5-86-1,0-5-37-15,0-3 75 0</inkml:trace>
  <inkml:trace contextRef="#ctx0" brushRef="#br0" timeOffset="37229.5629">19159 1384 224 0,'-6'13'85'0,"3"-2"-66"0,6 10 12 16,-3-11 1-16,3 1-2 0,0 5 2 16,0-8-2-16,0 5-1 15,-3-8-16-15,0-2 3 0,0-3 2 16,0 0-17-16,0-3-4 16,3-2 0-16,3-3 1 15,-6-8-1-15,3 3 2 16,0 0 1-16,3-1 2 15,3 1-1-15,0 5 2 16,0-5-9-16,0 5-1 16,-1 8-97-16,-2-5-45 15,3 5 75-15,3 0 37 16</inkml:trace>
  <inkml:trace contextRef="#ctx0" brushRef="#br0" timeOffset="37479.6932">19344 1349 324 0,'-18'6'121'0,"21"2"-95"0,-12-3-8 15,9 3-13-15,-3-3-6 16,6 3 2-16,0-3 2 16,3 9 3-16,3-1-3 0,0 0 0 0,2 3 1 15,1 0 15-15,-3 5 10 16,-3-3-13-16,-3 1-4 15,0 2 8-15,-6-8 4 16,-6 1-12-16,-3 4-7 16,-8-5-80-16,2-10-37 15,-6 8 56-15,-3-6 28 16</inkml:trace>
  <inkml:trace contextRef="#ctx0" brushRef="#br0" timeOffset="38486.8608">17087 2133 256 0,'0'-6'96'0,"12"-2"-75"0,-21 11 1 0,12-6-3 16,-3 17 0-16,0-9 3 16,0 16 2-16,-3 5 0 15,0 19-13-15,0 8 0 0,0 0 0 16,-3 0-4-16,6-3 1 15,3-5-3-15,3-13 0 16,3 3-12-16,-3-20-3 16,0-1-48-16,3-6-21 15,0-8 40 1,3-11 19-16</inkml:trace>
  <inkml:trace contextRef="#ctx0" brushRef="#br0" timeOffset="38831.2059">17254 2207 272 0,'-24'13'104'0,"21"0"-81"0,-12 16-4 0,15-8-8 15,-3 6-1-15,3 7 4 16,3 3 6-16,3 3 4 15,9-8-12-15,0-8-5 0,6-3 0 16,3-8-2-16,0-8 0 16,2-7-1-16,-2-12 0 0,0-7 0 15,-3-5 0-15,-9-1 4 16,-6-7 3-16,-6 5-11 16,-9 0-4-16,-6 2 15 15,-3 3 9-15,-3 6-8 16,3-1-3-16,3 9-13 15,0 4-5-15,4-4-42 16,2 7-16-16,6-5 21 16,9 6 12-16</inkml:trace>
  <inkml:trace contextRef="#ctx0" brushRef="#br0" timeOffset="39297.51">17486 2252 272 0,'-12'-3'104'0,"6"3"-81"0,0 0 18 0,6 0 2 16,0-3-23-16,9 3-8 0,0-2-6 15,3-4-2 1,0-2-2-16,3 3-2 0,0 0 3 16,0 5-7-16,-3 3 1 15,0 4 5-15,-4 1 4 16,1 11-6-16,-6 7 1 16,-3 6-8-16,-6 8 0 15,0-8 3-15,-2-1 4 16,-1 6 1-16,0-8 2 0,-3-2-2 0,3-9-1 15,6-2 9-15,0-2 6 16,6-1-3-16,0-8-2 31,0 0-3-31,12-5 0 16,3-5-4-16,-1 5-2 0,4-5 0 0,-3 2-10 31,0 3-2-31,-3 0-38 16,0-5-18-16,-6 0 32 15,0-1 18-15</inkml:trace>
  <inkml:trace contextRef="#ctx0" brushRef="#br0" timeOffset="39590.3323">17787 2233 280 0,'-6'5'107'0,"9"6"-83"0,-6 10-9 0,3-16-11 0,-3 9 1 15,-3 4 4-15,-3 3 4 0,0 6 3 16,3-9-9-16,0 3-2 0,3-2 1 16,0-6-3-16,6-5-2 31,0-3 0-31,9-5 1 15,0 0-1-15,6-7-1 0,-6 4-4 16,9-5-2-16,-4 3-41 16,10 2-17-16,-6-5 33 15,-6 3 15-15</inkml:trace>
  <inkml:trace contextRef="#ctx0" brushRef="#br0" timeOffset="39836.8896">17924 2217 232 0,'-12'6'88'0,"3"-6"-69"0,12 10 2 15,-3 1-3-15,0 7 10 0,-6 14 9 16,3 5 1-16,0 3-1 15,3-3-20-15,3 0-1 0,0 2-2 16,3-9-29-16,3-7-14 16,0 6 14-16,0-23 7 15</inkml:trace>
  <inkml:trace contextRef="#ctx0" brushRef="#br0" timeOffset="40589.6488">18248 2400 236 0,'0'5'90'0,"3"8"-70"0,-6 1 4 16,6-4-3 0,-3 3-2-16,0 1 1 0,0 1 8 15,0-7 7-15,0 0-18 16,0-2 6-16,0-1 4 0,0-5-11 0,0-5-3 15,0 2-24-15,3-13 4 16,0 0 13 0,0-2-8-16,3-1 1 15,0 3-5-15,0 3 1 16,3 2-2-16,-3 4 2 16,3 1 3-16,0 12 1 0,0 1 3 15,-3 12 1 1,3 0-1-16,-4 2 1 15,-2-3 0-15,0 1 3 0,6 2-10 16,-6-8-2 0,0 0-54-16,-3-13-25 15,12 3 43-15,-9-6 21 16</inkml:trace>
  <inkml:trace contextRef="#ctx0" brushRef="#br0" timeOffset="40920.6754">18424 2381 296 0,'-6'8'110'0,"9"8"-86"0,3 5-9 16,-6-13-8-16,3 5-1 0,-3 1 6 15,6 2 5-15,3 5 4 16,-3-8-11-16,0-5 1 0,2-11 0 31,1 1-6-31,0-9-1 16,0-2-7-16,-3-6 0 15,0 3-1-15,-3 0-1 16,0 3 6-16,-3 3 3 16,0 2-1-16,0 5 0 15,0 3-6 1,0 8 0-16,3 0 1 0,0 5 3 0,0 6 0 16,3-6 2-16,0 5-9 15,3-4-40 1,-6-6-20-1,3 0 34 1,-3-6 16-16</inkml:trace>
  <inkml:trace contextRef="#ctx0" brushRef="#br0" timeOffset="41398.1663">18608 2371 280 0,'0'2'104'0,"3"14"-81"0,0 0 1 0,0-5-7 16,0-1 1-16,-3 3 3 15,0 1 1-15,0-1 1 0,0-8-13 16,0 3 1-16,0-3 0 0,0-2-11 16,0 0-4-16,0-6 8 0,3 0 6 15,3-7-20-15,0-3-7 16,0 5-5-16,3-11-3 15,0 3 12-15,3 3 5 16,-3 8 10-16,3-1 4 0,0 12 3 16,-3 2 5-16,-4 2-4 31,1-2 0-31,-3 0-2 16,0-3 0-16,0 3-4 0,-3-8-1 0,3 6 3 15,3-6 3-15,0-11-13 16,3 3-4-1,0 0-2-15,0 3 1 16,0 5 8 0,-3 5-2-16,3 8 2 15,0-5 1-15,-3 3 2 16,9 5-8-16,-12-6-3 16,-3-7-55-16,6 2-25 15,-6-7 46-15,5-4 21 16</inkml:trace>
  <inkml:trace contextRef="#ctx0" brushRef="#br0" timeOffset="41776.2534">18906 2230 216 0,'9'-5'82'0,"3"26"-64"0,-15-2 11 0,6-9 2 15,-3 6-4-15,3 8 4 0,0 3 16 31,-3-6 7-31,0 3-28 16,3-6-6-16,-3 3-4 0,0-13-7 16,0 5-3-16,0-5-12 15,0-2-4-15,0-6-8 16,3-8-26 0,6-3 2-16,0-2-8 0,0 0-1 15,-1 2 20-15,1 0 10 16,0 6 24-16,0 3 10 15,-3 7 19-15,-3 5 7 16,0 1-5-16,-3 2-3 16,-3 0-13-16,0 3-4 15,-3-5-10-15,0 0-3 0,-3-4-19 16,0-1-8 0,3 2-61-16,1-8-28 15,2 0 59-15,0-11 28 0</inkml:trace>
  <inkml:trace contextRef="#ctx0" brushRef="#br0" timeOffset="42077.6349">19094 2400 236 0,'26'0'90'0,"-14"0"-70"0,0 0 10 0,-6 0 2 16,3 0-14-16,0-6-2 0,-3 1-5 15,0 3 0-15,-3-4-6 16,-3-2-3-16,0 3 1 0,0-3-4 0,-3 3 0 15,-6 0-1-15,0-1-2 16,-3 6 3-16,0 6 2 16,0 1 0-16,3 9-1 15,3 5 9 1,0-2 4-16,3 0 5 0,3 2 1 0,3-3 1 16,0-2 2-16,3-5-23 15,3 2-8-15,3-5-6 16,3-3-1-16,0-5-64 15,0-8-27 1,-3 3 55-16,0-8 26 16</inkml:trace>
  <inkml:trace contextRef="#ctx0" brushRef="#br0" timeOffset="42360.0248">19266 2416 232 0,'0'16'88'0,"-6"-6"-69"0,9 1 8 0,-3-3 1 15,3 0-2-15,0 0 2 16,0-1-4-16,-6-1-1 16,6 2-12-16,-3-8 2 0,0 0 1 15,0 0-1-15,0 0 2 16,3-6-6-16,-3 1-3 16,3 2-1-16,0-10 1 15,-3 3-8-15,6-4 0 0,0 1-18 16,6 0-4-16,-3 0-19 15,6-3-5-15,0 5-61 16,-1-2-29 0,1 0 72-16,0 5 219 31,-3 3-44-31,-3-1-10 16</inkml:trace>
  <inkml:trace contextRef="#ctx0" brushRef="#br0" timeOffset="42538.1251">19418 2344 559 0,'3'11'26'16,"-3"-6"-15"-16,6 3-8 0,0 5 0 0,0 0 0 15,0 6 1-15,3-6 4 16,-6 3 5 0,0 0 8-1,-3 0 5-15,-3 0-6 0,-6-3 1 0,-3 0-14 16,-3-5-5-16,-3-5-36 16,-3-1-16-1,3-2-51-15,-5-2-21 16,-4-6 64-16,0 0 30 15</inkml:trace>
  <inkml:trace contextRef="#ctx0" brushRef="#br0" timeOffset="43149.0933">19823 1376 308 0,'-9'-5'115'0,"12"10"-89"0,0-5-8 0,-3 0 54 16,3-5-32-16,-3 5-4 16,6 0-6-16,3 0-18 15,3-3 2-15,-1 0 0 0,4 3-7 16,6-2-2-16,-3 2-63 31,3 0 32-31,0 0-36 16,0 0 35-16</inkml:trace>
  <inkml:trace contextRef="#ctx0" brushRef="#br0" timeOffset="43353.9805">19856 1482 428 0,'-15'0'162'0,"15"0"-126"0,9 5-19 0,-6 0-16 0,5-2-4 15,1 2 4 1,6-5 6-16,3 0 6 16,6 0-7-16,3 0-1 0,3 0-1 15,-4 0-132 1,1 0 70-16</inkml:trace>
  <inkml:trace contextRef="#ctx0" brushRef="#br0" timeOffset="44220.4524">20385 1238 288 0,'0'-13'110'0,"0"8"-86"0,6-3 11 16,-3 3-1-16,6-3-10 15,3 2 7-15,3-2-18 0,3 3 3 16,3 5-11-16,0 0 2 15,-4 5-4-15,-2 11 3 32,0 3-4-32,-6 5 4 15,0 2-4-15,-9 0 4 0,0 1-4 0,-12 5-1 16,-3 2 0-16,-9 6-1 0,-2-8 0 16,-1-1 0-16,3-4 4 15,0-6 2-15,6 0-2 16,0-5 4-16,7-3 2 0,5-5-1 15,3 5 0 1,6-13-1-16,6 6 0 16,8-1 0-16,7-2 0 15,0-3 11 1,6 5-10-16,3-5 4 16,2 0-8-16,1 0 4 15,0 5-5-15,-7-2-2 16,-5 2-1-16,-3-5-4 0,-3 3 2 0,-9-3-50 15,0 0 28-15,-6-3-151 16,0 3 96-16,-6 0-76 16,3 0 90-16</inkml:trace>
  <inkml:trace contextRef="#ctx0" brushRef="#br0" timeOffset="44916.7525">20766 1056 264 0,'0'5'101'0,"0"-5"-78"0,6 3 6 15,-6 2 18-15,3-5-29 0,-3 5 28 16,0 3-27-16,0-3 15 15,0 9-20-15,-3-6 6 16,3 0-12-16,-3 2 2 16,3 3-6-16,-3-7 2 15,3 4-3-15,-3-4-4 16,6-1 0-16,-3 0-1 16,6-2 0-16,3-3 2 15,3 0 0-15,3 0 0 16,3 5 0-16,0-5 8 15,3 8-4-15,-4 3 16 16,4-3-11-16,-3-3 18 16,-3 8-15-16,-6-5 11 15,-3 0-13-15,-9 2 2 16,3-2-8-16,-12 3-17 16,3-3 6-16,-9 0-65 15,3 2 39-15,-8-7-144 16,5 2 99-16,-6-10-66 15,3 2 83-15</inkml:trace>
  <inkml:trace contextRef="#ctx0" brushRef="#br0" timeOffset="45111.4978">20746 1048 356 0,'5'-6'132'0,"13"1"-103"0,3-3-6 16,-9 8-8-16,6-5-8 16,0 0-28-16,0 2 12 15,2-2-26-15,4 5 20 16</inkml:trace>
  <inkml:trace contextRef="#ctx0" brushRef="#br0" timeOffset="46430.9474">19736 2310 348 0,'0'0'132'0,"-3"0"-103"0,3-5 16 16,0 5 0-16,6 0-19 15,-3 2-4 1,9-2-9-16,3 0-3 16,3-2-6-16,0-1-1 0,6-2 1 0,0-3-11 15,-1 2-3-15,1 1-61 16,-3 0-26-16,-3 2 50 15,-6 3 23-15</inkml:trace>
  <inkml:trace contextRef="#ctx0" brushRef="#br0" timeOffset="46641.3452">19805 2421 412 0,'-15'11'154'0,"18"-17"-120"0,3 9-16 31,-3-6-17-31,6 3 1 16,3 0 5-16,3 0 4 16,0-5 3-16,2 2-7 15,4 3-6-15,3 0-2 0,0-2-32 16,-3-1-15-16,-3 3-82 16,-4-5-36-1,-2-3 87-15</inkml:trace>
  <inkml:trace contextRef="#ctx0" brushRef="#br0" timeOffset="47238.7998">20317 2270 300 0,'-9'-10'112'0,"0"7"-87"0,6 3 15 16,0 3 1-16,3-3-14 16,6-3-1-16,0-5 0 15,6 3 1-15,6-9-14 16,6-9-3-16,5 7 0 0,1 10-4 16,0-1-1-16,-3 4-7 15,-4 8-3-15,-8 6-9 16,-6 15-4-16,-9 6-8 0,-9 10-1 15,-6 9 9-15,-2-12 8 16,-4 12 7-16,-3-14 2 16,3-3 5-16,0-8 2 15,3-2 11-15,4-5 6 16,2-3 1-16,6-6 1 16,3 1-10-16,6-6-4 0,6 3-4 15,11-8 0-15,4 0 0 16,6-8 1-1,6 8-4-15,-6-3-1 0,5 6-8 16,-2-6-2-16,-6 3-23 16,-6 3-8-16,-12-3-57 0,5 3-24 15,-11-11 62-15,6 8 29 32</inkml:trace>
  <inkml:trace contextRef="#ctx0" brushRef="#br0" timeOffset="47536.8583">20763 1998 360 0,'-3'2'134'0,"6"1"-104"0,0 5-8 16,0 2-12-16,0 6 7 15,-3 0 11-15,0 11-8 16,0-6-1-16,0 5-11 16,3-7-10-16,0 2-1 0,0-3-48 15,3-4-20 1,-3-6 36-16,6 2 17 15</inkml:trace>
  <inkml:trace contextRef="#ctx0" brushRef="#br0" timeOffset="47828.7399">20936 2051 288 0,'-12'18'107'0,"6"-18"-83"0,3 24-5 0,3-16-8 15,0 5 10-15,0 6 11 16,6-4-12-16,0-4-3 16,6 2-11-16,0 0 14 0,3-5 8 15,0-5-8-15,0-3-3 16,-4-5-6-16,4-6 0 16,-3 6-8-16,-6-11-2 15,-6-8-14-15,-6 8-5 16,-6 3 3-16,-3-5 4 15,-2 4-128 1,-4 6-56-16,3-2 100 16</inkml:trace>
  <inkml:trace contextRef="#ctx0" brushRef="#br1" timeOffset="54308.794">11158 1011 160 0,'6'-14'63'0,"-9"14"-49"0,6-5 31 0,0 3 13 15,-3 2-7-15,-3 0-2 16,3-6-15-16,-6-2-4 16,3 3-17-1,-3 0 5-15,3 2 5 0,-3-7-19 16,0 4-8-16,-6 4 9 16,0-4 8-16,-2-2-6 0,-4 3-3 15,-3 5-14-15,-3 0-6 16,0 0 8-16,0 5 6 15,1 3 2-15,-1 6 3 16,-6-4 4-16,3 11 4 16,3 6-6-16,1-1-1 15,2 6-4-15,-3 0-1 16,6 7-1-16,-3-4 0 0,0 2 2 16,1-3 0-16,8 6 0 15,0 5 0-15,6 0 0 16,3 8 2-16,3 0-10 15,6 0-2-15,6-3 11 16,0-5 6 0,2-5-5-16,4-9 0 15,3-2-2-15,3 0 2 16,6-7-1-16,-1-1 2 16,10-5-13-16,-3-3-3 0,9-5 6 15,-4-13 3 1,-2-3 1-16,0-3 2 0,-4-10 1 15,-2-3 2-15,-3-10 1 16,-3-6 3-16,-4-10 1 0,-2-6 1 16,-6-2-9-16,-6 0-1 15,-6-8-2-15,-3-1-1 16,-6 4 19-16,-3 5 8 16,0 5-9-16,0 13-2 0,0 8-25 31,3 6-10-31,-2 7-112 0,-1 11-49 15,3 3 94-15</inkml:trace>
  <inkml:trace contextRef="#ctx0" brushRef="#br1" timeOffset="55109.6196">11072 2101 248 0,'-21'-13'93'0,"15"5"-72"0,-3-6 7 15,3 9 0-15,-3 0-2 0,-3-3 2 16,-3-3 9 0,-3 3 4-16,-2 0-22 15,-4 0-19-15,0 3-11 0,3 0 16 0,-3 2 10 0,1 3-5 16,-1 8 0-16,3 5-8 0,-6 3-2 15,-6 8 0-15,1 3 0 16,-1 4 0-16,3 9 0 16,0-3 4-16,7 16 2 15,2 0-2-15,9 2-1 16,6 1-1-16,6 2 1 16,6 3-4-16,6 3 0 15,9-4-1-15,2-4-2 16,7-8-2-16,0-14-1 15,6-8 4-15,2-10 3 16,10-16-1-16,2-10 0 16,7-11 1-16,6-6 0 15,-7-5 2-15,-2-5 3 16,-1-5 2-16,-5-3 1 16,-12 11 2-16,-4-22 4 0,-5-2 5 15,-12 5 3-15,-9 8-5 31,-6 0-2-31,-6 3-9 16,-9-3-4-16,-3 0-48 0,-3 8-19 16,-5 8-64-16,-4 2-28 15,0 1 83-15,-3 2 38 16</inkml:trace>
  <inkml:trace contextRef="#ctx0" brushRef="#br1" timeOffset="56407.6781">21082 945 244 0,'3'-14'90'0,"-3"14"-70"0,0 0-1 0,0-5 21 16,3 5-25-16,-3 0 33 16,0-5-27-16,-3-3 8 0,0 3-18 0,-3-3 12 15,0 2-14-15,-6-2 11 16,0 3-11-16,-6-3 0 31,6 3-6-31,-8-3-2 16,2 3 0-16,-6-3 1 15,3 8-1-15,-6-6 2 16,6 6-2-16,-5 6-1 16,5 2 1-16,-6-3-1 15,3 8 0-15,-9 0 2 0,10 6-1 0,-10 7-3 16,9 1 1-16,-9 7 1 15,10 3 0-15,-1 8 0 16,9-2 0-16,0-1 0 16,9-2 0-16,6 2-5 15,9 0 3-15,9 6-8 32,3-11 6-32,8 3-1 15,4-1 3-15,9-12 2 16,-1-6 0-16,13-11-3 0,-3-10 2 0,11-13 3 15,-5-5-1-15,2-19 4 16,-8 2-3-16,-9-15 15 16,-7 8-10-16,-14-17 24 0,-6 9-18 15,-15-5 14-15,-3 12-16 16,-12-2-7 0,3 16-4-16,-18-3-66 15,10 14 36-15,-7 5-48 16,9 10 45-16</inkml:trace>
  <inkml:trace contextRef="#ctx0" brushRef="#br1" timeOffset="57088.3897">21180 1892 204 0,'-9'-32'77'0,"9"32"-60"0,-12-18 4 16,3 10 17-1,6 5-23-15,-9-10 40 16,1 2-31-16,-10-2 35 16,6 0-34-16,-9-1 23 15,3 4-28-15,-9-3 14 16,7 5-20-16,-13 2 1 16,9 4-9-16,-9 7-3 15,10 6-2-15,-13 15-1 16,6 3 0-16,-3 14-5 15,7 1 3-15,-1 15-1 16,12-4 1-16,6 6 0 16,9-3 0-16,9-2 2 15,9-1 0-15,12-7 0 16,6-6 0-16,20-15 6 16,4-6-3-16,17-21 8 15,-2 0-7-15,5-26 3 16,-6-1-4-16,-2-15 3 0,-13 7-4 0,-17-12-1 15,-9 7 0-15,-21-10-70 16,-6 10 38-16,-15-5-53 16,0 11 48-16</inkml:trace>
  <inkml:trace contextRef="#ctx0" brushRef="#br1" timeOffset="58228.4712">10857 3032 252 0,'-6'8'96'0,"6"0"-75"0,0-8 10 0,0 0-2 16,0 0-17-16,0 0-5 15,6-3-2 1,0-2 1-16,3-8-3 16,-3 0-2-16,3-6 2 0,0 1 4 15,-3-6 4-15,3 0-2 16,-3-3 2-16,0 6-4 16,0 3-2-16,3 5-2 0,-6-1 0 15,3 9-7-15,0 5 1 16,6 5 1-16,2 9 3 0,4 4 0 15,6-2-1-15,3 2-2 16,3 1 1-16,-4-3-23 16,1 0-10-1,-3-6 18-15,-3-4 8 16</inkml:trace>
  <inkml:trace contextRef="#ctx0" brushRef="#br1" timeOffset="59721.8628">10982 2992 160 0,'6'-2'60'0,"-6"7"-47"0,9 0 4 0,-3 1-1 0,3 4-10 16,-3 3-3-16,3-2-2 16,3 2 1-16,3 3-1 31,-3 0-1-31,6 0 1 0,-4 8-4 15,4-6 2-15,0 1 1 0,3-1 0 16,3 1 2-16,0-3 1 16,5 0 12-16,4-1 7 0,6 1 0 0,8 0-1 15,-2 0-11-15,6 0-4 32,-1 0-6-32,7-3-3 15,5 0-1-15,10-2 0 16,5-3-6-16,1-3-2 15,-4 0-4-15,0-2-3 16,1 0 8-16,2 2 4 0,-2 0 5 16,-4-2 3-16,1 5 0 15,-4 2 2-15,3-4 0 16,4-1 1-16,-4 6-2 16,4-6-2-16,-4 0 1 0,4 0 1 15,2 1 1-15,6-4 1 16,4-2 4-16,-1 6 3 15,0-1-2-15,10 3 0 16,2 3-5-16,0-1-1 16,3-2-3-16,3-3-1 15,3 6-8-15,4-3-2 16,2 0 4-16,24-3 1 16,-6 0 1-16,-6-5 1 15,-3-8 3-15,3 3 0 16,6 5 1-16,-15 0 2 15,0 0 5-15,3 0 6 0,-3 3-3 16,0-1 0 0,0 4-6-16,9-1-1 15,-3 0-3-15,-3-2-1 0,0-3 1 16,9 3 2-16,-9-3-1 0,0-8-1 16,3 5 1-16,-5 3-1 15,5-3 0-15,-9 1 0 16,0-4 0-16,0 4 0 31,3-4 0-31,-12 6 0 16,0-5 0-16,7 5 2 15,-7-2-3-15,3-4 0 16,-6 1 1-16,0 2 0 16,6-10-3-16,-2 0 2 0,-10 2 1 15,-3 1 0-15,6-1 0 16,1 1 2-16,-1-1-1 0,-6-2-1 15,6-6 1-15,1 1-1 16,-13-1 0-16,6 1 0 16,-6 2-3-16,1-5 0 15,-1 5 2-15,0 0 2 0,-5 0 0 32,-1-3-1-32,-8 1 1 15,-4-1 1-15,1 1 3 0,-1-1 4 0,-3 6 7 31,-2 0 2-31,-6 0 2 16,-1-1 0-16,-5 1-11 0,-4 0-5 16,-2-6-3-16,0 4 1 15,-4-4-1-15,1 1 2 16,3-1 2-16,-7 1 4 16,7-4-2-16,-12-4 1 0,-1-3-1 15,-5 2 1-15,0-2-2 16,0 0 1-16,-3 3 0 15,-1-1 1-15,1 6 2 16,-3 0 4-16,0 8-8 16,0-9-1-16,-3 1-14 31,2 5 4-31,-2-2-11 0,-3 2 9 0,-6-2-12 31,0 4 11-31,-9-2-16 16,0 8 14-16,-15 1-7 0,-3 1 2 15,-6 6-1 1,4 6 9-16,-10 1 1 16,9 7 4-16,-3 2 0 15,9-3 0-15,-3-8-3 16,10 3 3-16,-1-5-8 16,6-1 6-16,6-7-1 15,6 0 3-15,5-3 4 0,4-3-1 0,6 1 17 16,3 2-10-16,3 2 21 15,-4 4-16-15,1 7 2 16,-3 6-9-16,-3 5-80 16,-3 5 40-16,-3 2-62 15,0-4 55-15</inkml:trace>
  <inkml:trace contextRef="#ctx0" brushRef="#br1" timeOffset="60812.6726">11447 783 248 0,'-15'-2'93'0,"6"9"-72"0,6-12 5 15,3 3-1-15,-3 9-16 16,-3-7-5-16,-3 14 2 0,-3-6 3 16,0 10-5-1,0 1 5-15,3-1 1 0,1-10-3 0,22 5-2 32,7 1-2-17,6-1-5-15,3 0 1 16,0-5-8-16,-1 3-4 15,-5 2-20-15,0-5-8 0,-3 2 18 16,0-2 13-16</inkml:trace>
  <inkml:trace contextRef="#ctx0" brushRef="#br1" timeOffset="61081.4683">11491 918 224 0,'0'-5'85'0,"-3"5"-66"0</inkml:trace>
  <inkml:trace contextRef="#ctx0" brushRef="#br1" timeOffset="62447.148">11536 905 220 0,'0'-5'82'0,"-6"-1"-64"0,3 6-2 16,3 0-7-16,6 0-7 16,-6 0-2-16,9 0 1 15,0-2 1-15,0-4-1 16,3 6 8-16,0-5 6 0,0 2-1 16,2 3 2-16,4-10-7 31,3 7-3-31,6-13 1 0,3 14 0 15,5-17-6-15,1 19 0 16,0-13-1-16,3 5 0 16,-7 3 0-16,7-3 2 15,-3 8-3-15,-1 0 0 16,-2-6 1-16,3 1 2 16,0 3-1-16,2 2-1 0,4-11 1 15,0 8 1-15,2-7-1 16,1 2-1-16,3-3 3 15,-4 3 0-15,4 0 1 16,-1-2 0-16,7 7-2 16,0-7 1-16,2 2-2 15,1 0-1-15,-1 2 1 16,1 1-1-16,-1-3 0 0,4 3 2 16,2-3-1-16,4-3-1 15,-1 3 1-15,4 3 1 16,-7-3-3-1,7 0 0-15,-4-2 1 0,1 2 2 16,-4 0-1 0,4 8 2-16,-1-6 0 15,-2-1 1-15,-4 1-2 0,4 1-2 16,2-3 1-16,-5 8 1 16,-4-5 1-16,4 5 1 15,-1-6 2-15,-8 4 3 16,6-4 0-16,-1-1 2 15,-2 1-8 1,-1 6-2-16,10-5-1 16,-7 5 0-16,7-3 2 15,-7 3-1-15,10-5 2 16,-7 5-2-16,10-8-1 16,-4 8 1-16,4-5-1 15,-7 5 0-15,7-8 0 16,-7 8 0-16,7-5 2 15,-7 5-1-15,7 0-1 16,-7 0 1-16,7-6-4 16,-10 6 2-16,7 0 3 15,-1 0-1-15,7-2 2 0,-7 2-2 16,7-6-3 0,-10 6 1-16,1 0-4 0,-10-5 3 0,7 5-6 15,-7 0 5-15,25 0-8 16,-4 0 7-16,1 0-1 15,-7 0 3-15,-6 0 0 32,-5 0 0-32,0-3 0 15,-7 6 0-15,10-3 0 0,-7 0 0 0,19 0 2 32,-1 0 0-32,13 0 0 15,-10 0 0-15,3 0-3 16,-5 0 2-16,-1 0 1 15,-5 0 0-15,2 0 0 16,-8 0 0-16,5 5 0 16,-5 1 0-16,5-4 0 15,-5-2 0-15,2 6-3 16,-2-1 2-16,5-3 1 16,1 4 0-16,-1-1 4 15,-5 3-2-15,2-3 1 16,-2-2-1-16,5 2-4 15,-2 3 1-15,5 3 3 16,-8-3-1-16,5-3 2 0,-8 3-2 0,5-3 2 16,-2 3-2-16,-1-3 4 15,-2 3-3-15,-1-2 4 32,-2 2-4-32,6 2-1 15,-7-2 0-15,7 0-1 16,-4 3 0-16,7-3 2 0,-4 0-1 15,4 2 2 1,-7-2-2-16,7 3-1 16,-4-3 1-16,1 0-1 15,-6 2 0-15,2-2 4 0,-2-3-2 0,5 3-1 16,-5 5 0-16,-1-5-6 16,-2 3 3-16,-3 2-1 15,-7-5 1-15,-2 3-3 16,-3-3 3-16,-4 0-34 15,-2 2 19-15,-3-7-21 16,-3 2 22-16</inkml:trace>
  <inkml:trace contextRef="#ctx0" brushRef="#br1" timeOffset="62748.3752">20388 669 428 0,'-26'-18'162'0,"26"18"-126"0,0 3-23 16,0 2-52 0,5 0 16-16,7 0-43 15,0 9 38-15,3-1 9 16,3 0 12-16,-3 0 35 15,0 3-16-15,-3 3 14 0,3-1-16 0,-3-5-3 16,-1 6-4-16,-2-6-3 16,0 0 1-16,-9 1 1 15,0-1-1-15,-9-5-36 16,3 5 19-16</inkml:trace>
  <inkml:trace contextRef="#ctx0" brushRef="#br1" timeOffset="63813.5998">20498 894 252 0,'0'-2'93'0,"0"2"-72"0,0 0 14 0,0 0 13 16,0 0-27-16,-3 0 9 16,3 2-18-16,-5-2 14 15,-1 6-16-15,-9-6 0 0,3 5-6 0,-9-2-16 16,3 2 6-16,-9 0-4 15,3 3 6-15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1T23:17:16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14319 7385 192 0,'-3'-6'71'0,"3"6"-55"0,0 3 6 15,0-3 2-15,0 0 16 16,0 0 11-16,3 3-13 16,3 2-7-16,0-3-18 15,3 1 2-15,3 0 3 0,3-1-6 16,3 1-2-16,-1 0 3 15,4-3 2-15,3 0-4 16,0 0-1-16,3 0-2 16,0 0 2-16,-1 0-3 15,1 0-2-15,0 0 2 16,0 0 0-16,-1-3-3 16,4 3-1-16,0-3 1 15,0 1 0-15,-3-1 0 16,2 0 2-16,1 1-1 0,0-1 0 15,6 3-3-15,-4-2 1 16,1 2-2-16,0 0 2 16,0 0-2-16,-1 0-1 15,1 0 1 1,0 0 1-16,-1 0-1 0,1 0-1 16,0 2 1-16,0-2-1 15,2 3 0-15,4-3 0 16,0 2 0-16,2-2 0 15,1 3 0 1,-3-3 0-16,3 3 0 0,-4-3 0 16,4 0 2-16,6 0 1 15,-1 0-4-15,1 0 1 16,2 2 0-16,-2 1 2 16,0 0-1-16,-4-1-1 15,-2 1-2-15,0 0 1 0,-1-1 1 16,1-2 2-16,3 0-1 15,2 0-1-15,1 0-2 16,-1 0 1-16,1 0 1 16,0-2 2-16,2 2-1 15,-2-3-1-15,3 0 1 16,-1-2-1-16,1 2 0 16,2 1 0-16,-2 2-3 15,-3 0 2 1,-4 0 1-16,-2 0 0 0,-3 2 0 15,-4-4 2-15,1 2-1 0,-3-3-1 16,-3 0 1 0,-4 1-1-16,1-3-55 15,0 2-25-15,0 0 40 16,2-5 20-16</inkml:trace>
  <inkml:trace contextRef="#ctx0" brushRef="#br0" timeOffset="13695.1256">9955 9808 168 0,'3'-5'63'0,"0"5"-49"0,3 0 25 0,-3 0 7 16,0 0 10-16,3-3 5 16,0 1-21-16,3-1-9 15,3 0-19-15,3 3 1 0,6-2 3 16,6-1-2-16,5 3 2 0,4-3 2 16,12 1 1-16,5-1-6 15,16 0 0-15,8 1-4 16,12-1 0-16,19 0-5 15,8 1-3-15,6-1 0 16,12 0 1-16,3 1-1 16,-6-1-1-16,-6 3 1 15,0-2 1-15,-9 4-1 16,-6 1-1-16,-9-3-2 16,-12 0 1-16,-11 2-10 15,-7 1-3-15,-8 0-44 16,-13-1-19-16,-8 1 40 0,-18-3 18 15</inkml:trace>
  <inkml:trace contextRef="#ctx0" brushRef="#br0" timeOffset="17262.1536">8699 10742 140 0,'-9'-3'52'0,"6"3"-41"0,-2 0 13 0,5 0 5 15,0 0 3-15,0 0 3 16,-3 0 0-16,3-2 4 16,0 2-22-16,0-3 10 0,0 1 6 0,0 2 3 15,0-3 0-15,0 3-11 16,0 0-5-16,0 0-7 16,-3-3-1-1,0 3-7-15,0 0-3 16,0 0-4-16,0 0 1 15,0 0 1-15,0 0 0 0,0 0-3 16,3 3 2-16,0-3-1 16,0 0-2-16,0 0 5 15,6 3 1-15,6-1 4 16,5 1 1-16,7-3 3 16,12 2 1-16,6-2-3 0,14-2 0 15,16-1-3-15,5 6 0 16,9-1-1-1,4-2 2-15,5 0-1 0,-3 3 2 16,-3 2-2-16,-11-2 0 16,-13 0-3-16,-8-3 1 15,-9 0-33-15,-13 0-12 16,-8 0 21-16,-9 8 10 16</inkml:trace>
  <inkml:trace contextRef="#ctx0" brushRef="#br0" timeOffset="28131.2093">9027 12782 368 0,'-30'-37'140'0,"21"26"-109"0,0 1 7 0,6 7-6 16,0 1-18-16,3-1-5 15,0 0-17-15,0 3-8 16,0 6 9-16,0-1-13 0,3 3-3 15,0 0 3-15,3 0 1 16,0-3 9-16,3 0 6 16,6-2 9-16,6 2 7 15,11-2 7-15,10-1 5 16,15 1-14-16,20 0-8 16,27 2 6-16,30 6 4 15,39 4-3 1,32 1-3-16,30 3-3 0,45 2 0 15,24 0-2-15,11-2-1 16,7-1 1-16,5 6 1 16,-5-3-1-16,-25 0-1 15,-8 3-41-15,-21-3-18 0,-27-2 30 16,-15-11 14-16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A9C353-C064-48F2-9AA4-8E67F0D81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57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enine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hymine" TargetMode="External"/><Relationship Id="rId5" Type="http://schemas.openxmlformats.org/officeDocument/2006/relationships/hyperlink" Target="https://en.wikipedia.org/wiki/Guanine" TargetMode="External"/><Relationship Id="rId4" Type="http://schemas.openxmlformats.org/officeDocument/2006/relationships/hyperlink" Target="https://en.wikipedia.org/wiki/Cytosin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9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9C353-C064-48F2-9AA4-8E67F0D81FC7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91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Ones digit, Tens digit, Hundreds digit,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9C353-C064-48F2-9AA4-8E67F0D81FC7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Adenine"/>
              </a:rPr>
              <a:t>adenine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(A),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Cytosine"/>
              </a:rPr>
              <a:t>cytosine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(C),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uanine"/>
              </a:rPr>
              <a:t>guanine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(G), or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Thymine"/>
              </a:rPr>
              <a:t>thymine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9C353-C064-48F2-9AA4-8E67F0D81FC7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36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dirty="0" smtClean="0"/>
              <a:t>Base 2 is too hard for humans to read, so we use base 16 as a convenient way to hold what is effectively binary data in our brains.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A9C353-C064-48F2-9AA4-8E67F0D81FC7}" type="slidenum">
              <a:rPr lang="en-US" smtClean="0"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7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F3FAC9EA-ADE4-436F-AE9B-41FB0EC8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28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F3FAC9EA-ADE4-436F-AE9B-41FB0EC88C6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1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63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F3FAC9EA-ADE4-436F-AE9B-41FB0EC88C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7689" y="-223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CSE120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Winter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4306" y="-2231"/>
            <a:ext cx="7954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L03:  Binary</a:t>
            </a:r>
          </a:p>
        </p:txBody>
      </p:sp>
    </p:spTree>
    <p:extLst>
      <p:ext uri="{BB962C8B-B14F-4D97-AF65-F5344CB8AC3E}">
        <p14:creationId xmlns:p14="http://schemas.microsoft.com/office/powerpoint/2010/main" val="48417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hyperlink" Target="https://techcrunch.com/2018/12/16/3d-printed-heads-unlock-cops-hackers/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emf"/><Relationship Id="rId2" Type="http://schemas.openxmlformats.org/officeDocument/2006/relationships/hyperlink" Target="http://www.numberphile.com/videos/25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6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image" Target="../media/image8.emf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customXml" Target="../ink/ink5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notesSlide" Target="../notesSlides/notesSlide4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800" y="304800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Binary</a:t>
            </a:r>
            <a:br>
              <a:rPr lang="en-US" dirty="0" smtClean="0"/>
            </a:br>
            <a:r>
              <a:rPr lang="en-US" sz="2000" b="0" dirty="0" smtClean="0"/>
              <a:t>CSE 120 Winter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1737360"/>
            <a:ext cx="8366760" cy="109728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Instructor: 	Teaching Assistants:</a:t>
            </a:r>
          </a:p>
          <a:p>
            <a:pPr algn="l"/>
            <a:r>
              <a:rPr lang="en-US" sz="2000" dirty="0"/>
              <a:t>Justin Hsia	Ann Shan, 	</a:t>
            </a:r>
            <a:r>
              <a:rPr lang="en-US" sz="2000" dirty="0" err="1"/>
              <a:t>Eunia</a:t>
            </a:r>
            <a:r>
              <a:rPr lang="en-US" sz="2000" dirty="0"/>
              <a:t> Lee, 	Pei Lee Yap, </a:t>
            </a:r>
            <a:br>
              <a:rPr lang="en-US" sz="2000" dirty="0"/>
            </a:br>
            <a:r>
              <a:rPr lang="en-US" sz="2000" dirty="0"/>
              <a:t>		Sam Wolfson, 	Travis </a:t>
            </a:r>
            <a:r>
              <a:rPr lang="en-US" sz="2000" dirty="0" err="1"/>
              <a:t>McGaha</a:t>
            </a:r>
            <a:endParaRPr lang="en-US" sz="2000" dirty="0"/>
          </a:p>
          <a:p>
            <a:pPr algn="l"/>
            <a:endParaRPr lang="en-US" sz="1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65760" y="3108961"/>
            <a:ext cx="8412480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3D-printed heads let hackers – and cops – unlock your phone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“You can even 3D-print a life-size replica of a human head — and not just for Hollywood. Forbes reporter Thomas Brewster commissioned a 3D-printed model of his own head to test the face unlocking systems on a range of phones — four Android models and an iPhone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no secret that biometrics — your fingerprints and your face — aren’t protected under the Fifth Amendment. That means police can’t compel you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your passcode, but they can forcibly depress your fingerprint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unlock your phone, or hold it to your face while you’re looking at 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techcrunch.com/2018/12/16/3d-printed-heads-unlock-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cops-hackers/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1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5248656"/>
            <a:ext cx="2011680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8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328"/>
            <a:r>
              <a:rPr lang="en-US" dirty="0"/>
              <a:t>Decimal, Binary, and Hexadecimal</a:t>
            </a:r>
          </a:p>
          <a:p>
            <a:pPr marL="338328"/>
            <a:r>
              <a:rPr lang="en-US" dirty="0" smtClean="0"/>
              <a:t>Binary Worksheet</a:t>
            </a:r>
            <a:endParaRPr lang="en-US" dirty="0"/>
          </a:p>
          <a:p>
            <a:pPr marL="338328"/>
            <a:r>
              <a:rPr lang="en-US" b="1" dirty="0">
                <a:solidFill>
                  <a:srgbClr val="4B2A85"/>
                </a:solidFill>
              </a:rPr>
              <a:t>Binary </a:t>
            </a:r>
            <a:r>
              <a:rPr lang="en-US" b="1" dirty="0" smtClean="0">
                <a:solidFill>
                  <a:srgbClr val="4B2A85"/>
                </a:solidFill>
              </a:rPr>
              <a:t>Encoding</a:t>
            </a:r>
            <a:endParaRPr lang="en-US" b="1" dirty="0">
              <a:solidFill>
                <a:srgbClr val="4B2A8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Encoding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AMAZING FACT:  You can represent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anything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countable using numbers!</a:t>
                </a:r>
              </a:p>
              <a:p>
                <a:pPr lvl="1"/>
                <a:r>
                  <a:rPr lang="en-US" dirty="0" smtClean="0"/>
                  <a:t>Need to agree on an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encoding</a:t>
                </a:r>
              </a:p>
              <a:p>
                <a:pPr lvl="1"/>
                <a:r>
                  <a:rPr lang="en-US" dirty="0" smtClean="0"/>
                  <a:t>Kind of like learning a new language</a:t>
                </a:r>
              </a:p>
              <a:p>
                <a:pPr lvl="1"/>
                <a:endParaRPr lang="en-US" dirty="0" smtClean="0"/>
              </a:p>
              <a:p>
                <a:r>
                  <a:rPr lang="en-US" u="sng" dirty="0" smtClean="0"/>
                  <a:t>Examples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644652" lvl="1"/>
                <a:r>
                  <a:rPr lang="en-US" dirty="0" smtClean="0"/>
                  <a:t>Decimal Integers:  </a:t>
                </a:r>
                <a:r>
                  <a:rPr lang="en-US" dirty="0"/>
                  <a:t>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0b0, 1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0b1, 2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0b10, etc.</a:t>
                </a:r>
              </a:p>
              <a:p>
                <a:pPr marL="644652" lvl="1"/>
                <a:r>
                  <a:rPr lang="en-US" dirty="0"/>
                  <a:t>English Letters:  </a:t>
                </a:r>
                <a:r>
                  <a:rPr lang="en-US" dirty="0" smtClean="0"/>
                  <a:t>CSE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0x435345, </a:t>
                </a:r>
                <a:r>
                  <a:rPr lang="en-US" dirty="0"/>
                  <a:t>yay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0x796179</a:t>
                </a:r>
              </a:p>
              <a:p>
                <a:pPr marL="644652" lvl="1"/>
                <a:r>
                  <a:rPr lang="en-US" dirty="0"/>
                  <a:t>Emoticons:  😃 0x0, 😞 0x1, 😎 0x2, 😇 0x3, 😈 0x4, 🙋 0x5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91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Encoding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With N binary digits, how many “things” can you represent?</a:t>
                </a:r>
              </a:p>
              <a:p>
                <a:pPr lvl="1"/>
                <a:r>
                  <a:rPr lang="en-US" dirty="0" smtClean="0"/>
                  <a:t>Need N binary digits to represent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things, where 2</a:t>
                </a:r>
                <a:r>
                  <a:rPr lang="en-US" baseline="30000" dirty="0" smtClean="0"/>
                  <a:t>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u="sng" dirty="0" smtClean="0"/>
                  <a:t>Example</a:t>
                </a:r>
                <a:r>
                  <a:rPr lang="en-US" dirty="0" smtClean="0"/>
                  <a:t>:  5 binary digits for alphabet because 2</a:t>
                </a:r>
                <a:r>
                  <a:rPr lang="en-US" baseline="30000" dirty="0" smtClean="0"/>
                  <a:t>5</a:t>
                </a:r>
                <a:r>
                  <a:rPr lang="en-US" dirty="0" smtClean="0"/>
                  <a:t> = 32 &gt; 26</a:t>
                </a:r>
              </a:p>
              <a:p>
                <a:endParaRPr lang="en-US" dirty="0"/>
              </a:p>
              <a:p>
                <a:r>
                  <a:rPr lang="en-US" dirty="0" smtClean="0"/>
                  <a:t>A binary digit is known as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bit</a:t>
                </a:r>
              </a:p>
              <a:p>
                <a:r>
                  <a:rPr lang="en-US" dirty="0" smtClean="0"/>
                  <a:t>A group of 4 bits (1 hex digit)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nibble</a:t>
                </a:r>
              </a:p>
              <a:p>
                <a:r>
                  <a:rPr lang="en-US" dirty="0" smtClean="0"/>
                  <a:t>A group of 8 bits (2 hex digits) is called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byte</a:t>
                </a:r>
              </a:p>
              <a:p>
                <a:pPr lvl="1"/>
                <a:r>
                  <a:rPr lang="en-US" dirty="0" smtClean="0"/>
                  <a:t>1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2 things, 1 nibble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16 things, 1 byte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256 things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2656080" y="165600"/>
              <a:ext cx="5032440" cy="2024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4200" y="156240"/>
                <a:ext cx="5055120" cy="20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0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6F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 What’s It Mean?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bg1"/>
                  </a:buClr>
                </a:pPr>
                <a:r>
                  <a:rPr lang="en-US" i="1" dirty="0" smtClean="0">
                    <a:solidFill>
                      <a:schemeClr val="bg1"/>
                    </a:solidFill>
                  </a:rPr>
                  <a:t>A sequence of bits can have many meanings!</a:t>
                </a:r>
              </a:p>
              <a:p>
                <a:pPr lvl="2"/>
                <a:endParaRPr lang="en-US" dirty="0" smtClean="0">
                  <a:solidFill>
                    <a:schemeClr val="bg1"/>
                  </a:solidFill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dirty="0" smtClean="0">
                    <a:solidFill>
                      <a:schemeClr val="bg1"/>
                    </a:solidFill>
                  </a:rPr>
                  <a:t>Consider the hex sequence 0x4E6F21</a:t>
                </a:r>
              </a:p>
              <a:p>
                <a:pPr lvl="1">
                  <a:buClr>
                    <a:schemeClr val="bg1"/>
                  </a:buClr>
                </a:pPr>
                <a:r>
                  <a:rPr lang="en-US" dirty="0" smtClean="0">
                    <a:solidFill>
                      <a:schemeClr val="bg1"/>
                    </a:solidFill>
                  </a:rPr>
                  <a:t>Common interpretations include:</a:t>
                </a:r>
              </a:p>
              <a:p>
                <a:pPr lvl="2">
                  <a:buClr>
                    <a:schemeClr val="bg1"/>
                  </a:buClr>
                </a:pPr>
                <a:r>
                  <a:rPr lang="en-US" dirty="0" smtClean="0">
                    <a:solidFill>
                      <a:schemeClr val="bg1"/>
                    </a:solidFill>
                  </a:rPr>
                  <a:t>The decimal number 5140257</a:t>
                </a:r>
              </a:p>
              <a:p>
                <a:pPr lvl="2">
                  <a:buClr>
                    <a:schemeClr val="bg1"/>
                  </a:buClr>
                </a:pPr>
                <a:r>
                  <a:rPr lang="en-US" dirty="0" smtClean="0">
                    <a:solidFill>
                      <a:schemeClr val="bg1"/>
                    </a:solidFill>
                  </a:rPr>
                  <a:t>The characters “No!”</a:t>
                </a:r>
              </a:p>
              <a:p>
                <a:pPr lvl="2">
                  <a:buClr>
                    <a:schemeClr val="bg1"/>
                  </a:buClr>
                </a:pPr>
                <a:r>
                  <a:rPr lang="en-US" dirty="0" smtClean="0">
                    <a:solidFill>
                      <a:schemeClr val="bg1"/>
                    </a:solidFill>
                  </a:rPr>
                  <a:t>The background color of this slide</a:t>
                </a:r>
              </a:p>
              <a:p>
                <a:pPr lvl="2">
                  <a:buClr>
                    <a:schemeClr val="bg1"/>
                  </a:buClr>
                </a:pPr>
                <a:r>
                  <a:rPr lang="en-US" dirty="0" smtClean="0">
                    <a:solidFill>
                      <a:schemeClr val="bg1"/>
                    </a:solidFill>
                  </a:rPr>
                  <a:t>The real number 7.203034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>
                    <a:solidFill>
                      <a:schemeClr val="bg1"/>
                    </a:solidFill>
                  </a:rPr>
                  <a:t> 10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-39</a:t>
                </a:r>
              </a:p>
              <a:p>
                <a:pPr lvl="1"/>
                <a:endParaRPr lang="en-US" dirty="0" smtClean="0"/>
              </a:p>
              <a:p>
                <a:pPr>
                  <a:buClr>
                    <a:schemeClr val="bg1"/>
                  </a:buClr>
                </a:pPr>
                <a:r>
                  <a:rPr lang="en-US" dirty="0" smtClean="0">
                    <a:solidFill>
                      <a:schemeClr val="bg1"/>
                    </a:solidFill>
                  </a:rPr>
                  <a:t>It is up to the program/programmer to decide how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interpret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the sequence of bits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 r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3115800" y="2653560"/>
              <a:ext cx="3075480" cy="20484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4640" y="2644200"/>
                <a:ext cx="3096000" cy="206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4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Encoding – Colors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875" y="1362075"/>
                <a:ext cx="8366125" cy="2743200"/>
              </a:xfrm>
            </p:spPr>
            <p:txBody>
              <a:bodyPr/>
              <a:lstStyle/>
              <a:p>
                <a:r>
                  <a:rPr lang="en-US" dirty="0" smtClean="0"/>
                  <a:t>RGB – Red, Green, Blue</a:t>
                </a:r>
              </a:p>
              <a:p>
                <a:pPr lvl="1"/>
                <a:r>
                  <a:rPr lang="en-US" dirty="0" smtClean="0"/>
                  <a:t>Additive color model (light):  byte (8 bits) for each color</a:t>
                </a:r>
              </a:p>
              <a:p>
                <a:pPr lvl="1"/>
                <a:r>
                  <a:rPr lang="en-US" dirty="0" smtClean="0"/>
                  <a:t>Commonly seen in hex (in HTML, photo editing, etc.)</a:t>
                </a:r>
              </a:p>
              <a:p>
                <a:pPr lvl="1"/>
                <a:r>
                  <a:rPr lang="en-US" u="sng" dirty="0" smtClean="0"/>
                  <a:t>Examples</a:t>
                </a:r>
                <a:r>
                  <a:rPr lang="en-US" dirty="0" smtClean="0"/>
                  <a:t>:  </a:t>
                </a:r>
                <a:r>
                  <a:rPr lang="en-US" b="1" dirty="0" smtClean="0">
                    <a:solidFill>
                      <a:srgbClr val="4B2A85"/>
                    </a:solidFill>
                  </a:rPr>
                  <a:t>Purple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0x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4B</a:t>
                </a:r>
                <a:r>
                  <a:rPr lang="en-US" dirty="0" smtClean="0">
                    <a:solidFill>
                      <a:srgbClr val="00FF00"/>
                    </a:solidFill>
                  </a:rPr>
                  <a:t>2A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85</a:t>
                </a:r>
                <a:r>
                  <a:rPr lang="en-US" dirty="0" smtClean="0"/>
                  <a:t>, </a:t>
                </a:r>
                <a:r>
                  <a:rPr lang="en-US" b="1" dirty="0">
                    <a:solidFill>
                      <a:srgbClr val="BAA47B"/>
                    </a:solidFill>
                  </a:rPr>
                  <a:t>Gold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0x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BA</a:t>
                </a:r>
                <a:r>
                  <a:rPr lang="en-US" dirty="0" smtClean="0">
                    <a:solidFill>
                      <a:srgbClr val="00FF00"/>
                    </a:solidFill>
                  </a:rPr>
                  <a:t>A4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7B</a:t>
                </a:r>
                <a:r>
                  <a:rPr lang="en-US" dirty="0" smtClean="0"/>
                  <a:t>, </a:t>
                </a:r>
                <a:r>
                  <a:rPr lang="en-US" b="1" dirty="0" smtClean="0">
                    <a:solidFill>
                      <a:srgbClr val="E2661A"/>
                    </a:solidFill>
                  </a:rPr>
                  <a:t>Orange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0x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E2</a:t>
                </a:r>
                <a:r>
                  <a:rPr lang="en-US" dirty="0" smtClean="0">
                    <a:solidFill>
                      <a:srgbClr val="00FF00"/>
                    </a:solidFill>
                  </a:rPr>
                  <a:t>66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1A</a:t>
                </a:r>
                <a:r>
                  <a:rPr lang="en-US" dirty="0" smtClean="0"/>
                  <a:t>, </a:t>
                </a:r>
                <a:r>
                  <a:rPr lang="en-US" b="1" dirty="0">
                    <a:solidFill>
                      <a:srgbClr val="33997E"/>
                    </a:solidFill>
                  </a:rPr>
                  <a:t>T</a:t>
                </a:r>
                <a:r>
                  <a:rPr lang="en-US" b="1" dirty="0" smtClean="0">
                    <a:solidFill>
                      <a:srgbClr val="33997E"/>
                    </a:solidFill>
                  </a:rPr>
                  <a:t>urqoise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0x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33</a:t>
                </a:r>
                <a:r>
                  <a:rPr lang="en-US" dirty="0" smtClean="0">
                    <a:solidFill>
                      <a:srgbClr val="00FF00"/>
                    </a:solidFill>
                  </a:rPr>
                  <a:t>99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7E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875" y="1362075"/>
                <a:ext cx="8366125" cy="2743200"/>
              </a:xfrm>
              <a:blipFill rotWithShape="0">
                <a:blip r:embed="rId2"/>
                <a:stretch>
                  <a:fillRect l="-29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8" y="4932997"/>
            <a:ext cx="2743200" cy="731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06" y="3977640"/>
            <a:ext cx="2529461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0" y="3990554"/>
            <a:ext cx="2377440" cy="21587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3124440" y="3802320"/>
              <a:ext cx="2250360" cy="23389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10760" y="3790800"/>
                <a:ext cx="2279520" cy="236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25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Encoding – Characters/Text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Encoding (</a:t>
            </a:r>
            <a:r>
              <a:rPr lang="en-US" dirty="0" smtClean="0">
                <a:hlinkClick r:id="rId2"/>
              </a:rPr>
              <a:t>www.asciitable.com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American Standard Code for Information Interchange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Ascii 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68" y="2286000"/>
            <a:ext cx="669873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6749280" y="1275480"/>
              <a:ext cx="2198160" cy="46666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38840" y="1264680"/>
                <a:ext cx="2217240" cy="46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262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Binary Encoding – Video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6217920" cy="2468880"/>
          </a:xfrm>
        </p:spPr>
        <p:txBody>
          <a:bodyPr/>
          <a:lstStyle/>
          <a:p>
            <a:r>
              <a:rPr lang="en-US" sz="2400" dirty="0" smtClean="0"/>
              <a:t>As programs run, in-game data is stored somewhere</a:t>
            </a:r>
          </a:p>
          <a:p>
            <a:r>
              <a:rPr lang="en-US" sz="2400" dirty="0" smtClean="0"/>
              <a:t>In many old games, stats would go to a maximum of 255</a:t>
            </a:r>
          </a:p>
          <a:p>
            <a:r>
              <a:rPr lang="en-US" sz="2400" dirty="0" smtClean="0"/>
              <a:t>Pacman “kill screen”</a:t>
            </a:r>
          </a:p>
          <a:p>
            <a:pPr lvl="1"/>
            <a:r>
              <a:rPr lang="en-US" sz="2000" dirty="0">
                <a:hlinkClick r:id="rId2"/>
              </a:rPr>
              <a:t>http://</a:t>
            </a:r>
            <a:r>
              <a:rPr lang="en-US" sz="2000" dirty="0" smtClean="0">
                <a:hlinkClick r:id="rId2"/>
              </a:rPr>
              <a:t>www.numberphile.com/videos/255.html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102" y="614257"/>
            <a:ext cx="2133898" cy="27435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54" y="3931920"/>
            <a:ext cx="4544946" cy="256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5" y="3941261"/>
            <a:ext cx="3413760" cy="2560320"/>
          </a:xfrm>
          <a:prstGeom prst="rect">
            <a:avLst/>
          </a:prstGeom>
        </p:spPr>
      </p:pic>
      <p:cxnSp>
        <p:nvCxnSpPr>
          <p:cNvPr id="9" name="Straight Arrow Connector 8"/>
          <p:cNvCxnSpPr>
            <a:endCxn id="3" idx="3"/>
          </p:cNvCxnSpPr>
          <p:nvPr/>
        </p:nvCxnSpPr>
        <p:spPr bwMode="auto">
          <a:xfrm flipV="1">
            <a:off x="3393939" y="2596515"/>
            <a:ext cx="3220856" cy="584251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2451240" y="2561400"/>
              <a:ext cx="2187360" cy="44892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9360" y="2549160"/>
                <a:ext cx="2209680" cy="47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528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8912"/>
            <a:ext cx="8405982" cy="762000"/>
          </a:xfrm>
          <a:noFill/>
        </p:spPr>
        <p:txBody>
          <a:bodyPr/>
          <a:lstStyle/>
          <a:p>
            <a:r>
              <a:rPr lang="en-US" dirty="0" smtClean="0"/>
              <a:t>Binary Encoding – Files and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lowest level, all digital data is stored as bits!</a:t>
            </a:r>
          </a:p>
          <a:p>
            <a:pPr lvl="2"/>
            <a:endParaRPr lang="en-US" dirty="0"/>
          </a:p>
          <a:p>
            <a:r>
              <a:rPr lang="en-US" dirty="0" smtClean="0"/>
              <a:t>Layers of abstraction keep everything comprehensible</a:t>
            </a:r>
          </a:p>
          <a:p>
            <a:pPr lvl="1"/>
            <a:r>
              <a:rPr lang="en-US" dirty="0" smtClean="0"/>
              <a:t>Data/files are groups of bits interpreted by program</a:t>
            </a:r>
          </a:p>
          <a:p>
            <a:pPr lvl="1"/>
            <a:r>
              <a:rPr lang="en-US" dirty="0" smtClean="0"/>
              <a:t>Program is actually groups of bits being interpreted by your CPU</a:t>
            </a:r>
          </a:p>
          <a:p>
            <a:pPr lvl="2"/>
            <a:endParaRPr lang="en-US" dirty="0"/>
          </a:p>
          <a:p>
            <a:r>
              <a:rPr lang="en-US" dirty="0" smtClean="0"/>
              <a:t>Computer Memory Demo</a:t>
            </a:r>
          </a:p>
          <a:p>
            <a:pPr lvl="1"/>
            <a:r>
              <a:rPr lang="en-US" dirty="0" smtClean="0"/>
              <a:t>Can try to open files using a text editor</a:t>
            </a:r>
          </a:p>
          <a:p>
            <a:pPr lvl="1"/>
            <a:r>
              <a:rPr lang="en-US" dirty="0" smtClean="0"/>
              <a:t>From vim: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%!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Humans think about numbers in decimal; computers think about numbers in binary</a:t>
            </a:r>
          </a:p>
          <a:p>
            <a:pPr lvl="1"/>
            <a:r>
              <a:rPr lang="en-US" dirty="0" smtClean="0"/>
              <a:t>Base conversion to go between them</a:t>
            </a:r>
          </a:p>
          <a:p>
            <a:pPr lvl="1"/>
            <a:r>
              <a:rPr lang="en-US" dirty="0" smtClean="0"/>
              <a:t>Hexadecimal is more human-readable than binary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All information on a computer is binary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Binary encoding can represent </a:t>
            </a:r>
            <a:r>
              <a:rPr lang="en-US" i="1" dirty="0" smtClean="0"/>
              <a:t>anything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Computer/program needs to know how to interpret the bits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2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5" name="Picture 2" descr="http://imgfave-herokuapp-com.global.ssl.fastly.net/image_cache/133649840672592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6079"/>
            <a:ext cx="8229600" cy="493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9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Assignments:</a:t>
            </a:r>
          </a:p>
          <a:p>
            <a:pPr lvl="1"/>
            <a:r>
              <a:rPr lang="en-US" dirty="0" smtClean="0"/>
              <a:t>Symbolic Lightbot (checkoff) due tonight (1/11)</a:t>
            </a:r>
          </a:p>
          <a:p>
            <a:pPr lvl="1"/>
            <a:r>
              <a:rPr lang="en-US" dirty="0" smtClean="0"/>
              <a:t>Lightbot Functions (submit) due Monday (1/14)</a:t>
            </a:r>
          </a:p>
          <a:p>
            <a:pPr lvl="1"/>
            <a:r>
              <a:rPr lang="en-US" dirty="0" smtClean="0"/>
              <a:t>Make sure you </a:t>
            </a:r>
            <a:r>
              <a:rPr lang="en-US" dirty="0" smtClean="0">
                <a:solidFill>
                  <a:srgbClr val="FF0000"/>
                </a:solidFill>
              </a:rPr>
              <a:t>read the specifications</a:t>
            </a:r>
            <a:r>
              <a:rPr lang="en-US" dirty="0" smtClean="0"/>
              <a:t> carefully!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328"/>
            <a:r>
              <a:rPr lang="en-US" b="1" dirty="0">
                <a:solidFill>
                  <a:srgbClr val="4B2A85"/>
                </a:solidFill>
              </a:rPr>
              <a:t>Decimal, Binary, and Hexadecimal</a:t>
            </a:r>
          </a:p>
          <a:p>
            <a:pPr marL="338328"/>
            <a:r>
              <a:rPr lang="en-US" dirty="0" smtClean="0"/>
              <a:t>Binary Worksheet</a:t>
            </a:r>
            <a:endParaRPr lang="en-US" dirty="0"/>
          </a:p>
          <a:p>
            <a:pPr marL="338328"/>
            <a:r>
              <a:rPr lang="en-US" dirty="0"/>
              <a:t>Binary </a:t>
            </a:r>
            <a:r>
              <a:rPr lang="en-US" dirty="0" smtClean="0"/>
              <a:t>Encoding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9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Numbering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Ten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symbols</a:t>
                </a:r>
                <a:r>
                  <a:rPr lang="en-US" dirty="0" smtClean="0"/>
                  <a:t>:  0, 1, 2, 3, 4, 5, 6, 7, 8, 9</a:t>
                </a:r>
              </a:p>
              <a:p>
                <a:endParaRPr lang="en-US" dirty="0"/>
              </a:p>
              <a:p>
                <a:r>
                  <a:rPr lang="en-US" dirty="0" smtClean="0"/>
                  <a:t>Represent larger numbers as a sequence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digits</a:t>
                </a:r>
              </a:p>
              <a:p>
                <a:pPr lvl="1"/>
                <a:r>
                  <a:rPr lang="en-US" dirty="0" smtClean="0"/>
                  <a:t>Each digit is one of the available symbols</a:t>
                </a:r>
              </a:p>
              <a:p>
                <a:endParaRPr lang="en-US" dirty="0"/>
              </a:p>
              <a:p>
                <a:r>
                  <a:rPr lang="en-US" u="sng" dirty="0" smtClean="0"/>
                  <a:t>Example</a:t>
                </a:r>
                <a:r>
                  <a:rPr lang="en-US" dirty="0" smtClean="0"/>
                  <a:t>:  7061 in decimal (base 10)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7061</a:t>
                </a:r>
                <a:r>
                  <a:rPr lang="en-US" baseline="-25000" dirty="0" smtClean="0"/>
                  <a:t>10</a:t>
                </a:r>
                <a:r>
                  <a:rPr lang="en-US" dirty="0" smtClean="0"/>
                  <a:t> =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7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10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dirty="0" smtClean="0"/>
                  <a:t>) +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10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dirty="0" smtClean="0"/>
                  <a:t>) +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6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10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dirty="0" smtClean="0"/>
                  <a:t>) +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 smtClean="0"/>
                  <a:t> 10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0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91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85320" y="3753720"/>
            <a:ext cx="8507520" cy="1560600"/>
            <a:chOff x="85320" y="3753720"/>
            <a:chExt cx="8507520" cy="15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/>
                <p14:cNvContentPartPr/>
                <p14:nvPr/>
              </p14:nvContentPartPr>
              <p14:xfrm>
                <a:off x="85320" y="3959640"/>
                <a:ext cx="8507520" cy="135468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360" y="3954960"/>
                  <a:ext cx="8517240" cy="13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/>
                <p14:cNvContentPartPr/>
                <p14:nvPr/>
              </p14:nvContentPartPr>
              <p14:xfrm>
                <a:off x="2362320" y="3753720"/>
                <a:ext cx="5223240" cy="30348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8000" y="3747600"/>
                  <a:ext cx="5231520" cy="31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109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Octal Numbering System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Eight symbols:  0, 1, 2, 3, 4, 5, 6, 7</a:t>
                </a:r>
              </a:p>
              <a:p>
                <a:pPr lvl="1"/>
                <a:r>
                  <a:rPr lang="en-US" dirty="0" smtClean="0"/>
                  <a:t>Notice that we no longer use 8 or 9</a:t>
                </a:r>
              </a:p>
              <a:p>
                <a:r>
                  <a:rPr lang="en-US" dirty="0" smtClean="0"/>
                  <a:t>Base comparison:</a:t>
                </a:r>
              </a:p>
              <a:p>
                <a:pPr lvl="1"/>
                <a:r>
                  <a:rPr lang="en-US" dirty="0" smtClean="0"/>
                  <a:t>Base 10:	</a:t>
                </a:r>
                <a:r>
                  <a:rPr lang="en-US" sz="2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0, 1, 2, 3, 4, 5, 6, 7,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Courier New" panose="02070309020205020404" pitchFamily="49" charset="0"/>
                  </a:rPr>
                  <a:t> 8</a:t>
                </a:r>
                <a:r>
                  <a:rPr lang="en-US" sz="2000" dirty="0" smtClean="0">
                    <a:latin typeface="Consolas" panose="020B0609020204030204" pitchFamily="49" charset="0"/>
                    <a:cs typeface="Courier New" panose="02070309020205020404" pitchFamily="49" charset="0"/>
                  </a:rPr>
                  <a:t>,  9, 10, 11, 12…</a:t>
                </a:r>
                <a:endParaRPr lang="en-US" dirty="0" smtClean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dirty="0" smtClean="0"/>
                  <a:t>Base 8:	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0, 1, 2, 3, 4, 5, 6, 7,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10</a:t>
                </a:r>
                <a:r>
                  <a:rPr lang="en-US" sz="2000" dirty="0" smtClean="0">
                    <a:latin typeface="Consolas" panose="020B0609020204030204" pitchFamily="49" charset="0"/>
                  </a:rPr>
                  <a:t>, 11, 12, 13, 14…</a:t>
                </a:r>
                <a:endParaRPr lang="en-US" sz="2000" dirty="0"/>
              </a:p>
              <a:p>
                <a:pPr lvl="1"/>
                <a:endParaRPr lang="en-US" dirty="0"/>
              </a:p>
              <a:p>
                <a:r>
                  <a:rPr lang="en-US" u="sng" dirty="0" smtClean="0"/>
                  <a:t>Example</a:t>
                </a:r>
                <a:r>
                  <a:rPr lang="en-US" dirty="0" smtClean="0"/>
                  <a:t>:  What is 7061</a:t>
                </a:r>
                <a:r>
                  <a:rPr lang="en-US" baseline="-25000" dirty="0" smtClean="0"/>
                  <a:t>8</a:t>
                </a:r>
                <a:r>
                  <a:rPr lang="en-US" dirty="0" smtClean="0"/>
                  <a:t> in base 10?</a:t>
                </a:r>
              </a:p>
              <a:p>
                <a:pPr lvl="1"/>
                <a:r>
                  <a:rPr lang="en-US" dirty="0" smtClean="0">
                    <a:solidFill>
                      <a:srgbClr val="0070C0"/>
                    </a:solidFill>
                  </a:rPr>
                  <a:t>7061</a:t>
                </a:r>
                <a:r>
                  <a:rPr lang="en-US" baseline="-25000" dirty="0" smtClean="0"/>
                  <a:t>8</a:t>
                </a:r>
                <a:r>
                  <a:rPr lang="en-US" dirty="0" smtClean="0"/>
                  <a:t> =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7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8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3</a:t>
                </a:r>
                <a:r>
                  <a:rPr lang="en-US" dirty="0"/>
                  <a:t>) + (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8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dirty="0"/>
                  <a:t>) + (</a:t>
                </a:r>
                <a:r>
                  <a:rPr lang="en-US" dirty="0">
                    <a:solidFill>
                      <a:srgbClr val="0070C0"/>
                    </a:solidFill>
                  </a:rPr>
                  <a:t>6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8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) + (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8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0</a:t>
                </a:r>
                <a:r>
                  <a:rPr lang="en-US" dirty="0" smtClean="0"/>
                  <a:t>) = 3633</a:t>
                </a:r>
                <a:r>
                  <a:rPr lang="en-US" baseline="-25000" dirty="0" smtClean="0"/>
                  <a:t>10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http://static.tvtropes.org/pmwiki/pub/images/Four_Fingered_Hands_333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59" y="231842"/>
            <a:ext cx="1926241" cy="146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1731240" y="2841480"/>
              <a:ext cx="5245560" cy="29167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5120" y="2834280"/>
                <a:ext cx="5258880" cy="29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79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and Hexadecimal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Binary is base 2</a:t>
                </a:r>
              </a:p>
              <a:p>
                <a:pPr lvl="1"/>
                <a:r>
                  <a:rPr lang="en-US" dirty="0" smtClean="0"/>
                  <a:t>Symbols:  0, 1</a:t>
                </a:r>
              </a:p>
              <a:p>
                <a:pPr lvl="1"/>
                <a:r>
                  <a:rPr lang="en-US" dirty="0" smtClean="0"/>
                  <a:t>Convention:  2</a:t>
                </a:r>
                <a:r>
                  <a:rPr lang="en-US" baseline="-25000" dirty="0" smtClean="0"/>
                  <a:t>10</a:t>
                </a:r>
                <a:r>
                  <a:rPr lang="en-US" dirty="0" smtClean="0"/>
                  <a:t> = 10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0b</a:t>
                </a:r>
                <a:r>
                  <a:rPr lang="en-US" dirty="0" smtClean="0"/>
                  <a:t>10</a:t>
                </a:r>
                <a:endParaRPr lang="en-US" dirty="0"/>
              </a:p>
              <a:p>
                <a:r>
                  <a:rPr lang="en-US" u="sng" dirty="0" smtClean="0"/>
                  <a:t>Example</a:t>
                </a:r>
                <a:r>
                  <a:rPr lang="en-US" dirty="0" smtClean="0"/>
                  <a:t>:  What is 0b110 in base 10?</a:t>
                </a:r>
              </a:p>
              <a:p>
                <a:pPr lvl="1"/>
                <a:r>
                  <a:rPr lang="en-US" dirty="0" smtClean="0"/>
                  <a:t>0b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110</a:t>
                </a:r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110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 =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2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2</a:t>
                </a:r>
                <a:r>
                  <a:rPr lang="en-US" dirty="0" smtClean="0"/>
                  <a:t>) </a:t>
                </a:r>
                <a:r>
                  <a:rPr lang="en-US" dirty="0"/>
                  <a:t>+ 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2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dirty="0" smtClean="0"/>
                  <a:t>) </a:t>
                </a:r>
                <a:r>
                  <a:rPr lang="en-US" dirty="0"/>
                  <a:t>+ 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2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0</a:t>
                </a:r>
                <a:r>
                  <a:rPr lang="en-US" dirty="0" smtClean="0"/>
                  <a:t>) = 6</a:t>
                </a:r>
                <a:r>
                  <a:rPr lang="en-US" baseline="-25000" dirty="0" smtClean="0"/>
                  <a:t>10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Hexadecimal (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hex</a:t>
                </a:r>
                <a:r>
                  <a:rPr lang="en-US" dirty="0" smtClean="0"/>
                  <a:t>, for short) is base 16</a:t>
                </a:r>
              </a:p>
              <a:p>
                <a:pPr lvl="1"/>
                <a:r>
                  <a:rPr lang="en-US" dirty="0" smtClean="0"/>
                  <a:t>Symbols?  0, 1, 2, 3, 4, 5, 6, 7, 8, 9, …?</a:t>
                </a:r>
              </a:p>
              <a:p>
                <a:pPr lvl="1"/>
                <a:r>
                  <a:rPr lang="en-US" dirty="0" smtClean="0"/>
                  <a:t>Convention:  16</a:t>
                </a:r>
                <a:r>
                  <a:rPr lang="en-US" baseline="-25000" dirty="0" smtClean="0"/>
                  <a:t>10</a:t>
                </a:r>
                <a:r>
                  <a:rPr lang="en-US" dirty="0" smtClean="0"/>
                  <a:t> = 10</a:t>
                </a:r>
                <a:r>
                  <a:rPr lang="en-US" baseline="-25000" dirty="0" smtClean="0"/>
                  <a:t>16</a:t>
                </a:r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0x</a:t>
                </a:r>
                <a:r>
                  <a:rPr lang="en-US" dirty="0" smtClean="0"/>
                  <a:t>10</a:t>
                </a:r>
              </a:p>
              <a:p>
                <a:r>
                  <a:rPr lang="en-US" u="sng" dirty="0" smtClean="0"/>
                  <a:t>Example</a:t>
                </a:r>
                <a:r>
                  <a:rPr lang="en-US" dirty="0" smtClean="0"/>
                  <a:t>:  What is 0xA5 in base 10?</a:t>
                </a:r>
              </a:p>
              <a:p>
                <a:pPr lvl="1"/>
                <a:r>
                  <a:rPr lang="en-US" dirty="0" smtClean="0"/>
                  <a:t>0x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A5</a:t>
                </a:r>
                <a:r>
                  <a:rPr lang="en-US" dirty="0" smtClean="0"/>
                  <a:t> =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A5</a:t>
                </a:r>
                <a:r>
                  <a:rPr lang="en-US" baseline="-25000" dirty="0" smtClean="0"/>
                  <a:t>16</a:t>
                </a:r>
                <a:r>
                  <a:rPr lang="en-US" dirty="0" smtClean="0"/>
                  <a:t> = </a:t>
                </a:r>
                <a:r>
                  <a:rPr lang="en-US" dirty="0"/>
                  <a:t>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10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16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1</a:t>
                </a:r>
                <a:r>
                  <a:rPr lang="en-US" dirty="0"/>
                  <a:t>) + </a:t>
                </a:r>
                <a:r>
                  <a:rPr lang="en-US" dirty="0" smtClean="0"/>
                  <a:t>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5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16</a:t>
                </a:r>
                <a:r>
                  <a:rPr lang="en-US" baseline="30000" dirty="0" smtClean="0">
                    <a:solidFill>
                      <a:srgbClr val="C00000"/>
                    </a:solidFill>
                  </a:rPr>
                  <a:t>0</a:t>
                </a:r>
                <a:r>
                  <a:rPr lang="en-US" dirty="0"/>
                  <a:t>) = </a:t>
                </a:r>
                <a:r>
                  <a:rPr lang="en-US" dirty="0" smtClean="0"/>
                  <a:t>165</a:t>
                </a:r>
                <a:r>
                  <a:rPr lang="en-US" baseline="-25000" dirty="0" smtClean="0"/>
                  <a:t>10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1" t="-1103"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1391" y="4581144"/>
            <a:ext cx="3349060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9, A, B, C, D, E, 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357200" y="1856520"/>
              <a:ext cx="5797440" cy="47397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9640" y="1850760"/>
                <a:ext cx="5811480" cy="47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19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 Why Base 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Electronic implementation</a:t>
            </a:r>
          </a:p>
          <a:p>
            <a:pPr lvl="1">
              <a:defRPr/>
            </a:pPr>
            <a:r>
              <a:rPr lang="en-US" dirty="0"/>
              <a:t>Easy to store with bi-stable elements</a:t>
            </a:r>
          </a:p>
          <a:p>
            <a:pPr lvl="1">
              <a:defRPr/>
            </a:pPr>
            <a:r>
              <a:rPr lang="en-US" dirty="0"/>
              <a:t>Reliably transmitted on noisy and inaccurate wires 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Other bases possible, but not yet viable:</a:t>
            </a:r>
          </a:p>
          <a:p>
            <a:pPr lvl="1"/>
            <a:r>
              <a:rPr lang="en-US" dirty="0" smtClean="0"/>
              <a:t>DNA data storage (base 4:  A, C, G, T) is a hot topic</a:t>
            </a:r>
          </a:p>
          <a:p>
            <a:pPr lvl="1"/>
            <a:r>
              <a:rPr lang="en-US" dirty="0" smtClean="0"/>
              <a:t>Quantum computing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1131009" y="2762250"/>
            <a:ext cx="6858000" cy="2171700"/>
            <a:chOff x="192" y="2388"/>
            <a:chExt cx="4320" cy="1368"/>
          </a:xfrm>
        </p:grpSpPr>
        <p:sp>
          <p:nvSpPr>
            <p:cNvPr id="6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2"/>
                </a:solidFill>
                <a:latin typeface="Roboto Regular" charset="0"/>
                <a:cs typeface="Roboto Regular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bg2"/>
                </a:solidFill>
                <a:latin typeface="Roboto Regular" charset="0"/>
                <a:cs typeface="Roboto Regular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68" y="2884"/>
              <a:ext cx="3732" cy="716"/>
            </a:xfrm>
            <a:custGeom>
              <a:avLst/>
              <a:gdLst>
                <a:gd name="T0" fmla="*/ 0 w 3578"/>
                <a:gd name="T1" fmla="*/ 706 h 716"/>
                <a:gd name="T2" fmla="*/ 157 w 3578"/>
                <a:gd name="T3" fmla="*/ 653 h 716"/>
                <a:gd name="T4" fmla="*/ 294 w 3578"/>
                <a:gd name="T5" fmla="*/ 643 h 716"/>
                <a:gd name="T6" fmla="*/ 547 w 3578"/>
                <a:gd name="T7" fmla="*/ 685 h 716"/>
                <a:gd name="T8" fmla="*/ 768 w 3578"/>
                <a:gd name="T9" fmla="*/ 653 h 716"/>
                <a:gd name="T10" fmla="*/ 894 w 3578"/>
                <a:gd name="T11" fmla="*/ 632 h 716"/>
                <a:gd name="T12" fmla="*/ 1021 w 3578"/>
                <a:gd name="T13" fmla="*/ 664 h 716"/>
                <a:gd name="T14" fmla="*/ 1178 w 3578"/>
                <a:gd name="T15" fmla="*/ 674 h 716"/>
                <a:gd name="T16" fmla="*/ 1273 w 3578"/>
                <a:gd name="T17" fmla="*/ 664 h 716"/>
                <a:gd name="T18" fmla="*/ 1305 w 3578"/>
                <a:gd name="T19" fmla="*/ 653 h 716"/>
                <a:gd name="T20" fmla="*/ 1347 w 3578"/>
                <a:gd name="T21" fmla="*/ 569 h 716"/>
                <a:gd name="T22" fmla="*/ 1463 w 3578"/>
                <a:gd name="T23" fmla="*/ 253 h 716"/>
                <a:gd name="T24" fmla="*/ 1547 w 3578"/>
                <a:gd name="T25" fmla="*/ 116 h 716"/>
                <a:gd name="T26" fmla="*/ 1642 w 3578"/>
                <a:gd name="T27" fmla="*/ 53 h 716"/>
                <a:gd name="T28" fmla="*/ 1831 w 3578"/>
                <a:gd name="T29" fmla="*/ 21 h 716"/>
                <a:gd name="T30" fmla="*/ 2031 w 3578"/>
                <a:gd name="T31" fmla="*/ 32 h 716"/>
                <a:gd name="T32" fmla="*/ 2073 w 3578"/>
                <a:gd name="T33" fmla="*/ 42 h 716"/>
                <a:gd name="T34" fmla="*/ 2252 w 3578"/>
                <a:gd name="T35" fmla="*/ 11 h 716"/>
                <a:gd name="T36" fmla="*/ 2315 w 3578"/>
                <a:gd name="T37" fmla="*/ 42 h 716"/>
                <a:gd name="T38" fmla="*/ 2389 w 3578"/>
                <a:gd name="T39" fmla="*/ 53 h 716"/>
                <a:gd name="T40" fmla="*/ 2557 w 3578"/>
                <a:gd name="T41" fmla="*/ 42 h 716"/>
                <a:gd name="T42" fmla="*/ 2620 w 3578"/>
                <a:gd name="T43" fmla="*/ 64 h 716"/>
                <a:gd name="T44" fmla="*/ 2715 w 3578"/>
                <a:gd name="T45" fmla="*/ 11 h 716"/>
                <a:gd name="T46" fmla="*/ 2768 w 3578"/>
                <a:gd name="T47" fmla="*/ 0 h 716"/>
                <a:gd name="T48" fmla="*/ 3041 w 3578"/>
                <a:gd name="T49" fmla="*/ 411 h 716"/>
                <a:gd name="T50" fmla="*/ 3157 w 3578"/>
                <a:gd name="T51" fmla="*/ 643 h 716"/>
                <a:gd name="T52" fmla="*/ 3347 w 3578"/>
                <a:gd name="T53" fmla="*/ 716 h 716"/>
                <a:gd name="T54" fmla="*/ 3441 w 3578"/>
                <a:gd name="T55" fmla="*/ 706 h 716"/>
                <a:gd name="T56" fmla="*/ 3462 w 3578"/>
                <a:gd name="T57" fmla="*/ 674 h 716"/>
                <a:gd name="T58" fmla="*/ 3578 w 3578"/>
                <a:gd name="T59" fmla="*/ 653 h 71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3578"/>
                <a:gd name="T91" fmla="*/ 0 h 716"/>
                <a:gd name="T92" fmla="*/ 3578 w 3578"/>
                <a:gd name="T93" fmla="*/ 716 h 71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2" y="3504"/>
              <a:ext cx="412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0.0V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92" y="3264"/>
              <a:ext cx="412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0.5V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92" y="2880"/>
              <a:ext cx="412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2.8V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2" y="2640"/>
              <a:ext cx="412" cy="2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3.3V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296" y="2388"/>
              <a:ext cx="298" cy="25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832" y="2388"/>
              <a:ext cx="298" cy="25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128" y="2388"/>
              <a:ext cx="192" cy="252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 dirty="0">
                <a:latin typeface="Roboto Regular" charset="0"/>
                <a:cs typeface="Roboto Regular" charset="0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8" name="Ink 27"/>
              <p14:cNvContentPartPr/>
              <p14:nvPr/>
            </p14:nvContentPartPr>
            <p14:xfrm>
              <a:off x="720720" y="3255480"/>
              <a:ext cx="7630920" cy="258552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8120" y="3247200"/>
                <a:ext cx="7651080" cy="260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3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5669280" cy="4972050"/>
          </a:xfrm>
        </p:spPr>
        <p:txBody>
          <a:bodyPr/>
          <a:lstStyle/>
          <a:p>
            <a:r>
              <a:rPr lang="en-US" dirty="0" smtClean="0"/>
              <a:t>Why does all of this matter?</a:t>
            </a:r>
            <a:endParaRPr lang="en-US" b="1" dirty="0" smtClean="0"/>
          </a:p>
          <a:p>
            <a:pPr lvl="1"/>
            <a:r>
              <a:rPr lang="en-US" i="1" dirty="0" smtClean="0"/>
              <a:t>Humans</a:t>
            </a:r>
            <a:r>
              <a:rPr lang="en-US" dirty="0" smtClean="0"/>
              <a:t> think about numbers in </a:t>
            </a:r>
            <a:r>
              <a:rPr lang="en-US" b="1" dirty="0" smtClean="0"/>
              <a:t>base 10</a:t>
            </a:r>
            <a:r>
              <a:rPr lang="en-US" dirty="0" smtClean="0"/>
              <a:t>, but </a:t>
            </a:r>
            <a:r>
              <a:rPr lang="en-US" i="1" dirty="0" smtClean="0"/>
              <a:t>computers</a:t>
            </a:r>
            <a:r>
              <a:rPr lang="en-US" dirty="0" smtClean="0"/>
              <a:t> “think” about numbers in </a:t>
            </a:r>
            <a:r>
              <a:rPr lang="en-US" b="1" dirty="0" smtClean="0"/>
              <a:t>base 2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Binary encoding </a:t>
            </a:r>
            <a:r>
              <a:rPr lang="en-US" dirty="0" smtClean="0"/>
              <a:t>is what allows computers to do all of the amazing things that they do!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126480" y="1362456"/>
          <a:ext cx="2743200" cy="5181600"/>
        </p:xfrm>
        <a:graphic>
          <a:graphicData uri="http://schemas.openxmlformats.org/drawingml/2006/table">
            <a:tbl>
              <a:tblPr firstRow="1" bandRow="1"/>
              <a:tblGrid>
                <a:gridCol w="914400"/>
                <a:gridCol w="914400"/>
                <a:gridCol w="914400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10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2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Base 16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628080" y="857160"/>
              <a:ext cx="4944240" cy="45907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7640" y="848520"/>
                <a:ext cx="4965840" cy="46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32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328"/>
            <a:r>
              <a:rPr lang="en-US" dirty="0"/>
              <a:t>Decimal, Binary, and Hexadecimal</a:t>
            </a:r>
          </a:p>
          <a:p>
            <a:pPr marL="338328"/>
            <a:r>
              <a:rPr lang="en-US" b="1" dirty="0" smtClean="0">
                <a:solidFill>
                  <a:srgbClr val="4B2A85"/>
                </a:solidFill>
              </a:rPr>
              <a:t>Binary Worksheet</a:t>
            </a:r>
            <a:endParaRPr lang="en-US" b="1" dirty="0">
              <a:solidFill>
                <a:srgbClr val="4B2A85"/>
              </a:solidFill>
            </a:endParaRPr>
          </a:p>
          <a:p>
            <a:pPr marL="338328"/>
            <a:r>
              <a:rPr lang="en-US" dirty="0"/>
              <a:t>Binary </a:t>
            </a:r>
            <a:r>
              <a:rPr lang="en-US" dirty="0" smtClean="0"/>
              <a:t>Encoding</a:t>
            </a:r>
          </a:p>
          <a:p>
            <a:pPr marL="338328"/>
            <a:endParaRPr lang="en-US" dirty="0"/>
          </a:p>
          <a:p>
            <a:pPr marL="338328">
              <a:tabLst>
                <a:tab pos="914400" algn="l"/>
                <a:tab pos="2514600" algn="l"/>
                <a:tab pos="4114800" algn="l"/>
                <a:tab pos="5715000" algn="l"/>
              </a:tabLst>
            </a:pPr>
            <a:r>
              <a:rPr lang="en-US" u="sng" dirty="0" smtClean="0"/>
              <a:t>Hints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2</a:t>
            </a:r>
            <a:r>
              <a:rPr lang="en-US" baseline="30000" dirty="0" smtClean="0"/>
              <a:t>0</a:t>
            </a:r>
            <a:r>
              <a:rPr lang="en-US" dirty="0" smtClean="0"/>
              <a:t> = 1	2</a:t>
            </a:r>
            <a:r>
              <a:rPr lang="en-US" baseline="30000" dirty="0" smtClean="0"/>
              <a:t>1</a:t>
            </a:r>
            <a:r>
              <a:rPr lang="en-US" dirty="0" smtClean="0"/>
              <a:t> = 2	2</a:t>
            </a:r>
            <a:r>
              <a:rPr lang="en-US" baseline="30000" dirty="0" smtClean="0"/>
              <a:t>2</a:t>
            </a:r>
            <a:r>
              <a:rPr lang="en-US" dirty="0" smtClean="0"/>
              <a:t> = 4	2</a:t>
            </a:r>
            <a:r>
              <a:rPr lang="en-US" baseline="30000" dirty="0" smtClean="0"/>
              <a:t>3</a:t>
            </a:r>
            <a:r>
              <a:rPr lang="en-US" dirty="0" smtClean="0"/>
              <a:t> = 8	</a:t>
            </a:r>
            <a:br>
              <a:rPr lang="en-US" dirty="0" smtClean="0"/>
            </a:br>
            <a:r>
              <a:rPr lang="en-US" dirty="0" smtClean="0"/>
              <a:t>	2</a:t>
            </a:r>
            <a:r>
              <a:rPr lang="en-US" baseline="30000" dirty="0" smtClean="0"/>
              <a:t>4</a:t>
            </a:r>
            <a:r>
              <a:rPr lang="en-US" dirty="0" smtClean="0"/>
              <a:t> = 16	2</a:t>
            </a:r>
            <a:r>
              <a:rPr lang="en-US" baseline="30000" dirty="0" smtClean="0"/>
              <a:t>5</a:t>
            </a:r>
            <a:r>
              <a:rPr lang="en-US" dirty="0" smtClean="0"/>
              <a:t> = 32	2</a:t>
            </a:r>
            <a:r>
              <a:rPr lang="en-US" baseline="30000" dirty="0" smtClean="0"/>
              <a:t>6 </a:t>
            </a:r>
            <a:r>
              <a:rPr lang="en-US" dirty="0" smtClean="0"/>
              <a:t>= 64	2</a:t>
            </a:r>
            <a:r>
              <a:rPr lang="en-US" baseline="30000" dirty="0" smtClean="0"/>
              <a:t>7</a:t>
            </a:r>
            <a:r>
              <a:rPr lang="en-US" dirty="0" smtClean="0"/>
              <a:t> = 128	</a:t>
            </a:r>
            <a:br>
              <a:rPr lang="en-US" dirty="0" smtClean="0"/>
            </a:br>
            <a:r>
              <a:rPr lang="en-US" dirty="0" smtClean="0"/>
              <a:t>	2</a:t>
            </a:r>
            <a:r>
              <a:rPr lang="en-US" baseline="30000" dirty="0" smtClean="0"/>
              <a:t>8 </a:t>
            </a:r>
            <a:r>
              <a:rPr lang="en-US" dirty="0" smtClean="0"/>
              <a:t>= 256	2</a:t>
            </a:r>
            <a:r>
              <a:rPr lang="en-US" baseline="30000" dirty="0" smtClean="0"/>
              <a:t>9</a:t>
            </a:r>
            <a:r>
              <a:rPr lang="en-US" dirty="0" smtClean="0"/>
              <a:t> = 512	2</a:t>
            </a:r>
            <a:r>
              <a:rPr lang="en-US" baseline="30000" dirty="0" smtClean="0"/>
              <a:t>10</a:t>
            </a:r>
            <a:r>
              <a:rPr lang="en-US" dirty="0" smtClean="0"/>
              <a:t> = 1024</a:t>
            </a:r>
            <a:br>
              <a:rPr lang="en-US" dirty="0" smtClean="0"/>
            </a:b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FAC9EA-ADE4-436F-AE9B-41FB0EC88C6C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517560" y="4250880"/>
              <a:ext cx="2732760" cy="9187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03880" y="4237560"/>
                <a:ext cx="2761560" cy="9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35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120-Wi19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120-Wi19" id="{C50F3396-D7F3-4338-9BB4-75A820C6FB58}" vid="{2CA01196-D5BA-4104-9C63-25FAC9B75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UWTheme-120-Wi19</Template>
  <TotalTime>13470</TotalTime>
  <Words>1066</Words>
  <Application>Microsoft Office PowerPoint</Application>
  <PresentationFormat>On-screen Show (4:3)</PresentationFormat>
  <Paragraphs>218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Narrow</vt:lpstr>
      <vt:lpstr>Calibri</vt:lpstr>
      <vt:lpstr>Cambria Math</vt:lpstr>
      <vt:lpstr>Consolas</vt:lpstr>
      <vt:lpstr>Courier New</vt:lpstr>
      <vt:lpstr>Roboto Regular</vt:lpstr>
      <vt:lpstr>Times New Roman</vt:lpstr>
      <vt:lpstr>Wingdings</vt:lpstr>
      <vt:lpstr>UWTheme-120-Wi19</vt:lpstr>
      <vt:lpstr>Binary CSE 120 Winter 2019</vt:lpstr>
      <vt:lpstr>Administrivia</vt:lpstr>
      <vt:lpstr>Lecture Outline</vt:lpstr>
      <vt:lpstr>Decimal Numbering System</vt:lpstr>
      <vt:lpstr>Octal Numbering System</vt:lpstr>
      <vt:lpstr>Binary and Hexadecimal</vt:lpstr>
      <vt:lpstr>Aside:  Why Base 2?</vt:lpstr>
      <vt:lpstr>Base Comparison</vt:lpstr>
      <vt:lpstr>Lecture Outline</vt:lpstr>
      <vt:lpstr>Lecture Outline</vt:lpstr>
      <vt:lpstr>Numerical Encoding</vt:lpstr>
      <vt:lpstr>Binary Encoding</vt:lpstr>
      <vt:lpstr>So What’s It Mean?</vt:lpstr>
      <vt:lpstr>Binary Encoding – Colors</vt:lpstr>
      <vt:lpstr>Binary Encoding – Characters/Text</vt:lpstr>
      <vt:lpstr>Binary Encoding – Video Games</vt:lpstr>
      <vt:lpstr>Binary Encoding – Files and Programs</vt:lpstr>
      <vt:lpstr>Summary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Numbers CSE 410 Winter 2017</dc:title>
  <dc:creator>Justin Hsia</dc:creator>
  <cp:lastModifiedBy>Justin Hsia</cp:lastModifiedBy>
  <cp:revision>95</cp:revision>
  <cp:lastPrinted>2018-01-11T08:28:05Z</cp:lastPrinted>
  <dcterms:created xsi:type="dcterms:W3CDTF">2017-01-04T11:57:36Z</dcterms:created>
  <dcterms:modified xsi:type="dcterms:W3CDTF">2019-01-11T23:52:43Z</dcterms:modified>
</cp:coreProperties>
</file>