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6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notesSlides/notesSlide8.xml" ContentType="application/vnd.openxmlformats-officedocument.presentationml.notesSlide+xml"/>
  <Override PartName="/ppt/ink/ink15.xml" ContentType="application/inkml+xml"/>
  <Override PartName="/ppt/notesSlides/notesSlide9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7"/>
  </p:notesMasterIdLst>
  <p:sldIdLst>
    <p:sldId id="310" r:id="rId2"/>
    <p:sldId id="257" r:id="rId3"/>
    <p:sldId id="259" r:id="rId4"/>
    <p:sldId id="260" r:id="rId5"/>
    <p:sldId id="324" r:id="rId6"/>
    <p:sldId id="263" r:id="rId7"/>
    <p:sldId id="320" r:id="rId8"/>
    <p:sldId id="312" r:id="rId9"/>
    <p:sldId id="313" r:id="rId10"/>
    <p:sldId id="314" r:id="rId11"/>
    <p:sldId id="315" r:id="rId12"/>
    <p:sldId id="323" r:id="rId13"/>
    <p:sldId id="281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322" r:id="rId22"/>
    <p:sldId id="298" r:id="rId23"/>
    <p:sldId id="309" r:id="rId24"/>
    <p:sldId id="317" r:id="rId25"/>
    <p:sldId id="30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99"/>
    <a:srgbClr val="666666"/>
    <a:srgbClr val="00FF00"/>
    <a:srgbClr val="0000FF"/>
    <a:srgbClr val="FF3399"/>
    <a:srgbClr val="FF9900"/>
    <a:srgbClr val="669900"/>
    <a:srgbClr val="D63E71"/>
    <a:srgbClr val="4B2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89874" autoAdjust="0"/>
  </p:normalViewPr>
  <p:slideViewPr>
    <p:cSldViewPr snapToGrid="0">
      <p:cViewPr>
        <p:scale>
          <a:sx n="84" d="100"/>
          <a:sy n="84" d="100"/>
        </p:scale>
        <p:origin x="82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2:36:42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9485 17500 400 0,'-39'-6'148'0,"19"6"-115"0,-7 0-22 0,18-5-20 16,0 5-22-16,3-5-4 15,3-3 19-15,3 2 11 16,3-1 4-16,6-1 23 0,9-3 11 15,12 8-2-15,14-2 2 16,16 5-6-16,14 5 1 0,18-2-7 16,19 2-3-16,11 3-4 15,15-8 1 1,14 6-2-16,10-6 2 0,6 0-4 16,-3 0 1-16,-4 5 2 15,-8-3 3-15,-18 4-5 16,-18-1 1-1,-15-2-6-15,-17-3-2 0,-16 0-2 16,-17 0-3 0,-13 0-4-16,-11-3-2 15,-18-2-4-15,-21-3 1 0,-21-3-8 16,-23 3-2-16,-19 8-6 16,-23 0-1-16,-18 0 7 15,-18 6 6-15,-18-4 3 16,-14 11 2-16,-1-7 2 15,0 4 4-15,4-2 1 16,2-2 3-16,6-4-1 0,21-2-1 16,18 0 1-16,21-2-1 15,20-4-5-15,19 1-1 16,14 0-4-16,27-3 1 16,30 0 7-16,36-3 3 15,38 3 9 1,39 0 4-16,39-2-1 0,29 4 2 15,22 4 1 1,-1 7-1-16,-9 3 1 0,-14 5 3 0,-28 1-24 31,-20-1-9-31,-27 0 7 0,-26-13 3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2:43.4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8872 4950 96 0,'-6'16'38'0,"3"-16"-20"0,3 3-12 15,0-3 11-15,3-8 0 16,0 13-1-16,-3-10 3 0,0 5 2 16</inkml:trace>
  <inkml:trace contextRef="#ctx0" brushRef="#br0" timeOffset="1">8872 4958 306 0,'6'-2'27'0,"0"4"-6"0,6-4-5 15,3 7-4-15,0 0 1 16,-1-2-12-16,4 0-5 16,6-3 15-16,3 0 6 15,6 0-5-15,5-3-4 16,4 0-1-16,0 3 2 16,5 0-2-16,4 0-2 15,0 3-2-15,2-3 0 16,4 0-2-16,8 0 2 0,-2 0 0 15,2 0 3 1,-5 3 1-16,2-3 1 16,1 0-2-16,2 0 1 0,1 0-4 15,-1 0 0-15,1 0-1 16,-1 0 1-16,4 0-2 16,-4 0 2-16,9 0-2 15,-2 0 2-15,-7 0 0 16,13 0 1-16,2 0-2 15,9-3 1-15,-5 3-2 16,-4-8-1-16,9 8 3 16,1 0 0-16,8-5 3 15,-3 2 3-15,3-2 0 16,-11-6 0-16,-4 8-1 16,-8-4 0-16,5 7-4 15,-9 0-3-15,-11-3 0 0,-10 6-1 16,-8-1 0-1,-6-7 2-15,-6 8-28 0,-1-1-11 16,-2 1-44-16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2:54.8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11789 17867 120 0,'-6'0'46'0,"3"-13"-24"0,0 18-8 0,3-5 17 16,0 0-6-16,0 0-2 16,0 3-11-16,3-3-5 0,0 5-4 15,3 3 0-15,0-2 2 0,3-1 4 16,3 0 5-16,0-2-4 16,6 2 0-16,2-2-4 15,1-3-1-15,-3 0-1 16,0-3 2-16,-3-2-3 15,0-1 0-15,-3-1-1 16,-3-1 1 0,-3-3 2-16,-3-2-2 15,-6 0 0-15,-3 5-1 16,0-6-2-16,-9 6-2 16,-3 3 1-16,-3 0 1 15,0 5 0-15,0 8 0 16,1 8 2-16,-1-3 5 0,3 3 6 15,0 2-5-15,3 3 0 16,3 3 0-16,6 3 0 16,6-1-4-16,3 1-3 15,9-4-3-15,6-1 1 16,6-1-1-16,9-8 0 16,-1-2-9-16,1-3-3 15,0 0-17-15,0-11-8 16,-4-8-43-1,4-2-44-15,-3-3 42 16</inkml:trace>
  <inkml:trace contextRef="#ctx0" brushRef="#br0" timeOffset="1">12164 17632 96 0,'-3'-5'38'0,"3"5"-20"0,0-14-1 0,0 14 14 16,0 6 1-16,3-1 14 16,0 16-10-1,-3 11-19-15,0 2-5 0,0 6-2 16,0 0-6-16,0 2 0 16,0-8-2-16,0 3 1 15,0-8-2-15,0-2-1 16,3-9-6-16,0 6-26 15,-3-16-4 1,0 0-20 0,0-3-40-16,3-10 16 0</inkml:trace>
  <inkml:trace contextRef="#ctx0" brushRef="#br0" timeOffset="2">12286 17711 140 0,'0'-2'52'0,"0"2"-28"0,0 2-11 0,0-2 34 16,3 13-8-16,0 11-7 15,-3 3-5-15,0-1-15 16,0 6-8-16,0-3 0 0,0 3-3 15,3 0-1-15,0-6 1 16,0 0 1-16,-3 1-17 0,0-9-6 16,0-4-61-1,0-1-15 1</inkml:trace>
  <inkml:trace contextRef="#ctx0" brushRef="#br0" timeOffset="3">12453 17894 172 0,'-3'0'66'0,"3"8"-36"0,0 2-35 0,0-2 10 16,0 5 6-16,0 6 5 0,0-6-4 15,0 6-2-15,0-6-5 16,0 0-4-16,0 0 0 0,0 1-21 15,0-6-9-15,0 2-120 32,3-20 79-32</inkml:trace>
  <inkml:trace contextRef="#ctx0" brushRef="#br0" timeOffset="4">12456 17796 224 0,'-6'-8'85'0,"6"3"-46"0,0 5-46 0,0 0 14 16,0 0-14-1,0 0 0-15,0 0-26 0,3 0-8 16,3 5-41-16,0-2-17 16</inkml:trace>
  <inkml:trace contextRef="#ctx0" brushRef="#br0" timeOffset="5">12569 17894 104 0,'-3'0'38'0,"18"8"-20"0,-6 2-21 0,-6-2 8 0,0 5 11 16,0 6 9-16,-3 2 1 15,3 11 2-15,-3 0-16 16,3-6-5-16,-3 1-4 15,3-1-3-15,0-7 3 0,-3-1 0 16,3-5 3-16,-3 1 6 16,0-7 2-16,0-1 4 15,0-6 1-15,0-6-6 16,0 1-3-16,-3-3-8 16,0-10-1-16,3-9-3 15,-3 1 0-15,3-1 0 16,0 1 0-16,0-1 2 15,0 6 2-15,3-3-1 0,3 3-1 16,0-3-2 0,2 3-1-16,4-3 2 15,3 3 2-15,3 8 0 0,0 8 2 16,0 10-4-16,0 0 0 16,-3 3 12-16,-4 0 7 15,-2 3-5-15,-6 2 0 16,-3 0-1-16,-6 1 0 15,-3-1-6-15,-5 0-2 16,-1-5-4-16,-3 3-1 16,3-9-15-16,0 3-6 15,0 1-11-15,3-6-3 16,3-6-24-16,3 6-9 0,9-5-10 31</inkml:trace>
  <inkml:trace contextRef="#ctx0" brushRef="#br0" timeOffset="6">13027 17841 172 0,'0'0'66'0,"0"0"-36"0,0 0-11 0,0 0 32 15,-9 8-15 1,-3-3-16-16,1 3-10 15,-1 3-7-15,0-3-5 0,0 5 1 16,3-3 1-16,3-2 0 16,3 6 0-16,6-7 0 15,3 7-3-15,0-1 0 16,6-2 2-16,0 2 0 0,-3 0 3 16,-3 0 1-1,-6 0 7-15,-3 9 4 0,-3-9-3 16,0 0 1-1,-3 0-5-15,0-13-2 0,-3 0-7 16,0 0-3-16,0-8-25 16,3 0-8-16,3-2-33 15,3-3-15-15,6-3 2 16</inkml:trace>
  <inkml:trace contextRef="#ctx0" brushRef="#br0" timeOffset="7">13203 17907 152 0,'-6'0'57'0,"6"5"-30"0,-3 3-27 0,3-2 13 16,3-1 6-16,0-3 6 16,3 4-5-16,0 2 1 15,6-3-12-15,0 0-3 0,3-2 0 16,-1 2-1-16,1-5 2 16,3 0 0-16,-3-5 3 15,0 5-3-15,0-8-2 0,-3 3 0 16,-3-3 1-16,-3 2-3 15,0-1 0-15,-6-1 1 16,-3-3 0-16,-3 6-2 16,-3-3-2-16,-3 5-2 15,-3 0 1-15,-9 6 3 16,0 0 1-16,3 10-4 16,1 0 1-16,2 0 6 15,6 6 4-15,3-6-3 16,6 6 1-16,9-3-3 15,3 2 0-15,12-5-3 16,5 1 1-16,7-1-9 16,-3-8-1-16,12-5-29 15,-1-5-12-15,7-8-68 16</inkml:trace>
  <inkml:trace contextRef="#ctx0" brushRef="#br0" timeOffset="8">13995 17679 52 0,'0'-7'22'0,"0"7"-12"0,3-19-8 0,-3 19 20 16,0-13 0 0,0 5 7-16,0 3 4 15,0-3-1-15,-3 2 3 0,0 1-2 16,0-3 2-16,-6 8-19 15,0 0 2-15,-9 13 0 0,0 1-4 16,-3 9 0-16,0 4-2 16,1 5 0-16,2 2 0 15,3 6 0-15,3 5-2 16,9 2-1-16,6 4-5 16,12 1-3-16,9-7-5 15,2-5-2-15,10-3-24 16,0-8-10-16,3-10-72 15,8-6-38 1,-2-5 68-16</inkml:trace>
  <inkml:trace contextRef="#ctx0" brushRef="#br0" timeOffset="9">14248 17801 96 0,'-9'0'38'0,"6"5"-20"0,-3-2 5 15,3-3 18-15,0 5 3 16,-3-5 1-16,6 0-12 0,0-5-5 16,3 2-16-16,3 1-3 0,3-6-2 15,3-5-1-15,3 5 1 16,2-3-4-16,-2 3-2 16,3 3-3-16,0 2-1 15,-3 6-1-15,0 2 3 16,0 8 0-16,-3 1 3 15,-6 7-3-15,-3-3 0 16,-3 9 5-16,-3-1 5 16,-6 3-5-16,-3 0 0 15,0-2 0-15,-3-3 2 16,3-6-1-16,0-2 0 0,3-3 5 16,3-2 6-16,3-3-6 15,3-3-3-15,3-2-7 16,6 2 0-16,3-5 4 15,3-5 2-15,0 5-2 16,0 0-1-16,3 0-3 16,-1 0-1-16,1-3-8 15,0-2-2-15,-3 5-25 16,0 0-11-16,-3 0-27 16,0 0-9-16,0 8-4 15</inkml:trace>
  <inkml:trace contextRef="#ctx0" brushRef="#br0" timeOffset="10">14724 18015 152 0,'3'-5'57'0,"-3"10"-30"0,3-2-16 0,-3 2 18 15,0 1 0-15,0 2 3 16,-3 0-6-16,-3 10-4 16,-3 1-12-16,-3-3-6 0,-3-1-1 15,3-1-4-15,0-1 0 16,1-5-32-16,2 0-15 0,0-3-49 16,3-5-25-1,9 0 62-15</inkml:trace>
  <inkml:trace contextRef="#ctx0" brushRef="#br0" timeOffset="11">14998 17756 84 0,'-3'-5'33'0,"0"5"-18"0,0 5-2 16,3-5 14-16,0 0-6 16,0 0 0-16,0 0-1 15,0 0 0-15,0 0-3 0,0-5 0 16,0 5-9-16,0 0 1 0,0 0 4 16,0-8-1-16,0 3 1 15,0 2-5-15,3-2-3 16,0-1 0-16,3 4-1 15,0-3-2-15,3-1 1 16,0 1-4-16,-1-3 0 16,1 8 1-16,0 0 2 15,3 0-3-15,0 0 0 16,0 5-4-16,0 1 1 16,-3 2 2-16,-3 5 3 0,0-5 6 15,-3 5 4-15,-3-3-4 16,-3 4 1-16,-3-6-5 15,0 5 0-15,0-3-1 16,0 4-2-16,0-6 1 16,3-3-1-16,0-2 0 15,3 2 2-15,0 0-3 16,3-2 0-16,6-3-1 16,3 0 0-16,0 5 2 15,3 0 0-15,0 3-3 16,-1 0 0-16,-2-2 4 15,-3 7 3-15,-3-3 5 16,-3 4 5-16,-3-6-2 16,-3 5 3-16,-3-5-8 0,-3 5-2 15,-6-8-3-15,1 3 1 16,-1-8 0-16,0 0 1 16,0 0-9-16,0 0-2 15,0-2-27-15,3-4-10 16,0 6-18-16,3-5-4 15,3 5-19 1</inkml:trace>
  <inkml:trace contextRef="#ctx0" brushRef="#br0" timeOffset="12">15489 18005 148 0,'3'5'55'0,"0"0"-30"0,-3 3-1 16,0 0 24-16,0-2-2 0,-3 7 2 15,-6-5-15 1,-3 5-6-16,-3 0-15 0,0 3-8 0,0-8-2 16,1 5-20-16,2-5-5 15,3-2-55-15,6-1-22 16,3-5 6-1</inkml:trace>
  <inkml:trace contextRef="#ctx0" brushRef="#br0" timeOffset="13">15831 17791 68 0,'-3'0'27'0,"3"2"-14"0,0-2 0 16,0 0 11-16,0 0-1 15,0 0-2-15,0 0 0 16,0 0 1-16,0 0 3 15,0 0 4-15,0 0-15 16,0 0 3-16,0 0 3 0,3 3-9 16,0-3-3-16,3-3 3 15,0-2-4 1,0 0-1-16,0-3-6 0,0-3 0 16,0 3 0-16,0-5 2 15,-3 8-1-15,0-3-1 16,0 0-2-16,0-3-1 15,0 11 2-15,0-5 0 16,-3 5 1-16,0 0 0 16,6 11-3-1,0 7 2-15,-3 3 3 16,0 6 3-16,-3-4 4 16,0 4-2-16,0-6-2 15,0 6-2-15,0-6 0 16,3-3-7-16,-3-5 1 15,3 1-52-15,-3-1-21 0</inkml:trace>
  <inkml:trace contextRef="#ctx0" brushRef="#br0" timeOffset="14">15846 18031 176 0,'-15'0'66'0,"12"0"-36"0,0 6-26 16,3-6 13-16,0 0 3 16,3 5 2-16,3-2 2 15,3 2 0-15,6 0-13 16,3-2 0-16,0-3 2 0,3 0-7 0,-1 5-1 16,4-5-19-16,0 8-7 15,-3-8-52 1</inkml:trace>
  <inkml:trace contextRef="#ctx0" brushRef="#br0" timeOffset="15">16206 18005 112 0,'3'5'44'0,"3"3"-24"0,-3 5 1 0,-3 1 19 0,-3 4-8 16,-3-5-1 0,-3 9-14-16,0-7-3 0,-3 1-8 15,1-3-6-15,-4-2-1 0,3-3-45 16,0 0-20-16,3-3-12 16</inkml:trace>
  <inkml:trace contextRef="#ctx0" brushRef="#br0" timeOffset="16">16557 17783 124 0,'-2'5'46'0,"-1"-10"-24"0,6 10-4 16,-3-5 18-16,0 0-5 0,0 0 2 15,0 0-10 1,2 3-2-16,-2-3-12 16,6 0 1-16,-3 0 3 0,0-8-5 0,0 2 0 15,0-2-6-15,0 3-2 16,0-3 2-16,0-5 1 16,0 8-4-16,3-3-1 15,-3 0 3-15,0-3 1 16,0 9-5-16,0-1 0 15,0 3 1-15,-3 0 3 16,3 3-2-16,0-1-2 16,0 9-1-16,3 2 0 0,0 0 3 15,0 8 2-15,-3 1 6 16,0 1 4-16,0 4 0 16,-3 5 1-16,3-1-6 15,-3-2-2-15,3-2-4 16,0-9-1-16,0 6 1 15,0-8 2-15,-3-3-28 16,0 1-11-16,6-9-33 16,-6 3-13-16,3-3 0 15</inkml:trace>
  <inkml:trace contextRef="#ctx0" brushRef="#br0" timeOffset="17">16546 18142 172 0,'-6'6'66'0,"6"-6"-36"0,6 0-24 0,0 0 15 15,-1 0 6-15,7 0 6 16,6 0-11-16,0-6-5 15,0 6-10-15,3-2-5 0,0 2-1 16,-1 0-10-16,1 0-2 16,0 0-47-16,-3 2-21 0,-3-2-11 15</inkml:trace>
  <inkml:trace contextRef="#ctx0" brushRef="#br0" timeOffset="18">16867 17695 156 0,'3'0'57'0,"3"3"-30"0,12 5-16 0,-9 3 15 16,6 2 3-16,0 8 5 15,2 5-2-15,1 6 3 16,0 8-19-16,-6 2-7 0,-3 0-2 0,-6 3 0 16,-3-5 1-16,-9 0-4 15,-3 0-1-15,-6-9-58 16,-6 9-28-16,-2-8-29 15</inkml:trace>
  <inkml:trace contextRef="#ctx0" brushRef="#br0" timeOffset="19">15912 17854 132 0,'0'-13'49'0,"3"21"-26"0,-3-3-18 15,0-5 13-15,0 0-6 16,0 8-2-16,0-3 6 15,-3 3 3-15,3 11-9 16,-3-1 1-16,3 9 0 0,0-6-4 16,0 3 1-16,0-6-3 15,3-2 0-15,0 3-3 16,-3-6 1-16,0-5-15 16,0 2-7-16,3 4-140 31</inkml:trace>
  <inkml:trace contextRef="#ctx0" brushRef="#br0" timeOffset="20">17305 17918 128 0,'3'2'49'0,"0"-2"-26"0,0 0-14 0,-3 0 16 16,0 0 3-16,0 6 3 15,0-1-10-15,-3-3-3 16,0-2-10-16,-3 6 1 16,0-6 2-16,0 0-4 0,0 0 1 15,0-6-5-15,3 6-2 16,0-7 0-16,0 1 1 15,3 4-3-15,3-4 0 16,0 1-1-16,3 5 0 16,3-3 0-16,0 1-2 15,0 2 3-15,-3 0 2 16,-1 2 0-16,1 1 2 16,-3-3 2-16,-3 5 2 0,-3 3-1 15,0-2-1-15,-2-6-3 16,-1 5 1-16,-3-3-2 15,3-2-1-15,0 0-2 16,0 0 1-16,3-2 1 16,3-3 2-16,0 5-8 15,6-6-1-15,0 6 4 16,3 0 1-16,0 0-1 16,-1 0 2-16,1 6 3 15,-3-6 1-15,0 7 10 16,-3-1 3-16,-3-1-5 15,-3-2-2-15,0-3-3 16,0 5-1-16,-3-5-3 16,0 0-2-16,1 0-2 0,-1 0-1 15,0 0-31-15,0-5-13 16</inkml:trace>
  <inkml:trace contextRef="#ctx0" brushRef="#br0" timeOffset="21">17296 18156 164 0,'0'-3'63'0,"3"6"-34"0,0-3-16 0,-3 0 19 16,0 0-7-16,3 5-2 0,-3 8 0 15,0 0 2-15,-3 11-13 16,-3-8 0-16,-3 8 1 0,0-3-7 15,-3 3-1-15,-3-3-3 16,0-2 1-16,-3-3-40 16,3 2-14-16,-2-5-63 15</inkml:trace>
  <inkml:trace contextRef="#ctx0" brushRef="#br0" timeOffset="22">11863 11710 100 0,'3'-2'38'0,"0"-1"-20"0,0 1-10 16,-3 2 11-16,0 0-5 16,3 0 9-1,3 0-5-15,0 0 6 16,-6 0 3-16,0 0-15 16,0 0 11-16,3 2 4 0,-3-2 5 15,0 0 4-15,0 0-12 16,0 0-1-16,0 0-5 15,0 0-2-15,0 0-8 16,0 0-5-16,3 0-2 16,0 0 1-16,3 0-6 0,0 3 1 15,0 2-4-15,0 3 2 16,0 3 1-16,0 2 2 16,0 0 1-16,-3 0 3 15,-3 1-1-15,-3-4-1 16,0 1 5-16,0-3 1 15,-3-3 0-15,0-2 1 16,0-3 0-16,0-3 3 16,0-2-3-16,0-3 1 15,0-3-7-15,0-2-1 16,3-3 2-16,3 3 1 16,3 0-4-16,3 2-1 0,3 3-4 15,3 3-1-15,3 5 6 16,0 2 2-16,0 6-2 15,0 3 1-15,-3 2-2 16,-4 0 0-16,1 1 4 16,-6-1 1-16,-3 0-1 15,-3-2-2-15,-3-1 1 16,-5-2 1-16,-1-3 1 16,-3-7 1-16,0-1-5 15,0-2 1-15,-3-3 0 16,3-3 2-16,3-2 1 15,3-3 1-15,6 0-5 16,3 3 1-16,6 3-5 16,3-1-1-16,6 3 0 0,6 5 4 15,0 3 1-15,0 6 1 16,-3 2-3-16,-4 5 2 16,-2 0 1-16,-6 3 0 15,-3 0 2-15,-6 0 3 16,-3 0-2-16,-6-3 0 15,-2 3 1-15,-1-6 0 16,0-2-2-16,0-8 1 16,3-2-2-16,0-4-1 15,0-2 3-15,3-5 0 16,3 0-4-16,6 0 1 16,3-3 0-16,3 0 0 15,3 3-3-15,3 2 2 0,3 3-4 16,0 6 1-16,0 7 0 15,-3 3-1-15,0 2 1 16,-4 4 3-16,-5 1 2 16,-3 1 2-16,-6 0-1 15,-2 3 1-15,-4-6 4 16,0 0 6-16,0-5-5 16,0-3-2-16,-3-5-1 15,0-5 1-15,3-5-3 16,0-1-2-16,3-5 0 15,3-8-1-15,6 0-3 16,3-2 2-16,3 2-1 0,3 3-2 16,0 2 0-16,3 4 0 15,0 4 0-15,0 3 0 16,0 5 0-16,3 9 3 16,-6 7 0-16,-3 5 1 15,-6 4 0-15,-3 1 2 16,-6 1 1-16,0 0 1 15,-3-3 0-15,-3-2 0 16,0-3 0-16,-3-8 2 16,0-3-1-16,1-8 2 15,2-2 0-15,0-3 1 16,3-8-9-16,6-5-1 16,6-3-2-16,6-2 2 15,3 2-1-15,6 3-1 0,0 2 0 16,2 6 3-16,1 5-2 15,0 8-1-15,-3 5-2 16,-3 6 1-16,0 2 3 16,-6 3 3-16,-6 3 0 15,0-1 2-15,-3-2-2 16,-3-6 2-16,-3 1 0 16,-3-3 3-16,-3-5-3 15,0-3-2-15,0-3 2 16,1-5 0-16,2-5-1 15,3-6 1-15,6-2-4 16,3 0 0-16,6 2-4 16,6 4 1-16,2 1 0 15,4 4-1-15,3 4 1 0,3 6 3 16,-3 8 0-16,-3 3 1 16,-3 5-3-16,-4 2 2 15,-5 1 3-15,-3-1 3 16,-6 1-2-16,-6-3-2 15,-2-6 0-15,-1-2-1 16,0-2 2-16,-3-4 3 16,3-2-2-16,0-2-2 15,3-4 0-15,6-2-1 16,3-2 0-16,6 2 0 16,3 3-5-16,3 2 1 15,3 6 0-15,0 2 2 0,0 0-1 16,-4 3 1-16,-2 0 2 15,-3 0 0-15,0 0 0 16,-6-3 0-16,-3 1-22 16,0-4-8-16,-3 1-40 15,0-3-15-15,0 8-42 16</inkml:trace>
  <inkml:trace contextRef="#ctx0" brushRef="#br0" timeOffset="23">11712 11253 52 0,'-6'0'19'0,"3"2"-10"0,-3-2 2 0,3 3 10 16,-3 0-5-16,-3 2 1 15,-3 6 1-15,0 4 3 0,0 7-7 16,-3 9-3-16,3 4-6 16,0 2-2-16,7-3-1 15,2-2-2-15,6-6 1 16,5 1-1-16,7-6 2 0,3-5-32 15,3-8-43 1,6-3 7-16</inkml:trace>
  <inkml:trace contextRef="#ctx0" brushRef="#br0" timeOffset="24">11756 11348 124 0,'-3'-3'46'0,"0"6"-24"0,3-3-15 16,0 0 15-16,0 0-9 0,6 0 0 16,3 0-5-16,3-3 0 15,0 1-5-15,0 2-6 0,0 0-1 16,0 2 2-16,-3 4 3 16,0 4 2-16,-3 6 1 15,-6 5-5-15,-3-2 1 16,-6-1 4-16,-3 1 5 15,-3-1-3-15,0-2 2 16,0-3-5-16,3-2 0 16,3-3 1-16,0 0 2 15,3 0-3-15,3-3 0 16,0-2-1-16,3-3-2 16,6 0 3-16,3 2 2 15,3-2-2-15,0 0-2 0,0 0-3 16,0 0 1-16,0 0 1 15,0 0 2-15,0 0-23 16,-3 0-11-16,5 0-52 16</inkml:trace>
  <inkml:trace contextRef="#ctx0" brushRef="#br0" timeOffset="25">12000 11504 124 0,'0'5'49'0,"3"1"-26"0,-6 2-9 0,3-3 17 16,-3 5-6-16,0 4-2 15,-3-4-13-15,1 1-4 16,-4-1-4-16,-3 1 1 0,3-3 2 15,-3 0-13-15,6-3-7 16,0-2-39 0,-3 2-45-16,12-7 20 15</inkml:trace>
  <inkml:trace contextRef="#ctx0" brushRef="#br0" timeOffset="26">12051 11351 64 0,'0'0'24'0,"0"0"-12"0,0 0 1 0,0 0 14 16,0 0-6-16,0 0-2 15,0 0-5-15,0 0 1 0,0 0-2 16,0 0 2-16,0-3 1 15,0 3-1-15,0 0-7 16,0 0-1-16,0-3 3 0,0 1-4 16,0 2 2-16,3-3-5 15,0 0-2-15,0 1 0 16,6-1-1 0,0 0 2-16,3 1-1 15,-3 2-1-15,0 0-2 16,-1 2 1-16,1 1 1 15,-3 2 2-15,0 1-1 16,-3-1 2-16,-3 8 2 16,-3-2 2-16,0 7-3 0,-3-4-1 15,0-4-1-15,3-2 1 16,0 0-4 0,0-3 0-16,3 3 3 0,3-2 1 15,0 1-4-15,3-1-1 16,3-1 1-16,0 3 2 15,0 0-2-15,0 0-2 16,0 0 2-16,-3 0 2 16,-3 0 4-16,-3 0 2 15,-3 0 1-15,-3-3 2 16,0-3-3-16,0 4-2 16,0-4-2-16,-3 1 0 0,3 0-22 15,0-3-9-15,0 0-15 16,3 0-4-16,3-3-27 15,6-2-19 1,0-1 45-16</inkml:trace>
  <inkml:trace contextRef="#ctx0" brushRef="#br0" timeOffset="27">12304 11274 124 0,'3'-3'46'0,"0"3"-24"0,3 3-15 0,-6-3 13 15,6 5 1-15,3 3 2 16,0 5-1-16,6 9 1 15,-4 7-13-15,1 0 3 0,-3 5 3 16,-3-5 1-16,-6 0 1 16,-3-2-7-16,-6-1-2 15,-3-2-3-15,-8-3-1 16,-4-2-28-16,-3-3-9 16,0 0-55-1,6-3-43-15</inkml:trace>
  <inkml:trace contextRef="#ctx0" brushRef="#br0" timeOffset="28">11908 11052 28 0,'0'2'11'0,"0"1"-6"0,0 0 0 0,0-3 6 15,0 5 2-15,0 0 3 16,0 0-5-16,0 1 1 15,0-1 4-15,-3-2 2 16,0-1-9-16,0 1-3 0,0-3-4 16,0 0 1-1,0-3 0-15,0 1 1 0,0 2-2 16,3-3-2-16,0 0-2 16,0-2-1-16</inkml:trace>
  <inkml:trace contextRef="#ctx0" brushRef="#br0" timeOffset="29">11890 11073 164 0,'6'-3'-3'0,"3"3"2"15,0 0 1-15,0 0 0 16,-3 3 0-16,0-3 6 16,-6 0 6-16,0 0 3 15,0 0 0 1,-3 0-7-16,0 0-5 16,0-3-2-16,-3 3-1 15,3 0 0-15,0-2 0 0,3 2-14 16,0 0-3-16</inkml:trace>
  <inkml:trace contextRef="#ctx0" brushRef="#br0" timeOffset="30">11235 11771 60 0,'0'3'24'0,"0"0"-12"0,0-1-1 0,0-2 12 16,0 3-3-16,0 0-2 15,0-1-4-15,-3 1 3 16,-3-1-5-1,1 1-4-15,-1-3-2 16,3 0-4-16,0 0-4 0,-3 0 1 16,3 0 1-16,3 0 0 15,0-3-3-15,0 1 2 16,3-1 1-16,3 1 0 0,-3-1 0 16,0 3 0-16,0 0 0 15,2 0 0-15,-2 0-3 16,0 3 0-16,-3-3 2 15,0 0 0-15,3 2 3 16,-3-2 3-16,0 0 2 16,0 0 1-16,0 0-4 15,0 3-3-15,-3-3 2 16,0 0 0-16,0 0-4 16,1 0 1-16,2-3 0 15,0 1 2-15,0-1-3 16,2 0-2-16,1 1-1 15,0-1 3-15,0 3 0 0,-3 0 1 16,0 0 0-16,0 0 0 16,0 0-3-16,3 3 0 15</inkml:trace>
  <inkml:trace contextRef="#ctx0" brushRef="#br0" timeOffset="31">11890 12486 72 0,'-9'0'30'0,"18"0"-16"0,-3 0-10 0,-6 0 10 16,0 0-8-16,3-3-1 15</inkml:trace>
  <inkml:trace contextRef="#ctx0" brushRef="#br0" timeOffset="32">11911 12478 149 0,'6'2'6'16,"0"1"1"-16,0 2 3 15,-6-5 4-15,0 0 3 16,3 6-3-16,0-4 2 15,-6 4-3-15,0-4 0 16,0-4-5-16,0-1-3 16,0 0-2-16,3-2 0 15,0 0-7-15,6-1-1 16,0 1 2 0,0 2-1-16,0 1 0 0,0 2 3 15,0 0 0-15,0 0 1 16,-3 0 2-16,0 0 3 15,-3 0 13 1,-3 2 2-16,0 1-13 16,0-3-4-16,-6-3-2 15,6 3 1-15,-3 3-3 16,6-6 0-16,0 3 1 16,0-2 2-16,0 2-3 15,0 0-2-15,0 0 2 16,0 0 0-16,0 0 1 15,0 0 0-15,0 0 0 16,0 0 2-16,3-3-17 16,-3 1-6-16,0 2-125 15,6-6 75 1</inkml:trace>
  <inkml:trace contextRef="#ctx0" brushRef="#br0" timeOffset="33">12563 11755 88 0,'0'0'33'0,"9"3"-18"0,-15 2-7 0,9-2 11 16,-3 2 0-16,0 1 1 16,0-4-5-16,-3 1-1 15</inkml:trace>
  <inkml:trace contextRef="#ctx0" brushRef="#br0" timeOffset="34">12557 11787 248 0,'-6'3'9'0,"0"-3"-2"0,0 0-2 15,3 0 1 1,0-3-8-16,0 1 0 0,0-1 0 16,0 0 3-16,0 1-2 15,3-1 0-15,3 0-1 16,6 1-4 0,-3-1 3-16,0 3 2 15,3 0 3-15,0 0 1 16,-3 0 1-16,0 0 4 15,-3 0 3-15,-3 0 2 16,0 0 3-16,-3 0-9 16,0 0-2-16,0-3-1 0,-6 3 0 15,3 0-2-15,0-2-2 16,0-1-2-16,3 0 1 16,0 1-1-16,0 2 0 15,0 0-11-15,3 0-5 16,0 0-105-1,9-3 28 1</inkml:trace>
  <inkml:trace contextRef="#ctx0" brushRef="#br0" timeOffset="35">11911 11123 24 0,'0'-3'11'0,"0"3"-6"0,12 3-6 0,-9-3 4 15,-3 0 0-15,0 0 1 16,3 0 0-16,0-3 2 16,-3 3 3-16,0 0 2 0,0 0-1 15,3-2-1-15,3 2-5 16,0 0-3-16,0 0 0 16,0 0-1-16,3 0-3 15,0 2 2-15,-1-2 1 16,1 0 2-16,3 0-1 15,0 3-1-15,0-3 1 16,3 0-1-16,0 0 0 16,0 0 0-16,0 0 6 15,-3 0 4-15,-1 3-5 16,1 5-1-16,0-3 0 16,0 3 2-16,0 0-1 15,0-3 0-15,0 0 1 16,0 1 1-16,0-1-3 0,0 0-3 15,0-2-3-15,2 0 1 16,-2 2 1-16,0-2 2 16,0-1-1-16,0 3-1 15,0 1 1-15,0-4-1 16,0 4 0-16,3-1 0 16,-3 0 0-16,-1 1 0 15,-2-1 0-15,0 0 2 16,0 0-3-16,-3 1-2 0,0-1 2 15,0 0 2 1,0 1 2-16,0-1 1 0,0 0-5 16,0 3-1-1,0 0 1-15,0 0 0 0,0 0 1 16,0 0 0-16,0 0 0 16,3 0 0-16</inkml:trace>
  <inkml:trace contextRef="#ctx0" brushRef="#br0" timeOffset="36">12489 11356 165 0,'3'11'2'15,"2"4"-2"-15,1 4 3 16,3-6 0-16,-6 0-4 16,0 1 1-16,0-1 0 15,0 0 0-15,0-2 0 16,0-1 0-16,-3 1 0 16,6-1 0-16,-6 1 0 0,6-3 2 15,-3 0-3-15,0-3-2 16,0 3 2-16,0 3 0 15,-3 2 3-15,3-5 1 16,-3 5-4-16,0-2 1 16,0-1 0-16,-3-2 2 15,3 3-1-15,-3-3-1 16,3 0-2-16,-3 0-1 16,0-1 2-16,6 4 2 15,-6-3 0-15,6 0 2 16,-3 0-2-16,3 0-1 15,-6 0 1-15,0 0-1 0,0 0 0 16,0 2 0 0,0 1 0-16,0-1 0 0,-3 1 0 15,0-3 2-15,3 5-3 16,0-2 0-16,0 5-41 16,0-3-19-16,3 0 24 15,3-2 14-15</inkml:trace>
  <inkml:trace contextRef="#ctx0" brushRef="#br0" timeOffset="37">12515 11740 44 0,'-3'8'16'0,"6"-1"-8"0,0 7-3 0,0-6 6 15,-3 0 0-15,3 7 3 16,-3 7-1-16,0-1 0 16,0 5-5-16,-3-2-3 0,0 0 4 15,-3 0 4-15,-3-1-3 16,3 1 0-16,-2-3-6 15,-4-2-1-15,-3-1-1 16,-6 1 1-16,-3 0-4 16,0-1 0-16,0 1-6 15,-2-1 0-15,2 1-10 16,3-1-2-16,0-2-19 16,6-3-8-16,3-2 16 15,3-3 9-15</inkml:trace>
  <inkml:trace contextRef="#ctx0" brushRef="#br0" timeOffset="38">12319 12176 80 0,'-12'19'30'0,"3"-9"-16"0,-6 6-6 16,9-8 13-16,-6 5-6 15,-3 6 2-15,-2-1-6 16,-1 1-1 0,-3-1-6-16,-3-4-1 0,3-1-1 15,0-3-2-15,4-2-15 16,-1-2-7-16,3-1-29 16,3-2-12-16,0-3 28 15,3-3 17-15</inkml:trace>
  <inkml:trace contextRef="#ctx0" brushRef="#br0" timeOffset="39">11977 12459 28 0,'-9'0'11'0,"9"6"-6"0,-6 4 5 15,3-10 9-15,0 0 5 0,0 3 3 16,-6-6-8-16,0 6-1 16,-3-1-2-16,3-2-1 15,0 0-3-15,0 3-2 16,-3-8 0-16,0 2 1 16,0 6-5-16,1-6-2 0,-1-2 2 15,0 2 3-15,0 1 2 16,0-1-3-16,0 0-3 15,0-2 2-15,0 2 0 16,0 1-3-16,0-1-3 16,3 0-3-16,1 1 1 15,-7-1 3-15,3 0 3 0,-3-2 0 16,3 2 0-16,0-2-1 16,3 0 0-16,-3 0 0 15,3-1 2-15,0 1-3 16,0-3-2-16,1 0 0 15,-4 0 1-15,0 0 1 16,0 0 1-16,0-5-2 16,3 3 1-16,-3-1 0 15,0-2 3-15,0-1-3 16,-3 1 0-16,0 3-1 16,4-4-2-16,-4 1 3 15,0 3 0-15,3-1-4 16,0 0 1-16,0 1 2 15,0-1 1-15,0 1-1 0,0-1-2 16,0 3 1-16,1 0-1 16,-1 0 0-16,3 0 2 15,0 0 1-15,0 1 1 16,0-1-5-16,0 0-1 16,3 2 3-16,0 1 1 15,0-6-3-15,0 4-1 16,0-7 1-16,0 1 0 15,0 0 1-15,-3 2 0 16,3-2 0-16,0 0 0 16,1 0 0-16,-1-1 0 15,0 1 0-15,0-3 0 16,0-2-3-16,3 2 2 0,3-3 1 16,0 1 2-1,0 2-1-15,0-5-1 0,0 2 1 16,0 1-1-16,3-1-3 15,3 1 2-15,-3-1-1 16,0 1 0-16,0 2 2 16,0 0 2-16,0 3-1 15,3-1-1-15,-1-7 1 16,1 3-1-16,0 2 0 16,3 0 0-16,0 0 0 15,0-2 0-15,0-1 0 16,3 1 0-16,0-6 0 15,0-3 0-15,0 3 0 16,0 3 0-16,0 0 0 16,-1 0 0-16,1 0 0 0,0 2 2 15,0 1-3 1,0 2-2-16,0 0-1 0,3 0 3 16,0 0 0-16,3 3 3 15,-1 0-3-15,4 0 0 16,-3 2 1-16,3 0 0 15,3 1-3-15,0-3 2 16,-4-1 1-16,1 4 0 16,3-1 0-16,0 1 2 15,3 2-3-15,5 2-2 16,-2 1 2-16,-3 2 0 16,0 6-2-16,0 0 0 15,-1 2 4-15,-2-2 1 0,-6-1 0 16,-3-2-2-16,0 0-43 15,-3-2-21-15</inkml:trace>
  <inkml:trace contextRef="#ctx0" brushRef="#br0" timeOffset="40">12027 11134 104 0,'0'-6'38'0,"-3"9"-20"0,3-8-6 0,0 5 13 15,-3 0-5-15,0-3 1 16,0 3-6-16,-3 0-1 0,0-3-8 16,-3 3 3-16,0 0 1 15,1 0-5-15,-4-2-1 0,-3 2 0 16,0 0 0-16,0 0-5 15,0 0 1-15,-3 8 0 16,0-3 2-16,1 0-1 16,-4 1-1-16,0 2 1 15,0-1 1-15,3 1-1 16,0 0-1-16,0 3 3 16,-2-3 2-16,2 0-4 15,3 0-1-15,0 2 0 16,0 1 2-16,0 0-1 15,0-1-1-15,-3 1-2 16,4-1-1-16,-1 3 2 16,0 1 2-16,0-1 0 0,-3 0 2 15,0-2-2-15,3 5-1 16,0 5 1-16,1 0 1 16,-1-3 1-16,3-2 1 15,-3 0-5-15,3 0 1 16,0-3 0-16,0 1 0 15,0-1 0-15,0 0 0 16,0 3-3-16,4-3 2 16,-1 3 1-16,0-3 2 15,0 0-1-15,0 1 2 16,0-1 0-16,0-2 1 16,0 2-2-16,3-3-2 0,0 4 1 15,0-1 1-15,0 0-3 16,0 0-2-16,3 0 4 15,0 1 1-15,0-1-3 16,0 0-1-16,0 0 1 16,0-2 0-16,0 2 3 15,3 0 3-15,0 6 0 16,0-3 2-16,0 2-2 16,0-2 0-16,0 0-1 15,3 0 0-15,0-3 0 16,3 3 0-16,0-3 0 15,0 1 2-15,3-1-5 16,0 3-1-16,0-3 4 0,3 0 2 16,0-2-2-1,0-1-1-15,0 1 1 0,0-3 2 16,-1 2-3-16,1 1 0 16,0 0-1-16,0-1-2 15,0 3 3-15,0 1 0 16,-3-1-1-16,3 0 1 15,0 3 0-15,0 0 3 16,0 0-3-16,-1-3 0 16,4 0-3-16,0-2-1 15,0 2 3-15,0-2 1 16,0 2-1-16,0-3-2 16,0 4-2-16,0 1 1 15,-1-1 3-15,1-4 1 16,3 1-1-16,3-1 1 0,3 1-4 15,0 0 0-15,5-1 1 16,-5 1 0-16,0-1-3 16,-3-2 2-16,3 3 1 15,-3-1 2-15,-1 1-1 16,1 0-1-16,3-3 1 16,0-3-1-16,0 0 0 15,-4 0 0-15,1-2 2 16,-3 0 1-16,0-1-15 15,0-2-6-15,0-8-33 16,0 0-15-16,5-2-42 16</inkml:trace>
  <inkml:trace contextRef="#ctx0" brushRef="#br0" timeOffset="41">11810 11181 96 0,'-3'0'38'0,"3"-2"-20"0,0 2-6 0,0 0 13 16,0 0-5-16,6 0-1 15,0 0 0-15,3-3 0 0,0 0-10 16,0 3-1-16,0-2 2 16,-1-1 0-16,1 0 2 0,0 1-6 15,0-4-2-15,0 1 0 16,0 5 0-16,0 0 0 16,0 0 0-16,0 0-5 15,0 0-1-15,0 0 1 16,0 0 0-16,0 0 1 15,3 3 0-15,-1-3 0 16,1 2 2-16,0-2 1 16,0 3 1-16,0 0-2 15,0-1-2-15,-3 1 1 0,3 2 1 16,-3-2-1-16,0 0-1 16,0-1 3-16,2 1 2 15,4 0 0-15,0-1 0 16,3 1-3-16,3 0-2 15,0 2 1-15,0 0 1 16,-1 0 3-16,-2 1 4 16,0-1 0-16,-3 0 2 15,-3 1-2-15,0-1 0 16,0 3-3-16,0 0 1 16,-3 0-6-16,3 2-3 15,-4 1 1-15,4-1 2 16,0 1 0-16,-3 0-1 0,0-1 5 15,0 1 1 1,0-3 0-16,0 2-1 0,0 1-3 16,0-1 1-16,0 6-2 15,0-2 2-15,0-1-2 16,-1 0 2-16,1 0-4 16,3 0 0-16,-6 1 1 15,0-1 2-15,0-2-1 16,0 2-1-16,0-3 1 15,0 1-1-15,0 2 0 16,0 0 2-16,-3 1-1 16,0-4-1-16,0 1 5 15,0-3 4-15,0 0-5 16,0 0-2-16,-3 0-1 0,0-1 1 16,0 1-1-1,0 0-1-15,0 3 1 0,0-1 1 16,0 4-1-1,0-1-1-15,0 3-2 0,0 0 1 16,0 0 1-16,0-1 0 16,0 1 0-16,0-2 2 15,0 1-1-15,0 4-1 16,0-3 1-16,-3 2-1 16,0-2-3-16,0 0 2 15,0 0 3-15,0 0 3 16,0 0-7-16,-3 0 0 15,0-1 2-15,3-1 2 16,0-1 0-16,-3 0 1 16,0-2-4-16,0-1-2 0,0 1 4 15,0-1 1-15,0 1-3 16,-3 0 1-16,1-1 0 16,2 3 2-16,-3 1-1 15,0-1-1-15,0 0-2 16,0 0 1-16,0 1 1 15,0 1 2-15,0-1-1 16,0-1-1-16,-3 0 1 16,0 0-1-16,0-2 0 15,0 2 2-15,-2 6-1 16,-4-3-1-16,-3-1 1 16,0 4-1-16,0-6 0 0,0 0 0 15,1 1 0 1,-1-1 2-16,0 0-1 0,0 0-1 15,0 1 1-15,0-4 1 16,1 1-1-16,-1-1 2 16,3-2-2-16,3-2-1 15,0-1-10-15,3-5-4 16,0 3-42-16,6-3-17 16,3-3-51-1</inkml:trace>
  <inkml:trace contextRef="#ctx0" brushRef="#br0" timeOffset="42">10694 7826 88 0,'-9'0'33'0,"9"-10"-18"0,0 5-7 15,0 5 13-15,0-3 8 16,-3 3 4-16,0-3-9 16,0 3-4-16,0 0-11 15,0 0-4-15,0 0-3 0,0-2 1 0,0 2 2 16,0 0 4-16,3 0 2 15,-3 0 1-15,3 0 2 16,0 0-1-16,0 0 0 16,0 0-5-16,0 0 0 15,3 0-7-15,3-3-1 16,9 0 0-16,3 1 2 16,2-4 1-16,4 1 1 15,3 0 0-15,3 2 0 16,0 0-5-16,-4 1 1 15,-2-1 2-15,-3 3 3 16,-3 0-4-16,3 0-1 16,0 0 0-16,-4 0 0 0,1 3-27 15,-3-1-11-15,0 1-25 16,-3 0-51 0,-3-1 20-16</inkml:trace>
  <inkml:trace contextRef="#ctx0" brushRef="#br0" timeOffset="43">11259 7797 116 0,'0'0'44'0,"0"0"-24"0,0 0-4 0,0 0 18 15,0 0-7-15,6 0-3 16,3 0-14-16,3 0-4 16,3 0-4-16,3 0 1 0,0 0 0 15,-1 0 1-15,4 0 0 16,3 0-5-16,-3 0 1 15,3 0 4-15,-3 0 2 16,2 0-2-16,-2 0-3 16,0 0-38-16,3 0-15 15,0 0-27 1</inkml:trace>
  <inkml:trace contextRef="#ctx0" brushRef="#br0" timeOffset="44">11980 7829 104 0,'0'-3'41'0,"0"3"-22"0,0 3-3 16,0-3 18-16,0 0-3 0,0 0-1 16,3 3-16-16,-1-3-4 15,4 0-7-15,3-3 7 16,6 3-6-16,3-3 5 16,0 1-5-16,3-4 0 15,3 6-2-15,-1-2 1 16,4 2-2-16,3-3 2 15,-3 3-2-15,0-2-3 16,-4 2 1-16,1-3-21 16,0 6 12-16,0-3-89 15,-3 0 55-15</inkml:trace>
  <inkml:trace contextRef="#ctx0" brushRef="#br0" timeOffset="45">12768 7837 96 0,'6'-3'38'0,"-6"3"-20"0,6-13 5 0,-3 8 34 15,0 5-31-15,0-3 5 16,3 6-19-16,3-3 4 16,0 2-9-16,3-2 11 15,3 0-10-15,3 0 3 16,2 0-7-16,4 0-2 15,3 0-1-15,6-2 1 16,0 2-1-16,2-3 2 16,1 6-2-16,0-3-31 15,-1 0 16-15,-2 0-96 16,0 5 61-16</inkml:trace>
  <inkml:trace contextRef="#ctx0" brushRef="#br0" timeOffset="46">13632 7840 108 0,'0'-3'44'0,"0"3"-24"0,5-13-13 0,-2 7 37 16,3 6-25-16,-3-2 18 15,3 4-22-15,3-2 1 16,0 0-10-16,3 0 6 16,3 0-8-16,3 0 8 15,3 0-8-15,3 0 3 16,-1 0-4-16,7-2-2 15,0 2 0-15,6-3-1 16,-1 6 0-16,4-3 2 16,-3 0-1-16,-1 0 2 15,-2 5-2-15,3-2-36 16,-3 2 19-16,-4-2-94 16,-5 2 60-16</inkml:trace>
  <inkml:trace contextRef="#ctx0" brushRef="#br0" timeOffset="47">14974 7853 121 0</inkml:trace>
  <inkml:trace contextRef="#ctx0" brushRef="#br0" timeOffset="48">15310 7863 128 0,'15'-18'49'0,"-15"18"-26"0,18-3-5 16,-12 1 29-16,3 2-26 0,6-3 7 16,3 0-17-16,3-2-2 15,2 5-5-15,1-5-5 16,0 5 0-16,0-6-12 16,0 6 6-16,2 0-89 15,-2 3 53-15</inkml:trace>
  <inkml:trace contextRef="#ctx0" brushRef="#br0" timeOffset="49">15813 7935 100 0,'-3'-8'38'0,"3"3"-20"0,0 2-8 0,0 3 14 0,0 0 9 16,0 0 6-1,0 0-18-15,0 0-7 0,0 5-9 16,-3 3 3-16,0 5 4 0,0 9-4 16,0 1-2-16,0-1-3 15,1-1 0-15,-1 3 4 16,0 2 4-16,3 0-6 16,0 1-1-16,0-3 0 15,0 8 2-15,0-1-1 16,0-4 0-16,0-3-1 15,3-3 0-15,0-3-13 16,-3-2-4-16,0 0-76 16,0 0-10-1</inkml:trace>
  <inkml:trace contextRef="#ctx0" brushRef="#br0" timeOffset="50">15810 8578 64 0,'-6'5'27'0,"6"0"-14"0,-3 3 2 0,3-2 15 15,-3 2 1-15,0 2 2 16,1 6-7-16,-4 16-4 0,-3 0-8 16,-3-1-4-16,3 1-5 15,0-3-4-15,3 0 2 0,0 0 0 16,3-5 1-16,6 0-2 16,0-3-2-16,0 0-6 15,0-2-1-15,-3 2-46 16,-6-3-47-1,0 4 22-15</inkml:trace>
  <inkml:trace contextRef="#ctx0" brushRef="#br0" timeOffset="51">15804 9242 124 0,'0'0'49'0,"0"3"-26"0,0 2-12 0,0 0 18 16,0 6-2-16,0 2 2 15,0 0-8-15,0 3-2 16,0 0-11-16,3 0-3 0,0 0 1 15,3 2-1-15,0 3 2 16,0 3-4-16,0 3-2 0,-3-1 0 16,-3-2 1-16,0-3-1 15,0 3-1-15,-3 8-32 16,0-9-14-16,0-1-48 16</inkml:trace>
  <inkml:trace contextRef="#ctx0" brushRef="#br0" timeOffset="52">15840 9850 116 0,'-6'6'44'0,"6"2"-24"0,-3 5-8 0,3-3 16 16,0 4-7-16,-3 7 0 15,0 3-10-15,0 2-2 16,0 9-5-16,-3 2-1 0,3-3 3 16,0-2-3-16,0 5-2 15,0-5-3-15,0-3 1 16,0-3 1-16,1 1 2 15,-1-1-21-15,-6 3-9 16,3-2-35 0,0-4-28-16,-3 1 35 0</inkml:trace>
  <inkml:trace contextRef="#ctx0" brushRef="#br0" timeOffset="53">15831 10586 120 0,'-6'0'46'0,"6"3"-24"0,-3 2-17 15,3 0 11-15,0 3 8 16,0 3 5-16,-3 2-2 0,0 5 1 15,0 1-16 1,0 0 0-16,-3 2 1 0,0 5-5 0,1 6 0 16,2 0-4-16,0-3-3 15,0 8 0-15,0-3-1 16,3 3 0-16,0-8 2 16,0 0-1-16,0-5-1 15,0 5-21-15,0-2-9 16,0-1-18-16,-3-2-8 15,0-3-20 1</inkml:trace>
  <inkml:trace contextRef="#ctx0" brushRef="#br0" timeOffset="54">15870 11311 116 0,'0'0'44'0,"3"3"-24"0,-3 2-2 15,0 0 20-15,3 0-8 16,0 3 0-16,0 8-13 16,0 5-5-16,-3 6-7 0,3-1-2 0,-3 1 3 15,0 2 1-15,0 0 1 16,0-3-2-16,0 1-1 15,-3 2-3-15,3 0-2 16,-3 0 3-16,0-2 0 16,0-1-17-16,0-2-5 15,0 2-42 1,0 4-55-16,0-4 24 16</inkml:trace>
  <inkml:trace contextRef="#ctx0" brushRef="#br0" timeOffset="55">15932 11972 104 0,'0'8'41'0,"0"0"-22"0,0 8-3 16,0-5 18-16,0 2-3 16,0 3 2-16,0 0-13 15,0 5-2-15,0 3-10 16,0 2-5-16,0 1 0 0,0 2-2 16,0 5 2-16,0-2-2 15,0-3-1-15,0 0 1 0,0-2 1 16,-3-4-21-1,0 4-7-15,0 2-36 16,-2-3-39 0,-1 3 27-16</inkml:trace>
  <inkml:trace contextRef="#ctx0" brushRef="#br0" timeOffset="56">15935 12756 76 0,'-3'26'30'0,"3"-21"-16"0,0 6 8 0,0-3 17 0,3 2 6 16,-3 4 5-16,3 2-16 16,0 5-6-16,-3 5-16 15,3 3-3-15,-3 6 1 0,0 2-6 16,0 5 0-16,0 3-4 16,3 0-1-16,-3-3 1 15,0-2 0-15,0 0 2 16,-3-3 1-16,0-6-17 15,0-4-7-15,0-3-26 0,-3-3-9 16,0 0-26 0</inkml:trace>
  <inkml:trace contextRef="#ctx0" brushRef="#br0" timeOffset="57">15879 13600 132 0,'-6'26'49'0,"6"1"-26"0,0 4-7 15,0-18 16 1,0 6 0-16,0 10 1 0,-3 3-14 16,0 0-6-16,0 5-8 15,0 0-2-15,-3 5 3 16,0 3-3-16,0-3 0 0,0-2-1 16,0-3 1-16,0 3-22 15,0 2-9-15,-6-8-24 16,0-4-9-16,4-4-15 15</inkml:trace>
  <inkml:trace contextRef="#ctx0" brushRef="#br0" timeOffset="58">15840 14497 132 0,'-6'23'52'0,"6"-1"-28"0,-3 1-26 16,3-12 9-1,-3 5 17-15,0 5 8 0,-3 11-2 16,0-1-3-16,-6 1-15 15,-5 3-5-15,2 2-3 0,0 2-2 16,3 1-2-16,3-6-24 16,0-2-9-16,3 3-56 15</inkml:trace>
  <inkml:trace contextRef="#ctx0" brushRef="#br0" timeOffset="59">15804 15235 140 0,'0'2'55'0,"3"4"-30"0,3 7-3 0,-3-5 20 15,0 2 8-15,0 6 5 16,3 0-17-16,-3 13-8 16,0 3-17-16,0-3-2 0,0-2 0 15,0-4-2-15,3 4 0 16,0-6-8-16,3 5-2 0,0-4-38 16,3-6-16-16,0-3-74 15</inkml:trace>
  <inkml:trace contextRef="#ctx0" brushRef="#br0" timeOffset="60">10652 15658 52 0,'-6'0'22'0,"9"3"-12"0,-3-1 6 0,0-2 13 15,0 0 11-15,3 3 6 16,3-3-3-16,3 0 5 15,15 0-20 1,0 0-15-16,2 0 0 0,4 0 2 16,3 0-3-16,5 0-2 15,7 0-3-15,-3 3 0 16,2-3-9-16,-2 0-3 16,0 0 3-16,-1 0 0 0,-5 0 2 15,-3 0 2 1,-6 0-32-16,0 0-12 0,-7 2-50 15,-2 4-29 1,-3-1 52-16</inkml:trace>
  <inkml:trace contextRef="#ctx0" brushRef="#br0" timeOffset="61">11610 15669 148 0,'6'-3'57'0,"12"6"-30"0,6-3-16 0,-15 0 18 16,3 0-2-16,0 0 2 15,6 0-14-15,5 0-4 16,1 2-7-1,3 1-5-15,9 0 0 0,-3-1 3 0,-4 1 1 16,1 0-4-16,0-1 1 16,-6 1 0-16,5 2 0 15,4-2-7-15,-3-1 0 16,0 1-17-16,-1-3-4 16,1 3-21-16,0-1-47 15,-3 4 13-15</inkml:trace>
  <inkml:trace contextRef="#ctx0" brushRef="#br0" timeOffset="62">12515 15740 52 0,'9'-5'22'0,"9"2"-12"0,-3-2-5 15,-3 2 6-15,0 1 9 16,0-1 7-16,0 0 6 15,0 1 2-15,2-1-2 16,4-2 2-16,0-1-6 16,3 4-1-16,0-1-15 15,9-2-6-15,-4 2 0 0,4 1-4 0,-3 2-2 16,0 0-3-16,-1 0 1 16,7 0 1-16,0 0 2 15,-3 0-1-15,-3 0-1 16,-4 0-26-16,1 0-10 15,0 0-37 1,0 2-36-16,-3 1 36 16</inkml:trace>
  <inkml:trace contextRef="#ctx0" brushRef="#br0" timeOffset="63">13593 15655 168 0,'15'-5'63'0,"-3"5"-34"0,5 0-23 15,-8 0 15-15,9 0 0 16,3-8 2-16,3 8-10 15,3 0-5-15,-3 0-5 16,2 0-3-16,-2 0 3 0,3 5-4 16,3-2 0-16,-4 0-1 15,4-3-2-15,0 0-19 0,3 2-8 16,-3 1-24 0,5 0-45-1,7-1 20-15</inkml:trace>
  <inkml:trace contextRef="#ctx0" brushRef="#br0" timeOffset="64">14575 15677 116 0,'12'-3'44'0,"-3"6"-24"16,15-6 1-16,-9 3 17 0,0 0 4 15,2 0 2-15,1-3-16 16,3 1-6-16,0-1-13 16,12 3-6-16,-4 0-2 0,1 0-1 15,0 0 0-15,6 0-3 16,-4 0 0-16,4 3-20 16,3-1-10-16,0 1-19 15,-4 2-5-15,-2-2-2 16,0 0-17-1,2-1 29-15</inkml:trace>
  <inkml:trace contextRef="#ctx0" brushRef="#br0" timeOffset="65">15495 15671 140 0,'9'-2'55'0,"9"2"-30"0,8 0-7 0,-17 0 20 15,6 0-1-15,3 0 2 16,0 0-15-16,3 0-6 16,9 0-11-16,-1 0-14 0,1 0-3 15,0 0-55 1,0 2-68-16,-4-7 28 16</inkml:trace>
  <inkml:trace contextRef="#ctx0" brushRef="#br0" timeOffset="66">10658 8004 84 0,'3'-6'33'0,"0"6"-18"0,-6 3-5 0,3-3 12 16,0 0-8-16,0 0-1 15,0 5-3-15,0 3 1 0,3 3 5 16,-3-1 4-16,0 4-4 15,0 2 1-15,0 2-10 16,0 3-2-16,0 3-1 0,0 2-2 16,3 12 1-16,-3-4-2 15,0 0 2-15,0-2 0 16,0-3 3-16,0-2-3 16,3-1-2-16,0 1-18 15,0-1-9-15,0-2-55 16,-3-3-26-1,0 0 54-15</inkml:trace>
  <inkml:trace contextRef="#ctx0" brushRef="#br0" timeOffset="67">10661 8893 44 0,'-6'16'16'0,"6"2"-8"0,0 3 12 0,3-10 14 0,-3-1 1 16,0 4 4-16,-3 1-10 15,0 7-3-15,0 1-9 16,0 12-2-16,0 2-9 15,-3 3 0-15,3-3 1 0,-3-3-3 16,0 0-3-16,0-2 2 16,3-3 0-16,0 0 1 15,0 0 0-15,0-2-13 16,-3-1-4-16,3 1-27 16,0-3-9-16,3 2-21 15</inkml:trace>
  <inkml:trace contextRef="#ctx0" brushRef="#br0" timeOffset="68">10601 9742 124 0,'-3'13'49'0,"3"-5"-26"0,3 8-16 0,-3-5 15 16,0 2-2-16,0 3 0 0,0 2-2 15,0 9-1 1,0 4-9-16,3 12-5 0,0 4-2 16,0 4-1-16,0-1 2 0,0 0 1 15,3-2 3-15,-3-3-67 16,0-6-55-1,0-7 33-15</inkml:trace>
  <inkml:trace contextRef="#ctx0" brushRef="#br0" timeOffset="69">10637 10710 104 0,'0'0'41'0,"0"3"-22"0,3 10-3 0,0-7 18 0,-3 1-3 16,0 7-1-16,0 4-14 16,0 6-7-16,0 8-6 15,-3 10 0-15,0 0 0 0,0 3-1 16,0 0-2-16,0-5 1 16,0-3 1-16,3-2-1 15,0-4 2-15,3-2-31 16,0 0-13-16,3-2-39 15</inkml:trace>
  <inkml:trace contextRef="#ctx0" brushRef="#br0" timeOffset="70">10628 11631 100 0,'-3'16'38'0,"3"-3"-20"0,-3 8 3 15,3-7 19 1,-3 7-1-16,3 5 1 0,-3 11-18 16,-3 3-5-16,0 2-11 15,3-5-4-15,0 0 1 0,0-5-2 16,3-5 2-16,0-4-2 16,0-1-1-16,0-4-30 15,3 3-13-15,-3-2-27 16,3 2-28-1,-3 0 34-15</inkml:trace>
  <inkml:trace contextRef="#ctx0" brushRef="#br0" timeOffset="71">10610 12420 44 0,'0'2'19'0,"0"-2"-10"0,0 8 11 0,3 0 16 0,-3 0-2 15,0 3 1-15,3 4-3 16,0 4 2-16,-3 2-9 16,0 6-6-16,0 2-10 15,-3 0-2-15,0 11 0 0,0-6-1 16,0 0-1-16,3-2-6 16,-3 0 1-16,0-6-38 15,3-2-16-15,3-3-28 16</inkml:trace>
  <inkml:trace contextRef="#ctx0" brushRef="#br0" timeOffset="72">10622 13301 96 0,'-3'10'35'0,"3"1"-18"0,-3 7 0 16,3-4 16-16,0 1-2 16,0 4 2-16,0 5-17 15,0 5-4-15,3 3-8 16,-6 13-5-16,3 2 0 0,-3 1 1 15,0-1 0-15,0-2 2 16,0-8 1-16,-3 1-30 16,3-4-14-16,0-2-32 15</inkml:trace>
  <inkml:trace contextRef="#ctx0" brushRef="#br0" timeOffset="73">10655 14290 80 0,'-3'0'30'0,"3"8"-16"0,-3 3-1 15,3-3 11-15,0 5 7 16,-3 3 4-16,0 5-8 0,0 8-2 16,0 5-10-1,3 3-4-15,-3 3-6 0,0-3-2 0,0 3 3 16,0 0-3 0,0-9-2-16,0-2-7 0,0-2-4 15,0-3-65 1,3-1-41-16,0-7 49 15</inkml:trace>
  <inkml:trace contextRef="#ctx0" brushRef="#br0" timeOffset="74">10664 15145 148 0,'3'-3'55'0,"-3"8"-30"0,0-2-12 16,0-3 17-16,0 8-9 15,0 3-1-15,0 2-4 0,0 5 0 16,-3 6-8-16,3 5 1 16,-3 11 2-16,0 0-6 0,0-3-1 15,3 0-2-15,-3-6-2 16,3-4-41-16,3-6-20 15,0-5-33 1</inkml:trace>
  <inkml:trace contextRef="#ctx0" brushRef="#br0" timeOffset="75">10789 15687 92 0,'0'-2'35'0,"0"2"-18"0,0-3-9 0,0 3 13 15,0 0 3-15,0 0 3 16,0 0 1-16,0 0 0 15,0 0-13-15,0 0-4 16,3 5-7-16,-3 3 6 0,3 5 3 16,0 6 0-16,0 2 0 15,3 3-3-15,3 2-1 16,3 1-5-16,2-1-3 16,7-5 4-16,0 1 1 15,3-7 2-15,0 7 2 16,6-7-3-16,-4 1-2 0,4 0 2 15,0-8 0 1,-3 0-1-16,2-5 1 0,-2-1-4 16,3-2 0-16,3 0 1 15,5-2 2-15,4-4-5 16,0 4-3-16,2-1 3 16,-2 0 1-16,0 1 0 15,-1-1 1-15,1-5 0 16,0 3 1-16,2-3 0 15,7 0 0-15,0 5-5 16,5-7 1-16,-2 5 2 16,2-3 1-16,-2 8-4 15,-1-3 1-15,10 0 0 16,-1 1 2-16,-2-4 1 0,0 12 1 16,-1-1 2-16,-2-2 1 15,-7 5-1-15,1-3-1 16,2 5-1-16,4 1 0 15,-6 0 0-15,-7 7 2 16,1-2 3-16,-6 0 2 16,-4 0-3-16,-5 2-3 15,-3 1-2-15,-3-1 0 16,-4-2 0-16,-2 3 1 16,-3-6-2-16,-3 0-2 15,-3-5 1-15,0 5 1 16,0-5-1-16,-3-2-1 0,-3-1 1 15,0-2 1-15,-3-3-1 16,0 0 2-16,3 0-2 16,0-3 2-16,0 0-2 15,0-2-1-15,3 0 1 16,0-3 1-16,0-3-3 16,0 6 0-16,0-6 1 15,-1 1 2-15,1 2-1 16,0 0-1-16,3-3 1 15,0 6-1-15,6-6-3 16,3-2 2-16,3 0 1 16,3 2 0-16,-1 1-3 15,4-1 2-15,-3 1-1 16,3 4 0-16,0-2 2 16,5 6 2-16,1-4-1 0,3 1-1 15,0 0-2-15,-1-1 1 16,10 4-1-16,3-1 0 15,-1-2 2-15,1 5 2 16,2-3-1-16,4 3 2 16,0-2-4-16,2-1-2 15,4 0 4-15,2 1 1 16,-5 2-3-16,2 0 1 16,4 0 0-16,-7-3 0 0,-2 0 2 15,2 3 1 1,7 0-4-16,-1 0 1 0,-5 3 0 15,3 0 0-15,-4 2-3 16,1-2 2-16,-4 2-1 16,7 3 0-16,-1 0 2 15,4 0 0-15,-10 2 0 16,1 4 2-16,-1-4-1 16,-2-2 2-16,0 0-4 15,-4-3-2-15,7-2 4 16,5-3 1-16,-2-3 2 15,-3-2 0-15,-1-3 0 16,1-5 0-16,-4-6-2 16,-5-2 1-16,-3-16-2 15,-7 8 2-15,-8-3-13 16,-6 0-3-16,-9 1-25 16,-6 2-10-16,-12 2-37 0,-3 9-16 15,-3-6-17 1</inkml:trace>
  <inkml:trace contextRef="#ctx0" brushRef="#br0" timeOffset="76">12152 16452 100 0,'0'0'38'0,"0"-3"-20"0,0 1 1 16,0 2 18-16,0 0-3 15,0 0 1-15,0 0-12 16,0 5-3-16,0 0-12 15,3 6 6-15,-3 2 3 0,0 0 2 16,3 3 3-16,0-3-8 16,0 6-3-16,0-3-6 15,3 0-4-15,0-3 0 16,0-5 1-16,0 2 1 16,3-7 1-16,0-3 0 15,0-3 2-15,0-7-3 16,0 4-2-16,-1-4 0 0,1-1 1 15,-3 1-1-15,0-1-1 16,0 0 1-16,0 6 1 16,0-3-3-16,0 8-6 15,0 6 1 1,3-1 5-16,0 3 3 16,0 0 0-16,0 2 1 15,3 1-2-15,3-1 2 16,-4-2 4-16,1-2 6 15,0-6-3-15,0-3 0 0,0-2-4 16,0-3 1 0,-3 0-4-16,-3 0 0 0,-3 0-1 15,0-3-2-15,-3 3 1 16,0-5-1-16,-3 11-7 16,0-4-3-16,0 1-23 15,0 5-11-15,0 0-17 16,0 0-5-16,3 0-32 15,0 0-15 1,6 5 57-16</inkml:trace>
  <inkml:trace contextRef="#ctx0" brushRef="#br0" timeOffset="77">12494 16505 164 0,'3'-3'63'0,"0"6"-34"0,6-1-19 0,-9-2 17 15,6 3-2-15,-3 2 2 16,6 3-9-1,-3 0 0-15,0-3-11 0,0 9-4 0,-3-4 0 16,0 1-2-16,0-1-1 16,-6-2-35-16,6-2-16 15,-6 2-47 1</inkml:trace>
  <inkml:trace contextRef="#ctx0" brushRef="#br0" timeOffset="78">12518 16394 224 0,'0'-14'85'0,"3"12"-46"0,-3 2-46 0,0 0 14 16,9 2-10-16,6 4 0 16,0 2 2-16,0-3 0 15,3 5-35-15,3-2-15 0,-1 0-32 16,1 6-13-1,0-9 52-15</inkml:trace>
  <inkml:trace contextRef="#ctx0" brushRef="#br0" timeOffset="79">12777 16462 180 0,'0'3'68'0,"0"-3"-36"0,-3 0-22 16,3 0 17-16,-3 0-7 16,-3 0-1-16,-3 3-7 15,-2 5-2-15,-4 0-6 16,0 5-3-16,0-3 2 0,0 4-4 15,3 1 0-15,3 4 1 16,3 0 2-16,6-1-1 16,6-2 2-16,3-3 4 0,6-5 4 15,0-3-2-15,0-7 0 16,0-4-5-16,-1-4-1 16,1-3 1-16,-3-1 0 15,-3-4-2-15,-3-3 1 16,-3 0-2-16,-3-3-1 15,0-5 1-15,-3-8-1 16,0 2 0-16,0 6 0 16,-3 5 0-16,3 6 0 15,0 5-3-15,0 2 2 0,3 3 1 16,0 19 0-16,3-1 4 16,3 6 2-16,0 5 9 15,3 3 2-15,0 2-8 16,0 4-5-16,3-4-3 15,0 3 1-15,0-2-1 16,0-1 2-16,-3-2-22 16,-1-6-7-16,1-4-33 15,-3-4-13-15,0-2-37 16</inkml:trace>
  <inkml:trace contextRef="#ctx0" brushRef="#br0" timeOffset="80">12962 16346 216 0,'3'-11'82'0,"-3"9"-44"0,3-4-20 0,-3 6 25 15,3 6-15-15,0-1-4 16,-3 6-5-16,0 7-3 15,0 1-8-15,0 2-7 0,3-3-2 16,-3 6 3-16,3-5 3 16,0-3-11-16,-3 5-5 0,0-5-28 15,0-1-10 1,-3-1-46 0,0-4-45-16,-3 1 48 0</inkml:trace>
  <inkml:trace contextRef="#ctx0" brushRef="#br0" timeOffset="81">12884 16494 236 0,'-3'-13'88'0,"6"10"-48"0,3 3-31 16,0 0 19-16,0-2 1 16,3-1 5-16,6-2-17 15,3-1-5-15,6 1-7 16,0 0-4-16,-4 0 2 0,1-3-37 15,-3 5-17-15,-3-2-51 16</inkml:trace>
  <inkml:trace contextRef="#ctx0" brushRef="#br0" timeOffset="82">13126 16341 168 0,'0'0'66'0,"0"8"-36"0,0 5-18 0,0-5 19 16,2 5 1-16,-2 3 4 16,0 10-5-16,0 1-1 15,0-3-17-15,0-3-8 0,3 3-1 16,0-9-3-16,0 4 2 16,-3-11 0-16,0 3 1 0,0-6 0 15,3-3 0-15,-3-2-5 16,3-2-1-16,3-6-10 15,0 0-5-15,3-5 4 16,0-1 3-16,3 1 3 16,0 5 5-16,0 8 5 15,0 3 3-15,0 2 15 16,3 6 6-16,-4 5-5 16,1 2-2-16,0 1-10 15,0-3-4-15,-3-3-12 16,0-3-4-16,0-2-68 15,0 0-28-15,-3-5-12 16</inkml:trace>
  <inkml:trace contextRef="#ctx0" brushRef="#br0" timeOffset="83">10631 7893 64 0,'3'-6'27'0,"0"6"-14"0,-3 0 2 16,0 0 13-16,0 0-7 16,0-2 1-16,0-1-11 15,-3 0-4-15,0 3-4 0,-3 0 0 16,-3 0-2-16,0 3-1 0,-3 2 1 15,1 1-1-15,-7 1 0 16,-3 4 0-16,-3 2 0 16,-6 3-3-16,0 3 2 15,1 2 1-15,2 0 2 16,3 0-3-16,3 3-2 16,0 5 4-16,4 8 1 15,2 3 0-15,0 10-2 16,0 0 5-16,3 1 1 15,0-6-2-15,0 0-3 16,0 0 0-16,3 2 1 16,3 1 3-16,0 10 2 0,1 3 1 15,-1-3 0-15,0-5-2 16,-3 0 1-16,0 2 0 16,3 4 3-16,-3 7-1 15,-3-3 2-15,6 1-2 16,3-6 0-16,0-8-3 15,-3 3-1-15,0 0-1 16,3 0 2-16,0 11-3 16,0-1-2-16,0 6 2 15,0-8 2-15,0-3 0 16,0 5 0-16,0 1-3 16,3 5 1-16,6-6-2 0,-3 3 2 15,3-7-2-15,-3-7 2 16,0-1 0-16,3-1 1 15,-3 0-2-15,0 6-2 16,0-3 5-16,-3-3 1 16,0 0-7-16,0 1-1 15,3-4 0-15,0-2 3 16,0 0 0-16,0-2-1 16,3-4 1-16,-6 6 1 15,3 0 1-15,-3 0 1 16,0 3-7-16,0-3-2 15,0-3 4-15,0 0 5 0,-3 1-2 16,3 2-1 0,0 2 0-16,-6 4-1 15,6-4-5-15,0-2 1 0,6 0 6 16,-6-8 4-16,0 0-6 16,0-2-1-16,3-4 2 15,-3 1 1-15,0 0-3 16,0 0 1-16,0-1 0 15,0-1 0-15,-3 1 0 16,-3 4 2-16,3-4-1 16,-3-1-1-16,-3 1 1 15,0-7 1-15,-6 0-3 16,0-3 0-16,1-2-1 16,-1-1 0-16,-3 3 2 15,-6 6 2-15,0-3-1 0,3-3-1 16,1-3 1-1,-1-2-1-15,3-3 0 0,-3-2 2 16,0 0-1-16,3-4-1 16,3-1 3-16,3-1 0 15,4-2-1-15,-1-1-2 16,3-2 1-16,3 0-1 16,0 0 0-16,3 0 0 15,0 0-3-15,0 0 2 16,-3 3-1-16,3-3-2 15,0 0 3-15,0 0 0 16,0 0-2-16,12 3 2 0,6-3 1 16,-4 0 0-16,4-3 0 15,0 0 2-15,3 1-3 16,3 2 0-16,0 0-4 16,-4 2 1-16,1 4 4 15,-3 2 4-15,3-1-3 16,-3 1-3-16,3 3 1 15,-4 0 0-15,1-1 3 16,-6 3 1-16,0 3-1 16,-3 3-2-16,-3 2-2 15,0 0-1-15,-3 3 2 16,-3-3 2-16,0 0 0 16,-3 0-1-16,0 6-2 15,0-1 1-15,0-2 1 0,0 0 0 16,0 0 0-16,0 0 0 15,3 2 0-15,-3 1 0 16,3-1 0-16,0 6 0 16,0-1 0-16,0 4 0 15,0-3 0-15,0 2 0 16,-9-5 0-16,3-2 0 16,0 7-3-16,-6 0 2 15,3-2 1-15,1 0 2 16,-1 2-1-16,0-2 2 15,0 5-2-15,3 3 2 16,0-6-4-16,0-2-2 16,0 0-1-16,0 2 3 0,0-5 4 15,3 3 3 1,0 0-7-16,0-1-4 0,0 1 5 16,0 0 1-16,-3 2 3 15,0-2 0-15,0 13-2 16,0-5-2-16,0-3-2 15,0-3 1-15,1-2 1 16,-1-6 2-16,0 3-1 16,0 3 2-16,3-5-2 15,0-4-1-15,-3 1 1 16,0 0-1-16,0 3-3 16,0-1 2-16,0 0 1 15,0 17 2-15,0-3-1 16,3-3-1-16,-6-3 3 0,3-2 0 15,0 2-1-15,0-2-2 16,0 0 3-16,-6-6 0 16,3-2-4-16,4-3-1 15,2 0 3-15,0 0 1 16,0 1-3-16,0-1 1 16,3 0 0-16,6 8 0 15,-6 3 0-15,6-1 0 16,-1-1 0-16,-2-1 0 15,0-3 2-15,0 1 1 16,0 2-1-16,-3 0-2 0,6-5 1 16,0-1-1-16,0-4 0 15,0-1 2 1,0 1-3-16,-3 0 0 0,3-1-1 16,0 1 0-16,0-1 2 15,0 1 2-15,0 4-3 16,0 9 0-16,0-3 3 15,0-2 1-15,0-3-4 16,0-1-1-16,0-1 1 16,3-1 0-16,2-5-2 15,1 5 2-15,0-3 1 16,0 3 0-16,-3-2-3 16,3-3 2-16,3 0 3 15,0-3 1-15,3 3-4 0,-4 0-1 16,4 0 1-16,-3 2 2 15,0-2 0-15,0-3-1 16,3 0 1 0,0-2 1-16,0-6-3 0,5 6 0 15,4-6 1-15,-3 0 2 16,0 6-3-16,-3 0-2 16,-3-1 4-16,-1-2 1 15,1 5-7-15,-3-2-2 16,0-3-18-16,0-3-7 15,-3 0-38 1,-6-2-55-16,-9-3 29 16</inkml:trace>
  <inkml:trace contextRef="#ctx0" brushRef="#br0" timeOffset="84">8018 11901 104 0,'0'-3'38'0,"3"6"-20"0,-3 5-15 0,6 0 10 15,-3 2 9-15,0 6 8 16,0 8 5-16,0 3 3 16,0-1-10-16,0 3-2 15,-3 3-15-15,3 0-2 0,-1-3-2 16,1-5-1-16,0-3-1 16,0-5-3-16,-3-3-2 0,0-5 12 15,0-3 4-15,0-5-6 16,3-5-3-16,0-6-7 15,0-5 0 1,3-2 0-16,0-1 2 0,3 3-3 16,0 1 0-16,3-1-1 15,0 8 0 1,3 0 0-16,0 2 0 0,0 4 2 16,-1 4 0-16,1 6 0 15,-3 6 0-15,-3 2 2 16,0 2 1-16,-3 1 1 15,0-4 0-15,-3 1-2 16,0-2-2-16,-3-4-2 16,6 3-34-1,0-2-13-15,-3-8-60 16,6 2-29-16,3-8 70 16</inkml:trace>
  <inkml:trace contextRef="#ctx0" brushRef="#br0" timeOffset="85">8357 12131 124 0,'-3'0'49'0,"3"0"-26"0,0 3-16 0,0-3 15 16,3 5 7-16,0 3 4 15,3 0-6-15,3 0-2 16,0-3-14-16,3 0-4 0,3-2-1 15,3-3-3-15,-1-3 0 16,-2 1-1-16,0-3 1 0,-3-3 0 16,0 0 1-16,-6 0-5 15,-3 2 1-15,-3 1 0 16,-3 0 2-16,-6 0-1 16,-6 2-1-16,0 3-2 15,-3 5-1-15,0 3-1 16,1 3 3-16,2-1 0 15,3 4 1-15,3-1 0 16,6 3 0-16,3-3 6 16,6 3 6-16,3-3-6 15,6 0-1-15,6 3-1 16,-1-8 2-16,1-3-10 0,3-2-4 16,0-3-40-16,-3-5-19 15,-3-3-29 1</inkml:trace>
  <inkml:trace contextRef="#ctx0" brushRef="#br0" timeOffset="86">8661 12123 160 0,'0'-5'60'0,"0"5"-32"0,3 3-24 0,0 2 13 16,0 3 1-16,0 5 3 15,0 3-7-15,0 0-3 16,0 0-6-16,-1 0-4 0,4 2 2 15,0 1-9-15,0-4-1 0,0-1-84 16</inkml:trace>
  <inkml:trace contextRef="#ctx0" brushRef="#br0" timeOffset="87">8667 12062 208 0,'0'-10'79'0,"0"10"-42"0,6 0-45 0,-3 0 12 0,3 0-6 15,2 2 0-15,7 1-36 0,3 2-14 16,0 3-25 0,0-2-7-16</inkml:trace>
  <inkml:trace contextRef="#ctx0" brushRef="#br0" timeOffset="88">8943 12099 88 0,'-14'-5'33'0,"14"5"-18"0,0 0-5 0,0 0 32 16,-9 3-2 0,-3 2-2-16,0 0-1 15,-3 3-17-15,0 3-6 16,0 2-9-16,0 3 3 0,0 0 4 15,4 0-4-15,5 0 0 16,3-3-4-16,3 3-1 16,3-6-3-16,5-2-1 15,1-5 5-15,3-3 2 0,0-3-2 16,0-2-3-16,-3-3 0 16,3 0-1-16,-3 0 0 15,-6 0 2-15,3 0-1 16,0 0-1-16,0 0 1 15,-3 3 1-15,0 0-3 16,0 2-2-16,-3 3-1 16,6 8 0-16,3 3 3 15,-4 2 0-15,4 11-2 16,-3 0 2-16,0 2 10 0,-3 0 3 16,-3-4 6-16,0-4 1 15,-6 3-6-15,-6-2-3 16,1-6-5-16,-1 0-2 15,0-5-1-15,0-3-2 16,-3-5-8-16,3-2-5 16,0-3-24-16,0-3-9 15,6-3-20-15,3-2-9 16,3-8-8 0</inkml:trace>
  <inkml:trace contextRef="#ctx0" brushRef="#br0" timeOffset="89">9039 11938 132 0,'3'0'52'0,"0"3"-28"0,3 5-11 16,0-3 19-1,0 5 4-15,-1 9 5 0,1 2-11 16,0 3-6-16,-3 2-13 15,-3 6-3-15,0-3-1 0,0-2-1 16,-3-3 1-16,3-6-2 16,0-2 0-16,-3-3-3 15,3-2-2-15,0-6 5 16,0-5 4-16,0 0-5 16,3-5-2-16,3-6-10 15,0-5-3-15,0 0-1 0,3-2 2 16,0 2 1-16,3 3 3 15,0-3 2-15,0 5-1 16,3 3 6-16,0 3 1 16,-4 5 2-16,1 3 2 15,0 5 1-15,0 2 3 16,-3 6-5-16,-3 3-3 16,0-1-1-16,-3-2-1 15,0 0 0-15,0-3 0 16,0 3-7-16,0-3-3 15,0-5-30-15,3-8-88 32</inkml:trace>
  <inkml:trace contextRef="#ctx0" brushRef="#br0" timeOffset="90">9432 11912 184 0,'-3'0'71'0,"3"5"-38"0,0 11-21 16,0-6 19-16,0 6 8 15,3 8 6-15,0 0-20 16,0 5-7-16,0 5-11 16,2 1-5-16,1-1 1 0,3 0-2 15,0 1 2-15,-3-3-4 0,0-6 0 16,0-5-41-16,-3-5-17 15,-3 0-45 1,-3-5-33 0,0-6 60-16</inkml:trace>
  <inkml:trace contextRef="#ctx0" brushRef="#br0" timeOffset="91">9298 12121 260 0,'-6'-8'96'0,"6"8"-52"0,6-3-43 0,0 3 19 16,3 0 0-16,11 0 4 0,7-3-10 16,12 1-3-16,0-1-7 15,2 0-23-15,7-2-9 0,-6 0-103 16</inkml:trace>
  <inkml:trace contextRef="#ctx0" brushRef="#br0" timeOffset="92">18153 9903 116 0,'-3'-2'44'0,"3"2"-24"0,3 0 3 0,-3 0 21 0,0 0-11 16,0 0-4-16,3 2-5 16,3 1-1-16,0 0-13 15,3-1 5-15,0 1 5 0,3 0-9 16,5-3-1-16,4 0-4 15,-3-3-1-15,0 0 1 16,0-2 3-16,0 0-6 16,-3-6-2-16,-3 6-1 15,-4-6 2-15,-2 3 1 16,0-8 1-16,0 11 0 16,-6-5 0-16,-3-1-2 0,-3 0 1 15,0 3-4 1,-8 1 0-16,-1 4-1 0,-3 0-2 15,-3 9 3-15,3 1 2 16,0 4-2-16,3 5 0 16,0 0-1-16,4 2-2 15,-1 3 9-15,3 3 6 16,3 0-3-16,6-3 0 16,3 3-2-16,6 0 1 15,3 2-2-15,11-7 0 16,4-6-3-16,0-5-2 15,0 0 3-15,0-5 2 16,-4-9-18-16,4 4-5 0,0-1-32 16,-3-8-10-16,-12 4-62 15,6 7-24 1,-10-11 77-16</inkml:trace>
  <inkml:trace contextRef="#ctx0" brushRef="#br0" timeOffset="93">18540 9562 156 0,'-6'0'60'0,"9"5"-32"0,-3 3-33 16,0 21 40-16,0 8-3 16,0 6-2-16,-3 4-1 15,0 1-17-15,0-3-5 0,3-3-2 16,0-7 1-16,0 10-3 15,3-11-4 1,-3-5-15-16,3-8-7 16,0-5-17-16,-3-21-71 15</inkml:trace>
  <inkml:trace contextRef="#ctx0" brushRef="#br0" timeOffset="94">18659 9565 144 0,'-3'-3'55'0,"6"3"-30"0,-3 3-10 16,0-3 20-16</inkml:trace>
  <inkml:trace contextRef="#ctx0" brushRef="#br0" timeOffset="95">18662 9578 336 0,'3'24'44'0,"0"10"-22"0,0 8-5 15,-3 6-3-15,0 0-1 0,0-1 2 16,3-4-8 0,0-1-2-16,3-8-3 0,3-2-6 15,6-5-2 1,-4-12-35-16,-2 4-13 16,-3-8-45-1,3-3-35-15,0-14 54 16</inkml:trace>
  <inkml:trace contextRef="#ctx0" brushRef="#br0" timeOffset="96">18879 9819 208 0,'-9'21'79'15,"9"-8"-42"-15,-3 3-26 0,3-5 21 0,-3 4-8 16,3 4 0-16,0-3-13 15,0 2-7-15,0 1-2 16,0-3-18-16,0 0-6 0,0-6-159 31,0-5 63-31</inkml:trace>
  <inkml:trace contextRef="#ctx0" brushRef="#br0" timeOffset="97">18855 9686 236 0,'-12'-5'90'0,"10"5"-48"0,4-3-53 0,-2 3 11 16</inkml:trace>
  <inkml:trace contextRef="#ctx0" brushRef="#br0" timeOffset="98">18849 9684 288 0,'9'8'-89'15,"0"2"9"-15,0-2 10 16</inkml:trace>
  <inkml:trace contextRef="#ctx0" brushRef="#br0" timeOffset="99">18989 9951 148 0,'-3'26'55'0,"6"-4"-30"0,0 33-12 16,-3-34 17-16,0 3 5 15,0 3 3-15,0 4-14 16,0-4-6-1,3 5-9-15,-3-9-4 0,0-4 0 16,3-3-1-16,-3-6 0 16,0-4 0-16,0-12-5 15,0-7 1-15,-3 0 2 16,3-14-1 0,-3 4-1-16,0-14 1 15,3 0-1-15,0 2 0 16,0 1 2-16,0-1-1 15,3 1-1-15,3-11 3 0,3 8 2 16,3 3 4-16,3 4 5 16,0 4-6-16,3 5 0 15,0 8-4-15,2 7-3 16,-2 6 2-16,3 6 2 16,-6 2 7-16,-3 7 2 15,0 1-1-15,-12 5 2 16,0 3-6-16,-6 0-1 15,-3-3-2-15,-3 0 1 16,-3-5-13-16,-3-2-3 16,0-4-20-16,1-2-9 15,2 0-7-15,3-3 0 16,0-2-6-16,3 0-3 16,3-3-39-1</inkml:trace>
  <inkml:trace contextRef="#ctx0" brushRef="#br0" timeOffset="100">19382 9774 184 0,'0'-11'68'0,"0"11"-36"0,-15 3-15 0,18 2 22 16,-6 0-5-16,0-2 1 15,-6 2-12-15,1-2-1 16,-1 13-13-16,-3-3-5 0,3 0-3 16,3-2-1-16,3-1 2 15,6 1-3-15,0 2-2 16,3 0 2-16,0 1 0 15,0-1 3-15,0 3 3 16,3-3 7-16,-9 0 2 16,-3 6-5-16,-3-3-1 15,-6-3-2-15,-3 3 1 16,0-6-6-16,0-4-3 0,-3-1-2 16,9-2 3-16,0-3-29 15,3-3-12-15,6-2-27 16,3-3-12-16,3 0-22 15</inkml:trace>
  <inkml:trace contextRef="#ctx0" brushRef="#br0" timeOffset="101">19480 9872 176 0,'-8'0'68'0,"11"0"-36"0,-3 0-24 0,0 0 18 15,0 0 5-15,3 5 5 16,2 0-6-16,4 3-1 31,9 3-16-31,0-3 3 16,6-3 2-16,3-2-8 0,-1-3-3 16,-8-3-4-16,3-2 0 15,-6-1 0-15,-3-2 1 16,-3-2-2-16,-3-1-2 15,-6-5-21 1,-9 3 2-16,-9 0 0 16,0 2 4-16,0 6 2 15,-2 8 5-15,-4 7 5 16,3 4 0-16,0 4 1 0,3 3 2 16,3 3 0-1,3 0 8-15,3-3 7 16,6 11 4-16,3-1 1 0,9-4-9 15,6-6-2-15,9-2-5 16,9-6-3-16,6-8-5 16,-4 0 0-16,10-7-49 15,-6 2-19-15,2-11-48 16</inkml:trace>
  <inkml:trace contextRef="#ctx0" brushRef="#br0" timeOffset="102">20171 9469 120 0,'-9'-2'46'0,"3"2"-24"0,0 2-13 16,-3 4 16-16,-9 2 1 16,1 2 4-16,-4 6 4 15,-3 8 1-15,0 16-19 16,0 2 8-16,3 14 4 0,4-1 0 16,2 1 1-16,9 12-12 15,6-7-5-15,9 0-7 16,9-5-4-16,14-1-3 15,1-2 1-15,0-8-39 16,0-8-15-16,-7-8-72 16</inkml:trace>
  <inkml:trace contextRef="#ctx0" brushRef="#br0" timeOffset="103">20522 9792 168 0,'-9'-2'63'0,"9"17"-34"0,0-7-19 0,0-2 20 15,-3 4 6-15,-3 4 5 16,-3 4-4-16,-2 6 0 0,-4 2-21 16,0 1-5-16,0 10 0 0,0-5-9 15,3-1-1-15,3-7-6 16,0-5-1-16,3-3-22 16,0-6-8-16,3-5-31 15,0-2-10-15</inkml:trace>
  <inkml:trace contextRef="#ctx0" brushRef="#br0" timeOffset="104">20344 9829 172 0,'-3'-2'66'0,"3"4"-36"0,3 1-26 0,-3 2 15 15,3 1 9-15,3-1 6 16,3 3-2-16,5 5-2 15,1 5-16-15,3 6-2 0,0 0-1 16,0-3-6-16,0 8-1 16,0-5-7-16,5 0-2 15,-5-8-49-15,0-3-21 16,0-2-35 0</inkml:trace>
  <inkml:trace contextRef="#ctx0" brushRef="#br0" timeOffset="105">20748 10107 172 0,'-2'5'66'0,"4"3"-36"0,-2 3-11 16,0-3 23-16,-5 2-10 15,-7 1-1-15,0 2-18 16,-3 0-6-16,0 3-4 16,0-2-9-16,0-4-1 0,3-7-41 0,3-1-16 15,0-4-33 1</inkml:trace>
  <inkml:trace contextRef="#ctx0" brushRef="#br0" timeOffset="106">21002 9864 200 0,'0'0'77'0,"14"-3"-42"0,-8 3-21 16,-3 5 22-16,3 3 2 15,0 5 4-15,0 6-14 16,3 5-7-16,0 0-12 0,3 2-4 0,0-5 1 15,0 3-3-15,0-5 0 16,-3-4-6-16,0-1-2 16,-4-4-27-16,-2-2-9 15,3 0-25-15,-3-3-11 16</inkml:trace>
  <inkml:trace contextRef="#ctx0" brushRef="#br0" timeOffset="107">21281 9877 204 0,'-3'-3'77'0,"3"3"-42"0,0 3-37 16,0-3 17-16,0 5 9 15,-3 6 9-15,-3 5 3 16,0 7 2-16,-2 15-20 15,-7 6 3-15,0 1 2 0,0 6-6 16,0-4 1-16,3-2-11 16,0-2-4-16,0-6-9 15,0-6-1-15,6-7-17 16,0-8-7 0,0-8-96-1,6-8-61-15,6-13 79 16</inkml:trace>
  <inkml:trace contextRef="#ctx0" brushRef="#br0" timeOffset="108">21439 10086 212 0,'0'26'82'0,"-18"-2"-44"0,3-3-20 0,9-7 23 15,-3 7-19-15,1-5-5 16,-4 5-32-16,0 0-15 16,0-3-84-16,3-4-36 0</inkml:trace>
  <inkml:trace contextRef="#ctx0" brushRef="#br0" timeOffset="109">21728 9808 148 0,'-3'-18'57'0,"3"49"-30"0,0-28-7 0,0 2 21 16,0 1-13-16,0 2-4 16,0 2 1-16,0 3 1 15,0 6-13-15,3 5 1 0,0 2 0 16,0-5-3-16,3 8 1 16,0-5-5-16,3 3-2 15,0-14-5-15,-1 0 0 16,1-13 0-16,3-5 2 15,-3 0-6-15,0-3-1 16,0-6-7-16,0-2 0 16,-3-2 1-16,0 5 5 15,0 2 5-15,-6 3 3 16,6 0 0-16,-3 3 1 16,0 2-2-16,0 9 2 0,0 4-2 15,3 1-1-15,0-1 7 16,3 12 3-16,-1 1 3 15,7-9 3-15,-3-4-3 16,3-2 0-16,3-11 1 16,-6-2 4-16,3 0-4 15,-3-6 0-15,-3-2-4 16,-3-3-1-16,0 0-5 16,-6-2-3-16,3-1-3 15,-3 3-1-15,-3 3-23 16,0 0-10-16,0 2-41 15,0 3-16-15,3 3-28 16</inkml:trace>
  <inkml:trace contextRef="#ctx0" brushRef="#br0" timeOffset="110">22127 9869 220 0,'0'8'82'0,"12"8"-44"0,-6 37-22 0,-4-37 24 16,1 5-21-16,0-5-16 15,3 7-122 17,6-25-44-32</inkml:trace>
  <inkml:trace contextRef="#ctx0" brushRef="#br0" timeOffset="111">22156 9716 244 0,'-3'-3'90'0,"3"3"-48"0,3 3-47 16,-3-3 15-16,6 0-11 16,0 2-1-16,3 1-21 15,3 2-8-15,3 3-66 16,0 0-28-16</inkml:trace>
  <inkml:trace contextRef="#ctx0" brushRef="#br0" timeOffset="112">22442 9784 160 0,'-12'-5'60'0,"6"10"-32"0,-3 1-9 0,0-4 23 16,-2 6-10-16,-1 8-3 15,-3 0-15-15,3 5-4 16,0 6-6-16,3 2 4 0,3 5 4 16,0 0-4-16,6 6-2 15,9-8-1-15,6-8 1 16,-3-8-1-16,3-1 0 16,0-9-1-16,2-4 2 15,1-10-3-15,-3-7 0 0,0-4-6 16,-3-5 0-16,-3-5-4 15,0-3 2-15,-3 1-2 16,-3-9 0-16,-3 3-5 16,-3-3-3-16,-3 3 9 15,3-3 5-15,-3 3 3 16,6 8 4-16,-3 8 1 16,0 5 3-16,3 11-1 15,3 16 0 1,0 4 1-16,9 9-3 15,-9 5-2-15,3 8 0 0,0 6-1 16,3-1-2-16,3 0 1 16,2-5-2-1,1 3 2-15,-3-8-20 16,0-3-8-16,0-13-45 0,3-6-17 16,0-10-15-1</inkml:trace>
  <inkml:trace contextRef="#ctx0" brushRef="#br0" timeOffset="113">22773 9655 244 0,'-3'21'93'15,"6"-5"-50"-15,-3 10-33 0,0-13 25 16,-3 16-4-16,0 6 4 0,0 7-19 15,0 1-9-15,0 9-5 16,0-1 0-16,-3-6 1 0,6-11-23 16,-3-5-9-16,0-5-41 15,0-8-18-15</inkml:trace>
  <inkml:trace contextRef="#ctx0" brushRef="#br0" timeOffset="114">22612 9906 204 0,'-3'-5'77'0,"6"-1"-42"0,9 1-23 0,-3 2 21 16,3 1-8-16,2-1 0 16,4 1-16-16,3-1-8 15,3-5-1-15,0 0-19 0,0 0-7 16,-7-2-55-1,1-1-53-15,0 0 41 16</inkml:trace>
  <inkml:trace contextRef="#ctx0" brushRef="#br0" timeOffset="115">22865 9660 148 0,'-3'8'57'0,"3"5"-30"0,3 8-14 0,-3-2 19 0,3 5 4 15,3 7 5 1,-6 41 13 0,3-14 8-16,-3-5-33 15,0-8-16-15,0-8-7 0,0-11-3 16,0-4 3-16,0-9-10 16,0-3-4-16,3-7-3 15,6-8 1-15,-3-14-3 16,0-2-2-16,0-5-2 15,5 2-3-15,1-3 9 16,9 9 4-16,0 5 2 16,-3 7 4-16,-6 9 20 0,6 8 11 15,-6 7 1 1,-1 11 2-16,-5-5-19 0,-3 0-8 16,3-3-9-1,-3-3-3-15,-6-2-39 0,-3-2-15 16,15-7-74-1</inkml:trace>
  <inkml:trace contextRef="#ctx0" brushRef="#br0" timeOffset="116">23213 10194 256 0,'-18'22'96'0,"12"-1"-52"0,-6 8-40 16,6-21 19-16,-5 2-13 15,-4-2-3-15,0 0-62 16,-6-2-27-16,-6-1-23 16,3-8-9-16</inkml:trace>
  <inkml:trace contextRef="#ctx0" brushRef="#br0" timeOffset="117">23517 9618 176 0,'-9'0'68'0,"9"23"-36"0,0 4-24 0,0-14 18 16,9 8 7-16,-9 14 6 15,0 2 2-15,0 5 2 16,0 0-24-16,-9-2 3 0,6 2 1 15,3-5-10-15,-3-5-2 16,0-5-7-16,0-9-3 16,0-5 8-1,6-2-5-15,0-14-1 16,0-7-7-16,3-3-2 16,-6-6 0-16,12-7 4 15,-6-4-1-15,3 4 1 16,2 0 0-16,1-1 0 0,3 6 2 15,0 2 2-15,3 11 1 16,0 6 1-16,-3 4 6 16,6 6 6-16,-7 8-8 15,-2 8-2-15,-3 3-2 16,-3 4 0-16,-6 1-2 16,0 2 1-16,0-10-9 15,0 0-3-15,0-5-31 16,0-4-11-16,0-4-42 15,0-6-17-15</inkml:trace>
  <inkml:trace contextRef="#ctx0" brushRef="#br0" timeOffset="118">23817 9948 248 0,'-6'3'93'0,"12"5"-50"0,3 3-48 0,-3-4 17 15,0 1 13-15,-3-2 8 16,6-1-5-16,-6 0-4 16,6-2-14-16,3-3-6 0,-3-3-1 15,-3-2 0-15,6-6 1 16,-3 1-7-16,-6-3 0 16,-3 2-6-16,-3-2 1 15,-3 2-3-15,-6 1 2 16,-6 7 3-1,-3 8 3-15,9 6 6 16,-3 5 6-16,6 5 6 16,0 0 5-16,3 5 5 15,12-2 2-15,-3 0-12 16,12 0-6-16,-3-8-6 16,3 2-3-16,-6-4-21 15,12-7-11-15,0-4-33 16,-1-3-11-16,-2-5-55 15</inkml:trace>
  <inkml:trace contextRef="#ctx0" brushRef="#br0" timeOffset="119">24035 9922 264 0,'-3'0'99'0,"3"3"-54"0,0 7-50 15,0-2 17-15,3 3 6 16,-3 5 6-16,0 5-8 0,0 10-4 15,6-7-7-15,-6-5-6 0,6 2 0 16,-1-8-32-16,-2 0-13 16,6-5-70-1,-3 0-38-15,0-8 71 16</inkml:trace>
  <inkml:trace contextRef="#ctx0" brushRef="#br0" timeOffset="120">24061 9827 296 0,'-9'-8'110'0,"12"8"-60"0,-3-16-41 16,0 13 27-16,0 3-20 15,6-2-6-15,-3 2-20 16,6 0-8-16,0 0 9 16,3 10-60-16,0-5-23 0,3 6-24 15</inkml:trace>
  <inkml:trace contextRef="#ctx0" brushRef="#br0" timeOffset="121">24243 9890 200 0,'-15'8'77'0,"9"0"-42"0,0 11-12 0,-3-9 24 15,-3 9-13-15,3 12-5 16,0 4-8-16,4-3-3 15,-1-6-10-15,3-2-3 0,3-3-1 16,3-5-2-16,8-6 1 16,-2-4-4-16,3-4 0 15,-3-2-1-15,0-8-2 16,3-7-4-16,-3-1 0 16,-3-5 2-16,0-1 3 15,-3 4 0-15,0-1-1 16,-3 3-6-16,3 1-2 15,-3 4 0-15,6 3 2 16,-3 5 4-16,-3 3 3 0,0 11 0 16,9 13 1-16,0 0 13 15,-6 7 5-15,6 4 11 16,-6 4 6-16,-3 1-2 16,-3 0 1-16,-6-3-7 15,0 0-1-15,-6-5-11 16,-6-6-5-16,3-5-3 15,-3-5 1-15,0-8-30 16,-5-5-10-16,5-9-4 16,6-4 0-16,0-6-25 15,3-8-9-15</inkml:trace>
  <inkml:trace contextRef="#ctx0" brushRef="#br0" timeOffset="122">24395 9612 228 0,'0'3'88'0,"12"21"-48"0,-3-8-47 16,-6 5 75-16,3 16-11 15,-6 3-8-15,0 7-4 16,0 9-27-16,-6-1 1 0,3 1 1 15,3-14-9-15,-6 1-3 16,6-14-5-16,0-3 0 0,0-13-4 16,0 1 0-16,6-9-8 15,-6-5-4-15,3-5-4 16,6-17-3-16,-6-7-6 16,5-5-1-16,7-1 7 15,0 1 5-15,3 8 9 16,0 4 3-16,3 7 7 15,-6 9 2-15,5 9 20 16,-2 10 9-16,-6 8-6 16,3 11-5-16,-9 2-11 15,3-4-4-15,-3-7-5 16,0 1-3-16,-6-8-16 0,6-3-7 16,-6-5-38-16,9-2-14 15,-3-9-38 1,3-5-52-16,-3-16 50 15</inkml:trace>
  <inkml:trace contextRef="#ctx0" brushRef="#br0" timeOffset="123">24755 9676 280 0,'0'13'107'0,"0"16"-58"0,9 6-31 0,-9-14 28 16,0 8-9-16,0 8-2 15,-9 3-13-15,6-1-4 0,0 1-10 16,-3-3-12-16,6 0-2 16,-3-11-36-16,-3-7-12 0,6-3-192 31,-3-11 95-31</inkml:trace>
  <inkml:trace contextRef="#ctx0" brushRef="#br0" timeOffset="124">24591 9853 296 0,'9'-3'110'0,"0"3"-60"0,12-2-39 16,-9 2 28-16,6-3-21 16,0 1-5-16,2-1-19 15,4-5-7-15,3 8 7 16,3-8-55-16,-3 0-23 0,-4 3-39 15</inkml:trace>
  <inkml:trace contextRef="#ctx0" brushRef="#br0" timeOffset="125">24916 9504 240 0,'9'16'90'0,"3"-3"-48"0,2 35-16 0,-8-19 31 16,9 8-1-16,-3 8 3 16,0 5-8-16,-3 11-4 0,-6 5-26 15,-3-3-4-15,-12-4 0 0,3-6-3 16,-12-6 0-16,6-4-8 16,-11-14-4-16,-4-3-26 15,6-10-9-15,-3-11-34 16,-3-5-12-16,10-5-60 15,5-3-62 1,0-5 74-16</inkml:trace>
  <inkml:trace contextRef="#ctx0" brushRef="#br0" timeOffset="126">25148 9845 164 0,'9'8'63'0,"-6"-5"-34"0,-3-14-1 0,0 16 25 16,0-5-7-16,0 0 0 15,0 3-11-15,0 0-2 16,0-1-18-16,-3 1 0 0,0-3-1 15,-3 3-3-15,-3-3-1 16,6 0-9-16,-3 0 0 16,3 0-1-16,3-6-3 15,9 6 0 1,-6 0-1-16,6 0 3 16,-3 0 0-16,0 0 1 0,0 0 11 15,-6 0 7-15,0 0 0 16,0 0-1-16,-6 3-3 15,6-3-14 1,-3 0-7-16,0 0-33 16,3-3-11-16,0 3-53 15,0 3-22-15,0 2 10 16</inkml:trace>
  <inkml:trace contextRef="#ctx0" brushRef="#br0" timeOffset="127">25118 10067 252 0,'9'14'96'0,"-12"-1"-52"0,15 8-12 0,-9-8 33 0,-3 6-10 16,0-1-2-16,-9 9-13 16,6-1-5-16,-6 1-19 15,-6-4-10-15,-6 1-4 0,-5-3-40 16,-4-5-16-16,-3 0-127 15</inkml:trace>
  <inkml:trace contextRef="#ctx0" brushRef="#br0" timeOffset="128">17897 9411 184 0,'0'-8'71'0,"0"8"-38"0,0-5-32 0,3 10 14 0,-3 6 5 15,-3 13 5 1,0 21 4-16,3 16 2 0,-3 15-16 15,0 14 2-15,-3 13 1 0,3 6-8 16,0-9-3-16,3-10-2 16,3-10-1-16,0-9-5 15,3-7-1-15,0-17-26 16,0-10-11-16,0-15-57 16,3-9-55-1,-3-19 54-15</inkml:trace>
  <inkml:trace contextRef="#ctx0" brushRef="#br0" timeOffset="129">17912 9290 120 0,'-15'-16'46'0,"15"13"-24"0,-6 6-21 0,6-3 8 16,0 0-1-16,3 2 0 15,6 1 4-15,6-3 3 16,0 0-8-16,11 3 9 0,4-6 6 15,9-2 0-15,3 2-1 16,2 3 2-16,7-3 0 16,-1 1-12-16,1 4-7 15,6 1-2-15,2 0 0 16,1 2-6-16,2-2 1 16,1 5 3-16,-1-3 4 15,-2-5 1-15,5 0 2 16,1 0-2-16,-1 0 2 15,1 2-2-15,-4 1 2 0,1 2-4 16,-4-5 0-16,10 6-1 16,-4-4 1-16,4 4-2 15,2-6 2-15,-2 5-2 16,-1-5-1-16,9 0 1 16,-2-3-1-16,-1 3 0 15,1 0 2-15,2 11-1 16,-6-8 2-16,7-1-2 15,-7-2 2-15,4 8-2 16,-1-5 2-16,-2 5-4 16,2-8 0-16,3 5 1 15,-2-8 0-15,-1 9 0 0,4-4 0 16,-1 1 2-16,-3-3 1 16,25 8-1-16,-10-19-2 15,3 19 1-15,-6-13-1 16,-5 8 0-16,-10-3 2 15,7 7-3-15,-7-9-2 16,1 7 2-16,2-8 0 16,-6 9 1-16,1-9 2 15,-10 3-1-15,13 0-1 16,-10 5 3-16,1-7 0 16,-1 7 1-16,4-8 0 15,-4-7 0-15,-5 10 0 0,2 5-5 16,7-15 1-16,-1-1 0 15,1 6 2-15,2-1-1 16,-5 6-1-16,-1-2 1 16,1-4-1-16,-21 1-3 15,26 5 2-15,-5-2 1 16,5 2 0-16,0-3 0 16,-2 8 2-16,5-7-1 15,-5-1-1-15,-1 0 3 16,4-2 0-16,-4 0-4 15,-5 7 1-15,-13 1-2 16,16 0 0-16,-1-9 2 16,4 6 2-16,-4-2-3 15,-2 4-2-15,5-4 4 16,-5 7 1-16,-3-8 0 0,8 3-2 16,-2-2 1-16,2 4-1 15,-2 4 0-15,-1-1 0 16,1-5 0-16,-4 10 2 15,-8-7 1-15,8 5 1 16,-2-16-2-16,-7 8-2 16,1 8 1-16,-6 0 1 15,11-5 1-15,-11-1 3 16,-6-4-1-16,2 7 2 16,-8-8-4-16,-3 9 0 0,-9-4-1 15,-4-7 1-15,-5 10-11 16,-6-10-4-1,-3 0-25-15,-6-1-11 0,-3-4-63 16,6 7-48 0,-3 0 63-16</inkml:trace>
  <inkml:trace contextRef="#ctx0" brushRef="#br0" timeOffset="130">25240 9395 112 0,'9'-2'44'0,"-9"12"-24"0,0-15-2 16,0 5 18-16,0 5-7 15,6 1 0-15,-3-9-7 16,0 0-2-16,3 1-11 0,-3-6 6 0,6 13 2 16,-6-8-7-16,6 3-1 15,-3 6 8 1,-3-1-7-16,-3-2-1 15,6 2-3-15,-3 0 1 16,0 8 7 0,-3 3-1-16,8 5 2 15,1 11-2-15,-6 11 2 16,6 2 12-16,-3 7 7 16,-3 4-25-16,-3 5-11 15,0 5 2-15,6 5 3 16,-6-2-1-16,0 11 1 15,0-17 1-15,0-5 2 16,-6-5-1-16,6-5 0 0,-9-6-1 16,9-7 0-16,0-9-5 15,0 3-3 1,0-5-1-16,6-6-17 16,-3-2-8-16,-3-5-28 15,6 2-11-15,-3 3-50 16,-6-5-37-1,-3-14 68-15</inkml:trace>
  <inkml:trace contextRef="#ctx0" brushRef="#br0" timeOffset="131">17897 10443 176 0,'-9'-8'68'0,"-3"8"-36"0,15-2-33 15,-3 2 12-15,0 0-10 16,0 0 0-16,6 0-3 15,0 0 0-15,3 2 2 16,6-2 6-16,0 0 4 0,11 0 8 16,7 0 3-16,6 0-2 15,3 0-1-15,8 3 1 16,1-1 0-16,-1 1-6 16,7 2 0-16,2 1-4 15,1-4 0-15,5 1-5 16,7 0-1-16,2 7-1 15,-2-2 1-15,2 0 4 0,4-3 4 16,-7 1 0-16,3 4 3 16,-2 3-5-16,-1-5-3 15,1 3-3-15,-1-3 0 16,1-3-2-16,5 1-1 16,-9-4 1-16,1-2 1 15,5 3-1-15,-5-3-1 16,-4 0 1-16,1-3-1 15,2 3 11-15,-2 0 5 16,-4 0-15-16,7 3-7 16,-4-1 5-16,1 1 2 0,2 0 0 15,1-1-1-15,2 4 1 16,0-4-1-16,1 1 0 16,2 0 0-16,-2-1-3 15,2-2 2-15,1 3 1 16,8 2 2-16,6-2 3 15,-2-3 2-15,5 0-3 16,-6 0-3-16,-8 0-3 16,2 3 1-16,3-3-6 15,1 0 0-15,5 2 9 16,-12-2 8-16,-2 3-6 16,11-1-2-16,-6 1-9 15,1 0-3-15,2-1 12 0,0 1 5 16,7 0-2-16,-7-3-1 15,0-3-2-15,1 3 1 16,-7 0-4-16,1 0 0 16,5-3-1-16,-3 1-2 15,-2-4 5-15,2 4 1 16,-3-3 0-16,-2 2 1 16,2-2-4-16,10 2-2 15,-1 0 2-15,3 1 2 16,-8-1 0-16,2 3 2 15,-3 0 0-15,1 0 3 16,2 3-3-16,-6-1-2 0,7 1 0 16,-4-3-1-16,6 0 0 15,-2 0 2-15,-10 3 5 16,6-3 4-16,1 0-6 16,-4 2-3-16,-2 1-1 15,-4 0-1-15,9-3-3 16,-2 2 2-16,5 1 3 15,1-1 3-15,2 4-24 16,0-6-10-16,-8 2-69 16,-16-4-29-16,-11-4-5 15</inkml:trace>
  <inkml:trace contextRef="#ctx0" brushRef="#br0" timeOffset="132">8884 4897 160 0,'-3'0'63'0,"3"-2"-34"0,-6 18-23 0,3-19 15 16,3 8-11-16,0-2-3 16,3-8 0-16,-3 5 2 15,3 5-4-15,-3-5 10 0,3-3 18 16,0 3-4-1,-3 0-4-15,3 6-3 16,-3-9-10-16,0 0-3 16,0 3-1-16,3 6 2 15,-3-6-5-15,9 5-3 16,-3 3 1-16,6-3 0 16,-3 0 5-16,2-5 3 0,4 6-2 15,3-9 0-15,9 3-1 16,6 3 0-16,8-3-2 15,13 2 1-15,14-4-2 16,13 4 2-16,20-4-11 16,15-1-2-16,12 0 9 15,18 3 7-15,6-2-2 16,14-6 0-16,13 8-20 16,9 0-6-16,-16-5 30 15,4 10 17-15,-4-3 2 16,-8-2 2-16,-15 0-16 15,-6 8-5-15,-9-2-8 16,-6-1-3-16,-15 0-3 16,-21-2 1-16,-14 2-10 15,-19-2-3-15,-14-3-6 0,-9 3-3 16,-10-1-47-16,-14 6-21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0:17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11712 15121 112 0,'-3'-3'44'0,"3"6"-24"0,-3 2-13 0,3-2 15 15</inkml:trace>
  <inkml:trace contextRef="#ctx0" brushRef="#br0" timeOffset="1">11694 15150 251 0,'-15'21'28'16,"-3"3"-13"-16,0 5-8 0,-3 3-1 15,3 2-3-15,-2 1-2 16,5-4 0-16,0-7-1 15,3-3 2-15,3-5 3 16,3-5 7-16,3-6 4 16,0-5-6-16,6-2-1 15,3-12-3-15,3-2-1 16,3-2-3-16,0-3-2 16,0-6 1-16,6 6-1 15,-1 0 0-15,1-3 2 16,-3 6-1-16,-3 2 2 15,0 5-2-15,0 6-1 0,0 2 7 16,0 6 3-16,0 2-1 16,3 6 2-16,-4 5-4 15,1 2 1-15,0 1-3 16,0-1 2-16,0 3-4 16,-3-5-2-16,0 0-9 15,0 3-3-15,0-6-45 16,-3 0-18-16,0-2-30 15</inkml:trace>
  <inkml:trace contextRef="#ctx0" brushRef="#br0" timeOffset="2">11932 14489 104 0,'-24'-30'41'0,"18"23"-22"0,-12-7 0 16,12 9 18-16,-3-3-3 15,-5 3 1-15,-7 0-12 16,-3 2-3-16,0 3-12 16,-12 3-3-16,-2 4-1 0,-1 7-2 15,0 9-2-15,-8 12-2 0,5 5 1 16,3 10-1-16,4 8 0 15,8 6 2-15,9 18 2 16,12-6-1-16,15-2-1 16,15-13-2-16,8-8 1 15,16-11 1-15,9-15 2 16,5-16 3-16,18-19 2 16,-2-16 1-16,-1-24 2 15,-5-5-3-15,-13 0 1 16,-11-8-1-16,-12 3 3 15,-16 3 15-15,-11-9 6 0,-15 11 1 16,-11 6 1 0,-10 2-16-16,-9 8-5 15,-3 8-10-15,4 5-2 0,2 5-29 16,3 6-13-16,6 8-55 16,6 5-26-16</inkml:trace>
  <inkml:trace contextRef="#ctx0" brushRef="#br0" timeOffset="3">11673 15327 28 0,'-15'-8'11'0,"15"3"-6"0,0-5 11 0,6 4 13 16,0 1 5-16,-3 0 4 16,0 2-8-16,0 0-1 15,-3 3-12-15,0 0-5 16,0 11-3-16,-6 7-1 15,3 19-4-15,-6 8-1 0,0 8 3 16,3 0-1-16,6 3 2 16,9-9 0-16,0-2 3 0,9-7-3 15,6-7 1-15,11-7 4 16,10-5 2-16,3-6-5 16,-1-8-3-16,4-5-1 15,0-5-1-15,-4-6-22 16,-2-5-10-16,-4 3-70 15</inkml:trace>
  <inkml:trace contextRef="#ctx0" brushRef="#br0" timeOffset="4">12584 15690 40 0,'-15'-8'16'0,"30"5"-8"0,-6-2-10 0,-6 2 6 0,0 1 3 16,0-9 6-16,-3 3 13 15,0 0 8-15</inkml:trace>
  <inkml:trace contextRef="#ctx0" brushRef="#br0" timeOffset="5">12596 15634 215 0,'-12'0'45'0,"0"3"-14"15,-3 2-8-15,0 0-14 16,-3 3-5-16,-3 0-1 0,7 0-2 15,2 0-1-15,3 0 1 16,6 3 1-16,6-1-6 16,6 4 1-16,6-4 3 15,8-2 4-15,-2 5-1 16,0 3 0-16,-3-5-1 16,-3-1 1-16,-3 4 4 0,-6-1 6 15,-6 5-3 1,-6-4 2-16,-9-1-5 0,-3-3-2 15,-3-2-2-15,0-2-3 16,-3-4-2-16,7-7-1 16,2 0-23-16,6-1-10 15,3-4-30 1,6-3-48-16,9-6 27 16</inkml:trace>
  <inkml:trace contextRef="#ctx0" brushRef="#br0" timeOffset="6">12771 15663 160 0,'0'3'60'0,"3"2"-32"0,0 6-24 16,-3-3 15-16,0 2 2 16,0 4 4-16,0-1-11 15,0 0-5-15,0 0-6 16,0-2-3-16,0-1 1 0,0-2-43 15,0-2-19-15</inkml:trace>
  <inkml:trace contextRef="#ctx0" brushRef="#br0" timeOffset="7">12762 15544 192 0,'-3'-5'74'0,"3"2"-40"0,3-2-42 0,-3 5 12 16,0 0-6-16,6 5-2 16,0-2-24-16,3 2-9 15,6 3-34-15,0 5-15 16</inkml:trace>
  <inkml:trace contextRef="#ctx0" brushRef="#br0" timeOffset="8">12908 15727 132 0,'0'13'52'0,"6"-5"-28"0,-3 5-24 0,0-5 13 0,0 0 0 15,-3 0 2-15,0 0 0 16,0 0 1-16,0-3-8 16,0 1-5-16,0-6-2 0,0 0 1 15,0 0 3-15,0-3-2 16,0-5 0-16,0-3-1 15,0-2 1-15,3-3-2 16,0 0-1-16,3-2 1 16,0 7 1-16,3-2 1 15,6 2 3-15,3 4-1 16,-3 1 0-16,-1 4-3 0,1 2-2 16,0 0 1-16,-3 5 1 15,0 3 1-15,0 2 1 16,-3 1-2-16,0 0 1 15,-3-1-7-15,0-2 1 16,0 3-28-16,0-3-11 16,0 0-43-1,-1-3-18-15,4-3 54 16</inkml:trace>
  <inkml:trace contextRef="#ctx0" brushRef="#br0" timeOffset="9">13313 15700 124 0,'6'-10'46'0,"-9"5"-24"0,0-1-2 0,3 4 19 0,-3-1-2 16,-3 0 1-16,-3 3-13 15,-6 0-5-15,3 0-11 16,0 6-8-16,-2 4-2 0,2 3-1 16,0 6 0-16,3-1 2 15,3-2 0-15,6 8-3 16,3-5 2-16,3-3 1 15,0-6 0-15,6-7 2 16,3-3 1-16,-1-6-1 16,1-1 1-16,-3-4-2 15,3-2-1-15,-9-3 1 16,0-3-1-16,0 6 0 0,-3 0 0 16,0 2 0-16,-3 1 0 15,3 4-5-15,0 4-1 16,3 4 0-16,0 9 4 15,3 5-1-15,0 10 1 16,0 6 2-16,0-5 0 16,-4 7 4-16,-2-2 2 15,-6-6 2-15,-2 1 2 16,-4-9-1-16,-6 3 0 16,-6-8-3-16,-3-5-1 15,-3-2-3-15,0-6-2 16,1-3-17-16,2-5-9 15,3-8-26-15,6-8-10 0,6-13-27 32</inkml:trace>
  <inkml:trace contextRef="#ctx0" brushRef="#br0" timeOffset="10">13432 15354 156 0,'0'-6'57'0,"3"9"-30"0,12 2-32 16,-9 6 10-16,-3 8 10 16,0 7 10-16,0 6 0 15,0 7 0-15,3 4-13 16,-3-1-8-16,3 0 0 0,-3-2-3 16,3-3 2-16,-3 0-2 15,3 0-1-15,0-8-46 16,-1-7-21-16</inkml:trace>
  <inkml:trace contextRef="#ctx0" brushRef="#br0" timeOffset="11">13632 15682 192 0,'5'0'74'0,"4"0"-40"0,3 0-35 0,-6 0 12 16,3 0 6-16,3-3 6 0,0 1-6 15,3-1 1 1,-3-2-11-16,0-1-2 0,0 1-1 16,-3 0 0-16,-3-1 0 0,-4 1-2 15,-2 0-2-15,-5-8 1 16,-7 7-1-16,0 4-5 16,-3-1 1-16,-6 8-3 15,0 3 2-15,0 3 3 16,0 5 1-16,4 2 1 15,2 3 2-15,6 1 1 16,3-1 3-16,9-3-5 16,6-2-1-16,6-3 6 15,3 3 6-15,2-8-6 16,7-2-3-16,0-6-33 16,0-3-13-16,-3-2-66 15</inkml:trace>
  <inkml:trace contextRef="#ctx0" brushRef="#br0" timeOffset="12">13888 15714 228 0,'5'-3'85'0,"10"0"-46"0,6 1-43 0,-12 2 13 15,3-3-10-15,6 0 1 16,3 1-33-16,3-1-13 15,2 0-43-15,13 1-16 0</inkml:trace>
  <inkml:trace contextRef="#ctx0" brushRef="#br0" timeOffset="13">14295 15433 100 0,'-3'0'38'0,"6"11"-20"0,0 5-8 0,0-6 14 0,0 9 4 15,0 7 6-15,-3 3-4 16,0 6 2-16,0 2-18 15,3 0-6-15,0-3-3 0,3 1-3 16,-3-4 1-16,0-2-2 16,0-5 2-16,3-5-11 15,-3-6-4-15,-3-2-38 16,3-4-15-16</inkml:trace>
  <inkml:trace contextRef="#ctx0" brushRef="#br0" timeOffset="14">14465 15663 148 0,'6'-2'55'0,"0"4"-30"0,0 6-27 0,-3-2 11 16,0 4 5-16,0 3 3 15,0 3-4-15,0 0-3 16,-3 0-5-16,3-3-4 0,0 0 0 15,0-2-23-15,0-3-8 16,3-5-45 0</inkml:trace>
  <inkml:trace contextRef="#ctx0" brushRef="#br0" timeOffset="15">14477 15618 104 0,'-9'-16'41'0,"12"16"-22"0,0 0-22 16</inkml:trace>
  <inkml:trace contextRef="#ctx0" brushRef="#br0" timeOffset="16">14596 15708 124 0,'0'19'46'0,"0"-6"-24"0,-3 0-13 0,3-7 14 15,-3-1-2 1,3-2-1-16,0-1 1 16,0-2-1-16,0-2-11 0,0-4-3 0,3-2-2 15,3-5-5-15,3 0 1 16,3 0 0-16,3-1 0 16,0 4 4-16,-1 2 2 15,1 3-5-15,0 2 0 16,-3 8-1-16,0 3 2 15,0 5-1-15,-3 3-1 16,-3 0 1-16,0 0-1 16,-3-3 0-16,0-2 2 0,0-3-34 15,0 0-16-15,0-3-37 16</inkml:trace>
  <inkml:trace contextRef="#ctx0" brushRef="#br0" timeOffset="17">14873 15735 164 0,'3'0'63'0,"3"2"-34"0,3 1-32 15,-3 2 13-15,3-2 8 16,2 0 6-16,4-3 1 16,0 0 2-16,0-3-15 15,0-5-5-15,-3 5-2 0,-3-7-1 16,0 5 2-16,-3-3-1 15,-3 0 0-15,-6 0-1 0,-3 0 0 16,-6 3-7-16,-3 2-2 16,-3 3-3-16,0 5 2 15,3 3 2-15,3 5-1 16,1 3 4-16,2 0 2 16,6 3 0-1,3 4 2-15,6 4-2 0,5-6 2 16,7-5-2-16,6-6 2 15,3-10-62-15,12-10-26 16,-4-6-7 0</inkml:trace>
  <inkml:trace contextRef="#ctx0" brushRef="#br0" timeOffset="18">15703 15642 108 0,'-9'-5'44'0,"3"2"-24"0,0-5-10 0,3 11 14 16,-6-3 7-16,-2 8 5 15,-7-3-13-15,-3 11-3 16,3 3-12-16,3 2-5 0,3 3-2 16,3 5-4-16,6 0 2 0,9 0 1 15,3-5 2-15,3-6-6 16,3-2-1-16,0-5-25 15,3-6-8-15,9-10-40 16</inkml:trace>
  <inkml:trace contextRef="#ctx0" brushRef="#br0" timeOffset="19">15778 15690 148 0,'-27'8'57'0,"24"2"-30"0,-12 9-27 15,12-6 13-15,0 0 2 16,6 1 3-16,3 4-3 0,3 6 1 16,3-8-9-16,3 2 5 15,3-10 1-15,2-3-2 0,4-10 1 16,-3-3-3-16,-3-2 0 16,-3-4-3-16,-3 1-1 15,-6-3 3-15,-9 0 3 16,-6 1-6-16,-6 1-1 15,-3 1-7-15,0 3 0 16,-3 2-12-16,0 2-3 16,4 1-33-16,2 2-12 15,12 3-27 1</inkml:trace>
  <inkml:trace contextRef="#ctx0" brushRef="#br0" timeOffset="20">15953 15679 156 0,'3'3'60'0,"0"5"-32"0,3 5-35 15,-3-5 10-15,-3 3 3 16,0-1 4-16,0-2 8 16,0 5 3-16,0-5-10 15,0 0-4-15,0-3-3 0,0-2 0 16,0-3 2-16,0-3-1 15,3-2 0-15,6-3-6 16,-3-2-1-16,6-4 1 0,0 1 0 16,0 3 1-1,0 2 2-15,0 2-1 0,-1 4 2 16,1 4-2-16,-3 6-1 16,-3 3 1-16,0-3-1 15,-3 5 2-15,0 0 3 16,-3 1-2-16,0-4 0 15,0-2-1-15,0-3 1 16,0 1-2-16,0-6 2 16,0 0-2-16,3-3-1 15,3-2-2-15,0-3-1 16,3-3-3-16,0 1 1 16,3-4 5-16,0 6 2 15,3-2 2-15,-4 10 0 0,1 0 0 16,0 5 0-16,0 3 0 15,-3 3 0-15,0-1 0 16,-3 1 0-16,0-1-5 16,-3 6-1-16,0-2-8 15,0-4-4-15,0-2-36 16,-3-3-18-16</inkml:trace>
  <inkml:trace contextRef="#ctx0" brushRef="#br0" timeOffset="21">16325 15695 140 0,'3'-3'52'0,"0"6"-28"0,3 5-33 0,-3-3 9 16,0 6 4-16,0-3 7 16,0 5 12-16,-3 0 6 15,0 3-15-15,-3-3-6 0,0-2-1 16,0-3-2-16,3 3 2 15,0-11-2 1,0 0 0 0,0-3-6-16,3-5 1 15,3-5-2-15,3-3-2 16,0 3 3-16,3-1 2 0,0 6 2 16,0 3 1-16,0 5-2 15,3 5-2-15,-1 3 3 16,-5 0 2-16,0 8 2 15,-6-5 1-15,-3-1 0 16,0-2 0-16,0 0-4 16,0-2-3-16,0-6 4 15,6-3 1 1,3-5 0-16,0-3-8 16,0 1-1-16,3-1-1 15,0 3 2-15,0 0-1 16,-3 8 1-16,0 8 2 15,-1 0 2-15,1 0-3 16,-3 3-2-16,-3 2 2 16,0-2 2-16,0 2-9 15,0 0-4-15,0-2-30 0,0-1-10 16,3-2-22 0,0-8-17-16,0-3 38 15</inkml:trace>
  <inkml:trace contextRef="#ctx0" brushRef="#br0" timeOffset="22">16671 15788 104 0,'14'-6'41'0,"-11"9"-22"0,3-3-7 0,0 0 16 15,0 0-1-15,3 0 2 16,3 0-5-16,0-3-3 16,3-2-11-16,-3 0-4 0,0-3 0 15,-3-3-1-15,0 6 0 0,-3-6-1 16,-6 1 2-16,-3 2-5 15,-3 0-3-15,-3 3 3 16,-3-1 1-16,-3 6-5 16,3 3 0-16,0 5-1 15,0 3-1-15,0 2 4 16,3 3 2-16,6 5-2 16,3 5 0-16,3-2-1 15,3-8 0-15,3 2 0 16,3-2-2-16,0-5-35 15,3-3-14-15,3-5-24 16</inkml:trace>
  <inkml:trace contextRef="#ctx0" brushRef="#br0" timeOffset="23">16861 15722 104 0,'0'2'41'0,"0"1"-22"0,0 10-25 0,0-8 8 15,0 3 7-15,0 0 3 16,0 0 10-16,0 0 4 16,0-3-12-16,0 1-5 15,0-4-4-15,0 1-1 16,0-3-2-16,0-3-4 0,3-5 1 16,3-2-1-16,6-3 0 0,3-6 8 15,0 6 4-15,3 0-1 16,-1 2 2-16,1 3-4 15,0 3 1-15,0 5-3 16,0 5 0-16,0 3 1 16,-3 5 3-16,-3 3-2 15,-1 0-2-15,4-3-2 16,-3 0 0-16,-3 3-7 16,0-2-1-16,-3-6-20 15,0 2-9-15,0-7-9 16,0-9-45-1</inkml:trace>
  <inkml:trace contextRef="#ctx0" brushRef="#br0" timeOffset="24">17263 15335 204 0,'-3'0'77'0,"6"8"-42"0,0 3-45 0,0 2 9 15,0 11 0-15,-3 8 5 16,0 7 9-16,0 4 4 16,0 2-8-16,0 0-1 0,0 0-1 15,3 2-3-15,0-2-1 16,0-5-3-16,0-8-1 16,0-6-34-16,-3-7-17 15,0-6-39 1</inkml:trace>
  <inkml:trace contextRef="#ctx0" brushRef="#br0" timeOffset="25">17093 15653 260 0,'-18'-11'99'0,"21"11"-54"0,12 0-48 16,-3 0 16-16,0 0-3 15,6 0 4-15,12-2 3 16,8-12 2-16,10 6-10 15,0-2-5-15,-4-1-1 0,1 1-70 16,9-6-30-16,-7 3-19 16</inkml:trace>
  <inkml:trace contextRef="#ctx0" brushRef="#br0" timeOffset="26">1597 4620 92 0,'-3'-6'35'0,"3"4"-18"0,0-6 4 0,0 5 17 16,-6 0-3-16,6-2 2 16,0 0-10-16,-3 0-2 15,3-1-14-15,-6-2 0 0,3 3 2 16,0 0-3-16,-2-1 2 16,-4-1 4-16,-3 1 2 15,0 1-5-15,-9 2 0 16,-6 3-6-16,3 0-2 0,-2 0-2 15,2 3 0-15,-6 2-2 16,0 3-1-16,3 3 1 16,-2 2-1-16,2 3-3 15,-3 2 2-15,0 9 1 16,1 5 2-16,2-1-3 16,3 4 0-16,3 2-1 15,0 2 0-15,3 4 0 16,7 4-2-16,5 4 0 15,6 10 3-15,9-3 0 16,8-3 1-16,-2-4 0 16,15 2 0-16,6-11-3 15,-1-5 2-15,10-8 1 0,6-8 2 16,2-5-1-16,1-11 2 16,5-13 0-16,4-5 3 15,-7-8 1-15,-2-11 3 16,-3-7 1-16,-4-6 1 15,-2 0 2-15,-9 0 2 16,-7-3 2-16,-17 3 3 16,-9 0 0-16,-6-3-1 15,-9-4-6-15,-8 4-1 16,-10 6-2-16,0 5 3 16,-9 5-7-16,7 5-4 15,2 6-9-15,3 5-1 16,6 3-32-16,6 2-12 15,0 9-53-15,9 4-22 0,4 1 1 16</inkml:trace>
  <inkml:trace contextRef="#ctx0" brushRef="#br0" timeOffset="27">1627 6977 140 0,'-18'-26'55'0,"15"10"-30"0,-9 3-7 0,6 10 18 16,-6-2-5-16,1-1 2 15,-10 1-10-15,-9 2-4 16,-6 1-11-16,3 2-1 0,1 2 3 16,2 1-8-16,-6 8-3 15,4 7 2-15,-1 1 1 16,-3-1 0-16,3 6 1 15,1 5-7-15,2 5 1 16,3 1 1-16,-3 2 3 16,6 5-2-16,4 6-2 0,8 10 2 15,6-2 0-15,6 2-2 16,9 3 2-16,9 0 1 16,2-3 0-16,10-8 0 15,0-8 2-15,12-2-1 16,-4-6 2-16,16-10 0 15,-1-11 3-15,4-7 1 16,-3-12 3-16,2-7 1 16,1-11 1-16,-7-18-2 15,-5 0 1-15,-3-3 0 0,-10-8 3 16,-5-3 4-16,-6 1 1 16,-15 2 3-16,-6-5 3 15,-6 5-2-15,-12 2-2 16,0 12-9-16,-12 2-5 15,1 5-2-15,2 5-1 16,-3 6-16-16,0 5-6 16,10 6-40-16,2 2-17 15,6 5-67 1,3 3-40-16,3-2 82 16</inkml:trace>
  <inkml:trace contextRef="#ctx0" brushRef="#br0" timeOffset="28">1130 4347 104 0,'-9'-3'38'0,"12"1"-20"0,-3 2 3 0,0 0 17 15,0-3-3-15,0 3 0 16,0 0-14-16,6 3-5 15,-3 5-9-15,3 2-3 0,6 4 2 16,6 1-1-16,-6 7 2 16,-3 1-2-16,2-4 2 15,-2-3-2-15,0-3 2 16,-3-2-4-16,0-3-2 16,3 0 2-16,-6-3 2 15,0-3 2-15,3-2 1 16,3-5-2-16,0-11 1 15,-3 0-2-15,9-2 2 16,-6-3 0-16,3 0 3 16,-1 2-5-16,-2-2-3 15,0-3-1-15,0 6 1 0,-3 2-1 16,0 2-1-16,-6 4-21 16,0-1-11-16,0 1-57 15,-6 2-55 1,3-3 44-16</inkml:trace>
  <inkml:trace contextRef="#ctx0" brushRef="#br0" timeOffset="29">1240 4368 104 0,'-6'0'41'0,"12"3"-22"0,-6 0-14 15,0-3 13-15,0 0 1 16,0 0 1-16,0 0 2 16,0 0 3-16,0 0-9 15,0 0-2-15,0 0-8 16,0 0-4-16,0 0 1 0,0 0-2 15,0 0-1-15,0 0 5 0,0 0 1 16,0 0 6-16,0 0 3 16,0 0 0-16,0-3 1 15,0 0-4-15,0 1 0 16,0-4-5-16,-6-7 1 16,3 0-1-16,3-6 1 15,-9 1 0-15,9-3 0 16,-3-3 0-16,3 0 0 15,0-2-2-15,-6-1-1 16,3-5 1-16,3 1 3 16,-6-4-4-16,3 6-1 15,3-3 0-15,0-2 2 0,0-3-3 16,3 0 0 0,3 3-1-16,-6-1-2 0,3 1 3 15,3-1 0-15,0 1-4 16,0-3 1-16,3 5 2 15,-3 0 1-15,3 6 1 16,6-3 2-16,-3 5-3 16,6 3-2-16,2 2 0 15,4-4-1-15,6 1-3 16,3 1 0-16,3 3 4 16,-7 4 3-16,13 1-1 15,-9-3-2-15,-1 6-3 16,-5 2 1-16,3 3 1 15,-9 2 2-15,-6 0-1 0,0 1 2 16,-1 2 0-16,1 0 1 16,-9-3-27-16,3 0-9 15,-3 1-24-15,-3-1-7 16,3 0-55 0,-6-2-28-16,0 0 72 15</inkml:trace>
  <inkml:trace contextRef="#ctx0" brushRef="#br0" timeOffset="30">1963 3114 88 0,'-3'-10'33'0,"3"7"-18"0,3-5-11 16,3 5 10-16,-6 3 9 15,0 0 8-15,6 0 6 16,0 8 2-16,3 0-8 15,-6 11-4-15,3 10-15 0,0 8 1 0,0 8 1 16,-3 0 1-16,3 0 4 16,-6-3-9-16,3-2-3 15,-3-11-2-15,3-5-1 16,-3-3-2-16,0-5 1 16,0-6 2-16,0-2 2 15,0-2-1-15,0-6 1 16,0-3-2-16,0-5 2 15,6 0-9-15,-6-8 0 16,3-2-2-16,3 2 2 16,6-5 1-16,6 2 1 15,-7 6-5-15,4 5 1 16,0 3 2-16,0 10 1 16,0 8 1-16,0 0 0 0,0-2 0 15,-9 2 2-15,0 3 5 16,-3 0 4-16,-6 0-2 15,-3-3 2-15,0 0-6 16,-3 3-3-16,-3-3-4 16,-6-2 1-16,0-3-12 15,3-3-5-15,0-5-19 16,4-2-9-16,2-4-17 16,0-4-8-16,6-6-17 15</inkml:trace>
  <inkml:trace contextRef="#ctx0" brushRef="#br0" timeOffset="31">2243 3106 168 0,'0'6'63'0,"3"-6"-34"0,0 18-21 0,0-5 18 15,0 3 2-15,0 8 3 16,3 5-8-16,-6 11-3 15,0 7-12-15,3-2-5 0,0-5 0 16,0-3-7-16,0-5 1 16,0-3 3-16,0-5 4 15,9-6-50 1,-6-10-29 0,3-5-51-16,-3-6 34 0</inkml:trace>
  <inkml:trace contextRef="#ctx0" brushRef="#br0" timeOffset="32">2431 3366 88 0,'-3'-16'35'0,"3"29"-18"0,0-5-16 16,0-3 8-16,0 0 17 16,0 9 9-16,0 4-2 15,0 9 0-15,0-1-16 16,0 1-5-16,3-1-8 15,3-2 4-15,3-3 2 0,3-5-1 16,2-3 2-16,4-10 3 0,3-9 3 16,0-4-5-16,-3-1 1 15,0-2-4-15,-12 0 2 16,0-3 0-16,-9-3 3 16,-6-4-3-16,-3-4-1 15,-6 6-9-15,3 2 0 16,-3 6-3-16,3 3 0 15,0 2-18-15,6 2-9 16,1 17-76 0,8 2-7-1</inkml:trace>
  <inkml:trace contextRef="#ctx0" brushRef="#br0" timeOffset="33">2746 3344 160 0,'-12'0'60'0,"6"3"-32"0,0 16-28 0,3-22 13 0,-5 11 15 15,-4 8 9-15,-3 2-14 16,3-5-6-16,0 6-10 16,3 2-5-16,0 0 1 0,6 3-4 15,3 3-2-15,9-4-1 16,-3-4 3-16,9-1-2 15,0-7 1-15,3-3 0 16,2-3 0-16,7-5-7 0,-3-5-4 16,-3-3-13-16,-6-3-6 15,-3-7-43 1,0-1-29-16,-4-2 45 16</inkml:trace>
  <inkml:trace contextRef="#ctx0" brushRef="#br0" timeOffset="34">2901 3201 148 0,'-3'3'57'0,"6"-3"-30"0,3 11-25 0,-3-3 14 16,0 5 14-16,6 8 8 15,-9 16-6-15,0 3-2 0,0-6-17 16,0 3-6-16,0-2 0 0,0-1-4 15,0-2-2-15,0-6 0 16,0-5-1-16,3-2-36 16,0-1-15-16,-3-7-51 15</inkml:trace>
  <inkml:trace contextRef="#ctx0" brushRef="#br0" timeOffset="35">3095 3453 160 0,'-3'0'60'0,"3"-3"-32"0,-6 6-33 0,3-3 10 16,-3 2-1-16,-15-2 5 16,3 6 1-16,-3-1 2 15,0 3-6-15,3 3-4 0,4-3-1 16,2 2 1-16,3 3 1 15,3-7 3-15,9 2 3 16,6-1 0-16,6 4 0 16,2 0-3-16,7-3 1 15,3-3-4-15,0 0 0 16,3 0-12-16,-4-2-7 16,-5 2-143-1,12-13 68-15</inkml:trace>
  <inkml:trace contextRef="#ctx0" brushRef="#br0" timeOffset="36">3556 3056 192 0,'-15'-3'71'0,"9"6"-38"0,-3 2-30 0,0 1 15 16,-6 4-5-16,-6 14 0 16,-2 13 1-16,-1 0 4 15,0 19-10-15,9-4 2 0,6 1 3 16,6-5-7-16,9 0-1 15,12-3-1-15,6-6 0 16,6-7-18-16,5-8-5 16,1-3-81-1,15-13-48-15,-10-24 63 16</inkml:trace>
  <inkml:trace contextRef="#ctx0" brushRef="#br0" timeOffset="37">3705 3323 100 0,'-3'-2'38'0,"6"2"-20"0,0 0-12 0,-3 0 11 16,3 2 0-16,-3 3-1 15,6 9 0-15,0 7 0 16,0 3 3-16,-4 2 0 16,1 1-10-16,0-1 3 0,0-5 2 15,-9-5-3-15,3 3-1 16,1-6-4-16,-1-5 1 15,0-3-2 1,3-2 6 0,0-3-4-16,0-3 1 0,-3-5-6 15,3-2-2-15,6-4-2 16,-6 1 0-16,5-8 0 16,1-3 0-16,0 6 2 15,0 2 0-15,0 2-3 16,0 4 2-16,3 2-1 15,0 8 0-15,0 8 2 16,-3 5 0-16,0 0 0 16,0 3 2-16,0 0-1 15,-3 0 2-15,0-3-2 16,0 3 2-16,0-8-2 0,-3 0 2 16,0 0-2-1,0-3-1-15,0-5 3 0,0 0 2 16,3-5-2-1,0-3 0-15,3-5-3 0,0-8-3 16,3-3-1-16,2 3 0 16,1 10 0-16,-3 0 3 15,0-2 0-15,6 21 1 16,-3 3 0 0,-3 2 0-16,0 0 0 15,-3 3 0-15,0-3 2 16,0 3-1-16,0-5 2 15,-3-1-9-15,0-2-1 0,0-2-38 16,3-1-18-16,0-3-27 31</inkml:trace>
  <inkml:trace contextRef="#ctx0" brushRef="#br0" timeOffset="38">4056 3440 168 0,'-6'5'66'0,"9"-2"-36"0,0 7-37 16,0-2 8-16,0 3 9 15,0 2 5-15,0 0-3 16,0 6 1-16,3-4-8 16,0 4-3-16,0-6-1 0,3-2-1 15,0 2 0-15,2-13 0 0,7-8 2 16,-3-2-8-16,0-4-3 15,-3-2-4-15,0-2 0 16,-3 2 7-16,-3-8 5 16,-6 6 2-16,0 2-1 15,0 5 12 1,0 3-5-16,0 8 1 16,3 8-2-1,0 5-4-15,3 3 2 16,0 3-3-16,0-3-1 15,3 5 1-15,-1-3 1 16,1-2-3-16,0 0 0 16,0-3-28-16,0-7-13 0,3-6-36 15</inkml:trace>
  <inkml:trace contextRef="#ctx0" brushRef="#br0" timeOffset="39">4348 3215 140 0,'-18'-6'55'0,"21"9"-30"0,0 8-29 16,6-6 8-16,-3 8 0 16,0 8 2-16,0 16 11 0,-4 3 4 15,1 0-11-15,0-1-6 0,3 6 0 16,0-5-1-16,0-11 1 15,0-5-5-15,0-5 1 16,3-1-27-16,-3-7-11 16,3-11-34-1</inkml:trace>
  <inkml:trace contextRef="#ctx0" brushRef="#br0" timeOffset="40">4529 3149 156 0,'0'-3'57'0,"0"3"-30"0,3 0-32 0,0 8 29 16,0 5 1-16,3 6-4 16,-3 10 0-16,0 10-12 15,0 9-3-15,0-3-2 0,-3-3-2 16,3 1 1-16,0-1-4 15,0-8 0-15,0-7-26 16,0-6-11-16,-3-2-30 16,0-4-32-1,-3-12 34-15</inkml:trace>
  <inkml:trace contextRef="#ctx0" brushRef="#br0" timeOffset="41">4479 3344 200 0,'-9'-5'77'0,"12"8"-42"0,6-6-41 0,-3 3 12 15,2 0 9-15,4-3 7 16,0 3-6-16,3 0-4 16,6 0-7-16,3 0-4 0,0 0 2 15,-1 0-20-15,4 0-8 16,-9 0-69-1,0 0-37-15,-6-2 60 16</inkml:trace>
  <inkml:trace contextRef="#ctx0" brushRef="#br0" timeOffset="42">4752 3442 208 0,'-3'11'77'0,"6"2"-42"0,0-2-43 16,-3-3 12-16,0 0-4 15,0 2 2-15,0-5-6 16,0 3-1-16,0-2-67 16,0-6-28-16</inkml:trace>
  <inkml:trace contextRef="#ctx0" brushRef="#br0" timeOffset="43">4723 3209 236 0,'-9'-13'88'0,"6"13"-48"0,3-5-47 0,0 5 16 15,0 0-8-15,3-3 2 16,0 3-7-16,3 0 1 16,0 0 1-16,3 0-21 0,-1 3-9 15,1 2-61 1</inkml:trace>
  <inkml:trace contextRef="#ctx0" brushRef="#br0" timeOffset="44">4886 3395 212 0,'0'-3'82'0,"3"6"-44"0,3-3-38 16,0-6 16-16,3 1-5 15,0 2 3-15,3 1-7 16,3-1-2-16,0 0-3 15,0 1-4-15,0-1-1 0,2 3-40 0,-2 0-17 16</inkml:trace>
  <inkml:trace contextRef="#ctx0" brushRef="#br0" timeOffset="45">5127 3112 192 0,'-5'0'74'0,"8"0"-40"0,-3 2-35 16,0 9 15-1,2 2 5-15,1-5 8 0,0 10-8 16,-3 9-1-1,0 5-10-15,0 5-1 0,0 0 3 0,0 0-2 16,0-3 1-16,0-2-5 16,0-6-3-16,0-2-3 15,3-5 1-15,0-1-1 16,-3-2 0-16,3-8-16 16,0 0-8-16,0 0-19 15,0-3-10-15,-3-5-36 16,6-2-20-16,0-4 57 15</inkml:trace>
  <inkml:trace contextRef="#ctx0" brushRef="#br0" timeOffset="46">5247 3381 184 0,'0'-2'68'0,"3"-9"-36"0,-3 19-40 0,8-3 12 15,-2 9 16-15,0-1 8 16,0 3 4-16,-3 0 3 15,0-1-19-15,0 1-7 0,-3 3-4 16,3-3-1-16,-3 2 0 16,0-2-27-16,0-3-9 15,3-2-167 1,0-16 99-16</inkml:trace>
  <inkml:trace contextRef="#ctx0" brushRef="#br0" timeOffset="47">5303 3307 220 0,'-21'-8'82'0,"21"8"-44"0,3-2-44 15,-3 2 12-15,0 0-9 16,0 0 2-16</inkml:trace>
  <inkml:trace contextRef="#ctx0" brushRef="#br0" timeOffset="48">5294 3297 235 0,'9'0'-124'0,"0"0"60"16,3 0 30-16</inkml:trace>
  <inkml:trace contextRef="#ctx0" brushRef="#br0" timeOffset="49">5389 3482 168 0,'0'21'66'0,"0"-8"-36"0,0-5-31 0,0 0 15 16,0-3-1-16,0 1 4 15,0-1-9-15,0-5-4 16,0 0-3-16,0 0 1 0,6-3 3 15,0-2-2-15,0-3 0 16,0-5-1-16,3 0-2 16,3-16 1-16,-3 5-1 15,0 5 0-15,0 3 0 16,0 6 0-16,6 7 0 16,3 3 6-16,-4 5 6 0,-2 6 0 15,0 2 1 1,-3 1-1-16,0-1 0 0,-3 0-4 15,-3 0-3-15,0 3-13 16,-3-8-5-16,3 0-45 16,3-3-17-16,0 1-16 15</inkml:trace>
  <inkml:trace contextRef="#ctx0" brushRef="#br0" timeOffset="50">5744 3469 112 0,'-3'-3'44'0,"3"6"-24"0,0-6-8 0,0 3 13 16,0 0 2-16,0 0 1 15,0 0-7-15,0 0-2 0,0 0-11 16,0 5-1-16,6-2 3 0,-3 0-4 16,3-3-1-16,0 0 2 15,2 2 0-15,1 1-1 16,3-3 1-16,0 0-2 16,3-3 0-16,3 1-3 15,-3-1-2-15,0 0 1 16,0-2 1-16,-4 2 1 15,-2-7 3-15,0-1 3 16,-3-5 2-16,-3 3-3 16,-3 5-3-16,-3-5-2 15,-3 2-3-15,-3 3 3 16,-3 1 0-16,-2 1-4 16,-4 1 1-16,0 2-2 0,-3 3-2 15,-3 3 0-15,0 8 3 16,1 7 0-16,-1 3 1 15,3-2 0-15,0 5 2 16,3-1 1-16,6 1 1 16,3-3 0-16,6 0 2 15,6 1-1-15,3-4 0 16,6 1-1-16,9-1 0 16,3-7 0-16,0-3 0 15,3-3-18-15,2-5-7 16,1 0-50-16,-3-8-19 0,3-5-8 15</inkml:trace>
  <inkml:trace contextRef="#ctx0" brushRef="#br0" timeOffset="51">6032 3130 132 0,'6'-16'52'0,"0"16"-28"0,12 5-22 0,-9 1 14 16,6 7 5-16,0 3 7 15,3 13 0-15,0 11 3 16,-7 7-17-16,-8 4 5 0,-3-4 2 16,-3 3-9-16,-8-10-2 15,-7-3-6-15,-9-2-1 16,-6-1-45-16,-6 3-19 15,1-11-43 1</inkml:trace>
  <inkml:trace contextRef="#ctx0" brushRef="#br0" timeOffset="52">6899 3307 108 0,'3'-13'44'0,"-3"13"-24"0,0-8-2 0,0 5 20 15,-6 3-1-15,0 0 0 16,-6 0-9-16,-3 3-3 16,-6 5-14-16,-3 0 0 0,-3 5 2 15,1 6-5-15,5 7-2 0,3 1-1 16,3-1-1-16,6 1-5 16,9-4 1-16,6 4 0 15,6-6 0-15,6-5-14 16,3-3-3-16,2-8-24 15,7-2-11-15,3-6-42 16</inkml:trace>
  <inkml:trace contextRef="#ctx0" brushRef="#br0" timeOffset="53">6988 3389 152 0,'-15'-2'57'0,"12"2"-30"0,-6 2-14 0,6 6 17 16,-3 3-6-16,-3 2-2 15,0 0-8-15,3 3-4 16,6 3-5-16,3-1 1 0,3 1 0 16,6-1 0-16,3 1-1 15,3-9 1-15,0-2 1 16,9-5 3-16,-10-6 1 16,4-2-1-16,-3-3-1 15,-6 0 1-15,-6-5 1 16,-6 2-3-16,-6-2 0 15,-6-3-3-15,-3 6 0 16,-3-6-3-16,0 8 1 16,4 3-20-16,2-1-8 15,0 4-31-15,6-1-13 0,6 3-36 16</inkml:trace>
  <inkml:trace contextRef="#ctx0" brushRef="#br0" timeOffset="54">7158 3384 148 0,'-6'0'57'0,"6"-16"-30"0,0 27-32 16,0-6 27-1,3 11 4-15,-3 2 11 16,0-2 4-16,0 3-21 0,0-1-5 0,0-2-1 15,0 0-8-15,0-8-1 16,0 0-3-16,0-3 1 16,0 1 0-16,0-6 1 15,0 0-2-15,3-3 1 16,-1-5-4-16,1-3 0 16,0-2-1-16,3-8 0 15,0 0 0-15,0 2-2 16,0 6 3-16,3 2 0 15,0 11-4-15,3 8 1 16,0 6 4-16,-3 2 2 16,0-1 4-16,-3 1 3 0,-3 0-4 15,0-3-1 1,0 3-2-16,-3-8-2 0,0-3 1 16,0 1 1-16,0-6 1 15,3 0 1-15,0-6-7 16,3-1 0-16,3-7-6 15,-1 1 1-15,4-11 2 16,3 6 3-16,0 5 2 16,-3 2 3-16,3 16 8 15,-3 3-4 1,0 3 2-16,0 2 0 16,-3 0 0-16,-4 3-4 15,-2-3-3-15,0 3 0 16,-3-3-30-16,3-2-13 15,0 0-27-15,-3-3-12 16,3-3-5 0</inkml:trace>
  <inkml:trace contextRef="#ctx0" brushRef="#br0" timeOffset="55">7512 3453 172 0,'0'2'66'0,"3"4"-36"0,3 4-24 0,3-2 15 16,-3 3 6-16,-6 2 6 15,5 0-6-15,-7-2-4 16,-1-3-13-16,0 5-6 0,0-8 3 16,0 1-4-1,3-6-1-15,0-3-10 16,0-2-5-16,0-6 0 15,9-5 0-15,-4 0 5 16,7-7 3-16,0 4 3 16,0 6-1-1,0 2 1-15,0 11 8 16,0 3 4-16,0 2-3 16,0 3-2-16,-3 5 6 15,-3 1 5-15,0-1-6 16,-3-3-1-16,-3 1-5 15,0-6-1-15,3 1 1 0,-3-6 0 16,0 0-2-16,5-3-2 16,4-5-6-16,0-3-1 15,3-2-2-15,3 3 1 16,0-6 2-16,3 2 2 16,0 9 2-16,0 3 1 15,-1 7 1-15,-2 3 2 16,-3 2 1-16,-3 4 1 15,0-1 0-15,-3 0 0 16,-3-2-9-16,3 2-2 16,-3 0-34-16,3-2-13 15,0-3-109 1,3-11 73 0</inkml:trace>
  <inkml:trace contextRef="#ctx0" brushRef="#br0" timeOffset="56">7967 3466 140 0,'6'0'55'0,"3"3"-30"0,12 5-21 16,-9-3 15-16,0-2 6 15,3-3 7-15,-1 2-8 16,1-2-2-16,0-2-13 16,0-1-1-16,0-2-1 0,-3-1-1 15,-3 1 1-15,-3-8-2 16,-6 2 0-16,-3 1-3 15,-6-4-2-15,-3 1 3 16,-6 5 0-16,-6 8-6 16,3 8-2-16,4 0 2 15,-1 3 1-15,3 2 6 0,3 3 2 16,6 0 6-16,3 0 3 16,3 5-6-16,6-3-1 15,6 3-2-15,0-2-1 16,0-3-8-16,3 0 0 15,-1-8-26-15,1-3-8 16,3-8-25-16,-3-2-11 16,0-11-14-1</inkml:trace>
  <inkml:trace contextRef="#ctx0" brushRef="#br0" timeOffset="57">8181 3448 148 0,'3'-8'57'0,"0"10"-30"0,0 1-27 0,0 0 13 0,3 2 11 15,0 3 7-15,-3 0-3 16,0 2-2-16,0 1-14 16,-3 2-1-16,0-8 0 0,0 3-2 15,0-5 0-15,0 0-8 16,0-3-2-16,0 0 0 16,3-3 2-16,0 0 0 15,6-10 2-15,0 0 0 16,6-6 1-16,-3 3-5 15,3 3-1-15,0 3 1 0,-1 10 0 16,-2 2 3 0,0 6 1-16,0 3 1 0,0 2 0 15,-3 3-5-15,-3-3 1 16,0 0 2-16,0 3 1 16,0-3-8-16,0 1-2 15,0-6-31-15,0 0-13 16,9-11-108-1,-1-5 63 1</inkml:trace>
  <inkml:trace contextRef="#ctx0" brushRef="#br0" timeOffset="58">8673 3074 252 0,'-6'0'96'0,"9"0"-52"0,0 6-56 15,0 2 13-15,0 8 7 16,-3 10 8-16,3 0 8 16,-3 6 3-16,0 3-14 15,2 12-6-15,1-2 0 0,0-2-4 16,-3-6-2-16,0-3-3 16,0-8 1-16,0 4-70 15,-3 1-14 1,0-10-8-16,1 1 3 15</inkml:trace>
  <inkml:trace contextRef="#ctx0" brushRef="#br0" timeOffset="59">8527 3339 256 0,'-9'-3'96'0,"12"6"-52"0,6-6-45 0,0 1 18 15,6 2 3-15,8-8 7 16,4 3-5-16,9-6-1 16,3 3-12-16,-1 0-5 0,1 0-3 15,6 3-17-15,-7-3-6 16,-2 0-80 0</inkml:trace>
  <inkml:trace contextRef="#ctx0" brushRef="#br0" timeOffset="60">18284 4657 128 0,'18'-6'49'0,"-18"6"-26"0,3 3-9 16,-3-3 39-1,-6 8-5-15,-9 8-15 16,-3 10-10-16,-3 1-14 16,-3-1-2-16,-2 1 0 0,-1-4 1 15,0 7 0-15,3-1 0 0,-3-5 2 16,7-3-5-16,5-5-1 15,9-1-4-15,3-1-1 16,6 2 3-16,3-3 1 16,3 0-1-16,6 0-2 15,5 0 1-15,4 1-1 16,0-4-3-16,3 1 0 16,-6-3-16-16,2 0-7 15,-2-3-34-15,-3-2-11 16,-6-3-20-1</inkml:trace>
  <inkml:trace contextRef="#ctx0" brushRef="#br0" timeOffset="61">18108 4982 132 0,'-12'-5'49'0,"12"5"-26"0,0 0-23 15,0 0 13-15,6 0 8 16,6 0 7-16,6 0-3 16,12-3-1-16,12 1-13 15,8 2 7-15,10 0 2 0,5 0-8 16,1 0-2-16,8-3 7 0,-3 3 4 15,-5 0-9 1,-4 0-4-16,-2-8-5 0,-9 3 0 16,-13 2-4-16,-5 0 0 15,-6 1 1-15,-9-1 2 16,-3 3-50-16,-4 0-21 16</inkml:trace>
  <inkml:trace contextRef="#ctx0" brushRef="#br0" timeOffset="62">19555 4704 48 0,'6'-26'19'0,"-3"21"-10"0,-3-1 13 16,0 4 15-16,0-1 5 16,-3 0 2-16,-6 1-11 15,-3-1-5-15,-3 0-5 16,-3 3-3-16,-6 3-10 15,4 2-4-15,-4 11 0 0,3 8-3 16,3 5-2-16,6 6 2 0,6 7 2 16,6-2-2-16,9-3 0 15,0-3-1-15,0-2-2 16,0-3 1-16,-3-5-1 16,0-6-3-16,0-5 0 15,0-2-29-15,-3-3-14 16,-3-5-45-1</inkml:trace>
  <inkml:trace contextRef="#ctx0" brushRef="#br0" timeOffset="63">19260 4956 184 0,'-12'-19'71'0,"12"16"-38"0,3 3-19 16,-3 0 20-1,6-5-11-15,3 0 0 0,3 0-14 16,3-1-5-16,12 1-3 15,-3 0 3-15,2 2 2 0,1 3-9 16,3 5-5-16,-3 1-56 16,-1-1-25-16</inkml:trace>
  <inkml:trace contextRef="#ctx0" brushRef="#br0" timeOffset="64">19677 4932 176 0,'-3'2'68'0,"3"9"-36"0,3 0-35 16,0-6 11-16,0 6-2 16,0-4 1-16,-3 4-3 0,0 0-3 15,3-1 0-15,0 1-1 0,0-3 0 16,0 0-40 0,0-3-59-16,-3 0 9 15</inkml:trace>
  <inkml:trace contextRef="#ctx0" brushRef="#br0" timeOffset="65">19650 4786 108 0,'-21'-10'44'0,"24"4"-24"0,0-12-48 0,-3 23-2 0,9-10-10 15,-3 0-2 1</inkml:trace>
  <inkml:trace contextRef="#ctx0" brushRef="#br0" timeOffset="66">19775 4665 124 0,'0'0'49'0,"9"21"-26"0,-9-3-20 16,3-2 12-16,0 0 13 15,0 5 7-15,0 3-7 16,-3 0-4-16,0 5-14 15,0 0-6-15,0-2-1 0,0-1-2 0,0-2 2 16,3-3-9-16,0 0-3 16,-3-8-53-1,3 1-56-15,-3-6 30 16</inkml:trace>
  <inkml:trace contextRef="#ctx0" brushRef="#br0" timeOffset="67">19906 4969 160 0,'0'-3'60'0,"6"-13"-32"0,3 24-24 0,-3-5 13 15,3 2-2-15,3-5 4 16,3 0-5-16,0 0 2 16,-1 0-9-16,1-8-4 0,3 3-2 15,-3 0 1-15,3-3 1 0,-3 0 1 16,-9 0 0-16,-3-3 0 15,-9 3 2-15,-3 0-5 16,-3 1-1-16,-3 4-2 16,-3 0 0-16,0 6 2 15,-2 7 2-15,2 6-1 16,3 0-1-16,3 0 1 16,3 0 1-16,3 2 3 15,3-2 2-15,3 0-3 16,9 0-3-16,6-3 2 15,3 1 2-15,3-4-4 16,11-2-1-16,-2-5-53 16,0-3-22-16,-3-3-19 15</inkml:trace>
  <inkml:trace contextRef="#ctx0" brushRef="#br0" timeOffset="68">20367 4892 144 0,'0'3'55'0,"6"15"-30"0,-3 6-10 0,0-16 18 15,-3 3-12-15,0 5-2 0,0-3-7 16,0 0-2-1,0 0-6-15,0 0-3 0,0-2 0 0,0 0-1 16,0-3 2-16,0-3 3 16,0-3 2-16,0-2-1 15,0-2 1-15,3-6-2 16,0-3 0-16,3-2-6 16,3-5-1-16,3-4 1 15,3 1 2-15,0 0 2 16,0 8 1-16,3 2 0 15,-3 6 2-15,2 2 3 16,1 9 2-16,-3 2-5 0,0-1-4 16,-6 4 1-16,0 2 0 15,-3 3-4-15,0-3 1 16,-3-2-16-16,0 0-4 16,0-3-41-16,0-1-15 15</inkml:trace>
  <inkml:trace contextRef="#ctx0" brushRef="#br0" timeOffset="69">20740 4895 148 0,'-21'-11'57'0,"18"9"-30"0,0-1-10 0,0 3 22 15,0 0-7-15,-3 0-1 16,0 3-17-16,-3 2-9 0,0 8-3 15,0 3 0-15,0 0 1 0,3 2 1 16,3 1 0-16,3-3-2 16,3 0 1-16,3-3-4 15,3-3 0-15,0-2 7 16,6-5 4-16,-3-3-10 16,0-3-2-16,3-2 1 15,-9-3 2-15,0 0 0 16,-3-5-1-16,-1-6 1 15,-7 1 1-15,-1 5 1 16,0 2 3-16,3 3-1 0,0 3 2 16,0 2-6-16,9 14-1 31,0-1 2-31,3 4-1 0,-1 2 2 16,1-3-2-16,0 0-1 15,0-2 1-15,0-1-1 16,-3 1-11-16,0-3-5 15,0-3-39-15,0-2-16 16,-3-3-25 0</inkml:trace>
  <inkml:trace contextRef="#ctx0" brushRef="#br0" timeOffset="70">20832 4958 116 0,'-3'-18'44'0,"3"31"-24"0,3-21-21 0,0 13 9 16,0 1 6-16,0-1 3 15,3 3 9-15,-3 0 4 0,3 0-1 16,-3 2 0-16,0 1-16 16,0 0-3-16,-3-4-3 0,0-1-3 15,0-1-1-15,0 0-1 16,0-5 1-16,0 0 0 16,3-5 3-1,0-3-3-15,0 0-4 16,2-2 0-16,1-6-1 15,3-3 0-15,0 3 0 16,0 3-2-16,0 2 3 16,0 11 0-16,0 3 5 15,3 5 2-15,0 3 6 16,-3 2 5-16,-3 0-3 0,0 0 0 16,-3-2-6-16,0-3 0 15,-3 0-5-15,0-3 0 16,0 0 1-16,0-5 2 15,0 0-3-15,3-2 0 16,0-6-3-16,8-3-1 16,1-2-4-16,3-6-1 15,0 9 3-15,3-6 1 16,-3 8 2-16,0 5 0 16,0 9 2-16,-3-1 1 15,-4 3 1-15,1 5 2 16,-3-2-3-16,0 2 0 0,3 0-1 15,-9 0 1-15,0-2-29 16,3 0-9-16,0-3-45 16,-3-3-16-16</inkml:trace>
  <inkml:trace contextRef="#ctx0" brushRef="#br0" timeOffset="71">21320 4972 220 0,'3'-6'82'0,"0"6"-44"0,6-5-47 16,-3 2 14-16,3 3 6 16,3 0 5-16,-3 0 0 15,3 0 1-15,2-5-9 16,1 0-3-16,3 2 1 0,-6-5-3 16,0 3 0-16,-3-3-1 0,-9 0 1 15,-3 0-2-15,-6 0 2 16,0 3-7-16,-3 0 1 15,-3 2-6-15,-3 3 1 16,1 8 4-16,-1 5 4 16,3 0-1-16,0 3 0 15,3 0 10-15,3 3 3 16,6-1-3-16,3 1-3 16,6-4-3-16,6 1 0 15,6-2-2-15,6-4-1 16,8-5-13-16,4-5-4 0,-3-5-101 15</inkml:trace>
  <inkml:trace contextRef="#ctx0" brushRef="#br0" timeOffset="72">18114 5284 104 0,'3'-3'38'0,"0"3"-20"0,0 3-10 0,-3-3 11 16,0 0 11-16,0 0 6 16,0 5-4-16,-6 0-2 15,0 6-14-15,-3 5-5 16,-12 0-7-16,1 2-1 0,2 1 3 15,3-3-5-15,3-1-1 16,0-1-2-16,6 2 0 0,3-3 0 16,9-3 0-16,0 4 4 15,9-1 1-15,0-3-1 16,0 4-2-16,0-4 1 16,-1 1-1-16,1-3 0 15,0 0 2-15,-3-3-23 16,0 0-11-16</inkml:trace>
  <inkml:trace contextRef="#ctx0" brushRef="#br0" timeOffset="73">18132 5464 164 0,'-12'-6'63'0,"12"6"-34"0,0 0-25 0,0 0 15 16,6 0 0-16,3 0 3 16,3 0-3-16,9 0 0 15,15-2-10-15,5-1 6 0,19 3 2 16,-1-3-5-16,10 1 1 16,8-4-6-16,-2 4 1 15,-7 2-5-15,-5 0-2 16,-4 0 0-16,-8 0-1 15,-10 2 2-15,-8-2 1 16,-6 0-17-16,-6 0-7 0,-3 0-76 16</inkml:trace>
  <inkml:trace contextRef="#ctx0" brushRef="#br0" timeOffset="74">19254 5400 116 0,'-9'-13'44'0,"9"13"-24"0,-3 0 5 16,3 0 20-16,0 0-11 15,0 5-5-15,6 1-10 16,0-1-4-16,6 3-9 16,0 5 9-16,3 0 5 0,3 0-8 0,-3 1-4 15,3-1-3 1,-4 0-1-16,1-2-2 0,-3-1-2 15,-3-2 1-15,-3 0 1 16,0 0-3-16,0-3 0 16,-3 1-37-16,0-4-16 15,0-2-15 1,0-2-41-16,0-4 25 16</inkml:trace>
  <inkml:trace contextRef="#ctx0" brushRef="#br0" timeOffset="75">19480 5360 168 0,'0'-15'66'0,"0"17"-36"0,0 11-31 0,0-7 12 15,0 4 4-15,0 1 2 0,0 5 0 16,-2 8 2-16,-4 2-10 16,0 8-1-16,0 9 2 0,0-4-4 15,0-4-1-15,0-6-5 16,3-3-2-16,0-4-2 15,0-4 0-15,3-5-30 16,0-2-13-16,0-3-31 16,3-5-27-1,6-6 43-15</inkml:trace>
  <inkml:trace contextRef="#ctx0" brushRef="#br0" timeOffset="76">19573 5448 144 0,'-3'-3'55'0,"3"6"-30"0,0-1-27 0,0-2 11 15,0 6 9-15,0 2 8 16,0 2-7-16,3 3-3 16,0 3-9-16,3 0-1 0,9 3 1 15,2-3-1-15,1-3-1 16,0-3 3-16,0-2 3 15,3-10-4-15,-3-1 1 16,0-2-3-16,-7-3 2 16,1-3-2-16,-3-2 2 15,-6-3 0-15,-3 0 1 16,-6 0-7-16,-6 1 0 0,-2 1-8 16,-13 4 0-16,0 2-2 15,0 2 3-15,3 4-18 16,4-1-7-16,5 3-22 15,3 0-6-15,6 0-18 16</inkml:trace>
  <inkml:trace contextRef="#ctx0" brushRef="#br0" timeOffset="77">19725 5477 148 0,'6'16'57'0,"-1"-6"-30"0,1 6-16 0,0-10 18 15,0 1-4-15,0 1 0 16,0-2-9 0,3-1-3-16,6-2-7 0,-3-3-2 0,6-3 0 15,-3 0 0-15,-3-2 2 16,0-6-1-16,-1 1 0 16,-2-3-6-16,-3-1 1 15,0 1 0-15,-3 3 0 16,0 2 0-16,-3 0 0 15,0 2-3-15,0 4 0 16,0 7-3 0,0 3 3-16,3 3 2 15,0 2 1-15,0 0 2 16,3 0-1-16,0-2-1 0,0-1-21 16,3-2-9-1,0-2-36-15</inkml:trace>
  <inkml:trace contextRef="#ctx0" brushRef="#br0" timeOffset="78">19992 5458 104 0,'0'-2'38'0,"3"2"-20"0,3 2-17 16,-3 1 11-16,3 2 5 15,0 1 7-15,0-1-4 16,0 0-2-16,-3 0-4 15,0 1 1-15,0-1-8 0,-3-5 0 0,0 0 0 16,0 0 8-16,0 0 2 16,3-3 3-16,-3-2 0 15,0 0-5-15,3-3 1 16,0-3-7-16,0 3-3 16,6-5-3-16,0 3 0 15,6-1-2-15,0-5-1 16,0 6-4-16,2 2 0 15,-2 8-22-15,0 0-11 16,0 2-71 0</inkml:trace>
  <inkml:trace contextRef="#ctx0" brushRef="#br0" timeOffset="79">20484 5403 148 0,'-3'13'55'0,"6"-5"-30"0,-3 5-29 15,0-5 10-15,0 3 12 0,0 2 9 16,0 0-6-16,0 0 1 16,-3 1-13-1,3-4-3-15,-3 1-2 0,3-3-2 0,0-3-2 16,0 0 5-16,0-2 1 16,0-3 4-16,0 0 4 15,3-3-8-15,0-5-1 16,3-5-3-16,2-3-2 15,4 0 1-15,3 1-1 16,0 1 0-16,3 1 0 16,-3 2 4-16,0 6 5 15,0 3 1-15,0 2 4 16,-4 0-1-16,1 5 2 0,0 3-6 16,-3 0-3-1,-3 2-1-15,0 1-1 0,-3 2-5 16,0-2 1-16,0-1-13 15,0 1-7-15,0-3-33 16</inkml:trace>
  <inkml:trace contextRef="#ctx0" brushRef="#br0" timeOffset="80">20871 5432 180 0,'-6'-13'68'0,"3"13"-36"0,0-3-22 16,0 3 20-16,0-5-3 0,-3-1 4 16,0 9-17-16,-3 2-8 15,0 1-4-15,-6 7 0 0,3 0 1 16,-3 3-4-16,3 3-1 16,9-4 1-16,3 1 2 15,6 5 2-15,3-5 1 16,0-2 0-16,3-4 0 15,0-10 0-15,0-3 0 16,0-2-2-16,0-3-2 16,-3-2 1-16,0-4 1 15,-3 1 3-15,-4 0 2 16,-2 2-1-16,0 1-1 16,0 2-3-16,0 3-2 0,-2-1-2 15,2 4-1 1,0 2-1-16,0 5 3 15,2 3 0-15,4 2 1 0,0 4 2 16,3-1 1-16,0 0-4 16,0 8 1-16,0-5-18 15,0 5-67 1</inkml:trace>
  <inkml:trace contextRef="#ctx0" brushRef="#br0" timeOffset="81">20987 5387 148 0,'0'-3'55'0,"3"14"-30"0,14-3-25 0,-17-3 10 16,6 0 20-16,0 6 10 15,0 0-7-15,0 2-4 16,0 3-17-16,-3 0-1 0,0-1 0 15,-3-1-4-15,0-4-2 16,0-2-2-16,0 0 0 16,0-3-2-16,0 1-1 15,0-6 1-15,0 0 1 16,0-6-1-16,3-2-1 16,0-2-2-16,0-6-1 0,0 0-5 15,3 3 0 1,0-3 2-16,3 3 3 15,-3 2 0-15,0 3-1 0,0 6 3 16,3 2 0-16,0 5 5 16,-3 3 5-16,0 0 4 15,-3 2 2-15,-1 1-2 16,-2 0 0-16,0-1-3 16,0-2-1-16,0 0-5 15,0-3-3-15,0-2 2 16,0-3 0-16,0 0-1 15,0 0-2-15,0-5-8 16,3-3-5-16,6-3-7 0,9-2-2 16,-6-6 7-16,6 6 4 15,0 8 4-15,-3 2 5 16,0 1 3-16,0 2 2 16,-1 5 10-16,-2 3 6 15,0 0-1-15,-3 0-1 16,-3 0-3-16,0 0-1 15,-3-1-7-15,0-1-4 16,0-1 1-16,-3-5 0 16,0 0-4-16,6 0-1 15,0 0-2-15,0-3 0 16,0 1-2-16,0-1-1 16,3 0-7-16,-3 3-4 15,0 0-15-15,0 0-4 16,-6 0-35-16,0 0-56 15,0 0 28-15</inkml:trace>
  <inkml:trace contextRef="#ctx0" brushRef="#br0" timeOffset="82">21513 5450 172 0,'0'0'66'0,"3"3"-36"0,0-3-20 0,-3 0 20 16,6 3-12-16,0-3 0 16,3 0-1-16,3-3-2 15,3 0-7-15,-3 1-3 0,6-4 1 16,3 4-3-16,-3-9-2 15,-4 1 0-15,-2-6 3 16,-3 3 0-16,-9 2-2 16,-6 0-1-16,-3 1 2 15,-3 2 0-15,-2 3-1 16,-4 2-2-16,-3 6 3 16,-6 5 2-16,-3 7 0 15,6 1 0-15,4 0 10 16,2 0 5-16,6 3-6 15,3-1-3-15,12 1-6 16,9 2-2-16,6-5 3 16,6 2 1-16,8-7-1 0,7-3-1 15,3-3-14-15,2-5-4 16,-2-3-45-16,0-2-19 16,-10-6-46-1</inkml:trace>
  <inkml:trace contextRef="#ctx0" brushRef="#br0" timeOffset="83">18317 6503 108 0,'3'-2'44'0,"0"2"-24"0,3 0-6 0,-6 0 15 0,0 8-3 15,0 0-1-15,0 0 2 16,-3 2 0-16,-6 6-14 16,-9 3 1-16,-3-1 0 0,-3 6-1 15,-3 2 2-15,1-2-4 16,2-3 1-16,3 1-7 15,3-4-3-15,3-2-4 16,6-3 1-16,3 3 3 16,3 0 1-16,6 2-1 15,3-2 1-15,6 0-2 16,3 0 2-16,3 0-2 16,0 2 2-16,3-2-2 15,-4-2-1-15,4 1-4 0,-3-1-2 16,-3-6-28-16,-3 0-13 15,0-3-35 1,0-8-40-16,-3-2 41 16</inkml:trace>
  <inkml:trace contextRef="#ctx0" brushRef="#br0" timeOffset="84">18135 6765 200 0,'-12'-5'74'0,"15"5"-40"0,0 0-31 16,0 0 17-16,6 0-8 15,6 0-2-15,12-3 3 16,11 1 4-16,10-1-9 15,9 3 4-15,2-2 4 0,4 2-2 16,-1-3 0-16,-2 3-8 16,-10 0-4-16,-5 3-1 15,-6-3 1-15,-7 0-10 16,-5 0-2-16,-3 0-193 31,-6-19 73-31</inkml:trace>
  <inkml:trace contextRef="#ctx0" brushRef="#br0" timeOffset="85">19245 6414 52 0,'-6'-14'22'0,"6"9"-12"0,0 0 14 0,0 5 16 15,0 0-3-15,0 0 1 16,0 10-22 0,0 11-5-16,0 14-3 15,0 7-4-15,0 6 4 0,-3-3 2 16,0-3 6-16,0 0 2 15,0-2-3-15,0-5-1 16,3-6-4-16,-2-3-1 16,2-7-3-16,-6-6 5 15,0-3 1-15,6-2 0 16,-3-5 2-16,0-3-7 16,0-5-2-16,0-3-3 15,0-3-2 1,3-2 1-16,0 0 1 0,6-6-3 15,0 1 0-15,6-1-4 16,2 1 1-16,1-1 0 16,3 3 2-16,6 3 1 15,3 5 1-15,-3 5-5 16,-4 3 1-16,1 14 4 16,-3-1 4-16,-3 0 1 15,-3 3 2-15,-3 3 0 16,-3-1 3-16,-6 1 4 15,-3 2 1-15,-9-3-4 0,-3-2-1 16,-3-5-6-16,-3-3-3 16,-2-3-7-16,-1-5-1 15,-3-3-10-15,3-2-2 16,0 0-10-16,6-1-4 16,9-2-13-16,7-2-6 15,4-1-10 1,7 1-32-16,6-9 20 15</inkml:trace>
  <inkml:trace contextRef="#ctx0" brushRef="#br0" timeOffset="86">19540 6646 184 0,'0'0'68'16,"3"0"-36"-16,3 3-37 0,-3 2 10 0,3 11 1 15,0 3 4-15,0-1 8 16,0 6 6-16,0 2-13 16,3 1-4-16,-3-1 0 0,0-4 0 15,-4-7 1-15,1-1-2 16,0-4 1-16,-3-2-2 16,0-3 2-16,-3-5 13 15,0-5-8 1,-2-3-4-16,-1-5-2 15,3 0-2-15,0-3-5 16,3 3 1-16,3-1-2 0,3 1-2 16,5 3 0-1,4-1 0-15,0 6 0 16,0 2 0-16,3 3 3 0,-3 3 0 16,0 2-21-16,0 3-10 15,-3 0-37-15,-1-3-14 16,1-2 0-1</inkml:trace>
  <inkml:trace contextRef="#ctx0" brushRef="#br0" timeOffset="87">19861 6771 200 0,'9'2'74'0,"-20"-2"-40"0,16 3-40 0,-5-3 14 0,3 5-3 15,-3 3 4-15,0 0-2 16,0 5 1-16,3-2-5 15,-3 0 0-15,3-1 1 0,0-2-18 16,-3 0-7-16,-3-3-72 16</inkml:trace>
  <inkml:trace contextRef="#ctx0" brushRef="#br0" timeOffset="88">19799 6681 200 0,'-3'-8'74'0,"3"3"-40"0,3-1-40 16,6 6 14-16,0-2-7 0,0-1 2 16,3 0-7-16,0 1-1 15,-1 2-38-15,1 0-14 16,0 2-15-16,0 4-4 16</inkml:trace>
  <inkml:trace contextRef="#ctx0" brushRef="#br0" timeOffset="89">19963 6750 124 0,'6'5'46'0,"-3"0"-24"0,6 0-13 0,-4-2 14 16,4 0 6-16,3-1 7 16,0-2-10-16,3-2-4 15,0-1-12-15,3-2-2 0,-3-1 2 16,-3-1-2-16,-3 1 1 0,-3 1-5 16,-1 0-3-16,-7-6 0 15,-7 0-1-15,-3 1-5 16,-3 2 1-16,-3 3-3 15,0 5 2-15,0 8 1 16,0 5 2-16,3 0-1 16,4 0 1-16,2 3 0 15,6 0 0-15,6 3 4 16,6 2 1-16,5-3-4 16,10-2 1-16,3-3-11 15,3-2-3-15,3-6-24 16,-1-2-10-16,4-6-13 15,3-2-22-15,-7-6 25 16</inkml:trace>
  <inkml:trace contextRef="#ctx0" brushRef="#br0" timeOffset="90">20436 6646 140 0,'6'-34'52'0,"-6"15"-28"0,-9-20-6 0,6 20 20 16,-6 1 5-16,-3-1 4 15,0 3-1-15,-3 3 1 16,-8 2-26-16,2 4-7 0,3 4-6 15,3 6-4-15,0 15-1 16,3 9-3-16,3 7-3 16,3 6 2-16,0 2 2 15,3 0 2-15,3 1 1 16,3-1-2-16,3-8-2 16,0 1-10-16,0-4-4 0,0-7-26 15,-9-8-75 1,-3-11-36-1,-3-5 45-15</inkml:trace>
  <inkml:trace contextRef="#ctx0" brushRef="#br0" timeOffset="91">20022 6742 252 0,'0'-6'93'0,"6"-4"-50"0,9 15-48 15,3-8 17-15,9 1-3 16,5-1 2-16,13-5-5 15,3 0-2-15,2 0-2 16,1 0-19-16,2 3-9 0,1-6-85 16</inkml:trace>
  <inkml:trace contextRef="#ctx0" brushRef="#br0" timeOffset="92">20921 6668 148 0,'-6'0'57'0,"6"2"-30"0,0 14-32 0,0-5 10 16,3 4 10-16,-3 12 10 15,0 7 0-15,-3 22 3 16,0-3-16-16,0-3 4 0,-3-2 2 16,0-3 1-16,3-11 3 15,0-5-3-15,0-8-2 16,0-5-5-16,3-3 0 0,0-5 4 16,0-5 4-16,-3-8-4 15,0-8-1 1,0-6-12-16,-2-13-3 0,2-5-1 15,0-5 2-15,3-3-2 16,6 3 0-16,5-1-4 16,4 4 1-16,3 2 2 15,6 7 1-15,0 9-2 16,0 5 2-16,-1 8 1 16,-2 8 2-16,-3 6-3 15,0 4-2-15,-6 4 4 16,-6 4 1-16,-3 1 2 15,-6 2 2-15,-3-5 3 16,-6-3 2-16,-6-3-8 16,0 1-3-16,0-3-15 0,1-5-5 15,-1-3-16-15,3-3-5 16,3-2-24-16,3-3-9 16,3 0-16-1,9-5-20-15,9-3 47 16</inkml:trace>
  <inkml:trace contextRef="#ctx0" brushRef="#br0" timeOffset="93">21118 6731 144 0,'11'11'55'0,"-2"-3"-30"0,3 7-7 0,-3-4 18 16,0 5-3-16,0 5 1 16,-3-2-8-16,0-4-2 0,-3 7-13 15,0-7-2-15,0-1 3 16,-6-4-5-1,0-2 1-15,0-8 0 0,6-2-2 16,-6-4 1-16,3-2-2 16,3-5 0-16,0-3-6 15,3-2-1-15,3 2 1 16,0 0 2-16,0 3-2 16,0-3 0-16,0 5-1 15,0 3 0-15,-1 3 2 16,4 0 0-16,0 2-11 15,0 0-5-15,3 1-32 16,0 2-11-16,0 0-14 16,-3 0-38-16,0 0 28 15</inkml:trace>
  <inkml:trace contextRef="#ctx0" brushRef="#br0" timeOffset="94">21403 6752 192 0,'-3'0'71'0,"3"0"-38"0,-3 3-25 0,3-3 18 16,0 5-9-16,0 0-2 15,0 3-2-15,0 6-1 16,3 4-6-16,3-2 3 0,0 0 1 16,6 0 1-16,3-3 3 15,3-2 2-15,3-6-1 16,-3-5-1-16,-1-5-1 16,-2-3-3-16,-3-3-1 15,-3 0-1-15,-3-2 0 0,-6-3-2 16,-3 0 1-16,-3-5-6 15,-6 3-3 1,-6-1-2-16,1 3 0 0,-1 3-15 16,0 3-5-16,3 2-12 15,3 2-5-15,3 4-25 16,3 7-10-16,3 0-19 16</inkml:trace>
  <inkml:trace contextRef="#ctx0" brushRef="#br0" timeOffset="95">21707 6665 200 0,'-6'0'77'0,"6"0"-42"0,-3-3-23 16,0 6 19-16,-3 2-7 0,0 3 0 15,-6 0-13-15,0 5-4 16,0 0-5-16,3 1-6 0,1 2 0 15,5 2 2-15,3-2 1 16,3 0 1-16,3 0 2 16,2-6 1-16,1-2 1 15,0-2 0-15,0-6 0 16,0-3-2-16,-3-2 1 16,0-1 0-16,0-2 1 15,-3 0 0-15,0-2 2 0,0 2-3 16,0 0-2-16,0 3-5 15,0 2 0-15,-3 3-5 16,3 3 1-16,3 10 2 16,0 11 3-16,0 7 4 15,-3 9 2-15,-3 3 5 16,-3-4 5-16,-3 4 2 16,-9-4 0-16,-3-4-3 15,-3-9-2-15,-3-5-4 16,1-5 1-16,-4-5-13 15,-3-6-5-15,-3-10-17 16,3-6-5-16,7-5-23 16,5-5-7-16,6-11-39 15,12-7-17 1,12-1 63-16</inkml:trace>
  <inkml:trace contextRef="#ctx0" brushRef="#br0" timeOffset="96">21844 6728 160 0,'3'11'60'0,"3"-6"-32"0,6 6-33 0,-6-6 12 15,0 3 11-15,3 0 9 16,-6 0 5-16,2 0 4 16,-2-3-20-16,0 3-5 0,0-3-3 15,-3-5-2-15,0 3 1 16,0-3 2-16,-3-3 2 0,0-5-3 15,0-2 0-15,0-1-7 16,1-2-1-16,2-5 4 16,0 2 2-16,5 0 2 15,1 5 0-15,6 1-4 16,0 2-3-16,3 0-3 16,6 2 1-16,-3 4 1 15,0-1 0-15,-3 1-22 16,2 2-10-16,4 0-35 15,3 0-12-15,0 0-19 16</inkml:trace>
  <inkml:trace contextRef="#ctx0" brushRef="#br0" timeOffset="97">22222 6660 164 0,'-12'-3'63'0,"9"3"-34"0,-3 0-25 0,3 0 13 16,-3 3 7-16,0-1 5 15,-6 9-9-15,0-1-4 16,-3 4-9-16,1 1-5 0,2 4 1 16,3 2 2-16,3 0 4 15,3 1 0-15,6 1 2 16,6-7-4-16,0 0 1 16,3-5-1-16,-1-3 1 15,1-6-2-15,0-4 1 16,0-4-4-16,-3-2 0 15,-3-2 1-15,0-3 0 16,-6-1-2-16,0 1 1 0,-3-3 2 16,0 3 4-16,0 2 2 15,0 6 1-15,0-3-9 16,3 6-1-16,0 2-4 16,0 2-2-16,0 6 3 15,6 3 2-15,0 2 0 16,3 5 2-16,3 1 0 15,3-3 1-15,0-3-2 16,0-2-2-16,-1-3-21 16,-2-3-9-16,3-2-31 15,0-3-14-15,6-6-29 16,-3-2-18-16,-6-5 56 16</inkml:trace>
  <inkml:trace contextRef="#ctx0" brushRef="#br0" timeOffset="98">22421 6723 204 0,'-3'-16'77'0,"6"16"-42"0,0 0-28 0,-3 0 20 16,0 0-14-16,0 5-2 16,9 1 8-16,-3 2 5 15,0 2-12-15,0 1 4 0,-3 2 4 16,-3 0-5-16,0-2 0 16,0 0-7-16,0-1 0 15,0-5-3-15,3-2 0 16,-3-3-3-16,0 0 1 15,6-3-2-15,0-2 2 16,0-8-9-16,3 0-3 16,0-6 0-16,0 1 3 0,0 4 3 15,6 4 2-15,-1 7-2 16,1 3 2 0,-3 5 1-16,-3 3 0 0,0 0 4 15,-3 3 2-15,0-1 4 16,0-2 1-16,-3-2-3 15,0-1-3-15,0-2 0 16,-3-3 1-16,0 0-3 16,3-3-2-16,3-2 0 15,0-6-1-15,12-7-9 16,2-1-4-16,4 3 4 16,0 3 5-16,3 5-2 0,-3 5 2 15,-1 9 2-15,-5 2 1 16,-3 2 3-16,-6 3 3 15,3 1-4-15,-6-1-1 16,-3-3-73-16,6 1-33 16,-3-14-15-1</inkml:trace>
  <inkml:trace contextRef="#ctx0" brushRef="#br0" timeOffset="99">20376 7313 128 0,'-9'-5'49'0,"9"2"-26"0,-2 1-7 0,2-1 18 15,-3 0 6-15,-6 1 3 0,-9-1-17 16,0 3-7-16,0 3-12 16,0 2-5-16,0 3-1 0,0 5-4 15,1 13 2-15,2 1-4 16,6 2 1-16,6-2 4 15,3-1 2-15,3-2 0 16,6-6 1-16,3-4 2 16,5-7 4-16,-2-4-2 15,3-6 1-15,0-4-5 16,-3-7-2-16,0-15-5 16,-3-3 0-16,-6-5 0 15,0-2-1-15,-6-1 4 16,0-2 0-16,-6 2 3 15,0 6 1-15,0 7-1 16,-6 6 5 0,3 8 3-16,3 2-8 0,6 11 0 15,0 11-7-15,6 10-1 16,0 11 7-16,3 5 4 16,0 13-2-16,3-2 0 15,3-6-1-15,2-2-2 16,-2-9 1-16,0 1-1 15,-3-8-42-15,0-11-17 16,3-5-47 0</inkml:trace>
  <inkml:trace contextRef="#ctx0" brushRef="#br0" timeOffset="100">20498 7337 196 0,'0'0'74'0,"6"3"-40"0,0 2-27 16,3 0 18-16,0-2 0 15,3 5 2-15,3-3-12 16,0-5-6-16,0 0-6 16,0-3 2-16,0 1 1 0,-4-4-2 15,1 1-1-15,-3-3 3 0,-3 0 1 16,-6 0-3-1,-3 3-1-15,-6 0 1 0,0 2 2 16,-5 3-5-16,-4 3-1 16,3 5-2-16,0 2-2 15,3 6 3-15,3 8 0 16,3 0 1-16,3 0 2 16,3-3-1-16,9 0-1 15,0-3 1-15,6-2-1 16,3-2-25-16,0-4-10 15,2-5-29-15,-2 1-12 16,-3-6-14 0</inkml:trace>
  <inkml:trace contextRef="#ctx0" brushRef="#br0" timeOffset="101">21019 7313 140 0,'-12'-8'52'0,"21"6"-28"0,-3-1 3 0,-9 3 21 16,0 0-1-16,-6 0 1 16,1 0-20-16,-1 3-6 15,-3 2-14-15,-3 0-3 0,0 0-1 16,0 3-5-16,3 0-1 15,3 5-2-15,3 1 0 16,6 4 0-16,6 1 0 16,3-1-2-16,3 3-1 15,-3-2 4-15,3-3 1 0,-6-3 6 16,-3 0 2-16,-3-2-2 16,-3-3-1-16,-3-3 5 15,-3-2 3-15,-3-3-9 16,0 0 0-16,0-3-9 15,0-2 0-15,3 0-32 16,6-1-12-16,3-2-53 16,9 0-28-1,0 3 63-15</inkml:trace>
  <inkml:trace contextRef="#ctx0" brushRef="#br0" timeOffset="102">21159 7326 184 0,'-9'-2'68'0,"9"-1"-36"0,-3 3-26 16,3 0 17-16,-3 0 6 0,-3 3 4 15,-3 2-4-15,-2 3-1 16,-4 5-15-16,0 6-10 0,3-1-3 16,3 3 2-16,3 1 1 15,3 1 1-15,6-2 0 16,6 1-5-16,3-1 1 15,3-5-9-15,0-3-2 16,5-8-25-16,10-2-11 16,-6-3-62-1,3-3-27-15,-3-2 68 16</inkml:trace>
  <inkml:trace contextRef="#ctx0" brushRef="#br0" timeOffset="103">21275 7377 128 0,'-3'15'49'0,"6"-9"-26"0,0 18-5 15,0-16 20-15,0 2-4 16,0 3 1-16,0 1-14 16,0-1-3-16,0-3-10 15,0 1-1-15,-3-3 0 0,0 0-1 16,0-3 1-16,0 0-6 15,0-5-1-15,0 0 13 16,-3 0 6-16,3-5-5 16,-3 0-3-16,3-3-4 0,0-5 0 15,3-6-4 1,0-2-2-16,3 2-3 0,3 1 1 16,3 5-1-16,0-1-2 15,3 4 3-15,0 2 0 16,0 5 1-16,2 3 2 15,-2 6-6-15,-3 4 1 16,-3 3-26-16,3-2-10 16,-3-3-31-16,0 3-13 15,0-4-5 1</inkml:trace>
  <inkml:trace contextRef="#ctx0" brushRef="#br0" timeOffset="104">21570 7422 212 0,'-3'0'79'0,"6"0"-42"0,0 10-37 16,-3-2 16-16,0 3 2 15,0 2 3-15,0 0-10 16,3-2-7-16,-3-1-2 16,0 1-7-16,0-3 1 0,0-3-60 15,0-5-24-15,0 0-2 16</inkml:trace>
  <inkml:trace contextRef="#ctx0" brushRef="#br0" timeOffset="105">21531 7268 256 0,'-9'-8'96'0,"15"3"-52"0,-3 2-56 0,0 3 15 16,3 0-10-16,0 0 0 15,3 0-32-15,0 0-11 16,0 3-41-16,3 2-17 16</inkml:trace>
  <inkml:trace contextRef="#ctx0" brushRef="#br0" timeOffset="106">21671 7414 132 0,'0'55'49'15,"12"-34"-26"-15,-9 8-7 0,-6-10 16 16,0 5-6-16,3-3-3 0,-3 0-11 15,0-2-3-15,3-3-5 16,-3-3-1-16,3-3 3 0,0-2-3 16,0-2 0-16,0-6 10 15,0-3 3-15,0-2-5 16,0-9-4-16,0-7-7 16,0-5 0-16,3-3 0 15,3-8 0-15,3-6 0 16,0 6 0-16,0 3 6 15,0 5 4-15,3 8 1 16,0 5 3-16,3 2-7 16,-1 7-4-16,1 7 0 0,-3 2 0 15,3 6 3-15,-6 5 1 16,-3 6 5-16,-6-1 3 16,-3-2-2-16,-6-2 2 15,-3-1-10-15,-3-3-3 16,0-2-20-16,1-2-8 15,-4-4-8-15,3-2-5 16,3-2-22-16,-3-4-11 16,9-7-22-1</inkml:trace>
  <inkml:trace contextRef="#ctx0" brushRef="#br0" timeOffset="107">21963 7088 236 0,'3'-5'90'0,"-3"13"-48"0,0-3-49 15,3 3 64 1,0 8-23-16,0 2-8 16,-3 9-7-16,0 5-12 15,0-1 0-15,0 9 3 0,0-3-6 16,0-2 0-16,0-4-2 15,0-4-2-15,0-3-28 16,0-6-14-16,-3-2-29 16,0-3-11-16,0-5-24 15</inkml:trace>
  <inkml:trace contextRef="#ctx0" brushRef="#br0" timeOffset="108">21802 7310 228 0,'-6'-2'88'0,"12"2"-48"0,0 2-31 0,0-2 22 16,3 0 1-16,3 0 3 16,6-2-17-16,6-1-8 15,2 1-6-15,4-1-1 0,3-2 0 16,0-1-10-16,-1 1-3 0,-2 0-55 15,-3-1-21 1,0 4-30-16</inkml:trace>
  <inkml:trace contextRef="#ctx0" brushRef="#br0" timeOffset="109">22270 7308 224 0,'-6'10'85'0,"6"-2"-46"0,3 8-46 16,0-3 14-16,-3 6-1 15,0-1 4-15,0-2-5 16,2 0-3-16,-2-3-1 16,0-2-34-16,0-3-15 0</inkml:trace>
  <inkml:trace contextRef="#ctx0" brushRef="#br0" timeOffset="110">22213 7199 292 0,'-6'-8'110'0,"6"8"-60"0,3-2-56 0,-3 2 19 16,6 0-10-16,3 0 0 16,0 0-17-16,3 0-5 15,0 0-57-15,2 2-23 16,4 1 2-16,-3 5 4 0</inkml:trace>
  <inkml:trace contextRef="#ctx0" brushRef="#br0" timeOffset="111">22311 7403 184 0,'-6'42'71'0,"9"-31"-38"0,3 2-32 16,-3-8 14-16,3 1 7 15,6-1 8-15,3-2-9 16,6-3-2-16,0 0-11 15,-1-3-3-15,1-5-1 0,-3-8 4 16,-3 3 3-16,-6-5 0 16,3-1 1-16,-9-2-4 15,-3 0-3-15,-6-1 2 0,-6 4 2 16,-6-1-6-16,-3 6-2 16,0 3-12-16,1 2-3 15,2 2-31-15,3 4-12 16,3-1-35-1,6 3-37-15,6 0 48 16</inkml:trace>
  <inkml:trace contextRef="#ctx0" brushRef="#br0" timeOffset="112">22582 7252 224 0,'0'11'85'0,"15"-1"-46"0,0 12-43 0,-9-12 13 15,0 1 8-15,-3-1 8 16,-3 6-1-16,6 5 0 0,-3-2-13 16,-3-3-4-16,3-6-3 0,-3 1-2 15,0-3 1-15,0-3-4 16,3 0 0-16,-3-5-1 16,3-5 0-16,0-8-5 15,0 0-3-15,2-6-1 16,4-2-1-16,3-5-2 15,3 2 1-15,3 3 5 16,0 5 4-16,3 2 7 16,-3 4 3-16,2 7 9 15,1 11 4-15,0 3 8 16,-6-1 6-16,-3 1-5 0,0 2-2 16,0 8-12-16,0-5-6 15,-6-3-16-15,-3 1-5 16,5-4-62-16,-2-2-28 15,0 0-24 1</inkml:trace>
  <inkml:trace contextRef="#ctx0" brushRef="#br0" timeOffset="113">22168 7300 148 0,'-3'0'55'0,"3"5"-30"0,0 0-5 0,0 1 19 16,0 2 3-16,0 8 2 15,0 7-9-15,0 1-2 0,0 0-18 16,0 0-7-16,0-6-3 0,0-2-3 16,3-3-2-16,0-2-15 15,0-3-5-15,0 0-54 16,0-3-24-16,3-5 0 15</inkml:trace>
  <inkml:trace contextRef="#ctx0" brushRef="#br0" timeOffset="114">22219 7210 108 0,'3'-5'44'0,"3"5"-24"0,3 0 9 16,-9 0 25-16,3 0 2 0,-3 0 3 16,0 0-12-16,0 0-5 15,0 0-23-15,-3 0-3 0,-3 0 1 16,0 0-5-16,0 0-2 16,0 0-8-16,0 0-1 15,3 0-3-15,0-3-2 16,3 0-11-16,0 3-5 15,0 0-7-15,0-2-1 16,3-4-38-16,3 6-14 0,3-2-23 16</inkml:trace>
  <inkml:trace contextRef="#ctx0" brushRef="#br0" timeOffset="115">22365 7332 148 0,'0'-6'55'0,"0"4"-30"0,0-4-7 15,0 4 18-15,-3-1-3 16,0-2 3-16,0 0-7 0,-3-1-1 16,0 4-15-16,0-1 1 0,-3 3 0 15,0 3-7-15,-3 5-2 16,0 2-3-16,0 9-2 16,0 4-2-16,4 4 1 15,2-3 1-15,6-3 0 16,6-3 2-16,2-2 1 15,4-3 1-15,6-5 0 16,3-5-2-16,3-6 1 16,-3-5-2-16,-3 1 2 0,-6-7 7 15,-7-4 5-15,-2-1-3 16,-3 1 1-16,-6-1-13 16,-2 3-4-16,-4 3-45 15,0 3-19-15,0 2-63 16</inkml:trace>
  <inkml:trace contextRef="#ctx0" brushRef="#br0" timeOffset="116">19844 8443 64 0,'-3'-5'24'0,"3"7"-12"0,3-7 6 15,-3 5 12-15,0 0 7 16,0 0 4-16,0 0-7 16,0 0-1-16,0 0-12 15,0 0-3-15,0 3-10 0,-6 2-1 0,-3 5 3 16,-6 4-6-16,-3-1 0 16,-3 3-2-16,0 2-2 15,-2 1 1-15,2-1 1 16,3 1-3-16,3-3 0 15,3 0 1-15,6-1 2 16,3 4-3-16,6-3 0 16,3 0 1-16,3 0 2 15,3 5-1-15,6-3 2 16,0-2-4-16,-1-3 0 16,-2-2-4-16,3 0-1 15,3-3-37-15,-3-3-14 0,0-5-31 31</inkml:trace>
  <inkml:trace contextRef="#ctx0" brushRef="#br0" timeOffset="117">19745 8628 208 0,'-17'-8'79'0,"17"11"-42"0,0-1-37 15,0-2 16-15,5 3 0 16,1 0 2-16,6 2-7 16,12-5-4-16,6 0-4 15,12-5 4-15,5 2 3 0,1 0-5 16,-1 1-1-16,-2-1-26 0,-3 0-13 16,-4 1-75-1</inkml:trace>
  <inkml:trace contextRef="#ctx0" brushRef="#br0" timeOffset="118">20362 8432 88 0,'-3'-8'35'0,"3"8"-18"0,0 0-16 16,0 0 11-16,0 0-8 16,3 6-2-16,0 10 3 15,-1 5 4-15,4 5 6 16,-3 9 3-16,-3 2 4 15,0 13 3-15,0-3-4 16,0-4-3-16,0-11-10 16,3-6 4-16,-3-5 3 0,0-5-3 15,0-3 1-15,0-5 3 16,0-2 4-16,0-6-12 16,0-3-7-16,-3-2 1 15,3-11 0-15,0-8-7 0,3 0-4 16,3 3-4-16,6 0 0 15,3 2 5-15,3 6 4 16,0 5-2-16,0 3 0 16,3 7 3-16,-1 4 3 15,-2 4 3-15,-3 6 3 16,0 3-1-16,-6-1 0 16,-6-2 3-16,-6 3 5 15,-3-4-3-15,-6 1 0 16,-3-2-6-16,-3-4-3 15,-2 1-3-15,-1-6-1 0,0 0-14 16,3-2-4-16,3-3-16 16,3 0-6-16</inkml:trace>
  <inkml:trace contextRef="#ctx0" brushRef="#br0" timeOffset="119">20621 8647 80 0,'0'2'30'0,"2"4"-16"0,1 4-8 16,0-2 9-16,3 11 9 0,-3 2 7 15,3 3-7-15,0-1-2 16,0 1-11-16,-3-3-2 15,0 1-5-15,-3-7-3 0,3-1 0 16,-3-4 1-16,0-2 1 16,0-3 7-16,0-5 6 15,0 0-2-15,-3-2 2 16,0-4-5-16,0-4-1 16,0-3-6-16,3-1-1 15,0-4-3-15,6-1-1 16,0-2-1-16,3 5-2 15,6 3 0-15,0 3 3 16,3 2-2-16,-3 8-1 16,-1 2-8-16,1 1-5 15,-3 5-38-15,0 2-51 16,0-4 20-16</inkml:trace>
  <inkml:trace contextRef="#ctx0" brushRef="#br0" timeOffset="120">20874 8697 156 0,'-3'3'60'0,"6"15"-32"0,2 11-35 15,-2-18 10-15,0-1 3 16,0 1 4-16,0 2-8 16,0 0-2-16,0-2-19 15,0-3-5-15,0 0-41 16,3-6-18-16</inkml:trace>
  <inkml:trace contextRef="#ctx0" brushRef="#br0" timeOffset="121">20868 8599 192 0,'-6'-8'71'0,"9"8"-38"0,6-3-45 0,-4 3 10 16,4 0-2-16,0 0 2 15,3 0-31-15,0 0-15 16,0 3-18-16,12 2-7 16</inkml:trace>
  <inkml:trace contextRef="#ctx0" brushRef="#br0" timeOffset="122">21097 8702 132 0,'0'19'49'0,"3"-17"-26"0,0 4-20 16,3 2 10-16,0-1 11 15,0 1 8-15,0-5-9 16,2 0-3-16,1-9-11 16,6-4-6-16,-3 2-2 0,-3 0 1 15,0 0 1-15,-3 0-1 16,0-2-2-16,-3-1 1 16,-9 0-1-16,0 1 0 15,-3 2 0-15,-3 3 0 16,0 2 2-16,-6 6-3 15,4 2 0-15,-1 3 1 0,3 5 2 16,0 8-3-16,3-2 0 16,3-1 1-16,3 1 0 15,6-1 0-15,3 1 0 16,3-3-5-16,3 0 1 16,3-3-33-16,5-5-13 15,13-3-30 1</inkml:trace>
  <inkml:trace contextRef="#ctx0" brushRef="#br0" timeOffset="123">21525 8591 172 0,'-3'-24'66'0,"3"11"-36"0,-3-3-29 16,3 8 14-16,-6-5 16 15,-2 0 10-15,-1-1-8 16,-3 1-4-16,0 3-17 15,0 2-5-15,0 5-3 0,0 3-7 16,0 8-2-16,0 5-1 16,3 8 2-16,3 11-1 15,0 5 1-15,3 11 5 16,3-3 1-16,3-3 0 16,0-2-2-16,3-6-10 15,-3-7-4-15,0-6-31 16,-3-5-12-16,0-3-40 15</inkml:trace>
  <inkml:trace contextRef="#ctx0" brushRef="#br0" timeOffset="124">21260 8702 208 0,'-11'-21'77'0,"14"21"-42"0,0-3-41 0,2 3 14 15,4-2-1-15,9-1 4 16,6 0-6-16,6-2-1 15,6 0-2-15,-1 0-15 0,1 2-4 16,0-2-75 0</inkml:trace>
  <inkml:trace contextRef="#ctx0" brushRef="#br0" timeOffset="125">22168 8530 124 0,'-3'-5'49'0,"3"2"-26"0,0-10-12 0,0 10 18 0,0-5 11 16,-6 0 8-16,-3-2-14 15,-5 2-8-15,-1 0-15 16,-6 0-7-16,3 5-1 15,-3 3-2-15,3 0-1 0,0 8-2 16,4 6-1-16,2 4-1 16,3 9 0-16,3 4 3 15,6 6 0-15,3 6 3 16,0 2 1-16,3-6-1 16,0-4-2-16,0-3-15 15,-3-6-5-15,-3-5-21 16,0-5-9-16,0-5-37 15</inkml:trace>
  <inkml:trace contextRef="#ctx0" brushRef="#br0" timeOffset="126">21814 8676 200 0,'0'-3'77'0,"6"3"-42"0,3-3-34 0,0 3 14 15,0 0-8-15,9 0-2 16,6-2-5-16,2-1 0 16,4 0 0-16,-6 3-5 0,0-2 1 15,2-1-27-15,-2 1-11 16,-6-1-23-16</inkml:trace>
  <inkml:trace contextRef="#ctx0" brushRef="#br0" timeOffset="127">22150 8636 120 0,'-3'3'46'0,"-8"2"-24"0,5 3-21 15,6-3 11-15,0 11 1 16,0 5 2-16,0 0-2 16,6 1 0-16,0-1-7 15,-1-3 3-15,1-2 1 0,3-3-3 16,0-2-2-16,3-3 2 16,0-3 0-16,0-5-10 15,0-5-3-15,0-3 3 16,-3 0 1-16,-3-16 2 15,-3 3 6 1,0 5 4-16,-3 3 1 16,0 2 1-16,0 6-6 15,0 2-2-15,3 9-4 0,-3 7-1 16,3 0 3-16,0 3 1 16,0 0-6-16,3 0 0 15,-4-3-8-15,7 0-3 16,-3-2-32-16,-3-3-13 15,3-3-13 1</inkml:trace>
  <inkml:trace contextRef="#ctx0" brushRef="#br0" timeOffset="128">22323 8705 60 0,'0'18'24'0,"6"-15"-12"0,-3 21 1 16,0-14 11-16,0 1 7 15,0 2 4-15,-3 0-6 16,0 1-3 0,0-4-8-16,0 1-3 0,0-6-9 15,0 0 0-15,0-2 4 0,0-3 0 16,0 0 4-16,0-3-5 16,0-2-3-16,3-3-3 15,3-5 0-15,0-8-2 16,6 8-1-16,0-3 3 15,0 2 2-15,-4 9 11 16,1 2 5-16,0 9-7 16,3 2-3-16,-3 2-6 15,0 4-2-15,0-1-1 0,-6 0-2 16,0-2-8-16,0-1-5 16,0-2-40-16,0 0-17 15,0-3-28 1</inkml:trace>
  <inkml:trace contextRef="#ctx0" brushRef="#br0" timeOffset="129">22651 8676 164 0,'-12'-8'63'0,"9"5"-34"0,-6 0-21 0,6 3 16 16,-6 3-8-16,0 0-1 15,-6 5-9-15,0 5-4 16,6 5-1-16,0 1-4 0,3-1 2 0,3 1 5 16,0 0 5-16,9-4-3 15,3 1-1-15,3-2-2 16,3-4 0-16,3-5-13 16,3-2-3-16,5-3-25 15,-2-5-8-15,0-3-33 16</inkml:trace>
  <inkml:trace contextRef="#ctx0" brushRef="#br0" timeOffset="130">22808 8453 164 0,'-15'-5'63'0,"15"8"-34"0,0 2-25 0,0 3 15 15,3 0-5-15,-3 3 0 16,3 2 0-16,-3 3 4 15,9 7-10-15,-3 4 4 0,-3 7 2 16,3 9-5-16,-3-4-1 16,0-2-2-16,6-2-1 15,-6-6-8-15,0-5-2 16,0-6-36-16,-3-2-13 0,3-5-43 31</inkml:trace>
  <inkml:trace contextRef="#ctx0" brushRef="#br0" timeOffset="131">22710 8636 264 0,'-6'0'101'0,"9"3"-54"0,3-1-55 15,0 1 18-15,0 0 6 16,6-1 7-16,0-2-9 15,9 3-5-15,2-3-6 16,1 0-5-16,0 0 1 0,0 0-28 16,0-3-13-16,-4 1-62 15,7-1-46-15,-15 0 61 16</inkml:trace>
  <inkml:trace contextRef="#ctx0" brushRef="#br0" timeOffset="132">23040 8705 200 0,'12'24'77'0,"-12"-1"-42"0,6-4-37 0,-3-11 17 16,0 0-13-16,0 0-1 15,0 0-25-15,0-3-12 16,0-2-47-16,3-1-20 16</inkml:trace>
  <inkml:trace contextRef="#ctx0" brushRef="#br0" timeOffset="133">23008 8565 264 0,'-18'-6'99'0,"15"9"-54"0,18-3-48 16,-9 0 19-16</inkml:trace>
  <inkml:trace contextRef="#ctx0" brushRef="#br0" timeOffset="134">23026 8565 405 0,'11'2'-22'0,"4"1"10"15,0 0-31-15,0-1-11 0,0 3-14 16,0 1-28 0,-3 2 33-16,-3 2 154 31,-9 30-41-31,6-8-7 16,-3-3-20-1,3-3-8-15,0-5-2 0,8-2 2 16,-2-3-8-16,3-3 0 0,3-5 3 15,-6-5-2-15,9-3 1 16,-6-3-3-16,-3-2 1 16,-3-9 0-16,-1-4 3 15,-5-1-3-15,-6 1 1 16,-5-3 6-16,-4 0 3 16,-3 2-6-16,-6 3-4 15,6 3-13-15,0 0-6 16,3 5-25-16,0 0-11 15,3 3-46-15,6 2-28 16,6 0 55-16</inkml:trace>
  <inkml:trace contextRef="#ctx0" brushRef="#br0" timeOffset="135">23290 8641 140 0,'15'21'55'0,"-9"-7"-30"0,3 12-14 16,-6-10 18-16,0-3-6 15,-3 0 1-15,0 1-9 16,0-4-4-16,0-2-6 16,0-2 3-16,0-1 4 0,0-5 5 15,0 0 4-15,0-5-5 16,6-11 1-16,-3-3-8 0,6-2-3 16,0 0-3-16,3 0 0 15,0 2-7-15,6 6 1 16,5 5 1-16,1 5 3 15,-3 9 0-15,0 4-1 16,0 9 5-16,0 5 1 16,-9-1 0-16,-4-4-1 15,1-3-21-15,-6 0-9 16,6-1-97 0</inkml:trace>
  <inkml:trace contextRef="#ctx0" brushRef="#br0" timeOffset="136">21135 9208 100 0,'6'-6'38'0,"-3"6"-20"0,3-2-6 0,-3-4 13 0,3 1 4 16,-6 2 5-16</inkml:trace>
  <inkml:trace contextRef="#ctx0" brushRef="#br0" timeOffset="137">21150 9178 297 0,'-6'-8'24'0,"-6"1"-7"0,-2 1-10 16,-1 9-3-16,-6 2-4 15,-3 11-3-15,3 0-1 16,0 5 3-16,4-2 0 15,2 2 1-15,6-3-3 16,6 3 2-16,3 3 3 16,6-8 3-16,6-8-4 15,2 0-1-15,4-8 0 16,0-8 0-16,3-5-3 16,0-6 0-16,-3-2-3 15,-3-5 1-15,-6-6 3 0,-4 3 1 16,-2 0 5-16,-3 0 5 15,-3 0-1-15,-2-3 1 16,-4 8 1-16,0 0 4 16,0 0-4-16,0 3 0 15,3 5-9-15,0 3-2 16,3 3 0-16</inkml:trace>
  <inkml:trace contextRef="#ctx0" brushRef="#br0" timeOffset="138">21299 9221 172 0,'3'0'66'0,"3"2"-36"0,3 6-26 16,-3-8 15-16,3 3 4 0,3-3 6 15,3 3-12-15,0-1-2 16,-1 1-9-16,1-6-2 0,-3 1 0 15,0-1 9-15,-3 0 3 16,3-2-7-16,-3-3-5 16,-6 0-1-16,0-5 0 15,-6 0-1-15,-3 2 1 16,0 1-4-16,-3 2-2 16,-6 2-3-16,-3 4 1 15,-3 2 3-15,1 8 1 16,2 7-4-16,3 1 1 15,0 0 4-15,3 0 2 16,6 0-7-16,3 0-2 0,6 0 8 16,3-3 6-1,6 0-1-15,3-2 2 16,0-1-10-16,0-2-3 0,0 3-24 16,-4-8-11-16,4-1-39 15,6-2-45 1,-3 0 39-16</inkml:trace>
  <inkml:trace contextRef="#ctx0" brushRef="#br0" timeOffset="139">21644 9128 192 0,'-11'0'71'0,"8"0"-38"0,0 0-39 16,-3 3 45-16,0 5-18 15,-3 0-9-15,3 0-7 16,0 2-4-16,3 1-6 0,3-1 1 15,3 1 2-15,6 2 1 16,3 0-4-16,3 3 1 16,-1-3 6-16,-2 1 6 0,-3-1 0 15,-3-2 1 1,-6-1 1-16,-6-2 1 0,-3-3-3 16,0 1-3-16,-2-1-2 15,-1-2-3-15,-3-3-6 16,3-3-4-16,0 0-23 15,3 1-11-15,3-1-54 16</inkml:trace>
  <inkml:trace contextRef="#ctx0" brushRef="#br0" timeOffset="140">21766 9152 128 0,'-14'-16'49'0,"11"32"-26"0,-6-21-7 0,6 13 16 16,-3-3 0-16,0 8 3 15,0 0-15-15,-3-2-6 16,0 5-9-16,3 0 3 0,6 0 4 16,0-1-4-16,3 1 0 15,3 0 2-15,3 3 1 16,3-6-3-16,3-2-3 15,3-4-9-15,-1-1-5 16,1-9-15-16,-3 0-5 16,0-2-36-1,-3 0-57-15,6-3 25 16</inkml:trace>
  <inkml:trace contextRef="#ctx0" brushRef="#br0" timeOffset="141">21859 9155 156 0,'0'-16'60'0,"3"32"-32"0,0-6-33 16,3 6 51 0,0 0-11-16,-3 2-8 15,0 4-4-15,0-4-14 16,0 1-1-16,-1 2 2 0,-2-3-2 15,0-4 1-15,0-4-5 0,0-2-1 16,0 0-1-16,0-3 1 16,0-2 2-16,0-6 2 15,0-2 3-15,0-3 4 16,0-2-6-16,6-6-2 16,3 0-8-16,3 0-1 15,3 3-1-15,3-1 2 16,-3 4-1-16,0 2 1 15,3 3 0-15,-3 2 0 16,-4 6-22-16,1 2-10 16,0 3-35-16,-3 0-16 15,0 0-4-15</inkml:trace>
  <inkml:trace contextRef="#ctx0" brushRef="#br0" timeOffset="142">22171 9234 136 0,'0'8'52'0,"3"-3"-28"0,0 6-2 16,0-3 20-16,-3 0-16 15,0 5-7-15,0 0-9 16,0-2-5-1,0 5-2-15,0-3-40 0,0-3-17 16,0 1-28 0</inkml:trace>
  <inkml:trace contextRef="#ctx0" brushRef="#br0" timeOffset="143">22162 9065 236 0,'-9'-6'90'0,"9"4"-48"0,3-1-40 0,-3 3 19 16,3 0-11-16,0 0-1 15,0-3-23-15,0 3-8 16,3 0-53-16,0 3-24 0,3 2 19 16,0 3 8-16</inkml:trace>
  <inkml:trace contextRef="#ctx0" brushRef="#br0" timeOffset="144">22270 9316 120 0,'-6'13'46'0,"6"8"-24"0,3 11-28 16,0-21 8-16,-3-1-2 16,0 4 0-16,2 1 11 15,-2 1 5-15,6 0-6 16,-3-3-3-16,0 1-4 15,-3-4-3-15,0-2 1 0,0 0-4 0,0-3 2 16,0 1 3-16,0-6 1 16,0 0 12-1,0 0 7-15,0 0 0 0,0-6-1 16,0 1-5-16,-3-3 0 16,0-2-5-16,-3-1 1 15,6-2-3-15,0 2 2 16,0-5-2-16,-2-5 0 15,2 0-1-15,0 0 2 16,0 0-3-16,2-1 1 16,4 4-5-16,0-1 0 15,3-4-3-15,0 1-1 16,3 4 1-16,3 2 0 16,0 0 0-16,0 8 0 0,0 3 0 15,3 8 0-15,-4 5-3 16,1 2 0-16,0 3 4 15,-3 1 3-15,-6 1 8 16,-3-1 2-16,-6-1-3 16,0-3-1-16,-3 1-6 15,-3 0-1-15,-3-1-10 16,-3-7-3-16,1 0-8 16,-1-3-2-16,0-3-7 15,0-2-3-15,0-1-30 16,0-2-11-16,6 0-18 15</inkml:trace>
  <inkml:trace contextRef="#ctx0" brushRef="#br0" timeOffset="145">22612 8969 148 0,'0'0'57'0,"3"3"-30"0,0 2-23 0,0 1 15 15,0 2 4-15,0 7 3 16,-3 7-5-16,6 1 0 16,-6 14-12-16,0 0 1 0,3-5 3 0,-3 0-7 15,3-6-1-15,-3-2-3 16,0-5-2-16,0-3-15 15,0-3-7-15,0-3-44 16,0-2-57 0</inkml:trace>
  <inkml:trace contextRef="#ctx0" brushRef="#br0" timeOffset="146">22457 9202 208 0,'0'-2'79'0,"3"-12"-42"0,6 25-34 16,-3-8 17-16,0-3 8 15,6 2 4-15,6-7-10 0,5 0-5 16,1-6-10-16,3 0-5 0,3 4 1 16,0-1-13-16,-4 0-6 15,-2 0-57-15,3 2-25 16</inkml:trace>
  <inkml:trace contextRef="#ctx0" brushRef="#br0" timeOffset="147">22862 9131 156 0,'3'5'57'0,"0"11"-30"15,3 16-16-15,-3-19 18 0,0-2-6 16,-3 2-1-16,6 3-12 15,-6-1-4-15,3 1-4 16,-3-2-2-16,0-1 3 0,0-3-48 16,0-2-20-16</inkml:trace>
  <inkml:trace contextRef="#ctx0" brushRef="#br0" timeOffset="148">22874 9028 232 0,'-9'-8'88'0,"12"8"-48"0,0 0-36 0,-3 0 21 15,0 0-10-15,6 0 0 16,-3 0-14-16,3 0-5 16,3 0 2-16,-3 0-31 0,5 2-12 15,1 4-59 1,0-1-25-16,0 0 67 15</inkml:trace>
  <inkml:trace contextRef="#ctx0" brushRef="#br0" timeOffset="149">22978 9197 144 0,'-9'26'55'0,"9"-15"-30"0,0 5-27 0,3-8 11 0,0 2 9 15,3 4 8-15,6-4-2 16,3-2 0-16,3 0-13 15,-1-3 2-15,4-2 1 0,3-3-1 16,-3-3 0-16,0-2-5 16,-3-3 0-1,-4 0 1-15,-2-2 2 0,-3-1 1 16,-9-8 0-16,0-4-2 16,-9-1 1-16,-3 3-4 15,-2 2 1-15,-1 3-5 16,-6 6-2-16,-3 2-9 15,0 2-5-15,3 6-15 16,4 3-5-16,2 5-21 16,3 8-5-16,3-5-37 15</inkml:trace>
  <inkml:trace contextRef="#ctx0" brushRef="#br0" timeOffset="150">23213 9125 108 0,'3'3'41'0,"6"18"-22"0,0-5-5 0,-3-3 17 16,0 3 7-16,0 0 4 15,-3 0-7-15,6 0-4 0,-6-3-17 16,0 0-7-16,0-2 0 15,-6-3-4-15,3-3 0 0,-3 0-1 16,3 1 1-16,0-6-4 16,0 0 0-16,3-3-8 15,0-2-2-15,0-6 1 16,6-5 1-16,-1-10 1 16,4-1 2-16,3 4 4 15,0 4 1-15,0 3-2 16,0 6 2-16,-3 4 1 15,12 6 2-15,-7 8 3 16,1 8 4-16,3 3 11 16,-3-1 7-16,-6 1-5 15,-3-1-1-15,0-2-12 0,-6 3-3 16,6-3-6-16,-18 2-1 16,9-2-39-16,-3-3-18 15</inkml:trace>
  <inkml:trace contextRef="#ctx0" brushRef="#br0" timeOffset="151">21118 9192 52 0,'0'-19'19'0,"0"35"-10"0,0-11 5 0,0-5 20 16,0 0-4-16,3-5-7 15,0-6-2-15,-3 3-1 16,0 1 0-16,0-1 2 16,0 2 3-16,0 1-13 15,0 0 2-15,0 2 0 0,0 0 4 16,0 3 1-16,0 0-10 15,3 8-3-15,-3 11-2 16,2-1 0-16,4 6 2 16,0 0 3-16,0 2-2 15,0 1 1-15,3-1-3 16,3-2 0-16,-3-3-3 16,6-2-2-16,0-6-65 0,0 0-31 15,-9-10-5 1</inkml:trace>
  <inkml:trace contextRef="#ctx0" brushRef="#br0" timeOffset="152">13069 10771 80 0,'0'-8'33'0,"0"6"-18"0,0 2-7 0,0 0 13 0,0 0 3 16,0 2 5-16,-3 6-2 15,-6 5-2-15,-6 6-2 16,0 2 0-16,-3 14-13 15,1-1-1-15,2 3-2 0,3-8-3 16,3-5-1-16,0-6 1 16,3-4 0-16,3-9 6 15,3-5-5 1,3-8 0-16,0-13-3 16,3 0-2-16,0-3-2 15,0-5 1-15,0 2 1 16,6 3 0-16,3 3-3 15,-1 3 2-15,-2 5-1 0,0 2 0 16,-3 6 0-16,0 2 0 16,0 8 6-16,0 6 2 15,0 5 2-15,3 2 2 16,0 6-3-16,0 3-2 16,0-1-5-16,-1 0 0 15,1-4-11-15,0-4-3 16,-3-2-61-1,-3 0-57-15,-3-6 38 16</inkml:trace>
  <inkml:trace contextRef="#ctx0" brushRef="#br0" timeOffset="153">13081 10874 140 0,'-6'11'55'0,"3"0"-30"0,-3 44-12 16,0-31 17-16,-3 5-2 16,-6 13 1-16,0 6-10 15,3 5-1-15,1 2-11 16,5 4-4-16,3-6 0 0,9-6 0 15,8-7 3-15,4-8-3 16,6-9 0-16,9-4 1 16,11-6 0-16,4-7-5 0,-3-4-1 15,-4-2-21-15,7-2-10 16,-3-1-41 0,-7 0-43-16,-2-2 35 15</inkml:trace>
  <inkml:trace contextRef="#ctx0" brushRef="#br0" timeOffset="154">13721 11300 152 0,'-6'-5'57'0,"-9"5"-30"0,0 0-23 15,9 3 13-15,-3-1 5 16,-3 4 4-16,-3-1-1 16,-2 3 0-16,-1 0-14 15,3 0-7-15,6-3 0 0,6 19-5 16,9 2-2-1,6-2-1-15,3-3 0 0,0 3 3 16,5 0 0-16,-2 2 1 16,-3 1 2-1,-6-6 1-15,-3-2 7 16,-12-4 8-16,-3-1-2 16,-3-6-9-16,-3 0-4 15,-5-3-2-15,2-8 1 16,0-7-10-16,3-1-4 15,-6 0-32-15,12-2-11 16,3 0-16 0,3 0-33-16,6-1 31 15</inkml:trace>
  <inkml:trace contextRef="#ctx0" brushRef="#br0" timeOffset="155">13831 11171 152 0,'0'0'57'0,"3"0"-30"0,3 0-25 16,-3 8 14-16,3 2 5 15,0 6 5-15,0 8-8 16,0 5 0-16,0 13-11 16,0-2-2-16,-3 0-1 0,0-1-2 15,-3 1 1-15,0-5-2 16,0-4 2-16,-3-4-42 15,3-3-16-15,-6-6-34 16</inkml:trace>
  <inkml:trace contextRef="#ctx0" brushRef="#br0" timeOffset="156">13739 11459 184 0,'-15'-5'68'0,"33"-3"-36"0,0-13-29 0,-10 15 15 16,4-4-9-16,3-3-1 16,6-3-4-16,6 3-1 15,6-1-1-15,-1 4-15 0,1-1-6 16,-3 3-67 0</inkml:trace>
  <inkml:trace contextRef="#ctx0" brushRef="#br0" timeOffset="157">14063 11337 120 0,'-15'0'46'0,"12"3"-24"0,-9 0-17 15,9 2 13-15,-3 16-4 16,-2 0 0-16,-7 3-11 16,3 0-3-16,3 2-1 15,0 6 0-15,3 0 1 0,9-6 2 16,0-2 1-16,3-5 3 15,0-6 1-15,3-5-3 16,3-3-1-16,0-7-1 0,2-9-2 16,-2-2-2-16,0-3 1 15,-3-3 1 1,0 1 0-16,-3-1 0 0,0-5 2 16,-6 3-1-16,0 5 2 15,0 3 0-15,0 5 3 16,0 3-3-16,3 10 3 15,0 8-2 1,3 1 1-16,3 2-1 16,0 2-2-16,-3 3-2 15,6 3 1-15,5-3 1 16,1-5-17-16,-3-3-6 16</inkml:trace>
  <inkml:trace contextRef="#ctx0" brushRef="#br0" timeOffset="158">14266 11128 160 0,'0'-5'63'0,"0"10"-34"0,3 1-30 15,-1 2 12-15,1 5 4 16,0 8 2-16,0 11-2 15,0 10-1-15,-3 11-8 16,0 0-2-16,0-3 0 0,0 0-2 16,0-7-2-16,0-6 1 15,0-8-1-15,-3-5-18 16,3-6-8-16,-3-4-50 16,0-1-34-16,-2-5 46 15</inkml:trace>
  <inkml:trace contextRef="#ctx0" brushRef="#br0" timeOffset="159">14173 11356 212 0,'0'-5'82'0,"6"2"-44"0,12 3-38 0,-9 0 18 15,3-3-10-15,0 1-2 16,6 2-6-16,3 0-2 0,5 0 1 15,4 0-22-15,-3 2-9 0,-3 1-61 32</inkml:trace>
  <inkml:trace contextRef="#ctx0" brushRef="#br0" timeOffset="160">14444 11470 160 0,'-6'5'60'0,"6"-2"-32"0,3 2-22 16,-3-5 15-16,6 5-2 15,0-2 3-15,0 0-6 16,3-3-1-16,0 0-9 16,3-3-4-16,0 0 1 0,-3 1 0 0,0-4 3 15,-1 1-3-15,-2 0-2 16,-3-6 2-16,-3 1 0 16,-3 2-1-16,-3 0 1 15,-2-6-4-15,-1 4 0 16,-3 10-4-16,-3 8 1 15,-9 2 0-15,3 1-1 16,0 5 1-16,3 2 3 16,4 1 0-16,2 2 3 15,3 0 1-15,3 3 3 16,3-3 1-16,9-2 1 16,6-3-4-16,3-3-3 15,-1-3 2-15,4-4 0 16,0-4-17-16,0-2-5 15,0-5-29-15,0-8-11 16,-3 0-27-16</inkml:trace>
  <inkml:trace contextRef="#ctx0" brushRef="#br0" timeOffset="161">14551 11462 132 0,'0'-3'52'0,"3"0"-28"0,0 3-13 16,-3 0 15-16,0 0-1 15,3 6 2-15,0 2-2 16,0 0 0-16,0 2-14 16,0 1 0-16,-3-1 2 0,0-2-5 15,0 0-2-15,0-2-3 16,0-1 0-16,0-3-2 16,0-2-1-16,0 0-2 0,3-2 1 15,3-3 1-15,3-3 2 16,0-3-3-16,6-2-2 15,0 2 2-15,0 1 0 16,-4 2-2-16,1 2 0 16,0 4 4-16,0 4 1 15,0 6 4-15,-3 3 3 16,0 0 2-16,-3-1 3 16,-3 1-5-16,0-1-1 15,-3 1 0-15,0-3 0 16,-3-3-4-16,3 0-3 15,0 1 0-15,0-6-1 16,0 0-3-16,3-6 0 0,3-4-9 16,3-3-3-16,0-1-1 15,3-2 2-15,2 6 8 16,1-1 3-16,0 6 3 16,-3 2 2-16,0 3 10 15,0 3 4-15,-3 2-1 16,-3 3-1-16,3 0-8 15,-3 3-2-15,-3-1 0 16,0 1 0-16,0 5-24 16,-3-3-9-16,3-2-37 15,0-3-15-15,3-1-17 16</inkml:trace>
  <inkml:trace contextRef="#ctx0" brushRef="#br0" timeOffset="162">15004 11504 164 0,'3'3'63'0,"3"-1"-34"0,3 1-19 0,-3-3 20 15,5 0-3-15,1 0 2 16,3 0-10-16,3-3-1 16,-3-2-11-16,0 0-4 0,0 0-2 15,-3-3-1-15,-3 0 0 16,-3-8 4-16,-3 3 5 15,-3-3-5-15,-3 0-2 16,-3 3-8-16,-6 2-1 0,-6-2-2 16,0 7 3-16,0 4 2 15,0 20-1-15,0-2 4 16,3 0 0-16,4 3 1 16,2 2 2-16,3 0 1 15,3 5 1-15,0 1-2 16,6-3 1-16,3-3-2 15,3-3-1-15,3-4-6 16,8-6-4-16,-2-3-49 16,0-8-22-16,0-5-7 15</inkml:trace>
  <inkml:trace contextRef="#ctx0" brushRef="#br0" timeOffset="163">15203 11486 124 0,'3'13'49'0,"0"-3"-26"0,-3 4-20 0,3-6 12 16,-3-1 4-16,3 1 5 15,-3-2-10-15,0-6-5 16,0 0-6-16,0 2 4 0,0-2 5 16,3-2 0-16,3-4 1 15,0-4-7-15,9-3-4 16,3-1-1-16,0-9 1 15,2-4-3-15,1 3-2 16,0 6 2-16,-3 7 2 0,3 3 9 16,-3 11 3-16,-1 10 11 15,-2 3 5-15,-3 3-7 16,-3-1-2-16,-3 1-12 16,0-4-5-16,0-1-2 15,-3-1 1-15,0-5-17 16,0-3-15-1,0-2-7-15,6-6-12 16,3-7-2-16,-3-9-10 16,6-15-34-1,-3-6 22-15</inkml:trace>
  <inkml:trace contextRef="#ctx0" brushRef="#br0" timeOffset="164">15602 11075 212 0,'0'-2'79'0,"3"4"-42"0,-3 9-41 0,3-3 15 15,3 8 7-15,0 8 6 16,0 5-4-16,-3 8 1 16,0 13-12-16,0 0-3 0,0-2 0 15,0-3-3-15,-3-5 0 16,0-3-12-16,0-6-4 16,0-7-51-16,-3-5-23 15,0-6-10 1</inkml:trace>
  <inkml:trace contextRef="#ctx0" brushRef="#br0" timeOffset="165">15385 11308 156 0,'3'-2'57'0,"9"-1"-30"0,17-2-27 15,-14 2 10-15,15 0 2 16,6 1 3-16,-1-1-6 15,7 0-1-15,0-2-4 16,-1 0-20-16,-5 0-7 0,-3 2-55 16</inkml:trace>
  <inkml:trace contextRef="#ctx0" brushRef="#br0" timeOffset="166">16337 11335 108 0,'-6'-3'41'0,"3"3"-22"0,-6-3-16 16,6 3 12-16,-3 0-3 15,-5 3 3-15,-4 0-6 16,-9 7-1-16,3 9-6 0,0-1-4 15,3 6 1-15,3-3 0 0,4 3 1 16,2-3-3-16,6 1 2 16,3-4 1-16,6-5 0 15,5-2 8-15,4-6 5 16,0-5 7-16,-3-3 2 16,0-4-7-16,0-4-2 15,0-13-7-15,0-5-4 16,-3 0-1-16,-3-3 1 15,0-5-1-15,-3 5-1 16,-3 3 1-16,-3-10-1 0,0 4 2 16,0 6 3-16,-3 5 2 15,3 6 3-15,0 5-3 16,0 2 1-16,0 3-7 16,3 16-3-1,3 8 1-15,3 8 0 16,0 5 3-16,3 10-3 15,0 6 0-15,2-2 1 16,-2-4 0-16,3-2 0 16,-3-5 0-16,0-5-33 15,0-9-13-15,0-2-45 16</inkml:trace>
  <inkml:trace contextRef="#ctx0" brushRef="#br0" timeOffset="167">16406 11353 156 0,'-3'-2'57'0,"6"2"-30"0,0 0-32 15,-3 0 21-15,12 5 2 16,2 0 2-16,4 1 0 16,-3-4-10-16,-3 3-2 0,3 1-1 15,-3-4-1-15,0-10 3 16,0 3-1-1,-3-3 1-15,-3 0 1 16,-3 0-1-16,-3 0 0 16,-3-2-3-16,-6-1 1 0,-6 3-4 15,-6 3 0-15,0 2-1 16,3 3-2-16,0 6-2 16,1 2-1-16,5 2-1 15,3 6 0-15,3 5 5 16,6 0 3-16,3 1-6 15,9-4 0-15,5 1-7 16,7-4-1-16,0-1-42 16,0-4-17-16,0-2-23 15</inkml:trace>
  <inkml:trace contextRef="#ctx0" brushRef="#br0" timeOffset="168">16665 11327 192 0,'-6'-8'74'0,"6"5"-40"0,-15 3-24 0,12 0 20 16,-3 3-16-16,0 0-2 15,-3 2-8-15,0 0-3 16,3 0 0-16,3 9-6 0,3 4 1 16,3 3 2-16,3-2 1 15,6 2-2-15,0-2 2 16,3-1 1-16,-3-2 0 15,-3 0 2-15,-9-3 3 16,0 0 0-16,-6-2 0 16,-3-3-3-16,0 0 1 15,0-6-9-15,-3-2-3 0,0-5-39 16,3 0-19 0,3-3-18-16</inkml:trace>
  <inkml:trace contextRef="#ctx0" brushRef="#br0" timeOffset="169">16805 11314 144 0,'-18'-3'55'0,"9"6"-30"0,-3-1-16 15,6 1 14-15,0 2 0 16,-3 0 1-16,0 9-9 15,3 10-4-15,0-6-6 16,3 6 1-16,3-3 0 0,6 0-2 16,3 0-1-16,6-5 1 0,3 0 0 15,0-3-2-15,6-2-2 16,-4-3-15-16,7-8-58 31,-6-3-47-31,-3-5 31 16</inkml:trace>
  <inkml:trace contextRef="#ctx0" brushRef="#br0" timeOffset="170">16876 11343 104 0,'21'8'38'0,"-15"13"-20"0,15 11-1 0,-15-22 14 0,2 3-1 16,-2 1 0-16,0-1-9 15,-3 0-2-15,0-2-11 16,-3-3-5-16,0 0 0 0,0-3 0 16,0-3 3-16,0 1-3 15,-3-6 0-15,0 1 5 16,3-6 5-16,3 0-5 16,0-8-2-16,0-5-3 15,3 2 0-15,3 1-4 16,0-1 0-16,0 1 1 15,3 5 0-15,0 2-7 16,0 3 0-16,-3 3-30 0,0 2-11 16,0 3-17-1</inkml:trace>
  <inkml:trace contextRef="#ctx0" brushRef="#br0" timeOffset="171">17138 11343 124 0,'12'5'49'0,"-9"0"-26"0,0 19-7 0,0-5 16 15,0-4-13-15,0 1-5 16,0 0-5-16,-3 0 1 16,0 0-5-16,0-3-3 0,0-2 1 15,0-1-42-15,-6-4-62 32</inkml:trace>
  <inkml:trace contextRef="#ctx0" brushRef="#br0" timeOffset="172">17064 11284 132 0,'0'-5'52'0,"2"3"-28"0,4-4-30 16,3 6 8-16,0 0-29 16,0 0-40-1,9 0 6-15</inkml:trace>
  <inkml:trace contextRef="#ctx0" brushRef="#br0" timeOffset="173">17221 11512 92 0,'0'40'35'0,"0"-1"-18"0,-6-4-5 0,6-22 16 16,0 3-5-16,-3 0-1 16,3 0-6-16,-3-3 0 15,0 0-9-15,3-5 7 0,0 0 5 16,0-5 7-16,-3-3 5 15,0-6-13-15,0-4-5 16,3-11-8-16,-3-6-2 16,3-5-1-16,0 1-2 15,3-1-2-15,6-5 1 16,3 0 1-16,6 5 0 16,-3 6 0-16,0 7 0 0,0 6 0 15,3 5 2-15,5 5 3 16,-5 11 2-16,-3 3 3 15,-3-1 4-15,-3 4-2 16,-15-1 3-16,-3 0-4 16,-3 0-1-16,0 1-6 15,-6-4-3-15,1 1-16 16,-1-3-5-16,0-3-17 16,3-2-6-16,0-3-24 15,0-6-9-15,9-2-7 16</inkml:trace>
  <inkml:trace contextRef="#ctx0" brushRef="#br0" timeOffset="174">17489 11078 192 0,'6'-8'71'0,"-6"8"-38"0,3 3-36 0,3-1 11 16,-3 6 9-16,3 8 6 15,-3 3 0-15,0 5-2 16,0 5-11-16,0 5-2 0,-3 1-1 16,3 9-3-16,-3-4-1 15,3-3 1-15,-3 0 0 16,0-8-20-16,-3-5-7 16,3-5-45-16,-3-3-19 15,0-8 1-15</inkml:trace>
  <inkml:trace contextRef="#ctx0" brushRef="#br0" timeOffset="175">17314 11322 216 0,'-3'-6'82'0,"6"6"-44"0,0 0-42 15,2 0 13-15,7 0 6 16,6-2 7-16,3-1-7 15,3 0-1-15,3-2-8 16,-1 0-4-16,4 2-1 0,0-2-19 16,-3 2-5-16,-3 0-53 15,-1 1-56-15,-2-1 37 16</inkml:trace>
  <inkml:trace contextRef="#ctx0" brushRef="#br0" timeOffset="176">17695 11314 180 0,'0'15'68'0,"3"-7"-36"0,-1 22-33 0,1-15 12 16,-3 4-7-16,0-3-1 16,0 0-1-16,0-3-2 15,3-3-63-15,-3-2-28 16,0-2 26-16,0-6 16 16</inkml:trace>
  <inkml:trace contextRef="#ctx0" brushRef="#br0" timeOffset="177">17662 11181 240 0,'0'-13'90'0,"3"13"-48"0,3 0-51 16,-3 0 12-16,3 5-7 15,3-5 0-15,2 6-26 16,4-1-12-16,3 0-23 15,6 3-10-15,-3 0 16 16,-3 5 8-16</inkml:trace>
  <inkml:trace contextRef="#ctx0" brushRef="#br0" timeOffset="178">17787 11414 124 0,'-21'56'49'0,"18"-46"-26"0,6 4-20 0,0-7 10 16,6 1 5-16,6 0 3 15,3-2 3-15,-3-6 0 16,2-3-13-16,4-5 2 0,0-3 1 15,-3-2-3-15,-3-5 1 16,-3-6 4-16,-3 0 4 16,-6 0-6-16,-6-2-1 15,-6 2-3-15,-3 3-1 16,-9 2-8-16,-6 3-2 16,3 6-9-16,1 2-2 15,2 3-37-15,6 2-18 0,3 3-34 16</inkml:trace>
  <inkml:trace contextRef="#ctx0" brushRef="#br0" timeOffset="179">18046 11303 188 0,'15'16'71'0,"-9"-3"-38"0,0 19-34 15,-3-14 15-15,0 1-1 16,-1-3 2-16,-2-3-4 15,3-2 1-15,-3-3-7 16,0-3-5-16,0-5-1 0,0 0 12 16,0 0 5-16,6-21-2 15,0-3-9-15,6-5-3 16,3 0-9 0,6 2 0-16,6 6 1 0,3 5 3 15,-4 11 2-15,1 5 1 16,0 10 8-16,-3 6 7 15,-3 5 6-15,-4 6 4 16,-5-6-11-16,0 3-5 16,-3-6-24-16,-3-2-10 15,-3-2-78 1,0-7-56-16,-3-7 57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0:51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10298 12028 96 0,'-3'0'38'0,"3"8"-20"0,-3-3-4 0,3-5 32 16,-3 0-9-1,0 3-4-15,0-1-3 16,0 1-17-16,0 0 5 0,0-3 3 15,0 0 2-15,3 0 3 16,0 0-1 0,6 2-5-16,6-2 0 15,9 0-5-15,14-2 1 0,7-1 0 16,9 3-1 0,8 0-1-16,13-3-1 0,14 1-5 15,-3-1-3-15,4-2-2 16,-1 5-3-16,3 0 5 15,1 0 4-15,-10-3 4 16,-12 3 2-16,-5 3-4 16,-10-3 1-16,-5 0-3 15,-9 0 0-15,-6 0-5 16,-7 0-1-16,-2 0-1 16,-6 0-2-16,-6 0-2 15,0 0 1-15,0 0-17 0,-3 0-8 16,-3 0-35-16,0 5-16 15,5 6-78 1</inkml:trace>
  <inkml:trace contextRef="#ctx0" brushRef="#br0" timeOffset="1">13789 12091 84 0,'-6'-2'33'0,"6"2"-18"0,-3 0 6 0,3 0 17 15,0 0-5-15,0 0-2 16,0 0-11-16,0 0-2 15,0 0-11-15,0 0 5 0,0 0 1 16,0 0 0-16,0 0 0 0,6 0 8 16,3 0 6-16,6 0-3 15,6-3 0-15,9 3-2 16,8-2 1-16,13-1-9 16,9 0-3-16,5 1-4 15,12 2 0-15,10-3-4 16,5 3-2-16,6 0 2 15,3 0 2-15,13 0 4 16,-4 0 2-16,0 0-3 16,3 0-3-16,0 0-2 15,-9 0 0-15,-11 0 4 16,-10 0 4-16,-6-3-4 16,-8 3 1-16,-13 0 1 15,-8 0 2-15,-6 0-5 16,-7 0-4-16,-5 0-1 0,-3 0 1 15,0 0 1-15,-4 0 1 16,-5 0-5-16,6 0 1 16,-6 0 0-1,0 0 0-15,-3 0-18 0,-3 0-5 16,-3-2-40-16,-1-1-14 16</inkml:trace>
  <inkml:trace contextRef="#ctx0" brushRef="#br0" timeOffset="2">18379 12004 128 0,'-3'0'49'0,"6"0"-26"0,-3 0-9 0,0 0 17 0,0 0-4 16,0 0-1-16,3 0-3 15,3 3-3-15,0-3-10 16,0 0 0-16,3 0 3 0,6 0-1 16,3-3 3-16,2 1-4 15,7 2 1-15,9 0-1 16,6-3 3-16,5 3-3 16,10 0 1-16,11 0-3 15,19 0 0-15,2 5-3 16,0-2 1-16,6-1-2 15,1 6 0-15,-1-2-1 0,-6-1 2 16,-5 0-3 0,-10-2 0-16,0-3 8 0,-11 3 2 15,-9-3 5-15,-7-3 3 16,-8 0-7-16,-6 1-3 16,-4-1-4-16,-5 0 0 15,-6 1-2-15,-3 2 0 16,-3-3-6-16,0 0 1 15,-3 1 0-15,-3 2 0 16,0 0-16-16,0 0-4 16,-4 0-43-16,-2 0-19 15,0 0-65 1</inkml:trace>
  <inkml:trace contextRef="#ctx0" brushRef="#br0" timeOffset="3">2999 13552 112 0,'-3'-16'44'0,"6"11"-24"0,-3-3 3 0,3 5 18 16,0-2 1-1,-3 2-1-15,3 1-16 0,-3 2-7 16,3 8-11-16,0 10 6 15,-3 19 6-15,0 8 5 0,0 11 3 16,0 12-3-16,0 1-3 16,0 5-3-16,0-5-1 15,0-8-5-15,0-5-2 16,0-11-2-16,0-6 0 16,3-10-2-16,3-5-1 15,-3-8-1-15,6-3 0 16,3-5 0-16,3-3 2 15,6-2-5-15,-1-3-3 16,4-3-2-16,0 3 3 0,0-2-18 16,-6-1-4-1,3 3-18-15,-1-5-6 16,1-3-24-16,-3-3-7 0,0-2-30 16</inkml:trace>
  <inkml:trace contextRef="#ctx0" brushRef="#br0" timeOffset="4">2964 13584 272 0,'-6'-6'104'0,"9"4"-56"0,3 2-43 0,-1-3 22 15,4-2-9-15,9-6 2 16,21-5-11-16,15 1-3 16,5 1-4-16,10 1-13 0,5 2-2 15,6 6-124 1</inkml:trace>
  <inkml:trace contextRef="#ctx0" brushRef="#br0" timeOffset="5">6479 13449 192 0,'-21'-8'74'0,"18"5"-40"0,-6 3-22 16,9 0 21 0,6-2-15-16,3-1 2 15,6 0-1-15,3 1-10 16,6-4-3-16,2 4 0 0,4-1-3 15,0 0 0-15,3 1-3 16,-4-1-1-16,1 3 1 0,-6 3 0 16,-3 5 0-16,-6 8 0 15,-6 7-3-15,-9 9 2 16,-3 13 1-16,-3 5 2 16,-3 6-1-16,0 5 2 15,0 5-4-15,3 3 0 16,3 5 5-16,3-5 5 15,3-6-3-15,3-7 2 16,3-6-5-16,-3-10 0 16,0-9 3-16,-3-4 3 15,-3-6 9-15,-6-5 6 0,-3-3-7 16,-3-5-2-16,-3-3-4 16,-6-2-2-16,0-3-5 15,1-3-3-15,-1 1 0 16,3-1-1-16,3 3-44 15,3 3-18-15,3 5-84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12.9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8396 11396 64 0,'-3'0'27'0,"0"2"-14"0,3-4-9 15,0 2 10-15,0 0-2 16,0 0 1-16,0 0-5 16,-3 0-3-16,3 0 0 15,0 0-1-15,0 0 2 16,0 0 1-16,0 0 3 15,0 0 4-15,0 0-8 0,0 0-1 16,0 0-3 0,3 0 1-16,-3 0-2 0,6 2-1 0,0 1 1 15,0-3 1-15,6 3 1 16,-1-3 1-16,4 2 0 16,3-2 0-16,3 0 2 15,6 0-1-15,6 0 2 16,2 8-4-16,7-3-2 15,3 1 2-15,5-1 2 16,4 0-2-16,2 1 0 16,7-1-1-16,-1 0 1 15,1-2 0-15,-1-1 3 0,4 1 1 16,-4-3 1-16,-2-3 0 16,-7 1 0-16,-2-1 0 15,-9-5 2-15,-7 3-5 16,-5 0-1-16,-6-1-2 15,-3 4-2-15,-6-1 1 16,0 0-1-16,-6 3 0 16,0 0 0-16,-4-2 0 15,1 2 2-15,-3-3-6 16,-3 0 1-16,6-23-184 31,15-32 100-31</inkml:trace>
  <inkml:trace contextRef="#ctx0" brushRef="#br0" timeOffset="1">10080 11504 100 0,'-2'-3'38'0,"2"6"-20"0,-6-3-19 0,9 0 7 15,5-3-7-15,4 1-1 16,6-1 1-16,3-2 0 16,9 0 3-16,6-1 1 15,5 4 1-15,10-1 2 16,5 0 1-16,7 3 3 16,5 0-1-16,13 3 2 15,2 2 0-15,-3 3 1 16,4 0 5-16,-7 0 1 0,4-3-9 15,-13 1 3-15,-8-4 4 0,-7 4-8 16,-5-4-4-16,-10 1-1 16,-5-3 2-16,-6 3-4 15,-3-1-1-15,-6-2-27 16,-3 0-9-16,-1 0-46 16</inkml:trace>
  <inkml:trace contextRef="#ctx0" brushRef="#br0" timeOffset="2">9563 11912 36 0,'6'-6'16'0,"-3"6"-8"0,-3-8-5 16,0 6 20-1,0-9 5-15,-3-5 3 16,-6 6 1-16,-3 7-9 16,-9 11-1-16,-6 3-7 15,-9-1-1-15,-2 9-6 16,-1 4 0-16,0 7-5 0,9 4 5 0,10 0 4 15,11 3-4-15,9-2-2 16,9-3-6-16,17-1 0 16,7-4-2-16,6-14 0 15,0-5-14-15,14-3-4 16,1-7-28 0,-4-9-42-16,-5-2 19 15</inkml:trace>
  <inkml:trace contextRef="#ctx0" brushRef="#br0" timeOffset="3">9804 11962 236 0,'0'5'90'0,"6"0"-48"0,9 1-49 16,-10-1 14-16,4 0-10 15,3 11 0-15,0 5 2 16,0 0 2-16,3 3 0 16,0 0-3-16,0-3-1 0,0 0-20 15,0-5-10-15,-4-2-14 16,1-4-4-16,-3-5-18 16</inkml:trace>
  <inkml:trace contextRef="#ctx0" brushRef="#br0" timeOffset="4">10188 11957 176 0,'-3'-3'68'0,"3"3"-36"0,-9 3-22 0,6 2 20 15,-6 5-14-15,-12 9-3 16,-3 10-8-16,-6 11-2 16,1 10-1-16,-1 11-2 0,0 0 3 15,3 10-24-15,7-7-11 16,5-14-49-1,-3-8-34-15,6-10 51 16</inkml:trace>
  <inkml:trace contextRef="#ctx0" brushRef="#br0" timeOffset="5">10441 11967 256 0,'-12'0'96'0,"6"0"-52"0,-6 5-49 16,3 1 17-16,-3-1-16 15,-6 11-4-15,-6 8-7 16,-2 5-4-16,5 0 11 16,3 3 1-16,6 2 5 0,6-5 0 15,3 0-2-15,6-5-2 16,12-3 1-16,0-13 3 15,3-13 3-15,3-3 0 16,-1-5-1-16,1-3 5 0,-6-3 4 16,-3 1 15-16,-3 2 9 15,-3 3-2-15,-3 2 2 16,-3 3-8-16,0 3-1 16,-3 2-18-16,3 6-7 15,0 5-6-15,3 5 1 16,3 3-12-16,3 2-3 15,3 4-35-15,5-4-14 16,7-5-41-16</inkml:trace>
  <inkml:trace contextRef="#ctx0" brushRef="#br0" timeOffset="6">10822 11991 196 0,'-6'3'74'0,"3"2"-40"0,0 21-40 16,3-10 12-16,-3 5-6 16,0 3 0-16,0 3 0 15,3-1 2-15,0 3-1 16,0-2-3-16,0 2 1 0,0-8 1 16,0-13 0-1,9-16 6 1,3-5 4-16,6-8-1 15,2-3 0-15,7-13 6 0,6 8 2 16,0 5 3-16,-4 3 0 16,-2 7-9-16,-3 6-2 15,-3 16-5-15,-3 8-1 16,-3 11 1-16,-6 10 0 16,-4 8-2-16,4-3-2 15,-3 0-13-15,3-2-6 16,0-8-63-1,9-11-66-15,12-13 42 16</inkml:trace>
  <inkml:trace contextRef="#ctx0" brushRef="#br0" timeOffset="7">11575 12131 100 0,'-9'-5'38'0,"9"2"-20"0,0 1-12 0,0 2 11 16,3 0-9-16,-3-3-2 16,9 0-2-1,9 1 4-15,8-1 5 0,7 0 6 16,6 1 3-16,20-6-3 16,1 0-1-16,14 0-10 15,7-8-3-15,20 5-1 0,3 1 0 16,12-1 0-16,15 3-2 15,0 0 1-15,3 0 0 16,12 3 3-16,-6 0 1 16,3-3 1-16,-1 5-4 15,-2 3-3-15,-3 0 4 16,-12 3 4-16,-3 2 1 16,-9 3 4-16,-8 0-1 15,-1 3 2-15,-12 2-8 16,-9 0-2-16,-11-2-1 15,-10-3 2-15,-5-3-1 16,-12 0 0-16,-10-2-3 0,-8-3 1 16,-6 3-4-16,-3-6 0 15,-3-2-34-15,-6-3-17 16,0-6-64 0</inkml:trace>
  <inkml:trace contextRef="#ctx0" brushRef="#br0" timeOffset="8">14530 11811 264 0,'-5'-19'99'0,"5"22"-54"0,2 0-50 0,1-1 15 16,3 9-13-16,6 8 0 0,6-1-1 15,12 1-1-15,3 2 4 16,-1-3-7-16,-2 3 1 0,3-2 1 15,0 5 3-15,-7 2 2 16,-5-5 1-16,-12-2 4 16,-12-1 2-16,-6-2 11 15,-9 0 4-15,-2 0-9 16,-13 0-4-16,0 0-8 16,0-3 0-16,-2 0-44 15,-1-2-20-15,-3-6-45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20.2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9286 11068 116 0,'-3'0'44'0,"6"10"-24"0,-6-5-6 0,0 3 17 16,-3 8 0-16,-3 5 4 15,-9 6-4-15,-6 7-1 16,-3 3-17-16,1 3 1 0,-1 2 0 16,3-2-5-16,3-8-1 15,3-1-4-15,3-7-1 16,4-5 1-16,2-6 0 15,3-2-24-15,3-6-9 16,3-5-50 0,6-3-54-16,3-2 39 0</inkml:trace>
  <inkml:trace contextRef="#ctx0" brushRef="#br0" timeOffset="1">9479 11083 88 0,'-3'3'35'0,"0"5"-18"0,-6 0 13 15,3-3 23-15,-3 14-4 0,-11-1-1 16,-1 6-16-16,0 5-5 16,-6 0-16-16,6 0-4 0,-2 3-3 15,2 0 0-15,0-3 0 16,3-3-7-16,3-2-2 16,6-5-5-16,-3-6-1 15,3-5-32-15,9 0-11 16,-3-3-39-1</inkml:trace>
  <inkml:trace contextRef="#ctx0" brushRef="#br0" timeOffset="2">9479 11253 100 0,'-3'-3'38'0,"6"6"-20"0,-3-3-4 0,0 2 15 16,-3 6 3-16,0 3 4 15,0 2-7-15,0 3-1 16,3 5-15-16,0 6-3 0,3-4-3 16,0-1-1-16,3-4-1 15,0-5-1-15,3-2 2 16,0-3-3-16,3-3 0 15,3 0-1-15,0-7-2 16,-3-9-4-16,0-5 0 16,-4 0-3-16,4 3 0 15,-6-3 1-15,3 8 4 16,-3 1-1-16,0 7-1 16,0 0 3-16,-3 7 0 15,3 12 3-15,-3-3-1 16,6-3-1-16,0 0 1 15,0-2 1-15,3-3 3 16,0-3 2-16,2-2 1 16,4-6 0-16,-3-7-4 15,0-6-1-15,3 0-1 16,-9 0-2-16,0 0 3 16,3 0 0-16,-9 0-12 15,0 0-7-15,-6 1-31 16,3 1-15-16,0 1-25 15</inkml:trace>
  <inkml:trace contextRef="#ctx0" brushRef="#br0" timeOffset="3">9872 11118 80 0,'0'2'30'0,"0"4"-16"0,3 12 5 0,-3-5 16 15,0 3 0-15,0 6 4 16,0 1-10-16,0 4-3 16,0-3-15-16,0 5-2 0,3 2-2 15,-3-7-3 1,3-5-1-16,0-1 1 16,3-26 0-1,0 0-2-15,0-5-8 16,0-3-1-16,3 0 1 15,0 3 3-15,0 3 2 16,0 2 1-16,2 2-3 16,1 6 0-16,0 6 8 15,-3 2 6-15,0 2-3 16,0 1 0-16,-3 5-2 16,0 5 1-16,0-3-6 15,0 1-1-15,-3-9-7 16,3 1-3-16,-3-3-30 0,9-5-73 31</inkml:trace>
  <inkml:trace contextRef="#ctx0" brushRef="#br0" timeOffset="4">10220 11306 176 0,'-3'2'66'0,"3"4"-36"0,0 4-26 0,0-2 15 16,0 0-7-16,0 5 1 15,0 6-8-15,0-1-1 16,0-4-2-16,0-4-2 0,3 1 1 16,0-1-32-16,-3-2-14 15</inkml:trace>
  <inkml:trace contextRef="#ctx0" brushRef="#br0" timeOffset="5">10211 11152 104 0,'0'-16'41'0,"6"14"-22"0,0-6-66 0,0 5-14 0</inkml:trace>
  <inkml:trace contextRef="#ctx0" brushRef="#br0" timeOffset="6">10390 11025 108 0,'-3'0'41'0,"3"8"-22"0,0 8-5 0,0-5 17 15,0 4 0-15,-3 12 2 16,0-1-10-16,3 3-1 16,0 6-13-16,0-1-1 0,0-2-1 15,3 8-3-15,0-6-1 16,0-2-1-16,0-3-2 15,3-8-50-15,-3-2-24 16,0-6-9 0</inkml:trace>
  <inkml:trace contextRef="#ctx0" brushRef="#br0" timeOffset="7">10280 11237 180 0,'-18'-13'68'16,"18"10"-36"-16,3 0-37 0,6 3 25 16,3 0-2-16,0 0-4 15,6 0-4-15,2 0-5 16,4 0-6-16,3 3 0 0,0 0-30 16,0-1-12-16,2-2-42 15</inkml:trace>
  <inkml:trace contextRef="#ctx0" brushRef="#br0" timeOffset="8">10595 11247 156 0,'-6'6'57'0,"6"-4"-30"0,3 6-18 0,0-2 14 15,0-1-5-15,3 0 2 16,3 0-2-16,0-2-2 16,3-3-8-16,3-3-3 0,6-2-1 15,0 0-2-15,-3 0 1 16,-4-3 0-16,-2 0 1 15,-3 0-2-15,-9 0-2 16,-6 0 1-16,-3 0-1 16,-5 3-3-16,-7 2 2 15,-3 3-1-15,-6 5-2 16,3 6 0-16,3 5 3 16,4 2 11-16,2 3 8 15,6 6 4-15,9 2 4 0,9-2-5 16,9-1-1-16,9-5-11 15,11-5-3-15,10-5-17 16,6-6-6-16</inkml:trace>
  <inkml:trace contextRef="#ctx0" brushRef="#br0" timeOffset="9">12018 10779 124 0,'-6'-5'46'0,"6"5"-24"0,0 0-19 0,0 0 12 0,0 0-5 16,6 0 2-16,0 0 6 15,3 0 6-15,6 0-13 16,6 0-1-16,3-3 0 0,5 1-2 16,7-1 1-16,3 0-3 15,3 1 1-15,-1-1 0 16,1 0 1-16,-3 1 0 15,2-1 0-15,4-5-2 16,0 0-1-16,-1-5 19 16,1 0 11-16,-1-1-34 15,-5 1-14-15,-3-3 6 16,0 0 7-16,-7 1 5 16,1-9 5-16,-6-3-1 0,-3 1 0 15,-3-3-5-15,-3-3-1 16,-1-2-1-16,-2 2 1 15,0-3-2-15,0 1-1 16,-3 0 1-16,0-3-1 16,0 0 0-16,-3 2 2 15,0-4-3-15,0-1 0 16,0-2 1-16,-3-1 2 16,3 3-1-16,-3-2-1 15,3 2 1-15,-6 1 1 16,3-1-1-16,0 0 2 15,0-5-2-15,-1 6-1 16,4-1 1-16,0-2-1 0,3 2 0 16,0 0 0-16,0 3 2 15,3 8 1-15,3 3 1 16,6 2 2-16,6 0-5 16,2 0-3-16,4 3 1 15,0 3 0-15,6 2-2 16,8 0 2-16,1-3 1 15,5 3 2-15,7 3-1 16,-1 3 2-16,-2-1-2 16,-3 3-1-16,-4 3 1 15,-5 0-1-15,-6-3 0 16,-7 5 0-16,-5-2 0 16,-6 2 2-16,-6 0-8 15,-3-2-1-15,0 2-18 16,-6-4-9-16,-4-1-26 0,1 2-12 15,-3 1-26 1</inkml:trace>
  <inkml:trace contextRef="#ctx0" brushRef="#br0" timeOffset="10">13861 9070 116 0,'-12'-8'44'0,"9"8"-24"0,-3-3-2 0,3 3 20 15,0 0-6-15,0 0 1 0,0 0-9 16,3 0-3-16,0 0-8 31,9 3-7-31,9 2-4 0,0 1-1 0,5 2-1 16,4 2 2-16,0 3-1 15,3 1-1-15,-6 1 3 32,-1 7-2-32,-8 1 10 15,0 1-5-15,-15 3 14 16,0-1-11-16,-15 3 5 0,-3-2-6 16,1-3-3-16,-1-3-2 15,6 0-3-15,0-3 1 16,3 1 1-16,6-1 1 0,6-2-34 15,6 0-17-15,6-3-68 16</inkml:trace>
  <inkml:trace contextRef="#ctx0" brushRef="#br0" timeOffset="11">10051 13486 204 0,'0'0'77'0,"3"2"-42"0,-3 4-28 15,0 2 20-15,-6 8 6 16,-3 10 4-16,-9 14-2 15,-9 5-1-15,-3 2-19 16,1 6 2-16,-1 3 1 0,0-3-6 16,3-6-2-16,4-4-3 0,2-6-2 15,3-6-3-15,3-7-2 16,3-3-8-16,0-5-3 16,3-5-12-16,3-6-3 15,3-5-21-15,3-8-10 16,6-2-36-1,0-4-49-15,3-1 45 16</inkml:trace>
  <inkml:trace contextRef="#ctx0" brushRef="#br0" timeOffset="12">10235 13510 120 0,'0'-3'46'0,"0"6"-24"0,0-1-8 16,0 4 17-16,0 2 9 15,-3 5 8-15,-3 8 0 16,-3 11 3-16,-5 5-28 15,-7 2 5-15,-3 6 2 0,-6-2-3 16,0 4 1-16,-2 1-13 0,2-6-6 16,3-5-4-16,3-5-1 15,6-8-5-15,6-6 1 16,4-4-27-16,5-4-9 16,3-10-33-1,6 0-11-15,2-5-44 16</inkml:trace>
  <inkml:trace contextRef="#ctx0" brushRef="#br0" timeOffset="13">10336 13782 152 0,'0'-2'57'0,"0"4"-30"0,0-2-32 16,3 11 67-16,0 5-19 16,0-1 1-16,0 4-5 15,3 0-23-15,0-1-5 0,-3 1-3 16,0-1-2-16,0-2-1 16,0-3-1-16,-3-2 0 15,0-3-2-15,0 0 1 16,0-3-2-16,0 0-1 0,0-2 3 15,0 0 2 1,-3-3 2-16,3 0 1 0,0-3 2 16,0-2 1-16,0-3-5 15,0-3-2-15,0 0 0 16,0 1 0-16,0-3-5 16,3-1 1-16,0 4 0 15,0-1 0-15,3-2 2 16,0 2 1-16,3-4-4 15,0 1-1-15,3 1-2 16,3 3 3-16,0-1 0 16,-1 3 1-16,4 3 2 0,0-1 1 15,0 1-4-15,-3 3-1 16,0-1-10-16,0 3-5 16,-3 0-33-16,-3 0-15 15,-1 0-57 1,1 3-26-16,-3 2 73 15</inkml:trace>
  <inkml:trace contextRef="#ctx0" brushRef="#br0" timeOffset="14">10670 13838 144 0,'3'2'55'16,"-6"6"-30"-16,3-10-10 0,0 7 18 0,0-5-3 16,0 0 0-16,3 5-9 15,3-2 0 1,0 0-12-16,6 2 1 0,0-3 1 0,-1 1 0 16,4 0 3-16,0-1-5 15,0-2-3-15,0 0-1 16,0 0 1-16,0-2-3 15,0-1 0-15,0 0-1 16,-4-4-2-16,-2 1 3 16,-3 1 0-16,-3-6-1 15,-3 1 1-15,-3-1-2 16,-3 3-1-16,-3 0 1 16,-2 3-1-16,-1 0-3 0,-6 5 2 15,-3 0 1-15,-3 8 0 16,0-6-3-16,3 12 0 15,1-1 2-15,2 3 0 16,0 0 1-16,6 2 0 16,3 3 2-16,6 0 3 15,6 1 0-15,6-1 0 16,15-5-3-16,0-3 1 16,2-3-2-16,1-4-1 15,3-4-19-15,-3-2-10 16,0-2-60-1,-4-4-65-15,-5-2 42 16</inkml:trace>
  <inkml:trace contextRef="#ctx0" brushRef="#br0" timeOffset="15">11113 13782 92 0,'3'-8'35'0,"-6"8"-18"0,-3 0 11 16,3 0 19-16,-3 3-7 16,-2 2-3-16,-4 0-17 15,-9 6-5-15,0 2-9 16,3 0-4-16,0 3-1 0,0 3 1 16,6-1 3-16,4 4-2 15,5-1 0-15,3-3 3 16,6 1 1-16,2-3-1 0,7-3 1 15,0-5-4-15,3-6 0 16,0-4 1-16,0-6 0 16,-3-5-2-16,0-3 1 15,-4-3-2-15,1-2-1 16,-3-3 1-16,-3-2-1 16,-3-3 0-16,-6-6 0 15,0-2-5-15,-3-2-1 16,0 2-2-16,0 2 0 0,0 9 2 15,1 5 4 1,-1 5-1-16,3 5 1 0,0 8 0 16,0 6 0-16,3 8 2 15,3 12 0-15,3 4 8 16,3 5 5-16,-1 5 5 16,1 0 3-16,0 0-7 15,3 0-1-15,3-3-7 16,3-2-2-16,-3-6-4 15,3-4-3-15,0-7-56 16,-1-4-25-16,1-8-23 16</inkml:trace>
  <inkml:trace contextRef="#ctx0" brushRef="#br0" timeOffset="16">11810 14565 76 0,'-3'0'30'0,"3"3"-16"0,0-3 3 0,0 0 14 15,0 0 3-15,3 0 5 16,3 0-11-16,0 0-4 16,0 0-6-16,0 3-1 0,6-6-9 15,0 3-1-15,5-3 3 0,1 3-2 16,0-2 1-16,0-1-3 16,3-5 1-16,0 3 0 15,2 0 3-15,10-9-7 16,-3 1-2-16,0 2-1 15,2-2 0-15,1 0 2 16,0 0 1-16,6 0-1 16,-1-1 1-16,-2 4 2 15,0-1 4-15,-4 1-2 16,-2-1-2-16,6 3-5 16,0 0 0-16,-4-2 2 15,4-1 1-15,-3 0-4 16,0-2 1-16,-1 0 0 15,7-3 2-15,3 3 1 0,-4-3 3 16,-2 3-1-16,0-3 0 16,-3 0-3-16,2 0-2 15,1 3 1-15,-3 0 1 16,0-1-3-16,-1-7-2 16,1 3 2-16,0-3 2 15,-3 2 0-15,5 3 2 16,1 0-4-16,-3 0 0 15,-4 1 1-15,1-1 0 16,0-3 0-16,3 1 2 16,2-1-1-16,-2 1-1 15,-3-4 1-15,0-4-1 0,2 5 0 16,-2 0 0-16,0-1 0 16,3 1 2-16,2 0-1 15,1 0 2-15,0 0-4 16,-3-6 0-16,-1-2 3 15,4-3 1-15,-3 3-1 16,0 0 1-16,-1 3-2 16,1-1-1-16,0 4 1 15,0-4 1-15,2-2-3 16,7 2 0-16,-9 4 1 16,-1-1 0-16,1 0 2 15,-3-2 3-15,0-1-2 16,2-2 0-16,1-3 1 15,-3 3 0-15,0 0-2 0,0 3-2 16,-1-1 1 0,1 1 1-16,0 2-3 0,3 0-2 15,2 0 2-15,-2-2 0 16,0-1 3-16,-3 4 1 16,-1-4 1-16,1 1 0 15,0-3-2-15,3-3-2 16,2-13 1-16,-2 8 1 15,3 0-3-15,-4 5 0 16,1 3 1-16,-3 2 0 16,3 4 2-16,2-1 1 15,-2 5-4-15,-6-2 1 0,0 3-2 16,-3-6 0 0,-1 3 2-16,-2-3 0 0,6 0 0 15,3 0 0-15,-3-2 0 16,2-11 2-16,1 2-1 15,3 1-1-15,-3 2-2 16,-1 3-1-16,1 3 2 16,0 2 2-16,0 3-2 15,-7 2 0-15,1 3 1 16,0-2 2-16,-3-4-3 16,3 4 0-16,0-3-1 15,2 0 0-15,1-1-3 16,0 1-1-16,-3 0 0 15,0 3 4-15,-1-14-1 0,1 3 1 16,0 5 2-16,-3 0 2 16,0 6-1-16,-3-1-1 15,2 1-2-15,-2 2-1 16,6 0 2-16,-3 0 0 16,0 0-4-16,-3 0 1 15,-4 3-3 1,4 2 4-16,0-5 4 15,-3 3-2-15,0-3 0 16,0 1 1-16,-3-1 0 16,3 2 0-16,-1 1 0 15,1 3 0-15,-3-4 0 16,3 6 0-16,0-2 2 16,-3 2-3-16,-3 0-4 15,0 3 2-15,-3-3 4 16,0 2 0-16,0 1 2 0,-3 0-2 15,0 2-1-15,-3 1-2 16,0-1-1-16,-3 3 2 16,-3 3 0-16,-6-1 1 0,-9 6-5 15,-3 0 1-15,-6 0 2 16,1 3 1-16,-4-3 1 16,0-1 0-16,-3-1 0 15,7 2 2-15,5-3-3 16,3 6-2-16,6-11-1 15,3 0 3-15,3 0 2 16,6 0 2-16,3-3-4 0,6 0-1 16,9-2 1-16,9 2 0 15,0-2-6-15,3-6 0 16,-7 1-6 0,7-1 7-16,6 1 3 15,-3 2 3-15,-4 3 0 16,-5-1-3-16,-6 4 2 15,0 2 1-15,-6 2 0 0,-3 6 0 16,-3 5 2-16,-6 3 1 16,-6 13 5-16,-9 0 3 15,0 1-2-15,3-4 2 16,1 0-4-16,2-2-2 16,0-3-2-16,3-5-3 0,6-2-17 15,0-4-6-15,0-2-38 16,3-3-15-16,0-7-22 31</inkml:trace>
  <inkml:trace contextRef="#ctx0" brushRef="#br0" timeOffset="17">10033 15748 168 0,'3'0'66'0,"-3"3"-36"0,-3 5-24 15,0 0 17-15,-3 5-3 16,-6 16 3-16,-6 0 4 0,-3 11 4 16,-2 5-17-16,-7-3 1 0,0 0 1 15,3-2-6-15,3 0-1 16,4-9-7-16,2-4-2 15,3-1 0-15,3-4 2 16,0-7-1-16,0-1-1 16,3-6-4-16,3 2-2 15,3-7-19-15,3 5-7 16,0-8-1-16,0 0 2 16,6-3-15-16,0-2-8 15,3-3-24 1</inkml:trace>
  <inkml:trace contextRef="#ctx0" brushRef="#br0" timeOffset="18">10229 15780 108 0,'0'0'41'0,"3"2"-22"0,-3 4 2 0,0 2 19 15,-3 5-4-15,0 13 2 16,-6 6-7-16,-5 5 1 16,-10 5-18-16,-3 3 5 0,-6-2 2 15,3 2-9-15,4-6-2 16,2-4-4-16,3-1-1 16,3 1-3-16,3-9 1 15,3-5-9-15,3-5-3 16,6-13-44-16,3-3-20 15,6-6-33-15</inkml:trace>
  <inkml:trace contextRef="#ctx0" brushRef="#br0" timeOffset="19">10461 16015 160 0,'-8'-8'60'0,"5"8"-32"0,-6-2-15 16,3 2 17-16,-3 0-2 15,-3 0 3-15,-3 2-11 16,0 9-4-16,-3 2-9 16,3 3-7-16,-2 3-1 0,2 2 1 15,3 5 0-15,3 1 0 16,3-4 2-16,6-1-1 15,9-7-1-15,0-4 3 16,6-6 0-16,-1-5 3 16,4-5 1-16,0-6-6 15,0-2 0-15,-3 0-1 16,-3-3 2-16,-3 3-1 16,-3 0-1-16,-3-1 3 15,0 1 0-15,-3 3-4 0,0 2-1 16,0 2 1-16,0 6-2 15,0 8 1 1,3 8 0-16,6 8 0 16,-1 5 4-16,4 11 1 15,-3-1 10-15,0 1 6 16,-3-5 1-16,0-6 0 16,-6 0-2-16,-3-3 1 15,-6-5-6-15,-3-13 0 16,-6 3-8-16,-2-8-1 15,-4-3-2-15,0 0 1 16,-3-14-20-16,3 9-6 0,4-6-23 16,2 1-9-16,3-3-33 15,6 5-11-15,6 0 8 16</inkml:trace>
  <inkml:trace contextRef="#ctx0" brushRef="#br0" timeOffset="20">10655 16047 152 0,'-3'-13'57'0,"6"13"-30"0,0 0-32 16,3 13 56-16,0 6-13 16,-3-1-6-16,0 3-5 15,3 3-16-15,-3-3-2 0,0-2-2 16,0-3-1-16,-3-1-1 16,0-1 1-16,3-6 3 15,-6-3 2-15,3-2 3 16,-3-3-5-16,0-3-3 15,0-8-3-15,0-2 0 0,3 0-4 16,0-3-2-16,3 0 2 16,3-2 2-16,6-4 0 15,3 1-1 1,-1 3-2-16,4 2-1 0,0 0-1 16,0 11 3-16,3-3 0 15,0 8 1-15,-1 5-25 16,-2 0-8-16,-3 6-51 15</inkml:trace>
  <inkml:trace contextRef="#ctx0" brushRef="#br0" timeOffset="21">10950 16092 184 0,'0'0'71'0,"3"5"-38"0,3 1-34 0,0-4 15 16,2 6 1-16,7-3 5 16,0 1-1-16,3-4-2 15,0 1-9-15,0-3-5 0,0-3 0 16,0 1-2-16,-4-4 2 16,-2 1-2-16,-3-3 2 15,-3-2-2-15,-3-1 2 16,-6-2-2-16,-3 2-1 15,-3 3 1-15,-6 3-1 16,-5 0-3-16,-4 10 0 0,3 6 2 16,0 2 0-1,3 3 3-15,3 2 3 0,3 9 9 16,7-4 3-16,2 1-4 16,6 0-3-16,5 3-5 15,4-1-2-15,3-5 1 16,3-5 0-16,3-8-31 15,0-8-12-15,3-8-59 16,2 0-49 0,7-5 55-16</inkml:trace>
  <inkml:trace contextRef="#ctx0" brushRef="#br0" timeOffset="22">11286 16126 180 0,'0'3'68'0,"3"0"-36"0,0 2-31 0,3-2 14 16,0-1 7-16,3 1 8 15,6-3-2-15,0 0 0 16,2 0-15-16,10 0-8 0,-3-3-3 16,-3 1-2-16,0-6 2 15,-3 5 1-15,-4-8 1 16,-2 3-2-16,-3 1 1 15,-3-1-2-15,-6-6 2 16,-6 4-4-16,-12-3-2 0,-2 2-1 16,-4 8 3-1,-3 6-2-15,-3 5 1 0,3 3 2 16,4 2 2-16,2 0-3 16,0 5-2-16,3 4 10 15,9 1 5 1,6 1-1-16,6 5 1 0,6 0-5 15,6-2 1-15,6-3-5 16,3-6 0-16,8-4-6 16,1-7-2-16,0-7-40 15,0-2-15-15,-4-11-60 16</inkml:trace>
  <inkml:trace contextRef="#ctx0" brushRef="#br0" timeOffset="23">11715 16055 220 0,'-3'-3'82'0,"3"3"-44"0,0 16-40 0,3-8 17 16,-3 3 6-16,0 2 7 0,0 5-1 15,0 9 1-15,0-3-16 16,-3 2-7-16,3 6-1 0,0-6-1 16,-3-2 1-16,3-3-2 15,-3-5-2-15,0-3 1 16,3-2 1-16,0-3-1 15,0-5 2-15,0-3-2 16,3-16-5 0,0-3-2-16,3 1 0 15,6-6 2-15,-1-5-1 16,4 2 1-16,6 4 0 16,3-7 3-16,6-1 0 15,0 9 1-15,2 4 0 16,-2 5 0-16,-3 10 4 15,0 8 2-15,-7 6 11 0,4 10 4 16,-3 6-9-16,-6 2-2 16,0 10-6-16,3-4-3 15,0-6 4-15,-1 0 1 16,1-5-42-16,0-8-18 16,0 2-85-1</inkml:trace>
  <inkml:trace contextRef="#ctx0" brushRef="#br0" timeOffset="24">11878 16928 116 0,'-18'-16'44'15,"16"32"-24"-15,-1-24-10 0,3 3 14 0,-3 5 7 16,0 0 5-16,3 0-15 16,0 0-7-1,3 8 3-15,0-3 0 0,2 0 3 16,4 1 0-16,6-4-5 16,3 6-1-16,3-2-2 15,3-1 2-15,0-5-3 16,5 5 1-16,4-2-3 15,0-6 0-15,0 3-1 16,2-5 0-16,4 5-2 16,-3-8 1-16,5 3 0 0,1-3 1 15,-3-3-4 1,-1 6-3-16,-5-3 2 0,6-5 2 16,-3-1 0-16,-1 6 0 15,-2-5-1-15,3 0 2 16,0 0-1-16,-1-11 0 15,-2 5-1-15,3 4 2 16,-1-4-3-16,-5 6 0 16,0-6-1-16,-3 6-2 15,0 0 1-15,-4 0 1 16,4-1-3-16,0-4 0 16,-3 5 1-16,0-3 2 0,2 0-1 15,1 0-1-15,3-3-2 16,0 9 1-16,-4-6 1 15,1 5 2-15,-3-2-1 16,3 0 2-16,0 0-4 16,-1-1 0-16,-2-1 3 15,6-1 1-15,-6 0-4 16,3-3-1-16,-1 3 1 16,-2-10 2-16,0 5 0 15,3 0 2-15,0 0-4 16,2-1-2-16,1 1 2 15,0 0 2-15,-3 0 0 16,-1 2-1-16,1 1-2 16,0-1 1-16,0 3 3 15,-3-2 1-15,-1 5-4 16,4-1 1-16,-3 1 0 0,3-5 2 16,-3-1-1-16,-1-2 2 15,1 5-4-15,0-8-2 16,3 8 4-16,0-10 1 15,-1-3 0-15,1 8-2 16,-3-3 1-16,3 3 1 16,-6 0-1-16,3 2-1 15,-1 1-2-15,1-1 1 16,-3 0 1-16,3-2 0 16,-3 8-3-16,-1-5 0 0,1 2 2 15,0 2 2-15,0 1 2 16,-3-3 1-16,3 0-2 15,-1-2 1-15,1 2-4 16,0 0 0-16,0 3-1 16,0-3 0-16,3 0 2 15,-1 0 2-15,1 0-3 16,-3-2 0-16,3 2 1 16,-3-2 0-16,0 2 0 15,-1-3 2-15,1 6-1 16,-3 0-1-16,0-1-2 15,0 4 1-15,6-3 3 16,-4 2 1-16,-2-2-4 16,0 0-1-16,0 2-2 15,3-2 0-15,3 2 3 0,-3 1 2 16,2-1 2-16,1 0 1 16,0 1-7-16,0 2 0 15,0 0 3-15,-1 0 4 16,1 0-1-16,3 3 0 15,-3 0-6-15,0 2-2 16,-1-2 2-16,1 2 3 16,0 0 1-16,0 1-1 15,-3-1 1-15,-3 0 1 16,-1-2-1-16,-2 2 2 16,0 3-4-16,-3-2 0 15,0-1-1-15,0 3 0 0,-3-2 4 16,0-1 1-16,0 0-4 15,0 1 1-15,-3-1 0 16,0 3 0-16,0-3 0 16,-6 3 0-16,0 0 6 15,2-5-3 1,-2 2-1-16,0-2-4 16,0 2 1-16,-2-2-10 15,-1 2-5-15,0 1-3 16,-3 2 1-16,0-3 1 15,0 1 1-15,-3-4-5 16,0 4 1-16,0-4 2 16,3 4 3-16,0-1 9 15,0 3 3-15,0-5 3 16,-6 5 0-16,-3-3 2 0,3 0 1 16,1 1 3-16,-1-1 3 15,0-2 9-15,0 2 3 16,0 1-6-16,3-1-2 15,0-2-5-15,3 2-3 16,0 0-2-16,3 1-3 16,3 2-2-16,-3-3 1 15,3 0 1-15,0 1 2 16,0 2-3-16,0 0 0 16,0 0-1-16,6 0 0 15,0 5 2-15,3 0 0 16,0-2 0-16,3 0 0 0,0-1-3 15,3 4 0-15,0-1 2 16,2 3 2-16,1-3 0 16,3 3-1-16,0-3-2 15,0 1 1-15,-3-1 1 16,-4 3 2-16,-2 0-1 16,-3-3 2-16,-3 0-2 15,-6-5 2-15,0 0 0 16,0 8 3-16,-3 0-1 15,-3 0 0-15,-3 0-1 16,0 3 0-16,1-1-2 16,-4 3-2-16,3 3 1 15,0 0 1-15,0 3-3 16,0-3-2-16,3 0 4 16,0-3 1-16,0-3 2 0,3-2 2 15,0 0-5-15,0-3-1 16,0 1 0-16,3-6 2 15,0 0-23-15,0 0-8 16,6 2-46-16,3-2-16 16,0 11-32-1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26.0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7896 13544 72 0,'-3'-5'27'0,"6"2"-14"0,-3 0 4 16,6 3 14-16,-6 0-5 15,3 0-3-15,0 0-5 16,3 0-1-16,0 3-5 16,-1 5 0-16,1 0-7 15,3 8 4-15,-3 5 1 0,0 0-3 16,0-2-2-16,0-1-2 16,0-2-3-16,3-3 1 15,-6 3-1-15,6-8 2 16,-9 0 3-16,6 0 0 15,0-3 2-15,0-2-4 0,-3 0 0 16,0-1-1-16,-3-2 1 16,0 0-2-16,0 0-1 15,3 6 3-15,-3-6 0 16,0 0-1-16,0 0-2 16,0 0 3-16,3 0 0 15,6-3 1-15,0-2 2 16,0-1-3-16,2-2-2 15,1-5 0-15,3 0 1 16,3-8-1-16,0 5 2 16,0 3-2-16,-3 2-1 15,0 0 1-15,-4 4 1 16,1 1-3-16,-3 1 0 16,-3 0 1-16,0 2 2 0,0 0-3 15,-3 1 0-15,0-1-8 16,-3 0-2-16,0 1-34 15,0-1-15-15,6 0-24 16</inkml:trace>
  <inkml:trace contextRef="#ctx0" brushRef="#br0" timeOffset="1">8059 13563 124 0,'-3'-3'49'0,"3"3"-26"0,-3-3-12 16,3 1 18-16,0-1-6 15,0-2-1-15,0-3-4 16,3-3-1-16,0-2-9 16,3-3 4-16,0 0 3 0,3-10-3 15,3-1 1-15,3-2-6 16,3 0 1-16,3 0-3 16,6-5 2-16,5-1-4 15,1 3 0-15,3 1-1 16,-1 4 1-16,7 1-2 15,-3 5-1-15,0 2 1 0,-1 3-1 16,-2 3 0-16,-3 2 0 16,-7 3 0-16,1 3 0 15,-6 2 0-15,-3 1 0 16,0-1-9-16,-3 1-2 16,-3-1-38-16,-3 0-16 15</inkml:trace>
  <inkml:trace contextRef="#ctx0" brushRef="#br0" timeOffset="2">8911 12975 48 0,'12'3'19'0,"-12"-1"-10"0,3 6 5 0,0-2 12 15,3 4-5-15,-6 4-2 16,0 1-7-16,5 1 0 15,-2 0-5-15,0-3 1 16,0-2-5-16,0 0 0 16,-3-4 1-16,3-1 0 15,-3-1 0-15,-3 0 2 16,0-2-3-16,0-3-2 0,0-3 2 16,0-2-2-16,0-3 2 15,1 0-2-15,-4-5-1 16,6 0-2-16,0-1-1 15,3 1 2-15,2 0 0 0,1 2-2 16,0-4 2 0,0 7 1-16,0 2 2 0,0 4-3 15,3-1 0-15,0 3 1 16,0 5 2-16,0 3 1 16,-3 3 1-16,0-1-5 15,0 1-1-15,-3 0 1 16,0-3 2-16,0-3 2 15,-3 0 1-15,3-2 0 16,-3-3 2-16,3-3 1 16,0-2 3-16,3-3-12 0,0-3-3 15,3-2 2-15,2 3 3 16,1-4 3-16,-3 6 1 16,0 3-5-16,0 2 1 15,3 1-2-15,0 4 0 16,-3 4 2-16,0 2 0 15,-3 2 0-15,3 1 2 16,0 2 1-16,-3-2 1 16,0-1-7-16,-1-2-2 15,1-3-36 1,3-2-46-16,0-3 17 16</inkml:trace>
  <inkml:trace contextRef="#ctx0" brushRef="#br0" timeOffset="3">9333 12946 68 0,'-9'-5'27'0,"3"5"-14"0,-2 0-4 15,5 2 9-15,-3 1-6 16,-3 2-2-16,0 3-5 16,-3 3-4-16,3 2 2 15,3 0 2-15,0 3-2 16,3 0 0-16,6 0 1 15,3-3 0-15,3-2 0 16,3-3 2-16,0-6-1 16,6-4 2-16,-1-4-4 15,1-2 0-15,-3-2-1 16,3-1 1-16,-6 1-2 16,-3-6-1-16,-3 3 3 0,-3-6-2 0,-6 6 2 15,0 2 0-15,3 9-1 16,0-1-2-1,6 14 1 1,0 2-1-16,0 3 0 16,0 2 0-16,3 1 0 15,0-1 2-15,-1-2 1 16,4 0-4-16,0-5 1 16,-3-3-20-16,0-3-9 15,0-5-29 1</inkml:trace>
  <inkml:trace contextRef="#ctx0" brushRef="#br0" timeOffset="4">9536 12777 64 0,'-3'-3'27'0,"6"11"-14"0,-3 5-11 16,3-2 6-16,0 5 13 15,0 13 9-15,0 0-12 16,0 0-2-16,0 3-8 16,0 0 0-16,0-3-3 15,0-3 0-15,3-2-3 16,-1-6-4-16,1-2 1 0,3-5-41 16,0-3-37-16,6-8 21 15</inkml:trace>
  <inkml:trace contextRef="#ctx0" brushRef="#br0" timeOffset="5">9759 12954 52 0,'-9'-3'22'0,"3"3"-12"0,-3 11-12 0,6-8 6 15,-3-1 1-15,-3 1 2 16,-9 0 12-16,-2 2 5 0,-1 0-8 15,3 0-4 1,3 1-3-16,3-1-1 0,3 0-2 16,3 1-1-16,3-1-3 15,3 3 1-15,3 0-2 16,6 0 2-16,6 0 0 16,0 0 1-16,3-3-2 15,3 0-4-15,0-2-1 0,-1-3-29 16,7-3-38-1,0 0 10-15</inkml:trace>
  <inkml:trace contextRef="#ctx0" brushRef="#br0" timeOffset="6">9920 12994 116 0,'-3'-3'44'0,"3"6"-24"0,3-3-19 15,-3 0 8-15,0 0 1 0,6 0 4 16,0 0 5-16,0 0 3 15,3-3-7-15,-1 0-2 16,1 1-7-16,3-1-4 0,0 0 1 16,-3 1-2-16,0-6 2 15,0 3-2-15,-3-1 4 16,-6-7-1 0,0 2-4-16,-6 4 0 15,-3 1 0-15,-3 1 2 16,-3 10-1-16,-3 6-1 15,1-1-2-15,2 1 1 0,-3 2 5 16,3 3 2-16,6 0 2 16,3 3 0-16,6-1-4 15,6-2-1-15,6 0-1 16,9-3-2-16,6-2 3 16,11-6 0-16,4-2-63 15,0-6-62 1,-7-5 27-16</inkml:trace>
  <inkml:trace contextRef="#ctx0" brushRef="#br0" timeOffset="7">10384 12666 52 0,'-3'-3'22'0,"3"6"-12"0,3-1-8 16,-3 4 9-16,3 7 10 16,0 11 7-16,0 2-3 0,0 3-3 15,0 0-6-15,-3 8-2 16,0-2-6-16,0-4-3 15,0-4-2-15,0-1-5 0,3-4 1 16,-3-4 1-16,0-2 2 16,0-3-1-16,0-2 2 15,0-3-24-15,0 0-8 16,0-6-30 0,0-2-15-16,3-2 39 15</inkml:trace>
  <inkml:trace contextRef="#ctx0" brushRef="#br0" timeOffset="8">10533 12893 72 0,'0'0'27'0,"0"3"-14"16,0 2-15-16,3 8 23 15,-6 3 2-15,3-3-10 16,0 1-4-16,0-1-4 15,0 0-1-15,0 0-7 16,3 1-2-16,-3-4-45 16</inkml:trace>
  <inkml:trace contextRef="#ctx0" brushRef="#br0" timeOffset="9">10566 12861 96 0,'-3'-8'38'0,"6"8"-20"0,0 0-34 0,-3 0 1 15,0 0-22-15,3 3-9 16</inkml:trace>
  <inkml:trace contextRef="#ctx0" brushRef="#br0" timeOffset="10">10649 12962 88 0,'-3'18'33'0,"0"-10"-18"0,0 3-9 0,3-6 9 15,0 1-2-15,0-1 0 16,0-5 1-16,0 0 2 16,0 0-1-16,0 0 1 0,0 0-4 15,6-3-2-15,0-2-6 16,0-3-5-16,0-3 0 0,0-2-1 15,3-3 0-15,6 3 6 16,-3 2 2-16,2 4-2 16,-2 1-3-16,0 4 2 15,0 7 0-15,0 5 1 16,-3 1 0-16,0 0 0 16,0-1 0-16,-3 1 0 15,0-3 0-15,0 0-5 0,0 0 1 16,0-3-16-16,3 0-4 15,-1-2-54 1,1-3-28-16,0 0 46 16</inkml:trace>
  <inkml:trace contextRef="#ctx0" brushRef="#br0" timeOffset="11">10965 12920 104 0,'-3'13'41'0,"14"-24"-22"0,-5 19-25 0,-3-5 8 16</inkml:trace>
  <inkml:trace contextRef="#ctx0" brushRef="#br0" timeOffset="12">10994 12938 184 0,'12'0'24'0,"0"0"-9"15,0 0-4 1,0-5-7-16,0 0-1 16,-3-1-1-16,0-2 1 0,0 0 0 0,-3 0-1 15,0 1 1-15,-6-1-2 16,-3 0-1-16,-3 0 1 15,-3 5-1-15,-6 3 0 16,-3 3 0-16,3 5 0 16,0 5 0-16,3 5 2 15,0 1 3-15,6-1 2 16,3 1 3-16,3-1-5 16,6 1-1-16,6-3 0 15,3 0 2-15,6-3-1 16,3-2 0-16,-3-6-23 15,5-8-10-15,10-2-52 16</inkml:trace>
  <inkml:trace contextRef="#ctx0" brushRef="#br0" timeOffset="13">9384 13264 100 0,'0'-6'38'0,"3"6"-20"0,-3 0-10 16,0 0 11-16,6 8-3 16,-6 5 3-16,3 11-4 15,-3 5-1-15,0 3-6 16,-3 5-3-16,3 0-2 16,0-2-3-16,6-1 3 0,-3 3-4 15,3-8 0-15,-3-5-4 16,0-8-1-16,-3-16-96 31</inkml:trace>
  <inkml:trace contextRef="#ctx0" brushRef="#br0" timeOffset="14">9262 13451 124 0,'-9'-13'46'0,"6"13"-24"0,3-2-24 0,0 2 9 15,6 0-1-15,3-3 1 16,3 0 3-16,9 1 1 16,2 2-3-16,1-3 0 15,6 0-5-15,0 1-4 0,0-1 0 16,-1-2-6-16,-2-6-3 0,3 3-56 16</inkml:trace>
  <inkml:trace contextRef="#ctx0" brushRef="#br0" timeOffset="15">9580 13269 84 0,'-6'0'33'0,"4"5"-18"0,2 3-20 16,0 0 6-16,2 3 3 15,-2 7 2-15,0 6 9 16,0 0 4-16,0 0-5 0,0-1-1 15,0 1-5-15,0-3-3 16,0-2 0-16,0-3-1 16,0-6-2-16,0 1-2 0,0-3 1 15,0-3-1-15,0-5 2 16,0-2 1-16,0-4 1 16,3-2-2-16,3-2-2 15,3-1-2-15,6 1 1 16,0-1 1-16,3 3 0 15,0 3 0-15,-3 2 0 16,0 3 0-16,-1 3 0 16,1 5 0-16,-3 2 2 15,0 3 1-15,-3 1 3 16,0-1-3-16,-3 0-2 16,0-2 0-16,-3-3 1 0,0 0-1 15,0-3-1-15,-3-5-54 16,0 0-40-1,3-5 35-15</inkml:trace>
  <inkml:trace contextRef="#ctx0" brushRef="#br0" timeOffset="16">9878 13486 124 0,'-3'2'46'0,"6"4"-24"0,-3 4-26 16,3-2 8-16,-3 0-4 15,0 0 2-15,0 0-3 16,0 0 0-16,3 0-21 0,0-3-8 16,0-2-16-16,3-6-6 15</inkml:trace>
  <inkml:trace contextRef="#ctx0" brushRef="#br0" timeOffset="17">9896 13364 124 0,'-9'-18'49'0,"12"15"-26"0,0 6-29 0,-3-3 6 15,6 2-8-15,0 6 0 16,3 0-31-16,3 3-14 16,0-1 16-16,3 1 10 15</inkml:trace>
  <inkml:trace contextRef="#ctx0" brushRef="#br0" timeOffset="18">10125 13425 64 0,'-9'0'24'0,"-21"8"-12"0,7-3-10 15,17-2 9-15,-6 2-1 16,0 3 2-16,-3 3-2 16,3 2 1-16,0 0-4 15,3 3 1-15,6 0-3 16,3 5 2-16,6-2-2 15,6-4 0-15,6-4-3 16,9-3-2-16,0-8-10 0,-1-3-4 16,1-5-37-16,3-2-14 15</inkml:trace>
  <inkml:trace contextRef="#ctx0" brushRef="#br0" timeOffset="19">10247 13258 80 0,'-3'-8'33'0,"0"14"-18"0,0 2-22 0,6 0 5 15,-3 5 2-15,0 5 4 16,0 6 14-16,3 3 6 16,-3 2-8-16,0 2-4 15,3 1-5-15,0 0-2 0,0 0-3 16,0-1 1-16,3-4-4 15,-3-6-2-15,3-2-53 16,-6-6-25-16</inkml:trace>
  <inkml:trace contextRef="#ctx0" brushRef="#br0" timeOffset="20">10405 13454 76 0,'-15'-3'30'0,"6"6"-16"0,-6 2-17 0,9-2 6 16,-6 2 10-1,-5 1 6-15,2-1-3 0,3 0-1 16,0 0-9-16,3-2-2 16,3 2 0-16,0 1 0 15,9-1 4-15,3 0 3 16,6 3-4-16,3-2-2 15,3-1-2-15,2 0-3 0,4 0 1 16,0 1-1-16,0-4 0 16,0-2-33-1,-4-2-46-15,7-1 10 16</inkml:trace>
  <inkml:trace contextRef="#ctx0" brushRef="#br0" timeOffset="21">10488 13481 92 0,'0'-3'35'0,"3"3"-18"0,3 3-20 0,3-1 6 0,6-2 5 15,3 0 7-15,0 0 4 16,0 0 1-16,-1 0-7 16,1-2-3-16,0-1-3 15,-3-2 0-15,0-1-4 16,-6-2-2-16,0 0 0 0,-3 3 1 15,-3-3 3-15,-6 0-2 16,-3 0 0-16,-6 3-1 16,-3 2 1-16,0 3-2 0,-9 6-1 15,1 2-2 1,5 2 1-16,3 3 1 0,3 3 0 16,6 0 0-16,6 3 2 15,9-1-1-15,3-2-1 16,3 3 1-16,2-4 1 15,1 4-1-15,0-11-1 16,0-3-41 0,6-2-53-16,-3-11 18 15</inkml:trace>
  <inkml:trace contextRef="#ctx0" brushRef="#br0" timeOffset="22">10780 13518 52 0,'-3'8'19'0,"-9"-1"-10"0,18 4-11 16,-3-6 6-16,-3 1 12 16,-3-1 9-16,0 0-1 15,0 0 7 1,0-2-9-16</inkml:trace>
  <inkml:trace contextRef="#ctx0" brushRef="#br0" timeOffset="23">10759 13570 244 0,'0'-7'28'0,"6"-4"-15"16,0-5-5-16,0 0-4 0,3 0 0 15,3 0 2-15,3 3-3 16,3 0-2-16,2 2-5 16,1 3 0-16,6 3 4 15,3 0 2-15,0 2-11 0,-4 3-7 16,-5 3-64 0</inkml:trace>
  <inkml:trace contextRef="#ctx0" brushRef="#br0" timeOffset="24">10741 13428 84 0,'0'-3'33'0,"0"3"-18"0,0 0-9 0,0 0 9 16</inkml:trace>
  <inkml:trace contextRef="#ctx0" brushRef="#br0" timeOffset="25">10741 13425 179 0,'3'5'15'0,"-3"3"-6"15,0 3-1-15,0 5-3 16,3 0 0-16,-3 2-3 16,0 1 1-16,0-4 0 0,0 4-1 15,0-3 1-15,0-3-20 16,9-2-6-16,3-6-37 15</inkml:trace>
  <inkml:trace contextRef="#ctx0" brushRef="#br0" timeOffset="26">10033 15269 72 0,'3'-3'27'0,"-3"6"-14"0,0 0-2 0,0-3 10 0,0 8 2 15,-3 2 3-15,-3 9 1 16,-6 13 1-16,-6 7-2 16,-6 9-1-16,-2-1-14 15,-7 4 0-15,3-1 2 0,3-2-1 16,3-9 3-16,1-4-6 15,5-6-1-15,3-8-2 16,3-5 1-16,3-3-4 16,3-2 0-16,0-6-6 15,3-2 0-15,0-3-21 16,3-3-7-16,3-2-15 16,3-3-6-16,0-3-27 15</inkml:trace>
  <inkml:trace contextRef="#ctx0" brushRef="#br0" timeOffset="27">10223 15272 40 0,'0'0'16'15,"0"2"-8"-15,-3 1 8 0,3 2 11 0,0 1 5 16,-3 2 4-16,-3 5 4 15,-2 11 4-15,-7 7-6 16,-6 9 0-16,-6 8-13 16,0-3-3-16,0 2-13 15,1 4-1-15,-1-6-1 0,3-6-1 16,6-7 1-16,3-3-6 16,3-2-1-16,3-9-20 15,4-5-9-15,2-10-133 16,6-6 46-1</inkml:trace>
  <inkml:trace contextRef="#ctx0" brushRef="#br0" timeOffset="28">10203 15581 72 0,'-6'-2'27'0,"6"2"-14"0,-3 13 4 0,6-8 14 16,-3-2-8-16,3 2-3 15,-3 3-7-15,3 3-1 16,0 5-3-16,-1 2 0 15,1 3-5-15,0 0 2 0,0-2 3 16,-3-1-1-16,0-4 1 16,0-4 1-16,3-2 4 15,-3-3-4-15,0 1 0 16,0-4-2-16,0-2 0 0,-3-2-4 16,3-1-1-16,-3-2-1 15,3-3-2-15,-3-3 1 16,3-2 1-16,0 0-1 15,0 2-1-15,3-2 1 16,0-3-1-16,3-8 0 16,0 3 2-16,0 5-3 15,3 0 0-15,3 3-1 16,-3 3 0-16,3 4 0 16,0 4 0-1,0 12 2-15,0 3 0 16,-3 1 2-16,0-1-1 15,-4 8 2-15,1-2-2 0,-3-1-1 16,0 1 3-16,0-3 2 16,-3-6-4-16,0-2-3 15,0-3 3-15,0 1 3 16,0-6-1-16,0-3 0 16,0-5-1-16,0 3-2 15,0-6 1-15,3 1-1 16,3-1 0-16,0 0 0 15,3 1-3-15,0 2 2 16,3 0 1-16,0 3 2 16,3-1-3-16,0 4-2 15,0 2 2-15,-4 5 0 0,1 3 1 16,3 0 2-16,-3 3-3 16,-3 2 0-16,0 0 1 15,-3 0 2-15,-6-2-1 16,3-1-1-16,0-2 1 15,-6 0-21 1,0-2-9-16,0-4-32 16,3-2-48-1,6 0 22-15</inkml:trace>
  <inkml:trace contextRef="#ctx0" brushRef="#br0" timeOffset="29">10726 15663 64 0,'15'-2'24'0,"-30"-1"-12"0,6 0 3 0,9 3 15 15,0-2 4-15,-2 2 1 16,-1 0-5-16,0-3-4 16,-3 3-8-16,-3 0-3 15,0 3-9-15,-3 2-2 0,0 3 0 16,0 5-5-16,0 3 1 15,3 3 0-15,3 2 0 16,0-3-3-16,6 3 2 16,0-2 1-16,6 0 0 15,0-1 0-15,0-10 2 16,3-3 3-16,0-10 4 16,0 2-2-16,0-7 1 15,0-3-3-15,3-3 0 0,0-3-3 16,-3 1-2-16,-1-1 1 15,-2 6 1-15,-3 0-3 16,0 2 0-16,0 0 1 16,-6 4 0-1,0 1 2-15,0 4-1 16,0 7-1 0,9 5 1-16,0 4 1 15,3-1 1-15,0 3 1 16,0 0 0-16,0-3-2 15,0-3-2-15,3 1 1 16,0-3-1-16,0-3-27 16,0-2-11-16,2-3-41 15,1-3-34-15,-3-2 44 16</inkml:trace>
  <inkml:trace contextRef="#ctx0" brushRef="#br0" timeOffset="30">11036 15647 60 0,'3'-5'24'0,"-3"3"-12"0,-3-1 12 0,3 0 19 16,0-2 1-16,-6 10 1 0,-3-2-13 15,-3 0-8-15,3-1-11 16,-3 6-6-16,0 0-4 15,1 3-3-15,-1 5 1 0,3-1-1 16,3 1 0-16,0 0 0 16,6 0 2-16,6-3 1 15,-3-2 1-15,3-3 2 16,0-6 1-16,3-2-1 16,-1-2 1-16,1-4-2 15,3-1 0-15,-3-7-3 16,-3 6 1-16,-6-2-4 15,0-1-2-15,0 1 2 16,0 2 0-16,0 2-2 0,-6 1 0 16,6 2-1-16,-3 3 3 15,6 6-2-15,0 4-1 16,6 6 0-16,-3 5 0 16,3 6 3-16,0 7 2 15,0-2 4-15,-3 2 2 16,-3-5 3-16,-3-2 4 15,-3-1 1-15,-6 1 0 16,-6-6-7-16,0-2-3 16,-3-6-3-16,-3-8-2 15,1-2-10-15,-4-11-4 16,3 5-13-16,3-2-5 16,3-3-23-16,3-3-8 15,6 6-17-15</inkml:trace>
  <inkml:trace contextRef="#ctx0" brushRef="#br0" timeOffset="31">11131 15759 72 0,'0'-6'30'0,"3"6"-16"0,0 0 3 15,-3 0 14-15,6 6 1 16,0-4 1-16,3 1-5 16,3 0-3-16,3-3-7 15,0 0-3-15,0 0-9 16,-1-3-2-16,1 0 0 0,0-5 2 16,0 3 1-16,-3-3-1 0,0-5-1 15,0 5-3-15,-3-3 1 16,-3 1 0-16,-6-1 1 15,-3 3-2-15,-3 0-2 16,-3 3 1-16,0 0 1 16,-9 2-3-16,3 3-2 15,-6 0-3-15,0 5 1 16,4 3 3-16,2 3 1 16,3 2 1-16,3 3 0 15,3 0-3-15,3 5 0 0,3 0 2 16,9 0 0-16,6 1 3 15,0-1 1-15,3-8-1 16,-1 0-2-16,1-5 1 16,3 0-1-16,0-11-29 15,-3-7-10-15,0-1-36 16,-3-2-28 0,-4 0 41-16</inkml:trace>
  <inkml:trace contextRef="#ctx0" brushRef="#br0" timeOffset="32">11381 15685 84 0,'3'5'33'0,"0"3"-18"0,0 5 2 16,0-5 14-16,0 0-3 16,0 5-2-16,0 0-12 0,-3 1-4 15,3-4-6-15,-3-2-3 0,0-3 2 16,0 1 0-16,0-6 1 15,0 0 4-15,3-3 5 16,0-5-7-16,0-3-1 16,6-2-3-16,3-3-2 15,3 3-2-15,0 0 1 16,-1 2 1-16,1 3 0 16,3 6 0-16,0 2 2 15,-3 8 3-15,0 2 2 0,-3 6 1 16,3 0 0-16,-9 3-4 15,5 2-1-15,-5 3 1 16,3-3 0-16,-6-8-2 16,-3-3-2-16,0-2-65 15</inkml:trace>
  <inkml:trace contextRef="#ctx0" brushRef="#br0" timeOffset="33">11768 15346 128 0,'3'-3'49'0,"0"6"-26"0,-3 5-20 15,3 2 12-15,0 9 2 0,0 7 4 16,-3 3-5-16,3 14-1 15,-3-1-9-15,3-2-4 0,-3-1 1 16,3-1 0-16,-3-4 1 16,0-5-2-16,0-5 1 15,0-6-26-15,0-4-12 16,0-4-44 0</inkml:trace>
  <inkml:trace contextRef="#ctx0" brushRef="#br0" timeOffset="34">11658 15592 192 0,'-6'-13'74'0,"6"26"-40"0,3-8-40 16,9-10 31 0,3 0 0-16,3-1-2 15,12 1 1-15,-1 0-13 16,10-1-4-16,-3 1-3 0,-1 0-5 15,1 0-1-15,-3-1-48 16,-3 6-19-16,2 0-29 16</inkml:trace>
  <inkml:trace contextRef="#ctx0" brushRef="#br0" timeOffset="35">12158 15587 124 0,'0'-16'46'0,"-3"13"-24"0,0 0 1 0,3 3 36 16,-15 3-14-1,3 2-18-15,-2 3-12 16,-4 6-10-16,0 1-6 0,-3 4 0 0,3 5-1 15,0 2-2-15,6 1 3 16,3-6 0-16,6 5 1 16,3-2 0-16,6-8 0 15,3-3 0-15,3-10 4 16,0-6 2-16,6-5-2 16,3-5-1-16,-3-5-1 15,-3-1 1-15,-4-2-2 16,-2 8 2-16,-9-16-2 15,-3 5-1 1,3 5 3-16,0 6 0 16,0 2 3-16,6 19-10 15,0 6 3 1,3 4-1-16,3 6 2 16,3 0 0-16,3-3 0 15,3 5 0-15,0 1-7 0,-4-1-3 16,-2-7-67-1,6 2-57-15,3-8 42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26.1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9985 14412 152 0,'3'-5'57'0,"0"5"-30"0,0 0-14 16,-3 0 17-16,0 8-2 15,0 2 3-15,-6 19 5 16,-3 3 2-16,-6 5-20 0,-2 16 3 0,-7 2 0 16,-3-2-5-16,0-2-1 15,-3 7-7-15,4-8 0 16,2-2-5-16,3-9-2 15,3-7 2-15,3-8 0 16,6-5-19-16,0-6-9 16,6-8-18-16,3-8-6 15,3-7-20-15,6-11-7 16,3-3-12 0</inkml:trace>
  <inkml:trace contextRef="#ctx0" brushRef="#br0" timeOffset="1">10152 14425 168 0,'3'-10'66'0,"0"7"-36"0,0 6-20 16,-3 2 17-16,0 3 2 15,-3 10 2-15,-3 11 8 16,-12 8 2-16,-3 14-21 16,0 2-3-16,-2 2 0 0,-1 1-7 15,0 7-1-15,3-7-7 16,3-9-2-16,3-7 0 16,3-8 2-16,4-8-21 0,2-6-9 15,3-5-33-15,3-5-11 16</inkml:trace>
  <inkml:trace contextRef="#ctx0" brushRef="#br0" timeOffset="2">10363 14719 140 0,'-3'-3'55'0,"0"-13"-30"0,0 6-5 16,0 7 19-16,0 11-10 16,-6 0-2-16,-5 8-14 15,-4 0-3-15,0 2-6 16,3 3 2-16,0 3 0 0,3 0-2 0,3-3-1 15,6-2-3-15,3-3-3 16,3-1 4-16,3-7 1 16,6-5 0-16,3-6-2 15,0-2 3-15,-3-3 0 16,0-2-6-16,0-4-2 16,0 1-1-16,-4 0 2 15,-2 0 2-15,0 2 3 16,-3 3 0-16,0 0-1 15,0 3-4-15,0 2 0 0,-3 3 2 16,3 8 1-16,3 8-2 16,3 5 0-16,3 8 10 15,0 8 5-15,-3-2 6 16,0-4 3-16,-3-1 2 16,-6-4 1-16,-3-2-7 15,-3-3 0-15,-3-8-8 16,-3-2-1-16,-3-3-6 15,-3-6-2-15,-3-2-22 16,1-2-10-16,2-4-11 16,3 1-1-16,3-5-29 15,3-1-52 1,3-2 26-16</inkml:trace>
  <inkml:trace contextRef="#ctx0" brushRef="#br0" timeOffset="3">10488 14774 168 0,'0'3'63'0,"3"2"-34"0,0 6-21 0,6-6 18 15,0 6-2-15,-3 2 1 16,6 0-12-16,0 3-5 0,-3-3-5 16,-3-2 0-16,0-1 0 0,-9-4 3 15,0-4 1 1,0-2 3-16,0-2 1 16,-6-6 1-16,0-3-4 15,3-2-3-15,9 0-5 16,0 0 0-16,6-3 2 15,0 2 1-15,3 4-1 16,3-3-2-16,-1 2 1 16,1 6 1-16,0-1-6 15,3 4 1-15,-3 2-28 16,6 2-11-16,-3-4-43 16,5 4-43-16,-2-7 42 15</inkml:trace>
  <inkml:trace contextRef="#ctx0" brushRef="#br0" timeOffset="4">10771 14751 176 0,'-21'15'66'0,"18"-15"-36"0,3 6-31 0,0-6 21 15,3 5-2 1,6 3-2-16,0 0 0 16,3-3-9-16,0 0 0 0,0-2 3 15,0-3-4-15,3 0-1 16,-1-3-2-16,-2 1 0 15,0-3-2-15,-3-1 2 16,-3 1-2-16,-6-8-1 16,-3 2 1-16,-6-5-1 15,-3 11 2-15,0 2-3 16,1 11-2-16,-7 0 2 16,3 3 0-16,-3 2 1 15,3 0 2-15,9 3 1 16,3 0 3-16,9 0-3 15,3-3 0-15,0 0 1 16,6-2 0-16,3-6-40 16,0-2-17-16,2-8-49 15</inkml:trace>
  <inkml:trace contextRef="#ctx0" brushRef="#br0" timeOffset="5">11006 14729 208 0,'-24'-2'77'0,"12"15"-42"0,21-5-39 0,-3-5 22 16,9 2-4-1,0 0 4-15,0 0 2 16,0 1-11-16,3-4-1 0,0-2-1 16,-3-2-1-16,5-6-1 15,-2 0-1-15,-3-3 0 16,-9 1-2-16,-3-1 1 15,-3 0-4-15,-6 4 0 0,-6-1-1 16,-3 2-2 0,-3 6 0-16,-11 6 3 15,2 2-7-15,3 5 1 0,3 0 5 16,3 3 6-16,6 0-7 16,6 2 1-16,4 1 2 15,10-1 2-15,7 1 0 16,6-3-2-16,0-6 1 15,0-2 1-15,0-5-41 16,0-3-16-16,5-5-47 16</inkml:trace>
  <inkml:trace contextRef="#ctx0" brushRef="#br0" timeOffset="6">11259 14761 152 0,'0'29'57'0,"0"-16"-30"0,-3 6-14 0,3-11 17 16,0 2-9-16,0 1 1 15,0-3-13-15,0 0-3 16,0-3-4-16,0-5 1 0,0 0 0 16,3-5 1-16,3-3 0 15,0-3-7-15,6-4 0 16,3 1 1-16,0-4 1 15,3 2 1-15,5 5 2 16,7 9 5-16,-6 4 4 16,0 9 5-16,-3 7 4 0,-3 4-8 15,-1-1-2-15,-2 3-6 16,0 5-3-16,-3-5-31 16,0-3-13-16,0-19-66 15</inkml:trace>
  <inkml:trace contextRef="#ctx0" brushRef="#br0" timeOffset="7">11628 14679 128 0,'-24'3'49'0,"27"2"-26"0,-3-8-20 15,0 3 12-15,0 0 0 16,0 0 0-16</inkml:trace>
  <inkml:trace contextRef="#ctx0" brushRef="#br0" timeOffset="8">11622 14684 275 0,'18'3'19'0,"0"5"-1"0,0-3-10 0,3 1-5 16,0-1-2 0,5 3 1-16,-2 0 1 0,6-3 3 15,3 0-1-15,-4 1 0 16,1-4-1-16,0 1 2 15,0 0 1-15,3-1 3 16,2-2-3-16,-2 0-2 16,-3-5 0-16,0 0-1 15,2-1-2-15,1 4 1 16,0-1-2-16,-1-5-1 16,7 3 3-16,-3 2 2 0,0-2 0 15,-1 0 0-15,4-3-3 16,3 0 1-16,-1-3 0 15,1 1 1-15,3-4-2 16,2 1-2-16,1 0 1 16,0 0-1-1,-4-9 0-15,-2 7 2 0,0-7-3 16,-1 4 0-16,-2-1 3 16,-3 1 3-16,-1-1-2 15,1-2 0-15,-3 0 1 16,0 0 0-16,5 0-2 15,1-1-2-15,-3 1 1 16,-1 0-1-16,1 0 0 16,-6-3 0-16,6 0 0 15,-4 1 2-15,-2-4-3 16,-3-5 0-16,3-2 1 16,-1-3 0-16,1 2 2 0,0 1 3 15,3 0-4-15,2 2-1 16,1-2 2-16,0-1 1 15,0 1 1-15,2 2 0 16,-2 0 0-16,0-7 0 16,-4-4-2-16,1 4 1 15,0-4-2-15,0 6-1 16,-1 3 1-16,1 2-1 16,6 0 0-16,-3 1 0 15,-4 1 0-15,1-1 0 16,-3 2 0-16,3-1 2 0,-1 4-3 15,-2-6 0 1,0-2 1-16,-3 2 0 0,2-2 0 16,1 2 2-1,0 0-3-15,0 3 0 0,-1 3 1 16,4 2 2-16,0 0-1 16,-3 0-1-16,-4 0 1 15,1 6-1-15,-3-1 0 16,6 1 0-16,0-1 0 15,-7 3 0-15,4-5-3 16,-3 5 2-16,0 1 1 16,3 1 0-16,-1 1 0 15,-2 2 0-15,0-7 0 16,0 5 0-16,3-8 0 0,2 5 0 16,-2 2 0-16,0 1 0 15,-3 3 0 1,0-1 0-16,-1 3 0 15,1 0 0-15,0 0-3 0,-3 0 2 16,3 0 1-16,-3 3 2 16,-4 0-3-16,1 0-2 15,-3 2 4-15,3 0 1 16,-3 1 0-16,3-1-2 16,-3 3-2-16,2 0 1 15,1 0 1-15,0 0 0 16,0 0-3-16,-3 3 2 15,3-1-1-15,0 4 0 16,0-1 2-16,-4 0 2 0,-2 0-1 16,0 1 2-1,-3-1-4-15,0 0-2 0,0 3 2 16,0-3 2-16,0 9 0 16,0 4 2-16,-3-2-4 15,3 0 0-15,-3-3 1 16,3 8 0-1,-3-5-3-15,-1-3 5 16,-2 3 0-16,0 0-3 16,0-3-1-16,-3 1 1 15,3-1 2-15,0 3 0 0,-3 2 2 16,3-2-4-16,-3-3-2 16,3 1 2-16,0-1 2 15,0 0 0-15,-3 0-1 16,0 1 1-16,3-4-1 15,0 1 0-15,-3-1 0 16,0-2 2-16,0-2 1 16,0-1-4-16,3 0 1 15,-3-5 0-15,0 0 2 16,0 0-1-16,0 0-1 16,0 0 1-16,0 0-1 15,0 0-3-15,0 5 2 16,0-5 1-16,0 3 2 15,0 0-3-15,0-3 0 16,0 0-1-16,-3 5 0 0,3-5 2 16,0 5 2-16,-3-2-1 15,3-3 2-15,0 0-4 16,0 0-2-16,0 0 2 16,0 0 2-16,0 0 0 15,0 0-1-15,0 0 1 16,0 0-1-16,0 0 0 15,0 0 0-15,0 0-3 16,0 0 2-16,0 5 1 16,0 1 2-16,0-6-3 15,0 0-2-15,0 0 2 16,0 0 0-16,0 0 3 16,0 0 1-16,0 2-1 15,0-2-2-15,0 5 1 0,0-5-1 16,0 0-3-16,0 0 2 15,0 0 1-15,0 0 0 16,0 0-3-16,0 0 2 16,0 0 1-16,0 0 2 15,0 0-1-15,0 0 2 16,0 0-4-16,0 0-2 16,0 0 4-16,0 0 1 15,0 0 0-15,0 0-2 16,0 0 1-16,0 0 1 15,3-2-3-15,0-1 0 16,0 1 3-16,0-1 1 16,0-2 1-16,6-3-2 15,0 0-4-15,-3-3-1 16,3 3 2-16,0 0 0 16,0 0 3-16,-3 0-3 15,0 0 0-15,0 1-1 16,0-1 0-16,-1 2 2 15,1 4 0-15,-3-1-3 16,0 0 2-16,-3 3 1 16,0 0 2-16,0-2-3 15,0 2-2-15,0 0-1 16,0 5 3-16,-3 0 0 16,0 3 1-16,0 3 0 15,0 2 0-15,-5 0 0 16,-1 3 0-16,3 0 0 0,0-3 0 15,3-2 0-15,-9-1 0 16,3-2 2-16,3-2 3 16,0-1-4-16,0-2-3 15,0-3-2-15,0 0 3 16,0-3 0-16,0 0 1 16,0-2-3-16,-3-3 0 15,0 0-1-15,3 0 3 16,-2-2 0-16,2-1 1 15,-3 3-3-15,3 0 2 0,0 0 1 16,3 0 2 0,0 0-3-16,0 3 0 0,0 0 1 15,3 2 0-15,0 0-3 16,0 1 0-16,0 2-9 16,-3 0-3-16,3 0-30 15,0 0-10-15,6 5-49 16</inkml:trace>
  <inkml:trace contextRef="#ctx0" brushRef="#br0" timeOffset="9">12399 15642 148 0,'-9'0'55'0,"9"0"-30"0,-12 0-23 0,12 0 14 0,3 0-6 16,-3 0 0-16,6 0 5 16,3 5 2-16,0-2-8 15,3 0-3-15,0 2 0 0,3-2 1 16,0 2 1-16,6 0-2 15,8-2 1-15,-2 0-2 16,0-3 2-16,3 0-4 16,-1-3 0-16,1 3 3 15,0-3 1-15,6 1-1 16,-4-1 1-16,1 0-4 16,0 3 0-16,-3 0 1 15,-1 0 2-15,7 0-3 16,-3 0 0-16,0 0-1 15,-1-2 1-15,4-1 0 0,0 0 3 16,-3 1-1 0,5-1 0-16,-2 0-3 0,0-2 1 15,-1 3 0-15,4-1 3 16,-3 3-3-16,3-8-2 16,-1 5 0-16,1-2-1 15,0 2-3-15,-1-7 2 16,1 2 1-16,0 3 2 15,-1 2 1-15,-2-2 1 16,0-1-2-16,-3 1 1 16,-1 2 0-16,7-5 1 0,-6 1-2 15,0-1 1-15,-1 0-2 16,4-3 2-16,0 0-4 16,-4-2-2-16,1 5 4 15,6-2 3-15,-6-6-1 16,-1 3-2-16,1-6 0 15,0 3 1-15,3-2-1 16,-4-3-1-16,1-1 1 16,0 1-1-16,0 0 0 15,-1 3 0-15,1-1 0 16,-3 3 0-16,-3 3 0 16,8-3 0-16,-2 0 0 15,0 0 2-15,-3 0 1 16,-1-2 1-16,1-1-2 15,3-2-2-15,0 3 1 0,-4-1 1 16,1 1-6-16,3-6 1 16,3-3 3-16,-4 6 2 15,-2 0 0 1,6 2 1-16,-3 1-2 0,-1-1-1 16,1 4-2-16,0-4-1 15,2 1 4-15,1 2 1 16,-3 0-3-16,0 3-1 15,-1-1 1-15,1 1 2 16,0 3 0-16,0 2-1 16,-1 0 1-16,1-3-1 15,6 0 0-15,-3 4 0 0,-1-7-3 16,-2 4 2-16,3 2 1 16,2 0 0-16,-5 0 0 15,-3 3 2-15,3-1-3 16,-1 1 0-16,1 0 1 15,0-1 2-15,-3 1-3 16,5 3 0-16,1-4 1 16,-3 4 0-16,-3-4 0 15,-1 4 2-15,1-4-3 16,-6 1 0-16,0 0 1 16,-6 2 2-16,-3 0-1 15,-7 1 2-15,1 2-2 16,-3 0-1-16,-3-3 1 15,0 3 1-15,-3 0-1 16,3-2 2-16,-3 2-4 16,0 0-2-16,6 0 4 0,-6-3 1 15,0 0-3-15,0 3 1 16,3-2-2-16,-3 2 0 16,3 0 2-16,0-3 2 15,0 0-1-15,0 1 2 16,-3 2-2-16,0-3-1 15,0 0 1-15,0-2-1 16,-3 0 0-16,0 2 2 16,0-2-1-16,0 0-1 15,-6-3-2-15,-3-6 1 16,0 4-1-16,-2-6 0 0,-4 3 0 16,0-1 0-16,-3 4 2 15,-3-1 2-15,3 1-3 16,-2 2 0-16,2 0 1 15,3 3 0-15,3 2 0 16,0 0 0-16,3 3 2 16,6 0 1-16,3 0-6 15,0 3-2-15,3-3 2 16,6 5 3-16,6 3-1 16,6 0-2-16,3 5 2 15,3 6 0-15,2-1 1 16,1-4 2-16,0-1-3 15,0-3 0-15,-3 1 1 16,-4-3 0-16,-2 2 2 16,-3-4 1-16,-3-1-4 0,-3 3 1 15,-3-3 0-15,-6 3 2 16,0 3-1-16,-6 5-1 16,-3 5 3-16,-6 0 2 15,0 0-2-15,-3 0 0 16,1-2-1-16,2-1-2 15,3-2 1-15,3-2 1 16,3-4-3-16,0-2 0 16,3-3 1-16,0 1 2 15,0-1-10-15,0-2-4 16,3-3-27-16,0 0-10 16,0 0-39-1,6 2-56-15,-6-2 40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33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9036 10263 8 0,'32'-2'5'0,"-11"2"-2"0,6 0-2 15,-12 0 5-15,6 0 1 16,6-6 1-16,2 4-2 16,7-1-1-16,0-2 1 15,-3 2 3-15,2 0-2 16,7 1 1-16,0-1-3 16,-4 3 2-16,7 0-4 15,-3 0 0-15,2 0 1 16,1 0 0-16,0 0 0 15,-4 0 0-15,1-3 0 16,3 3 2-16,-1 0-3 16,1 0 0-16,0 3-1 0,2-3 1 15,1 0-2 1,-1 0-1-16,1-3 1 0,0 1-1 16,-1 2-3-16,4 0 2 15,-4-3 1-15,1 3 0 16,0 0 0-16,-1 0 2 15,1 0-3-15,3-2 0 16,-4 2 3-16,1-3 1 16,2 0-1-16,1 1-2 15,-3-1 1-15,-1 3 1 16,-2 0-3-16,0 0-2 16,-7 0 2-16,4 0 0 0,-3 0 3 15,-4 0 1-15,10-3 1 16,0 1 0-16,-1 2-2 15,1-3-2-15,-6 3 1 16,5 0-1-16,-2 0 0 16,0-3 2-16,-1 3-1 15,4-2-1-15,-6-1-2 16,2 0 1-16,4 3 1 16,0 0 2-16,2 0-1 15,1 0 2-15,-3 3-2 16,-1-3-1-16,-2 3-2 15,0-3 1-15,-4-3-1 16,-2 0 0-16,0 3 2 0,-1-2 2 16,1-1-1-16,3 0-1 15,-3 3-2-15,5 0 1 16,-2 0 1-16,3 3 2 16,2-3-1-16,4 0-1 15,-4 0 1-15,10 0-1 16,0 0 0-16,-4 0 0 15,-2 0 0-15,-1 0 0 16,1 0 0-16,0 0 2 16,-4 0-1-16,4-3-1 15,0 3-2-15,-1-2-1 16,1 2 2-16,-3-3 2 16,-1 1 0-16,-5 2-1 15,0 0 1-15,-4-3-1 16,4 0 4-16,-3 3 5 15,-1-2-5-15,1-1-2 0,3 0-1 16,0 1-1-16,-1-1 0 16,1 3 2-16,-6-3 3 15,-4 3 4-15,-5-2-2 16,0-1-2-16,-3 3 0 16,0 0-1-16,0 0-5 15,-1-3 1-15,1 3 0 16,0 0 0-16,-3 0 2 0,6 0-1 15,-3 0-1-15,-1 0 1 16,1 3 1-16,0-3-1 16,0 0-1-16,0 0 1 0,-3 0-1 15,-4 0 2 1,1-3 1-16,-6 3-1 0,-3-2-2 16,0 2-32-1,-3-3-45-15,-3 3 11 16</inkml:trace>
  <inkml:trace contextRef="#ctx0" brushRef="#br0" timeOffset="1">13959 10115 80 0,'-15'-13'33'0,"15"13"-18"0,-6-5-20 0,6 5 4 0,0 0 0 15,0 0 4 1,6 2 1-16,6 1-2 15,3-1 2-15,6 4-1 16,3-1 1-16,-1 0-5 16,1 3-1-16,3 0 1 15,-3 0 0-15,-3 0 3 16,-1 0 1-16,-2 3-6 16,-3-3 2-1,-6 2 2-15,-3 1 9 16,-6-3 5-16,-6 2-5 15,-3 1-3-15,-3 2-7 16,-3-2 0-16,0-1 0 16,-2 1 0-16,-1-1-44 0,3 1-18 15</inkml:trace>
  <inkml:trace contextRef="#ctx0" brushRef="#br0" timeOffset="2">9658 12031 44 0,'0'-3'16'0,"3"11"-8"0,0-8 4 15,3 3 8-15,0-1-4 16,3 1 1-16,5-3-6 16,4 0-1-16,9 0-4 15,3-5 1-15,6 2-4 16,8 0-2-16,4 1 0 15,3 2 1-15,2 0-1 16,4-3 2-16,-1-2-2 16,7-1-1-16,2 4 1 15,-2-4-1-15,-4 6 2 16,1-2 1-16,2-1 3 0,4-2 3 16,2 0-2-1,4-1 1-15,-4 1-5 0,4 0-2 16,-1-1 0-1,6 1-1-15,4-3 2 0,-1 0-1 0,-3 3-1 16,-2 0 3-16,2-3 2 16,-2 2-2-16,2-2 0 15,0 3-1-15,-5 0-2 16,2 0-2-16,-2-3 1 16,-1 0 3-16,1 2 1 15,2 1-4-15,-2 0-1 16,-7 2 3-16,0 1 3 15,4-6-3-15,-7 0-1 0,1 0-2 16,2 2 0-16,1 4 2 16,-7-1 0-16,10 1 0 15,-7-1 0-15,-2 0 0 16,2-2 2-16,-5 0 1 16,3 2 1-16,2-2 0 15,-5 2 2-15,-10 3-1 16,1-3 0-16,-3 3-1 15,2 0 2-15,1-2-3 16,-4-1 0-16,1 3-1 16,3 0-2-16,-1 0 1 15,1 0 1-15,-6-3-1 16,-7 3 2-16,1 0-2 0,-3 0 2 16,0 0-4-1,-1 0 0-15,1 0 1 0,-3-2 0 16,-3-1 0-16,-1 1 0 15,-2-1 2-15,-3-2 1 16,-3-1-1-16,-3 1-2 16,-3 0-6-16,-3-1-1 15,-3 1-74 1</inkml:trace>
  <inkml:trace contextRef="#ctx0" brushRef="#br0" timeOffset="3">13947 11631 64 0,'-12'-5'27'0,"12"5"-14"0,0 0-15 16,0 0 37-1,0 0-7-15,0 0-11 16,3 2-7-16,0 1-5 16,3 0-1-16,0-1-2 15,6 4 1-15,6-1 2 16,3 3 2-16,2 2-3 16,-2 1-7-16,-3 0-1 0,-6 2 0 15,0 3 2-15,-9 0-1 0,-9 0 1 16,-6-1 2-16,-3 4 2 15,0 5-1-15,-3-3-1 16,1 0 3-16,-4-2 2 16,0-1-33-1,3 1-44-15,0-4 8 16</inkml:trace>
  <inkml:trace contextRef="#ctx0" brushRef="#br0" timeOffset="4">10229 13843 104 0,'0'-3'38'0,"0"3"-20"0,0 11-17 0,0-11 11 0,0 0-6 16,6 0-1-16,0 3 0 15,0-1 1-15,9 4 6 16,0-4 2-16,3-2-3 16,6 0-1-16,2 0-2 15,4 0 2-15,0 0-5 16,9-2-1-16,2 2 2 0,-2-3-1 15,9 0 0-15,-1 1-1 16,1-1 0-16,2 0-2 16,1 1 1-16,0-1-2 15,2 3-1-15,1 0 3 16,-1 0 0-16,7-8 3 16,-3 5 1-16,-1-5 1 15,1 3 0-15,2 0-2 16,-2 2-1-16,-1 1-3 0,-5-4-2 15,8 1 3-15,-2 0 0 16,-1-1-1-16,1 1 1 16,0 3-2-16,5-1 2 15,-8 0-2-15,-1 3 2 16,4-2-4-16,-4-1 0 16,4 0-1-16,0 1 0 15,-1-1 4-15,1 3 1 16,-4-3-1-16,1 3-2 15,2-2 1-15,-2 2 1 16,2-3-3-16,4 3-2 16,-6 0 2-16,2 0 0 0,-2 0 1 15,-4 0 2-15,-2 0-3 16,6 0 0-16,-4 0 1 16,1 0 2-16,-4 0-1 15,1 0 2-15,0 0-4 16,-1 3 0-16,1-1 1 15,-4 1 2-15,13-3-3 16,-9 0 0-16,-1 0 1 16,1 0 0-16,0 0 0 15,-4 0 0-15,4 3 0 16,-4-1 0-16,1-2 0 16,-3 0 2-16,2 0-3 15,-2 0 0-15,0-2 1 16,-4 2 0-16,1-3 0 0,-3 0 0 15,-6 1 0 1,-4-1 2-16,-5 0-1 0,-3 1 2 16,-6-1-18-16,3-2-6 15,-6 0-34-15,-3-1-13 16,-3 1-8 0</inkml:trace>
  <inkml:trace contextRef="#ctx0" brushRef="#br0" timeOffset="5">13911 13499 124 0,'-21'-13'49'0,"24"15"-26"0,-3-2-29 0,0 0 6 0</inkml:trace>
  <inkml:trace contextRef="#ctx0" brushRef="#br0" timeOffset="6">13905 13499 195 0,'15'8'7'0,"0"0"1"16,3 3 0-16,3-1-4 16,6 3-3-16,-1 14 0 15,1-3-1-15,-3-3 0 0,3-3 0 16,-9-2 0-16,-6 0 0 16,-6 0 0-16,-6-3 8 15,-6 0 7-15,-6 1-5 16,-6-1-3-16,-3-3-9 15,-3 9-1-15,-3 2 3 16,1-5 4-16,2 0-14 0,6-3-6 16,0 0-54-1</inkml:trace>
  <inkml:trace contextRef="#ctx0" brushRef="#br0" timeOffset="7">10238 15642 88 0,'-3'0'33'0,"6"0"-18"0,-3 0-7 0,0 0 13 15,0 0-8-15,0 0 0 16,6 0-7-16,6 0-2 15,3 0-2-15,0 0-2 16,6 0 1-16,3 0 1 16,5 0-1-16,4 5-1 0,9-5 1 15,2 3-1-15,7 0 0 16,8-3 0-16,7 0 0 16,2 0 2-16,4 0 1 15,-1 0-1-15,7 0 1 0,-1 0 0 16,3 0 1-16,7 0 0 15,-7 0 0-15,-2 0-2 16,2 0-2-16,0 0-2 16,1 2 1-16,2 1 3 15,-3 0 1-15,-8-3-4 16,2 0 1-16,-2 0 0 16,-1 0 0-16,-5 0 0 15,2 2 0-15,-2 1-3 16,-4 0 2-16,3-1 1 15,1-2 2-15,-1 3-1 16,1 0-1-16,2-1 1 16,-5 1-1-16,-4 0-3 0,7-1 2 15,-7-2 3-15,4 0 1 16,-1 0-4-16,4 0 1 16,8 5 0-16,-2-2 0 15,-4-3 0-15,1 0 0 16,-7 0 0-16,-5 0 0 15,-4 0 6-15,-5 0 6 16,-3 0-4-16,-1 0-2 16,-2 0-1-16,-3 0-1 15,-4-3-2-15,-5 1-2 16,0-1 1-16,-3 3-1 0,-3 0 0 16,-4 0 2-16,-5 0-3 15,-3 0 0-15,0 0-21 16,-3 0-8-16,-3 0-40 31</inkml:trace>
  <inkml:trace contextRef="#ctx0" brushRef="#br0" timeOffset="8">13831 15542 104 0,'-3'8'41'0,"6"-3"-22"0,12 0-22 0,-9 0 8 15,3 6-6-15,6-3-2 16,5 5 2-16,4 0 2 16,3 1 0-16,0 2-1 15,-3-1 1-15,-4 1-1 16,-2 0 6-16,-6 0 6 15,-6 0 0-15,-6 0 1 16,-6 0-7-16,-6-3-4 16,-3 8 3-16,-8 6 1 15,-1-4-13-15,0 1-8 16,-3 3-45-16,0-4-19 16</inkml:trace>
  <inkml:trace contextRef="#ctx0" brushRef="#br0" timeOffset="9">10194 17515 84 0,'20'6'33'0,"-5"-4"-18"0,12-2-9 0,-12 0 9 16,6 0-4-16,6 0-1 0,8 0 0 16,7 3 1-16,3 0-1 15,2-3 1-15,7 5-4 16,5-5 1-16,4 0-5 16,2 0-2-16,4 0 2 0,-1 5 4 15,-2-2 6-15,5-3-7 16,-2 0-3-16,2 0 0 15,1 0 2-15,-1 5 0 16,-3-5 0-16,4 0-3 16,-7 0-2-16,1 0 1 15,-1 5-1-15,4-2 2 16,-4 2 1-16,-2-5 1 16,-1 0 0-16,-2 0-2 15,-1 0 1-15,4 0-2 0,-4 0-1 16,4 6 1-16,-4-4 1 15,-2-2-1-15,0 0 2 16,-1 0-4-16,1 0 0 16,5 0 1-16,-5 0 2 15,2 6-1-15,-2-6 2 16,-1 5-4-16,1-2-2 16,2-3 2-16,1 0 2 15,11 2 0-15,-2 1-1 16,-7 2 1-16,-2-2 1 15,-6-1-1-15,5-2-1 16,-2 0-2-16,-4 0 1 0,1 3 1 16,-1-3 2-16,-5 0-1 15,3 13 2-15,-4-5-2 16,-2-2-1-16,-6-6 1 16,-7 5 1-16,4-10-3 15,-9 10 0-15,-6-10 1 16,-1 10 0-16,-2-5 0 15,-3 0 2-15,0-5-8 16,0 10-3-16,0-5-13 16,0 13-6-16,-3-5-12 15,0-11-44 1,-4 11 8-16</inkml:trace>
  <inkml:trace contextRef="#ctx0" brushRef="#br0" timeOffset="10">13864 17497 112 0,'-9'-13'44'0,"9"13"-24"0,3 0-24 0,-3 0 10 16,0 0 1-16,0 0 6 15,6 0-7-15,0 0-3 16,3 2-2-16,2 1-1 15,7 5 0-15,0 2 0 0,0-2 2 0,3 6-3 16,0 4 0 0,0 1 1-16,-4 2 0 0,-2 3 2 15,-3-8 1-15,-6 2 7 16,-6-5 6-16,-6 1-2 16,-6-1 2-16,-3-3-9 15,-8 4-2-15,-1-1-5 16,0 0-1-16,0 0-28 15,0 0-10-15,4 1-30 16</inkml:trace>
  <inkml:trace contextRef="#ctx0" brushRef="#br0" timeOffset="11">511 16857 80 0,'0'-6'33'0,"0"6"-18"0,3 0-5 0,-3 0 14 16,0 0-7-16,0 0-2 15,3 6 3-15,3 4 2 16,-6 6-1-16,3 8 0 15,-3-3-10-15,0 11-1 0,0 2-1 16,0-2 1-16,0 0 0 16,0-1-4-16,0 1-3 15,0-5 0-15,0-6 1 16,9-3-1-16,-3-2 2 0,0-3-2 16,0-2-1-16,-4-3-2 15,4-3-1-15,-3 3-16 16,0-3-5-16,-3-5-26 15,0 0-41 1,6 0 16-16</inkml:trace>
  <inkml:trace contextRef="#ctx0" brushRef="#br0" timeOffset="12">767 17039 84 0,'-3'13'33'0,"3"-2"-18"0,-9 8-9 15,3-9 11-15,3 1-7 0,3 2-3 16,0 3-4-16,0-3-3 15,0 6-2-15,9-4-1 16,-6-1-45-16,3-4-17 16</inkml:trace>
  <inkml:trace contextRef="#ctx0" brushRef="#br0" timeOffset="13">776 16986 96 0,'-6'-5'38'0,"6"-8"-20"0,6 5-23 16,-6 8 6-16,0 0-3 15,0 0 0-15,3 5-22 16,3-2-12-16,3 7 3 16,-3-2 4-16</inkml:trace>
  <inkml:trace contextRef="#ctx0" brushRef="#br0" timeOffset="14">1020 17013 20 0,'-9'0'11'0,"-6"0"-6"0,-12 8 16 0,24-3 12 16,-6 0-6-16,-3 3-3 15,3 3-17-15,1 2-4 16,-1 3-2-16,6 0-1 16,-6 5 0-16,9 5 2 15,0-4-1-15,0-4 2 16,9-5-4-16,-6-2 0 0,9-8 5 16,-1-3 2-1,4-3-5-15,-3-8-2 0,0-2 0 16,-3 5 0-16,-3-2 3 15,-9-4 3-15,0 6-2 16,0-2-2-16,3-1 0 16,0 1 1-16,0 4-3 15,0-2 0-15,0 8 1 16,0 0 0-16,0 6 0 16,6 2 2-16,9 5-3 15,-6 11 0-15,3-3 1 16,0 5 2-16,0 1 1 15,-3-3 1-15,-4-3 6 16,-2-3 6-16,-3-2-4 16,-3 0-2-16,-2 0-3 0,2-3-2 15,-15 0-3-15,6-7-4 0,-9-6 1 16,3-6-8-16,6 6-2 16,-6-2-23-1,6-9-41-15,3 3 11 16</inkml:trace>
  <inkml:trace contextRef="#ctx0" brushRef="#br0" timeOffset="15">1130 16902 60 0,'0'-16'24'0,"0"18"-12"0,0-2-8 16,0 0 8-16,0 8-1 15,0-2 1-15,3 4-2 16,3 6 1-16,-3 3-2 16,0 2 0-16,0 8-3 15,0 0-1-15,0-3-3 16,3-2 1-16,-3 3-2 15,3-1 2-15,-3-5-2 16,-3-7-1-16,3 1 3 16,-3-4 2-16,-3-11-4 15,3 0-1-15,0-8 2 0,0-5 1 16,9 0-1-16,-9-6-4 0,9 1 1 16,-1-4-1-16,4 9-2 15,-3 0 0-15,-3 0 3 16,3 7 0-16,0 1 1 15,0 5 0-15,0 5 0 16,0 6-3-16,3 2 2 16,-3 3 1-16,-3 0 0 15,0 0 4-15,3 2 2 16,-6 1-5-16,2-3-2 16,-2-3-73-1,-3-13 5-15</inkml:trace>
  <inkml:trace contextRef="#ctx0" brushRef="#br0" timeOffset="16">1463 16843 96 0,'-6'14'35'0,"6"4"-18"0,-12 22-16 15,10-27 8-15,2 11-1 16,5 2 0-16,-8 6-4 16,3-3-1-16,6 3 1 15,-3 8 0-15,6-9-5 16,-6-4-1-16,3-1-50 0,0-7-20 16</inkml:trace>
  <inkml:trace contextRef="#ctx0" brushRef="#br0" timeOffset="17">1383 16978 120 0,'-9'-5'46'0,"12"5"-24"0,3-8-17 0,-6 8 11 15,3 3-3-15,6-6 2 0,9-2-8 16,3 0-2-16,-1 2-3 16,4 3 1-16,6-3 0 0,0-5-12 15,0 6-7-15,-4-1-42 16,-2 6-28 0,-3-1 35-16</inkml:trace>
  <inkml:trace contextRef="#ctx0" brushRef="#br0" timeOffset="18">1636 17023 28 0,'0'3'13'0,"0"-3"-6"0,3 8 5 0,3-3 10 16,-3 0 0-16,6 1 1 16,0-4-3-16,-3 4-3 15,3-6-7-15,6 0-2 16,-4 0-2-16,1-6-1 15,0 4-1-15,3-4 2 16,-3 1-1-16,-3 0 0 16,-6-3-1-16,0 3 0 15,-3-3-2-15,-3 5-4 0,0-2 1 16,-6-1 1-16,-3 6 0 16,-3 0 0-16,0 0 2 15,-5 8-1-15,-1-2-1 16,6 7 1-16,3 0-1 0,3 0 2 15,0 6 3-15,3-1 2 16,9-2 3-16,6 3-7 16,3-6-2-16,0 11-3 15,3-16 0-15,6 0 6 16,-7-3 5-16,7-10-45 16,-3-3-52-1,0-5 12-15</inkml:trace>
  <inkml:trace contextRef="#ctx0" brushRef="#br0" timeOffset="19">1844 17071 64 0,'0'21'27'0,"3"-8"-14"0,0 3-7 15,0-13 9-15,3 5 0 0,-3-3 1 16,3 3-6-1,0-3-4-15,-6-5 3 0,6 0 4 16,-6 0-3-16,3 0 2 16,3-8-1-16,-6-2 1 15,0-6-6-15,9-3-4 0,3-2 1 16,-3 3 2-16,3-1 4 16,3 6-2-16,2 0-2 15,1-1-2-15,0 9-3 16,6-3 1-16,0 3 1 0,0 5-1 15,-4-8-1-15,1 8-76 16</inkml:trace>
  <inkml:trace contextRef="#ctx0" brushRef="#br0" timeOffset="20">523 17457 100 0,'0'-8'38'0,"0"3"-20"0,-18 5 1 16,15 0 16-16,-3 0-11 15,0 0-3-15,-12 11-10 16,-3 2-5-16,-8 8-3 15,8 3-3-15,-6 18 1 0,3 0-1 16,3 1 0-16,12 2 0 16,6 0 0-16,3-11 0 15,6 3 2-15,12-5-1 16,12-11-1-16,0 0-15 16,11-8-5-16,1-2-52 15</inkml:trace>
  <inkml:trace contextRef="#ctx0" brushRef="#br0" timeOffset="21">764 17717 52 0,'0'0'22'0,"-9"0"-12"0,3 0-8 16,6 0 9-16,-6-6 10 15,0 6 7-15,-3 0-1 16,-3 0 1-16,0 6-16 15,0 1-5-15,-2 7-4 16,2-1-3-16,3 5 1 16,0 4-4-16,3-4 2 0,6 1-1 15,3-6 0-15,6 0 2 16,3 0 0-16,5-5-5 16,-2-2 1-16,3-1-33 15,0-16-35 1,-3-2 17-16</inkml:trace>
  <inkml:trace contextRef="#ctx0" brushRef="#br0" timeOffset="22">809 17476 96 0,'-3'0'35'0,"3"8"-18"0,0 5-18 0,0-3 9 15,3 6 6-15,2 8 3 16,-5 8-6-16,6 2-2 16,0-2-5-16,3 2-3 0,-6 4 2 15,3-7 0 1,6-4-15-16,-3-6-6 0,-3-3-38 16,3-4-16-16</inkml:trace>
  <inkml:trace contextRef="#ctx0" brushRef="#br0" timeOffset="23">960 17735 56 0,'-15'8'22'0,"15"0"-12"0,0 5-12 16,0-2 4-16,3 2 15 15,6-5 11-15,6 5 3 0,0-2 9 31,6-9-14-31,0 4-9 0,-3-6-4 16,2-6-8-16,-8-2 4 16,3-2 3-16,0-3-2 0,-6-1 0 15,-9 1-2-15,0-3 2 16,-6 3-5-16,-3-5-1 16,-3 4-7-16,0 4 0 15,0 2-21-15,4 8-7 16,-1 5-107-1,6 0 63 1</inkml:trace>
  <inkml:trace contextRef="#ctx0" brushRef="#br0" timeOffset="24">1261 17592 64 0,'-6'-5'24'0,"3"10"-12"0,-6 0 1 15,6-2 11-15,3 8 1 16,-6 2 0-16,3 0-12 16,3 0-3-16,-6 1-8 15,3-1-2-15,3-5 0 16,3 2 2-16,3 1 3 0,3 0 0 15,-6-4 2-15,3 7 2 0,0-4 2 16,0-2 3-16,-6 0 2 16,0-3 4-16,-6 1 4 15,0-4-10-15,0-2-3 16,-3 0-9-16,0 0-2 16,-3 0-5-16,0 0 1 15,1 0-33-15,5-2-13 16</inkml:trace>
  <inkml:trace contextRef="#ctx0" brushRef="#br0" timeOffset="25">1365 17703 88 0,'9'-5'33'0,"0"10"-18"0,0-10-13 15,-3 10 6-15,9-5 4 16,-6-5 5-16,3 5 2 15,-3-3 1-15,-1 1-7 16,4-6 0-16,-9 2-6 16,3-1 1-16,-3-7-5 15,-3 9-2-15,-6-8 2 0,0 5-4 16,-12 3-2-16,7-1 4 16,-10 4 3-16,3 2-3 15,6 5-1-15,-6 8-5 16,6 0 1-16,3 3 2 15,6-3 1-15,3 3 3 0,3-2 3 16,6-6-2-16,0 5 0 16,6-5-3-16,3 2-1 15,3-7-4-15,-3 2 1 16,-1-5-33 0,-2 0-49-16,-3 0 13 15</inkml:trace>
  <inkml:trace contextRef="#ctx0" brushRef="#br0" timeOffset="26">1529 17703 12 0,'0'6'8'0,"6"-6"-4"0,-3 8 15 0,3-1 10 16,-6-1-1-16,3 2 0 0,0 5-2 16,-3-8-1-16,6 3 1 15,-6 3 3-15,0-9 0 16,-6-2 2-16,6 0-6 15,-3 0-1-15,0-8-13 16,3 3 0-16,3-3 0 0,0-5-11 16,3 5-4-16,3-5 2 15,11 0 0-15,1-1-12 16,-3 4-3-16,6-9-70 16</inkml:trace>
  <inkml:trace contextRef="#ctx0" brushRef="#br0" timeOffset="27">2029 17441 124 0,'-3'0'46'0,"3"3"-24"0,0 10-26 16,0 0 8-16,0 6 0 15,0 5 2-15,0 10-2 16,0 6-1-16,3-6-1 15,0-2-2-15,0 0 1 16,-3 0-1-16,0-6 0 0,6-5-58 16</inkml:trace>
  <inkml:trace contextRef="#ctx0" brushRef="#br0" timeOffset="28">1943 17608 192 0,'0'-3'71'0,"3"3"-38"0,3 0-34 0,2 0 12 16,1-5-5-16,0 5-1 0,6-5-6 16,6-3 1-16,6 5 0 15,-6-2-11-15,2 0-3 16,4 5-22-16,-9 0-7 0,3 0 1 15,-6 8 0 1,-3-3 24-16,-3 8 18 16,-3 6 13-16,-3 2 4 15,0-3 1-15,0 6-5 16,2 0-3-16,4-6 1 16,3-4 0-16,3-4 10 15,6-7 4-15,-3-3-2 16,6 0-2-16,-6-8-11 15,2-5 5-15,-11-6 2 0,3 3-5 16,-12-2 1-16,-12-6-10 0,3 8-4 16,-11 0-47-1,-1 6-20-15,-3-1-18 16</inkml:trace>
  <inkml:trace contextRef="#ctx0" brushRef="#br0" timeOffset="29">936 18201 84 0,'0'-3'33'0,"0"3"-18"0,0 0-9 16,0 0 11-16,0 0 2 16,0 0 1-1,0 8-11-15,0 5-5 16,-5 8-3-16,5-2-1 15,0 2 0-15,0-2 0 0,0-1 2 16,5-5 1-16,-2 1-1 16,6-1-2-16,0-5 1 15,3-3-1-15,6-5 2 0,-9 0 1 16,3 0 1-16,-3-5 0 16,3 2-2-16,-9-2-2 15,3 5-2-15,-3-5-1 16,0 5-1-16,3 5 3 15,3 0-2-15,-6 3 1 16,5 0 0-16,4-3-2 16,3 1 5-16,6-1 1 15,-9-10 4-15,6-1 1 16,-3 1 3-16,3-3 1 16,-9 0 1-16,-1-2 0 0,4-4 0 15,-9-2 0 1,3 6-4-16,-6-3-3 0,-6-1-2 15,3 6 0-15,-9-5-13 16,4 3-3-16,-1 7-36 16,3-2-50-1,0-1 18-15</inkml:trace>
  <inkml:trace contextRef="#ctx0" brushRef="#br0" timeOffset="30">1240 18015 96 0,'3'-5'35'0,"0"5"-18"0,0 0-16 16,0 5 8-16,0 3-1 0,3 6 2 16,-6 7-1-16,9 5 0 15,-6 6-5-15,0 5-1 16,3-3 1-16,-3-7 0 15,3-3-5-15,-6-8 1 16,3 2 0-16,0-5 2 0,-3 1 1 16,0-9 1-16,3 3 0 15,-3-8 0-15,3-8 0 16,0 3-7-16,3-9 0 16,-1 1 1-16,4 0 1 0,0 5-2 15,0-3 2-15,0 3-1 16,0 8 0-16,0 0 6 15,3 6 5-15,0 2-3 16,-3 5 2-16,0 0-5 16,3-5 0-16,-3 3-1 15,0 2 1-15,-4-5-4 16,1 5 0-16,3-2-19 16,-9-3-9-16</inkml:trace>
  <inkml:trace contextRef="#ctx0" brushRef="#br0" timeOffset="31">1565 18225 124 0,'0'-6'49'0,"0"14"-26"0,0-3-29 0,0-5 6 16,0 6-1-16,0 2 2 15,0 5 0-15,0 0-1 16,0 0 1-16,0-2-1 15,3-3-42-15,0 0-19 16,-1-3 20-16,1 3 12 16</inkml:trace>
  <inkml:trace contextRef="#ctx0" brushRef="#br0" timeOffset="32">1559 18187 132 0,'-3'-5'52'0,"3"3"-28"0,0-4-44 0,0 1 2 0,3 2-7 16,3-2 1-16,0-8-5 16,-1 0-1-16,4-6 5 15,3 1 4-15</inkml:trace>
  <inkml:trace contextRef="#ctx0" brushRef="#br0" timeOffset="33">1687 17973 88 0,'0'5'35'0,"0"1"-18"0,3 7-13 15,3-5 10-15,-6 10-2 16,2 9 1-16,1-1-5 16,3 6-3-16,-6-5-2 15,3 7 0-15,3-2-9 16,-3-6-3-16,0-7-44 0,3 2-20 16</inkml:trace>
  <inkml:trace contextRef="#ctx0" brushRef="#br0" timeOffset="34">1639 18156 132 0,'-3'-8'52'0,"3"13"-28"0,3-5-24 0,-3 0 21 15,9-5-1-15,0 5-11 16,6 0-2-1,3-6-5-15,8 6-2 0,-5 0 1 16,3 0-19-16,3 6-5 0,3-6-46 16</inkml:trace>
  <inkml:trace contextRef="#ctx0" brushRef="#br0" timeOffset="35">1931 18182 56 0,'0'0'24'0,"9"5"-12"0,-6-5-8 0,-3 0 10 15,6 0-2-15,5 0 3 16,-2 0 5-16,-3 0 4 16,9 0-12-16,-9-5-5 15,3 5 2-15,0-8 4 16,-3 3-5-16,-3 2-2 0,0-2-3 15,-3-3 0-15,0 3 0 16,-3-1-4-16,0-7 1 0,-6 13-2 16,-6-2 0-16,0 2 0 15,-3 2-2-15,-2 4 0 16,2 7 0-16,3-5 3 16,3 5 2-16,3 0-2 15,3 3 0-15,3 0 3 16,6-3 1-16,6 0 3 15,3 1 1-15,3-9-3 16,6 8-1-16,-1-8-1 16,1-2 1-16,3-11-20 15,3 3-6-15,-6-3-41 16</inkml:trace>
  <inkml:trace contextRef="#ctx0" brushRef="#br0" timeOffset="36">2130 17886 112 0,'0'-5'44'0,"3"5"-24"0,0 5-26 15,3-3 8-15,0 4 2 16,3 4 5-16,6 6 4 16,-3 11 2-16,3 4-6 15,-1 6-3-15,-5-2-1 16,-6-1 1-16,0 3-3 15,-6-2-2-15,0-4 2 0,-12 1-4 16,4 0-2-16,-4-3-25 16,-3-5-48-1,-3-3 0-15</inkml:trace>
  <inkml:trace contextRef="#ctx0" brushRef="#br0" timeOffset="37">1523 18166 20 0,'0'-5'8'0,"6"5"-4"0,0 5 8 0,-6-5 10 15,0 0 9-15,9 0 3 16,-9-5-3-16,3 5-1 16,-3 0-9-16,0-5 0 15,0 5-12-15,0-3-5 16,0-2-3-16,0 5 1 0,0-6 3 15,0 6-2-15,0 0-2 16,3-2-5-16,3 2 0 16,-6-5 0-16,3 5-1 0,3-6 4 15,-6 6 2 1,0 0 6-16,3 0 4 0,-3 0 5 16,0 0 4-16,0 0-6 15,-3 0-3-15,3-8-4 16,-6 3 0-16,3 2-4 15,3-2-2-15,0 0-5 16,0 5 2 0,3-3 3-16,3 3-5 15,-6-2 1-15,0 2 1 16,0 0 3-16,0 0 6 16,0 0 6-16,-6 0-1 15,3 0 1-15,3 0-7 0,-6 0-2 16,3-3-2-16,0 3-2 15,3-5-10-15,0 5-6 16,3 0-87 0</inkml:trace>
  <inkml:trace contextRef="#ctx0" brushRef="#br0" timeOffset="38">686 9665 84 0,'-23'-5'33'0,"14"5"-18"0,-12 3 4 16,12-1 16-16,-3 1-6 0,-9 7-2 15,-6 6-11 1,4 3-5-16,5 7-6 0,0 3-4 0,6 3 2 16,9-3-2-16,6-2-1 15,15-3 1-15,3-6-1 16,2-7 4-16,4-6 5 15,-6-8-3-15,0-5 2 16,-3-8-3-16,3-7 0 16,-6-1-3-16,-7-8 1 15,-2-8 0-15,-3-2 3 16,-6 2-5-16,-3 1-3 16,-2 2 1-16,-1 2 2 15,3 4 0-15,-3 9 2 0,0 4 0 16,6 5 3-16,-3 2-3 15,3 3 0-15,3 5-1 16,0 11 1-16,3 8-2 16,3 11-1-16,6 10 3 15,-3 0 0-15,-3 2-4 16,0 4 1-16,2-3 0 16,4-3 0-16,6-3-7 15,-6-8-3-15,0-4-43 16,0-7-64-1,3-4 20-15</inkml:trace>
  <inkml:trace contextRef="#ctx0" brushRef="#br0" timeOffset="39">916 9697 140 0,'-15'-5'55'0,"12"5"-30"0,-6 2-12 0,6 1 17 15,-6 5-9-15,-3 3 1 16,-3 2-13-16,3 13-3 16,0 1-4-16,3-4-2 0,6 1 3 15,3-3-4-15,0-2 0 16,6-3-1-16,9-6 0 16,-3-4 6-16,6-9 5 15,-6-2-7-15,3-6-1 16,0-7-1-16,0-1 2 0,-9 1 3 15,-3-1 2-15,2 3 3 16,-5 0 4-16,0 3-6 16,-5 3-2-16,2 2-1 15,3 5 1-15,0 6-5 16,0 5-3-16,3 7-2 16,5 4 3-16,1-1-13 15,9-2-6-15,-6 0-31 16,6-3-13-16,-3-5-19 15</inkml:trace>
  <inkml:trace contextRef="#ctx0" brushRef="#br0" timeOffset="40">1100 9710 96 0,'-3'6'35'0,"9"4"-18"0,0 9-22 0,-3-9 4 15,3 6 11-15,-6-3 5 16,3-2 1-16,-3 2 3 16,0-2-10-16,3-3-5 15,-3 0 1-15,0-8 1 16,0 0-2-16,0 0 10 0,0-6 8 16,0-2-9-16,0-2-4 15,0-6-6-15,6 0-3 16,-3-3 1-16,3 1-1 15,6 5 0-15,6 2 2 16,-6 1-3-16,2 4-2 16,1 1-9-16,0 2-5 0,0 1-60 15</inkml:trace>
  <inkml:trace contextRef="#ctx0" brushRef="#br0" timeOffset="41">1312 9448 136 0,'-9'0'52'0,"12"8"-28"0,3 5-28 16,-6-2 10-16,3 8 10 0,2 15 9 15,1 6-1-15,0-3 0 16,-6-3-13-16,3 6-7 0,3-1 0 15,-6-7-3-15,3-3-1 16,0-5-13-16,-3-5-4 16,0-3-57-1,3-6-35-15</inkml:trace>
  <inkml:trace contextRef="#ctx0" brushRef="#br0" timeOffset="42">1526 9676 124 0,'-9'-8'49'0,"6"16"-26"0,3-11-29 0,0 3 8 15,-9 0-7-15,-3 0-1 0,-3 3 5 16,-6 2 5-16,7 3 2 16,-7 0 4-16,6 3-3 15,0-3 1-15,6-1 1 16,3 4 5-16,3-3-8 15,3 3 8-15,9 4 5 0,3-1-4 16,9-4 2-16,0 1-10 16,5-3-4-16,-5 0-2 15,9-6 1-15,-9-7-58 16,3-3-58-16,-4-2 28 16</inkml:trace>
  <inkml:trace contextRef="#ctx0" brushRef="#br0" timeOffset="43">1681 9708 192 0,'-3'-3'74'0,"3"3"-40"0,3-3-38 0,3 3 15 15,3 0 5-15,-4 3 5 16,10 0-5-16,-6-3 1 16,6 0-10-16,3 0-2 0,-6 0 1 15,0-3-3-15,0 0-2 16,-3 1 4-16,0-4 4 15,-3 1-3-15,-3-6-1 16,-6-4-2-16,-3-1 0 0,-3 2-13 16,-3 4-3-16,-3 2 6 15,0 8 6 1,0 13-4-16,-6 0 2 0,6 1-1 16,3-1 2-16,4 3-1 15,5 0 1-15,3 0 0 16,3-1 0-16,5 4 0 15,4-3 0-15,3-3-5 16,0-2 0-16,3-3-41 16,0-11-18-16,3-2-19 15</inkml:trace>
  <inkml:trace contextRef="#ctx0" brushRef="#br0" timeOffset="44">1904 9678 88 0,'18'6'35'0,"-15"-1"-18"0,0 11-11 0,0-11 9 16,0 3 0-16,3 3 1 15,-6-1-6-15,3-2-2 16,-3-2 2-16,0-1 1 16,0-5-5-16,0 5 14 0,0-5 8 15,-3 0-3-15,3-3 0 16,0-4-5-16,0-4-3 15,0 0-5-15,6-2-2 0,0-5-6 16,2 2-1-16,4 3-3 16,0-3-3-16,3 8-1 15,0 2 3-15,6 1-9 16,6 2-3-16,-10 3-66 16</inkml:trace>
  <inkml:trace contextRef="#ctx0" brushRef="#br0" timeOffset="45">329 10120 76 0,'-6'-8'30'0,"6"14"-16"0,0-9 3 0,0 3 16 0,-3 0 0 15,3 0 1 1,-9 0-13-16,-2 0-3 0,-1 5-8 16,-6 6-2-16,-3 2-4 15,-6 8-3-15,3 11 2 0,3 5-2 16,4 3-1-16,8-1-2 15,6 1-1-15,12 2 2 16,3-4 2-16,11-7-5 16,7-2-1-16,0-10-49 15,6-3-48 1,-7-6 27-16</inkml:trace>
  <inkml:trace contextRef="#ctx0" brushRef="#br0" timeOffset="46">490 10380 76 0,'-27'-3'30'0,"24"0"-16"0,-6 3-1 0,9 0 11 16,-9 3-1-16,6 0 0 15,-6 5-8-15,-5-1-4 0,2 4-6 16,3 0-2-16,3 2-1 15,-3 3-4-15,9 0 1 0,0 7-1 16,9-4 0-16,3-3 2 16,0-6 0-16,14-2-3 15,-2-2 2-15,3-4-8 16,0-10-4-16,-3-8-42 16,-4-2-23-1,1-3 36-15</inkml:trace>
  <inkml:trace contextRef="#ctx0" brushRef="#br0" timeOffset="47">612 10179 64 0,'0'-6'24'0,"3"12"-12"0,6 4 6 0,-9-2 14 16,3 13-1-16,3 3 2 15,3 5-15-15,-6 3-5 16,6 2-8-16,-6 3-2 16,3 0-1-16,0-5-2 0,0-3 1 15,2-8-4-15,1-5 2 16,3-5-63 0,-3-3-33-16,3-14 44 0</inkml:trace>
  <inkml:trace contextRef="#ctx0" brushRef="#br0" timeOffset="48">776 10398 96 0,'-9'3'35'0,"9"-1"-18"0,0 4-20 16,0-1 6-16,0 3 5 16,3 0 7-16,3 0 2 15,-6 0-1-15,9 0-4 16,0 0-2-16,3-3 2 15,-4 0 5-15,7-5-9 0,0-5 7 16,-3 0 4-16,0-3-4 0,-3-3 0 16,0-2-3-16,-9 0 0 15,0-1-4-15,-6 1-3 16,-3 3-5-16,3 2-2 16,-9 0-15-16,3 5-4 15,3 3-33 1,0 5-55-16,3 3 18 15</inkml:trace>
  <inkml:trace contextRef="#ctx0" brushRef="#br0" timeOffset="49">1073 10327 112 0,'-6'-6'44'0,"6"6"-24"0,0 0-13 16,0 0 15-16,-5 3-4 16,2 0 1-16,-6 2-6 15,3 3 0-15,0 0-8 16,6 0-5-16,-6 0-1 0,6 0-1 16,0 2 0-16,6 1 4 15,0-1 1-15,0 1 3 16,3 0 1-16,-9-1 1 15,0-2 0-15,0 0 4 0,-9 0 5 16,0 5-9 0,-3-10-4-16,-9-3-3 0,0 0-1 15,3-3-9 1,6-2-2-16,-3 0-34 0,9-1-15 16,1-2-16-1</inkml:trace>
  <inkml:trace contextRef="#ctx0" brushRef="#br0" timeOffset="50">1190 10382 100 0,'2'3'38'0,"16"0"-20"0,-9-3-10 16,-3 0 11-1,0-3-5-15,3 0 2 0,0-2-7 16,3 0-1-16,-3-3-2 15,3 0-1-15,-3 0-3 16,-6 0 5-16,0 3 5 0,-3-1-2 16,-3-4 0-16,0 7-4 15,-6 3-1-15,-3 3-6 16,-6 2 1-16,6 3 0 16,-3 3 2-16,0 2-3 15,9 0 0-15,3 0 3 16,6 0 1-16,3 1-4 15,3-4 1-15,3 1 2 16,0-3 1-16,6-3-4 0,-6-2-1 16,6-3-26-16,-6-3-9 15,2-2-19 1,1-3-25-16,-6 0 26 16</inkml:trace>
  <inkml:trace contextRef="#ctx0" brushRef="#br0" timeOffset="51">1374 10353 56 0,'3'0'22'0,"3"5"-12"0,-6 1 3 0,3-1 14 16,3 0-4-16,-6 3 1 15,0 0-2-15,0-3-2 16,0 1-4-16,0-1-2 16,0-5 0-16,0 0 4 0,0 0-10 15,0 0 11-15,0-3 4 16,0-2-5-16,0-3-3 15,0-2-8-15,0-1-5 0,9-2-1 16,3 2-1-16,0 1-5 16,6-4-1-16,-7 4-2 15,7 5 0-15,3-1-42 16,-6 4-16-16,0-1-16 16</inkml:trace>
  <inkml:trace contextRef="#ctx0" brushRef="#br0" timeOffset="52">1925 9967 108 0,'-3'5'44'0,"6"6"-24"0,-18 5-21 0,15 5 7 16,-6 0 9-16,-3 3 7 16,3 2-7-16,6 1-3 15,-6-4-7-15,6 4-2 16,-6 2-1-16,9-5-4 0,-6-3-1 16,6-5-64-16</inkml:trace>
  <inkml:trace contextRef="#ctx0" brushRef="#br0" timeOffset="53">1737 10179 152 0,'0'-3'57'0,"9"3"-30"0,3-3-29 15,-3 3 11-15,0 0-4 16,6-2 2-16,12-1-4 16,-1 0 0-16,1-2-23 0,0 5-9 15,0-3-37-15,-3 1-15 16</inkml:trace>
  <inkml:trace contextRef="#ctx0" brushRef="#br0" timeOffset="54">2050 10247 116 0,'-6'24'44'0,"9"-8"-24"0,0 3-24 0,0-14 8 16,6 3 7-16,6-3 5 16,-1-2 7-16,7-6 6 15,-3-8-10-15,3-10-3 16,0 3-9-16,-6-1 2 0,-3 1 1 16,-6-1 8-16,-9 6 3 15,-6 0-2-15,-3 2 1 16,-3 1-35-16,-9 2-15 0,-3 5-75 15</inkml:trace>
  <inkml:trace contextRef="#ctx0" brushRef="#br0" timeOffset="55">1940 9948 88 0,'0'0'33'0,"0"3"-18"0,3 5 4 0,-3 0 18 15,0 2-5-15,0 9-1 16,-3 10 0-16,-6 5 3 16,3 1-19-16,0 2 5 0,0 3 3 15,3-3-6-15,3-3-2 16,-6-2-8-16,3-3-3 16,0-5-2-16,3-3 1 15,0-5-13-15,0-3-6 16,0-5-24-16,0-3-10 15,0-5-47 1,-3-5-20-16,0-6 59 16</inkml:trace>
  <inkml:trace contextRef="#ctx0" brushRef="#br0" timeOffset="56">1788 10155 208 0,'-6'2'77'0,"12"1"-42"0,-6-6-26 15,0 3 19-15,6 0-1 16,3 0 3-16,6 0-7 16,-1 3-2-16,13-3-12 15,3 0-5-15,0 0-1 0,0 0-2 16,2 0 2-16,-2 0-29 16,0-5-9-16,-9-1-71 15,2 1-49-15,-2 0 63 16</inkml:trace>
  <inkml:trace contextRef="#ctx0" brushRef="#br0" timeOffset="57">2157 10171 84 0,'-3'-3'33'0,"3"0"-18"0,-3 3 13 0,3 0 19 16,-3 3 2-16,0 2 3 15,-6 1-20-15,0-1-7 0,-3 5-15 16,0 6-6-16,0 5-1 16,3-2-4-16,4-1-2 0,5-2 4 15,5-2 1-15,7-4 2 16,0-2 2-16,6-8 1 16,0-3 3-16,3-7 1 15,-3-9 1-15,-3 1 2 16,-4-1 2-16,-5 3-1 15,-6 1 4-15,-8-4-9 16,-4 6-1-16,0 0-23 16,-3 2-8-16,-6 3-44 15,0 5-18-15,3 3-29 16</inkml:trace>
  <inkml:trace contextRef="#ctx0" brushRef="#br0" timeOffset="58">1142 10615 124 0,'0'-8'46'0,"3"8"-24"0,0 0-4 0,-3 0 18 15,0 5-12-15,3 3-1 16,0 6-2-16,3 9-1 15,-6 4-11-15,0 5 3 0,0-1 2 16,0-2 1-16,0-2 4 16,0-6-9-16,0-2-3 0,0-6-4 15,0-3 0-15,0-2 0 16,0-2 1-16,0-6-2 16,0 0-2-16,9-8-2 15,-6-3-1-15,6-2-7 16,2 0-4-16,1-1 5 15,3 4 5-15,0-1 1 16,3 6 1-16,0 2 0 16,3 3 0-16,-6 6 2 15,-1-1 0-15,-2 3 15 16,-9 2 7-16,-3 1 3 0,-3 0 2 16,-6-1-13-1,-2 1-5-15,-4-1-6 0,0-2 0 16,-3-2-2-16,-3-1-1 15,3-2-19-15,3-1-8 16,0-2-21-16,10-2-8 16,-4-4-41-1,12-4-30-15,3-4 51 16</inkml:trace>
  <inkml:trace contextRef="#ctx0" brushRef="#br0" timeOffset="59">1404 10597 144 0,'12'-3'55'0,"-21"8"-30"0,18 3-25 0,-6 0 10 0,0 3 18 16,0 10 9 0,0 3-6-16,3 2-3 0,-6 3-16 15,3 3-5-15,3 0-3 0,-1-6-2 16,1-2-2-16,3 0-4 15,-6-6 0-15,3-7-47 16,6-1-20-16,-3-12-17 16</inkml:trace>
  <inkml:trace contextRef="#ctx0" brushRef="#br0" timeOffset="60">1698 10779 140 0,'-2'-3'55'0,"-4"3"-30"0,3-2-12 0,-6 2 17 16,3 0-2-16,-6 2 1 15,-3 4-14-15,0 2-6 16,0 2-6-16,6 4-5 0,-3 1 1 16,3 1-1-16,0-2 0 15,6-1 2-15,3-3 0 16,3-2-3-16,0-2 2 15,3-4 1-15,3-2 0 16,3-2 0-16,-3-4 2 16,0-2-3-16,3 0 0 0,-3 0 1 15,-3 1 0 1,0 1 2-16,-3 4-1 16,-3 2-1-1,0 0 1 1,6 5-1-16,-6 3 2 0,6 0-3 15,0 0-2-15,3 0-12 16,0 0-2-16,2-3-47 16,1-5-45-1,6-3 33-15</inkml:trace>
  <inkml:trace contextRef="#ctx0" brushRef="#br0" timeOffset="61">1946 10726 180 0,'-6'-13'68'0,"-3"13"-36"0,-9 0-24 0,15 5 16 16,-15 3-10-16,3 0-3 15,0 3-6-15,0 2-4 16,6 3 0-16,-3 0-4 0,7 2 0 16,2-2-1-16,6 0 3 15,2-3 2-15,7 0 2 16,9-2-4-16,-3-3 1 15,3-3-18-15,0-5-5 16,0 0-51 0,-7-10-34-16,4-4 42 15</inkml:trace>
  <inkml:trace contextRef="#ctx0" brushRef="#br0" timeOffset="62">2020 10575 152 0,'0'-5'57'0,"0"8"-30"0,0-1-34 16,0-2 8-16,3 6 4 16,0 4 4-16,0 4 4 15,0 1 5-15,-3 12-10 16,3-1-2-16,-3 1 0 0,0-1-5 16,0 1-1-16,0-4-5 15,0-1 1-15,0-4-40 16,-3-2-53-1,3-5 15-15</inkml:trace>
  <inkml:trace contextRef="#ctx0" brushRef="#br0" timeOffset="63">2172 10660 152 0,'-9'0'57'0,"9"-3"-30"0,-9 9-18 0,6-4 14 15,-6 4-9-15,0 4-1 16,-3 1-5-16,-9 5-3 0,12-3-2 16,-5 0-5-16,8-2 1 15,6-1-1-15,0 1-2 0,6-1 0 16,8-2 3-16,-2-2 0 15,6-4 1-15,6-2-3 16,3 0 2-16,-6-2-39 16,-1-1-57-1</inkml:trace>
  <inkml:trace contextRef="#ctx0" brushRef="#br0" timeOffset="64">2407 10411 172 0,'9'-2'66'0,"0"2"-36"0,12 8-26 0,-12 0 13 16,5 2 16-16,13 9 9 16,-6 10-11-16,0 0-6 15,0 3-14-15,-3-3 8 0,-7 8 7 16,-2-3-5-16,-9-2 0 15,0 2-10-15,-20 1-4 16,-7-4-48-16,-6-1-20 16,-15 1-76-1</inkml:trace>
  <inkml:trace contextRef="#ctx0" brushRef="#br0" timeOffset="65">1383 11115 92 0,'-6'5'35'0,"6"-5"-18"0,-6 19-18 0,3-8 9 16,-3 2 1-16,-6 8 5 15,-3 8 5-15,-3 3 3 16,1 10-3-16,-1-5 1 15,6 0-5-15,-9-2-1 0,6-9-8 16,3-5-2-16,9-8 2 0,-6-2-5 16,9-3-3-16,-6-3 1 15,6-5 0-15,0 0-2 16,6-2 0-16,-6-4 2 16,3-15 0-16,3 0 1 15,0 0 0-15,0-6 0 16,3 1 0-16,0-1-3 15,3 6 2-15,0 3 1 16,0 2 0-16,0 5-5 16,3 6 1-16,-1 10 0 0,4 9 2 15,0 7 3 1,3 10 4-16,0 7 0 0,-3 1 0 16,3-4-3-16,-1-4-2 15,1-4 3-15,3-6 2 16,-3-3-24-16,6-10-12 15,2-8-44 1</inkml:trace>
  <inkml:trace contextRef="#ctx0" brushRef="#br0" timeOffset="66">1282 11367 52 0,'-6'0'22'0,"12"0"-12"0,-6 2-5 0,0 6 8 16,0 0-1-16,0 11 3 16,0-1-6-16,0 9-1 15,0 4 0-15,0 9 2 16,0 8-3-16,0 5-2 15,0 10 0-15,-6-2-1 0,3 2-2 16,0 4 1 0,3-4 0-16,-6 1 1 15,3 2 0-15,3 2 0 0,0 1 2 16,0 3 1-16,-6-4-3 16,3-1-3-16,3-4 0 15,0 6-1-15,-3-3 2 0,0-5 5 16,0 2 4-16,0 1-6 15,3-6-1-15,-6 0 0 16,3 1 0-16,3 1-2 16,-6-4-2-16,6-3 1 15,-3 5-1-15,3-2 0 16,0-3 2-16,0 2-3 16,0 3 0-16,0 6 1 0,0-6 2 15,-3-2 3-15,3 4 2 16,-6-1-1-16,6-6-1 15,-3-1-3-15,3 1 1 16,0 3-4-16,0-3 0 16,-6 0 1-16,3 2 2 15,0 4-1-15,0-1 2 16,-2 3-2-16,5-1 2 16,-9 1-4-16,9-2-2 15,-6-7 6-15,3 4 3 16,0-3-6-16,3-3 1 0,-6 0-1 15,3-2 2-15,3 5-1 16,0 0-1-16,-6 3 1 16,3-1-1-16,0-2-3 15,3-13 2-15,0-9 3 16,-3 9 1-16,0-8-4 16,3 5 1-16,0-5 0 15,-3 7 2-15,3-4-1 16,0 12-1-16,-6-7 3 15,6 10 0-15,0-7-4 16,0 10-1-16,0-11 3 16,0 8 1-16,0-7-3 0,0 9-1 15,0-7 3-15,-3 6 1 16,3-9 0-16,-6 6 1 16,3-9-2-16,3 12-1 15,0-9 1-15,0 8-1 16,0-10 0-16,-3 10 0 15,3-10 0-15,0 2 2 16,0-5-1-16,0 3-1 16,0-8 3-16,0 2 0 15,0-2-1-15,-6-6 1 16,3-2 0-16,3-5 1 16,0-4 0-16,0-1 0 15,0-4-2-15,0 1-2 0,0-3-2 16,0 0-1-16,0-3 2 15,-6-5 0-15,3 0 1 16,0-5 2-16,0-1-3 16,-3-1 0-16,6-4 1 15,-9-8 0-15,-3 4 0 16,4-12 0-16,-7 6 0 16,3-8 0-16,0 8 0 15,3-3 0-15,0 3 0 16,3 10 0-16,0 0-3 15,3 9 2-15,-3-1-1 16,6 6 0-16,0-3 2 16,6 13 0-16,0-2 0 15,0 7 0-15,3-2 0 0,0 8 0 16,-6-8 2-16,6 5 1 16,0-5-4-16,0 5 1 15,3-5 0-15,-4-3 0 16,4 0-3-16,-3-10 2 15,3 5 3-15,6-11 1 16,-6-2 1-16,0-11 0 16,0 0-5-16,3-10 1 15,-3 5 2-15,-3-14 1 16,-4 3-8-16,4 1-2 16,-3-1-29-16,3 5-12 15,-9 1-37 1</inkml:trace>
  <inkml:trace contextRef="#ctx0" brushRef="#br0" timeOffset="67">5937 10385 116 0,'-3'0'44'0,"3"3"-24"0,-3-3-10 0,3 0 14 16,-3 2-2-16,0-2-1 16,0 0-5-16,3 0 0 0,-3 0-9 15,0 3-2-15,3-3 1 0,-3 0 3 16,3 0 5-16,-3 0-8 16,3 0-1-16,-3 0-3 15,0 2 1-15,-3 1-2 16,0 0-1-16,1-1 1 15,-1 1-1-15,0 0 0 16,0-1 0-16,0 1-3 16,3 0 2-16,0-3 3 15,0 0 1-15,0 0-4 16,3 0-1-16,0 0 1 16,0 0 2-16,3 0 2 15,6 0 3-15,3 0-1 16,2 0 0-16,7-3-1 0,6 0 0 15,6 1-2-15,3-1 1 16,-4 0 0 0,7-2 3-16,-3 2 1 0,-6 1 1 15,-7-1-9-15,-2 1-1 16,-6 2 4-16,-3 0 6 16,0 0-6-16,-6 0-1 15,0 2-19-15,-6 3-5 16,-6 3-77-1,-6 3-41-15,-3 2 64 16</inkml:trace>
  <inkml:trace contextRef="#ctx0" brushRef="#br0" timeOffset="68">5884 12263 28 0,'3'-13'11'0,"2"26"-6"0,4-20 16 0,-3 7 14 16,3 0 6-16,6 0 3 15,6 0-11-15,3 0-3 16,3 0-11-16,5 0-1 15,7-3-11-15,0 0 0 0,2 1 0 16,7-1 8-16,0 0 4 16,-4 1-5-16,1 2-3 0,-3 0-6 15,-10 0-2-15,-2 0-1 16,-6 0 1 0,-6 0-2-16,-3 0 2 15,-3-3 0-15,0 0 1 0,-4 1-20 16,-2-1-7-16</inkml:trace>
  <inkml:trace contextRef="#ctx0" brushRef="#br0" timeOffset="69">6059 15899 64 0,'0'-3'24'0,"0"1"-12"0,0 2-8 0,0 0 10 0,0 0 3 16,0 0 4-16,0 0 0 15,3 0-1-15,3 0-2 16,3 0 1-16,0 0-4 15,3 0 1-15,3 0-9 16,9 2 5-16,2-2 3 0,4 3 2 16,9-3-1-16,-1 2-4 15,13-2-2-15,0 0-4 16,-1 3-1-16,1-3-1 16,0 3 0-16,-7-1 2 15,-2-2 3-15,-3 0 5 16,-7 0 1-16,-5 0-6 15,-3 0-3-15,-6 0-1 16,-3 0 1-16,-3 0-3 16,-7 0-2-16,1 0-3 15,-6 0 1-15,0 0-45 0,-3 0-22 16,0 0-40 0</inkml:trace>
  <inkml:trace contextRef="#ctx0" brushRef="#br0" timeOffset="70">6044 17724 104 0,'-3'-7'41'0,"3"7"-22"0,0 0-3 0,0 0 18 15,0 0-5-15,0 0 0 16,0 0-12-16,0 0-3 16,0 0-8-16,6 0 0 0,0 5 1 15,6-5 3-15,3 2 1 16,9-2 3-16,6 0 4 15,5 6 3-15,7-6 2 16,12 0-6-16,2 0-2 16,-2 0-7-16,-1 0 0 15,4 0-5-15,-7 0 0 16,-5-6-1-16,-3 6 1 16,-7-7 0-16,-2 7 1 15,-6-6-2-15,-6 6 1 0,-6-2-2 16,-3-1 2-16,-3 3-11 15,-4 0-4-15,-5 0-89 16,0-3-71 0</inkml:trace>
  <inkml:trace contextRef="#ctx0" brushRef="#br0" timeOffset="71">5961 14018 100 0,'-3'0'38'0,"3"0"-20"0,0 0-8 0,0 0 12 15,0 0-4-15,0 0 2 16,0 0-5-16,0 0 1 16,0 0-9-16,0 0 2 0,3 2 2 15,3-2 2-15,9 0 7 16,3 0-4 0,5 0 0-16,7 0 0 15,9-2-5-15,12-1 1 16,8 0-5-16,9 1 1 15,-2 2-3-15,-4 0 0 0,1 0-3 16,-6 0 1-16,-7 0-2 16,-2 0-1-16,-7-3 3 15,-2 0 0-15,-6 3-1 16,-9-2 1-16,-6-1-11 16,-7 0-2-16,-2 3-55 15,-9-2-21-15,-3-3-10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09:25.1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4461 10475 300 0,'-3'0'112'0,"3"-3"-87"0,0-2 2 15,0 5-6-15,0 0-3 16,0 0 3-16,0 0-2 16,0 0 0-16,0 0-10 15,0 0 3-15,0 0 2 0,6 0-3 16,0 5 1-16,6-2 4 16,2-3 2-16,10 0-3 15,3 0 1-15,9 0-5 0,2 0-1 16,7 0-2-16,3 0 2 15,5 0-7-15,10 0-2 16,5 0 10-16,7-3 5 16,2-2-4-16,3 2 1 15,7-2-4-15,-1 0 0 16,0 2 1-16,1-2 4 16,2-1-2-1,9 1 3-15,1 0-4 0,-4 0 1 16,0-1-5-1,-3 1-2-15,-5 0-2 0,-10-1-3 0,-3 1 3 16,-5 2 0 0,-7-2-1-16,-5 0-2 15,-3-3-2-15,-10 3 1 16,-2-1-30-16,-9 1-12 0,-4 2-75 16,-2 1-31-16,-3-1 75 15,-6-2 38-15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49:00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13548 12007 132 0,'-3'0'49'0,"3"0"-26"0,0 0-5 16,0 0 18-16,0 0-7 15,0 0 0-15,0 0-12 0,0 0-3 16,0 0-8-16,0 0-4 0,6 2-1 16,3-2-1-16,3 3 2 15,3-3-1-15,3 3-1 16,6-1 3-16,5 4 2 16,4-1-2-16,3-2 0 15,0-3 1-15,5-3 0 16,1 0-2-16,0 1 1 15,2-1-2-15,1 0-1 16,8 3 3-16,1 0 0 16,-3 0-1-16,-4 0 1 15,4 0-4-15,-4 0 0 16,1 0 1-16,0 0 2 16,-4 0-3-16,4 0 0 15,0 3-1-15,-1 0 0 0,-2-1 4 16,-1 1 1-16,4-6-4 15,-6 3 1 1,-1 0 2-16,1 0 3 0,3 0-4 16,-4-2-3-16,4 4 1 15,-3 1 0-15,-1-3 1 16,-2 0 0-16,0 3 0 16,5-6 0-16,-2 3 0 15,0-3 0-15,0 3 0 16,-1 0 2-16,-2 0-1 15,0 0 2-15,2 0-4 0,1 3-2 16,0-3 2 0,-4 0 2-16,7-3 0 0,0 1 2 15,-1-1-2 1,1 0-1-16,0 1 1 0,2 2 1 16,4 0-3-16,-4 0 0 15,1 0-1-15,0-3 0 16,-1 0 2-16,-2 1 0 15,3-1-3-15,-1 1 2 16,4 2 1-16,2 2 0 16,1-2 0-16,-3 0 2 15,2-2-1-15,-2-1-1 16,-1 0 1-16,1 1-1 16,-3-1 2-16,-1 3 1 0,4 0-1 15,-1 0-2-15,-2 0-2 16,3-3-1-16,-4 1 4 15,-2 2 1-15,-1 0-5 16,1-3 0-16,0 3 1 16,-1 0 1-16,7 0 3 15,-6 0 1-15,-4 0 1 16,-2 0 2-16,-3 0-3 16,-1 0-2-16,4-3-7 15,-3 3-1-15,0 0 7 16,-1 3 5-16,1-3-2 15,3 3-2-15,2-3 0 16,-2 0-1-16,6 2 0 0,-4-2 0 16,-2 0 0-16,0-2 2 15,0-1-1-15,-4 0-1 16,4 1 1-16,-6-1-1 16,-1 3 0-16,1 0 0 15,0 0-3-15,0 0 2 16,2 0 1-16,1 0 2 15,-3 0-3-15,3 0 0 16,2 0 3-16,4-3 1 16,-3 1-4-16,-1-1 1 15,4 3 0-15,0-3 0 0,2 3-3 16,1 0 2 0,3-2 1-16,-7 2 2 0,1 0-3 15,9-3 0-15,-10 1 1 16,-2 2 2-16,0 0-3 15,-1 0 0-15,1 0 1 16,0 0 2-16,-1 0-1 16,1-3 2-16,-3 0-2 15,-3 1 2-15,-4 2-4 16,7-3 0-16,-3 3-1 16,-3 0-2-16,-4-3-4 15,-2 3 0-15,-3 0-14 16,-3-2-5-16,-3-1-55 15,-6 0-45 1,-3-5 44-16</inkml:trace>
  <inkml:trace contextRef="#ctx0" brushRef="#br0" timeOffset="1">16843 12412 104 0,'0'-11'38'0,"0"6"-20"0,-3-3-4 0,3 5 15 0,-3 1-3 15,-3-4 2-15,-3 4-7 16,-2-1-1-16,-4 0-11 16,-3 6-8-16,-6 5-1 0,-3 5-2 15,-3 3-2-15,4 10 3 16,2-2 2-16,3 0-2 15,3 3-2-15,9-1 2 16,3 0 0-16,6-2-6 16,6-3-3-16,6-2 8 15,6-8 3-15,0-4 0 16,0-7 2-16,2-5 0 16,4-8 3-16,-3-3-3 15,0-5 0-15,-3-8 1 16,-6-3 0-16,-3-2 0 15,-3-1 0-15,-6-10-5 0,-3 6 1 16,-3 4 4-16,0 3 2 16,-3 3-2-16,0 8-3 15,3 3-3-15,0 4-1 16,3 4 2-16,0 2 2 16,0 3-9-16,0 5-2 15,3 5 3-15,0 5 3 16,3 17 3-16,3 5 1 15,0 5-3-15,0 2 2 16,3 1 1-16,0-3 2 16,3-2-1-16,0-4 2 0,-1-2-2 15,1-2 2-15,0-6-15 16,3-5-5-16,3-6-62 16</inkml:trace>
  <inkml:trace contextRef="#ctx0" brushRef="#br0" timeOffset="2">17016 12443 96 0,'0'3'35'0,"-3"0"-18"0,9 7-9 15,-3-2 11-15,3 0-3 0,3-3 1 16,0 1-5-16,6 2 0 16,2 0-1-16,1-8 1 15,0-3-6-15,0-5-4 0,-3 0 1 16,-3 0 2-16,-3 0 4 16,-3-2 2-16,-3-1 1 15,-6 0-6-15,-6 1-2 16,-9 2 0-16,-3 3 0 15,0 2-2-15,-3 6-2 16,1 5 1-16,-1 2-1 16,-3 6-5-16,0 3-1 15,6-1 5-15,6 1 2 16,9-1 1-16,9 3-2 0,3 0-2 16,3 1 1-1,6-4 1-15,3-2 2 0,0-3-10 16,15-5-2-16,-1-3-33 15,1-7-55 1,3-6 11-16</inkml:trace>
  <inkml:trace contextRef="#ctx0" brushRef="#br0" timeOffset="3">17516 12248 108 0,'-6'-32'44'0,"9"21"-24"0,-9-5-10 0,6 11 12 16,-3-3 18-16,-3-2 10 16,-3 2-9-16,0 0-2 15,-3 2-22-15,0 1-12 0,-2 5-7 16,-7 5-2-16,0 9 0 16,0 4 0-16,3 14 0 15,3 2 0-15,6 3 0 16,3 8 0-16,3 0 0 15,3-5 5-15,3-3 3 16,0-3-3-16,6-2-1 16,0-5-5-16,-3-6 1 15,-3-5-33-15,0-6-13 0,-3-4-28 16,-9-6-22 0,0-6 45-16</inkml:trace>
  <inkml:trace contextRef="#ctx0" brushRef="#br0" timeOffset="4">17141 12420 200 0,'-18'-6'77'0,"30"6"-42"0,-6 0-39 15,-3 0 15-15,3 0-6 16,3-2 0-16,3-1-3 16,6 0 1-16,8 1-2 15,10-1-1-15,6 0 3 0,-1 3-11 16,1-2-2-16,-3-1-33 0,-1 3-11 15,1-3-22 1</inkml:trace>
  <inkml:trace contextRef="#ctx0" brushRef="#br0" timeOffset="5">17638 12361 140 0,'-12'-2'52'0,"6"4"-28"0,-9-4-19 0,12 4 13 15,-9 1-6-15,0 2 1 16,-2 3-4-16,-4 5 0 15,3 9-5-15,0-4-1 0,0 3 3 16,3 0-1-16,3 3 2 16,6 0-4-16,3-3-2 15,3-2 0-15,6-6-1 0,-3-2 4 16,3-6 2-16,0-5 2 16,6-5 2-16,0-1-5 15,-6-4-1-15,3-11 2 16,-6-1 1-16,-3 1-6 15,-1 5-2-15,-2 0 2 16,-2 6 3-16,-1 2-1 16,0 3 0-16,0 5-3 15,0 2-1-15,0 6-4 16,0 5 1-16,9 3 2 16,-6 0 1-16,6 0 1 15,-3 3 0-15,5-1 0 16,1-2 0-16,0-3-25 15,0-5-10-15,3-3-20 16,0-5-45-16,0-2 18 16</inkml:trace>
  <inkml:trace contextRef="#ctx0" brushRef="#br0" timeOffset="6">17683 12412 144 0,'-9'0'55'0,"6"0"-30"0,3 2-29 0,0 1 8 15,0 2 2-15,0 3 4 16,0 5 1-16,3 6 1 16,0-1-6-16,3 1-2 0,3-1 0 15,2 1-2-15,1-3-2 16,0-3 3-16,0-2 2 16,6-6 0-16,3-2 2 0,-3-6 0 15,-3-5 3-15,0-3-5 16,-7-7-1-16,-2-1 0 15,0-2 0-15,-3 0-2 16,0 5-2-16,-3 3 1 16,0 2 1-16,0 3-1 15,0 3-1-15,-6 5-2 16,6 0 1-16,3 5-1 16,0 9-2-16,0 2 5 15,3-1 1-15,0 4-3 16,0-1-1-16,3 4 1 15,0-4 2-15,3-2-2 0,0-3 0 16,0-5-37-16,0-5-16 16,0-8-26-1</inkml:trace>
  <inkml:trace contextRef="#ctx0" brushRef="#br0" timeOffset="7">18043 12189 160 0,'-18'-5'63'0,"15"2"-34"0,3 3-36 0,0 0 10 16,0 0-3-16,0 6 0 15,6 2 11-15,0 10 5 16,0 9-8-16,0 4 0 0,0 6 2 0,0 3-6 16,0 0-2-16,0-3 1 15,3-5 0-15,-1-3-4 16,1-5 1-16,0-6-38 15,0-5-14-15,3-7-23 16</inkml:trace>
  <inkml:trace contextRef="#ctx0" brushRef="#br0" timeOffset="8">18302 12099 144 0,'0'-8'55'0,"0"11"-30"0,3 0-27 16,-3-3 9-16,0 5 8 0,0 3 7 16,0 8-5-16,0 8-2 15,0 13-8-15,0 10-1 0,0 4 1 16,0 2 1-16,0-6 0 16,3-2-7-16,0-5 0 15,0-3 1-15,0-5 3 16,-3-9-13-16,3-4-7 15,-3-8-58 1,0-11-45-16,3-3 43 16</inkml:trace>
  <inkml:trace contextRef="#ctx0" brushRef="#br0" timeOffset="9">18144 12372 208 0,'-3'-5'79'0,"12"5"-42"0,9-6-45 0,-6 4 10 16,9-1 3-16,11-2 4 0,4-1-4 16,9 4-1-16,-1-9-2 15,1 1-39-15,-3 2-17 0,-4-3-31 16</inkml:trace>
  <inkml:trace contextRef="#ctx0" brushRef="#br0" timeOffset="10">18814 12348 124 0,'-3'3'46'0,"3"2"-24"0,0 11-26 15,0-5 10-15,3 4 10 0,-3 4 7 16,0 5 2-16,0-3 0 16,0-3-12-16,0-2-3 15,-3-2-6-15,3-1-3 0,0-3 0 16,0-2 1-16,0-2 3 15,0-4 9-15,-3-2 5 16,0 0-5-16,0-2-1 16,0-4-1-16,-3-2 0 15,3-5-11-15,3-3-5 16,0 0 10-16,3-2 8 16,6-1-9-16,0 3-3 15,3 1-1-15,0 1 1 16,-1 4-1-16,7 2-1 15,0 3 1-15,0 5-1 0,0 2 0 16,-3 6 0-16,0 3 4 16,-3 7 2-16,-3-2-5 15,-1 3-2-15,-2-4 2 16,0-1 1-16,-3-1-7 16,0-2-2-16,0-4-20 15,3 1-10-15,0-2-14 16,3-6-4-16,3-6-14 15,3-7-22 1,3 0 32-16</inkml:trace>
  <inkml:trace contextRef="#ctx0" brushRef="#br0" timeOffset="11">19213 12377 168 0,'-6'-8'66'0,"-6"8"-36"0,3-2-22 0,6 2 18 15,-6 2-9-15,-3 4 1 16,0-1-9-16,-3 0-3 15,0 3-3-15,0 5 0 0,1 6 0 16,2 2-1-16,3-2-2 16,3-1-2-16,3-2 1 15,6 0 1-15,3-6 0 16,3-2 4-16,3-2 2 16,-1-4 2-16,1-2 0 15,3-5 2-15,-3-6 1 16,3-4 1-16,-9-4 2 15,0 3-9-15,-3 0-3 16,0 3 4-16,-6 2 4 16,0 3-5-16,3 3-3 0,0 3-4 15,0 4-1-15,0 3-1 16,3 9 3 0,3 2-2-16,3-1 1 0,0 1 2 15,0 3 0-15,3-1-5 16,-1-2-1-16,1 0-24 15,3-3-8-15,0-2-29 16,0-6-56 0,0-5 24-16</inkml:trace>
  <inkml:trace contextRef="#ctx0" brushRef="#br0" timeOffset="12">19367 12385 168 0,'-17'-5'66'0,"17"8"-36"0,0 4-40 0,0-1 9 16,0-1 9-16,0 6 6 16,0-1 9-16,0 6 3 15,0 3-13-15,0-1-8 0,0-2-1 16,0 0-5-16,0-3 0 16,0-2 5-16,0-3 2 15,0-3 0-15,0 0-1 16,5-2-3-16,1-6 1 15,0-2-4-15,6-14 0 0,0 1-4 16,0-1-1-16,0 1 3 16,-3 2 3-16,0 3 1 15,0 5-1-15,-3 0 1 16,3 5-1-16,0 3 0 16,0 5 0-16,-1 9 2 15,1 2 1-15,-3-3 3 16,0 0 1-16,-3-2-1 15,0-1 1-15,0-2-4 16,0-3 0-16,0 1-1 16,-3-6-2-16,0 0 3 15,6-13-2 1,6-3-1-16,0-3-2 0,0 1-1 16,6-1-1-16,3 6 3 15,-7 2 0-15,1 3 1 16,0 6 0-1,0 4 0-15,-3 6 4 0,0 8 2 16,0 0 4-16,-3 0 1 16,-3 0-3-16,0 0-3 15,0 0-2-15,0-3 0 16,-3 0-13-16,2-2-3 16,1-4-29-16,3-1-11 15,3-6-34 1,9-11-30-16,9-10 49 15</inkml:trace>
  <inkml:trace contextRef="#ctx0" brushRef="#br0" timeOffset="13">19984 12420 208 0,'-6'0'79'0,"9"0"-42"0,0 2-45 16,-3-2 10 0,2 3 1-16,4 2 3 0,0-2 8 15,0-1 3-15,3 1-8 16,0 0-1-16,3-3 2 0,3 0-4 15,3 0 2-15,0-3-3 16,-3-2 2-16,-1-6-2 16,-2 1 2-16,-3-4-4 15,-3-1 0-15,-6-4-3 16,-3-2-3-16,-12 2-5 16,-2 6-2-16,-7 10 2 0,-3 9 3 15,-3 4 0-15,0 4 4 16,1 1 2-1,5 4 2-15,3 2-1 0,3 8-2 16,6-2 7-16,6 2 3 16,6 0-1-16,6-3 0 15,9 1-3-15,9-6-1 16,12-5-1-16,5-6 2 16,4-4-25-16,0-6-12 15,2-6-88 1</inkml:trace>
  <inkml:trace contextRef="#ctx0" brushRef="#br0" timeOffset="14">16358 7731 76 0,'0'-10'30'0,"3"4"-16"0,-3 4 8 15,0 2 15-15,0 0-6 16,0 0-1-16,3 8-17 0,0-1-6 15,0 7-4-15,0 7 2 0,0 8 4 16,0 0 1-16,0-2 2 16,-3-1 0-16,0-5 2 15,3-2-3-15,-3-3 1 16,0-3-3-16,0-3 0 16,3-2-3-16,0-2 1 15,0-1 0-15,-3-5 1 16,6 0-4-16,0-3-3 15,12-2 4-15,2 0 4 16,-2-3-7-16,3-3-1 16,3 1-1-16,-3 2 2 15,3 0-1-15,-1 0-1 16,1 5-2-16,-3 0 1 16,-3 1-21-16,-3-9-54 15,-3 3-4-15</inkml:trace>
  <inkml:trace contextRef="#ctx0" brushRef="#br0" timeOffset="15">16543 7853 72 0,'-6'10'30'0,"3"-20"-16"0,0 18 8 0,3-11 17 15,0 0 0-15,0 1-1 16,0-1-6-16,0-5-2 16,0-2-17-16,0-4 1 0,0-1 0 15,3-7 4-15,3-4 3 0,3-6-2 16,-1-7 0-16,7-1-1 15,0-3 0-15,6-9-5 16,3-1-3-16,6-6-3 16,8 4-2-16,10-6-6 15,3 3 1-15,2 2 0 16,4 14 2-16,-1 10-1 16,1 8 2-16,2 6 2 15,-2 10 2-15,2 3-1 16,-2 2 1-16,-9 3-4 15,-7 3 0-15,-5-1 1 0,-6 1 0 16,-6-3 4 0,-4 0-4-16,-5-3 0 15,-3 1-33-15,-3-1-13 16,-3 0-45-16,3 1-20 16,-3-4-3-1</inkml:trace>
  <inkml:trace contextRef="#ctx0" brushRef="#br0" timeOffset="16">17980 6924 60 0,'-3'-13'24'0,"3"10"-12"0,0 1-14 0,0 2 6 16,0 0 8-16,0 0 7 15,0 0 3-15,-3 2 4 16,0-2 3-16,-3 3 5 15,-3 5 1-15,-2 0 0 16,-1 2-5-16,0 4-2 16,0-4-15-16,0 1-8 0,3-1-3 15,3 1 0-15,0 0 1 16,3-1-4-16,6 1-1 16,6-1-2-16,6 1 3 0,3 2 0 15,6 0 3 1,2 6 1-16,-5 2 3 0,-3-2 6 15,0-4 2-15,-9 1 6 16,-9 0 2-16,-3-3-5 16,-6 1 0-16,-9-1-8 15,0-3-1-15,-3-2-4 16,1-2-1-16,-4-4-3 16,3-2-3-16,-3 0-23 15,6 0-7-15,9-2-68 16,18-4-92 15,3-4 96-31</inkml:trace>
  <inkml:trace contextRef="#ctx0" brushRef="#br0" timeOffset="17">18204 6763 128 0,'-3'-3'49'0,"3"6"-26"0,3-1-20 0,0 4 10 16,-1 2 11-16,-2 5 10 15,3 8-1-15,-3 8 1 0,3 8-19 16,-3 0-5-16,0 0 1 15,0-2-7-15,0 2-2 16,0 0-1-16,0-6-1 0,0-4-18 16,0-3-5-16,-3-6-33 15,3-4-12-15,-3-4-10 16</inkml:trace>
  <inkml:trace contextRef="#ctx0" brushRef="#br0" timeOffset="18">18120 6932 168 0,'-6'-18'66'0,"9"15"-36"0,0 0-22 0,-3 3 16 16,3 0 1-16,3 0 2 15,3 0-17-15,3 0-7 16,3 0-3-16,0 0-3 0,12 0-1 15,-4 0-33-15,1-2-12 16,0-1-38 0</inkml:trace>
  <inkml:trace contextRef="#ctx0" brushRef="#br0" timeOffset="19">18326 7019 68 0,'-6'14'27'0,"3"-1"-14"16,6 5 11-16,-3-10 16 0,3 6-7 15,0 7-4-15,3 0-13 16,-1-3-3-16,7-2-7 16,0-2 7-16,3-7 6 0,6-1 1 15,-3-6 3-15,6-8-7 16,-3-8-1-16,-7 0-5 15,-2 0 1-15,-3-2 3 16,-3-1 1-16,-15-2-6 16,-3 2-1-16,0-2-2 0,-2 3 1 15,-4 2-6-15,3 5-1 16,0 3-11-16,0 8-3 16,0 3-13-16,3 2-3 15,3 1-22-15,3 2-6 16,0-1-30-1</inkml:trace>
  <inkml:trace contextRef="#ctx0" brushRef="#br0" timeOffset="20">18540 7133 72 0,'6'53'27'0,"-6"-37"-14"0,0 13 2 16,0-13 13 0,0 5 0-16,0-2 1 0,0 4-14 15,0 7-6-15,0-7-6 16,3-1-3-16,-3-7 1 16,0-1-1-16,0-4 2 0,0-2-3 15,0-5-2-15,-3-8-1 16,0-3 0-16,0-8 0 15,0 0 3-15,-9 0 0 16,3-3 1-16,3 1 6 16,0-3 4-16,0 0-3 15,3-6-2-15,3-7 0 0,6 5-1 16,3 0 4-16,0 2 3 16,0 3 0-16,3 3 3 15,0 0-5-15,0 5-1 16,3 3-2-16,-4 2-1 15,4 6-3-15,0 5-2 16,0 5 3-16,3 3 0 16,0 3 1-16,-3 2 2 15,-3 3 6-15,-6 0 2 16,-6 2 4-16,-3 1 1 16,-6-3-8-16,-3 0-4 15,-3-1-4-15,-3-1-3 16,-3-4-8-16,0-2-5 0,4-3-9 15,-4-2-1 1,-3-6-23-16,12 1-11 0</inkml:trace>
  <inkml:trace contextRef="#ctx0" brushRef="#br0" timeOffset="21">18998 6715 116 0,'-3'-5'44'0,"3"7"-24"0,0-2-2 0,0 8 20 15,0 0-6-15,0 0 1 16,0 3-9-16,0 10-3 15,-9 8-12-15,-6 19 8 0,-2-1 5 16,-4 4 2-16,3 2 1 16,-3-6-10-16,3-4-4 15,3-6-6-15,3-6-4 16,1-7-16-16,2-5-7 16,3-6-58-16,6-5-24 15</inkml:trace>
  <inkml:trace contextRef="#ctx0" brushRef="#br0" timeOffset="22">19171 6675 92 0,'0'-2'35'0,"3"2"-18"0,0 0-5 0,-3 0 38 15,3 10-2 1,-3 9-10-16,0 5-8 15,0 7-1-15,0 4 2 16,-3 15-17-16,-3-2 1 0,0-3-1 16,3-3-5-16,0-2-3 15,0-3-3-15,0-5 0 16,0-9-13-16,3-1-3 16,-3-7-38-16,0-1-14 15</inkml:trace>
  <inkml:trace contextRef="#ctx0" brushRef="#br0" timeOffset="23">19046 6906 144 0,'-6'-3'55'0,"9"6"-30"0,0-3-16 15,-3 0 16-15,6 0 12 16,3 0 9-16,3 0-15 16,3-3-6-16,5 0-15 15,7 3-9-15,0-2-1 0,0 2-7 16,-3-3-3-16,-1 3-54 16,-2 0-22-16,-3-3-3 15</inkml:trace>
  <inkml:trace contextRef="#ctx0" brushRef="#br0" timeOffset="24">19290 7001 108 0,'0'3'44'0,"6"2"-24"0,-3 0-6 0,3 0 17 16,0 1 0-16,3-4 4 15,0 1-13-15,3 0-3 16,5-1-11-16,-2-2-3 0,0 0-1 16,0-2-2-16,-3-1 1 15,0 0 0-15,-3-2 1 0,-3-6 0 16,-3 1 2-16,-3-1-3 16,-3 3-2-16,-9-8 0 15,-6 3-4 1,0 3 0-16,3 2-5 15,0 2 0-15,1 12 2 16,2-1 3-16,0 6 2 16,0-1 1-16,0 1 0 15,3 2 0-15,0 3 6 16,3 0 4-16,3 2 6 16,3 1 2-16,0-1-3 15,3 1-1-15,3-3-8 0,3 2-2 16,0-5-2-16,0 1 1 15,9-9-37 1,3-5-28-16,-1-5-12 16,-2-6-17-1</inkml:trace>
  <inkml:trace contextRef="#ctx0" brushRef="#br0" timeOffset="25">19460 6996 104 0,'-3'-6'38'0,"6"-10"-20"0,0 27-12 0,-3-6 11 0,3 1 19 15,0 2 10-15,0-1-18 16,0 4-8-16,2 2-10 16,1 3-5-16,0-3-2 15,-3 6 0-15,0-3 0 0,0 2-4 16,-3-2 1-16,0-3 2 15,0-2 1-15,0-11 1 16,-3-5 0 0,0-1 2-16,0-2-3 15,3-2 0-15,0-1 1 16,0-2 0-16,0-3-2 16,0 0 1-16,3-5 0 15,3 3 1-15,0-6 2 0,3 3 1 16,0 2-3-16,0 1-3 15,0 4 0-15,0 4-1 16,0 2-3-16,6 3 2 16,0 2-17-16,2 3-5 15,-2 0-27-15,0 8-8 16,-3 0-24 0</inkml:trace>
  <inkml:trace contextRef="#ctx0" brushRef="#br0" timeOffset="26">19716 6903 104 0,'0'0'38'0,"3"0"-20"0,0 19-6 16,0-14 35-1,0 13-3-15,0 1-12 16,-3 5-4-16,2-3-17 15,-2 0-2-15,0-2 1 0,0-4-4 16,0 1 2-16,0-5-5 16,0-3-2-16,0-3 2 15,0-2 0-15,0-1-4 16,0-2-1-16,0-2 1 16,0-6 0-16,0-3-2 15,3 1 2-15,0-4-1 16,3 1-2-16,0 0 3 0,0-3 2 15,0 3 0-15,3 0-1 16,0 2 3-16,-3 6 0 16,0-1 1-16,6 17 4 15,-3 2 0 1,0 0-1-16,-9 1-2 16,-3 2-1-16,3-3 0 15,-3 0 0-15,0-2 2 16,3-3-3-16,-3-3-2 15,3 0 0-15,0-2 1 16,0-3-6-16,0 0 1 16,0-6-6-16,9 1-1 15,0-3 2-15,3 0 5 0,0 0 2 16,-1-2 3-16,1-1-1 16,0 3 2-16,3 3 0 15,0 0 1-15,-3-1 4 16,0 6 5-16,0 3-3 15,0 2 0-15,-3 3 0 16,0 3 1-16,-4 2-5 16,1 0-2-16,-3 1-2 15,-3 7-4 1,0-3-1-16,0-2-42 16,0-11-18-1,0 6-8-15,0-11-28 16</inkml:trace>
  <inkml:trace contextRef="#ctx0" brushRef="#br0" timeOffset="27">20109 6943 168 0,'-15'0'66'0,"18"2"-36"0,12 4-31 0,-10 4 12 16,1 1 15-16,-3 2 7 15,0 3-8-15,0 2-2 16,0 1-13-16,0-1-6 0,0-2-1 16,-3 3 0-16,3-3 3 15,-3-3-38-15,0-2-16 0,0-1-55 32</inkml:trace>
  <inkml:trace contextRef="#ctx0" brushRef="#br0" timeOffset="28">20031 6821 192 0,'0'-8'71'0,"3"5"-38"0,0 1-32 16,-3 2 16-16,0 0-11 15,0 0-3-15,6 0-27 16,3 0-11-16,0 0-46 15,6 2-21-15</inkml:trace>
  <inkml:trace contextRef="#ctx0" brushRef="#br0" timeOffset="29">20207 6916 132 0,'6'24'49'0,"0"-5"-26"0,0 4-20 0,-6-12 12 15,3 2 11-15,-3 0 5 16,0 1-7-16,0-4-1 16,0 1-14-16,0-3-8 0,0 0-1 15,-3-3 0-15,3-2 2 16,0-1-1-16,-3-2 2 0,3-2-2 16,0-6-1-16,0-3 1 15,0 1 1-15,0-9-3 16,3 3 0-16,3 0 1 15,0-2 0-15,-1 2 2 16,7 3 3-16,0-1 2 16,6 4 3-16,-3 2 1 15,3 3 1-15,-3 5-2 16,3 2-1-16,-3 9-1 16,2 7 2-16,-5 1 1 15,-3 2 1-15,-3 0-6 16,0-2-2-16,-3-1-2 15,0-2-2-15,0-3-10 0,-3-2-4 16,3-3-24 0,0 0-10-16,3-6-33 15,3-2-42-15,0-2 37 16</inkml:trace>
  <inkml:trace contextRef="#ctx0" brushRef="#br0" timeOffset="30">20656 6959 168 0,'-3'-22'66'0,"3"9"-36"0,0 5-20 0,-3 6 20 15,3-1 8-15,-3 0 9 16,-3 1-12-16,-3-1-3 0,0 3-19 16,-5 3-8-16,2 5-3 15,-3 7-7-15,0 4 1 16,3 2 0-16,0 0 2 0,3 0-1 15,3 1 1-15,3-4 2 16,6 3 0-16,3-2 0 16,6-3 0-16,0-6 0 15,3-4 0-15,0-6-5 16,0-6-1-16,0-2-8 16,-1-5-4-16,-2 0 7 15,-3 0 6-15,-3-3 4 16,-3-5 1-16,0 2 0 15,-3 6 0-15,0 0 0 16,3 5 0-16,-3 0 2 16,0 2 1-16,0 4-1 0,3 7-2 15,0 0 3-15,3 6 2 16,0 2 2-16,0 3 1 16,6 3-7-16,0-1-2 15,6 6 0-15,-4-6 2 16,1-2-2-16,-3-2-2 15,0-6-31-15,0-3-13 16,3-10-31 0,0-3-40-16,-3-6 35 15</inkml:trace>
  <inkml:trace contextRef="#ctx0" brushRef="#br0" timeOffset="31">20871 6583 184 0,'-6'-5'71'0,"9"5"-38"0,0 0-36 16,-3 0 13-16,3 5 15 15,-1 3 10-15,1 8-6 16,0 15-2-16,0 6-16 16,0-7 9-16,0 22 6 0,0 9-10 15,-3-8-3-15,0-2-6 16,0-9 0-16,0-2-4 15,0-9-2-15,0-4-33 16,0-6-16-16,0-5-25 16,0-16-69-1</inkml:trace>
  <inkml:trace contextRef="#ctx0" brushRef="#br0" timeOffset="32">20701 6792 156 0,'-6'-3'57'0,"9"3"-30"0,0 0-12 0,-3 0 18 16,9 3 10-16,0 0 6 16,6-1-11-16,2-2-3 15,7 0-20-15,9 0-5 0,0 0 1 0,11-2-7 16,-5-1-2-16,-3 0-4 15,-3 3-1-15,-4 0-62 16,-5 3-29-16,-3 0-23 16</inkml:trace>
  <inkml:trace contextRef="#ctx0" brushRef="#br0" timeOffset="33">21094 6882 196 0,'6'5'74'0,"3"0"-40"0,0 1-29 0,-3-4 19 16,-1 1-2-1,1 0 2-15,3-1-9 0,9-2-4 16,-6 0-6-16,0-2-4 0,3-1 2 16,-3-2-2-1,-3-1-7-15,0 1-1 16,-9-3-4-16,-3 0 2 15,0-2 0-15,-6-1 1 16,-3 0 0-16,0 4 0 16,0-1 5-16,-3 2 1 15,-3 4 2-15,3 2 0 16,1 5-3-16,-1 3 2 16,-6 2 1-16,6 4 2 0,0 7 10 15,3 5 4-15,3 1 10 16,3-1 4-16,6-2-8 15,6 0-2-15,6-3-4 16,3-2 3-16,6-6-9 16,6-3-1-16,5-2-5 15,1-5-1-15,-3-3-10 16,-3-3-3-16,0-2-57 16,-4-3-25-16,-5-5-30 15</inkml:trace>
  <inkml:trace contextRef="#ctx0" brushRef="#br0" timeOffset="34">13864 7601 124 0,'-6'-2'49'15,"6"2"-26"-15,0 2-27 0,0-2 16 16,3 14-1-16,0 2 5 16,0 5 3-16,0 3-4 15,0 5-1-15,0 10-8 16,-3-2-2-16,3-2 0 0,-3-6 0 15,3 0 2-15,-3-5 1 16,0-6 3-16,3-4-3 16,-3-1 1-16,5-5-5 15,-2 0-2-15,15-6 6 16,0-2-4 0,0-2 1-16,3-1-2 0,3 0-2 15,0 1-2-15,-1-1 1 16,7 0 1-16,6-2 0 15,-6-3-47-15,-4 0-20 16,-2 0-17 0</inkml:trace>
  <inkml:trace contextRef="#ctx0" brushRef="#br0" timeOffset="35">14013 7837 140 0,'-9'-3'52'0,"9"-13"-28"0,3 3-17 0,0 8 15 16,3-6 2-16,-1-5 5 16,7-5-6-16,3-10-2 15,3-12-12-15,18-4-1 0,3-12 2 16,-1-1-4-16,4-4-1 15,6 1 0-15,-4-6-1 16,4 0 0-16,2-5 0 16,10 2-2-16,-4 1 1 0,1 2 0 15,3-2 1-15,-4 2-2 16,4-13 1-16,-1 8-2 16,16 0-1-16,-4 8-2 15,6-1 1-15,1 9-4 16,-1 5-1-16,10 6 9 15,-4 7 7-15,-6 8-6 16,1 8-5-16,-7 3 5 16,-2-2 4-16,-10 4-2 15,-5-5-1-15,5 6 0 16,-8 2-1-16,-7 0 0 16,-5 3 0-16,-6-1-38 15,-9 4-16-15,-6-1-66 16</inkml:trace>
  <inkml:trace contextRef="#ctx0" brushRef="#br0" timeOffset="36">16361 5927 108 0,'-3'0'44'0,"6"2"-24"0,-3 4-26 0,3-1 8 16,0 5 0-16,0 6 3 15,0 21 9-15,3 6 5 16,-3 10 0-16,0 0 0 15,0-1-8-15,0 1-2 16,0-8-5-16,0-5 2 0,0-3 3 16,0-8-1-16,-3-8 1 15,0-5 1-15,0-16 12 16,-3-5-3 0,0-11-9-16,-3-8-4 0,0-10-6 15,0-6-1-15,0 1-1 16,0-6-2-16,3-3 3 15,3 3 0-15,3 3-2 16,3 2 2-16,3 3-1 16,15 2-2-16,0 6 0 15,5 8 3-15,-2 5-2 16,0 11-1-16,-3 8 3 16,2 7 0-16,-5 6 5 15,-3 8 2-15,-6 5 6 16,-9 0 3-16,-3 0-4 15,-6-2-1-15,-3-3-4 16,-3-6 1-16,0-2-9 0,-3-5 0 16,-5-6-16-16,-1-3-5 15,-3-4-24-15,3-3-9 16,6-6-31 0</inkml:trace>
  <inkml:trace contextRef="#ctx0" brushRef="#br0" timeOffset="37">16632 5654 148 0,'3'-2'57'0,"-3"4"-30"0,12 6-34 0,-9-3 10 0,0 3 1 16,0 6 5-16,3 4 8 15,0 16 4-15,0 6-10 16,0 5-2-16,-3 5 1 0,-1 9-6 15,4-6 0-15,0-6-2 16,0-7 1-16,0-6-11 16,0-7-4-16,0-9-54 15,3-5-43 1,0-7 36-16</inkml:trace>
  <inkml:trace contextRef="#ctx0" brushRef="#br0" timeOffset="38">16915 5953 164 0,'-21'-8'63'0,"9"6"-34"0,3-1-27 0,6 3 14 15,-3 0 5-15,-3 3 5 16,0 4-14-16,-3 4-7 16,0 2-3-16,1 16-2 0,2 1 0 15,0-4 0-15,3 0 0 16,6-2 0-16,3-3 0 15,3-5 0-15,0-2 0 16,3-7 0-16,-1-1 0 16,1-6-3-16,0-6 2 15,0 1 1-15,-3-5 2 16,0-9-3-16,-3-5-2 16,-3 0 2-16,0 3 0 0,0 3-2 15,0 5 2-15,0-1-4 16,3 6 1-16,0 3 2 15,6 5 1-15,0 3 1 16,6 7 0-16,-3 6-3 16,3 0 2-16,2 0 3 15,-2 0 3-15,-3-3-11 16,3 0-3-16,-3-5-40 16,0 0-55-1,-3-5 19-15</inkml:trace>
  <inkml:trace contextRef="#ctx0" brushRef="#br0" timeOffset="39">17061 5929 192 0,'0'-2'71'0,"0"4"-38"0,8 1-43 0,-5 2 11 16,6 3-1-16,0 3 4 15,3-1 5-15,0 4 2 16,0 4-5-16,0 3-4 0,0-2 1 15,0-3-2-15,0-3 2 16,0-3-18-16,-1-2-4 16,1-10-53-1,6-11-36-15,-6-3 43 16</inkml:trace>
  <inkml:trace contextRef="#ctx0" brushRef="#br0" timeOffset="40">17340 5871 156 0,'-21'5'60'0,"19"6"-32"0,-1 5-35 0,0 0 8 0,-6 8 11 16,-6 18 8-16,-3 3 8 15,0 0 6-15,-3 8-19 16,-3-6-6-16,7-2-2 0,2-2-4 16,3-6 0-16,-3-8-10 15,9-3-5-15,-6-7-43 16,9-6-18-16,3-8-7 15</inkml:trace>
  <inkml:trace contextRef="#ctx0" brushRef="#br0" timeOffset="41">17644 5609 104 0,'-9'45'41'0,"6"-26"-22"0,-6 15-3 0,0-15 16 16,-9 12 13-16,3 6 10 0,-5 6-21 15,-1-1-8-15,3 8-15 16,3-10-5-16,3 0-2 0,3-6 0 16,0-5 0-16,3-5-22 15,3-5-8-15,3-4-49 16,0-4-50 0,3-6 35-16</inkml:trace>
  <inkml:trace contextRef="#ctx0" brushRef="#br0" timeOffset="42">17763 5943 148 0,'0'0'57'0,"3"2"-30"0,6 3-29 0,0 1 9 16,6-1 1-16,3-2 5 15,-1-1 4-15,4-2 4 16,-3-2-11-16,0-1 3 0,0-5 3 0,0 0 1 16,-3-2-1-16,-1-1-6 15,-2 0-2 1,-6-2-2-16,-3 0-1 0,-3-8-3 15,-3 8-2-15,-6 2-8 16,-2 6-5 0,-7 2 0-16,-6 8 2 0,-9 3 5 15,0 6 3-15,4 4 2 16,2 6 3-16,3-3 5 16,6 0 4-16,3 6 5 15,3 4 2-15,6-1-3 16,6-4 1-16,6 0-9 15,3-2-2-15,3-3-5 16,12-5-3-16,0-2-1 16,3-4 3-16,2-5-29 15,-2-5-12-15,0-5-69 16</inkml:trace>
  <inkml:trace contextRef="#ctx0" brushRef="#br0" timeOffset="43">18266 5853 156 0,'-6'-3'57'0,"-6"8"-30"0,6 1-27 0,3-1 13 16,-6 5 8-16,-3 12 9 15,-5 1-2-15,-4 9-2 16,0 5-14-16,3-2-8 0,3-4-2 0,-3-4-5 15,3-3 0 1,3-3-31-16,-5-8-83 16</inkml:trace>
  <inkml:trace contextRef="#ctx0" brushRef="#br0" timeOffset="44">18061 5884 156 0,'3'0'60'0,"6"3"-32"0,2 5-28 16,-2-3 13-16,3 8 15 0,3 6 9 15,3 5-12-15,0 13-4 16,0-3-13-16,3-2-3 0,2-3-1 16,-2-2-5-16,-3-6-1 15,-3-5-50-15,3-8-20 16,-3-8-19-1</inkml:trace>
  <inkml:trace contextRef="#ctx0" brushRef="#br0" timeOffset="45">18355 5964 192 0,'0'0'74'0,"9"2"-40"0,0 1-35 0,-3 0 12 0,3 2 12 15,0 0 8-15,6-2-10 16,0 0-2 0,6-3-11-16,-4 0-1 0,1-3 0 0,0-2-3 15,-3-3-1-15,0 0 1 16,-3-3 2-16,-3 1-3 16,-3-1-2-16,-6 0-5 15,-3 1 0-15,-3 2-9 16,-9 0-4-16,-6 3 4 15,0 2 5-15,-3 6 3 16,4 5 3-16,2 5-1 16,0 3 1-16,6 2 8 15,0 6 4-15,3 2 3 0,6-2 3 16,3 3-7-16,6-3-3 16,3-1-1-16,9-4-1 15,6-1-7-15,0-4 0 16,-1-9-30-16,7-2-11 15,0-3-63 1,-3-6-33-16,2-2 71 16</inkml:trace>
  <inkml:trace contextRef="#ctx0" brushRef="#br0" timeOffset="46">18835 5906 180 0,'-9'-8'68'0,"6"8"-36"0,0 0-37 15,-3 0 45-15,-3 2-7 0,-15 4 0 16,3 1-2-16,-3 7-18 16,1 2-3-16,2-1-3 0,3 4-3 15,3 10-1-15,3-2 1 16,6-4 0-16,6 1-2 16,6-3 1-16,3 0-4 15,6-2 0-15,9 0-1 16,-1-9 0-16,1-2-14 15,0-3-6-15,0-2-22 16,0-6-8-16,-6-2-49 16,-1-6-23-1,4-2 66-15</inkml:trace>
  <inkml:trace contextRef="#ctx0" brushRef="#br0" timeOffset="47">18885 5911 140 0,'-3'-3'52'0,"3"6"-28"0,3 2-24 0,-3 0 13 16,0 6 11-16,0 2 7 16,3 6-1-16,0 10 2 15,6 0-18-15,3-3-1 0,3 3 0 16,0-5-5-16,0-3-2 16,-1-5-6-16,1-2 0 15,3-6 2-15,0-6 3 0,0-4-2 16,-3-4-2-16,0-2-7 15,-3-16-1-15,-3 1 3 16,-1-4 4-16,-2 3 1 16,-3 3 2-16,0 5-2 15,0 3-1-15,0 5-4 16,0 3 0-16,0 5 0 16,0 5 2-1,3 3 1-15,0 8 1 0,3 8 0 16,0-3 2-16,6 0-1 15,0 0-1-15,0-2-2 16,0-3 1-16,-1-6-26 16,1-2-11-16,3-5-43 15,-3-8-34 1,0-6 44-16</inkml:trace>
  <inkml:trace contextRef="#ctx0" brushRef="#br0" timeOffset="48">19341 5540 200 0,'-3'-8'74'0,"6"11"-40"0,-3 2-40 0,3 1 12 16,0 7-2-16,5 11 5 16,-2 7 17-16,0 14 8 15,3 6-17-15,-6 2-3 0,6 0 0 16,-3 10-6-16,0-5-2 15,0-7-3-15,-3-12-3 0,0-2-4 16,0-8 0 0,0-7-33-16,-3-7-16 0,-3-1-41 15,0-9-33 1,-9-8 54-16</inkml:trace>
  <inkml:trace contextRef="#ctx0" brushRef="#br0" timeOffset="49">19192 5874 204 0,'-21'-3'77'0,"21"3"-42"0,3 0-39 15,-3 0 26 1,12 0-1-16,6 0 5 16,2-3 3-16,7 1-15 15,9 2-4-15,3-3-2 0,5 1-2 16,4-6 1-16,0 2-28 0,-1 1-11 15,-2-6-85 1</inkml:trace>
  <inkml:trace contextRef="#ctx0" brushRef="#br0" timeOffset="50">19704 5892 248 0,'-15'3'93'0,"18"0"-50"0,6 5-59 0,-3-3 10 15,0 0 4-15,3 3 5 16,2 0 17-16,1-3 7 16,3-2-13-16,3 0 1 0,3-3-1 15,-3-3-5-15,0 0-3 0,-3-2-3 16,-4-3 0-16,1 0-2 16,-3-2-1-16,-3 2-6 15,-12-19-19 1,-9 6-2-16,-5 0 0 15,-4 5 4-15,-3 5 13 16,-6 6 8-16,-2 5 2 16,2 13 3-16,0 6-2 15,3 5-1-15,6 2 18 16,7 6 8-16,5 10-2 0,12-2 0 16,15-3-4-16,11-3-1 15,7-2-4-15,9-6 1 16,2-7-5-16,10-8 1 15,0-6-7-15,2-8-1 16,4-5-42-16,-10-10-19 16,-5-17-84-1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02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19671 2611 148 0,'3'0'55'0,"-9"-2"-30"0,9 2-10 0,-3 0 20 15,3 2-6-15,-3 14 0 0,0-2-1 16,-3-1 0-16,3 8-15 15,-3 0 3-15,3 6 4 0,-3 2-7 16,3 0-2-16,-3-3-4 16,6-2-2-16,-6-5-3 15,6-4-2-15,0-1 1 16,0-4-1-16,-9-4-18 16,9 1-8-16,-9-12-57 15,9 0-70 1,0-6 39-16</inkml:trace>
  <inkml:trace contextRef="#ctx0" brushRef="#br0" timeOffset="1">19680 2484 116 0,'-3'-15'44'0,"0"7"-24"0,3 8-24 16,-6-3 49 0,-3 0 3-1,0 3-24-15,-3 0 3 0,-3 0-13 16,0 11-1-16,-2 7-5 15,-4-2 0-15,0 8-3 16,3-3 2 0,3 8-4-16,0 11 0 0,3 8 1 15,3 5 0 1,7 0-2-16,4 2 5 16,4-5-4-16,9-5 10 15,6-8-7-15,9-7 10 0,6-7-9 0,5-15 10 16,4-2-10-16,3-28 3 15,-4-4-6-15,4-30 0 16,-9 6 7-16,-19 5 11 16,-2 3-12-16,-21-6 11 15,-6 8-12-15,-14-2 4 16,-1 8-16-16,-6-1-6 16,-3 9-4-16,6 7-2 15,1-2 8-15,5 8-80 0</inkml:trace>
  <inkml:trace contextRef="#ctx0" brushRef="#br0" timeOffset="2">20150 2720 104 0,'0'-13'41'0,"0"13"-22"0,3 0-9 16,-3-6 14-16,0 6 0 15,0 0 1-15,0 6-6 16,0 2-1-16,-3 2-10 16,0 6-5-16,3 8 0 0,0 16 0 15,-3-11 3-15,6 5-3 0,0-5-2 16,0-2 0-16,3-6-1 15,3-3 2-15,0-4 3 16,0-12 2-16,0 1 1 16,3-11-4-16,-3-8-1 15,3-5-1-15,-3 0 1 16,-1-6-2-16,-2 3-1 16,-3 3 1-16,0 3 1 15,6 5 1-15,-9 5 3 16,-3-3 1-16,0 8 1 15,3-2-4-15,-3 10-1 16,3-2 1-16,0 8 0 16,0 2-2-16,0 0 1 15,0 14-2-15,3-4 2 16,3 4-2-16,3-3-1 0,3-1 1 16,-3-1 1-16,3-7-1 15,-3-1 2-15,3-6-31 16,0-6-11-16,0-2-64 15</inkml:trace>
  <inkml:trace contextRef="#ctx0" brushRef="#br0" timeOffset="3">20463 2760 104 0,'0'-6'41'0,"3"4"-22"0,-3-1 6 0,0 3 20 16,0 0-5-16,-3 0 0 15,0 3-17-15,-3 5-6 16,-3-6-10-16,0 6-3 0,0 3 0 16,0-1-2-16,3 4 1 15,3-6-2-15,0 2-1 0,3-2-2 16,3 0 1-16,3 3 1 16,3-1 0-16,0 1-3 15,0-1 2-15,-3 6 18 16,0 5 9-16,-6 3 2 15,-6-5 1-15,-3-1-12 16,0-5-3-16,-3-2-6 16,0 0-3-16,0-3-2 15,3-3-3-15,0-3-13 16,0 1-6-16,7-3-28 16,2-5-10-16,2 0-14 15,10-17-6-15,-3 1-7 16</inkml:trace>
  <inkml:trace contextRef="#ctx0" brushRef="#br0" timeOffset="4">20513 2826 116 0,'0'0'46'0,"3"0"-24"0,-3 5-10 0,3-2 16 15,0 2-1-15,0 0 2 16,3 3-8-16,0-2-2 15,6 1-11-15,0 1 1 0,0-2 2 16,0-1-4-16,3 0 1 16,0-5-3-16,-1-5 0 15,-2 0-1-15,3-3 0 16,-3 0-2-16,-3-3 1 16,-3 3 0-16,-3-5 1 0,-3 2 0 15,-3 1 0-15,-3 5-5 16,0-6 1-16,-6 8-2 15</inkml:trace>
  <inkml:trace contextRef="#ctx0" brushRef="#br0" timeOffset="5">20692 2781 84 0,'-3'0'33'0,"6"2"-18"0,-3-2-5 0,0 0 12 0,0 0 3 15,0 0 2-15,0 0-1 16,3 0 1-16,-3 0-9 16,0-2 0-16,3 2-11 15,0-3 2-15,-3 0 4 0,0 1-1 16,0-1 1-16,-3 3-3 15,3 0-1-15,-3-2-1 16,0-1 0-16,0 0-4 16,-3 1-1-16,0 2 3 15,0 0 1-15,-3 0 12 16,-3 0-13 0,3 0-2-16,-3 0-3 15,4 0 1-15,-1 2-1 16,3 4 2-16,-3-1-4 0,0 3 0 15,0 2 3-15,3 4 1 16,0-1-4-16,3 3-1 16,0 2 5-16,6 3 3 15,-3 3-3-15,6 0 0 16,0 0-3-16,6-6-1 16,0-2 3-16,0 0 1 15,-3-8-1-15,2 3 1 16,-2 2-2-16,3-11-1 15,-3-2-30-15,0-2-15 16</inkml:trace>
  <inkml:trace contextRef="#ctx0" brushRef="#br0" timeOffset="6">21147 2762 140 0,'-3'-2'55'0,"3"-4"-30"0,-6 4-14 16,3 2 15-16,0 0-1 15,0 0 0-15,-2 2-3 0,-4 4-2 16,-3 2-10-16,0 2-9 16,-3 6-1-16,3 8 0 0,0-6 2 15,3 6 1-15,3 8 3 16,6-8-5-16,6 2-1 16,3-7 0-16,3 2 0 15,3-8-3-15,3-2 2 16,0-3-32-16,2-6-13 15,-2 1-45 1</inkml:trace>
  <inkml:trace contextRef="#ctx0" brushRef="#br0" timeOffset="7">21281 2805 116 0,'-9'0'46'0,"9"0"-24"0,-3 0-13 16,3 2 14-16,-3 1-9 16,0 5-3-16,0-3 7 15,0 6 5-15,1-1-12 16,-1 4-4-16,0 7 0 0,3 10 0 16,3-7 3-16,0 0-3 15,2-8-2-15,4-3 2 16,3 0 2-16,0-10 2 15,3 0 1-15,0-3-2 16,-3-11-1-16,0-5-1 16,-3-2 2-16,0-1-1 0,-6 1 2 15,-3-4-2-15,-6 4 2 16,-3-1-6-16,-3 4-1 16,0 1-2-16,0 4-2 15,0 2-15-15,0 8-5 16,3-5-23-16,3 2-10 15,3 0-41 1,0 1-28-16,6 2 54 16</inkml:trace>
  <inkml:trace contextRef="#ctx0" brushRef="#br0" timeOffset="8">21412 2596 200 0,'0'0'77'0,"6"2"-42"0,-3 4-28 16,0-1 20-16,0 8-3 16,3 3 1-16,-3 8-6 15,0 10 1-15,0 3-11 16,3 0-1-16,0 6 2 0,3-9-4 16,-3 8-1-16,0-13-2 15,0 0 0-15,-3-5-33 16,3-8-14-16,0-3-51 15</inkml:trace>
  <inkml:trace contextRef="#ctx0" brushRef="#br0" timeOffset="9">21570 2831 172 0,'-12'3'66'0,"12"2"-36"0,0 6-31 0,0-3 12 15,0 5 10-15,-3 11 9 16,3-3-10-16,3 0-1 16,3 0-11-16,3-2-1 0,0-4 0 15,3-7 5-15,3 0 5 16,3-8-3-16,-1-2 2 16,-5-1-3-16,0-18 0 15,-3 0 1-15,-3 2 2 0,-3-5-5 16,-6 3-1-16,-6 0-6 15,-3 3-1-15,-3 4-1 16,4 4-2-16,-1 2-24 16,0 5-9-16,0 3-32 15,3 3-11-15,3 2-37 16</inkml:trace>
  <inkml:trace contextRef="#ctx0" brushRef="#br0" timeOffset="10">21731 2847 172 0,'9'26'66'0,"-3"-15"-36"0,0 21-18 0,-3-19 21 16,0 3-10-16,0 0-1 15,0 0-11-15,-1-3-2 16,1-3-5-16,0-7 2 0,-3 2 0 15,0-5 6-15,0-21 5 16,0 0-9 0,0-3-7-16,3 0-1 15,0 1 0-15,3 1 2 16,3 7-3-16,3-4 0 16,0 6-1-16,3 5 0 15,-3 3-7-15,9-1-4 16,0 4-51-16,2 2-22 15,-5 0-7-15</inkml:trace>
  <inkml:trace contextRef="#ctx0" brushRef="#br0" timeOffset="11">22317 2760 192 0,'0'-6'74'0,"0"4"-40"0,0-1-9 0,0 3 25 15,-3 0-10-15,0 0-1 16,-3 5-20-16,-3 1-7 16,-3 2-7-16,0-1-4 0,7 1 2 15,-1 0-4-15,3 0 0 16,3 0-4-16,6 3-1 16,2-3 0-16,10 5 4 15,0 0 1-15,3 8 3 0,-6-5 1 16,0 11 1-16,-6-11 15 15,-9 7 10-15,-6-4 0 16,-3-3 1-16,-3-6-13 16,-6 4-5-16,-3-12-10 15,0 4-1-15,1-1-21 16,2-10-7-16,6-1-19 16,3-4-9-16,3-1-43 15,6-10-17-15,3 0 14 16</inkml:trace>
  <inkml:trace contextRef="#ctx0" brushRef="#br0" timeOffset="12">22472 2604 196 0,'-3'-6'74'0,"3"6"-40"0,3 6-35 0,0-1 15 15,-3 8 16-15,6 0 11 16,-3 6-6-16,0 7-3 16,-3 6-18-16,6 2-2 0,-6-2-1 15,3 8-9-15,-3 0 0 16,0-3-4-16,0-8 0 16,0-8-31-16,0-8-15 15,0 0-73 1,0-7-36-16</inkml:trace>
  <inkml:trace contextRef="#ctx0" brushRef="#br0" timeOffset="13">22585 2844 216 0,'-12'14'82'0,"12"-4"-44"0,0 6-31 15,3-3 20-15,-3 8-7 16,0-5-2-16,0-3-10 15,6 1-3-15,0-4-3 16,-6-4-39-16,0-1-17 0</inkml:trace>
  <inkml:trace contextRef="#ctx0" brushRef="#br0" timeOffset="14">22558 2746 228 0,'-24'-13'88'0,"27"13"-48"0,0 0-47 16,6 0 38-16,-3-5-11 16,0 10-14-16,6-2-6 15,-3-1-1-15,0 1-46 0,3-6-19 16,3 11-32 0</inkml:trace>
  <inkml:trace contextRef="#ctx0" brushRef="#br0" timeOffset="15">22779 2778 188 0,'-3'0'71'0,"3"0"-38"0,-3 3-28 15,0-1 19-15,0 6-4 16,-3-2 3-16,0 4-13 16,-3 6-3-16,0 5-5 15,-3 0-2-15,3 11 3 0,0 0-7 16,3-11 1-16,3 3 1 15,3-6 1-15,3-4 3 16,3-4 1-16,3 1 5 16,0-11 5-16,3 0-9 15,-3-8-2-15,0-5-2 16,-3-11 2-16,0-3-1 0,-3 1-1 16,0-6 1-16,-3 0-1 15,0-7-14 1,-3 4-3-16,0-4-7 0,-3 2 0 15,0 8 13-15,0 5 6 16,6 3 8-16,-3 7 6 16,0 9-3-16,3 0-1 15,3 10 6-15,0 8 3 16,6 6 8-16,-3 10 4 16,3 0-6-16,-3 5-1 15,2-5-11-15,1 1-5 16,0 1 0-16,3 1 0 15,0-5-34-15,3-6-17 0</inkml:trace>
  <inkml:trace contextRef="#ctx0" brushRef="#br0" timeOffset="16">22924 2839 204 0,'3'5'77'0,"0"-5"-42"0,9 8-21 15,-6-2 20-15,-3-4-8 16,9 1-3-16,3-3-11 16,3 0-3-16,-3-3-5 15,0 1-1-15,-1-9 3 0,-5 0-1 16,0 6 2-16,-3-8-4 16,-3 5 0-16,-12-3-3 15,-9 6-10 1,1 2 4-16,-4 6 2 15,6 8 1-15,0-3-1 16,3 5 0-16,3 0 3 16,3 6 2-16,3 4 4 15,6-7-2-15,3 5-2 16,3-2 0-16,6-3 1 16,0-3-23-16,3-5-8 15,0-3-39-15,-1-10-16 16,1-8-5-1</inkml:trace>
  <inkml:trace contextRef="#ctx0" brushRef="#br0" timeOffset="17">23133 2844 148 0,'0'3'57'0,"6"8"-30"16,-3-1-10-16,0-2 20 0,0 8-6 15,0-6 2-15,0 12-13 16,-3-4-2-16,0-7-10 15,0 2-1-15,0-5 3 0,0-11 14 16,0-10-2 0,0-3-13-1,6-5-6-15,-1 2-2 16,4-4 1-16,0 4-3 16,3 3-2-16,-3 3-1 15,9 2 3-15,3 4-9 0,-3 1-1 16,-3 4-49-16,8 2-23 15,-5 0-21 1</inkml:trace>
  <inkml:trace contextRef="#ctx0" brushRef="#br0" timeOffset="18">23791 2484 184 0,'0'0'68'0,"5"-13"-36"0,-2 26-24 15,-3 1 16-15,3 2 12 16,-3 7 9-16,6 9-10 16,-6 0-6-16,0 5-16 15,0 5-2-15,0-2 0 0,0 0-6 16,0-1-3-16,-6-2-6 15,12-5 0-15,-3-5-47 0,-3-4-20 16,0 1-50 0</inkml:trace>
  <inkml:trace contextRef="#ctx0" brushRef="#br0" timeOffset="19">23674 2746 208 0,'-5'-5'79'0,"7"2"-42"0,4-10-41 16,-3 3 13-1,6 10-5-15,0 0 2 0,3-3-5 16,9-2-1-16,0-3 0 16,3 2-7-16,-4 1-3 0,1 0-21 15,-6 5-10-15,3 0 6 16,-6 0 3-16,-3 10 21 15,0-2 8-15,-6 6 19 16,6 4 9-16,-9 1-3 16,6 4-3-16,0 7 0 15,3 9 0-15,8-18-4 16,1 9 1-16,-3-7 8 16,6-4 5-16,0-6-2 15,3-18-2-15,-3-6 2 16,-1-5 2-16,-5 0-6 15,-6-7-4-15,-6 2-3 0,-6-3 3 16,-9 8-7-16,-6-5 1 16,4 5-19-16,-7 0-6 15,-6 5-47-15,6 3-19 16,3-2-61 0</inkml:trace>
  <inkml:trace contextRef="#ctx0" brushRef="#br0" timeOffset="20">20245 3429 140 0,'-5'-5'52'0,"2"-14"-28"0,-3 11-17 0,3 6 15 0,0-6-4 15,0 5-1-15,0 6-9 16,-3 5-5-16,-3 2-2 16,-3 6-4-16,-6 8 2 0,3 2-1 15,3 1-2-15,3 2 5 16,3-3 3-16,0-4 1 16,9-1 0-16,3-3 1 15,3-7 3-15,0-3 5 16,3-6 1-16,0-2-4 15,3-8-1-15,0-2-6 0,-3-6-1 16,-3-8-6-16,0 8 0 16,-4 6-1-16,1-6-1 15,-3 3 1-15,-3 2 0 16,-3 6 0-16,3 5 3 31,0 10-5-31,6 6 2 16,3 5 2-16,0 3 3 15,3 8 15-15,-6-3 7 16,-3 3 4-16,-3-6 1 16,-6 6-11-16,0-3-3 15,-6-2-4-15,-3-1-1 16,3-10-5-16,-5-3-1 16,-1-2-17-16,-3-11-5 15,-3-8-20-15,3-3-7 16,3-2-14-16,12-3-5 0,-2-2-17 15</inkml:trace>
  <inkml:trace contextRef="#ctx0" brushRef="#br0" timeOffset="21">20284 3548 160 0,'12'3'60'0,"-12"-9"-32"0,3 6-24 16,3 3 13-16</inkml:trace>
  <inkml:trace contextRef="#ctx0" brushRef="#br0" timeOffset="22">20320 3553 298 0,'6'3'17'15,"6"-3"-8"-15,0-3-4 16,3 3 1-16,-1-5-3 0,-2 2-2 16,0-2 2-1,-3 0 2-15,-3-3-2 0,0 0-2 16,-6 0 0-16,-3 0 1 15,-3 0 1-15,-3 3 1 16,0 2-7-16,0 6 0 16,-6 0 1-16,1 7 1 15,-4-5 1-15,6 6 0 16,6 0-3-16,-3 4 0 16,6 7 2-16,9 1 0 0,0-4 3 15,3-3 1 1,3-3-4-16,3-2 1 15,5-3 2-15,-2-3 1 0,0-5-12 16,0 0-7-16,0-11-40 16,0 1-56-1,-3-6 22-15</inkml:trace>
  <inkml:trace contextRef="#ctx0" brushRef="#br0" timeOffset="23">20525 3246 172 0,'-15'6'66'0,"15"-1"-36"0,0 6-35 15,0-1 12-15,0 6 7 0,0 13 8 16,3 6-7-16,3-1-1 16,0 0-8-16,0 9-2 0,0-6 2 15,3-6-3-15,-3-4 0 16,0-6-28-16,0-2-10 15,-3-6-56 1</inkml:trace>
  <inkml:trace contextRef="#ctx0" brushRef="#br0" timeOffset="24">20433 3455 184 0,'9'-2'71'0,"3"-3"-38"0,3 2-30 0,-3 3 17 0,2-11-10 16,7-2-3-16,6 5-26 15,0 3-13-15,3 2-52 16,2 3-23-16</inkml:trace>
  <inkml:trace contextRef="#ctx0" brushRef="#br0" timeOffset="25">20945 3278 180 0,'-6'11'68'0,"6"-3"-36"0,0 2-35 0,0-2 11 15,0 11-2-15,0 5 3 16,0 5 5-16,0 2 1 16,-3-4-8-16,3-3-4 0,0 10-2 15,0-5-1-15,0-5-62 31,0-5-58-31</inkml:trace>
  <inkml:trace contextRef="#ctx0" brushRef="#br0" timeOffset="26">20817 3450 176 0,'-6'-5'68'0,"3"2"-36"0,6 3-26 16,-3 0 28 0,9-8-9-16,3-5-15 15,3 18-8-15,3-10-2 16,2 2-21-16,10-5-8 0,0 11-62 16</inkml:trace>
  <inkml:trace contextRef="#ctx0" brushRef="#br0" timeOffset="27">21067 3503 156 0,'-27'32'57'0,"24"-22"-30"0,3 1-27 0,3 0 10 15,0 2 2-15,3 0 5 16,0-2 2-16,6-6 3 16,0-5-12-16,3 0 5 0,0-8 5 15,0 3-2-15,2-14 1 16,1 9-1-16,-15-12 11 15,-6 4-4 1,-6-1-11-16,-6 6-4 0,4 3-17 16,-4 2-8-16,-6 2-36 15,3 6-15-15,3 3-50 16</inkml:trace>
  <inkml:trace contextRef="#ctx0" brushRef="#br0" timeOffset="28">21734 3466 124 0,'-3'-5'46'0,"0"-1"-24"0,-3 6-10 0,-3 0 13 16,3 0-5-16,-3 3-1 16,-3 0-11-16,-3 7-5 15,0 4-2-15,3-1-1 0,1 5 0 16,-1 3 0-16,3 1 0 16,6-4 0-16,3 1 0 15,3-1 2-15,0-12 3 0,12 1 4 16,-1-1 2-16,1-19 6 15,0-1 1-15,0-2-9 16,0-5-3-16,-3 0-2 16,-3 3 0-1,-3-9 2-15,-3-5 1 0,-3 1-6 16,-3-1 0-16,-3 3-1 16,3 5 2-16,-6 3-1 15,0 8 2-15,3-1-4 16,0 1-2-16,3 13-9 15,0 8 1 1,0 11 2-16,9 12 7 16,0 1 3-16,0 2 5 15,3-4 3-15,0 1-6 0,0 6-2 16,0-10 3-16,0-3 2 16,0-1-16-16,0-7-5 15,2-5-64 1</inkml:trace>
  <inkml:trace contextRef="#ctx0" brushRef="#br0" timeOffset="29">21868 3495 192 0,'-6'13'71'0,"21"-5"-38"0,-21-2-39 0,6 2 12 16,-3-1-6-16,3-1 2 15,0 7-76 1,0-2-32-16</inkml:trace>
  <inkml:trace contextRef="#ctx0" brushRef="#br0" timeOffset="30">21832 3297 200 0,'-15'-14'74'0,"15"14"-40"0,3-7-38 16,0 7 13-16,3-3-14 16,0 3-2-16,3 0-27 15,6 3-13-15,6 2-26 16,-1 0-10-16</inkml:trace>
  <inkml:trace contextRef="#ctx0" brushRef="#br0" timeOffset="31">22174 3273 152 0,'-6'-13'57'0,"6"7"-30"0,-3-2-23 0,3 6 13 16,-9-3 9-16,3 2 15 16,-8 3-13-1,-4 0-14-15,3 8-14 0,0 5-3 16,3 6-6-16,3 15-1 15,-3-2 2-15,6 7 5 0,3 1 0 16,3-11 1-16,0 6-7 16,3-9-2-16,-3 0-40 31,3-4-54-31,-3-4 19 0</inkml:trace>
  <inkml:trace contextRef="#ctx0" brushRef="#br0" timeOffset="32">21939 3424 192 0,'6'0'71'0,"-6"-16"-38"0,12 5-28 0,-6 9 17 16,6-1-10-1,6 0 1-15,0 1-10 0,5 2-2 16,4 2-47-16,0-2-20 16,-3 3-17-16,0 10-7 15</inkml:trace>
  <inkml:trace contextRef="#ctx0" brushRef="#br0" timeOffset="33">22317 3249 116 0,'-3'-13'46'0,"3"8"-24"0,-6-1 3 0,3 6 20 0,-3 3-16 16,-3 5-3-16,0-5-12 15,0 4-4-15,-2 7-5 16,2 4-6-16,0 17-2 0,3 2 4 15,0 0 1-15,3-3 0 16,3 3-2-16,3 3 1 16,0-8 1-16,0-6-1 15,0-2 2-15,-3-3-31 16,0-5-11-16,-3-6-48 16</inkml:trace>
  <inkml:trace contextRef="#ctx0" brushRef="#br0" timeOffset="34">22091 3485 228 0,'-3'0'85'0,"21"-8"-46"0,6 5-30 0,-15 3 19 15,-1-3-3-15,1-2 0 16,3 2-14-16,3 1-4 15,0-1-5-15,3 6-10 0,0-1-3 16,0-2-29-16,2 0-14 0,10 3-56 16</inkml:trace>
  <inkml:trace contextRef="#ctx0" brushRef="#br0" timeOffset="35">22359 3493 156 0,'3'2'60'0,"9"6"-32"0,3-5-17 16,-9-3 15-16,2 2-1 16,4 6 2-16,-3-8-9 15,6-5-3-15,-3 2-8 16,0-2-3-16,0 0 2 0,-3-6-3 0,-3 6-2 15,0-6 2-15,-3 3 0 16,-3 3 1-16,-6-3-2 16,-3-5-2-1,-3 10-8-15,0 3-5 16,-6 3 2-16,0 2 4 16,3 6 2-16,1-1 3 15,2 4 1-15,3 2 1 16,9-6 6-16,6 3 4 15,0 6-3-15,6-6-2 16,-1 0-2-16,4-2-3 16,0-6-2-16,0 0-1 15,0 3-38-15,0-16-15 0,-3 3-36 16</inkml:trace>
  <inkml:trace contextRef="#ctx0" brushRef="#br0" timeOffset="36">22555 3471 124 0,'-18'0'46'0,"39"8"-24"0,-9 8-2 15,-9-8 21-15,0 0-2 16,-3-3-1-16,6 3-13 16,0 0-2-16,0-3-10 15,-3 9-7-15,0-4-2 16,0-2 0-16,-6-10 11 15,6-1-8-15,-6-5-1 16,6 0-4-16,0-3-2 16,0 1-2-16,3 2 1 15,0-3-1-15,0 1 0 16,3 2-9-16,-3 0-5 16,3 0 5-16,-1 5 4 15,4-2-35-15,0 2-14 16,0 3-38-1</inkml:trace>
  <inkml:trace contextRef="#ctx0" brushRef="#br0" timeOffset="37">22749 3487 188 0,'0'11'71'0,"6"-6"-38"0,0 0-28 0,0-2 17 0,3 2-8 16,-1-5 2-16,1 0-7 15,6 0-1-15,0-5-4 16,-3 0-3-16,0 2 0 0,0-2 1 16,0-3 1-16,-3 0-1 15,0 3-2-15,-9-3 3 16,0 2-13 0,-9 1-6-16,0 0-7 15,-3 2-1-15,-6 3 8 16,3 3 5-16,0 2 7 15,3 0 4-15,0 3 5 16,4 0 2-16,-1 3 10 16,3-3 6-16,3 2-6 0,3 1 1 15,0 5-9-15,6-3-1 16,6 3-4-16,2-3-1 16,1 0-3-16,0-10-1 15,0 0-17-15,-3-9-5 16,3 9-31-16,0-11-10 15,-3 0-16 1</inkml:trace>
  <inkml:trace contextRef="#ctx0" brushRef="#br0" timeOffset="38">22960 3490 132 0,'3'21'49'0,"-3"-10"-26"0,3 2-5 15,0-5 20-15,-3 2-8 16,0-10 0-16,0 11-15 16,0-11-4-16,0 8-7 15,3-3-3-15,-3-7 2 0,6-6-2 16,-3-3 2-16,9 0-9 16,-3-4-3-16,9 4 0 15,-6-2 0-15,5 2 6 16,-2 1 3-16,-3 2 10 15,0 2 3-15,0 4-2 16,0 4 1-16,0 6-3 0,-3 0 2 16,0 8-2-1,0-8 2-15,0 0-6 0,-1 0-1 16,-2 0-9-16,0 5-2 16,-3-10-14-16,6-1-4 15,-9-2-141 1,3-2 59-1</inkml:trace>
  <inkml:trace contextRef="#ctx0" brushRef="#br0" timeOffset="39">23332 3186 192 0,'3'-3'74'0,"-6"3"-40"0,6 8-27 15,-3-3 20-15,0 8 6 16,6 3 4-16,-3 16-13 16,3 8-4-16,0-1-12 15,0 4 6-15,0-4 3 0,0-9-12 16,3 4-2 0,-6 0 0-16,3-15-35 15,0-1-16-15,-6-7-44 16,-3-11-54-1,-6-5 42-15</inkml:trace>
  <inkml:trace contextRef="#ctx0" brushRef="#br0" timeOffset="40">23130 3387 172 0,'3'-3'66'0,"15"-13"-36"0,2 3-7 0,-8 10 24 15,9 3 7-15,6 0 6 16,3-2-26-16,5 2-9 16,-5 0-16-16,0 5-6 0,9-8 0 15,-7 1-66-15,-2-6-29 0,0 0-34 16</inkml:trace>
  <inkml:trace contextRef="#ctx0" brushRef="#br0" timeOffset="41">20394 4069 168 0,'-3'-18'66'0,"0"18"-36"16,0-3-26-16,0 3 15 0,0 0 0 16,-3 0 1-16,-2 8-9 15,-4-3-2 1,-6 3-5-16,3 3-3 0,0 2 2 0,3 3 0 16,3 5 1-16,3 0-2 15,0-2 1-15,12 5-2 16,6-6-1-16,0-5-2 15,21-18-98 17</inkml:trace>
  <inkml:trace contextRef="#ctx0" brushRef="#br0" timeOffset="42">20481 4125 168 0,'-9'5'66'0,"6"3"-36"0,-3 0-24 0,6-3 17 16,0 6-3-16,0-1 0 16,3 4-8-16,6-1-3 15,6-2-5-15,2-1-1 0,4 3 1 16,0-5 0-16,0-8 2 16,-3 0 1-16,0-8 12 15,-3-2-2 1,-7-3-8-16,-5-1-3 0,-3-2-4 15,-3 3 1 1,-11 0-4-16,2 2 0 16,-9 6-19-16,3 0-16 15,3 2-7-15,3 1-33 16</inkml:trace>
  <inkml:trace contextRef="#ctx0" brushRef="#br0" timeOffset="43">20713 3860 160 0,'0'21'60'0,"0"-23"-32"0,3 44 5 0,6-23 25 15,-3 10-24-15,-3 0-8 16,-6 3-15-16,6 2-5 16,0-2-3-16,-6-6-3 0,9-2 3 15,2-3-18-15,-5 0-6 16,6-10-41-16,0-6-15 16,0-2-11-1</inkml:trace>
  <inkml:trace contextRef="#ctx0" brushRef="#br0" timeOffset="44">20853 4122 168 0,'-3'8'66'0,"3"3"-36"0,0 2-11 16,3-2 21-16,0 2-5 15,3 0 0-15,3 0-14 16,2 0-3-16,4 3-10 15,0-2 1-15,3-6 2 0,0-8 2 16,3-6 5-16,-3-4-4 16,-6-6 2-16,-1-3-7 15,-5-2-1-15,-9 3-4 16,-6 2-1-16,-2 0-1 16,-4 5-2-16,-3-5-8 0,-3 11-3 15,0 2-27-15,3 3-13 16,3 3-24-16,6 0-8 15,7-1-16 1</inkml:trace>
  <inkml:trace contextRef="#ctx0" brushRef="#br0" timeOffset="45">21082 4067 184 0,'3'13'68'0,"6"-8"-36"0,6 6-22 0,-6-1 20 16,-3 1-3-16,-1 5 4 0,1 0-8 16,0 0-2-16,0-3-12 15,-3 0 1-15,0-2 1 0,-3-3 2 16,0-3 3-16,0-5-7 16,0-3-3-16,0-5-1 15,0-2-1-15,6-4-5 16,-3-1 1-16,12 4-5 15,-3-2 1-15,3-6 2 16,0 9 3-16,3-1-2 16,2 6 0-16,1 2-37 15,3 3-16-15,0 0-72 16</inkml:trace>
  <inkml:trace contextRef="#ctx0" brushRef="#br0" timeOffset="46">21618 4061 140 0,'0'11'55'0,"-3"-11"-30"0,12-8-7 0,0 13 18 16,-9 3-1-16,5 3 4 16,1 5-8-16,3 0-2 15,0 2-16-15,-3-2 1 0,0 0 2 16,-6-3-6-16,0-2-1 15,-6 5-3-15,6-9 1 16,-6-1-2-16,0-4 0 16,0-4-3-16,3-4 1 0,0-4-4 15,9-14 0 1,6-2-1 0,0 4 0-16,0-4 0 15,3 7 0-15,3-2 2 16,0 8 2-16,0 0-1 15,2 5-1-15,-2 3-10 16,0 2-4-16,3 6-35 16,3-1-13-16,0 1-43 15,-7 0-27 1,4-1 61-16</inkml:trace>
  <inkml:trace contextRef="#ctx0" brushRef="#br0" timeOffset="47">22014 4027 212 0,'-3'-16'82'0,"-9"32"-44"0,6-11-31 16,0-2 20-16,0 2-5 0,-6 3 1 16,-6 0-10-16,-3 3-5 15,6 2-5-15,0 3 2 0,4 2 4 16,2 3-1-16,3-2 3 16,6-1-6-16,3-2-3 15,6-2 1-15,5-6 2 16,1-3 2-16,6-18 1 15,-3-3-2 1,-3-3 1 0,-3 1-2-16,-6 2 0 0,-3 0-3 15,-3 3-2-15,0 5 1 16,0 0-1 0,-3 0-3-16,3 8 2 0,0 3 1 15,0 4 2-15,0 4-1 16,3 2-1-16,3 3 1 15,0 3-1-15,3-3 0 16,-1-3 0-16,-2 0-14 16,0-5-5-16,3 0-23 15,0-5-9-15,-3-6-26 16,0-2-11-16,6-1 0 16</inkml:trace>
  <inkml:trace contextRef="#ctx0" brushRef="#br0" timeOffset="48">22121 4101 172 0,'-3'-11'66'0,"3"11"-36"0,3 0-29 0,-3 0 36 16,6 6 0 0,0 2-1-16,-3 2-2 15,0 4-19-15,-3-1 4 0,0 0 4 16,0-2-6-16,0-4-2 16,0 1-8-16,0-2-3 15,0-6-2-15,0 0 1 16,0 0-2-16,3-6-1 15,0-2-2-15,-1-2 1 16,4-3-6-16,0-1 0 16,0-1 3-16,3 1 2 15,0 6 2-15,3 3 0 0,0 2 11 16,3 3 5-16,0 6 3 16,3 2 3-16,-3 2-8 15,-4 4-3-15,-2-1-6 16,0 0-4-16,0-2-11 15,-3-4-4-15,0 1-24 16,6-8-74 0,6-2-4-16,0-4-1 15</inkml:trace>
  <inkml:trace contextRef="#ctx0" brushRef="#br0" timeOffset="49">22502 3993 240 0,'-9'0'90'0,"6"5"-48"0,-3 0-42 0,-3 3 18 16,0 5 3-16,-3 1 5 15,3 4-6-15,0 3-1 16,3 0-11-16,0 1-1 0,6-4 0 16,6 1-3-16,0-6-1 15,0-3 1-15,3-4 2 16,-3-6-5-16,3-3-1 15,-3-5-5-15,3-2 1 16,-3-1-3-16,-3 0 2 16,0-2-4-16,-3 3-1 15,0-1-4-15,0 3-1 16,0 0-1-16,0 5 2 16,3 6 8-16,3 5 5 15,0 8 4-15,3 5 1 0,0 3 15 16,2 13 10-16,-2 0 5 15,-9-3 4-15,0-7-6 16,-12 7 3 0,-5-10-16-16,-7-5-14 15,-3-6-6-15,-3-5-34 16,3-8-12-16,1-3-31 16,2-5-11-16</inkml:trace>
  <inkml:trace contextRef="#ctx0" brushRef="#br0" timeOffset="50">22621 4048 188 0,'0'-5'71'0,"6"5"-38"0,3 5-19 0,-3-5 22 16,3 8 4-16,2-3 5 15,4 1-13-15,3-1-5 16,0-2-15-16,3-3-3 0,0-3 1 16,0-2-2-16,-4-1 1 15,1 1-5-15,-6 0-1 0,-6-6 1 16,0 3 2-16,-15-2-3 16,-3 4-8-1,-3-2-5-15,-5 6 1 16,-1-1 0-16,-3 6 1 15,0 5 2-15,6 0 4 16,3 5 1-16,3 5 5 16,3-2 5-16,1 0 4 15,5 3 4-15,3-1-11 16,8 1-4-16,7-3 5 16,3-3 3-16,3-3-14 15,6-4-4-15,0-6-21 16,2-8-7-16,1 0-56 15,0-5-25-15,-3 2 8 16</inkml:trace>
  <inkml:trace contextRef="#ctx0" brushRef="#br0" timeOffset="51">23073 3979 228 0,'-3'0'88'0,"0"3"-48"0,-15 2-18 0,9-2 26 16,-2 0 1-16,-4 2 5 15,0 3-18-15,-3 2-7 16,9 1-17-16,3-3-8 0,3 5-2 16,3-5-5-16,6 3 0 15,6 2-3-15,3 0 1 0,0 3 3 16,-3 0 1-16,-6 0 14 15,-3 0 6-15,-3-3 15 16,-9 0 6-16,-6-2-15 16,-3-1-6-16,-6-2-43 15,-6-3-19-15,-5-5-69 16,5-2-30-16,0-6-12 16</inkml:trace>
  <inkml:trace contextRef="#ctx0" brushRef="#br0" timeOffset="52">19492 3104 100 0,'0'-6'38'0,"0"6"-20"0,3 0-8 16,-3 6 14-16,0-6 2 16,0 2 4-16</inkml:trace>
  <inkml:trace contextRef="#ctx0" brushRef="#br0" timeOffset="53">19492 3112 277 0,'-6'13'15'0,"0"0"-9"0,1 3-4 15,-4 5-2-15,0 8 0 16,0 3 2-16,-6-3 3 16,-3 13 4-16,0 11-2 15,3-13-2-15,-3 18 4 16,-2 3-3-16,2 10-1 16,-3-2 0-16,6-3 1 15,0-5 1-15,3 3 3 16,-9-6-5-1,6 3-1-15,-2 0 4 0,2 10 3 16,0-5-6-16,3-5-3 16,0 5-1-16,0-2 1 15,0-3 1-15,0-1 1 16,0 1 4-16,3-3 5 16,1 1-9-16,-1 2-2 15,0-3 0-15,0-3 3 16,0-2-2-16,0 0-2 15,3 3 0-15,0 2-1 0,0 0 0 16,3-8 2-16,-3 11-1 16,3-5 2-16,0-1-2 15,0-2 2-15,0 16-2 16,3-13-1-16,-3-6 3 16,3 0 0-16,0 6-1 15,0-3-2-15,-3-3 1 16,3-5-1-16,0-3 0 15,0 6 2-15,0-6-1 32,3 3-1-32,0 3 3 15,0-3-2-15,0 8-1 0,0-6 1 16,-3 1 1-16,3-3-1 0,0-5 2 16,3-3-2-16,-3-3-3 31,0 3 1-31,0 3 1 0,0-6 0 0,0-2 0 15,-3-3 0-15,3 5 2 16,-3 3-1-16,3-5-1 0,0 0 3 16,0-3-4-16,0 0 0 15,0 0 1-15,0 0 2 16,0-5-1 0,0 3-1-16,0 2 3 15,-3 0-2-15,3-5-1 16,0 2 3-16,0-7 0 15,-3-1-1-15,0-2-4 0,3-3 1 16,-3 1 1-16,3-4 2 0,-3 1-1 16,3-6-1-16,0 3 1 15,-3-8 1-15,0 5-1 16,0-5 2-16,0 0-2 31,0 5-1-31,0-2 1 16,0 2-1-16,0-5 2 15,0 0-1-15,0 0 2 0,0 0-2 16,-3 0 2 0,3 0-2-16,-3-2-1 0,0-1-2 15,-3-2 1 1,3 2 1-16,-9-21-5 16,0 1 3-1,-3-12-3-15,-3 1 0 0,0 5 3 16,6 2 1-16,0 6-2 15,1 5 2-15,-1 0 1 16,3 8 0-16,0 0-3 16,3 3 2-16,3 5-4 15,3 3 3-15,3 2-1 16,6 6 1-16,0 10 2 16,3 3 0-16,2 7 0 15,4 1 0-15,0 0-3 16,3 0 2-16,0-6 1 15,0-5 0-15,0-10 2 16,-1-1-1-16,1-10 2 16,0-2-2-16,-6-14-1 15,0-3 1-15,-3-12 1 0,-6-4-1 16,-3-4-1-16,3-1 1 16,-3 5-12-1,0 4 6-15,-3 4-31 16,3-2-53-1,2 8 47-15,-2 0-82 16,3 8 71-16</inkml:trace>
  <inkml:trace contextRef="#ctx0" brushRef="#br0" timeOffset="54">12875 3971 200 0,'3'11'0'0,"-6"-8"35"0,1-1 2 16,2-2 0-16,-3 0-3 0,3-2-5 16,0 2 1-16,3-3-16 15,2-2-1-15,1-1 0 0,3-2-5 16,3 1 0-16,3 1-6 16,0 1-4-16,3 0-2 15,-3 7 0-15,3 6 5 16,-3 3 1-16,-10 13 0 15,-2-1 1-15,-6 1-2 16,-2 5-1-16,-4 0 3 16,-3-2 0-16,0-3 1 15,3-6 2-15,3 3 1 16,0-10 3-16,-3 5-1 16,6-11 0-16,-3 0-5 15,6-5-1-15,0 0-3 16,9-2-1-16,6-1 3 0,0-2 1 15,3 2-4-15,-1 1 1 16,1-1-2-16,-3 0 0 16,0 1-9-16,-3 2-3 15,-3 0-20-15,0-11-111 47</inkml:trace>
  <inkml:trace contextRef="#ctx0" brushRef="#br0" timeOffset="55">13003 3860 120 0,'-20'-26'46'0,"17"23"-24"0,-6 3-4 16,3 0 20-16,0-5 1 16,-3 5 1-16,0 0-13 15,-3 3-4-15,-3-1-13 16,-6 1-9-16,-2 10-3 0,2 6 3 16,-3 2 1-16,0 10 6 15,0 9 3-15,3 10-9 0,4 14-2 16,8-1 1-16,6-7 3 15,9-6-1-15,11-7 0 16,13-9 5-16,9-10 3 16,12-11 0-16,-1-13 1 15,4-21 2-15,-1-8 2 16,-2-11-7-16,-9-2-1 16,-13-3 7-16,-5 0 4 15,-12 2-3-15,-12 6-1 16,-12-8-1-16,-9 3 2 15,0 5-7-15,-8 8-3 16,2 8-8-16,3 5-1 16,3 8-23-16,6 3-11 0,9 18-77 15,12 0-34 1</inkml:trace>
  <inkml:trace contextRef="#ctx0" brushRef="#br0" timeOffset="56">13480 3998 132 0,'0'-3'49'0,"0"6"-26"0,0-6-7 0,0 9 16 16,0-6-9-16,0 2 0 0,0 9-8 15,-9 5-1 1,9 5-8-16,0 0 3 0,0 0 1 0,0 3-1 16,0-6 0-16,6 1-1 15,3-3 2-15,-3-6-5 16,0-2-1-16,0-2 4 15,2-6 5-15,1-6-5 16,0-2 0-16,0-2-4 16,-3-3-1-16,0-3-1 15,0 3 1-15,-3-11-4 16,-3 10 0 0,0 4 1-16,0 2 0 15,0 3 0-15,0 2-3 0,0 6 0 16,3 2 2-1,0 6 0-15,0 2 7 0,0 3 4 16,3 2-5-16,0 1-1 16,3-1 0-16,0-2 0 15,0-3-5-15,3 6 1 16,0-11-27-16,5-14-9 31,7-1-86-15</inkml:trace>
  <inkml:trace contextRef="#ctx0" brushRef="#br0" timeOffset="57">13813 3993 136 0,'-3'-3'52'0,"3"3"-28"0,-3 3-4 0,3-6 19 15,0 3-2-15,-3 0 1 16,-3 3-13 0,0-1-2-16,-6 4-14 0,0 1-8 15,-2 1-3-15,2 3 5 0,3 0 3 16,6-1-8-16,3-2-3 16,9 0 3-16,0 0 2 15,0 3 1-15,-1-1-1 16,1 1 7-16,0 2 5 15,-6 0 3-15,-3 0 0 16,-3 1-1-16,-9-1-1 16,-2-3-7-16,-1 1-2 15,3-3-2-15,0-3-2 0,0-2-17 16,3-6-6-16,3-2-22 16,6-3-9-16,6-3-48 15,12-2-29 1,0 0 60-1</inkml:trace>
  <inkml:trace contextRef="#ctx0" brushRef="#br0" timeOffset="58">13879 4064 180 0,'-3'0'68'0,"3"3"-36"0,3-3-22 15,-3 0 20-15,3 2-3 16,3 1 2-16</inkml:trace>
  <inkml:trace contextRef="#ctx0" brushRef="#br0" timeOffset="59">13905 4080 406 0,'15'5'16'0,"0"-2"-7"0,0-3-5 0,0 0-4 16,-3-3 3-16,0 1 0 15,0-6-1-15,-3 2-2 16,-3 1 3-16,-4-6 2 16,-2-2-2-16,-2 5 0 15,-4 3-3-15,-3-3-3 16,-3 5-1-16,-6 3 0 15,-3 11 0-15,3 2 0 16,0 6 0-16,3 2 3 16,4 3 2-16,5 0 4 15,3 2 2-15,6 0 3 16,5-2-3-16,10 3-2 16,3-14 2-16,6-10 0 0,3-3-19 15,0-8-6-15,5-6-102 16,7-1-54-1</inkml:trace>
  <inkml:trace contextRef="#ctx0" brushRef="#br0" timeOffset="60">3404 9279 56 0,'0'-5'22'0,"0"5"-12"0,-3-3 1 15,3 3 12-15,0 0 3 0,3-3 2 16,-3 1-4-16,0-1-1 15,0 0 1-15,-3 1 0 16,3 2-7-16,-3 0-2 16,0 0-9-16,3 2-6 0,0 1-1 15,-3 8 1 1,3 2 2-16,0 3 1 16,0 2 7-16,3 3 4 15,-3 3-1-15,3 5 2 16,0 3-6-16,-3 3-1 15,3-1-2-15,0-2 1 16,0-1-4-16,-3-7-2 16,3-3 0-16,-3-5 1 0,0-3-3 15,0-2 0-15,0-3 5 16,0-3 2-16,0 1-2 16,0-6-3-16,0 2-33 15,0-2-14-15,0 0-59 16</inkml:trace>
  <inkml:trace contextRef="#ctx0" brushRef="#br0" timeOffset="61">3404 9205 72 0,'-3'-3'27'0,"0"6"-14"0,3 0 2 0,0-3 13 15,0 0 2-15,0 0 2 16,0 0-11-16,0 0-3 0,0 0-4 16,0 0 1-16,6 2-8 15,0-2-4-15,3 0 0 0,0 0-2 16,0-5-1-16,3 2 5 15,0 1 4-15,3 4-5 16,2-4 0-16,4-1 2 16,0 8 1-16,3-2 1 15,0-6 0-15,2 6-4 16,-2 0-1-16,0-3 3 16,3 0 1-16,3 0-3 15,2 0-3-15,4-6 0 16,-3 4-1-16,3-4 0 0,2 4 2 15,-2 2-1-15,3 0 2 16,-4 0-2-16,1 0 2 16,-3 0 0-16,-3 2 1 15,2 1-5-15,4 0 1 16,0-6 0-16,0 3 0 16,-4-3 0-16,1 1 0 15,3-1 0-15,-1 0 0 16,-2 1 0-1,3 2 0-15,-3-3 2 16,-1 6-1-16,-2-3-1 16,0 0 1-16,0 0-4 15,-4 0 2-15,10 0 1 16,-6 0 0-16,3-3 2 16,-4 3-1-16,7-3-1 15,-3 1 1-15,3-4-1 16,-4 6 0-16,1 0-3 15,0 6 2-15,-3-4 1 16,-4 1 0-16,4-3 2 16,-3 3-1-16,3-3 2 15,-3 2-2-15,2-2 2 16,1 0-2-16,3-2 4 16,-3 2-3-16,5-3-1 15,-2 3 0-15,3-3-1 16,-1 6 0-16,-2-3 2 0,-3 0-1 15,0 0-1-15,-3 0 1 16,2 0-1-16,-2 5 0 0,3-2 0 16,0 0 0-16,-1-3-3 15,1 0 2-15,3 0 1 16,0 0 0-16,2 0-3 16,-2 0 2-16,0 0 1 15,0 5 0-15,-4-2 2 16,1 2-1-16,3-5-1 15,-3 3 1-15,5-6-1 16,-2 3 0-16,3-3 0 16,0 1 0-16,2-4 2 15,4 6-1-15,-3-2-1 16,-4 2 1-16,4-3-8 16,-3 3 4-16,-1 0 1 15,-5 3 2-15,0-3 6 16,0 0-3-16,-1-3-5 15,-2 0 0-15,3 1 1 16,-3-1 1-16,3-2 4 16,-1 2-2-16,4-2-7 15,-3 5 2-15,-3-3 1 16,-1 6 2-16,-5-6 4 16,-3 3-2-16,-6-2 1 15,0 2-1-15,-6 0-52 0,0 5 27 16,-6-3-103-1,0 1 70-15</inkml:trace>
  <inkml:trace contextRef="#ctx0" brushRef="#br0" timeOffset="62">6878 9149 116 0,'3'-18'44'0,"-3"18"-24"0,6 2-17 0,-6-2 19 15,3 3-14-15,0 5 19 16,0 3-15-16,0 7 18 16,0 1-17-16,0 7 15 15,-1 1-15-15,-2 7 8 16,0 0-12-16,0 11 6 15,3-2-8-15,-3 10 0 16,0-6-4-16,0 6-2 16,6-8 0-16,-3-5 1 15,0-6-1-15,0-5-25 16,0-5 13-16,0-5-107 16,3-4 64-16</inkml:trace>
  <inkml:trace contextRef="#ctx0" brushRef="#br0" timeOffset="63">3431 9742 124 0,'-3'-5'49'0,"3"10"-26"0,0-5-12 0,0 0 18 16,0 0-8-16,0 0 0 15,0 0-8-15,3 3 0 0,3-3-8 16,0 0-1-16,6 2 4 15,0-2 0-15,5 0 1 16,7 0 1-16,3 0 1 16,3 0 1-16,0 3-4 15,-1-3 0-15,1 3-3 16,3-3 0-16,0 2-1 16,-1 1 2-16,4-3-1 15,0 0 0-15,5 0-1 16,4 0 2-16,3 0-1 15,-4 0 2-15,-2 0-2 16,0 0 2-16,-1 0-4 0,1 0-2 16,0 0 0-16,-1-3 1 15,-2 3-1-15,3-2 2 16,2 2-2-16,1 0-1 16,-3 0 1-16,-7 0-1 15,1 0-3-15,0 0 2 16,3 5 1-16,2-3 0 15,1-2 0-15,-3 0 2 16,2 0-1-16,4 0-1 16,-6 0 1-1,2 0-1-15,-2 0 0 16,-3 0 0-16,-1 0 0 16,1 3 0-16,3-3 0 15,0 0 0-15,-1 0 0 16,1 0 0-16,3 0 0 15,-4 0 0-15,4 0 0 16,-3 0 0-16,2 0 0 16,-2 0 0-16,0 0-3 15,-1 0 2-15,7-3 1 16,-3 3 0-16,8-2 4 16,-2 4-2-16,6-4-1 15,-7 2 0-15,-2-3-4 16,-4 6 2-16,1-6 1 15,-3 3 0-15,0-2 0 16,-4 4 0-16,4-2 0 16,-3 0 0-16,5 0 0 15,1 0 0-15,6 0 0 0,-7 3 0 16,1-3 2-16,-3 2-1 16,-1 1-1-16,1 0 1 0,3-3-4 15,-4 2 2-15,4-2 7 16,-3 0-3-16,5 0 8 15,-2 0-7-15,0 0 1 16,-6 0-3-16,-4-2-4 16,-2 2 1-16,-3-3-28 15,0 3 16-15,-10-3-103 16,1 6 65-16,-6-6-86 16,0 3 78-16</inkml:trace>
  <inkml:trace contextRef="#ctx0" brushRef="#br0" timeOffset="64">1192 6165 116 0,'-2'-8'44'0,"10"13"-24"0,-14-5-2 15,6 0 18-15,0 0-5 16,-2 0-1-16,-7 0-5 16,0 0-4-16,0 5-11 15,0 3-4-15,-3 11 0 0,0-1 1 16,-6 6 1-16,3 3-2 15,6 2 1-15,0 3-2 16,9-1 0-16,9-4 1 16,3-1 1-16,0-10-3 15,9-5-3-15,0-6 4 16,6-8 4-16,-7-7-3 16,4-6 2-16,-6-5-3 15,0 2 2-15,-9-2 0 0,-9-5 3 16,0-1-1-16,-6 9 2 15,-3-1-4-15,-3 8-2 16,0 4-7-16,-9 1-1 16,3 4-19-16,7-1-8 15,-1 3-33-15,3 0-12 16</inkml:trace>
  <inkml:trace contextRef="#ctx0" brushRef="#br0" timeOffset="65">1184 6035 124 0,'-30'-21'49'0,"36"37"-26"0,-18-27-12 15,6 17 15-15,-3-9 5 16,-3 3 4-16,0 3 0 16,-9 5 1-16,0 10-19 15,-5 3-1-15,2 6 0 0,-3 10-6 16,3 0-1-16,3 8-1 0,12 10 0 16,4 14 2-16,10-5 4 15,16-4-8-15,0-9-1 16,9-9 3-16,9-5 3 15,5-10 0-15,10-14 1 16,5-11 5-16,7-20 3 16,-16-11-6-16,-2-8-1 15,-3-11-1-15,-15 0 2 16,-19-4-1-16,-2 7 0 16,-18-3-5-16,-8 8 0 15,-7-5-7-15,-6 21-1 16,-3-2-13-16,6 13-7 15,4 5-25-15,5 0-11 16,0 8-65 0,15 5-69-16,12 1 63 0</inkml:trace>
  <inkml:trace contextRef="#ctx0" brushRef="#br0" timeOffset="66">1853 6350 132 0,'0'-5'52'0,"6"5"-28"0,-6-3-4 15,0 3 19-15,-6 0-6 16,3 0 0-16,0 0-3 0,-3 3 1 15,3-1-17-15,-6 1-10 0,1 2-4 16,-4 3 0-16,0 3 0 16,3 5 0-16,-3 0 2 15,3 7-6-15,9 4-1 16,0-1 2-16,3-2 1 16,6-3 4-16,3-2 3 15,6-6 0-15,5-8 2 16,4-5 2-16,-3 0 2 15,3-10 1-15,-3-9 0 16,-4-2-2-16,-2 0-1 16,0 0 1-16,-15-3 4 15,0 3-4-15,-9 0 0 16,-6 2-4-16,-6 6 1 16,-2 2-6-16,-7 3-3 0,3 3-6 15,3 2-2-15,3 1-22 16,6 2-9-16,6 2-38 15,6 4-15-15,6-4-5 16</inkml:trace>
  <inkml:trace contextRef="#ctx0" brushRef="#br0" timeOffset="67">2094 6308 140 0,'-3'-6'52'0,"6"6"-28"0,6 8-13 0,-9-8 18 15,3 6 5-15,-3 2 4 16,-3 5-9-16,3 8-5 16,0 11-14-16,0 5 2 0,0 5 4 15,0 0-6-15,0-7-1 16,0-1-5-16,0 1-1 0,0-9 3 16,0-2 3-16,3-6-4 15,-3-2-1-15,0-3-2 16,0-5 3-1,-3-8 1-15,3-10-2 16,0 2-1-16,-3-5-8 16,3-11 3-1,-6 0 2-15,6 6 1 16,-3-17 2-16,3 3-7 16,0 1 1-16,3 2 1 15,3-1 3-15,0 1-2 16,0 3 0-16,3 2 1 15,3 3 2-15,0-8 1 0,6 13 1 16,3 8-7-16,0 3 0 16,-1 2 5-16,1 8 4 15,-3 3 3-15,-3 5 2 16,0 6-1-16,-9 0 1 16,-6-1-4-16,-3-2 1 15,-6 0-7-15,-6-3-1 16,0-2-13-16,0-6-7 15,0 0-29-15,0-5-13 16,1-2-54 0,2-1-32-16,6-2 67 15</inkml:trace>
  <inkml:trace contextRef="#ctx0" brushRef="#br0" timeOffset="68">2315 6345 228 0,'0'0'88'0,"15"2"-48"0,-1 6-45 16,-8-5 15-16,3 2 5 16,3 1 7-16,0-1 2 15,0-3 1-15,0 1-14 16,0-3-4-16,3-3-1 0,0 1-3 16,-4-3 0-16,4-3 1 15,0 2 0-15,-6-2-2 16,-3-2 1-16,0 2-2 15,0-3 2-15,-12-5-2 16,0 8 2-16,-3-2-13 16,-3 5-3-16,0 2-3 15,0 3 2-15,-8 3 6 16,2 2 2-16,3 0 4 0,3 0 1 16,-3 3-2-1,3 3 0-15,9 5 8 0,-3 5 6 16,3-2-1-16,12 2 2 15,-6 0-7-15,6 0-3 16,0 3-1-16,6-6 1 16,0 1-1-16,-3-6-1 15,6-10-24-15,-4-3-9 16,7-13-102 0,0-3 27-16</inkml:trace>
  <inkml:trace contextRef="#ctx0" brushRef="#br0" timeOffset="69">2597 6331 184 0,'0'16'68'0,"0"-5"-36"0,0 7-18 16,0-10 22-16,0 6 0 15,0-1 2-15,0-3-18 16,0 1-7-16,0-3-8 15,0-3-6-15,0 1 0 0,0-1 1 16,0-5 2-16,0-3-6 16,0-2-1-16,0-6-5 0,3-2 1 15,3-3-2-15,0 0 0 16,3 0 3-16,3 1 5 16,3 1 0-16,6 1 1 15,-6 5 6-15,6 3 2 16,2 2 9-16,1 3 4 15,-3 8 0-15,-3 11 0 16,-3-1-4-16,0 6-1 16,-6 0-8-16,0-3-4 15,-1 3-1-15,-2-3 1 16,0-8-43-16,0-7-17 16,0-6-68-1</inkml:trace>
  <inkml:trace contextRef="#ctx0" brushRef="#br0" timeOffset="70">3398 6318 148 0,'-6'-5'57'0,"9"2"-30"0,-12-2-23 0,6 5 15 16,0 0 2-16,-3-3 2 16,-3 6-1-16,-3 0 1 15,-5 5-13-15,2 2-6 0,-6 9 0 16,3-1-3-16,6 3 2 16,3-2-4-16,3 5 0 15,9 2-1-15,9-5 0 16,3-2 2-16,0-6 0 0,3-2-36 15,0-6-15-15,8-8-38 16</inkml:trace>
  <inkml:trace contextRef="#ctx0" brushRef="#br0" timeOffset="71">3499 6361 160 0,'-23'-8'63'0,"20"13"-34"0,0-2-32 15,3 2 13-15,-6 0 4 16,0 3 5-16,0 3 4 16,3 2 1-16,0 0-13 0,3 6-7 0,6 4 0 15,6 1 1 1,0-5 2-16,2-6 8 0,4-5 2 16,3-13 0-1,3-3 2-15,-3-3-4 0,0-5-1 16,-4-2-4-16,-2-1 1 15,-3-2 0-15,-6 0 3 16,-6 0-5-16,-6 2-1 16,-6 3-4-16,-3-2-3 15,-2 10-14-15,-1-3-4 16,-3 9-24-16,-3-1-11 16,12 3-31-16,-3 0-10 15,9 3 4 1</inkml:trace>
  <inkml:trace contextRef="#ctx0" brushRef="#br0" timeOffset="72">3675 6117 228 0,'3'-2'85'0,"3"9"-46"0,0 4-39 15,0 0 18-15,0 5 5 16,-6 10 8-16,3-2-7 15,-3 5-5-15,3 5-10 16,-3 1-6-16,3-1-2 0,-3-5-1 16,3 8 2-16,0-5-28 15,6-8-11-15,2-3-37 0,-2-8-14 16,6-13-6 0</inkml:trace>
  <inkml:trace contextRef="#ctx0" brushRef="#br0" timeOffset="73">3854 6331 220 0,'-12'3'82'0,"15"0"-44"0,-12 13-44 0,6-8 14 16,0 5 15-16,3 3 9 16,3 2-4-16,0 3-4 15,6 3-14-15,0-3 0 0,8-5 1 16,-2-8-2-16,3-3 2 15,3-10 3-15,0-3 1 16,0-2-4-16,-6-4 1 0,-4 1 2 16,-2-5 3-16,-6 2-7 15,-6-3-3-15,-3 3-9 16,-3 3-3-16,-5 0-16 16,-4 2-6-16,0 1-22 15,3 7-8-15,3 0-25 16,0 1-9-16,6 4-6 15</inkml:trace>
  <inkml:trace contextRef="#ctx0" brushRef="#br0" timeOffset="74">4032 6329 184 0,'6'13'68'0,"6"0"-36"0,3 14-33 0,-6-17 12 16,0 4-3-16,0-1 0 15,-3 0 13-15,0 3 9 16,-3-3 17 0,0-2-25-16,2-9-5 0,-5-4-2 15,0-4-5-15,0-2 0 16,3-7-4-16,0-4 1 16,0-2-4-16,6 0-2 15,6 2-5-15,-3 3 0 16,3 3-9-16,-3 5-2 15,6 3-21-15,-3 2-9 16,0 6-45-16,-1 5-46 16,1-3 46-1</inkml:trace>
  <inkml:trace contextRef="#ctx0" brushRef="#br0" timeOffset="75">4681 6316 220 0,'-3'0'85'0,"-3"-3"-46"0,3 3-46 16</inkml:trace>
  <inkml:trace contextRef="#ctx0" brushRef="#br0" timeOffset="76">4639 6321 410 0,'-20'8'41'16,"-1"0"-18"-16,3 5-14 0,3-5-8 16,6 3-4-16,6-1 0 15,3 1 2-15,6 2 0 16,3 0-2-16,3 0 2 16,-3-2 5-16,0 5 2 15,-3-3 4-15,-6 6 4 16,-6-4-2-16,-3-1 1 15,-6-6-5-15,-3-8-3 16,0-3-11-16,-6-10-6 16,6 0-96 15,10-1-82-31,8-2 58 0</inkml:trace>
  <inkml:trace contextRef="#ctx0" brushRef="#br0" timeOffset="77">4741 6369 228 0,'0'2'88'0,"0"6"-48"0,17 0-45 15,-11-5 15-15,0-1-2 16,6 1 5-16,6-3 10 16,-3 0 6-16,0-3-15 15,0-2-6-15,0-3-3 0,-3 0-3 16,-4 0-2-16,-2 0 5 0,-3 0 4 15,-3-2-7-15,-6 2-3 16,-3 3-9-16,-5 2-4 16,-7 6 3-16,0 2 2 15,0 8 2-15,0 0 3 16,3 6 10-16,6 2 9 16,4 0-2-16,5 8 1 15,3 0-6-15,9-7 0 16,-1-1-3-16,10-5 2 15,3-6-4-15,0-2 0 16,3-5-12-16,0-3-7 16,-4-11-93-1,1 1 59-15,0-12-77 16,-3 1 73-16</inkml:trace>
  <inkml:trace contextRef="#ctx0" brushRef="#br0" timeOffset="78">5002 6059 216 0,'-8'5'82'0,"8"-5"-44"0,3 24-42 15,0-13 28 1,-1-1-15-16,1 9 40 16,0 5-27-16,0 5 29 0,0 0-29 0,-3 5-2 15,0 1-13-15,-3-1-13 16,3 0 3-16,-3 1-61 15,0-1 35-15,0-5-126 32,3-2 86-32</inkml:trace>
  <inkml:trace contextRef="#ctx0" brushRef="#br0" timeOffset="79">5160 6363 208 0,'-6'0'79'0,"6"0"-42"0,12 8-43 0,-9-5 29 16,3 2-15-16,0 0 39 15,3 1-27-15,0-1 20 16,0 0-23-16,3-5 0 16,0 3-11-16,3-6-1 15,-1 1-3-15,-2-4 3 16,0 4-3-16,-3-6 1 15,0 2-1-15,-6-4-2 16,3 5 1-16,-12-6 1 16,0 6-1-16,-12-6-1 15,3 6 1-15,-8 2-8 16,5 3 4-16,-9 5-3 16,3 6 3-16,-3 2 2 15,9 3 1-15,1 0 0 16,5 3 0-16,3 2-3 0,9 3 2 15,9-1-19-15,3 1 11 0,8-8-69 16,1 0 43-16,9-8-99 16,0-3 75-16</inkml:trace>
  <inkml:trace contextRef="#ctx0" brushRef="#br0" timeOffset="80">5467 6358 236 0,'-18'-13'90'0,"18"13"-48"0,-12 0-49 0,0 0 18 16,9 2-9-16,-9 4 12 16,0 2-7-16,-3 10 16 31,7 3-13-31,2 6 11 16,3 2-12-16,9-3 4 15,5-2-8-15,7-5-4 16,3-1-2-16,6-7-28 15,-3-3 16-15,0-8-50 16,-1 0 36-16,-2-14-94 16,-3 1 68-16</inkml:trace>
  <inkml:trace contextRef="#ctx0" brushRef="#br0" timeOffset="81">5634 6112 192 0,'0'8'74'0,"0"-8"-40"0,-3 10-33 0,0-2 31 16,6 0-19-16,-6 11 34 16,3 5-27-16,-6 7 20 15,3 1-24-15,-3 8 1 16,6-1-11-16,-6 6-3 16,3-5-2-16,0-5-41 15,3-6 22-15,-3-6-127 16,6-1 80-16</inkml:trace>
  <inkml:trace contextRef="#ctx0" brushRef="#br0" timeOffset="82">5446 6308 192 0,'-6'-3'74'0,"6"3"-40"0,9 0-40 16,-6 0 27 0,3 3-14-16,6-3 17 15,6 2-14-15,5-2 0 16,1 0-6-16,6 0-42 16,3 0 20-16,3 0-94 15,-1 3 62-15</inkml:trace>
  <inkml:trace contextRef="#ctx0" brushRef="#br0" timeOffset="83">5791 6358 200 0,'-15'11'74'0,"15"-11"-40"0,-20 21-31 0,14-11 35 15,3 1-23-15,-3 7 23 16,6 6-23-16,3 3 13 16,6-4-17-16,2-7 12 15,4 0-13-15,3-8 6 16,0 0-9-16,3-8 7 15,0-3-8-15,-3-10 10 16,-1 3-9-16,-5-9 3 16,0 3-6-16,-12-5-4 15,0 3-1-15,-12-6-21 16,3 5 12-16,-11 1-47 16,5 7 32-16,-3-2-79 15,3 8 58-15,0-1-82 16,9 4 73-16</inkml:trace>
  <inkml:trace contextRef="#ctx0" brushRef="#br0" timeOffset="84">6017 6358 244 0,'0'8'93'0,"0"-8"-50"0,12 21-50 15,-9-13 14 1,0 0-7-16,-3 0 4 0,3 2-2 0,-3-2 8 15,0 0-6-15,0-5 8 16,0 2-8-16,0-5 14 16,0 0-10-16,0 0 12 15,3 0-12-15,0-2 1 16,3 2-6-16,-3-3-4 16,3 0 0-16,-3 1-1 15,0 2 0-15,-3-3 2 16,3 6 0-16,-3-3 0 15,0 2 0-15,0 1 2 16,0 0-1-16,0-3-3 16,0 0 1-16,0 2 1 15,0 1 0-15,0 0 2 16,0-1-1-16,0 3 4 16,0 3-3-16,0 0 4 15,0 0-4-15,0-2 8 16,0-1-6-16,0-5 19 15,0 0-14-15,0-3 10 16,0 1-11-16,0-4-2 16,0 1-4-16,0-6 3 15,0 3-3-15,0-7-1 16,0 4 0-16,0-5-4 16,3 3 2-16,0-3 1 15,3 5 0-15,3 1-3 16,3 2 2-16,6 0 1 15,0 3 0-15,2-3-20 16,1 5 11-16,0-2-65 0,3 5 41 16</inkml:trace>
  <inkml:trace contextRef="#ctx0" brushRef="#br0" timeOffset="85">1282 6784 96 0,'0'0'38'0,"0"0"-20"0,0 0 1 0,0 0 16 16,0 0-4-16,0 0-1 15,-6 3-14-15,3 2-5 16,0 5-7-16,3 1-1 0,-6 2 3 16,3 3-3-16,3 11-2 15,-6 2 0-15,3 5 1 16,0 0 1-16,0 6 3 16,-3 0 3-16,6 0 2 15,-9 2-5-15,9 3-4 16,-6 2-1-16,3 9 1 15,0-6 3-15,3 1 2 0,-9 2-1 16,3-3 1-16,3 3 2 16,3 0 5-16,0 2-6 15,0 6 0-15,0 0-2 16,-3-8 1-16,3 5 0 16,3-5 3-16,-3 0-3 15,0-3-2-15,0-2-2 16,3-1 0-16,-3 1 0 15,0 2 3-15,-3-5-1 16,6 3 0-16,-3-1-1 16,0-2 0-16,6 3-2 0,-6-3-2 15,3-3 1-15,3 9 1 16,0-6 1-16,0-6 3 16,3-2-3-16,-6-5-2 15,6 8 2-15,0-3 0 16,3-3 1-16,0 1 0 15,3-1-2-15,2 0 1 16,1-2-2-16,-3 0 2 16,6 2-2-16,0 9 2 15,0-12-2-15,0 4 2 16,-4-9-2-16,4 3 2 16,3-2-4-16,0 2 0 15,3-5 3-15,2 0 1 16,1-3-1-16,0 0-2 0,3-3 7 15,-1 1 3-15,4-3-5 16,-3 0-1-16,6 0-9 16,-1-1-2-1,4 1 2-15,-12-2 2 16,11-1 2-16,-5 0 3 0,3-2-3 16,0-1 0-16,2 9 1 15,1-14 2-15,6 0-1 16,-1 3 2-16,1-5-2 15,-4-3-1-15,-2 0-2 16,3 0 1-16,-7 0 1 16,-2 0 0-16,-3 0 4 15,0 0 2-15,-1-3-2 0,1 1-1 16,0-1-1-16,-3 0-2 16,-1 1 3-16,1-1 0 15,-3 0-4-15,0 1-1 16,2-4 1-16,1 4 2 15,-15-1 0-15,3-2 2 16,0 2-2-16,-9 3 2 16,3 0-2-16,-6-2-1 31,-3-1 1-31,0 3-1 16,-3-3-5-16,0 3-1 15,0-5-19-15,0 2-7 16,0 1-29-16,0-1-12 15,-3-2-54 1</inkml:trace>
  <inkml:trace contextRef="#ctx0" brushRef="#br0" timeOffset="86">2755 9324 244 0,'-6'5'90'0,"6"-15"-48"0,0 12-42 0,0-2 16 15,0 0-3 1,3 3 3-16</inkml:trace>
  <inkml:trace contextRef="#ctx0" brushRef="#br0" timeOffset="87">2770 9340 443 0,'12'13'17'0,"9"0"0"0,0-5-8 0,11 5-3 31,1-2-1-31,0 0-1 16,-9-3-5-16,-3-1 1 16,-4-1 2-16,-2 2 1 15,-6-3 1-15,0 0 2 16,-3 3 3-16,-6 0 5 16,-9 5-2-16,-3 3 1 15,-3 3-1-15,0 5 0 16,1 7-4-16,-1-7 0 15,-3 0-3-15,6 0 0 0,-3-3-3 16,6-3 1 0,3-2-2-16,3-5 2 0,0-3-9 15,0-3-1 1,3-2-36-16,0 2-7 16,0-5-6-16,6 0-36 15,3-3-13-15,-3-2 6 16</inkml:trace>
  <inkml:trace contextRef="#ctx0" brushRef="#br0" timeOffset="88">14566 4008 132 0,'0'0'52'0,"0"-10"-28"0,-3 10-17 15,0 0 15-15,-3 3 11 0,0-3 9 16,-6 0-11-16,-2 2-4 16,-1 14-15-16,3 0-10 0,0 2-2 15,-3-2 0-15,6 3 0 16,6-3 0-16,3 2 0 16,6 1 0-16,6-3 0 15,3-1-9-15,3-4-4 16,0-3-24-16,14-3-11 15,-5-7-41 1</inkml:trace>
  <inkml:trace contextRef="#ctx0" brushRef="#br0" timeOffset="89">14727 4024 184 0,'-12'14'71'0,"3"-28"-38"0,0 43-39 0,6-21 14 15,0 6 8-15,0 1 7 0,-6 4 6 16,9 2 2-16,0-2-16 16,3 7-13-16,9-5-5 0,6-5 7 15,0-8 5-15,6-5 0 16,0-6 0-16,-1-5-5 16,-2-5-3-16,-6-3 0 15,-3 0 1-15,-3 0-1 16,-6-5-1-16,-6-3-2 15,-12 3 1-15,3 3-17 16,-3 7-8-16,0-5-46 0,-3 11-18 16,4 2 2-1</inkml:trace>
  <inkml:trace contextRef="#ctx0" brushRef="#br0" timeOffset="90">14864 3765 216 0,'15'3'82'0,"-33"5"-44"0,33 0-47 0,-9 5 12 16,-3 13 31-16,-3 1 16 16,3 4-13-16,0 12-6 15,0-6-19-15,3-3-8 0,0 1 0 16,-1-1-3-16,4-8-1 15,0-2-32-15,0-8-16 0,3-3-31 16,0-13-11 0</inkml:trace>
  <inkml:trace contextRef="#ctx0" brushRef="#br0" timeOffset="91">15022 4067 208 0,'-9'13'77'0,"9"-10"-42"0,-6 2-30 15,6 0 19-15,0 3 2 16,0 0 7-16,3 5-7 0,3 0-3 16,3 3-13-16,5-2-4 15,10-4-2-15,0-2 2 0,3-5 3 16,-3-9-2-16,-1-2-2 16,-8-2 0-16,0-3 1 15,-6-6 1-15,-6-5 1 16,-9 6 0-16,-3-3 0 15,-3 5-7-15,-11-3 0 16,-1 9-14-16,0 4-5 16,3 1-23-16,3 0-9 15,6 2-29-15,6 1-10 16,3-1-4 0</inkml:trace>
  <inkml:trace contextRef="#ctx0" brushRef="#br0" timeOffset="92">15191 4075 208 0,'6'26'79'0,"9"-18"-42"0,-6 5-34 16,-3-5 17-16,0 3 1 15,0-1 2-15,0-2-6 16,-3 0-2-16,0-3-9 16,0 1 0-16,-3-6 4 0,0-3 0 15,0-2 2-15,3-6-6 16,-3-2-2-16,0 2 0 15,9-15 0-15,6 0-5 16,-1 2-1-16,-2 3 1 16,12 2 2-16,0 3 0 0,0 8 2 15,0 6-33-15,-7 2-12 16,-5 2-83 0</inkml:trace>
  <inkml:trace contextRef="#ctx0" brushRef="#br0" timeOffset="93">16046 3762 200 0,'8'-15'77'0,"-5"7"-42"0,-3-6-12 0,0 9 26 16,-8 0-7-16,-1-3 0 15,-9 3-15-15,0-1-5 16,-3 4-12-16,-3 7-6 0,0 8-3 15,4 0-1-15,-1 22 2 16,6 2-1-16,3 2 2 16,6 6 2-16,6 0 2 15,3-5-1-15,3-3 1 16,0-5-9-16,0-3 0 16,0-8-11-16,-3-5-4 15,0-3-27-15,-3-2-11 0,-3-8-57 31,-3-3-46-31,0-3 64 0</inkml:trace>
  <inkml:trace contextRef="#ctx0" brushRef="#br0" timeOffset="94">15739 3993 272 0,'-21'-3'101'0,"36"0"-54"0,-21 9-48 16,12-4 18-16,6-4 7 15,0 2 8-15,3-6-15 16,6 1-5-16,2 0-7 15,1 2-10-15,0-2-2 0,3-1-30 16,-3 1-13-16,2 3-18 16,-2-1-8-16,0 3 10 15,-6 3 60 1,-3-1 44-16,-3 3 26 16,0 3-8-16,-1 0-6 15,-2 6-28 1,0 4-7-16,0-2-3 0,-3-3-7 0,0 3-3 15,3-3-32-15,-6-2-13 16,3-3-79 0</inkml:trace>
  <inkml:trace contextRef="#ctx0" brushRef="#br0" timeOffset="95">16069 3905 248 0,'-9'-16'93'0,"9"14"-50"0,9 4-52 0,-9-2 10 16,12 0-6-16,0 0-41 16,0 3-19-16,0 0-25 15,0-3-7-15</inkml:trace>
  <inkml:trace contextRef="#ctx0" brushRef="#br0" timeOffset="96">16257 3950 248 0,'-6'11'93'0,"6"-6"-50"0,3 8-46 15,-3-13 19-15,6 8 10 16,-3-2 10-16,9 4-12 16,0-12-5-16,3 2-12 15,-1-3-5-15,1-2-1 0,-3 2-1 0,-3-2 0 16,-3-3-9-16,0 0-2 16,-9-3-16-1,-6 3-3-15,-6 3-3 16,0 5 16-16,-5 0 8 15,-4 3 3-15,3 10 2 16,3-3 5-16,6 6 1 16,3 5 8-16,9-2 6 15,0 2-2-15,9-2 0 16,0-3-8-16,3-3-2 16,3-3-7-16,0-2-2 15,-3-2-23-15,5-6-8 16,1-3-40-1,-3-10-49-15,6-8 34 16</inkml:trace>
  <inkml:trace contextRef="#ctx0" brushRef="#br0" timeOffset="97">16406 3744 176 0,'-6'-16'68'0,"9"13"-36"0,-3 6-24 15,6 2 18-15,-3 1 7 16,6 4 4-16,-3 9 5 15,-6 7 1-15,5 9-23 16,4 2-1-16,-3 2 0 0,3-2-11 16,0-2-2-16,0-4-6 15,0-4-1-15,3 2-37 16,0-8-16-16,3-8-31 16,0-5-11-16,3-5-2 15</inkml:trace>
  <inkml:trace contextRef="#ctx0" brushRef="#br0" timeOffset="98">16718 3966 240 0,'-6'-13'90'0,"3"8"-48"0,-3 5-34 0,0-3 21 15,-6 3-11-15,1 0 0 16,-4 5-16-16,0 6-3 16,-3 7 0-16,6-2-2 0,0 8-1 15,6 0 0-15,3 0 0 16,3-3 3-16,6-5 0 15,6-3 1-15,0-5 2 16,6-5 1-16,-3-6 3 0,3-5-3 16,-4-5-2-16,1-8 0 15,-3-3-1-15,-3-8 0 16,-6 3 0 0,-3-13-5-16,-3-1-1 0,-3 1-2 15,-6 7 2-15,3 9 4 16,3 7 1-1,0 12 1-15,6 7 4 16,0 26 2-16,6-2 9 16,3 8 2-16,0 5-4 15,6 2-3-15,-6-7-8 16,6 0-1-16</inkml:trace>
  <inkml:trace contextRef="#ctx0" brushRef="#br0" timeOffset="99">13340 4413 140 0,'0'0'52'0,"3"0"-28"0,3 6-11 0,-6-6 17 16,3 5-4-16,0 8 2 15,0 8-3-15,-3 8 2 16,0 14-15-16,-3 7-5 0,6 21-2 31,-3-10-1-31,0-10 0 16,0-9-13-16,0-10-4 15,0-11-84 1,0-11-47-16,-3-7 65 16</inkml:trace>
  <inkml:trace contextRef="#ctx0" brushRef="#br0" timeOffset="100">13209 4657 208 0,'-9'0'77'0,"12"0"-42"0,0 0-41 16,0 2 27 15,30-4-1-31,2-1-34 16,1 0-14-16</inkml:trace>
  <inkml:trace contextRef="#ctx0" brushRef="#br0" timeOffset="101">13489 4768 176 0,'-21'34'68'0,"21"-15"-36"0,12 5-29 0,-12-14 17 16,6 6 1-16,0 3 2 15,3-9 1-15,5-2 2 16,4-11-14-16,3-5-5 0,3-7-2 15,0-4-3-15,0 1 1 16,-10-12-2-16,-5 7 2 16,-9-1-2-16,-6 5 2 15,-5 3-2-15,-4 6 2 0,0 2-2 16,0 3-1-16,0 2-21 16,6 11-64-1,6 5-6-15</inkml:trace>
  <inkml:trace contextRef="#ctx0" brushRef="#br0" timeOffset="102">13248 4633 208 0,'-18'5'79'0,"18"-2"-42"0,3-1-41 16,6 1 15-16,0 0 14 15,5-3 8-15,10 0-10 16,6-3-3-16,6 0-12 15,-1 1-3-15,1-3-1 0,3-1-20 16,-3 4-7-16,-4 2-52 16,1-3-68-16,0 0 34 15</inkml:trace>
  <inkml:trace contextRef="#ctx0" brushRef="#br0" timeOffset="103">14072 4641 168 0,'0'-3'66'0,"0"1"-36"0,0-1-13 0,0 3 22 16,0 0-9-16,-3 0 0 15,-3 0-4-15,-3 3-1 16,0 2-14-16,-3 3 0 0,0-3 0 15,4 3-6-15,2-3-3 16,0 1-1-16,6 7-6 16,6 0 1-1,0 8 2-15,2-5 1 16,1-3 1-16,0 3 2 0,-3-3 3 16,-3-2 2-1,-6 5-1-15,0-6 1 0,-3 4-4 16,-3-9-2-16,0-5 0 15,1 3-1-15,-4-3-16 16,6-3-6-16,3-2-22 16,3-3-10-16,3 0-31 15,3-8-40 1,6-5 41-16</inkml:trace>
  <inkml:trace contextRef="#ctx0" brushRef="#br0" timeOffset="104">14132 4675 204 0,'3'5'77'0,"0"-5"-42"0,3 3-37 16,-1 2 14-16,4-2 3 0,6 2 2 16,3-2-2-16,-3-3 1 15,3 0-9-15,0 0-4 0,-3-3 0 16,-3-2 0-16,2 0 1 16,-5-1 0-16,-3-1 0 15,-3 1-2-15,-3-2 1 16,-3 3-7-16,-6 2-1 15,-3 3-3-15,-5 3 2 16,-7 2 4-16,3 11 1 16,3-3 1-16,3 11 2 15,3-5 5-15,9 5 6 16,9-3-3 0,6-3 0-16,6 1-2 15,3-6-2-15,0-2-1 0,0-6-12 16,2-8-3-1,1-2-24-15,0-3-10 0,-6-3-32 16,0-18-48 0,-3 3 31-16</inkml:trace>
  <inkml:trace contextRef="#ctx0" brushRef="#br0" timeOffset="105">14355 4466 184 0,'-3'-13'68'0,"0"24"-36"0,6-6-35 15,3 0 11-15,3 6 16 16,-3 2 11-16,0 8-1 0,0 6 1 16,0 4-20-16,0 6-5 0,-1 8-2 15,1-2-4-15,0-4-1 16,0-7-3-16,0-8-1 16,0-6-52-16,0-2-22 15,3-8-35 1</inkml:trace>
  <inkml:trace contextRef="#ctx0" brushRef="#br0" timeOffset="106">14510 4670 200 0,'-3'3'77'0,"6"-3"-42"0,9 2-41 0,-7 1 12 15,4-1 7-15,3 1 6 0,0 0 2 16,0-3 2-16,3 0-13 15,6-3 1-15,-3 0 0 16,0-2-4-16,-4-3-2 0,1 0-5 16,-6-2-2-16,-3-3-2 15,-6 2 0-15,-12 3-8 16,-6 5-5-16,-2 3 6 16,-4 8 4-16,-3 3 7 15,0 10 4-15,6 8 1 16,4-2 0-16,2-1 3 15,9 1 3-15,6-9-2 16,9 3 0-16,6-5-5 16,8-3-3-16,7-2-16 15,0-6-7-15,3-5-29 16,-1-5-10-16,4-3-32 16</inkml:trace>
  <inkml:trace contextRef="#ctx0" brushRef="#br0" timeOffset="107">14861 4628 192 0,'-21'-11'74'0,"15"14"-40"0,-12-3-27 0,9 2 18 16,0 4-9-16,-3 2-1 15,4 2-7-15,-1 6 0 16,0 8-5-16,3-6 3 0,6 9 0 16,6-3-2-1,3-6-3-15,5-2 2 16,4 0-4-16,3-6 0 15,0-4-17-15,0-9-8 0,3-2-26 16,-4-14-12-16,-2-7-17 16</inkml:trace>
  <inkml:trace contextRef="#ctx0" brushRef="#br0" timeOffset="108">14947 4440 248 0,'-6'2'93'0,"6"-2"-50"0,3 19-46 15,-3-9 19-15,3 6-1 16,-3 11 5-16,3 5-6 16,0-1-1-16,0 14-7 0,0-2-2 0,0-9 2 15,0-2-3 1,0-6-2-16,-3-5-33 0,0-5-14 16,0-3-50-1,0-5-47-15,0-8 49 16</inkml:trace>
  <inkml:trace contextRef="#ctx0" brushRef="#br0" timeOffset="109">14843 4601 256 0,'15'-3'96'0,"0"-2"-52"0,6-3-43 0,-7 6 21 15,7-4-14-15,3 1-2 0,6 2-17 16,0 1-6-16,2 2-95 16,1 0-40-16,-3 0 72 15,-3 0 37-15</inkml:trace>
  <inkml:trace contextRef="#ctx0" brushRef="#br0" timeOffset="110">15423 4548 196 0,'-17'0'74'0,"5"5"-40"0,0 6-27 0,6-3 18 15,0 5-7-15,-3 3 2 16,3 3 0-16,0-1 0 16,3 11-11-16,3-2-8 0,6-1-1 15,6-5 2-15,3-5 3 16,3 0-20-16,2-5-9 15,-2-3-30-15,3-8-13 16,6-6-25-16</inkml:trace>
  <inkml:trace contextRef="#ctx0" brushRef="#br0" timeOffset="111">15528 4654 176 0,'-21'16'66'0,"18"-3"-36"0,0 16-24 15,6-13 17-15,0 3-3 16,6-1 3-16,3-2-9 16,0-3-1-16,5 0-7 15,7-5 3-15,-3-2 3 0,3-9 3 0,-6-2 3 16,6-11-1 0,-10-5-5-1,-8 0-2-15,-6-1-4 0,-6 1 1 16,-3 0-6-16,-2 3-1 15,-7 2-20-15,-3 2-9 16,-3 4-40-16,6-1-19 16</inkml:trace>
  <inkml:trace contextRef="#ctx0" brushRef="#br0" timeOffset="112">15688 4371 220 0,'0'8'82'0,"0"-3"-44"16,9 14-33-16,-6-9 19 0,0 14 5 15,0 5 6-15,-3 8-9 16,0 11-4 0,9 10-12-1,0-10-6-15,-3-9-3 0,0-7-37 16,0-8-13-16,6-8-48 15,3-6-49 1,0-7 48-16</inkml:trace>
  <inkml:trace contextRef="#ctx0" brushRef="#br0" timeOffset="113">15852 4630 140 0,'-6'8'52'0,"9"0"-28"0,-3 5-15 0,0-5 16 15,0 8 14-15,3 8 11 16,3-6-16-16,3 1-7 16,3 0-16-16,6-9 4 0,0 1 4 15,8-11-6-15,-2-6 0 16,0 4-3-16,-3-17-1 16,-6 1-3-16,-3-1-1 15,-6-2-1-15,-6 2 2 16,-9 1-1-16,-9 5 0 15,-3 2-6-15,-6 3-1 16,0 6-19-16,1 2-9 16,2 2-33-16,6 1-14 0,3 0-33 15</inkml:trace>
  <inkml:trace contextRef="#ctx0" brushRef="#br0" timeOffset="114">16081 4633 220 0,'9'24'85'0,"-3"-16"-46"0,12 2-46 15,-12 9 16-15,0-6 3 16,0 0 7-16,-3-2-10 16,-3-1-2-16,0-4-5 15,3-9 1-15,-3 8 2 0,0-10 11 16,0-6 5-16,3 1-11 0,-3-6-6 15,6 0-2-15,0-2-2 16,6-1 0-16,-1 3 2 16,4 0 1-16,0 3 3 15,3 0 3-15,3 2 2 16,0 3-3-16,3 3 0 16,-1 2-5-16,-2 1-2 15,3 2-9-15,-9 0-5 16,3 0-106-1,3 0-65-15,-3-21 76 16</inkml:trace>
  <inkml:trace contextRef="#ctx0" brushRef="#br0" timeOffset="115">12810 4495 64 0,'0'-13'24'0,"0"13"-12"0,0 0 3 15,3 5 15-15,-3-5-5 16,0 0 7 0,3-2-10-16,-3-4 0 15,0 6-2-15,0 0-11 16,0 0-8-16,0 0-3 0,0 8 3 15,-6 3 3-15,3 7 1 16,-3 4 0-16,0 4-3 16,0 3 1-16,0 11-2 0,-3 7 2 15,-3 6 2-15,0 0 2 16,1 3-3-16,2 2-3 16,0 3 0-16,0 10 1 15,0-4 3-15,0 4 2 16,3-2-1-16,0 2 1 15,0 6-4-15,0 0-2 16,3-9 2-16,0 1 2 16,0-5 0-16,0-1 0 15,3-5-1-15,0-7 2 16,0 10-3-16,0-9 0 16,0-1-1-16,0-4 1 15,0 6 4-15,0-2 6 0,0-4-12 16,0-2-4-16,0 0 1 15,0-5 2-15,0 10 5 16,0-8 2-16,0-7-3 16,0 7-1-1,0 3-1-15,0 0-2 16,0-5 1-16,0 0-1 16,0-3 2-16,3 0-1 15,0-3-1-15,0 0 1 16,0-2 1-16,0 3-1 15,3-6 2-15,-3 0-2 16,3 0 2-16,0-3-2 16,0 1 2-16,0 10-4 0,0-13 0 15,0-3-1-15,0 5 0 16,3 11 4-16,0-2 1 16,-1-4 1-16,-2-4 0 15,6-1-5-15,0 6 1 16,3 0 0-16,0-3 2 15,0-3-1-15,-3 4 2 16,3-1-4-16,3 0 0 16,-4 2 1-16,4-1 2 15,-6-4-1-15,3-2-1 16,-3 0 1-16,-3-3-1 16,0 0 2-16,3-2 1 15,-9-4-1-15,0 1 1 16,6 0-2-16,-3-3-1 0,-6-2 3 15,6-3 0-15,-1 0-1 16,-2-3 1-16,0 0-4 16,0 1 0-16,0-1 1 15,-9-2 0-15,9-1 2 16,-3-2 1-16,-6 3-4 16,6-3 1-16,-5 3 0 15,2-3 0-15,3 5-3 16,0 0 2-16,-3-7-10 15,0 7-5 1,3-8-1-16,-3 3-22 0,3-2-9 16,0-1-17-1,0 0-49 1</inkml:trace>
  <inkml:trace contextRef="#ctx0" brushRef="#br0" timeOffset="116">12861 7694 64 0,'-3'0'24'0,"3"0"-12"0,3 0-1 0,-3 0 30 16,0 0-23-16,0 0 21 16,6 3-23-16,0-1 12 15,-1 6-17-15,4-2 10 16,0 4-12-16,3-5 2 16,0 3-7-16,0-2 2 15,0 2-3-15,0-3 5 16,0 0-5-16,-3-2 1 15,3 2-2-15,-6-5 1 16,2 3-2-16,-5-3 2 16,3 2-2-16,-6-2 6 15,0 0-4-15,0 0 1 0,3 3-2 0,0-3 1 16,3 0-2-16,-3 0 2 16,0 0-2-16,0 0 2 15,0 0-2-15,3-3 4 16,0 3-3-16,-3-5 6 15,0 0-5-15,0-3 6 16,3 0-6-16,-3-5 1 16,0 2-2-16,0-10-4 15,0 8 1-15,0-6-1 16,0 6 0-16,-3-5-18 16,3 4 11-16,0-2-69 15,0 6 43-15,0-3-75 16,0 2 62-16</inkml:trace>
  <inkml:trace contextRef="#ctx0" brushRef="#br0" timeOffset="117">12920 7787 156 0,'0'-3'57'0,"3"22"-30"0,-6-27-12 0,3 8 18 16,0 0-3-16,0 0 2 15,0 0-16-15,3 8-4 0,-3 7-8 16,3-1 6-16,0 2 5 0,3-1-3 16,-3 7-2-1,0-7-3 1,0-1 0-16,0-4-20 15,-3-2-5-15,0-2-47 16,0-6-18-16,0 0-12 16</inkml:trace>
  <inkml:trace contextRef="#ctx0" brushRef="#br0" timeOffset="118">12926 7755 168 0,'-6'0'66'0,"6"3"-36"0,0 2-26 0,0-5 15 15,0 5-5-15,6-2 2 32,12-1 0-32,6-2-1 15,0 0-7-15,-4-2-5 0,1-1-2 16,-3 1-1-16,0-4 0 15,-3 4-3-15,-3 2 2 16,-3 0 3-16,-3 2 1 16,-3 4-1-16,-3 1 1 15,0 1 9-15,-3 14 7 0,3-1-1 16,-3 0-1-16,3-3-5 16,0 1-2-16,0 2-4 15,0-2 1-15,3-1-4 16,0-5-2-16,0-2-16 15,0-6-31 1,-3-5-16-16,0 6-50 16</inkml:trace>
  <inkml:trace contextRef="#ctx0" brushRef="#br0" timeOffset="119">12935 7956 224 0,'-12'3'85'0,"15"7"-46"0,6-4-46 16,-6-6 16-16,3-3 12 0,3 6 10 16,6-6-2-16,6 3 0 15,-1-3-16-15,7 1-8 0,0 2-3 16,0-3-11-16,-3 3-2 16,-7 0-84-1</inkml:trace>
  <inkml:trace contextRef="#ctx0" brushRef="#br0" timeOffset="120">23020 10282 184 0,'0'0'68'0,"-18"-6"-36"0,12 6-20 0,6 0 30 16,6-8-16-1,3 1-12-15,3-1-7 16,-3 0-5-16,5 2-2 0,-2 1 1 15,0 5-1-15,0 5 0 16,0 6 0-16,-3 0 2 16,3-1 1-16,-6 1 1 0,-6-1 11 15,-3 4 7-15,-3-4-9 16,-3 3-4-16,3-2-6 16,0-3-3-16,-3 0-2 15,9-3 1-15,0-2-6 16,0-1 0-16,12 1 3 15,-3 2 4-15,9 1-1 16,-6-1 0-16,6 3 3 16,-7 0 1-16,-2 2 7 15,-3 1 4-15,-3 0 6 16,-6-4 2-16,-6 1-9 16,-5 0-5-16,2 3-5 0,-3 2-3 15,-9-5-10 1,3 5-6-16,0-10-14 0,6 5-6 15,1-8-32-15,5-3-14 16</inkml:trace>
  <inkml:trace contextRef="#ctx0" brushRef="#br0" timeOffset="121">23032 10168 104 0,'0'-13'38'0,"11"15"-20"0,-22-7-10 15,11 2 13-15,0 1-3 16,0 2 1-16,-9-3 1 0,0-2 2 15,-3 5-12-15,12-5 5 0,-9 5 5 16,-3 0 0-16,0 5 3 16,-6 3-2-16,9 2-1 15,-12 4-4-15,1 7-2 16,8 5-6-16,-3 9 0 16,0 10 6-1,6 10 5-15,9 1 0 0,9-6-2 16,6 0-5-16,6-13-2 15,8-8-4-15,7-10 1 16,6-6-2-16,8-10 0 16,1-14-1-16,0-18 2 15,-7-5-3-15,-11-6-2 0,-12-5 2 16,-6 0 2-16,-15 0 7 16,-12 3 2-16,-9 2-1 15,-9 11 2-15,9 8-6 16,-8 0-1-16,-1-1-17 15,3 9-7-15,6 3-32 16,6 4-11-16,6 4-58 16</inkml:trace>
  <inkml:trace contextRef="#ctx0" brushRef="#br0" timeOffset="122">23615 10345 128 0,'-6'-10'49'0,"6"4"-26"0,-6 4-1 16,3-6 20-16,0 8-3 15,-6 0 2-15,0 2-17 16,0 4-6-16,-6 2-11 15,-5 5 8-15,-7 3 5 0,6 2-10 0,12 3-3 16,-3 9-3-16,3-7 0 16,9 1-2-16,9-3-4 15,9-2 1 1,3-9-23-16,3-2-10 16,-1-5-37-16,1-11-15 15,0-5-1 1</inkml:trace>
  <inkml:trace contextRef="#ctx0" brushRef="#br0" timeOffset="123">23701 10393 212 0,'-21'2'79'0,"15"4"-42"15,1 2-28-15,5-3 19 0,0 3-1 16,0 3 3-16,0-1-7 16,2 6-2-16,4 5-12 15,3-2 1-15,3-3 3 0,6-6-1 16,-3-2 1-16,12-11-5 15,-9-2 0-15,-3-8-5 16,-4 0 0-16,-2-3 1 16,0-3 0-16,-9 1 2 15,-9-1 1-15,0 3-3 16,-2 3-3-16,-7 3-9 16,-3 4-5-16,9 1-22 15,-3 5-8-15,0 0-30 16,12 0-11-16,-3 0-24 15</inkml:trace>
  <inkml:trace contextRef="#ctx0" brushRef="#br0" timeOffset="124">23853 10414 184 0,'15'29'68'0,"-12"0"-36"0,3 21-22 0,-6-34 20 15,6 6 4-15,0-1 4 16,-3-3-18-16,-3-2-9 16,9-3-5-16,-9 1-2 15,0-7 0-15,0 1 0 0,0-8-7 16,-3-2-2-16,-3-6-5 16,-3-5 1-16,6-1 3 15,0-1 1-15,-3-12 0 16,3 1 4-16,-3-1 0 15,12-2 1-15,-3 0 0 16,3 5 0-16,6 3 6 16,0 0 6-16,6 5-2 15,-4 5 2-15,1 3-3 16,-3 6 2-16,0 2 0 16,-6 5 3-16,-3 6 2 15,-3 2 2-15,-9 0-8 16,-3 3-3-16,0 2-4 15,-3-2 0-15,4-5-15 0,-1 7-7 16,3-12-30 0,0 4-13-16,0-10-39 15,9-10-40-15,0-1 49 16</inkml:trace>
  <inkml:trace contextRef="#ctx0" brushRef="#br0" timeOffset="125">24023 10337 220 0,'0'3'85'0,"3"0"-46"0,6 5-37 0,-3-3 19 15,3 5 15-15,-4 4 12 0,4 1-19 16,6-1-6-16,-3-1-14 16,0 5-6-16,-3-2-2 0,-6-5-10 15,6 2-2-15,-3-13-76 16,0-2-45-1</inkml:trace>
  <inkml:trace contextRef="#ctx0" brushRef="#br0" timeOffset="126">24228 10348 228 0,'-3'13'85'0,"-6"3"-46"0,-3 18-32 16,6-12 18-16,-6 12 13 15,3 6 9-15,-2-6-21 16,2-5-7 0,-3 13-14-16,3-7-4 0,0-9-36 15,3-5-15-15,0-2-73 16</inkml:trace>
  <inkml:trace contextRef="#ctx0" brushRef="#br0" timeOffset="127">24502 10136 140 0,'0'0'52'0,"0"-8"-28"0,3 14-11 0,-3-6 17 15,0 0 2-15,3 7 4 16,0 1-7-16,-3 6-3 16,6 15-14-16,-3 3 1 0,-3 2 1 15,0 0-3-15,0-2-1 16,0-3-9-16,0-5 0 15,0-3-6-15,0-8 1 16,0-2-36-16,0-3-13 16</inkml:trace>
  <inkml:trace contextRef="#ctx0" brushRef="#br0" timeOffset="128">24502 10136 160 0,'0'-2'60'0,"0"2"-32"0,3-3-13 15,-3-2 20-15,6 2-6 16,3 0 0-16,3 1-14 15,-3-1-4-15,11 0-7 16,-2 3-1-16,3 3 1 0,-9-3 2 16,6 5 3-16,-9 3 0 15,-6 0 0-15,-12 3 3 16,-3-3-6 0,3 2-1-16,-6-2-3 0,0 3-2 15,3-3 1-15,3 0-1 16,1-3-3-16,2 0 2 15,0 1 1-15,15 7 0 16,-1 5 2 0,10 1 10-16,3-3 4 15,3 0-1-15,-6 2-1 16,-3 1-6-16,-6-1-3 16,6-2-2-16,-9 3 0 0,2-4-2 15,-8-1 2 1,0 2-15-16,0-9-7 0,0-1-30 15,0 4-11-15,0-10-37 16,0 0-43 0,6-5 51-16</inkml:trace>
  <inkml:trace contextRef="#ctx0" brushRef="#br0" timeOffset="129">24901 10149 152 0,'-6'-2'57'0,"6"4"-30"0,0-12-27 0,0 10 35 16,-3-5 3-1,-15 5-1-15,6 0-2 16,-6 2-20-16,9 3-2 0,-6 6 0 16,1 5-5-16,2 8 0 15,3 10 11-15,-3 1 5 16,9-1-8-16,-3-2-2 16,6-3-8-16,0 3-2 15,15-1-4-15,0-12-1 16,-3-6-4-16,14-13-30 15,-5-3-10-15,0-2-19 16,-9 0-5-16,6 0-3 16,-9-3-29-1,-6 0 27-15</inkml:trace>
  <inkml:trace contextRef="#ctx0" brushRef="#br0" timeOffset="130">24850 10335 200 0,'-6'-3'74'0,"6"3"-40"0,0 0-33 16,6-8 16-16,0 11 0 16,3-1 2-16,0-2-6 15,3 0 0-15,-3 0-8 16,0 0-3-16,0 0-1 0,0 3 3 16,-6 0 2-16,6 2 9 0,-6 3 4 15,2 0-3-15,-5 2-1 16,0 1-12-16,0 0-1 15,0-4 0-15,3 1 3 16,-3-2-7-16,0-1 0 16,6-2-35-16,-6-3-13 15,0 0-28 1,3 0-53-16,0 0 29 16</inkml:trace>
  <inkml:trace contextRef="#ctx0" brushRef="#br0" timeOffset="131">25053 10157 148 0,'0'-5'55'0,"14"5"-30"0,-5 3 1 15,-9 5 23-15,0-8-7 16,0 2-2-16,0 4-5 16,0 2 0-16,0 13-19 15,-3 10 0-15,-3 4 0 0,6-1-4 16,-2-2 1-16,-4 0-8 16,6-1-3-16,0 1-1 0,0-5 1 15,6-6-58 1,-4-21-69-1,4-8-6 1</inkml:trace>
  <inkml:trace contextRef="#ctx0" brushRef="#br0" timeOffset="132">25067 10134 132 0,'-8'0'49'15,"8"0"-26"-15,-3-6-5 0,3 9 18 0,0-6-3 16,0 3 3-16,0 0-3 16,0 0 2-16,0-2-19 15,0-1-5-15,3-2 0 0,5-6-7 16,7 3 0-16,-9-8 0 16,15 8 0-16,-6-5-2 15,0 10 1-15,0-4-4 0,0 7 0 16,-6 7 1-16,3 4 0 15,-4-3 2-15,-16 5 8 16,8 6-1 0,-12-6-5-16,-6 8-2 15,3-13-1-15,-3 8-1 16,0-8 0-16,6 2 2 16,-3-4-8-16,6 2-1 15,3-3-5-15,4 0 0 16,4-2 4-16,16 2 4 15,0-2-8-15,-3 0-2 0,6 7 7 16,0 1 6-16,-3 7 10 16,-1 3 6-16,-2 1 17 15,-6-1 9-15,-3 0-1 16,-6 0-2-16,-9-2-10 16,0-1-5-16,-8-2-13 15,5 0-6-15,-6-8-12 16,-6 5-5-16,3-5-35 15,0 3-16-15,-6-11-75 16</inkml:trace>
  <inkml:trace contextRef="#ctx0" brushRef="#br0" timeOffset="133">23061 10946 132 0,'-3'0'52'0,"9"5"-28"0,-3 16 3 15,0-10 21-15,3-1-6 16,0 6 1-16,0-2-14 16,0 1-5-16,3 1-14 15,-3 5 0-15,3-2 1 0,-3-6-4 16,0-2 1-16,-3-1-3 15,6-12 2-15,-3-1 0 16,0 3-6-16,-6-10-2 16,6-1-3-16,-4-5 3 15,1 0-2-15,0-13 1 16,0 5 0-16,0 3-2 16,3 3-4-16,-3 4-2 15,6 4-17-15,-3 2-6 16,0 3-22-16,12 7-8 15</inkml:trace>
  <inkml:trace contextRef="#ctx0" brushRef="#br0" timeOffset="134">23347 10943 188 0,'-3'-2'71'0,"0"4"-38"16,-3-4-28-16,6 2 19 0,-3 10-2 15,-3 3 2-15,-3 1-11 16,-3 4-5-16,6 1-5 16,0 4-3-16,3-7 1 0,6 3 5 15,3-6 4-15,0 6-14 16,0-11-4-16,0-3 3 16,3-3 2-16,0-4-6 15,-3-3-2-15,0-3-1 16,0-6 2-16,-3 4 4 15,-3-3 1-15,0-3 3 16,0-6 1-16,0 4 3 0,0 7 3 16,0 9 0-16,0-6 0 15,0 8 3-15,0 5 5 16,0 6 4-16,6-1 2 16,-3 6-6-16,6-3 0 15,-6 1-8-15,6-4-1 16,0 6-2-16,-3-8-2 15,0-3-24-15,0 1-9 16,-1-4-23-16,-2-2-7 16,-3-5-27-16</inkml:trace>
  <inkml:trace contextRef="#ctx0" brushRef="#br0" timeOffset="135">23445 10766 184 0,'0'3'71'0,"0"2"-38"0,18 3-25 15,-12 0 16-15,-3 5 8 16,0 5 7-16,0 12-6 16,-9 9 0-16,3-4-18 15,9 4-9-15,-3-12-4 0,3 2 2 16,3-8-28-1,0-2-11-15,-3-4-14 16,9-7-82 0</inkml:trace>
  <inkml:trace contextRef="#ctx0" brushRef="#br0" timeOffset="136">23570 10922 192 0,'-6'-19'74'0,"9"22"-40"0,0 21-31 0,-3-8 17 16,3-3 12-16,0 0 9 16,0 3-10-16,3 0-4 15,-3 0-15-15,6-3-5 0,0 0-3 0,0 3-2 16,0-8-2 0,-3-3-2-16,9-5 1 0,-3-5-6 15,-3 0 0-15,5-6-2 16,-5 1 1-16,3-17 5 15,-6 6 3 1,-12 3 3-16,15 7 1 16,-9 0 0-16,0 22 2 15,-3 5 3 1,-3 0 5-16,15 2-6 16,-3 1 0-16,0-3-4 15,9 0-3-15,0-3-14 16,-6-3-4-16,3-4-26 15,-3-4-13-15,5-4-43 16,-2-4-37 0,0-2 54-16</inkml:trace>
  <inkml:trace contextRef="#ctx0" brushRef="#br0" timeOffset="137">23832 10919 188 0,'0'3'71'0,"0"-6"-38"0,9 19-21 0,0-13 19 15,-6 2-3-15,6 8 3 16,0-2-13-16,0 0-3 16,-6-6-9-16,6 0-2 0,-3-5 0 15,6 3-2-15,-3-11-2 16,2 3 3-16,-8-1 2 0,9-10-2 16,-9 3-2-16,3 0 0 15,-9 0 1-15,0 5-3 16,-12 2 0-1,4 4 1-15,-1 2 0 16,-6 2 2-16,9 4-3 16,-3 4-2-16,3 12 4 15,0-9 1-15,9 5 2 16,-3-2 2-16,6 3-3 16,12-1 0-1,0 1-17 1,3-11-5-16,0-3-31 15,-4 3-12-15,7-13-45 16</inkml:trace>
  <inkml:trace contextRef="#ctx0" brushRef="#br0" timeOffset="138">24106 10888 148 0,'6'-8'55'0,"-3"8"-30"0,-3-3 1 15,0 3 23-15,0 0-11 16,-3 0-4-16,-3 3-12 16,0 5-3-16,-3-3-11 15,0 0-3-15,0 8 1 0,0 9-3 16,6-7 0-16,3-1-3 16,0-1-3-16,3-2-1 15,9-1 0-15,-3 3 3 16,6 1 2-16,-3-1 13 15,0-3 6-15,-6-4 16 16,-6 2 9-16,-3 0-23 16,-3-3-12-16,-3 0-5 0,-3-2-2 15,-3 2-4-15,3-5-1 16,-6 0-17-16,10-3-7 16,-4-2-25-16,9 5-7 15,3 0-54 1</inkml:trace>
  <inkml:trace contextRef="#ctx0" brushRef="#br0" timeOffset="139">24532 10655 188 0,'-21'-8'71'0,"15"3"-38"0,-3 10-23 15,3 0 20-15,-3-2-18 16,6 2-4-16,-6 8 6 15,-3 8 2-15,6 6-7 16,3 2 12-16,0 3 6 0,-3 5 1 16,6 5 3-16,0 0-17 0,-8-4-8 15,5-12-11-15,0 0-2 16,9-7-28-16,-6-3-12 16,5-6-28-16,-10 1-13 15</inkml:trace>
  <inkml:trace contextRef="#ctx0" brushRef="#br0" timeOffset="140">24285 10943 192 0,'-9'0'74'0,"12"-13"-40"0,6 16-35 0,0-1 12 0,-1-12 12 15,-5 2 25 1,24 0-7-16,-3 0-21 15,-3 3-12-15,3-1-6 0,-3 4-13 16,-7-1-3-16,7 3-48 16,-6 0-19-16,-3-3-19 15</inkml:trace>
  <inkml:trace contextRef="#ctx0" brushRef="#br0" timeOffset="141">24520 10893 180 0,'-3'3'68'0,"6"2"-36"0,3 19-35 0,-3-8 13 16,0-3 19-1,-3 3 11-15,6-3-5 0,-3-3-3 16,-3 1-18-16,6-3-9 0,-6 0-1 16,3 0-3-16,-3-8 2 15,0 0 2-15,0 0 2 16,0-3-6-16,3 1-2 15,-3-4-3-15,3-4 3 16,-1-1-2-16,1 1 1 16,6-6 2-16,-3 2 0 15,0 1-3-15,3 3 0 16,12-1-5-16,-6 3 0 16,-3 3-42-16,0 2-17 15,-3-2-10 1,0 0-8-1</inkml:trace>
  <inkml:trace contextRef="#ctx0" brushRef="#br0" timeOffset="142">24692 10901 188 0,'-8'5'71'0,"8"19"-38"0,0 5-41 16,-3-18 12-16</inkml:trace>
  <inkml:trace contextRef="#ctx0" brushRef="#br0" timeOffset="143">24681 10991 338 0,'3'16'32'0,"5"-6"-14"15,-2 1 0-15,0-3-1 0,3-6-3 16,9-2 0-16,-6-8-2 16,0 1 2-16,3 1-3 15,-6-10 7 1,-3-2-3-16,0 2-8 0,-12 3-2 16,3 0-5-16,-6 2-3 15,-3 0-20-15,0 6-8 16,-3 2-28-16,3 1-10 15</inkml:trace>
  <inkml:trace contextRef="#ctx0" brushRef="#br0" timeOffset="144">24794 10859 156 0,'6'0'57'0,"-3"5"-30"0,17 3-14 0,-8-3 17 0,-6 3 7 16,6 16 4-16</inkml:trace>
  <inkml:trace contextRef="#ctx0" brushRef="#br0" timeOffset="145">24865 10948 427 0,'9'19'32'0,"-9"-8"-12"0,0-6-13 16,6 3-4-16,-3-6-3 15,0 4-1-15,-3-1-6 16,0-5 0-16,0 0-8 15,9-18-12 1,-3 2 4-16,0 0 5 16,3 0 3-16,0 3 5 15,-3 2 4-15,0 6 12 16,-1 2 5-16,-2 3 11 16,6 3 6-16,-6-1-2 0,-3 9-1 15,0 8-9-15,0-6-3 16,0 0-5-16,0-2-3 15,0-6-5-15,0-5 0 16,0 0-2-16,9-13-6 16,0-1-2-1,0 1-6-15,3 0-3 16,0 0 4-16,6 2 4 16,-6 3 6-16,15 6 5 15,-10 4 12-15,4 3 4 16,-6 6 4-16,-3 8 2 15,3-4-10-15,-12 1-2 0,6-2-15 16,-6-4-6 0,-3-2-50-16,6 0-20 0,-6-8-43 15</inkml:trace>
  <inkml:trace contextRef="#ctx0" brushRef="#br0" timeOffset="146">23273 11287 132 0,'0'-3'49'0,"-3"6"-26"0,3 2-7 0,0 1 18 16,6 2-3-16,-6 2 2 15,9 19-8-15,2 3-3 16,-5 2-12-16,-9 1 9 0,6-9 7 15,0 1-5-15,-3-3 0 16,-3 2-8-16,0-7 0 16,6-4-8-16,-9-7-3 15,9 3 1-15,-6-8-2 16,9-3-1-16,-3 0 1 16,3-8-4-1,0-6 2-15,0-4-6 16,-3-1 0-16,6-2 1 15,3-3 3-15,-6 3-3 16,3 5 0-16,3 6 5 16,0 7 2-16,-3-5-2 15,0 14-1-15,8-1 7 16,-11 5 4-16,3 6 0 16,-3-2 0-16,-3-4-3 15,6 14-1-15,-9-14-1 16,-3 4-24-16,3-9-9 15,-3-2-28-15,3-3-11 16,0-3-41 0</inkml:trace>
  <inkml:trace contextRef="#ctx0" brushRef="#br0" timeOffset="147">23538 11462 212 0,'-9'0'79'0,"9"2"-42"0,9 4-43 0,-9-1 12 16,8-2 9-16,-2 2 7 16,0 0 3-16,6 1 0 15,-3-4-14-15,6-2 0 0,-3 0 0 16,0-2-6-16,0 2-3 0,-3-6-1 16,3 1 1-16,-6 0 1 15,-3-9-1 1,-3 12-2-16,-6-9-6 15,-3 3-1-15,-6 8 1 16,6 3 3-16,-3 2 0 16,0 0-1-16,0 1 3 15,3 2 0-15,0 0 3 16,0 2 3-16,9 3 4 16,0-2 2-16,9 0-8 15,0-3-1-15,3-1 0 16,3 7 1-16,0-9-1 15,-3-2-2-15,12-1-15 0,-7-4-7 16,1-1-40-16,3-2-15 16,-3-3-24-1</inkml:trace>
  <inkml:trace contextRef="#ctx0" brushRef="#br0" timeOffset="148">23779 11467 156 0,'-3'0'57'0,"6"5"-30"0,0-5-18 0,3 8 16 15,-3-5 8-15,-3 8 4 0,8-1-4 16,-5 3-3 0,6-2 12-16,-9-1-23 0,6 1-8 15,-3-3-3-15,0-3-1 16,-3 1 1-16,0-6 0 16,0-3 0-16,0-2-4 15,3-3-3-15,0-3-3 16,0-5 1-16,3 3-4 15,3-3 1-15,-3-2-16 16,9 10-4-16,-6-11-15 16,6 9-5-16,-3 2-7 15,-3 2-4-15,8 1 13 16,-14 10 5-16,6-2 26 16,3 5 40-1,-3 0 16-15,0 0-8 16,0 0-7-16,3 0 0 0,-3-3 3 15,3 0-16-15,0 1-5 16,-3-6 2-16,6 0 0 16,-4-3-3-16,-2 0-1 15,-3-10-6 1,-3 10-1-16,-3-7 3 16,-3-6-5-16,-9 0-3 15,3 3-8-15,1 10-4 16,-4-5 3-16,-9 19 4 15,3-3 2-15,3 2 3 16,9 6 1-16,-6 0 3 16,9 3 8-16,-3-1 5 15,6-2-1-15,9 3 2 16,6-1-5-16,0 1-1 16,3-11-6-16,3-3-1 0,2 0-19 15,4-8-9-15,6-4-58 16,-3-4-23-16</inkml:trace>
  <inkml:trace contextRef="#ctx0" brushRef="#br0" timeOffset="149">21210 10218 160 0,'-3'3'63'0,"-9"-8"-34"0,18 13-12 0,-12-8 20 16,3 5 1-16,3-5 4 15,-3 8-17-15,3-8-4 16,6-3-13-16,-3 3 4 0,-3 0 1 16,3 0 0-1,0-3-7-15,9 1-1 16,0-1-1-16,3 1 0 15,2-4 2-15,1 4-5 16,3-4-1-16,3 6 0 16,0 0 0-1,-3 11 0-15,5-8 0 0,-5-1 0 16,3 6 2-16,-6 3 1 16,3-1 1-16,-3 3-2 15,-1 1 1-15,-5-1-2 16,0 3 2-16,3 0-2 15,-3 0 2-15,-3 2-2 16,-3 1 2-16,0 2 2 16,-3 3 4-16,-3-6-2 15,0 6-2-15,0 2-2 16,0-7 0-16,-3-1 2 16,0 1 2-16,0-1-3 0,-3 1-3 15,0 2 0-15,3-2 1 16,-6-1-1-16,0 1 2 15,0-1-4-15,0 1 0 16,-3 2 3-16,1 3 3 16,-1 0-2-16,3 2 0 15,3 0-1-15,0-2 1 16,3 11 0-16,0-1 3 16,3 0-3-16,6-2 0 15,0 0-3-15,3-8-1 16,3 0 3-16,2-3 3 0,1-3 0 15,0 1 2 1,9-1-4-16,-6-4-2 0,0-1 0 16,-3-3-1-16,-3-2 0 15,-1 0 2-15,1-2-3 16,-3-4 0-16,0 1 1 16,0-1 0-16,-3 1-3 15,0-3 0-15,-3 3 2 16,0-3 0-16,-3 0 1 15,0 0 2-15,0 0-6 16,0 0 1-16,3 0 1 16,-3 0 3-16,0 0 0 15,0 0-1-15,0 0 3 0,0 0 0 16,0 0-4-16,0 0-1 16,0 0 3-16,0 0 3 15,0 0-1-15,0 0-2 16,0 2 0-16,0-2 1 15,0 0 1-15,-3 6 1 16,0-4-2-16,-6 4-2 16,3-4 1-16,-9 6-1 15,3-2 0-15,0 1 0 16,-2 4 0-16,-4 0 2 16,3 2-3-16,0 0 0 15,-3 3 1-15,6-3 0 0,-3 0-3 16,-3 3 2-16,4-2-1 15,2 12 0 1,0 11 2 0,6 0 0-1,0-3 2-15,6-2-6 16,3 5 1-16,6 6 1 16,0 2 1-16,0 0 1 15,0 0 2-15,2 2-1 16,-5-2-1-16,0-3 1 15,-3 1-1-15,0-6 0 16,-3 0 0-16,-3 0 0 16,-3-3 0-16,0-2 2 15,-3-3 1-15,1-2-4 16,-10-6-1-16,0-3 1 16,-6-2 2-16,0 3-2 0,0-6 0 15,1-2-10-15,2-9-5 16,3-2-23-16,6-2-8 15,3-1-35-15,6-2-12 16,9-6-28 0</inkml:trace>
  <inkml:trace contextRef="#ctx0" brushRef="#br0" timeOffset="150">22668 10512 156 0,'-3'3'60'0,"0"-3"-32"0,-3 18-20 0,3-13 18 16,1 1-2-16,-4 2 3 15,0 0-6-15,0 2-1 16,-3 1-11-16,-3 2 3 0,-3 0 4 15,0 3-2-15,0 3 2 0,-3 2-5 16,-5-3 1 0,5 1-5-16,-3-1 1 0,-3 1-1 15,-3-1 3-15,3 1-3 16,1-1 1-16,-1 1-3 16,-3-1 2-16,0 1-2 15,0 5 2-15,1 2-4 16,2-2 0-16,0 0 1 15,0-6 0-15,-3-2 4 16,4 0 3-16,-1 0 0 16,3-5 3-16,0 2-5 15,0-3-3-15,0 1-1 16,7-3-1-16,-4-3 0 16,3 0 2-16,0 3-1 0,6-5 2 15,3 0-4-15,0-1 0 16,-3-2 1-16,6 3 0 15,0-3-5-15,0 0 1 16,3 3 0-16,-3-3 0 16,3-3 2-16,0 6 1 15,0 2-4-15,0-8 1 16,-3 3 0-16,3 0 0 16,0-2-3-1,0 2-4-15,0-3-1 16,-3 6-1-16,3-6 1 15,0 0-9-15,0 1-1 0,0-4-13 16,9 1-3-16,-3-3-11 16,6-2-4-16,-6-4-4 15,6-4 0-15,-3-6 13 16,0 3 10-16,-3 2 17 16,0 3 10-16,3 3 14 15,0-3 5-15,-3 3 6 16,-1 3 1-16,-2 2 5 15,0 2 3-15,0 4-2 16,-3-1 0-16,0 3-5 16,-3 5-1-16,-3 3-1 15,-2 8 1-15,-4 8-7 16,-6 0 1-16,-3 2 3 16,-3-2 4-16,0-3-10 0,3 0-3 15,1 3-7 1,2-5-1-16,3-1-3 15,3-2-1-15,3-3-1 0,6-5-2 16,3 0 3-16,6 0 0 16,3-3 1-16,6 1 0 15,9-6 0-15,-1 0 2 16,7 0-1-16,3 0 2 16,-6 0-2-16,0 2 2 15,-7 1-4-15,-2 0 0 16,0 2 1-16,-6-2 2 15,-3-1-19-15,-3 1-6 16,0-6-103 0,-9 1-28-1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3:18.0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13185 13274 132 0,'0'-2'52'0,"3"4"-28"0,0 1-15 0,-3-3 16 16,3 2-8-16,0 4-2 15,0 2 0-15,0 5 1 0,0 5-9 16,0 9 7-16,-3 15 3 0,-3 6-5 15,3 10 1-15,0-2 3 16,0-6 2-16,0 0-7 16,0-5-4-16,0-8-4 15,0-5 0-15,0-3-2 16,0-5 2-16,0-6-2 16,0-2 2-16,0-5-13 15,0-3-3-15,-3-3-12 16,0 0-2-16,-3-5-25 15,0-2-11-15,0-6-20 16</inkml:trace>
  <inkml:trace contextRef="#ctx0" brushRef="#br0" timeOffset="1">13060 13536 132 0,'-3'-3'52'0,"3"3"-28"0,0 0-8 0,0 0 16 16,0 0-4-16,0 0-2 15,6 0-8-15,3 0-1 16,6 0-10-16,9-2 0 0,2-1 3 16,4 1-6-16,3-1 0 0,0 0-2 15,-1-2-2 1,1 0-10-16,-3-1-4 0,0 4-61 15,-4 2-52 1,-5 2 39 0</inkml:trace>
  <inkml:trace contextRef="#ctx0" brushRef="#br0" timeOffset="2">13536 13645 124 0,'0'-22'46'0,"-3"22"-24"0,0-18-6 0,3 15 16 16,-3 1-6-16,0-1-3 15,-6 8-11-15,-5 6-5 16,-7 5-4-16,0 2-5 0,0 6 1 15,0 5 1-15,0 0 0 16,4 0 0-16,2 0 0 16,6-5-5-16,3 0 1 15,3-5 2-15,3-1 3 16,3-5 0-16,6-2 2 16,0-6 0-16,3-5 1 15,-1-5 0-15,7 0 2 16,6-6-3-16,-3-7-2 15,-3-1-3-15,-3 0-1 16,-3-2 4-16,-3 3 1 0,-4-1 0 16,-2 3-2-16,0 6 1 15,-3 2 1-15,0 0-1 16,0 3 2-16,0 2-7 16,3 11-1-1,0 5 2-15,3 6 3 16,0 5 5-16,3-1-2 15,0 4-2-15,3-1 2 16,3 1 0-16,0-3-1 16,3-3 1-16,0-5-20 15,-4-6-6-15,4-2-30 16,6-8-49 0,-3-3 21-16</inkml:trace>
  <inkml:trace contextRef="#ctx0" brushRef="#br0" timeOffset="3">13828 13467 116 0,'-3'-2'44'0,"3"4"-24"0,3 6-24 0,0 0 8 15,0 8 11-15,0 11 7 16,0 7 5-16,-3 6 1 0,0 2-13 15,0 6-6 1,0-6-6-16,-3-2 0 0,3-6 2 0,0-2-2 16,0-6-2-16,0-2-25 15,6-8-9-15,-3-6-38 16,0-4-24 0,3-6 43-16</inkml:trace>
  <inkml:trace contextRef="#ctx0" brushRef="#br0" timeOffset="4">13974 13478 132 0,'0'-5'49'0,"3"5"-26"0,3 0-27 0,-3 2 8 16,0 6 7-16,0 5 5 15,0 9 9-15,0 15 7 16,0 5-17-16,-3 6-2 0,-3 2-1 15,3-5-10-15,-3-3-2 16,3-2 3-16,0-6 3 16,3-5-10-16,0-5-4 15,3-5-47 1,3-6-58-16,-1-8 23 16</inkml:trace>
  <inkml:trace contextRef="#ctx0" brushRef="#br0" timeOffset="5">14138 13764 140 0,'-6'0'52'0,"9"0"-28"0,0 2-26 16,0 1 9-16,2 0 6 16,4 2 3-16,0 0 8 15,6 0 5-15,0 1-16 16,3-1 2-16,0-2-1 0,3-3-7 15,-3-3-2-15,-1-2-1 16,4-1 2-16,-3-1-3 16,-3 1 0-16,-3-2 1 15,-3 0 0-15,-9-2-2 16,-6 2 1-16,-3 0-7 0,-3 0-1 16,-3 0-3-1,-6 5 0-15,-3 6 0 16,1 5 0-16,-1 3 2 0,3 2 4 15,3 5 1-15,3 3 1 16,6 1 0-16,3-1 2 16,3 3 3-16,6-1 2 15,6-1-1-15,6-1 1 16,6-3-4-16,0-5-2 16,3-5-25-16,-1-5-11 15,10-6-55 1,0-2-29-16,-3-3 60 15</inkml:trace>
  <inkml:trace contextRef="#ctx0" brushRef="#br0" timeOffset="6">14468 13780 112 0,'-6'2'44'0,"9"3"-24"0,0 17-19 16,0-9 11-16,0 0 7 15,0 0 8-15,0 3-3 16,0-3-2-16,-3 1-10 15,0-1-3-15,0-3-5 16,0-2-3-16,0 0 2 0,0-2 0 16,0-6 1-16,0 0 0 15,-3-3 2-15,0-2-3 16,0-3-2-16,3-3 0 0,0-13 1 16,3 3 1-16,3 0 1 15,3 2-2-15,3 1-2 16,3-1 3-16,-1 6 2 15,4 3-2-15,6 2-2 16,0 2-3-16,0 1 1 16,0 2 1-16,-1 1 2 15,1-1-61 1,0 1-64-16,-6-4 26 16</inkml:trace>
  <inkml:trace contextRef="#ctx0" brushRef="#br0" timeOffset="7">22737 9977 120 0,'-15'-2'46'0,"9"4"-24"0,-6 4-4 0,3-1 18 16,-3 8-7-16,-9 14 0 15,-5 4-10-15,-4 7-4 16,-3 20-8-16,0 8 4 0,7 16 4 16,5-3 2-16,9 6 1 15,12 0-7-15,9-11-2 16,18-3-5-16,5-13-3 16,10-13-11-16,15-2-6 15,-4-20-25-15,1-7-11 16,-10-13-46-1</inkml:trace>
  <inkml:trace contextRef="#ctx0" brushRef="#br0" timeOffset="8">23049 10205 192 0,'-20'11'71'0,"20"-6"-38"0,-3 45-30 0,3-29 15 16,0 8 8-16,-6 11 9 16,0 5-4-16,0 0 2 15,0 3-19-15,15-3-6 0,-6 2-1 16,0-7-4-16,0-6 0 16,6-5-6-16,-1-5-2 15,1-3-42 1,-3-5-17-16,9-5-51 15</inkml:trace>
  <inkml:trace contextRef="#ctx0" brushRef="#br0" timeOffset="9">23225 10589 140 0,'-3'-3'52'0,"6"3"-28"0,-3 5-17 15,6 1 13-15,-3 2 1 16,-3-1 4-16,0 4-11 16,9 2-5-16,-3 3-6 15,-3-3-5-15,0 1-1 0,-3 1-60 16,6 1-49 0,-6-10 35-16</inkml:trace>
  <inkml:trace contextRef="#ctx0" brushRef="#br0" timeOffset="10">23249 10435 204 0,'-15'-5'77'0,"15"5"-42"0,0 0-43 0,0 0-7 15,12 3-10 1</inkml:trace>
  <inkml:trace contextRef="#ctx0" brushRef="#br0" timeOffset="11">23267 10440 138 0,'15'3'-76'16</inkml:trace>
  <inkml:trace contextRef="#ctx0" brushRef="#br0" timeOffset="12">23374 10597 156 0,'0'26'60'0,"0"-13"-32"0,0 8-17 0,3-7 15 0,-3 2-3 16,0-1 0-16,0-1-10 15,0-4-3-15,0-2-6 16,0-3-1-16,0 1 3 0,0-12 1 16,6-7-3-1,-3-3-3-15,6-2 0 16,0-3-1-16,0-1-3 16,5 4 0-16,7 2 4 15,0-5 1-15,-3 5 0 16,0 11 1-16,0 5 7 0,-3 5 3 15,-1 3 2-15,-2 3 4 16,0 2-11-16,-3 0-4 16,0 6-3-16,0 4 1 15,-3-4-8-15,0-3-1 16,3-3-40-16,-3-2-17 16,3-11-42-1</inkml:trace>
  <inkml:trace contextRef="#ctx0" brushRef="#br0" timeOffset="13">23802 10620 208 0,'6'3'79'0,"3"-3"-42"0,0 0-32 16,-3 0 17-1,3 0-1-15,0-3 2 0,3-2-12 16,6 0-7-16,-6-3-2 15,9 0 0-15,-7 0 1 0,-2 3-1 16,-9-9 1 0,-3 1 2-16,-9-3-2 15,-2 8-4 1,-7 3-2-16,3 2-1 16,-6 11 0-16,-6 6 3 15,-3 2 0-15,1-1 5 16,8 4 2-16,6-1 0 15,6 14 5 1,9-5-1-16,12-4-6 0,6-1 0 16,6-4-2-16,-4-7-2 15,19-3-17-15,-6-6-9 16,-3-10-39-16,2-7-18 16,-2-1-15-1</inkml:trace>
  <inkml:trace contextRef="#ctx0" brushRef="#br0" timeOffset="14">24124 10147 148 0,'3'-8'57'0,"3"8"-30"0,12-3-21 15,-12 6 15-15,3 2 9 16,8 11 6-16,1 10-2 15,-3 17 0-15,6 10-19 16,0 16 6-16,-6-1 6 0,-9 1 0 16,0 0 4-16,-12-6-15 15,3-4-7-15,-15-9-5 16,-6 0-4-16,-9 0-19 16,-2-10-8-16,-1-6-30 15,-12-2-14-15,1-5-48 16</inkml:trace>
  <inkml:trace contextRef="#ctx0" brushRef="#br0" timeOffset="15">22240 11274 72 0,'3'-11'27'0,"-3"9"-14"0,0-1 13 16,0 3 18-16,-3 0-6 16,-6 0 0-16,-3 5-19 15,-6 6-7-15,-9 7-7 16,-5 19 1-16,-4 11 3 0,-6 16-1 16,0 2 1-16,10 0-3 15,14 8-1-15,18-8 1 16,9-5 1-16,12-8-6 15,8 0-2-15,7-6-3 16,3-10 3-16,2-7-18 16,-2-15-7-16,9-4-61 15</inkml:trace>
  <inkml:trace contextRef="#ctx0" brushRef="#br0" timeOffset="16">22338 11708 156 0,'-18'5'57'0,"18"3"-30"0,0 8-25 0,3-5 12 15,-3 10 4-15,0 10 3 0,0 1-10 16,0 0-4-16,0-6-5 15,0-2-2-15,0-3 1 0,0-5-34 16,9-5-15-16,-12-6-29 16</inkml:trace>
  <inkml:trace contextRef="#ctx0" brushRef="#br0" timeOffset="17">22320 11562 220 0,'-9'-5'82'0,"9"0"-44"0,3 5-49 16,-3 0 13-16,0 0-4 15,0 0 1-15,3 2-10 16,0 1-78-16,15 8-25 16,0-1 51-16,0-2 28 15</inkml:trace>
  <inkml:trace contextRef="#ctx0" brushRef="#br0" timeOffset="18">22484 11840 140 0,'0'48'52'0,"0"-40"-28"0,3 8-22 0,-3-9 14 16,0-1 3-16,0-1 3 16,0-5-3-16,0 0 1 15,0 0-11-15,0 0-3 0,3-3-2 16,0-5 0-16,0-7 2 0,0-7-5 15,3-1-1-15,3-1 0 16,3 3 0 0,5 2-3-16,-2 6 2 15,0 5 1-15,0 8 2 0,0 5 1 16,0 3 3-16,0 13 1 16,0 1 3-16,-4 1-5 15,1-4-1-15,-6-3-2 16,6 0-2-16,-6-3-4 15,0-3 0-15,0-2-36 16,0-2-15-16,0-6-36 16</inkml:trace>
  <inkml:trace contextRef="#ctx0" brushRef="#br0" timeOffset="19">22939 11724 176 0,'-9'-3'66'0,"9"3"-36"0,-3 3-22 0,-3-1 16 15,0 4-1-15,-2 2 1 16,-4 0-9-16,3 2-4 16,3 1-6-16,0-3-8 0,6 5-1 15,3 0 0-15,0 6 2 16,9-1 1-16,-3 6 3 0,5-3-1 15,-2-2-1-15,-3-1 9 16,-3 1 6-16,-3-3 2 16,-6-3 1-16,-3-3-3 15,-3 1 1-15,-3-3-7 16,-5-5-3-16,-1-3-14 16,0-3-5-16,3 0-21 15,3-2-7-15,6-3-19 16,6-5-7-16,9-3-19 15</inkml:trace>
  <inkml:trace contextRef="#ctx0" brushRef="#br0" timeOffset="20">23073 11753 148 0,'0'8'57'0,"3"5"-30"0,0 19-29 0,0-16 11 16,-3 5-4-16,0 5 2 15,0-2-4-15,6-3-2 16,-3-2 0-16,0-3-4 0,3-6 0 16,-3-2-58-1,6-5-35-15,-3-6 42 16</inkml:trace>
  <inkml:trace contextRef="#ctx0" brushRef="#br0" timeOffset="21">23097 11623 208 0,'-15'-18'79'0,"15"20"-42"0,6-2-45 16,-6 0 12-16,0 0-9 15,6 8 1 1,3 0-9-16,6 0-2 0,0 0-47 16,6 3-22-16,14-3 24 15,-2-3 13-15</inkml:trace>
  <inkml:trace contextRef="#ctx0" brushRef="#br0" timeOffset="22">23401 11708 116 0,'0'2'46'0,"-9"1"-24"0,-6 0-10 0,12 2 13 15,-6 3 2 1,-3 5 1-16,-15 0-13 0,6 19-6 16,6-3-6-16,-2 6 0 0,5-6 0 15,6-3 1-15,3-2 0 16,6-5-2-16,12-4 1 15,0-1 0-15,2-9 3 16,1-8-1-16,3-7 0 16,0-6 1-16,-6-16 1 15,3-5-6-15,-6-5-2 16,-6-6 0-16,-4-5 0 16,-4 0 1-16,-4 0 0 15,-3 0 0-15,-3 6 0 0,3 10 6 16,6 8 4-16,-3 8-1 15,3 26 0 1,3 16-3-16,0 19-4 16,3 7-1-16,3 6 0 15,3 8 1-15,0-5-1 16,0-9-1-16,3-4 1 16,2-6-1-16,13-14-36 15,-6-4-13-15,0-8-50 16</inkml:trace>
  <inkml:trace contextRef="#ctx0" brushRef="#br0" timeOffset="23">23737 11792 220 0,'0'0'82'0,"15"0"-44"0,6 0-44 16,-12-2 14-16,0-1-1 0,2 1 6 15,-2-4 4-15,6 1 2 16,-9-3-10-16,3 0-3 0,0 0-2 15,-6 0 0-15,-3 0 2 16,-6 0-3-16,-3 0 0 16,-12 3 1-16,-5 5 0 15,-4 5-5-15,-3 9 1 16,0 2-2-16,4 15-2 16,2-2 3-16,12 0 0 15,0 1 1-15,12-7 0 16,3-1 0-16,9-7 0 15,6 1 0-15,9-5 0 16,8-6-5-16,1-5-1 0,0-5-24 16,6-6-8-16,2-10-53 15,-2-11-39 1,-6 1 53-16</inkml:trace>
  <inkml:trace contextRef="#ctx0" brushRef="#br0" timeOffset="24">23904 11295 212 0,'-3'-11'82'0,"6"9"-44"0,17-1-47 15,-11 3 12-15,9 5 4 16,3 6 5-16,3 13 10 16,6 16 4-16,-1 7-14 0,-2 9 9 15,-3 5 5-15,-15-1-5 0,0 9-2 16,-12-5-9-16,-12-6-2 15,-6 3-13 1,-23 0-6-16,-25-8-75 0,-14 0-32 16,-4-9 7-1</inkml:trace>
  <inkml:trace contextRef="#ctx0" brushRef="#br0" timeOffset="25">18843 15055 64 0,'-5'-5'27'0,"8"5"-14"0,5-8-44 0,-2 5-6 0</inkml:trace>
  <inkml:trace contextRef="#ctx0" brushRef="#br0" timeOffset="26">18882 14978 72 0,'3'-21'30'0,"0"21"-16"0,3-19-47 15,-3 14-10-15</inkml:trace>
  <inkml:trace contextRef="#ctx0" brushRef="#br0" timeOffset="27">19257 14642 124 0,'6'-13'46'0,"-6"15"-24"0,3 4-6 0,-3-6 29 15,-9 21-9 1,-15 8 4-16,-8 19-1 16,-13 26-21-16,-14 10 5 0,-4 9 1 15,-11 2-1-15,2 6-2 16,4-3-9-16,2-11-3 16,13-10-3-16,8-14 1 15,6-7-6-15,10-14-3 16,5-10-15-16,6-8-4 15,6-8-27-15,3-11-9 16,9-10-21-16,6-25-46 16,3-4 30-16</inkml:trace>
  <inkml:trace contextRef="#ctx0" brushRef="#br0" timeOffset="28">18650 14698 160 0,'-12'-19'60'0,"6"16"-32"0,3 3-22 15,3 0 17-15,0 0-10 16,0 0 0-16,3 3-5 16,3 8 0-16,3 5-5 15,9 7 22-15,9 20 13 0,5 20-13 16,7 17-6-16,15 10-5 15,8 13-2-15,4-5 0 0,5 2 0 16,-2-5 2-16,-4-5 2 16,-5-5-1-16,-13-8 1 15,-5-14-6-15,-9-10-4 16,-7-10-1-16,-2-9-1 16,-3-10-40-16,-3-8-17 15,-3-8-29-15,-3-16-12 16,-3-14-13-1</inkml:trace>
  <inkml:trace contextRef="#ctx0" brushRef="#br0" timeOffset="29">7940 14724 96 0,'27'-29'35'0,"-15"26"-18"0,6-2 2 16,-9 2 18-16,-3 1-7 15,0 2-2-15</inkml:trace>
  <inkml:trace contextRef="#ctx0" brushRef="#br0" timeOffset="30">8012 14695 313 0,'-15'21'41'0,"-12"11"-2"0,-15 10-10 15,-11 22-4-15,-10 10-5 16,-8 0-1-16,-3 11-6 0,-4 2 0 15,1-5-4-15,2-5 2 16,10-9-2-16,8-9 0 16,10-9-5-16,5-2-1 15,9-9-3-15,6-7-1 16,7-8-4-16,2-6-1 16,6-4-15-16,3-4-6 15,9-7-8-15,6-3-4 16,6-8-25-16,3-8-9 15,5-16-25 1</inkml:trace>
  <inkml:trace contextRef="#ctx0" brushRef="#br0" timeOffset="31">7083 14727 148 0,'-27'-45'57'0,"27"37"-30"0,-6-8-27 16,6 11 10-16,0-1 0 16,0 4 4-16,0-1-6 15,0 3-2-15,9 5-3 16,3 6 0-16,6 10 0 0,12 16 1 16,17 21 2-16,19 19-1 15,11 5 0-15,4 8 8 16,14 11 6-16,6-4 1 15,-3-1 0-15,-8-12-6 0,-4-2-4 16,-9-5-5-16,-11-11-2 16,-13-5-1-16,-8-13-2 15,-12-11-83 1,-9-11-69-16</inkml:trace>
  <inkml:trace contextRef="#ctx0" brushRef="#br0" timeOffset="32">1142 14584 104 0,'-12'-19'41'0,"12"17"-22"0,0 2-16 16,0 0 12-1,9 21-7-15,-3 13 5 16,3 14 3-16,0 31 1 15,-3 22-1-15,-6 18-4 16,0 13-2-16,3-8-6 16,0-18-1-16,-3-8 3 0,6-13-3 15,-6-14-2-15,3-18 4 16,3-13 1-16,-6-8-16 0,0-11-5 16,0-3-22-1,0-18-53-15,2-13 7 16</inkml:trace>
  <inkml:trace contextRef="#ctx0" brushRef="#br0" timeOffset="33">1210 14613 140 0,'-9'-8'52'0,"12"8"-28"0,3 0-33 0,3 3 9 0,3-3-2 16,18 0 3-16,12 0 0 16,17-3 2-16,13-5-2 15,14-5-1-15,18-6 3 0,3 1-2 16,0-1-1-16,1-2 3 16,-4 5 0-16,-9 6-4 15,-15 4 1-15,-5 4 0 16,-19 4 0-16,-11 20 0 15,-6 4 0-15,-10 16 0 16,-2 14 2-16,-12 13 1 16,-3 29 3-16,-6 5 12 15,0 8 8-15,-3 11-4 16,0-6-1-16,-3-10-12 16,0-6-3-16,0-4-2 15,6-14 2-15,-12-14-1 0,3-12 0 16,0-8-3-16,0-11-2 15,-3-8-32-15,-3-8-16 16,-6-5-40 0</inkml:trace>
  <inkml:trace contextRef="#ctx0" brushRef="#br0" timeOffset="34">1210 15957 92 0,'-26'-8'35'0,"14"13"-18"0,3-10-11 0,6 10 11 0,3-5 2 16,0 0 5-1,12 0-6-15,8-5 1 16,22 5 0-16,18-3-10 15,17 3 1-15,21-2 1 0,21 2-6 16,3 0-1-16,6 2-2 16,3 1 1-16,-15-3 0 15,-8 8 1-15,-19 0-5 16,-12-3 1-16,-11-2 2 16,-13 2 3-16,-11 0-15 15,-9-2-8-15,-6-3-68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0:34.1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2020 5710 56 0,'0'-6'22'0,"-6"-2"-12"0,-3 6 8 15,9 2 12-15,6-3 0 16,-6 3 0-16,0 0-4 15,0-2 1-15,0 2-17 16,0 0-6-16,0 2-3 16,0 9-4-16,-6-1 2 0,6 12 3 15,0-4 1-15,-6 1 5 16,9 2 3-16,-6 3-4 0,3 2 1 16,-3 3-3-16,6 0 0 15,0-2-3-15,-3-4 1 16,0-1-2-16,0-6-1 15,0-6 5-15,9-5 1 16,-9 1-29-16,3-4-14 16,3-4-45-1</inkml:trace>
  <inkml:trace contextRef="#ctx0" brushRef="#br0" timeOffset="1">2005 5683 88 0,'6'8'35'0,"-6"-10"-18"0,0 2-13 0,0 0 8 15,0 0-1-15,0-3 1 16,9 0 0-16,0 3 0 16,3 0-4-16,0 0-3 15,6 0 0-15,2-2 1 16,4-1-3-16,3 0 0 0,3 3 1 16,3 3 0-16,-1-3 0 15,1-3 2-15,3 1 1 16,-4 2-6-16,4-3 0 15,6 6-3-15,-9-6-2 16,5-5 7-16,1 8 5 16,3-5-6-16,-1 0-3 15,-2 10-5-15,-3-3-1 0,-6 1 8 16,-1-3 6-16,1 3-1 16,3-3 2-16,-3 2-3 15,-4-2 0-15,7 6-1 16,0-9 0-16,3 3 0 15,-1-3 0-15,-2 1 2 32,0 4-3-32,2-4-2 15,-5 2 0-15,0-3-1 0,-3 3 0 16,0 0 2 0,-4 3-1-16,4-3-1 15,0 2 1-15,3-2-1 16,-3 3 0-16,5-3 4 0,1 0-2 15,3 0 10 1,-1 0-6-16,-2 0 1 0,0 0-4 0,-6 0 0 16,-1 0-1-16,1 0 1 15,0 0-2-15,3 0 2 16,0 0-2-16,5 0 2 16,-2 3-2-16,9-3 2 15,2 0-2-15,4 0-3 16,-3 0 1-16,-1-3 1 15,-5 3 0-15,-3-3 2 16,-4 6-1-16,10-3 4 31,-3 0-3-31,5-3 1 16,1-2-3-16,0 0-1 0,-4 5 1 16,1 2 2-16,-3 1-1 15,-3-3-1-15,-7 3 1 0,-2-3-1 16,-6 0 2-16,-3 0-3 31,0 0 0-31,-3-3 3 16,-1 3-1-16,-2-3-1 15,6 3 1-15,-3 0-1 16,0 3 0-16,0-3 0 0,3 3 0 0,-6-6-51 16,-1 3 28-16,-5-3-96 15,3 3 66-15</inkml:trace>
  <inkml:trace contextRef="#ctx0" brushRef="#br0" timeOffset="2">4735 5675 124 0,'-6'-10'49'0,"6"10"-26"0,6 0-27 16,-6 0 21-1,0 0-11-15,0 0 15 16,0 0-12-16,0 2 3 15,3 6-8-15,-3 6 9 16,0 1-7-16,-3 4 10 16,0 2-9-16,0 0 1 15,3 0-5-15,-3 3 0 16,6-3-1-16,-3 3 1 16,6-3-2-16,-3 1-20 15,0-7 10-15,0-1-85 0,2-4 53 16</inkml:trace>
  <inkml:trace contextRef="#ctx0" brushRef="#br0" timeOffset="3">2050 6099 88 0,'0'10'33'0,"12"-12"-18"0,-9 4-9 0,3-4 11 16,2 4-5-16,4-7-2 15,-3 8-1-15,3-3 1 16,3 0-3-16,3-6-2 15,9-4-2-15,-3 2 0 16,2 5-2-16,-2 0-1 0,0 1 3 16,6-1 0-16,-3 3 3 15,-1 3-3-15,1-6 0 0,3 6 1 16,-6-1 0 0,8-2 0-16,-8-5 2 15,3 0 1-15,3 0-1 16,-6 2-1-16,2-2-1 31,-2 5-2-31,6 2-2 0,-3 1 1 16,0 0 1-16,-4-1-1 15,1-2-1-15,0 0 1 16,0 6-4-16,0-1 0 0,-1 0 4 16,1-8 3-16,-3 3 3 15,3 0 1-15,0 0-7 16,-3 0 0-16,-4 0 1 15,1 0 3-15,3 0-2 0,3 0-2 16,-3 0 2 0,3 0-2-16,-4 0-1 15,4 0 1-15,0 0-1 16,-3 0 0-16,0-2 0 16,0 2 0-16,-1-3 0 15,-2 3 0-15,0 0 0 16,3 3 0-16,0-3 0 15,0 0 0-15,2-5 2 16,1 2-1-16,0-2-1 16,-3 2 1-16,3-2 1 15,0 5-1-15,5-6 6 16,-2 6-4-16,0-5 3 16,0 5-3-16,-1-3-2 15,-2 3 0-15,0-2 1 16,0 4-1-16,0-2 4 15,-1 0-3-15,1 0 4 16,-3 0-4-16,3 0 1 16,-3 0-1-16,0 0 3 15,2 0-3-15,-2 0 4 16,-3 0-4-16,0 0 4 16,3 0-4-16,0 0 1 15,2 0-1-15,1 0-2 16,0 0 1-16,0-2-1 15,-3 2 0-15,0-3-3 16,-4 6 2-16,1-3 3 16,0 0-1-16,0 0-1 0,0 0 1 0,0-3-1 15,3 6 0-15,2-1 0 16,1-2 0-16,0 0 2 16,0 0-3-16,3 0 0 15,-1 0 1-15,4 0 4 0,3 0 2 16,-6 0-9-1,2 0 2-15,-2-2 1 16,-3 2 1-16,-6-3-1 16,0 6 1-16,-6-6 1 15,3 3-1-15,5-2-25 16,4-1 13-16,-6-2-83 16,0 5 52-16,-3-6-68 15,0 6 63-15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49:00.4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2943 6832 160 0,'-6'-3'63'0,"3"3"-34"0,6 3-23 0,-3-3 17 0,0 0-3 16,6 2 3 0,-3 1 0-16,3 2 1 0,0 6-13 15,8-1 0-15,-8 1 2 0,6 18-1 16,0-5-6 0,0 0-3-16,-3-6-2 15,0-2 1-15,0-5-19 16,-3-3-6-16,3-6-28 15,-3 1-12-15,6-6-29 16</inkml:trace>
  <inkml:trace contextRef="#ctx0" brushRef="#br0" timeOffset="1">3136 6808 180 0,'-6'-6'68'0,"9"9"-36"0,-3 0-42 0,0-3 11 15,0 8 12-15,0 5 11 16,0 5 1-16,-3 17 0 31,-12 26-13-31,0-3 3 0,4-8 5 16,-4-8-9-16,0-7-3 16,6-9-16-16,3-4-5 15,0-7-29-15,9-7-13 16,3-5-44-1</inkml:trace>
  <inkml:trace contextRef="#ctx0" brushRef="#br0" timeOffset="2">3252 6884 156 0,'-3'-2'60'0,"3"4"-32"0,3-4-24 0,-3 2 15 0,-6 5 0 15,0 0 12 1,-3 22-4-16,3-1-14 16,1 1-1-16,2-3-1 0,3-3-4 15,8-5-2-15,7-3-2 16,3-5 0-16,0-6 2 16,3-7 4-16,-3-5-2 0,0-1-2 15,-3-8 0 1,-7-2-1-16,4 0 2 0,-9 0 1 15,-6 2-3-15,-3 1-3 16,-3-1 0-16,-2 6-1 16,-7 3-18-16,3 2-5 15,-3 0-2-15,3 2 2 16,3 4-18-16,18-1-41 31,6-2-22-31,0 2 25 16</inkml:trace>
  <inkml:trace contextRef="#ctx0" brushRef="#br0" timeOffset="3">3380 6845 156 0,'3'10'57'15,"-3"4"-30"-15,6 1-16 0,-3-1 15 0,3 4-6 16,0-2 1-16,0 3-10 16,0-4-4-16,6-1-4 15,3-1-3-15,-3-5 3 0,0-8 0 16,-1-8 1-16,1-8-2 15,0-2-2-15,0-1-2 16,-3-2-1-16,0-3-5 16,-3 3 0-16,0 2 4 15,0 6 4-15,-6 3 1 16,0 4 2-16,0 6-4 0,0 8-2 16,0 5 6-16,3 3 5 15,0 16-2-15,3-5 2 16,3-4-5-16,3 1-2 15,0-3-3-15,-1-5 1 16,4-5-45-16,15-6-22 16,-9-8-14-1</inkml:trace>
  <inkml:trace contextRef="#ctx0" brushRef="#br0" timeOffset="4">4020 6572 180 0,'-3'6'68'0,"3"4"-36"0,-3 19-24 0,3-10 16 0,-3 10-3 15,0 3 2-15,0 2-7 16,0 0-1-16,3-2-9 16,0 13-4-16,0-8-1 0,0-8-4 15,3-5 0-15,0-8-45 16,-3-3-20-16,3-5-25 16</inkml:trace>
  <inkml:trace contextRef="#ctx0" brushRef="#br0" timeOffset="5">3874 6773 212 0,'-9'3'79'0,"18"-3"-42"0,-3-3-39 0,3 3 14 15,3 0 0-15,0 0 5 16,0 0-9-16,3 0-2 15,3 0-4-15,0 0-4 0,2 0 1 16,1 0-48-16,0 0-21 16,-3-8-20-16</inkml:trace>
  <inkml:trace contextRef="#ctx0" brushRef="#br0" timeOffset="6">4112 6781 124 0,'9'3'49'0,"9"0"-26"0,-6 12-9 15,0-7 17-15,0 6 3 16,-3 1 4-16,3 7-19 16,-3-1-6-16,0 3-8 15,3-3-4-15,-3-3 2 0,-1-4-4 16,1-4 0-16,-3-2-41 15,0-5-17-15,3-22-25 16</inkml:trace>
  <inkml:trace contextRef="#ctx0" brushRef="#br0" timeOffset="7">4368 6792 176 0,'-5'5'66'0,"5"8"-36"0,-12 6-22 0,6-6 16 16,0 11 10-16,-3 8 8 0,-3 2-11 16,-3 6-4-16,-3-1-15 15,0-1-8-15,6-7 0 16,3-2-8-16,1-5 1 0,2-5-28 16,3-6-11-16,3-5-26 15,0-8-7-15,3-11-9 16</inkml:trace>
  <inkml:trace contextRef="#ctx0" brushRef="#br0" timeOffset="8">4455 6837 168 0,'0'-3'66'0,"0"8"-36"0,3 9-18 0,0-6 19 15,-3 13 4-15,0 13 5 16,-3 6-4-16,-3 5-1 16,0 5-20-16,0-2-7 0,3-6-1 15,0-5-6-15,0-5-1 16,0-6 0-16,3-7 0 16,0-3 0-16,0-11 2 15,0-10-6-15,3-6 1 16,0-18-10-16,0-3-2 15,-3-2-10-15,3-11-4 16,0-5 2-16,3 5 4 16,0 5 13-16,3 6 6 15,3 7 3-15,3 6 1 16,2 2 6-16,4 6 4 0,0 5 6 16,3 6 4-16,-3 2 1 15,-3 5-1-15,-4 3 1 16,-5 2-1-16,-12 14-3 15,-9 0 0-15,-2 0-9 16,-4-6-5-16,3-2-9 16,-3 3-1-16,3-11-30 15,0 0-13-15,3-8-25 16,3-3-11-16</inkml:trace>
  <inkml:trace contextRef="#ctx0" brushRef="#br0" timeOffset="9">4699 6821 212 0,'-3'5'79'0,"12"6"-42"0,3-6-34 0,-3-2 15 15,0-1 0-15,0 1 1 16,8-3 3-16,-2 0 3 16,3-3-13-16,-3-2 0 0,-3 0-1 15,0-3-11-15,-3 0-2 16,0 0 5-16,-3 0 3 15,-3-2-6-15,0 2 1 16,-9-6-3-16,0 9 0 16,-6 0-11-16,-3 5-5 15,0 5 1-15,-3 3 2 16,0 8 7-16,3 5 4 16,-2 0 25-16,8 3 11 0,3-3-5 15,6 6-1-15,9-4-11 16,0 4-2-16,8-11-5 15,4-3-3-15,3-5-7 16,3-5-1-16,3-11-59 16,-1-16-25-16</inkml:trace>
  <inkml:trace contextRef="#ctx0" brushRef="#br0" timeOffset="10">2928 7506 144 0,'-6'-13'55'0,"9"8"-30"0,6 2-12 0,-6-2 19 15,0 2-3-15,3 0 1 16,-3 3-2-16,3 3 0 15,3 5-15-15,-1 5 3 0,4 8 2 16,-3-2-8-16,0 5-1 16,0 0-5-16,-3-3-3 15,3-3 0-15,-3-2 1 16,3-3-1-16,-3-2 2 16,3-6-33-16,0-5-14 15,6-2-22-15,-3-4-7 0,2-12-14 16</inkml:trace>
  <inkml:trace contextRef="#ctx0" brushRef="#br0" timeOffset="11">3169 7453 184 0,'-6'3'68'0,"3"2"-36"0,0 8-31 16,0-2 14-16,0 2 1 15,-3 14 2-15,-3 5-1 16,-3 7 2-16,0 4-10 15,0 2-1-15,1-1 2 0,2-4-8 16,3-5-1-16,-3-9-3 16,6-5 0-16,0-5-36 0,3-5-16 15,0-11-44 1</inkml:trace>
  <inkml:trace contextRef="#ctx0" brushRef="#br0" timeOffset="12">3300 7538 200 0,'-6'5'77'0,"-9"3"-42"0,18 0-39 0,-9 5 13 16,3-5 6-16,3 6 7 15,0 1-2-15,6 1-2 0,0 3-10 16,3-1-1-16,0-2 0 0,3-3-6 15,0-5-2 1,0-5 2-16,2-6 3 0,1-5 1 16,-3-2 2-16,3-6-6 15,0-3-1-15,-6-2 0 16,-6 3 2-16,0-3-1 16,-9 5 2-16,-3 0-2 15,-3 5-1-15,0 3 1 16,0 3-1-16,-3 0-14 15,6 5-3-15,1 2-11 16,2-2-3-16,6 0-18 16,3-2-9-16,3-6-24 15</inkml:trace>
  <inkml:trace contextRef="#ctx0" brushRef="#br0" timeOffset="13">3431 7477 184 0,'-3'3'68'0,"6"7"-36"0,-3 12-26 0,3-9 17 16,3 3-1-16,-6 2 4 16,9 6-5-16,0-3-3 15,0-2-10-15,0-3-3 0,-1-3-1 16,1-3-2-16,3-4-2 16,0-4 3-16,3-7 0 15,3-3-1-15,-6-3-2 16,0-7-6-16,0-1-4 15,-3 1 3-15,-3-1 4 16,-4 4 2-16,1 4 1 0,-3 3 0 16,0 3 0-16,0 10-5 15,3 6 5 1,3 4 2-16,0-1 2 16,3-1 2-16,0-3-1 15,3 4 0-15,-6-4-10 16,6-2-2-16,3-5-27 15,0 0-13-15,-3-9-55 16</inkml:trace>
  <inkml:trace contextRef="#ctx0" brushRef="#br0" timeOffset="14">3764 7501 184 0,'-12'11'68'0,"18"-11"-36"0,-6 21-24 0,3-11 16 15,3 4 1-15,-3 1 2 16,0-1-6-16,0-1 0 16,0-3-12-16,-3 1-3 0,0-3-2 15,3-3 0-15,-3-2 0 16,-3-3 4-16,3 0 3 16,0-5-6-16,0-3-1 15,0-6-2-15,6-1-2 0,-3 4-2 16,6 0-1-1,0-2-1-15,3 3 3 16,0-4-2-16,6 6 1 0,2 6-9 16,-2-1-3-16,-3 0-37 15,0 1-17-15,3-1-33 16</inkml:trace>
  <inkml:trace contextRef="#ctx0" brushRef="#br0" timeOffset="15">4431 7493 180 0,'-3'0'68'0,"0"-5"-36"0,0 5-20 0,3 0 21 15,-3 0-4-15,-3 2 1 16,-9-2-4-16,0 8-1 0,-3 6-14 16,4-1-4-16,-1 8-3 0,3 0-2 15,3 0-2-15,6-2 1 16,3-1-1-16,6 1 0 16,3-3 0-16,6-3-3 15,0-5 2-15,-1-3-12 16,7-5-5-16,0-2-17 15,0-1-5-15,0-2 1 16,-3-1 1-16,-3 1 19 16,-4-6 11-16,-2 1 8 15,0 2 3-15,-3 0 1 0,-3-8 0 16,-3 8-2 0,0 0 1-16,0 3-2 0,0 5 2 15,0 0 2-15,3 10 13 16,0 4 4-1,3-1 2-15,0 3 0 16,3 0-7-16,3-3-2 16,0-2-3-16,6-4 0 15,3-7 2-15,-4-2 4 16,4-6-8-16,-6-3-3 16,3 1-2-16,-6-9-1 15,-6 1-2-15,-3-1 1 16,-9 9-2-16,-9-4-1 15,-6 1 1-15,-6 5-1 0,4 0-14 16,2 6-3-16,6 2-24 16,3 0-9-16,6 0-14 15,6 0-3-15,12-3-12 16</inkml:trace>
  <inkml:trace contextRef="#ctx0" brushRef="#br0" timeOffset="16">4863 7525 188 0,'0'2'71'0,"0"1"-38"0,3-6-39 15,-3 3 14-15,0 0-5 16,0-2 1-16,0 2 4 0,-6 0 3 16,0 2-6-16,-6 6-3 0,3 0-1 15,-3 6-1-15,0-4 2 16,3 6-3-16,0 0 0 15,0 0 1-15,6 0 2 16,0 2-3-16,3-2 0 16,9-3 1-16,3-5 0 15,0-3 6-15,0-5 4 16,0-5-1-16,-3-3 0 16,0-8-1-16,0-5 0 15,-3-3-4-15,-3 1-1 16,-3-4-3-16,0-7-1 15,-3-6-6-15,0 3-3 16,0 3-1-16,-3 4-1 16,3 7 4-16,0 7 5 0,3 5 0 15,0 9 12 1,3 15 7-16,0 11-2 16,3 5 2-16,0 2 4 15,2 9 4-15,1-5-10 16,0-1-3-16,0-5-7 15,3-3-1-15,0-4-8 16,0-6-2-16,3-6-42 16,-3-2-18-16,6-8-43 15</inkml:trace>
  <inkml:trace contextRef="#ctx0" brushRef="#br0" timeOffset="17">5119 7535 228 0,'-6'6'88'0,"15"-6"-48"0,-4 5-47 0,-2 0 16 16,3-5 5-16,-6 0 6 15,9 3 5-15,0 5 2 16,0-8-14-16,6-3-1 0,-3 3 1 16,0-2-9-16,-3-4-2 15,0-2-2-15,0 0 2 16,-3 0-1-16,-3 0 2 15,-3-2-2-15,-3-1-1 16,-6 3-4-16,0 0 0 16,-6 0-7-16,0 3-1 0,-6 10 0 15,-3 6 0-15,1 0 7 16,2 2 4-16,6 11 0 16,3-3 0-16,6-3 7 15,3 1 4-15,6-1 1 16,9-2 1-16,9 3-4 15,3-3 0-15,2-6-3 16,4-2 0-16,0-2-25 16,0-6-9-16,-1-3-101 15</inkml:trace>
  <inkml:trace contextRef="#ctx0" brushRef="#br0" timeOffset="18">2975 7993 132 0,'-3'-11'52'0,"6"19"-28"0,-3-10-19 15,0 2 24 1,6 5-3-16,0 11 2 16,-3 5 0-16,0 8-15 15,0 6 1-15,0-1 0 0,-3 8-1 16,0 1 2-16,3-12-4 0,-3-1 5 15,0-7-4 1,0-4-9-16,0-3-2 16,0-3 1-16,0-5 3 15,0-8-4-15,0 0-1 16,0-5-5-16,3-6 1 16,3-7-3-16,0 2 2 15,0 0 3-15,0 0 1 16,3-3 1-16,3 1 2 15,3 2-1-15,3 3 2 16,-4 5-9-16,4 3-3 16,0 5 9-16,-3 7 6 15,0 7 2-15,-3 4 1 16,-3 6-3-16,0 2 1 0,-3-7-4 16,0 2 0-1,-3-2-1-15,0-6-2 0,0-5-28 16,-3 0-11-16,0-3-56 15</inkml:trace>
  <inkml:trace contextRef="#ctx0" brushRef="#br0" timeOffset="19">3318 8199 204 0,'-6'6'77'0,"9"-1"-42"0,6 6-37 15,-6-3 14-15,3 5 7 0,3-3 7 16,-1 6-2-16,4-5 0 16,0-1-13-16,0-7-4 0,0 8-1 15,3-11-1-15,-3 0 2 16,0-8-2-16,-3 2 0 16,-3-2-1-16,-3-2 0 15,-3-1-5-15,-3 1 1 16,-3-1-2-16,-3 1-2 15,-3 2-6-15,0 2-4 16,-3 6 1-16,-3 6 2 16,3 2 9-16,0 2 3 15,-2 3-2-15,11 9-1 16,0-7 1-16,3 4 2 0,3-1 4 16,6 1 2-16,6-1-3 15,2-2-1-15,4-2 1 16,3-4 0-16,3-2-7 15,-3-3-2-15,0-5-34 16,0-5-13-16,2-3-56 16</inkml:trace>
  <inkml:trace contextRef="#ctx0" brushRef="#br0" timeOffset="20">3595 8170 192 0,'-24'19'71'0,"27"-14"-38"0,0 6-39 16,0-3 14-16,0 2 15 16,0 14 9-16,3-5-4 0,-3 2-2 15,3 0-15-15,-6-5-4 0,2 0-3 16,1-3-2-16,0-5 1 16,-3 0 0-16,3-6 1 15,-3-2 2-15,3-2 3 16,-3-4-4-16,3-7-3 15,0-3-4-15,3 1 1 16,3-4 1-16,6 3 0 16,-3 0 0-16,9 0 0 15,0 3-9-15,-3 3-2 16,-1-1-14-16,1 3-4 16,-3 0-29-16,0 3-11 15,3 0-20 1</inkml:trace>
  <inkml:trace contextRef="#ctx0" brushRef="#br0" timeOffset="21">3880 8210 184 0,'-3'24'68'0,"9"-16"-36"0,12-3-26 16,-12 0 15-16,3-5 0 15,0 8 4-15,0 0-2 16,3-8-2-16,0 0-11 15,0 0-4-15,0 0-2 0,-1 0 0 16,1-2 0-16,0-1 0 16,-3-2 2-16,0-1-1 0,-3-2 2 15,-3 0-4-15,-3-2 0 16,-3-1-6-16,-6 1-2 16,-3 2-7-16,0 3 0 15,0 2-7-15,-2 6-3 16,-7 4 7-16,3 4 6 15,0 5 6-15,6 8 4 16,0 0 2-16,3-3 1 16,3 0 9-16,6 0 3 15,9 0 4-15,3-2 0 16,9-1-3-16,6-5 0 0,5 3-7 16,1-10-2-16,6-6-17 15,-3 0-7-15,-1-8-78 16,1-6-72-1,-12-1 50-15</inkml:trace>
  <inkml:trace contextRef="#ctx0" brushRef="#br0" timeOffset="22">11890 4659 132 0,'0'-8'49'0,"-12"8"-26"0,6-2-3 15,3-1 39 1,6 6-33-16,-3-3 17 16,0 0-26-16,0 2 2 15,3 1-11-15,-3 5 3 16,0 3-6-16,0 12 15 15,6 6-11-15,-3 6 9 16,3-3-10-16,0-3 2 16,0-5-6-16,0-6 5 15,3 1-6-15,-3-9 8 0,0 1-7 0,3-9 3 16,0 4-4-16,0-9 0 16,3 3-1-16,0-5-2 15,-1-1 1 1,7-1-1-16,3 1 0 0,0-2 2 15,3 3-1-15,-6-6 2 16,0 6-2-16,-7-3-16 16,1 6 8-16,-6-4-52 15,3 4 33-15,-3-4-119 16,0 6 81-16</inkml:trace>
  <inkml:trace contextRef="#ctx0" brushRef="#br0" timeOffset="23">11971 4805 144 0,'-6'2'55'0,"6"-2"-30"0,0 6-10 16,0-6 27 0,0 0-24-16,0 0 5 15,0 0-14-15,0 0 8 16,0 0-10-16,0 0 7 15,0 0-7-15,0 0 0 16,0 0-4-16,0-3 5 16,3 0-5-16,0-2 6 15,0 3-6-15,0-4 8 16,0 4-7-16,0-6 8 0,-1 0-8 0,1-8 8 16,0 5-8-16,-3-5 5 15,3 3-5-15,0-5 7 16,3 4-7-16,0-7 3 15,0-3-2-15,0 1 2 16,3-4-2-16,0-2 0 16,6 0-3-16,-3-3-2 0,6 3 1 15,0 0-1-15,-1-11 2 16,4 3-1-16,3-2-1 16,3 2 1-16,0-3-1 15,5 0-3-15,4 3 2 16,3-3 1-16,0 3 0 15,2 0 0-15,4 3 0 16,-1-3 0-16,10 0 2 16,-3 2-3-16,5 4-2 0,1 2-1 15,-7 2 3-15,-2 6 2 16,-3 2 2-16,-1 9-1 16,-8 2-2-16,-3 3-2 15,-3-1-1-15,-1 1 2 16,1 2 2-16,-3-2-33 15,0-3-16-15,-4 0-83 16</inkml:trace>
  <inkml:trace contextRef="#ctx0" brushRef="#br0" timeOffset="24">13498 3606 172 0,'14'-2'66'0,"-14"4"-36"0,-17-2-15 0,17 8 18 15,-12-2-10-15,0 1-3 16,-3 1-7-16,0 3-3 16,0 0-6-16,3-1-3 0,0 3 2 15,3-2-4-15,3 0 0 16,3-1 1-16,6 1 0 16,6-3-3-16,9 2 2 15,6 1 1-15,0-1 2 16,-3 6 8-16,-3 0 5 15,-7 0 8-15,-5 3 14 16,-6-4-8 0,-14-4-16-16,-1 0-5 0,-6-6-13 15,3 0-4-15,0 0-15 16,0-5-7-16,3-10-17 16,6 5-8-16,1-3-117 31,10-14 74-31</inkml:trace>
  <inkml:trace contextRef="#ctx0" brushRef="#br0" timeOffset="25">13661 3498 160 0,'-3'8'63'0,"6"-3"-34"0,0 11-8 0,0-3 22 16,-3 8-10-16,3 11-2 15,-3 2-5-15,0 6 1 16,0 8-15-16,0-3-7 0,3-3-1 16,0-5-3-16,-3-10-1 15,9-4-32-15,-12-7-16 16</inkml:trace>
  <inkml:trace contextRef="#ctx0" brushRef="#br0" timeOffset="26">13575 3694 220 0,'-3'-3'85'0,"9"0"-46"0,6 1-37 15,-3-1 17-15,3 0-1 16,3 1 1-16,14-4-8 16,-2 1-4-16,3 2-4 15,0 1-33-15,-7 2-15 0,1 0-63 16</inkml:trace>
  <inkml:trace contextRef="#ctx0" brushRef="#br0" timeOffset="27">13935 3651 164 0,'-6'0'63'0,"-9"-2"-34"0,3 2-23 0,6 2 17 16,0 6-3-16,-2 3 0 16,-1 5-8-16,-3 5-5 15,3 5-4-15,0 6-3 0,6-6 3 16,0-2 2-16,6-3 4 15,3-5-6-15,3-5-2 16,0-6 3-16,0-2 2 16,6-22 2-1,-1-2-7-15,1 3-2 0,-9-4 0 16,3 4 2-16,-9-1 0 16,3 6 2-16,-3 0 0 15,0 5 1-15,-6 3 0 16,0 2 2-16,6 8-3 15,3 3-2-15,0 6 0 16,3 7 1-16,0 8-1 16,3-8 2-16,0-2-4 15,0-1 0-15,0-2-10 16,0-5-5-16,0-4-28 16,0-1-11-16</inkml:trace>
  <inkml:trace contextRef="#ctx0" brushRef="#br0" timeOffset="28">14075 3678 176 0,'-3'5'66'0,"6"3"-36"0,6 8-22 0,-6-6 18 16,3 4 7-16,-3 2 4 15,0 5-6-15,0-3-2 16,0 6-16-16,-3-11-6 0,0 0-2 15,0-2-3-15,0-3 1 16,0-8-4-16,0-8 0 16,0-3-1-16,0-2 0 15,0 0-3-15,3-3-1 16,0 0 0-16,3 0 2 0,3 3 2 16,14-3-1-1,1 6 1-15,0 2 0 16,-3 5 0-16,-3-2-16 15,0 2-5-15,-6 3-40 16,-1 0-16-16,-5-2-10 16</inkml:trace>
  <inkml:trace contextRef="#ctx0" brushRef="#br0" timeOffset="29">14373 3463 220 0,'-15'0'85'0,"30"11"-46"0,-6 10-32 0,-6-8 18 15,-3 14-2-15,0 7 1 16,0 11-13-16,3-8-4 16,0 6-5-16,0 2-2 0,5-3 1 31,-2-10-63-31,0-11-25 15</inkml:trace>
  <inkml:trace contextRef="#ctx0" brushRef="#br0" timeOffset="30">14283 3614 252 0,'-3'8'96'0,"9"-5"-52"0,6-3-43 0,-6 2 19 0,6-2 0 16,6 0 2-16,6 3-9 16,3-3-5-16,-1 0-5 15,1-5-42-15,0-6-19 0,-6-2-63 16</inkml:trace>
  <inkml:trace contextRef="#ctx0" brushRef="#br0" timeOffset="31">14992 3643 132 0,'-3'-5'52'0,"0"5"-28"0,0-3-17 16,0 3 15-16,-3 0 0 15,-3-5 2-15,0 8-9 16,-3 5-4-16,0 2-6 0,-6 6-4 16,-2 5 0-16,-1 6 1 15,3 10 3-15,6 2 0 0,6-4 0 16,9-6-6-16,6-5 1 16,3-6 2-16,6-7 1 15,3-8-1-15,-1-6 1 16,1-18-7-16,0-3 1 15,-6-3-1-15,-3 1 2 16,-3-8 3-16,-3 5 2 16,-6-14-1-16,-3 6-2 15,-3 0 1-15,-3 3-1 16,0 2-3-16,0 8 2 0,3 6 1 16,0 4 2-1,3 4 1-15,3 10 7 16,0 8 4-1,3 5 4-15,3 11 1 0,3 2 1 16,0 9 0-16,3-1-9 16,-3 0-2-16,3 6-10 15,3-5-1-15,-4-4-11 16,4-7-4-16,0-5-44 16,0-9-20-16,-3-10-18 15</inkml:trace>
  <inkml:trace contextRef="#ctx0" brushRef="#br0" timeOffset="32">15173 3683 212 0,'12'3'79'0,"-3"-3"-42"0,0 0-43 0,-3 0 12 15,0 0 7-15,3-3 6 16,-3 0-5-16,0-2-1 15,0 0-7-15,6-1-4 0,-3 1-1 16,-3 0-1-16,-9-6-3 16,-3 3 2-1,-6 8-6-15,-3 3-3 16,0 2 1-16,-3 6 3 16,3 2 1-16,3 3 3 0,-2 3 1 15,8-1 3 1,3 1 3-16,6 2 4 0,5-3-4 15,4-5-1-15,3-2-2 16,0-3 1-16,6-8-13 16,3 0-6-16,0-8-49 15,-1-3-59 1,-2-2 29-16</inkml:trace>
  <inkml:trace contextRef="#ctx0" brushRef="#br0" timeOffset="33">15352 3453 172 0,'-6'2'66'0,"9"1"-36"0,0 10-24 0,-3-2 15 16,0 2 11-16,0 16 9 15,0 3-8-15,0 2-2 16,3 1-18-16,-3-1-10 0,3-5-3 15,-3 3 2-15,0-5 3 16,3-14-4 0,0-5-5-16,-3-8-3 15,3-3-3-15,0-5-1 16,3-5-10-16,0-3-4 16,0 0 0-16,3-8 1 15,3 6 13-15,-1-3 6 0,4 10 1 16,0 3 3-1,3 8 12-15,6 3 7 0,-6 5 4 16,0 5 4-16,-6 3 1 16,-10 2 3-16,-2 1-3 15,-8-1 1-15,-4 1-16 16,-3 2-5-16,-3-5-13 16,0-11-4-16,0-2-33 15,0-3-11-15,3-3-44 16,7-5-46-1,5-2 51-15</inkml:trace>
  <inkml:trace contextRef="#ctx0" brushRef="#br0" timeOffset="34">15537 3630 144 0,'0'8'55'0,"3"0"-30"0,-1 10-3 0,4-7 23 16,3 5-8-16,0 5-1 16,0-5-16-16,0 0-7 15,3-3-8-15,-3 3-2 0,3-11 1 16,0-5 0-16,0-2 0 16,3-6-2-16,-3-6 1 0,-1-4-9 15,-2-1-1 1,-3 1 2-16,-3-3 2 0,0 5 2 15,-3-3 3-15,0 9-1 16,0 4-1-16,-3 9 1 16,3 5 1-16,0 5 8 15,0 6 5-15,0 2-7 16,3 0-2-16,0-2-4 16,6-3-2-16,0 2-26 15,6-2-12-15,-3-13-67 16,3-6-41-1,0-2 68-15</inkml:trace>
  <inkml:trace contextRef="#ctx0" brushRef="#br0" timeOffset="35">15909 3617 212 0,'-12'-16'79'0,"9"29"-42"0,-3-7-45 0,3-4 12 16,-6 6 5-16,-3 3 3 15,0 7-1-15,0 3 1 16,3 3-7-16,0 5 4 0,6 3 3 16,0-6-4-16,6-2-2 15,3-5-3-15,15-27-3 32,-3-5 1-17,-3-1-8-15,-3-4-3 0,-3-1 6 16,0 4 1-1,-3-1-2-15,-3 2-1 16,-3 4-15-16,0 2-4 0,0 5 4 16,0 9 5-16,3 4 9 15,-1 6 4-15,4 8 22 16,0 8 12-16,0-1 9 16,-3-2 3-16,-3-2-12 15,-6-3-7-15,-3-1-9 16,-2-4-2-16,-1-6-6 15,-3-2-2-15,0-6-13 16,0-2-8-16,3-6-38 16,0-2-15-16,3-6-50 15</inkml:trace>
  <inkml:trace contextRef="#ctx0" brushRef="#br0" timeOffset="36">16090 3601 212 0,'-3'0'82'0,"6"5"-44"0,-6-7-42 0,0 2 15 16,-3 5 1-16,-3 3 2 16,-6 5-3-16,-2 6 1 15,2 2-7-15,3 0-3 0,9 0-1 0,3-2 1 16,9 2 3-1,0-3-2-15,0-4 0 0,0-9-1 16,-1-3-2-16,1-4-2 16,0-3-1-1,0-3-5-15,-3-3-2 0,0 0 0 16,-3 1 4-16,-3-1-6 16,0 1 0-16,0 2-6 15,0 5-4-15,0-2 3 16,3 10 3-16,3 0 14 15,3 9 6-15,0 7 21 16,0 8 10-16,0 0 7 16,-3 0 4-16,-6-2-5 15,-3-1-1-15,-3-2-16 16,-3-3-4-16,-3-5-12 0,0-3-3 16,0-5-12-16,-6-5-5 15,-5-6-34-15,2-5-13 16,3-2-42-1,3-4-53-15,3-20 48 16</inkml:trace>
  <inkml:trace contextRef="#ctx0" brushRef="#br0" timeOffset="37">16227 3646 244 0,'15'5'90'0,"-9"-2"-48"0,6 2-31 0,-6-2 23 16,3-1-7-16,3 1 1 0,3-3-11 15,-1 0-3-15,1-3-8 16,0 1-4-16,-3-3 1 0,0-1-2 16,-3 1 2-16,-6-6-4 15,-6-2-15 1,-3 0-7-16,-6 5 1 15,-3-3 0-15,-3 11 6 16,3 3 5-16,-5 8 4 16,2 2 2-16,3 3 3 15,6 0 3-15,0 5 13 0,3 0 8 16,6 0-2-16,6-2 0 16,3-3-9-16,3-3-4 15,6-3-4-15,0-4-3 16,-1-4-10-16,1-4-6 15,6-4-36-15,-3-4-14 16,3-6-48 0</inkml:trace>
  <inkml:trace contextRef="#ctx0" brushRef="#br0" timeOffset="38">16489 3606 132 0,'-3'8'52'0,"6"-5"-28"0,0 5-4 0,3 0 21 16,0 2 11-16,0 6 5 0,0 5-11 15,-3-2-3-15,0-1-24 16,0 1-5-16,-3-3 0 16,0-3-2-16,-3-2 1 0,0-6-1 15,0 0 0-15,0-5-4 16,0-5 0-16,0-6-5 16,3-7-2-16,6-3-3 15,3-6-1-15,3 1 2 16,3 2 0-16,2 3-4 15,7 2-1-15,3 6 7 16,0-6 4-16,-3 9-18 16,-1 5-8-16,-5-1-47 15,0 4-20-15,-6-4-41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49:33.1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16513 5741 132 0,'-3'-2'52'0,"-9"-1"-28"0,18 8-13 15,-9 1 18-15,3-1-15 16,0 8-2-16,0 8-8 16,3 6-1-16,-3 5-1 15,3 7 1-15,3-2 2 0,0 0-4 16,0-5-3-16,3-5 3 16,0-1 1-16,3-13 2 15,-4-2 2-15,4-14 8 16,0-10-6-1,-3-5 1-15,3-4-5 0,0-1-3 16,-9-4-3-16,6 3 1 16,-9-5 1-16,0 13 2 15,0-8-1-15,0 14-1 16,0 2 5-16,0 11-1 31,0 2-2-31,0 5-1 16,6 6 0-16,0 0-4 15,3 3 2-15,-3-3 3 16,3 2-1-16,-3 1-9 16,3-1 4-16,-4-2-69 15,1-3 40-15,0-2-72 16,0-3 60-16</inkml:trace>
  <inkml:trace contextRef="#ctx0" brushRef="#br0" timeOffset="1">16849 5779 104 0,'0'-6'41'0,"0"6"-22"0,0 0-3 0,0 0 18 15,0 3 2 1,-3-3 0-16,-3 3-15 0,0-1-5 16,-3 9-10-16,0-3-2 15,1 5 2-15,2 0-3 0,0-2-2 16,3-1-3-16,6 1 1 16,3-1 1-16,0 1 0 15,2 2 0-15,1-2 0 16,0-3 17-1,0 2-9-15,-6 1 19 16,3 2-15-16,-9-2 0 16,0-1-7-16,-6-2-3 15,0 3-1-15,-3-6-15 16,4 3 8-16,-1-5-50 16,3 2 31-16,0-8-91 15,6 3 65-15</inkml:trace>
  <inkml:trace contextRef="#ctx0" brushRef="#br0" timeOffset="2">16995 5823 116 0,'-3'0'46'0,"-3"14"-24"0,6-20-10 16,0 9 13-16,3 2-9 15,-3 1-4-15,3-4 4 16,0 4 1-16,3-1-8 16,-3 0-1-16,6-2-1 0,-3-1 1 15,6-2 0-15,-3 0-2 0,6 0-1 16,-4 0 1-16,1-7 1 16,0 1-3-16,0-2-3 15,-6-8 2 1,-3 6-2-16,-9 2 2 15,0-3-4-15,0 3 0 16,0 0 3-16,-6 6 1 16,1 2-4-16,-1 2 1 15,3 12 0-15,-3-1 0 16,0 5 2-16,3 4 1 16,-3-1 10-1,6 3-8-15,3-1 1 16,6-1-4-16,3 1 1 15,6-1-2-15,3-4-29 16,3-2 15-16,5-5-105 16,1-4 66-16</inkml:trace>
  <inkml:trace contextRef="#ctx0" brushRef="#br0" timeOffset="3">17495 5839 140 0,'-12'16'52'0,"21"-8"-28"0,-9 5-19 15,0 1 11-15,0-1-3 16,3 5 2-16,3 4-8 16,-3-1-2-1,6 3-3-15,0-1-2 0,3 1 3 16,0-5 9 0,3-1-7-16,-3-18 7 0,-1-2-4 15,1-9-1-15,-3-5-1 16,-3 0-1-1,3 0-3-15,-3-5-2 0,-3 0 1 16,0 2-1-16,-3 4 6 16,0 1 6-16,0 4-6 0,0 2 1 15,0 0 0-15,0 5-6 0,0 3-2 16,3 6 2-16,0 4 1 16,0 3 0-16,0 3 1 15,3 3-2-15,0 2 2 16,0-3-2-16,0 6 2 15,0-13-7-15,0 5 1 16,0-11-32-16,0-2-12 16,0-14-88-1,-1-2 39 1</inkml:trace>
  <inkml:trace contextRef="#ctx0" brushRef="#br0" timeOffset="4">17715 5871 160 0,'0'-3'60'0,"3"3"-32"0,-3 0-15 15,0 0 19-15,0 0-7 16,3 3 0-16,0 2-3 16,-3 9-2-16,0-1-10 15,3 3 2-15,-3 0 4 0,3-3-8 16,-3 0-4-16,3-2-3 16,-3-3-1-16,0-3 2 15,0-5 3-15,0 0 0 16,0-5 0-16,3-9-6 15,0-4 1-15,3-3 0 16,0-11 2-16,3 8-1 16,3 0-1-16,6 3 3 0,-6 8 0 15,3 2-1-15,-1 6 1 16,-2 10-2-16,3 6 2 16,-6 2 0-16,3 3 3 15,0 0-5-15,-3 0-1 16,3 5 0-16,-3-5 2 15,0 0-10-15,-6-3-2 16,6-3-33-16,-6-2-11 16,3-2-24-1,-1-4-46-15,1-2 30 16</inkml:trace>
  <inkml:trace contextRef="#ctx0" brushRef="#br0" timeOffset="5">18138 5871 140 0,'6'-10'55'0,"-3"7"-30"0,0-13-12 16,-3 13 19-16,0 1-3 15,-3-9 3-15,0 3-12 16,-3 3-4-16,-3 8-9 16,-3 7-3-16,0 3 0 0,-9 1-7 15,4 1 0-15,2 9 1 16,0-3 1-16,3 1-2 15,6 1 0-15,0-1-1 16,12-4 0 0,6-5 3-16,0-2 0 0,0-14 3 15,3-2 5 1,-1-6 4-16,1-7-4 0,-3-3-2 16,0-6-2-16,-3-4-3 15,-6-7 3-15,-3 7 0 16,-3-4-4-16,-3 6-1 15,0-5 3-15,0-3 1 16,0 8 0-16,0 5-2 16,3 8 5-16,0 3 1 15,0 5-9-15,9 26 4 16,3 4 7 0,3 7-2-16,3 8 2 15,-3 0-4-15,0-3-1 0,0 0 1 16,0-2 0-16,0 0-5 15,5-8-1 1,-5-3-30-16,0-5-64 16,3-11-40-1,-12-5 35-15</inkml:trace>
  <inkml:trace contextRef="#ctx0" brushRef="#br0" timeOffset="6">18329 5861 220 0,'-6'0'85'0,"9"2"-46"0,0 3-46 16,-3-5 14-16,6 3 15 16,-1 0 16-16,4 2-10 15,3-5-14-15,-3-3-5 0,3 3-2 16,-6-2 1-16,6-6 0 16,3-11-2-16,-9 6-1 15,0 2-1-15,-6-2 2 16,0 5-3-16,-6 0-2 15,-3-5-3-15,-3 5 1 16,3 6-1-16,-6 4-2 16,-9 9-4-16,1 5 0 15,-1 0 2-15,6 2 3 16,3 3 0-16,3 0 1 16,6 3 4-16,3-3 1 15,9 1-1-15,9-4 1 16,0 3-2-16,6-2-1 0,0 2-6 15,-1-5-1-15,7-19-28 16,-3-2-12-16,3-3-19 16,-6-3-10-16,-4-2-9 15</inkml:trace>
  <inkml:trace contextRef="#ctx0" brushRef="#br0" timeOffset="7">18513 5876 184 0,'-3'3'68'0,"3"2"-36"0,0 1-33 15,-3-1 15-15,6 3 1 16,0 2 5-16,-3 4 5 16,3-1 2-16,0 3-14 15,-3-3-3-15,0-2-3 0,3 4-1 0,-3-9-1 16,0-6 10-16,0 0 5 16,0-3 1-16,0-2-1 15,0-6-8-15,0-2-5 16,0-3 0-16,0-2 0 15,6-1 1-15,0-10 2 16,3 3-1-16,3 4 0 16,0 6-12-16,3 6-5 15,-1 2-34-15,1 3-12 16,0 2-19-16,3 8-8 16,-12 3-24-1</inkml:trace>
  <inkml:trace contextRef="#ctx0" brushRef="#br0" timeOffset="8">18855 5779 156 0,'0'-14'57'0,"3"14"-30"0,-6 0-1 16,3 0 36-1,-6 3-18-15,-2 8-13 16,-1 2-10-16,0-5-13 16,0 5-3-16,0 0 1 0,3-2-5 15,6-1-3-15,0 1-2 16,6 2 0-16,3 3 3 16,3-3 2-16,-3 0 9 0,2 1 5 15,-5-1 6-15,-3 3 2 16,-6-3-4-16,-3 6 1 15,-5-4-9 1,-4-4-4-16,-15-6-7 0,3-2 0 16,0-3-9-16,4 0-4 15,5 0-20-15,3-3-6 16,9 1-29-16,6-6-11 16,18 0-29-1</inkml:trace>
  <inkml:trace contextRef="#ctx0" brushRef="#br0" timeOffset="9">18986 5800 212 0,'-6'-19'82'0,"0"11"-44"0,-5 16-33 16,11-8 19-16,-3 11-11 15,0 5 0-15,0-1-7 16,-6 4-2-16,6 5-2 15,3 2 3-15,0-2 4 0,0 5-3 16,9-2-1-16,0-6-2 16,2 5-3-16,4-7-4 15,3-14-2-15,0-10-19 16,3-3-9-16,-3-5-40 16,0-6-50-16,0 1 33 15</inkml:trace>
  <inkml:trace contextRef="#ctx0" brushRef="#br0" timeOffset="10">19108 5871 204 0,'-20'13'77'0,"11"-2"-42"0,0 7-23 0,6-7 19 31,3 18 1-31,3-2 6 16,3 4-19-16,3-7-8 15,11-3-7-15,4-13 3 0,6-8 3 16,0-2 1-16,-3-12 1 15,-4-7 0-15,-5 0 2 0,-6-3 2 16,-6 3-1 0,-6-5-7-16,-6 2-3 15,-12 11-3-15,-6-11 1 16,1 5-9-16,-1 14-3 0,0 8-26 16,3 5-10-16,6 2-32 15,3 3-14-15,6-2-20 16</inkml:trace>
  <inkml:trace contextRef="#ctx0" brushRef="#br0" timeOffset="11">19448 5805 128 0,'0'-19'49'0,"0"17"-26"0,0-1-7 16,0 3 16-16,0 0-4 16,0 0-2-16</inkml:trace>
  <inkml:trace contextRef="#ctx0" brushRef="#br0" timeOffset="12">19451 5794 329 0,'0'16'21'0,"3"3"-1"0,0 2-9 0,0 3-2 16,3 2 6-16,-3-2 4 15,3-3-9-15,-1-2-3 31,-2-3-3-31,0-6 2 16,-3-2-1-16,0-3 0 16,0-5-1-16,-3 0 2 15,0-2-8-15,1-4 0 16,-1-1 2-16,0-4 2 16,3-2 0-16,0-1-2 15,3 1-2-15,2-3-1 0,4 1-1 16,3-4 3-16,3 3 0 15,0-5 1-15,0 8 0 16,3 2 2-16,-3 8-3 16,6 1 0-16,-4 4 1 15,-2-2 2-15,-3 3-8 16,0 2-1-16,0-5-31 16,-3 0-15-16</inkml:trace>
  <inkml:trace contextRef="#ctx0" brushRef="#br0" timeOffset="13">19748 5853 160 0,'-3'13'60'0,"6"-13"-32"0,0 2-20 0,-3-2 16 16,0 0-3-16,3 3 2 15,3 2-9-15,0 3-3 0,0-2-6 16,9 2 1-16,-3-3 3 16,3 0 1-16,0-5 4 0,-3 0-5 15,0-2-1-15,-1-1-2 16,1-2-1-16,-3-1-1 16,0 1 2-16,-3-6-1 15,-3 6 0-15,0 0-3 16,0-6 1-16,-3-2 0 15,-3 2 1-15,0 3-5 16,-6 1-1-16,0 1-2 16,-9 4 0-16,4 7-2 15,-7 3 1-15,0 2 1 16,0 4-1-16,3 2 4 0,3 2 0 16,3 6-8-1,3-3-2-15,4 0 19 0,5-2 9 16,5-1-6-16,4 1-3 15,12-3-5-15,6-6-3 16,0-2 3-16,3-8 2 16,2-2-35-16,1-4-17 15,6-7-69 1</inkml:trace>
  <inkml:trace contextRef="#ctx0" brushRef="#br0" timeOffset="14">20469 5466 184 0,'-6'-2'68'0,"3"4"-36"0,-6 1-20 0,3 2 19 0,-3 3-12 16,-6 5-1-16,0 6-8 16,0 15-4-16,-9 6-3 15,1 8 8-15,2-1 8 0,3 1 1 16,9-3 3-16,9 0-13 15,6-3-6-15,3-2 0 16,9-3-1-16,9 0-1 16,5-3-2-16,-2-7-10 15,6-9-4-15,-3-4-26 16,-4-7-12-16,-5 1-144 16,0-16 104-1</inkml:trace>
  <inkml:trace contextRef="#ctx0" brushRef="#br0" timeOffset="15">20751 6056 140 0,'-3'-2'52'0,"-11"-9"-28"0,-1 3-8 0,21 8 16 15,-6 5 2-15,6-7 2 16,-9-1 0-16,0 3 3 16,0 0-7-16,0 3-2 15,9-3-12-15,-9 0-4 16,3 0-6-16,0 0 0 16,0 0 1-1,6 0-2-15,6 0 1 16,-1 0-1-16,1 0 1 15,3-3 0-15,6 3 0 16,3 0-4-16,6-2-1 16,-1-1-1-16,4 3-2 15,0 0 1-15,0 0 1 0,-1 0-1 16,-8-3-1-16,0 3 1 16,-3 0-1-16,-6 0-3 15,0 0 2-15,-6 0 5 16,-3 0 2-16,-1-2 2 15,1 2 0-15,0 0-7 16,-6 0 0-16,3 0 3 16,-3 0 2-16,0 0-2 15,0 0-3-15,0 0 0 16,0 0-1-16,0 0 0 16,0 0 2-16,0-3-3 15,-3 0-2-15,3 1-16 0,0-1-7 16,0 3-42-16,-3-3-19 15,3 3-53 1</inkml:trace>
  <inkml:trace contextRef="#ctx0" brushRef="#br0" timeOffset="16">21249 5474 168 0,'0'0'66'0,"3"0"-36"0,0 6-11 0,2-4 21 16,1 6-7-16,3 5-2 16,6 3 2-16,6 16 2 15,3 5-19-15,0 5 6 0,0 3 2 16,-7 0-6-16,-2 3 0 16,-6 0-9-16,-9-1-1 15,-6 9-2-15,-9-6-1 16,-5-5-21-16,-4-5-7 15,0-9-37-15,-9-1-16 16,6-9-55 0</inkml:trace>
  <inkml:trace contextRef="#ctx0" brushRef="#br0" timeOffset="17">21945 5789 148 0,'0'5'57'0,"0"-5"-30"0,6 11-14 0,-6-8 19 15,0 5-3-15,-6 2 1 16,9 1 5-16,0 2 4 15,0 3-20-15,-3 5-13 0,3 0-5 16,-3-2 3-16,0-3 2 16,3-3-5-16,-3-3-2 15,3-2-14-15,-3-2-2 16,0-6-80-16,3-6-55 16,-3-2 56-16</inkml:trace>
  <inkml:trace contextRef="#ctx0" brushRef="#br0" timeOffset="18">21897 5678 216 0,'-14'5'82'0,"17"-7"-44"0,5 2-47 15,-5 2 12-15,0 4-7 16,6-1 0-16,0 0-74 15,0 3-35-15</inkml:trace>
  <inkml:trace contextRef="#ctx0" brushRef="#br0" timeOffset="19">22043 5813 184 0,'0'29'68'0,"0"-18"-36"0,6 7-20 0,-6-5 21 16,0 3-6-16,3 0-1 15,0 0-17-15,0-3-5 16,-3-2-3-16,0-3 7 0,0-3 7 0,0 0 2 16,0-5-1-16,0 0-6 15,0-2-2-15,0-4-6 16,0-4-4-16,3-3-4 15,0-3 1-15,0 0 1 16,9 3 2-16,-3-11 1 16,6 13 1-16,-3 3-3 15,0 0 0-15,0 3 2 16,-1 5 0-16,1 3 3 16,0 2 1-16,0 3 1 15,-3 5 0-15,0 6 0 16,0-1 2-16,-3 1-1 15,3-3 0-15,-3-3-1 16,0 0 0-16,0-2-11 0,0-6-3 16,0-2-39-1,0-3-18-15,0-6-47 16</inkml:trace>
  <inkml:trace contextRef="#ctx0" brushRef="#br0" timeOffset="20">22517 5765 228 0,'-3'-5'88'0,"-3"5"-48"0,0 8-31 0,3-3 22 15,-3 3-8-15,-3 3 1 0,-3-1-9 16,0 1-4-16,3-1-6 15,3 1-4-15,3-3 0 0,-3 0-1 16,12 3 2-16,3-1-3 16,3 3 0-16,0 1-1 15,0-1 0-15,0 0 2 16,-3 0 2-16,3-2 8 16,-9-1 5-16,-3 1 8 15,-3-3 6-15,-3-3-18 16,-3 1-8-16,-3-6-6 15,-6-3-1-15,0 0-19 16,3-2-8-16,6-3-15 16,0 0-4-16,9 0-37 15,0-2-52-15,0 2 37 16</inkml:trace>
  <inkml:trace contextRef="#ctx0" brushRef="#br0" timeOffset="21">22692 5569 212 0,'-6'3'82'0,"6"2"-44"0,3 17-38 0,0-7 18 0,0 9 14 15,0 8 12-15,0 5-6 16,0 0-2-16,0 5-20 15,0 3-8-15,0-5-1 0,3 0-6 16,0 2-1-16,3-15-7 16,-6 2-3-16,-3-8-38 15,0-5-19-15</inkml:trace>
  <inkml:trace contextRef="#ctx0" brushRef="#br0" timeOffset="22">22615 5784 272 0,'-9'0'104'0,"9"16"-56"0,0-11-43 0,3-2 24 16,3-1-3-16,3-10 2 15,6 6-13-15,5-1-6 16,4-2-6-16,0 2-9 0,9 0-4 15,-6 3-49-15,-1-2-24 16,-2 2-43 0</inkml:trace>
  <inkml:trace contextRef="#ctx0" brushRef="#br0" timeOffset="23">22844 5829 220 0,'-21'13'85'0,"21"-10"-46"0,15-1-37 0,-9 4 17 0,0-1 10 16,6 0 6-16,0 0-12 16,3 1-5-16,3-4-11 15,5 1-3-15,-2-3 2 0,3 0-3 16,-6-3 0-16,0-7-3 16,-3 2-1-16,-4 0-1 15,-11-5 0-15,-5-1-3 16,-1 1 1-16,-6 8-5 15,0-6-1-15,0 6 2 16,-6 5 5-16,-3 8-3 16,9 0 0-16,0 3 3 15,3 4 1-15,0 7 6 16,1 4 2-16,8 3 2 0,0-5 0 16,6 2-4-16,2-4-3 15,7 1-11-15,0-12-4 16,12-11-42-16,3-5-17 15,0-3-32 1</inkml:trace>
  <inkml:trace contextRef="#ctx0" brushRef="#br0" timeOffset="24">23261 5779 228 0,'-15'-11'85'0,"12"11"-46"0,-6 5-24 0,0 8 26 0,3-5-13 16,-9 6-1-16,-6 1-16 15,6 4-7-15,-2 5-2 16,-1 5 0-16,9-3 3 0,3 3 4 16,3 3 2-16,6-11-3 15,6 3-3-15,6-13 0 16,-3-6-1-16,5-10-11 16,-5-3-3-16,6-3-6 15,-6-5-3-15,-3-2 8 16,-6-1 4-16,3-2 5 15,-6 5 3-15,0 0 2 16,0 6 3-16,0 2 8 16,0 5-8-1,0 3 0-15,3 8 0 0,-3 3 1 16,9 2-3-16,0 0-3 16,3 0 0-16,6 1 1 15,-1-6-21-15,4-3-7 16,3-5-29-16,-3-5-12 15,12-3-47 1</inkml:trace>
  <inkml:trace contextRef="#ctx0" brushRef="#br0" timeOffset="25">23567 5861 164 0,'3'-14'63'0,"-6"-2"-34"0,0-7-5 0,-3 17 22 16,3 4-6-16,-9 7 2 15,-2 0-13-15,-7 3-3 0,0 3-15 16,0 2-9-16,3 6-4 0,-3 4-2 15,12 1 3 1,-2 0 0-16,11 10 1 0,0-5-3 16,8-2 2-1,1-9 5-15,3-4 2 0,9-12-5 16,-3-7 0-16,0-3 1 16,-3-5 3-16,3-8-2 15,-6-3-2-15,2-3 0 16,-8-2-1-16,0-5-11 15,-6-8-5-15,-6-9-8 16,3-2 0-16,-3 6 13 16,0 7 6-16,1 8 21 15,2 11 12-15,-3 8-10 16,6 8-4-16,-3 21-9 0,3 10-2 16,3 6 8-16,11 10 4 15,1 6 4-15,6-1 1 16,3-2-5-16,0-5-1 15,3-8-30-15,5-3-12 16,-2-13-112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49:38.4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16412 3881 296 0,'15'8'112'0,"-15"-8"-87"0,3 0 9 0,-3 0-1 16,0 0-6-16,-3 0 4 16,-3-2-17-16,-9-4-6 15,-6 1-5-15,-9 0-14 0,-6-3-4 0,-8 0 7 16,-4 3 6-16,-8-1 11 16,-7 4 6-16,-2 2-18 15,-7 2-9-15,-5 6 5 16,-7 3 3-16,-2 2 3 15,-6 6 3-15,2 7 1 16,-2 1 3-16,-3 2-1 16,3 8 2-16,2 13-2 15,10 6 0-15,6 7-3 16,5 3-2-16,13 0-6 16,5 6-1-16,12 5 5 15,10 7 3-15,11-2-8 16,6-5-5-16,9-6-3 15,6-2-1-15,12-5 6 16,5-3 6-16,16-6 12 16,21-7 4-16,20-1 6 15,18-7 3-15,27-6-13 0,24-7-7 16,21-9-1-16,23-7 1 16,19-8 0-16,11-11-1 15,3-8 3-15,-2-11 0 16,-13-10 16-16,-21-5 10 15,-23-6 7-15,-21-5 5 16,-27-5 4-16,-24-13 2 16,-26-11-17-16,-24 0-5 15,-28-6-17-15,-22-7-6 0,-25-3-10 16,-30 6-5 0,-23 12-20-16,-30 9-6 15,-27 15-81-15,-21 17-34 0,-8 15 79 16,-19 0 39-1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1:51.9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3148 14626 80 0,'3'-10'33'0,"0"4"-18"0,0-2 9 0,-3 8 19 16,0-5 1-16,-3 2 4 15,0 1-12-15,-3 2-4 16,-3 2-18-16,-3 1 7 0,-3 8 5 16,1-1-8-16,-4 6 0 15,-6 3-8-15,3 4-4 16,3 4 1-16,6 2 0 16,3 3-3-16,6 0-1 15,6-3 1-15,6 0 2 16,6-5-3-16,6-11 0 0,6-3 1 15,8-7 0 1,1-6 0-16,3-7 0 0,-9-6 0 16,-4-3 2-16,-2-2 1 15,-9 0 1-15,-3-3 2 16,-6 0 1-16,-9 1-5 16,-6 1-2-16,-3 4-2 15,0 2-2-15,-3 5-2 16,0 4 1-16,1 4-6 15,2 0-3-15,3 3-12 16,3 0-4-16,3 3-24 16,3-3-8-16,6 0-15 0,3 0-8 15,15 0-8 1</inkml:trace>
  <inkml:trace contextRef="#ctx0" brushRef="#br0" timeOffset="0.9977">3377 14618 192 0,'-3'3'71'0,"3"0"-38"0,3 10-19 0,0-5 22 15,0 8 0-15,0 2 2 16,3 3-9-16,0 0-5 15,0 1-14-15,0-4-4 0,0 1-2 0,0-3 0 16,-3-6 2 0,0 1-1-16,-3-6 0 0,0-2 3 15,-3-3 3-15,0-3-4 16,0-2 1-16,0-3-5 16,3-3 0-16,0 1-1 15,3-4 1-15,3 4-4 16,3-6 0-16,3 0-1 15,0 5 0-15,3 1 2 16,-1 2 2-16,4 3-3 0,0 2 0 16,0 0-15-16,0 3-6 15,0 0-25-15,-3-2-7 16,-1 2-21 0,-2-3-5-16</inkml:trace>
  <inkml:trace contextRef="#ctx0" brushRef="#br0" timeOffset="1.9977">3693 14661 224 0,'-12'2'85'0,"24"4"-46"0,-15 15-32 0,3-11 18 16,0 3-4-16,0 1-1 16,0 2-8-16,6-1-5 15,0 1-4-15,-3 0-3 0,0-3 3 0,0-2-29 16,6-8-106-1</inkml:trace>
  <inkml:trace contextRef="#ctx0" brushRef="#br0" timeOffset="2.9977">3734 14512 220 0,'-14'-2'85'0,"25"-9"-46"0,1 6-48 15,-9 5 12 1,6 5-4-16,0 0 0 16,0 1 1-16,3 2-62 15,3 2-28-15,3-2 15 0,6 3 10 16</inkml:trace>
  <inkml:trace contextRef="#ctx0" brushRef="#br0" timeOffset="3.9977">3993 14594 184 0,'-9'3'71'0,"7"-6"-38"0,-4 11-28 0,3-5 19 16,-3 2 0-16,-3 3 3 15,-6 3-3-15,0 2-3 16,0 8-11-16,0 0-9 0,3 1-3 16,3-1 1-16,3 3 2 15,3-3 0-15,3-3-1 16,6-2-2-16,3-5 1 15,3-3 5-15,0-6 2 16,3-4-7-16,0-4-4 16,-3-2-2-16,0-2-1 0,0-1 2 15,-3-2 4 1,-4-6 3-16,-2 4 2 0,0-1-1 16,-3 5 1-16,0 1-4 15,0 4-2-15,3 4-1 16,0 12 0-16,3 1 3 15,3 5 0-15,3 2 1 16,3 6 0-16,0 5 13 16,-3 5 8-16,-3 4 7 15,-6-4 6-15,-3-2-8 16,-6-3-1-16,-6-3-5 16,-3-5-1-16,-3-2-10 0,0-6-3 15,-3 0-6-15,-2-7-1 16,-1-6-19-16,0-6-9 15,3-7-18-15,3-5-6 16,6-6-29-16,1 0-11 16,8 0-5-1</inkml:trace>
  <inkml:trace contextRef="#ctx0" brushRef="#br0" timeOffset="4.9977">4193 14663 216 0,'3'11'82'0,"0"10"-44"0,-3-8-18 0,0-5 24 0,0 3-5 16,3-1 0-16,0 1-25 15,-3 2-7-15,3 0-6 16,0-2-1-16,-3 0 2 0,3-4-21 15,0-1-7-15,-3-6-40 16,0 0-17-16,6-3-23 16</inkml:trace>
  <inkml:trace contextRef="#ctx0" brushRef="#br0" timeOffset="5.9977">4238 14576 220 0,'0'-5'82'0,"2"5"-44"0,-2-6-42 0,0 6 15 16,0 0-10-16,3 3-1 15,3-3-31-15,0 3-14 16,0-1-41-16,0-2-18 16</inkml:trace>
  <inkml:trace contextRef="#ctx0" brushRef="#br0" timeOffset="6.9977">4330 14661 220 0,'3'21'82'16,"0"-3"-44"-16,9 6-31 0,-6-16 18 0,-3 0-2 15,0 0 3-15,0 0-8 16,-1 0-3-16,-2-3-6 16,0 0-6-16,3-2-2 15,-3-3 2-15,6 0-2 16,0-3-1-16,0-7-4 15,0-6 0-15,3-3-7 16,0 3-1-16,3 1 2 16,3 1 4-16,0 4 3 15,3 5 2-15,0 7 12 16,-1 9 7-16,1 5 6 0,-3-1 5 16,-3 1-11-1,0 3-5-15,-3-3-6 0,-3 0-2 16,0-3-8-1,0-3-2-15,3-4-56 0,3-4-21 16,2-2-49 0</inkml:trace>
  <inkml:trace contextRef="#ctx0" brushRef="#br0" timeOffset="7.9977">5148 14335 208 0,'0'-10'77'0,"-3"7"-42"0,-3 0-19 0,3 3 24 15,-6 3-8-15,-2 2-1 16,-7 6-15-16,-3 7-7 16,-6 11-6-16,-3 14 2 0,4 4 1 15,5-2-5-15,9 3 0 16,9 0-3-16,9-6-2 16,9-2 3-16,3-3 0 15,8-6-15-15,7-4-4 16,0-6-50-16,3-8-21 15,-7-7-8 1</inkml:trace>
  <inkml:trace contextRef="#ctx0" brushRef="#br0" timeOffset="8.9977">5354 14444 132 0,'-3'-6'52'0,"0"6"-28"0,0 0-11 0,0 3 17 16,0 2-9-16,-3 3 1 15,-3 16-4-15,0 5-2 0,-3 6-8 16,3 4 4-16,3 4 1 16,6-9-4-16,6-2-1 0,3-6 2 15,6-5 1-15,9-7 1 16,3-9 0-16,-1-5-2 15,-2-8-1-15,3-8-5 16,-6-3-3-16,-6-2 8 16,-12-2 4-16,-6 1-2 15,-6-9-1-15,-9-1-4 16,-3 8 1-16,-3 6-2 16,6 2 0-16,-2 5-12 15,8 3-3-15,3 11-28 16,-3 7-13-16,9 1-28 0,3 0-11 15,6-1 2 1</inkml:trace>
  <inkml:trace contextRef="#ctx0" brushRef="#br0" timeOffset="9.9977">5631 14793 220 0,'-3'18'82'0,"-3"-2"-44"0,9 5-33 0,-6-10 19 16,0 2 0-16,-3 0 5 0,-6 3-9 16,0 0-2-16,-3 3-10 15,0-11-3-15,0 5-1 0,0-10-9 16,0-1-4-16,1-10-24 15,-1-2-11-15,3-4-28 16,0 1-12-16,6-3-2 16</inkml:trace>
  <inkml:trace contextRef="#ctx0" brushRef="#br0" timeOffset="10.9977">5806 14539 140 0,'-6'-24'55'0,"6"11"-30"0,-3 18-16 0,3-2 16 15,-3 2 3-15,-3 8 3 16,0 1-3-16,0 1-3 15,0 7-13-15,0 1 1 0,1 4 1 16,5 2-5-16,3-3-1 16,2-2-2-16,4-3-1 15,3-5 1-15,6-5 3 0,6-6 0 16,0-5 2 0,-3-3-2-16,-4-4 2 0,-2-9 3 15,-3 0 1-15,-6-5-4 16,-6-1 1-16,-6 1-7 15,-6-5-1-15,-3-6-7 16,-2 8 0-16,2 6-26 16,0 2-10-16,3 3-29 15,3 2-12-15,3 3-30 16</inkml:trace>
  <inkml:trace contextRef="#ctx0" brushRef="#br0" timeOffset="11.9977">6023 14348 200 0,'12'-5'74'0,"3"10"-40"0,6 6-27 0,-6 0 18 16,9 7 4-16,3 11 7 16,-1 13 7-16,1 3 6 15,-3 8-27-15,-6-2-1 0,-9-6 0 16,-6 0-10-16,-6-3-1 15,-9-5-4-15,-12-5-1 16,-3-6-25-16,-3 1-12 16,-8-14-43-16,-1 5-19 15,0-7-33 1</inkml:trace>
  <inkml:trace contextRef="#ctx0" brushRef="#br0" timeOffset="12.9977">6729 14655 188 0,'0'-2'71'0,"3"2"-38"0,0 5-21 16,0 0 21-16,0 6-6 15,-3 5 1-15,0 0-6 16,0-1-2-16,-3 4-11 16,0-1-3-16,0-2-2 0,0 0-2 15,0-3-2-15,3-5-17 16,0-2-6-16,0-4-35 15,0-2-13-15,6-5-27 16</inkml:trace>
  <inkml:trace contextRef="#ctx0" brushRef="#br0" timeOffset="13.9977">6747 14473 208 0,'-3'-3'79'0,"6"0"-42"0,-3 1-45 0,0 2 12 16,0 0-6-16,0 0 0 15,3 0-5-15,3 2 0 0,0 1-57 16,0 0-22-16,3 5 22 16,2 0 11-16</inkml:trace>
  <inkml:trace contextRef="#ctx0" brushRef="#br0" timeOffset="14.9977">6922 14581 92 0,'0'-2'35'0,"3"2"-18"0,0 0-16 16,-3 0 8-16,0 0 17 15,0 0 7-15</inkml:trace>
  <inkml:trace contextRef="#ctx0" brushRef="#br0" timeOffset="15.9977">6922 14584 291 0,'-9'8'47'0,"1"2"-23"16,-1-2-7-16,0 0-1 0,3-2-10 0,3 4-1 16,3 1 0-1,6 5-2-15,6-1 0 16,-1 1 1-16,4 0 2 16,-3-3 3-16,-3 3 5 15,0-2 3-15,-6-1 4 16,-3 0-5-16,-3-2 1 15,-6-3-12-15,-3-3-3 16,-3-5-22-16,1 0-7 16,-1-3-39-16,0 1-15 15,6 2-33 1</inkml:trace>
  <inkml:trace contextRef="#ctx0" brushRef="#br0" timeOffset="16.9977">7714 14634 148 0,'3'-5'55'0,"-3"2"-30"0,0 1-5 15,0-1 19-15,-3 0-6 16,-3 1 0-16,0-1-5 16,-3 3-3-16,-6 3-13 15,1-1-1-15,-1 6 0 0,-3 3-6 16,0 7-3-16,0 1-1 15,3 2-1-15,6 0 2 16,6 0 1-16,6 0-1 16,3 1-2-16,6-6 1 0,6-3-1 15,6-5-7 1,0-3 0-16,2-5-39 0,7-5-17 16,0-3-44-1</inkml:trace>
  <inkml:trace contextRef="#ctx0" brushRef="#br0" timeOffset="17.9977">7842 14666 208 0,'-6'5'79'0,"3"-2"-42"0,-6 2-39 0,12 0 17 16,3 3 4-16,0 3 6 0,0-1-2 15,3-2 0 1,3 0-12-16,3 0-2 0,0-2 1 0,3-4-4 15,2-2-1-15,-2-5-5 16,-3-6 0-16,0 1 0 16,-3-1 2-16,-6 1-1 15,-6-1 2-15,-3-2 0 16,-6 2 1-16,-3 3-5 16,-6 3-1-16,0 0 1 15,-5 7 0-15,2 4 1 16,-3-1 0-16,3 3-3 15,6 10 0 1,6 1 2-16,3-1 2 16,6 4 2-16,12-1-1 15,3-3-2-15,6-2-2 0,0-3 1 16,0-5-4-16,2-5 1 16,1-3-31-16,-3-5-12 15,0-3-29 1,-3 0-52-16,-3-5 27 15</inkml:trace>
  <inkml:trace contextRef="#ctx0" brushRef="#br0" timeOffset="18.9977">8071 14658 156 0,'-6'-3'57'0,"6"6"-30"0,-3 0-16 0,3 2 15 16,0 8 3-16,0 6 5 16,0-4-4-16,0 4 2 15,0-3-18-15,0 0 1 0,0-3-1 16,0-2-5-16,0-3-3 0,0-3-1 15,0-5-1-15,3 0 0 16,3-5 2-16,3-3-5 16,0-6-1-16,3-9 0 15,6-1 0-15,3 0-3 16,0 5 2-16,2 4-1 16,1 4-2-16,-3 6 3 15,0 7 2-15,-3 9 2 16,0 2 1-16,-3 3 6 15,-4 2 4-15,-2 1-3 16,-3 0-1-16,0-1-6 16,0-2-1-16,-3-5-3 0,0-4-1 15,0-1-17 1,0-6-8-16,3-6-28 0,0-1-11 16,3-7-52-1</inkml:trace>
  <inkml:trace contextRef="#ctx0" brushRef="#br0" timeOffset="19.9977">8431 14338 268 0,'-2'-8'101'0,"4"8"-54"0,13 5-57 0,-9 0 16 16,-3 6 7-16,0 8 8 15,3 7 1-15,0 16 1 16,0 1-12-16,-3 4-7 0,0 1 0 0,0-6-3 15,0-5 2-15,-3-5-9 16,0-6-1-16,0-2-34 16,-3-8-103-1</inkml:trace>
  <inkml:trace contextRef="#ctx0" brushRef="#br0" timeOffset="20.9977">8318 14576 304 0,'3'-3'112'0,"3"-2"-60"0,12 0-56 16,-6 5 21-16,3-6-11 15,6 1-1-15,3 0-2 0,-1 7-3 16,4-4 1-16,3-1-15 0,0 6-5 15,-3-1-26-15,-1 4-11 16,-5-4-6-16,-6 4-2 16,-3-4 31-16,-3 4 14 15,-3-1 35-15,0 3 16 16,-3 0 7-16,0 2 4 16,0-2-13-16,3 0-6 15,0 0-5-15,6 0 0 16,2 0-6-16,4-3 0 15,0-5-6-15,0 0-2 16,0-5-2-16,0 0 0 0,-3-3 0 16,-4 0 1-1,-5-3 0-15,-3-7-2 16,-9 5 1-16,-2-3-2 16,-13 0 2-16,0 11-4 15,-3 2 0-15,0 8-1 16,3 3 0-16,4 3 2 15,5 2 0-15,3 3-3 16,3 2 2-16,6 3 1 16,6 3 2-16,3-3-1 15,3-2-1-15,5-6-2 16,4 0 1-16,0-2-28 0,0-3-10 16,0-5-23-16,0-6-6 15,-4-5-21 1</inkml:trace>
  <inkml:trace contextRef="#ctx0" brushRef="#br0" timeOffset="21.9977">8899 14639 168 0,'0'-8'66'0,"0"6"-36"0,12 2-31 0,-9 2 15 15,0 6 7-15,0 3 9 16,0 10 0-16,3 0 2 16,0 0-18-16,-1-2-4 0,-2-3 1 15,0-3-1-15,0-2 4 16,0-1 4-16,-3-4 3 15,0-6-2-15,0-3-2 0,0-2-5 16,0-9-2-16,3-9-6 16,3-4-3-16,6 1 0 15,6-6-1-15,6-2 0 16,3 4 2-16,2 9-3 16,7 5-2-16,0 8-25 15,3 8-9-15,-4 6-65 16,7 2-68-1,6-3 47-15</inkml:trace>
  <inkml:trace contextRef="#ctx0" brushRef="#br0" timeOffset="22.9977">15212 14616 88 0,'3'-8'33'0,"0"5"-18"0,-3-8 9 15,3 11 16-15,-3-2-1 16,0-1 2-16,0 0-12 16,0 3-5-16,-3-2-14 15,-3 2 7-15,-3 5 3 0,-6 3-4 16,-3 8-1-16,1 0-1 16,2 10 4-16,3-2-4 15,6 0 0-15,6 0-4 0,9 0-1 16,9-3-1-16,2-5 0 15,7-8-2-15,3-6 1 16,0-4-4-16,0-6 0 16,-7 0-1-16,-2-11 1 15,-6 1-2-15,-9-1 2 16,-9 1-2-16,-6 2 2 16,-9 2-2-16,-6 4-1 15,1 2-2-15,-1 3 1 16,3 2-4-16,3 0-1 15,6 1-28-15,3 2-13 16,9 0-28-16,6 0-13 0,6 0-13 16</inkml:trace>
  <inkml:trace contextRef="#ctx0" brushRef="#br0" timeOffset="23.9977">15397 14624 196 0,'-3'2'74'0,"6"1"-40"0,3 5-33 16,-3-3 16-16,3 3 2 16,-1 0 5-16,1 8 3 15,0 0 3-15,-3-3-16 16,0-3-6-16,0 1-3 0,0 0-3 16,-3-3 1-16,0-3-2 15,-3 0 2-15,0-2 2 16,0-3 4-16,0-3-2 15,0-5 1-15,3-2-5 0,0-4 0 16,3 1 3-16,3 0 3 16,3 2-6-16,0 1-2 15,3 2-1-15,0 0 2 16,3 3-3-16,3-1-2 16,0 1-20-16,-1 2-8 15,1 1-22-15,0 2-8 16,-3 0-37-1,0 0-25-15,-3 0 51 16,-3 2 199 15,-3 4-45-31,0-1-10 0,0 0-30 16,0 3-14-16,0 5-11 16,-3-2-3-1,2 2-8-15,1-5-6 0,-3 3-1 0,0-3-10 16,3-6-5-16,-3 4-50 15,0-12-19-15,3-2-9 16</inkml:trace>
  <inkml:trace contextRef="#ctx0" brushRef="#br0" timeOffset="24.9977">15679 14531 244 0,'-9'-21'90'0,"7"18"-48"0,2-7-49 16,2 7 11-16,4 8-5 15,0-7-8-15,9 7-4 16,-3 0-48-16,6-2-23 16,3 7 6-16,0 1 4 15</inkml:trace>
  <inkml:trace contextRef="#ctx0" brushRef="#br0" timeOffset="25.9977">15938 14576 216 0,'-15'-3'82'0,"10"6"-44"0,-13 0-36 0,9 2 19 16,-3 3-4-16,-3 5-1 0,0-2 0 15,3 2 0-15,3 5-8 16,3-2-5-16,3 3-2 16,3-3-1-16,6-3 2 0,3-3-3 15,3-2 0-15,0-8 1 16,3-2 0-16,0-6-5 15,-3 0-1-15,-3 0 3 16,-3 0 3-16,0 0 1 16,-4 0 2-16,-2 0-2 15,0 3 2-15,0 2-4 16,0 1-2-16,0 2-5 16,3 2 0-16,3 9 4 15,3 7 4-15,3 3-1 16,3 6-2-16,3 2 13 15,-6 0 5-15,-6-2 1 0,-6 2 1 16,-6-3-3-16,-3 3 1 16,-6-5-6-16,-3-5-3 15,-6-6-1-15,1-18-1 16,-1-3-18-16,-3 0-5 16,-3-3-26-16,6-5-12 15,4 0-42 1,5 0-39-16,3 1 55 15</inkml:trace>
  <inkml:trace contextRef="#ctx0" brushRef="#br0" timeOffset="26.9977">16090 14616 228 0,'0'-6'85'0,"3"6"-46"0,-6 3-32 15,3-3 20-15,0 8-5 16,0 0-1-16,0 2-7 16,0 1-4-16,3 0-5 15,-3 2-6-15,3-3-2 0,-3 1-25 16,3-3-9-16,-3-3-60 16</inkml:trace>
  <inkml:trace contextRef="#ctx0" brushRef="#br0" timeOffset="27.9977">16075 14531 204 0,'0'-21'77'0,"0"21"-42"0,6-13-43 0,-3 10 12 15,3 0-9-15,0 3 1 16,0 6-27-16,0-1-11 15,3 0-32-15,0-2-13 16</inkml:trace>
  <inkml:trace contextRef="#ctx0" brushRef="#br0" timeOffset="28.9977">16212 14637 212 0,'0'18'79'0,"0"-10"-42"0,0 5-30 16,0-7 20-16,0 2-12 15,0 0-1-15,0-3-2 16,0 0 0-1,6-10-2-15,0 0 1 0,0-3-4 16,0 0 1-16,3-5-7 16,3-1-1-16,3-2-5 15,3 3-1-15,-1 3-2 16,1 2 2-16,0 5 4 16,0 8 3-16,0 3 0 15,-3 5 2-15,0 1-2 16,-3 4 2-16,2 1-2 15,1-3-1-15,0-1-43 0,0-1-19 16,3-9-46 0</inkml:trace>
  <inkml:trace contextRef="#ctx0" brushRef="#br0" timeOffset="29.9977">17171 14293 196 0,'-27'10'74'0,"-6"-4"-40"0,-3 15-29 0,25-5 19 15,-4 10 0 1,-3 11 5-16,3 6-6 0,6-1-2 16,6-5-12-16,6-3-3 15,3-2 0-15,6 0-12 0,6-6-5 16,0-5-31-16,8-10-12 15,1-3-54 1</inkml:trace>
  <inkml:trace contextRef="#ctx0" brushRef="#br0" timeOffset="30.9977">17314 14462 208 0,'-15'5'79'0,"12"3"-42"0,-3 35-45 15,3-27 10-15,0 2 12 16,3 3 10-16,3 0 3 16,3 6 2-16,3-6-16 15,0-2 1-15,5-1 0 0,10-7-1 16,0-11 2-16,6-3-6 16,-3-8-1-16,-4-2-2 15,-5-5-1-15,-6-6-1 16,-6-8 0-16,-9 0 0 15,-6 1 0-15,-3-1 0 16,-11 5 0-16,-1 4-2 16,0 4-2-16,3 6-13 0,0 5-6 15,6 5-34-15,3 9-14 16,6 2-55 0</inkml:trace>
  <inkml:trace contextRef="#ctx0" brushRef="#br0" timeOffset="31.9977">17626 14650 148 0,'6'19'57'0,"-3"-12"-30"0,-3 30-7 0,0-26 21 0,-3 0-2 16,-6-1-1-16,-6 1-21 15,-3-1-10-15,-2-2-5 16,2 0 4-16,0-2 4 0,-3-4-19 16,3-2-7-16,3-2-40 15,3-4-16-15,3-2-17 16</inkml:trace>
  <inkml:trace contextRef="#ctx0" brushRef="#br0" timeOffset="32.9977">17751 14457 176 0,'-6'0'66'0,"6"5"-36"0,-6 6-31 15,3-1 15-15,0 11 10 0,0 1 9 16,0-1 0-16,3 0 1 15,3-3-19-15,3 1 0 0,3-3-1 16,6-3-1-16,6-2 2 16,0-6-4-16,3-5-1 15,-1-5-4-15,-2-3 1 16,-3-3 2-16,-6 1 2 16,-6-4-1-16,-6-9-1 15,-6 1-5-15,-9 1-1 16,-6 0-8-16,-6 3-4 0,1 2-22 15,-4 2-10-15,3 4-36 16,3-1-13-16,6 6-19 16</inkml:trace>
  <inkml:trace contextRef="#ctx0" brushRef="#br0" timeOffset="33.9977">17870 14311 208 0,'15'-5'77'0,"3"8"-42"0,9-1-37 16,-15 4 17-16,11 4 4 0,1 9 8 16,3 7 14-16,0 9 7 15,-3 7-25 1,-7 3-4-16,-8-5-2 0,-6 5-5 0,-6-3-2 16,-9-8-5-16,-11-2-4 15,-4-6-25-15,-6-2-11 16,6-8-59-16,-5 0-25 15</inkml:trace>
  <inkml:trace contextRef="#ctx0" brushRef="#br0" timeOffset="34.9977">18671 14579 184 0,'0'-3'68'0,"0"3"-36"0,0 0-20 0,0 0 19 0,3-3-3 15,-3 3 1-15,0 0-5 16,0 0-1-16,0 0-12 16,3 6-4-16,0 7-1 0,0 5 8 15,0-2 5-15,0 3-9 16,0 2-6-16,0-3-2 15,-3-2-2-15,0-3 0 16,0-2 0-16,0 0-3 16,0-3 0-16,0 0-16 15,0-3-5-15,0 0-15 16,0-2-5-16,-3-1-27 16,0-2-54-16</inkml:trace>
  <inkml:trace contextRef="#ctx0" brushRef="#br0" timeOffset="35.9977">18656 14370 132 0,'6'-6'52'0,"-3"6"-28"0,0 0-11 15,-3 0 17-15,0 0-2 16,0 0 1-16,0 0-5 16,0 0-1-16,0 0-12 15,0 0 7-15,0 0 4 0,0 3-7 16,-3 0-3-16,0-1-3 0,-3-2-1 16,3 0 0-1,0 0 0-15,0 0-4 0,0-2-3 16,3-1-3-16,0 0-1 15,3 3-1-15,3 0 3 16,0 0-2-16,0 3 1 16,0 2 2-16,0 0 2 15,-3 3-1-15,0 0-1 16,-3-2 9-16,-3-1 4 16,0 0-4-16,-3-2-1 15,3 0-4-15,-3-3-1 16,3 0-1-16,0-3-2 15,3 0-4-15,0 1 0 0,3-1 0 16,0 3 2-16,3 0-1 16,-6 0 1-16,3 3 2 15,0 2 0-15,-3-5 2 16,-3 5 3-16,0-2-2 16,0-1-2-16,0-2-5 15,0 0 0-15,0-2-16 16,0-1-4-16,3 1-23 15,0-1-10-15,3 0-52 16</inkml:trace>
  <inkml:trace contextRef="#ctx0" brushRef="#br0" timeOffset="36.9977">18963 14557 152 0,'11'0'57'0,"-11"-18"-30"0,0 10-32 15,-5 5 73 1,2 1 1 0,-9 2-16-1,-3 5-22-15,0 3-13 0,0 2-9 0,0-2-4 16,6 3-2-1,3-3-3-15,3-3-2 0,3 3 1 16,3 5-1-16,3 1 0 16,9-1 0-16,3 0 0 15,0 3 0-15,-3 5 0 16,0-5 4-16,-4 0 3 16,-5-3 11-16,-3-2 7 15,-3-1 1-15,-3-2 3 16,-11-3-13-16,-1-2-5 15,0-3-11-15,-3 0-3 16,3 0-38-16,3 0-14 16,0 0-90-16,3 5-40 15,3-7 95-15</inkml:trace>
  <inkml:trace contextRef="#ctx0" brushRef="#br0" timeOffset="37.9977">19504 14475 168 0,'0'-2'66'0,"0"2"-36"0,0 2-24 16,0-2 15-16,0 8-5 16,0 8 3-16,0 5 3 15,0 3 3-15,0 5-13 16,0 6 0-16,3-4-1 0,3-4-4 15,3-3 1-15,3-3-1 0,0-5 1 16,0-6 2-16,3-2 4 16,6-5-8-16,-7-6-1 15,1-5-8-15,0-2 0 16,-3-4-6-16,-3-1-1 16,-3-1 2-16,0-3 3 15,0 1 3-15,-6 2 1 16,0 3 1-16,0 2 2 15,0 0 8-15,0 6 5 16,3 8-7-16,0 7 2 16,3 4 1-1,0 1-2-15,3 4 0 0,0-3-8 16,0 2 0 0,0-2-3-16,-1-3 0 0,1-2-31 15,0-3-13-15,0-8-147 31</inkml:trace>
  <inkml:trace contextRef="#ctx0" brushRef="#br0" timeOffset="38.9977">19882 14594 208 0,'-3'8'79'0,"-9"0"-42"0,21 3-39 0,-6-1 14 16,0 9 11-16,-3 5 8 15,0 2 6-15,0 6 2 16,0 0-21-16,0 0-8 0,0-3-5 16,0 2-3-16,3-7-2 15,-3-5 3-15,0-3 0 16,0-6-1-16,0-10-4 16,0-2 1-1,0-6-1-15,0-3-2 16,0-2 3-16,3-3 0 15,-3-3-2-15,0 1 2 16,0-6 1-16,0-5 0 16,0 0 0-16,0 0 2 15,0 2-1-15,3 1-1 0,0-14-2 16,3 3 1-16,0 8 1 16,3 3 2-16,3 4-3 15,0 9 0-15,0 5 1 16,0 8 0-16,0 13 2 15,-3 3 3-15,-4 3 7 16,-2-1 4-16,-6 1-4 16,-2 2 1-16,-4-5-6 15,-3 2-2-15,0-7-9 16,0-6-5-16,0 1-22 16,-3-4-10-16,3-2-25 15,3 0-10-15</inkml:trace>
  <inkml:trace contextRef="#ctx0" brushRef="#br0" timeOffset="39.9977">20079 14573 216 0,'12'6'82'0,"-9"9"-44"0,0 12-36 0,0-14 19 15,3 11 13-15,0 2 8 16,-1 6-4-16,-2 0-3 16,3 0-19-16,-3-1-10 0,0-4-4 15,0-1 0-15,0-5 1 16,0-7 1-16,-3-6 2 16,0-3-3-16,0-2-2 15,-3-3-5-15,-3-6 0 0,0-4-3 16,0-4 2-16,-2-4 1 15,-1-1 2-15,6-4 1 16,-3-6 1-16,3-1-3 16,3 1 2-16,3 0 1 15,6 0 2-15,0-3-1 16,2 1-1-16,1-1 1 16,0 11 1-16,3 5-3 15,0 11-2-15,0 7 2 16,-3 9 0-16,-3 2 3 0,-6 5 3 15,-3 4 7 1,-6-4 4-16,-3 3-8 16,-3-2-2-16,-6-1-9 0,3-4 0 15,0-6-21-15,0 2-9 16,1-7-30-16,2-3-10 16</inkml:trace>
  <inkml:trace contextRef="#ctx0" brushRef="#br0" timeOffset="40.9977">20260 14605 256 0,'3'3'96'0,"0"2"-52"0,0-5-58 0,-3 0 11 0,9 3 12 16,0 2 8-16,3 0 7 15,0-2 5-15,0 2-15 16,0-2 1-16,3-1 1 0,2-2-8 15,1 0-4-15,-3-5-3 16,0 0 1-16,-3 0-1 16,-3-1-1-16,-6 1-2 15,-3-3 1-15,-3-3-12 16,-6 6-5-16,-3-5 5 16,-3 7 3-16,-3 0 3 15,-5 6 5-15,2 2 1 16,6 3 1-16,3 5 2 15,3 1 3-15,9 1 4 16,0 4 2-16,9 2-5 0,0-2-2 16,3-3-4-16,3-3-3 15,0-3-14-15,2-2-4 16,1-2-24-16,-3-1-12 16,0-8-22-1</inkml:trace>
  <inkml:trace contextRef="#ctx0" brushRef="#br0" timeOffset="41.9977">20451 14727 243 0,'9'-19'13'0,"0"6"23"16,-3 2-10-16,0 3-4 15,0 6-3-15,0 2 2 16,-1 10-11-16,1-2 10 0,3 6 6 16,-3-1-5-16,0-3-2 15,0-2-9-15,-3-2-4 0,-3-1-3 16,0-5 0-16,0 0 2 15,3-11 4 1,-3-2-4-16,0 0-1 16,0-3 0-16,0 0 0 15,0 0 0-15,3 0 0 16,0 3 2-16,6 0 1 16,0-6 1-16,3 1-4 15,3 5-1-15,3 2-3 16,-1 3-3-16,-2-2-20 15,3 7-10-15,3 0-36 16,-3 1-16-16,6 12-35 16</inkml:trace>
  <inkml:trace contextRef="#ctx0" brushRef="#br0" timeOffset="42.9977">20805 14626 304 0,'-3'-2'115'0,"6"2"-62"0,6 2-55 0,0-2 20 16,3 0-2-16,6 0 2 15,0-2-9-15,2-1-5 0,4-2-3 16,0-1-56-16,0 1-23 16,-3 2-54-16</inkml:trace>
  <inkml:trace contextRef="#ctx0" brushRef="#br0" timeOffset="43.9977">21159 14332 188 0,'0'-2'71'0,"0"4"-38"0,3 1-30 16,-3-3 17-16,3 8 10 16,0 11 8-16,0 7-3 15,0 11 0-15,6 5-20 16,-3 1-5-16,0-6 1 0,0 5-7 15,-3-5 0-15,0-8 0 16,0-2 0-16,0-6-5 16,6-5 1-16,-9-3-27 0,0-2-9 15,6-3-42-15,0-3-17 16,-3-10-3 0</inkml:trace>
  <inkml:trace contextRef="#ctx0" brushRef="#br0" timeOffset="44.9977">21338 14594 232 0,'-3'0'88'0,"6"0"-48"0,3 3-53 0,0 2 9 16,0 1 11-16,3-1 6 15,0 0 17-15,2-2 8 16,4 0-20-16,6-3-7 0,0 0-4 15,-3-3-2-15,0-2 0 0,0-3-3 16,-6 2-2-16,-4-12 3 16,-2-1-2-1,-6 3-1-15,-3 3-4 16,-8 3 0-16,-7 2 2 16,0 8 1-16,0 2 3 15,0 9 1-15,0 2-1 16,3 3-2-16,3 0 9 15,6 2 4-15,4 4-4 16,4-1-1-16,7 3-2 16,6-3-1-16,6-5-6 15,0-3-1-15,0-8-26 16,3 3-11-16,-1-8-33 16,1-5-15-16,6-3-17 15</inkml:trace>
  <inkml:trace contextRef="#ctx0" brushRef="#br0" timeOffset="45.9977">21906 14372 200 0,'3'-26'74'0,"-3"18"-40"0,0-5-22 0,-6 10 19 16,0-5 6-16,-2-5 7 15,-1 2-9-15,-3 3-1 16,-3 3-19-16,-3 5-7 0,3 5-1 0,-3 3-9 15,3 5 0 1,0 11 0-16,7 5 1 0,-1 16 7 16,3 0 6-1,6-2-6-15,3-4-3 0,3 1-2 16,0 0 1-16,-1-11-8 16,-2-5-3-16,0-6-37 15,-3-7-24 1,0-6-10-16,-6-8-35 15</inkml:trace>
  <inkml:trace contextRef="#ctx0" brushRef="#br0" timeOffset="46.9977">21585 14560 288 0,'-6'-5'107'0,"9"-1"-58"0,0 6-57 0,3-5 16 15,3 3-4-15,6-1 5 16,8-8-3-16,4 3 2 15,3 0-5-15,0 3-6 0,0 0-1 16,-4 0-38-16,1-1-16 16,3 1-53-1,-6 0-26-15,-3-3 66 16</inkml:trace>
  <inkml:trace contextRef="#ctx0" brushRef="#br0" timeOffset="47.9977">21990 14311 288 0,'-6'-8'110'0,"9"11"-60"0,-3-3-56 0,0 0 17 16,0 5 2-16,3 6 6 0,-3 7 12 15,0 9 5-15,-3 13-18 16,3 2-6-16,0 0-1 0,0-2-7 16,0 0-2-16,0-3-4 15,0-6-1-15,0-4-27 16,0-9-10-16,0-7-88 15,-3 0-12 1</inkml:trace>
  <inkml:trace contextRef="#ctx0" brushRef="#br0" timeOffset="48.9977">21835 14547 316 0,'-3'-24'118'0,"3"21"-64"0,6 1-59 15,0-4 20-15,6 1 4 0,9 0 5 16,2 0-6-16,4-1-3 16,3 4-8-16,-6-4-9 0,0 1-2 15,8-3-77-15,1 3-36 16,-15-3-17 0</inkml:trace>
  <inkml:trace contextRef="#ctx0" brushRef="#br0" timeOffset="49.9977">14900 6625 96 0,'0'-2'38'0,"0"-9"-20"0,6 8 3 0,-6 3 17 16,0 0 4-16,0 0 2 16,0 0-2-16,2 3-2 15,1 2-21-15,-3 1 0 0,0-1-1 16,0 11 3-16,0-8 2 15,-3-3-4-15,1-2 1 16,-7-1 0-16,0-2 2 16,3 6-12-16,0-6-3 0,0-3-3 15,-3 0 2-15,0-7-3 16,0-4 0-16,9 4-3 16,6-1-1-16,0 3-4 15,0 0 1-15,6 3-5 16,-3 0-1-16,0 2 9 15,3 6 7-15,-1 5-2 16,-2-3 0-16,0 0 2 16,-6 3 8-1,0 3-3-15,-6-1 1 16,-3-2-1-16,-3 6-5 16,3-12-2-16,-2 6-2 15,-4-10 1-15,-6-4 0 0,3 4 1 16,9-9-5-16,-3 0-1 15,6 3 1-15,-3-5 0 16,12 3-2-16,3 2 0 16,0-8-1-16,6 13 0 15,-3-10 3-15,3 18 0 16,-1 3-2-16,1-3 2 16,-3 6 1-16,-3 2 2 15,-6-2-3-15,-3 10 0 16,-6 0 1-16,-3 0 2 15,-3-5 1-15,3-3 3 16,-3-10-3-16,-8 5 0 16,5-13-1-16,-3 5 1 0,12-11-2 15,-9-2-1-15,6-3-4 16,0-2 0-16,6-6-3 16,3-3 2-16,12-2 1 15,0 8 2-15,0 5-1 16,9 14-3-1,-3 12 3-15,0 6 2 16,-4-3 3-16,-5 0 1 16,-12 14 1-1,-3-1 2 1,0-10 1-16,-2 0-1 16,-4-3-1-16,3-5-6 15,-6-10 1-15,6-4 2 0,-6 1 1 16,12-6-4-16,-9-4 1 15,12 1-7-15,3-4-3 16,6-11 3-16,3 10 2 16,3 1 0-16,-3 18 4 15,3-3 0-15,-1 8 1 16,-2 3 0-16,0 3 0 16,-3 2 2-16,-12 3 1 31,-3 0 3-31,0 2 3 15,-3-4-4-15,0-9-3 16,1-5-4-16,-4 0 1 16,0-8 1-16,-6 3 2 0,12-9-10 15,-3-4-2 1,12-3 3-16,3-8 1 0,0 2-3 16,9 6 1-16,0 2 2 15,2 9 1-15,1 5 3 16,3 13 1-16,0 7 1 15,-6 4 0-15,-3-1 8 16,-3 4 5-16,-3-4-2 16,-6 9-1-16,-3-1-2 15,-3-5 2-15,-3-2-5 16,-3-3-1-16,-3-11-2 16,0-2-2-16,3-11 1 15,0 0 1-15,0 0-3 16,1-5 0-16,5-3-8 15,3-13-4-15,3-6 2 16,6 9 2-16,2 2 0 0,4 5 3 16,3 9 4-16,3 4 1 15,0 20 1-15,-3 2 0 16,0-1 2-16,-6 7 1 16,-3-1 3-16,-3-3 1 15,-6 9 1-15,-3-3 2 16,-3-6-5-16,-3-2-3 15,-3-8 1-15,0-3 0 16,-3-2-1-16,3-11 1 16,0 0-7-16,4-3 1 15,5-4-6-15,3 1-1 16,3-2-2-16,6 1 2 16,3 1 1-16,2 4 3 15,4 4-1-15,3 4 0 0,0 7 8 16,-3 3 4-16,-3-3 0 15,0 9 8 1,-6-4 2-16,-6 1-3 16,-3 2-2-16,-3 0-4 15,-6-2-1-15,0-3-3 16,-3-11 1-16,0 0-2 16,3-5-1-16,0-2-4 15,3-6-2-15,3-10-6 16,3-6 0-16,3 3-1 15,3 0 3-15,6 5 4 0,3 5 1 16,3 6-2-16,3 8 2 16,0 5 1-16,0 18 2 15,-3 1 5-15,0 2 3 16,-10 3 2-16,-5-6 0 16,0 1 2-16,-5-3 4 15,-4-6-8-15,-3 9-1 16,-6-11-3-16,-3-3 1 15,-3-5-2-15,3-3-1 16,-2 1-4-16,2-4 0 16,0-2 0-16,12-2-1 15,6-3-3-15,9-14 0 16,0 6 2-16,9 3 1 0,0 4 0 16,2 12 1-1,4-1 3-15,0 14 2 16,-3 2 2-16,-3-3 1 0,-3 6-2 15,-3-3 1-15,-3 1 2 16,-6 2 2-16,-3-3-1 16,-6 5 1-16,-3 1-2 15,-6-9 0-15,0-2-6 16,-3 0 1-16,-5-2 0 16,5-12 0-16,3-2-3 15,6 0 2-15,0-5-6 16,3 0 0-16,12-3-6 15,6 3 1-15,3 0 4 16,6 2 4-16,3 3 3 0,2 5 1 16,1 9-3-16,-3 2 0 15,-3 2 10-15,3 4 8 16,-9-4-2-16,-6 9 3 16,-3 2-7-16,-3-3-1 15,-3-2-4-15,-3-5-1 16,-3-3-3-16,0-3-3 15,0-2-34-15,0-6-15 16,0-13-64-16,6 0-25 16</inkml:trace>
  <inkml:trace contextRef="#ctx0" brushRef="#br0" timeOffset="50.9977">15188 6599 160 0,'0'2'60'0,"0"-2"-32"0,3 0-11 0,-6-2 22 15,3 2-13-15,0 0-3 16,0 0-4-16,3 0-3 16,3 2-8-16,0-2 8 0,0 0 6 15,3 0-5-15,0 3-2 16,6 0-4-1,3-1-7-15,0 1-2 16,-4 0-4-16,-2-1 1 16,0 1 1-16,-3-3 2 15,0 0-30-15,-3 0-13 16,3-3-59 0,0 3-49-16,0-2 55 15</inkml:trace>
  <inkml:trace contextRef="#ctx0" brushRef="#br0" timeOffset="51.9977">15519 6596 196 0,'12'0'74'0,"-21"5"-40"0,15-7-18 15,-6 2 22-15,6-3-3 0,2 3 4 16,1-3-10 0,3 1-5-16,-3 4-14 0,3 1 0 0,0-3 1 15,0 0-6-15,0 0-1 16,0-3 0-16,-3 3 0 15,0-2-7-15,3 2 0 16,-6-3-26-16,-1 3-8 16,1-3-45-16,0 3-18 15,0 0-2 1</inkml:trace>
  <inkml:trace contextRef="#ctx0" brushRef="#br0" timeOffset="52.9977">15837 6599 212 0,'3'2'82'0,"-3"-2"-44"0,6 0-25 16,-6 0 22-16,6 0-1 15,0 0 2-15,0 3-13 16,3 2-4-16,3-2-11 16,0-3-3-16,3 0 1 0,2 0 1 0,-2 0 1 15,-3 3-7-15,0-3-2 16,-3 0 0-16,3 0-40 16,-6-3-14-1,3 3-79 1</inkml:trace>
  <inkml:trace contextRef="#ctx0" brushRef="#br0" timeOffset="53.9977">16046 6477 228 0,'0'-16'88'16,"-6"19"-48"-16,9-3-38 0,-3 0 19 0,0 8 2 16,0-3 6-1,6-5-12-15,-4 5-9 16,7-5 0-16,-3 6 1 0,0 7-5 15,0-3-2-15,3-2 1 16,3 0 0-16,-3-2-1 16,3 4-2-16,0-5-2 15,-3 3-1-15,0-2 6 0,0 2 3 16,3 0-3-16,-4-1-2 16,-8 4 4-16,0-6 1 15,-3 1 4-15,1 2 1 16,-1 0-1-16,-6-1 1 15,0 4-4-15,0-3-2 16,0 0 0-16,0 5 1 16,0 3-8-16,0-8 0 15,3-3-38-15,0 1-13 16,3-1-48-16,0 0-19 16</inkml:trace>
  <inkml:trace contextRef="#ctx0" brushRef="#br0" timeOffset="54.9977">14947 6850 132 0,'0'-3'52'0,"0"1"-28"0,-3 2-8 0,3 0 16 16,0 0 2-16,0 0 5 15,0 0-2-15,0 5 1 16,0 0-20-16,0 3 7 0,0 3 3 15,0 5-4-15,0 8 0 16,0-6-4-16,0 1-3 16,0-1-12-16,0-2-5 15,0-3-3-15,0 0 2 16,0-2-16-16,0 0-5 16,0-3-38-16,0-3-14 15,0 3-51 1</inkml:trace>
  <inkml:trace contextRef="#ctx0" brushRef="#br0" timeOffset="55.9977">14932 7205 196 0,'-6'2'74'0,"6"1"-40"0,3 0-24 15,-3 2 17-15,0 0 2 16,0 0 5-16,0 3-19 16,0 3-6-16,0-3-6 15,0 2-5-15,0-2 1 0,0 0-21 0,0-2-8 16,0-6-40 0</inkml:trace>
  <inkml:trace contextRef="#ctx0" brushRef="#br0" timeOffset="56.9977">14938 7398 212 0,'-9'2'82'0,"9"20"-44"0,0-4-42 0,0-10 13 15,0 0 6-15,0-3 5 16,0 1-10-16,0-1-6 15,0 0-2-15,0-5-13 0,0 5-5 16,0 1-52 0,0-1-57-16,0-5 29 0</inkml:trace>
  <inkml:trace contextRef="#ctx0" brushRef="#br0" timeOffset="57.9977">14783 7509 200 0,'3'-5'77'0,"0"10"-42"0,0 0-41 16</inkml:trace>
  <inkml:trace contextRef="#ctx0" brushRef="#br0" timeOffset="58.9977">14819 7541 400 0,'15'16'48'15,"0"7"-20"-15,-3-2-11 0,3-2-6 16,-3-3-4-16,0-3 1 16,-4-5-3-16,1 0 2 15,0-3-2-15,-3 1 2 16,0-4 2-16,0 1 2 15,3-6-14 1,0-2-1-16,0-8 1 0,3-6 11 16,0-2 4-16,0 5-5 15,-3-2-4-15,0 2-13 16,-3 3-4-16,-1-3-15 16,-2 5-4-16,0 6-32 15,-3-3-12-15,0 0-42 16</inkml:trace>
  <inkml:trace contextRef="#ctx0" brushRef="#br0" timeOffset="59.9977">6524 10210 140 0,'-6'-2'55'0,"14"7"-30"0,-5-10-14 15,-3 2 31 1,3 3-24-16,3-5 5 0,-3 7-3 16,6-2-1-16,-3 3-1 15,3 5 1-15,0 0-10 16,0 2 8-16,-3 1 3 0,-3 5-4 16,-3-3-1-16,0 0-5 15,-3-2-1-15,-3-6 3 31,3 3-6-31,0-3-3 0,-3-5-2 16,0-7-1-16,3-7-5 0,0-2 1 16,3-5 2-16,3 5-4 15,3 1 0-15,3-1-4 0,0 5 1 16,0 0 3-16,12 6 3 16,-6 3 15-1,0 4-6 1,-4 6 8-16,-2-3 1 0,-9 3 3 15,3 6-9-15,-6 7-1 16,-9-5-5-16,1-1-2 16,-1-1 0-16,-3-4 1 15,3-4-1-15,3-4-3 0,-3-15-1 16,3 0 2 0,3-6-2-16,6 1-1 0,3 2-4 15,3-5-2-15,3 5 5 16,0 0 4-16,3 5 4 31,3 6-1-31,0 5 3 0,-3 5 4 16,-4 1 10-1,1 2-10-15,-9 0 9 16,-3 2-10-16,-6 3 2 16,1 1-6-16,-10-1 0 0,3 3 0 15,-3-8 0-15,3-3-2 16,0-2 1-16,3-1-2 15,0-2-5-15,0-8 0 0,7-5-3 16,2 2 0-16,3-2-5 16,5 0 0-16,4 2 6 0,6 6 3 15,0 0 0 1,3 5 2-16,0 2 3 16,0 4 10-16,-3-1 4 15,-3 11 1-15,-15-3 0 16,6 6-9-16,-9-1-1 0,0-2 0 15,-3-5 1 1,3 2-4-16,-6-8-5 16,3 0 0-16,-6-2 1 15,0-6-9-15,6 1-4 16,-3-17-4-16,6-2-3 16,3 3 12-16,6-4-5 0,3 1-1 15,0 5 3 1,6 3 6-16,6 3 1 0,6 7 7 15,-6 6 11 1,0 2-7-16,-4 5 6 0,-2 1 1 16,-6 5 6-1,3 2-11-15,-9 1 0 16,-3 2-6-16,-9-5 3 0,0-3-4 16,-2-5-3-1,2 3 0-15,-9-9-1 0,3-2-8 16,3-2-4-16,0-6-8 15,3-8-10 1,6 0 17-16,3-8 1 0,6 3 9 16,6-3 3-16,0 3-3 0,3 8 3 15,6 2 1-15,3 11 5 32,3 8 16-32,-10 3 13 15,1 2-17 1,-9 3 1-16,-3 8-8 0,-6-6-4 15,-6 1-2-15,-3-6 0 16,-2-2-2-16,-4-3-3 0,3-3-1 16,0-5-1-16,3-8 3 15,-3-5-13-15,9-3-6 16,3-5-3-16,3-3 2 16,3-11 4-16,6 17 3 0,0 7 9 15,9 1 2-15,-3 2 9 31,6 5-3-31,0 6 8 0,-7 5 7 16,-2 2 5-16,-6 4-7 16,-3 12-2-16,-3-2-6 15,-9-8 0 1,3 2-5-16,-9-5-2 0,1-2-3 16,-1-8-23-1,0-1 14-15,0-7-16 0,3-6-26 16,3-2-13-16,3-3-68 15</inkml:trace>
  <inkml:trace contextRef="#ctx0" brushRef="#br0" timeOffset="60.9977">6607 9956 224 0,'3'-2'85'0,"-3"2"-46"0,-3 0-28 0,3-3 21 15,0 0-11-15,3-2 1 16,0-3-11-16,-3-2-2 16,3-1-5-1,0-5-3-15,-3-5 0 0,3 8 1 0,-3-6 3 16,-3 9-4-16,0-1-1 15,3 0-20-15,-3 1-64 16,0-1-10 0,0 3-6-1</inkml:trace>
  <inkml:trace contextRef="#ctx0" brushRef="#br0" timeOffset="61.9977">6640 9559 248 0,'-18'-5'93'0,"36"-5"-50"0,-12-1-30 16,-9 8 24-16,6-2-10 16,0-3-3-16</inkml:trace>
  <inkml:trace contextRef="#ctx0" brushRef="#br0" timeOffset="62.9977">6651 9499 488 0,'3'-8'-3'0,"-3"-3"-5"16,0 3-24-16,3 0-9 16,-9-2-23-16,9-4-10 15,0-4-18 1</inkml:trace>
  <inkml:trace contextRef="#ctx0" brushRef="#br0" timeOffset="63.9977">6672 9223 244 0,'-18'-8'90'0,"30"-10"-48"0,-15 23-23 0,3-13 29 0,3 6-6 15,-6-9 0-15,3 0-17 16,-3 1-7-16,3-3-11 16,6-1-7-16,-6-1-1 0,0-1-6 15,0 0 0-15,0 5-17 16,-3 1-7-16,3-1-23 15,0 3-11-15,-6 3-40 16,0 0-36 0</inkml:trace>
  <inkml:trace contextRef="#ctx0" brushRef="#br0" timeOffset="64.9977">6643 8827 200 0,'-15'0'77'0,"27"0"-42"0,-21 7-21 0,6-1 20 15,0-1-4-15,-3-2 0 0,0 7-13 16,0 3-5-16,-3 9-7 16,0-1 1-16,0-3 3 0,0 4-1 15,3-7 1-15,0-1-5 16,0-1-3-16,3-5 0 16,0-3 1-16,3-2-3 15,0-3 0-15,9-3-1 16,0-8 0-16,0-4-5 15,0-1-3-15,0-5 1 16,6-1 0-16,-3 4 6 16,3 2 3-16,0 3 1 15,-4 2 2-15,-2 1 0 0,0 4 1 16,0 4 9-16,0 2 3 16,0 0-3-16,0 5 0 15,0 0-6-15,3 3 1 16,-3 3-5-16,0 2-2 15,0 3-3-15,0-3-1 16,-1 0-47-16,1 1-21 16,0-1-61-1</inkml:trace>
  <inkml:trace contextRef="#ctx0" brushRef="#br0" timeOffset="65.9977">6833 10184 228 0,'0'0'88'0,"0"5"-48"0,3-8-27 0,-3 9 24 16,3-4-1 0,6 1 2-16,3-3-9 0,3 3-5 15,3-1-14 1,-1-2-4-16,1 0-2 0,0 0-5 15,-3 3 1-15,-3-3 0 0,0-3 2 16,0-2-30-16,0 5-13 16,-6 0-39-16,3-3-17 15,-3-2-12 1</inkml:trace>
  <inkml:trace contextRef="#ctx0" brushRef="#br0" timeOffset="66.9977">7166 10202 228 0,'6'-5'88'0,"-3"16"-48"0,3-17-20 16,-3 6 24-16,0 0-13 15,3 3-4-15,3-3-15 16,0 0-8-16,0-3-2 15,3 1-16-15,-3-4-3 0,3 4-26 16,0 2-11-16,-3-3-31 16,5 3-44-1,-2-3 40-15</inkml:trace>
  <inkml:trace contextRef="#ctx0" brushRef="#br0" timeOffset="67.9977">7396 10202 236 0,'0'-2'88'0,"-3"7"-48"0,9-8-45 0,0 6 17 16,0-6 6-16,-1 1 8 15,4 2 4-15,0 0 4 16,6-6-16-16,0 6-8 16,0 0-11-16,3 0-4 15,-3-2-27-15,3 4-9 16,-4 1-25-16,1 2-9 15</inkml:trace>
  <inkml:trace contextRef="#ctx0" brushRef="#br0" timeOffset="68.9977">7610 10141 228 0,'-6'0'85'0,"6"0"-46"0,0-2-32 16,0 2 18-16,0 0 0 15,0 0 4-15,0 0-13 16,0 0-4-16,3 5-8 16,3-5-3-16,0 5 2 0,3-2-2 0,3 8-1 15,3-6-2-15,-1 6 1 16,1-1 1-16,0 6 0 15,0-3-3-15,3 0 2 16,-9-5 1-16,3 6 2 16,-3-4-1-16,-6 1 2 15,-3-1 2-15,-3-2 2 16,-3 0-6 0,-6 0 0-16,0 0-1 0,-3 0 2 15,-3 3-1-15,0-1-1 16,1 1-2-16,5-3 1 15,3 0-17-15,3 0-8 16,3-3-57-16,3-5-26 16,6 0 10-16</inkml:trace>
  <inkml:trace contextRef="#ctx0" brushRef="#br0" timeOffset="69.9977">10232 9022 132 0,'0'-8'49'0,"3"6"-26"0,-6 2-5 15,3 0 18-15,0 0-1 16,0 5 2-16,0 0-14 0,0-5-4 16,0 6-11-1,-3 2 4-15,0-3 3 0,0 0 2 0,0 0 1 16,-3-2-5-16,0-3 0 16,4 0-2-16,-1-3 3 15,0 1-7-15,0-4-4 16,3 1-5-16,0-3-1 15,3-5-1-15,3 2 3 16,-4 1 0-16,7 2 1 16,0 5-5-16,0-2-1 15,3 8 5-15,0 2 5 16,-3 0 4-16,-3 3 6 16,-3 0 1-16,-3 0 0 15,3 0 1-15,0 0 0 0,-9-3-6 16,0 0-4-16,0 1 1 15,0-4 0-15,-3-2-1 16,3-2-1-16,0-1-6 16,0-2 1-16,3-3-2 15,3 0-2-15,3 0 3 16,0 0 0-16,3-3-2 16,0 6 0-16,6 5 2 15,-3 3 2-15,3 2-2 16,-3 0 0-16,-3 3 1 15,0 0 2-15,-3 3 5 16,-3-1 4-16,-3-2-4 16,-6 0-2-16,3 0-2 15,-6-2 0-15,0-6 0 16,3 0-1-16,-3-6-4 16,3-2 1-1,6-2-6-15,9-3-3 31,0 5 1-31,6 2 0 16,-3 4 6-16,0 2 1 16,0 5 4-16,-6 3 1 31,-6 2 7-31,-3-2 4 16,-3 0-7-16,3-2-2 15,3-4-1-15,-3 1 2 0,-3-3-3 16,3-3-2-16,0-2-5 15,3-3-2-15,3 0-4 16,0 0 1 0,3-2 0-16,0 2 3 0,3 2 2 15,0 4 2-15,0-1-1 16,-3 3 1-16,0 3 2 16,0 2 2-16,-3 0 1 15,0 1 3-15,0-4-5 16,-3 4-3-16,0-4-15 15,0 1-4-15,-3-3-46 16,9-3-22-16,3 1-46 16</inkml:trace>
  <inkml:trace contextRef="#ctx0" brushRef="#br0" timeOffset="70.9977">10655 8438 80 0,'0'-3'33'0,"3"0"-18"0,0 1 6 0,-3 2 19 16,0 0-1-16,0 0 1 15,0 0-5-15,0-3-1 16,-3 0-19-16,0 3 4 0,-3 3 4 15,-3 2-8-15,-3 9-3 16,-12 4-1-16,1 3 0 0,2 3-5 16,3 5-2-16,3 0-2 15,6 6 1-15,6 7-2 16,6-8-1-16,9-5-2 16,3-2 1-16,3-6-4 15,0-2-1-15,2-9-28 16,-2-5-13-16,3-2-44 15,3 0-41 1,-3-6 50-16</inkml:trace>
  <inkml:trace contextRef="#ctx0" brushRef="#br0" timeOffset="71.9977">10709 8543 156 0,'0'0'60'0,"-3"-2"-32"0,6 2-17 16,-3 0 15-16</inkml:trace>
  <inkml:trace contextRef="#ctx0" brushRef="#br0" timeOffset="72.9977">10709 8541 319 0,'8'0'22'0,"-8"-3"-11"15,9-5-8-15,-3 3-2 0,6-8 7 16,0 10-1 0,0 0-4-1,0 9 1-15,-3 2 1 16,-3 0 4-16,-6 2 0 16,0 1 2-16,-3-1-6 0,0 1-1 15,-3-1 0 1,0-2 0-16,0 0-7 0,3-2-2 15,0-1-5-15,9 0-3 16,0 0 6 0,0 3 4-16,3 3 3 15,-3 0 2-15,0-3 1 16,-3 7 14-16,-3-1 8 16,-3-4-1-16,0 1-2 15,0-3-8-15,-3-3-4 16,3 8-8-16,-6-10-3 15,-6-3-11-15,6 5-5 0,0-5-24 16,0-2-9-16,12-1-137 31,9 0 75-31</inkml:trace>
  <inkml:trace contextRef="#ctx0" brushRef="#br0" timeOffset="73.9977">10914 8731 204 0,'3'40'77'0,"0"-37"-42"0,-3 7-17 15,0-5 23-15,-3-2-8 0,0 2 0 16,-3 1-16-16,0-4-8 15,-3 4-5-15,3-4-6 0,-3 1 1 16,0-3-26-16,0 0-11 16,0-3-12-16,3 1-5 15</inkml:trace>
  <inkml:trace contextRef="#ctx0" brushRef="#br0" timeOffset="74.9977">11039 8522 188 0,'3'11'71'0,"-9"-14"-38"0,18 3-21 0,-9 3 19 0,0 2 6 15,-3 6 4-15,0 2-13 16,3 3-6-1,-3 8-13 1,0-3-6-16,0-3-2 0,0 1-34 16,0-3-13-16,-3-3-39 15,3 3-53 1,0-3 38-16</inkml:trace>
  <inkml:trace contextRef="#ctx0" brushRef="#br0" timeOffset="75.9977">11164 8419 172 0,'0'-5'66'0,"21"7"-36"0,9 6-13 0,-19 0 20 15,1 13 5-15,3 1 7 16,0 7-5-16,3 16-2 15,-3-14-10 1,-21 28-18-16,-6-14-44 16,-12-6-18-1,-3-7-93-15</inkml:trace>
  <inkml:trace contextRef="#ctx0" brushRef="#br0" timeOffset="76.9977">6738 10139 96 0,'-3'-3'35'0,"3"-2"-18"0,0 13-2 0,3-3 15 0</inkml:trace>
  <inkml:trace contextRef="#ctx0" brushRef="#br0" timeOffset="77.9977">6738 10144 240 0,'0'0'28'0,"0"0"-14"15,3 0 2-15,0 0 1 0,0 0-5 16,3 0-2-16,0-3-3 16,3 3-2-16,0-2 3 15,-1-1 3-15,1 3-4 16,0-5 1-16,3 0 4 16,0 2 2-16,3 0-3 15,6 1 1-15,-3-1-3 16,3-2 2-16,-4 2-6 15,4-5-1-15,0-2 0 16,-3 4 2-16,3 1-3 0,3 0 0 16,-13-1 1-16,13-2 0 15,-3 8-2-15,-3-7-2 16,0 1 1-16,0 1 1 16,3 2-1-16,-1 1 2 15,1-1-2-15,6-2 2 31,9 7 0-31,-4-7 1 16,-8 0 0-16,0-1 2 16,0-1-5-16,0 1-1 15,-3 1 4-15,2 0 2 16,-5-1-5-16,15 1 0 16,-6-3-1-1,0 0 0-15,-1 0 0 0,1 0 0 16,0 0 2-16,0 0-1 15,-1 3-1-15,4-3-2 16,-6 3 1-16,9-3 1 16,3 3 2-1,-7-1 1-15,-2-2-1 16,-3 3 1-16,6 0-4 16,-12 0-2-16,5-3 2 15,1 5 2-15,0-5-2 16,-3 3 0-16,3-8 3 15,-1 5 1-15,1 0-4 0,0 0-1 16,0 0 1-16,3-3 2 16,5 1-2-16,-5 2-2 15,3 2 4-15,6-4 1 32,-7-1 0-32,-2 1 1 15,3 2-4-15,-3 0 0 16,0 0 1-16,-4 3 2 15,1-3-3-15,12-14-2 32,-3 4 2-32,-4 2 2 15,7 3 2-15,-3 0 1 16,-3 2-5-16,-4 0 1 16,1 1-2-16,0-1 0 0,0 1 2 15,-3 2 0-15,-4-5 0 16,10 2 0-16,-3 0 0 15,0 1 2-15,0-1-1 16,-1 1-1-16,1-1-2 16,0 3 1-16,0 0-1 15,2 0 0-15,1-2 2 16,-3 2 2-16,0-3-1 16,0 3-1-16,-4-8 1 15,1 11-1-15,0-8 0 16,3 5 2-16,3-5-1 15,-4 5-1-15,1-3-2 16,3 3 1-16,-3 0 1 0,0 0 2 16,-1-2-3-16,1-1-2 15,-3 3 2-15,6 0 0 16,-4 3 1-16,4-6 2 16,-3 3-3-16,0 0 0 15,-3-7 3-15,2 4 1 16,1 8-4-16,-3-7-1 15,-3 10 1-15,0-13 2 16,-3 2 0-16,-1 0-1 16,1 1 1-16,-3 2-1 15,3 0 0-15,0 0 0 16,0 0 0-16,0 3 2 16,-1-1-3-16,1 1 0 15,-3 0 1-15,3 0 0 0,-9-1-3 16,0 4 2-16,-3-1 3 15,0 0 1-15,0 3-1 16,-3-5-2-16,0 2-2 16,6 3 1-16,-3-2 1 15,8-1 2 1,-2 1-1-16,0-1-1 16,-3 0 1-16,-6 1 5 15,3-1 4-15,-6 3-5 16,0-3-3-16,-6 1-4 15,-9 2 1-15,0 0 5 0,-2 2 5 16,-4 1-12-16,-3 0-2 16,-3 2 2-1,3 0 1-15,-2 0-3 0,-7-2 1 16,9 2 2-16,3-2 3 16,0 0 0-16,6-1 2 15,7 1-4-15,2-3-2 16,3 0-1-16,9 0 0 15,2 0 3-15,7-3 0 16,3 1-2-16,3-1 2 16,3 0 1-16,0-2 0 15,-1 2 0-15,1 1 0 16,-6 2 2-16,3 0 3 16,-6 2-2-16,-6 6-2 15,-6-2 2 1,-3 10 7-16,-6 5 3 0,-3 3 0 15,0-3 0-15,-3 0-5 16,0-3-3-16,3 1-5 16,0-6 0-16,0 0 0 15,3-2 2-15,3 0-6 16,0-4-1-16,3 1-62 16,0 0-21-1,0-2-11-15,0-4-24 16</inkml:trace>
  <inkml:trace contextRef="#ctx0" brushRef="#br0" timeOffset="78.9977">18599 7763 120 0,'-3'0'46'0,"3"0"-24"0,3 0-8 16,-3 0 15-16,0 0-3 0,0 0-1 15,0 0-7 1,0 0-1-16,0 0-10 15,3 3 2-15,-3-3 4 0,3 2-3 0,-3-2 0 16,0 5 0-16,0-2 1 16,-3 0 1-16,0 2 2 15,0-5-3-15,-3 3 1 16,1-1-5-16,-1-2 1 16,3 0-3-16,-3-2 2 15,3-1-6-15,0 0-1 16,3 1-2-16,0-1-2 15,3-2 0-15,0 2 3 16,3 1-2-16,0 2 1 16,0 0 2-16,-1 2 0 15,1 3 0-15,-3 1 0 16,0-1 6-16,-3 6 13 16,-3-1-4-16,0-2-7 15,-3-8-3-15,1 8-3 16,-1-11 1-16,3 9-2 15,0-12-1-15,0 4 1 16,3-6-4 0,0 0 0-16,3 0-3 15,3 3 1-15,0 2 1 16,2 0-1-16,1 3 4 16,0 3 0-16,0 0 1 15,0 7 2-15,-3 1 1 16,-3 5 3-16,-3-11 6 0,-3 8 4 15,-3-2-10-15,0-3-4 16,-3 0 1-16,0 0 0 16,0-6-1-16,0 4 1 15,1-6-2-15,2 0-1 16,0-16-2 0,3 0-5-16,0 3-3 15,3 2-2-15,3 3 2 16,0 3 4-16,3 0 1 15,0 2 3-15,2 11 1 16,1-3 1-16,-3 0 2 16,0 1 3-16,-3-4 4 15,-3 4 2-15,-3-4 6 16,-3-2-8 0,0 0-2-16,-3 0-2 0,1-5-6 15,2-3-1-15,0 0-2 16,3 0 0-16,0 0 0 15,3-2 0-15,3-1-4 16,3 0 0-16,3 4-1 16,-1 1 3-16,4 6 2 15,-3 0 2-15,0 6 5 16,-3-1 3-16,0 0 2 16,-3 0 2-16,-3 1 1 15,-3-1 3-15,-3-2-3 16,0-1 1-16,0-2-12 0,-3 0-4 15,3-2 2-15,0-1 0 16,3 0-1-16,1-2 2 16,2-3-6-16,2 0-3 15,4 3 6-15,0 0 1 16,0 2 0-16,0 3 0 16,0 3-1-16,-6-3 3 15,3 2 2-15,-3 4 2 16,0-1-1-16,-3-3 1 15,0 1-18-15,0 0-6 16,3-3-34-16,0-3-15 16,6 0-49-1</inkml:trace>
  <inkml:trace contextRef="#ctx0" brushRef="#br0" timeOffset="79.9977">18921 7996 164 0,'-18'-3'63'0,"18"11"-34"0,0-13-19 16,-3 7 17-1,-9 9 2 1,-3 2 5-16,3 3-15 16,0 3-3-16,1 4-10 15,5 1 0-15,0 3 1 0,6-1-3 16,6 3-3-16,3-5 0 16,5 2-1-16,4-4 0 15,6-1 0-15,-3-3-20 16,-3-7-9-16,0-3-34 15,2-13-14-15,-2-9-7 16</inkml:trace>
  <inkml:trace contextRef="#ctx0" brushRef="#br0" timeOffset="80.9977">19019 8099 140 0,'-3'0'55'0,"3"0"-30"0,0-3-12 16,0 3 19-16,0 0-9 15,0 0-4-15,0 0-10 16,0 0-4-16,0-2-3 15,3-6-2-15,3 8 1 0,0-8-1 16,3 8 2-16,0 0-3 0,0-6-2 16,0 9 4-16,0 2 3 15,-3 1 3-15,0 2 3 16,-3 0 1-16,-3 2 3 16,-3 1-3-16,0-1-1 15,-3-2-6-15,0 0-3 16,0-3 0-16,3 1-1 15,0-1-9-15,3-5-2 16,6 3-1-16,3-1 2 16,3 1 4-16,-1 5 3 15,1-3 4-15,-3 3 2 16,0 0 5-16,3 0 5 16,-9 0 8-16,-3 0 7 15,-3-3-11-15,-3 0-4 0,0 1-8 16,0 4-2-16,-3-10-12 15,3 0-7-15,-3 0-29 16,4-2-13-16,2-1-47 16</inkml:trace>
  <inkml:trace contextRef="#ctx0" brushRef="#br0" timeOffset="81.9977">19257 8234 184 0,'3'2'68'0,"-3"4"-36"0,3 10-26 15,3-11 15-15,-6 11 11 0,-3-8 9 16,-3 5-8-16,-3-2-4 16,-3 2-17-16,0-3-8 0,-2 1 0 15,2-6-14-15,0 1-3 16,0-6-27-16,3 5-12 15,0-5-56 1</inkml:trace>
  <inkml:trace contextRef="#ctx0" brushRef="#br0" timeOffset="82.9977">19326 8080 192 0,'3'-2'74'0,"0"4"-40"0,20 9-18 0,-17-6 22 0,-6 6-5 15,6 2 3-15,-12 3-16 16,3 0-6-16,0 0-9 16,-2 5-6-16,2-3 0 0,0-2-21 15,0-3-8-15,6-5-42 16,-3-8-17-16,0-2-2 15</inkml:trace>
  <inkml:trace contextRef="#ctx0" brushRef="#br0" timeOffset="83.9977">19516 8009 200 0,'6'-3'77'0,"-6"3"-42"0,27 19-28 0,-15-9 40 15,0 4-27-15,6 4 37 16,-4 3-33-16,-5 6 17 16,0-1-24-16,-12 6-5 15,0 2-7-15,-14-2-46 16,-1 0 23-16,-9-6-33 16,-6 1-48-16,-6-6-24 15,4-8 33-15,5-8 19 0</inkml:trace>
  <inkml:trace contextRef="#ctx0" brushRef="#br0" timeOffset="84.9977">15063 6750 140 0,'0'-3'52'0,"0"3"-28"0,0 0-15 0,0 0 14 16,3 0 2-16,-3 0 4 15,3 0-9-15,0 0-4 16,0 0-9-16,0 0-1 0,0 3 4 15,0-1 0-15,6-2 4 16,0 0-7-16,0 3-2 0,0-3 3 16,6 2 3-16,0 1-6 15,5 0-1-15,-2-1 2 16,9 1 3-16,-6 0-2 16,21 5 1-1,-7-3 1 1,7 3 2-16,-9-3-3 15,2 8 0-15,-5-5-3 16,6 3 0-16,-6-3-1 16,2 2 0-16,-2-2 0 15,0 0 2-15,-3 0-3 0,8 0 0 16,-5 0-1 0,9 0 1-16,-6 0-4 0,8 3 0 15,-5-3-1-15,0 5 0 16,-6-3 2-16,8 4 0 15,-5-4 0-15,3 3 0 16,-7-2-3-16,10 0 2 16,-3-4 3-1,3 4-1-15,2 0-3 16,-2-1 1-16,0-2 3 16,-1 3-1-16,1-1 2 15,-3 1-2-15,-1-3-3 16,4 2 1-16,-3-2 1 15,0 0 0-15,2 0 2 16,-2 0-1-16,3 0-1 16,-1 0 1-16,1 0-4 15,0 3 2-15,-3-3 1 16,-4 2 0-16,1-2-3 16,0 3 2-16,-1-3 1 15,1 2 0-15,3-2 0 16,-3 3 0-16,5-3 2 15,-2 5-1-15,0-3 4 16,0 1-3-16,2 0 4 16,-5-1-4-16,0-2 4 15,-4 3-4-15,1-3-1 0,-3 2 0 16,3 1-1-16,-3-1 0 16,2 4 0-16,1-1 0 15,3-3-3 1,0 4 2-16,-1-4 3 0,-2 3-1 15,0-2-1-15,-3 2 1 16,-4-2-1-16,1 2 0 0,0-2 0 16,-3-1 0-1,3 1 0-15,3 2 0 0,2-2 2 16,1 2-1-16,0-5 6 16,0 2-4-16,-1-2 8 15,1 0-7-15,6-2 3 16,-6 1-4-16,-1-1-2 15,-2 2 0-15,-3-3-4 16,0 3 2-16,-3-3 3 16,-4 3-1-16,1-3 2 15,0 3-2-15,0-2-1 16,0-1 1-16,-3 0-1 16,0 1 0-16,-6-4-5 15,3 4 3-15,-7-4-28 16,4 1 17-16,-6-3-50 15,3 2 36-15,-3-2-61 16,0 3 50-16,0 0-83 16,3-1 68-16</inkml:trace>
  <inkml:trace contextRef="#ctx0" brushRef="#br0" timeOffset="85.9977">18397 7583 164 0,'9'-16'63'0,"-9"16"-34"0,-18 3-5 0,9-3 31 15,6 0-31-15,0 0 7 16,6 0-20-16,0 0 1 16,0 0-8-16,-3-3-2 15,0 3-1-15,0-3-1 16,0 6 0-16,-3-6 0 16,3 3 0-16,-3-2 0 15,3 2 0-15,-3-3 2 16,3 6-1-16,-3-3-3 15,3 0 1-15,-3 0 3 16,6 0-1-16,-3 0 2 16,0 2-2-16,0-2 8 15,0 3-5-15,-3-3 12 16,3 0-9-16,-6 0 1 0,3 0-5 16,0 0 0-16,3 5-1 15,0-2 5-15,6 2-4 16,0 1 8-1,3-1-7-15,-3 0 8 0,3 3-8 16,3-3 8-16,0 3-8 16,-3 0 1-16,3 0-3 0,-6-2-4 15,3 1 1-15,-3-1 3 16,2 2-1-16,-5-3 2 16,0 3-2-16,-6-3-1 15,3 1 1-15,-3-1-1 16,0 0 0-16,1 0 0 15,2 1 0-15,-3-1 4 16,0 0-2-16,-3 1 1 16,6-1-1-16,-9 0 1 15,3 0-2-15,-6 1 6 16,3 2-4-16,-6-3 6 16,3 3-6-16,-3-3 10 15,6 3-7-15,-6-3 5 16,6 3-6-16,-2-2 0 15,5-1-3-15,-6 0-2 16,6 1 1-16,-3-4-4 16,6 3 2-16,-3 1 1 15,3-1 0-15,-3-2 0 16,6 2 0-16,-6-2-9 16,6-1 5-16,-6-2-21 15,6 0 15-15,-3 0-43 16,3 0 30-16,-3 3-84 15,3 2 60-15,-3 0-95 0,0 3 80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2:32.5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9548 17013 116 0,'3'-6'44'0,"-3"4"-24"0,0 2-6 0,0 0 17 16,3 0 9-16,-3-6 8 15,0 6-22-15,0 0-7 16,0 0-12-16,3 8-1 0,0-2 4 16,0 7 5-16,0 8 5 15,-3 8-4-15,0 6 1 16,0-4-6-16,0 1-1 15,0 0-6-15,0-6-3 16,0-10 0-16,0 16-4 16,0-8 2-1,0-8-1-15,0-3-2 16,0 0 3-16,0 0 0 16,0-2 1-16,0-8-16 15,0-3-41 1,0-3-6-16,3-2-43 15</inkml:trace>
  <inkml:trace contextRef="#ctx0" brushRef="#br0" timeOffset="1">9827 17214 160 0,'-17'-21'63'0,"14"42"-34"0,6-16-10 0,-3-2 21 15,0 5-7-15,0 2 0 16,0 3-18-16,0 1-9 16,6-4-4-16,0 1 2 0,-1 2 2 0,-2 0-5 15,0-7 0-15,3 2-6 16,-6-8 1 0,6 2-31-16,-6-2-12 0,0 0-20 15</inkml:trace>
  <inkml:trace contextRef="#ctx0" brushRef="#br0" timeOffset="2">9804 17052 168 0,'-6'-5'66'0,"6"2"-36"0,0-2-22 0,0 5 16 16,0-2 5-16,0 2 5 16,0 0-21-16,0 0-9 15,0 0-3-15,0 0-4 0,0 0-1 16,0 0-33-16,0 0-15 16</inkml:trace>
  <inkml:trace contextRef="#ctx0" brushRef="#br0" timeOffset="3">9961 17137 116 0,'-8'8'44'0,"8"-8"-24"0,-3 19-13 16,3-9 26-1,0 9-4-15,0-3-10 16,0 5-6-16,0-5-8 16,3-1-4-16,-1-4 0 0,1 2-1 15,-3-5 0-15,0 0 2 16,0-8 1-16,0 5 3 15,0-5 3-15,0 0-4 16,0-5-1-16,3-3-2 16,-3 3-2-16,6-6 1 15,0-13-4-15,3 3 2 16,3-2 1-16,0 9 0 16,6 1-3-16,3 0 2 15,-3 8 1-15,-1 2 2 16,-2 11 3-16,0 5 4 15,-3 0 0-15,0 1 2 16,0 12-4-16,0-13-2 16,-9 0-5-16,3 3-2 15,0-8-8-15,-3 0-4 16,-3 0-36-16,6-3-15 16,-3-5-13-16</inkml:trace>
  <inkml:trace contextRef="#ctx0" brushRef="#br0" timeOffset="4">10325 17232 124 0,'-3'-2'49'0,"6"4"-26"0,0 6-12 16,-3-8 15-16,6 0-3 15,-1 6 0-15,4-4-8 16,0 3-2-16,3-5-7 15,3 0-6-15,0-5-1 0,0-3 1 16,-3 0 0-16,0-5 0 16,-3 0 0-16,0 0 0 0,-4-1 0 15,-2-1-3-15,-6 1 2 16,-2 6-1-16,-4 0-2 16,-3 6 3-16,-3 2 0 15,-3 5-2-15,-3 8 2 16,0 6-1-16,3 7 0 15,4-5 13-15,2 3 7 16,3-3 0-16,9 9-1 16,6-7-9-16,3 1-3 15,8-3-3-15,7-15-2 16,6-6-30-16,12-6-13 16,-1 4-51-1</inkml:trace>
  <inkml:trace contextRef="#ctx0" brushRef="#br0" timeOffset="5">10929 16986 108 0,'-12'0'41'0,"6"-2"-22"0,-9 4-5 16,9-2 17-16,-6 8-4 16,-3-3-1-16,0 9 5 15,-5-1 3-15,-7 13-18 16,0-2-3-16,9 11-1 0,6 10-3 15,12-6 0-15,3 1-1 16,15 5 2-16,9-11-10 16,9-2-4-16,11-5-42 15,1-1-20-15</inkml:trace>
  <inkml:trace contextRef="#ctx0" brushRef="#br0" timeOffset="6">11116 17084 160 0,'0'-2'60'0,"0"4"-32"0,0-2-4 0,0 0 22 16,0 8-19-16,0-3-7 15,-3 6-4-15,6-3 2 16,-3 0-10-16,0 5-4 0,0-2-1 16,-3-3-7-16,3 0-1 15,0-3 6-15,0 3 6 16,0-6-3-16,0-2-2 16,6 3 1-16,3-8 0 15,6-3-1-15,3 3 1 16,0 2-2-16,0-2 2 0,0 5 0 15,-1 8 3-15,1-3 3 16,-3 8 5-16,-3 8 3 16,-3-8 4-16,-6 1 6 15,-3 2 4-15,-3-3-26 16,-3 3-12-16,0-3 3 16,-6 0 3-16,0-2-6 15,-9-3-26 1,1 0-7-16,-1-6-17 15,0-2-7-15,3-5-42 16,3 0-27 0,0 2 64-16</inkml:trace>
  <inkml:trace contextRef="#ctx0" brushRef="#br0" timeOffset="7">11054 17079 208 0,'-12'-8'77'0,"21"8"-42"0,-6-5-26 0,0 2 22 16,3-2 3-16,0 5 4 16,3-6-16-16,3 1-8 15,2-3-8-15,7 6-7 0,6-4 0 16,-3 1-17-16,3 5-5 16,-1-3-64-1,1 6-65-15,-6 8 42 16</inkml:trace>
  <inkml:trace contextRef="#ctx0" brushRef="#br0" timeOffset="8">11462 17293 192 0,'-18'11'71'0,"36"-9"-38"0,-24-2-12 16,3 8 22-16,-6-2-8 15,0 7-1-15,0 0-17 16,-3 0-8-16,-3-7-5 16,3 7-21-16,-3 0-9 0,3-13-50 15,3 5-23-15</inkml:trace>
  <inkml:trace contextRef="#ctx0" brushRef="#br0" timeOffset="9">11747 17052 176 0,'-3'-2'68'0,"9"4"-36"0,-9-2-22 0,3 0 20 15,0 6-5-15,0 2 3 16,0 2-5-16,0-2 0 16,0 5-12-16,0-2-2 0,0 0-2 15,0-1-3-15,-3-2-3 16,3-3 0 0,0 1 1-16,0-4 1 15,0-2-4-15,0 0-1 16,6 0 1-16,3 0 0 15,6 0-2-15,0 0 0 0,3 0 2 16,-3 11 2-16,9-3 0 16,-7 5 2-16,10 0 4 15,-12 1 6-15,-3-1 2 16,-3 0 0-16,-3 0-1 16,-3 0-1-16,-9-2-5 15,-6-3-3-15,0 0-2 16,0-3-3-16,-3 8-15 15,0-7-7-15,-2-1-16 16,-1-2-6-16,0-3-18 16,3 0-6-16,0-3-30 15</inkml:trace>
  <inkml:trace contextRef="#ctx0" brushRef="#br0" timeOffset="10">11709 17044 160 0,'0'-5'63'0,"0"5"-34"0,3-5-21 0,0 2 18 16,6-2 2-16,-1 5 6 15,4-5-13-15,6-3-4 16,3 0-10-16,12 2-1 0,-3-1 1 15,-4 1-23-15,4 1-11 16,0 2-80 0</inkml:trace>
  <inkml:trace contextRef="#ctx0" brushRef="#br0" timeOffset="11">12155 17275 176 0,'-6'5'68'0,"6"6"-36"0,-15-9-22 0,12 9 20 16,0-1-1-16,0-4 3 15,-6 4-15-15,-2-2-8 16,-1 13-5-16,6-7-28 0,-6-4-11 16,3 6-70-1</inkml:trace>
  <inkml:trace contextRef="#ctx0" brushRef="#br0" timeOffset="12">12518 17134 144 0,'-9'-2'55'0,"9"4"-30"0,-9-2-12 15,9 0 19-15,0-2-5 16,0-1 1-16,9-2-9 16,-3-3-1-16,12-3-11 15,0 1-2-15,0-1-1 0,0 3-2 16,0-2-2-16,-1 10-2 0,-2 0 1 15,0 10 3-15,-6 3 1 16,-6 9-1-16,-6 4-2 16,-3 1 1-16,-3-1 1 15,-6 0 1-15,-5-2 1 16,-4 11-5-16,6-17 1 16,3 6 0-16,3-8 2 15,3-3 14-15,0-2 9 16,6-9-8-16,-3-2-4 15,6 0-4-15,3 6 1 16,15-12 1-16,0 6 1 16,0-13-6-16,3 10-4 0,0-2 1 15,-1 0 0 1,-2 5-19-16,0 0-9 0,-3 0-36 16,0 0-16-16,6 5-36 15</inkml:trace>
  <inkml:trace contextRef="#ctx0" brushRef="#br0" timeOffset="13">12914 17306 184 0,'0'-2'71'0,"0"2"-38"0,3 2-39 15,3-2 12-15,-3 11 18 16,3 0 13-16,-9-6-7 15,-3 8-5-15,-3 6-14 0,0-6-7 0,0 5-3 16,-6-4-30-16,1-6-10 16,-7 5-69-1</inkml:trace>
  <inkml:trace contextRef="#ctx0" brushRef="#br0" timeOffset="14">13242 17097 80 0,'-15'-2'30'0,"12"4"-16"0,0-4 1 15,3 2 15-15,0 0-5 16,0 0 0-16,0 0 1 15,-3 2 1-15,3-2-3 16,0 0-3-16,0 0-11 16,0-2 0-16,-3-1 1 0,3 0 0 15,0-2 3-15,0 0-5 16,3-3-1-16,0 3-4 16,3 2-1-16,12-8 3 15,-4 9 1-15,1-1-3 16,6 3-1-16,-3 3-1 15,0-1-2-15,0 9 5 0,-6-3 1 16,-3 3 0 0,-3-1 1-16,-3 1 0 0,-3 2 1 15,-6-5-2-15,3 10-1 16,-3-4-6-16,0-6 1 16,3-3 0-16,0 3 0 15,3-3-7 1,6 6 4-16,6 2 1 15,-3 0 2-15,2-2 2 16,-5-1-3-16,0-2 0 16,9 5 10-16,-12-2 3 15,0-3 3-15,-9 5 8 16,-6-2-8 0,-3-3-6-16,-2 0-1 0,-10-3-7 15,3 0-1-15,0-2-13 16,0-3-7-16,6-3-20 15,4 1-8-15,2-1-23 16,3-2-10-16,3 5-16 16</inkml:trace>
  <inkml:trace contextRef="#ctx0" brushRef="#br0" timeOffset="15">13518 17023 148 0,'-3'-5'57'0,"6"5"-30"0,0-5-27 0,3 5 13 16,0 0 6-16,3 0 6 16,0 5 6-16,6 0 4 15,3 9-19-15,3 1 6 0,0 17 2 16,-4 5-4-16,4-2-1 16,3 10-5-16,-15-14-1 0,-9 4-5 15,-6-1 0-15,-6-5-5 16,-3 0-2-16,-3-10-14 15,-2 2-4-15,-4-8-26 16,0 0-11-16,-6-2-28 16</inkml:trace>
  <inkml:trace contextRef="#ctx0" brushRef="#br0" timeOffset="16">13947 17230 104 0,'0'0'41'0,"18"-21"-22"0,-9 7-11 0,-6 14 19 16,3-8-8-1,0 3-10-15,-6 5-5 16,3-5 8-16,0 10 6 0,-3-5 4 15,0 0 4-15,-3 5-5 16,0-5-3-16,0 3-8 16,0-3-2-16,0 0-4 15,0 0-1-15,3 0-1 16,-6 0-2-16,6 0 5 16,0 0 4-16,-3 0-5 15,6-8-4 1,0 3 4-1,0 2-1 1,3-2-5-16,-3 13 25 16,-3-8-4-1,0 13 2-15,0-2-7 16,-3-3-4-16,0-1-3 0,-6-9-2 16,3-3-3-16,0 5 1 15,3-3-2-15,0 0-1 16,0 1 1-16,6-4-1 15,0 6-3-15,3-8 0 16,0 8-1 0,0 8 3-16,-3-8 0 15,-3 0 1-15,0 0 0 16,0 0 8-16,0 11 7 16,0-3-7-16,-3-13-2 15,3 12-4 1,-6-14-17-16,6 4-7 15,0 0-38-15</inkml:trace>
  <inkml:trace contextRef="#ctx0" brushRef="#br0" timeOffset="17">13938 17378 112 0,'-3'-13'44'0,"3"7"-24"0,3 6-4 0,6 0 16 15,-9 0-4-15,0 0 11 16,6 6-8 0,0-6 1-16,-9 18 15 15,6 1-13 1,-6 2-2-16,0 0-3 0,-9-2-8 15,6 7 0-15,-6-5-12 16,0-5-3 0,0-3-4-16,-2 0 1 0,-4-5-42 15,3 0-18-15,-3-2-64 16,-6 4-50 0,-6-15 71-16</inkml:trace>
  <inkml:trace contextRef="#ctx0" brushRef="#br0" timeOffset="18">12679 14018 96 0,'-6'-3'38'0,"6"3"-20"0,-3 0-6 15,3 0 13-15,0 0 2 0,0 0 1 16,0 0-4-16,0 0-3 16,0 0-11-16,0 0 0 0,0-3 1 15,0 3 2-15,0 0 5 16,0 0-6-16,3 0 1 16,3 6-4-16,0-4 0 15,-3 9 10 1,0 7-2-16,-3-4 3 15,-3-12-5-15,0 11 1 16,0-5-3-16,-3 3 0 16,0-8-3-16,0 5-1 15,0-8 1-15,0-6 4 16,0-4-8-16,3-4-3 16,0 1 0-16,3 0 2 0,3 0-7 15,3 0 0-15,3 2 0 16,0 0 1-16,0 3-2 15,3 3 0-15,-3 3-1 16,3 7 3 0,-3 3 2-1,-3 0 4-15,-3 0 0 16,-3 0 0-16,-3 2-1 16,-3-2 0-16,-3 0-2 15,0-3 1-15,0-7 0 16,0-1 1-16,3-2-2 15,0-1-2-15,3-1 1 0,0-4-1 16,3-2-3-16,3 2 0 16,3 1-1-16,3 2 3 15,0 2-2-15,3 4-1 16,0 2 3-16,0 2 0 16,0 4-2-16,-4 2 2 15,-2-1 1-15,0 4 0 16,-3 2 4-16,-6 6 5 15,-3-3-3-15,0-3 2 16,-2-3-5-16,-1-2-2 16,-3-2 2-16,0-9 2 15,0 0-2-15,3-5-2 16,0-2 0-16,0-1-1 0,3-2-3 16,6 0 0-1,3 0-3-15,3 2 1 0,3 0 1 16,3 6-1-16,0 3 1 15,3 2 3-15,-3 5 0 16,0 3 3-16,-4 0-1 16,-2 0-1-16,0 5 5 15,-6 3 1-15,-3-3 0 16,-3 0-1-16,-2-2-3 16,-1-3 1-16,0-3-2 15,0-8 2-15,0-2-2 16,0-6 2-16,3-2-4 15,3-5 0-15,6-3-8 0,3 2-4 16,3 3 0-16,3 3 2 16,0 5 7-16,0 5 2 15,-1 6-1-15,-2 5 2 16,3 3 3-16,-9-1 1 16,-3 6 1-16,0-3 2 15,-3-2-1-15,-3-1 0 16,-3 4-21-16,0-12-7 15,1 1-30-15,-1-8-11 16,3-3-62 0,3-6-33-16,3-1 75 15</inkml:trace>
  <inkml:trace contextRef="#ctx0" brushRef="#br0" timeOffset="19">12896 13938 176 0,'0'6'68'0,"0"-4"-36"0,-3 3-4 0,3-5 25 15,0 0-7-15,0 0-2 16,0 0-12-16,0 0-3 16,0 0-16-16,0-2-3 0,3-3-3 15,3-3-1-15,0-3-1 16,0-5-3-16,0-5-2 16,3 0 1-16,-3-3 1 0,0-5-6 15,0 2 1 1,0-4-6-16,0-4 1 15,-3 6 2-15,0 3 1 0,0 7 3 16,0 3 3-16,-3 6-2 16,3 2 0-16,0 5-4 15,6 8 1-15,0 9 4 16,2 7 2-16,1 5 2 16,-3 9 2-16,0-1-3 15,0-2 0-15,0-3-1 16,0-3-2-16,0-2 3 15,0-3 0-15,-3-2-17 16,0-3-7-16,-3-6-37 0,-3-2-12 16,0-2-50-1</inkml:trace>
  <inkml:trace contextRef="#ctx0" brushRef="#br0" timeOffset="20">12908 13875 200 0,'-3'-3'77'0,"3"0"-42"0,3 1-32 0,0 2 17 15,3-5 1-15,3-1 2 16,3 1-10-16,6 2-5 16,3-7-5-16,0 2-3 0,-1 0 1 0,-2 0-32 15,0 3-12 1,-3-1-60-16</inkml:trace>
  <inkml:trace contextRef="#ctx0" brushRef="#br0" timeOffset="21">13173 13499 192 0,'-3'0'71'0,"3"3"-38"0,0 2-25 15,3 0 16-15,0 3 3 0,-3 3 6 16,0-1-16-16,0 9-7 16,0-3-6-16,3 2-4 15,0 1 3-15,0-3-33 0,3-3-12 16</inkml:trace>
  <inkml:trace contextRef="#ctx0" brushRef="#br0" timeOffset="22">13524 13570 140 0,'-3'-5'55'0,"3"5"-30"0,-3-2-10 16,0 2 20-16,-3 2-8 16,-2 1-1-16,-7 7-4 15,0 1 1-15,-3 8-13 0,0 4 3 16,0 6 3-16,3 11 1 16,3-3 1-16,4 0-5 0,2 0 0 15,6 0-6-15,3-2-2 16,5-6-5-16,1-5-2 15,9-6-19-15,3-5-9 16,0-5-24-16,0-2-9 16</inkml:trace>
  <inkml:trace contextRef="#ctx0" brushRef="#br0" timeOffset="23">13620 13684 176 0,'0'3'66'0,"3"-3"-36"0,-3 3-15 15,0 2 18-15,0 0 1 0,0 3 5 16,0 3-16-16,0-3-3 16,0 2-12-1,0-2-3-15,-3 0-1 0,3-3-2 0,0 1-2 16,0-1 1-16,0-5 1 15,0 0-1-15,6 0-1 16,0 0 1-16,2 0 1 16,4 0-3-16,3 3 0 15,6 2-1-15,0 0 0 16,-3 3 2-16,-3 3 0 16,-3 2 6-16,-3 0 6 15,-4 0 3-15,-2 1 3 16,-6-1-8-16,-5 0-1 15,-4 0-5-15,0-2-1 0,-3-3-14 16,0 0-8-16,-3-3-28 16,-3 0-10-16,3-2-25 15,1-6-53 1,2 1 31-16</inkml:trace>
  <inkml:trace contextRef="#ctx0" brushRef="#br0" timeOffset="24">13557 13695 144 0,'0'-5'55'0,"3"2"-30"0,9-5-12 0,-3 0 17 16,3 0-6-16,3-8 0 15,0 3-13 1,5 2-7-16,1 3-2 0,0 3-7 0,0 0 1 15,-3 8-86 1</inkml:trace>
  <inkml:trace contextRef="#ctx0" brushRef="#br0" timeOffset="25">13876 13951 160 0,'-3'11'63'0,"3"-3"-34"0,-9 0-12 0,6-3 22 0,-6 3-11 15,0-3-4-15,-3 1-13 16,3-1-7-16,-3-2-3 15,-3-3-26-15,0-3-8 0,3 0-62 16</inkml:trace>
  <inkml:trace contextRef="#ctx0" brushRef="#br0" timeOffset="26">14013 13623 156 0,'0'0'57'0,"3"0"-30"0,-3 6-32 15,0 7 65-15,0 0-11 16,0 3-10-16,-3 0-8 0,0 0-19 16,0-3-3-16,0 0-2 15,0-2-1-15,0-3 1 0,0 0-6 16,3-3-1-16,0 0 2 16,0-5 1-16,0 0-4 15,9 3-1-15,3-3 1 16,2 0 0-16,1 0 1 15,3 3 0-15,3-1 0 16,0 4 0-16,-3 4 0 16,-3 1 2-16,-4 5 12 15,-2-3 6-15,-9 3 1 16,-3-3-1-16,-3 3-8 16,-2-3-5-16,-4 0-4 15,-3 0 0-15,-3-2-9 0,-3 0-3 16,3-3-26-16,0-3-10 15,-3 0-19-15,4-5-7 16,-4-3-37 0</inkml:trace>
  <inkml:trace contextRef="#ctx0" brushRef="#br0" timeOffset="27">13917 13671 144 0,'-15'-8'55'0,"33"8"-30"0,6-16-10 15,-15 14 20-15,3-9-6 16,3 3 0-16,3 0-12 16,2 3-3-16,1 0-8 15,0-1-4-15,-3 1-1 0,9 2-45 16,-3 1-18-16,-4-1-29 15</inkml:trace>
  <inkml:trace contextRef="#ctx0" brushRef="#br0" timeOffset="28">14337 13526 200 0,'15'10'74'0,"18"1"-40"0,-1 10-5 0,-14 0 30 16,3 8-12-16,0 0-3 15,-3 0-14-15,-6 0-6 16,-9 6-14-16,-12-3 0 0,-6-1 1 16,-12 1-9-16,-3-3 0 15,0-2-51-15,1-4-21 16,-1-1-75-1</inkml:trace>
  <inkml:trace contextRef="#ctx0" brushRef="#br0" timeOffset="29">9012 11483 192 0,'0'-3'74'0,"0"1"-40"0,0 4-16 0,0-2 23 16,0 6-10-16,-3 2-1 16,0-1-2-16,0-1 0 15,0 2-15-15,0-3-1 0,0 0 1 16,0 1-1-16,0-4 1 16,0 1-5-16,0-1 0 15,0-2-5-15,3-2-2 16,0-1 0-16,0-2-1 15,0-3-5-15,3 3 1 16,3 2 0-16,0 0-1 16,0 3 4-16,0 0 0 15,0 3 3-15,-3 0 3 16,0 2 7-16,-3 0 2 0,-3 1-1 16,-3-1 2-1,0 0-6-15,-3-2-1 0,0-1-2 16,0-2-1-16,0 0-3 15,-3-2 1-15,6-6-2 16,3 0 2-16,0-3-7 16,6 1-1-16,3-1-3 15,3 1 2-15,0 2 2 16,3 2 2-16,0 4 3 16,3 4 2-16,-3 4-1 15,0 2-2-15,-6 2 12 16,-3 1 4-16,-3-1-4 15,-6 1 1-15,-3 2-6 16,0 0 1-16,-3-2-3 0,3-3 0 16,-3-5-3-16,0-3-2 15,-3-3-4-15,9-5 0 16,0-3-9-16,6-5-4 16,3 1-2-16,3-7 1 15,3 12 5-15,3 2 6 16,0 3 4-16,3 7 4 15,0 4 2-15,0 2 3 16,-3-1 8-16,-6 4 3 16,-3 2 0-16,-3 3 2 15,-6-3-8-15,0-2-4 16,-3-3-2-16,-3 0-1 16,3-3-2-16,-3-8-2 15,3 1-6-15,-3-9-10 16,9-7-1-1,6-1-4 1,0 6-2-16,3 2 10 16,3 6 8-16,0 5 7 15,0 0 7-15,-3 0 6 16,-3 8 10 0,-6-3-7-16,0-2-7 15,-3 2-5-15,0-2-3 16,0-3-3-16,0-3-17 15,0 6-6-15,3-3-29 0,0-3-9 16,3 1-36-16,6-4-14 16</inkml:trace>
  <inkml:trace contextRef="#ctx0" brushRef="#br0" timeOffset="30">9208 11163 160 0,'3'0'63'0,"-3"2"-34"0,0-2-10 0,0 0 21 16,3 8-5-16,0 0 2 15,-3 8-8-15,0 5-1 16,0 6-15-16,0 2 1 0,-3 5 0 16,3-2-3-16,0-3-1 15,0-2-9-15,-6-9-7 16,6-2-3-16,0-3-25 15,3-2-8-15,-3-6-27 16,0-5-9-16,6-10-15 16</inkml:trace>
  <inkml:trace contextRef="#ctx0" brushRef="#br0" timeOffset="31">9235 11187 36 0,'3'0'13'0,"0"-8"-6"0,-6 5 0 0,3 3 9 15,0 0 7-15,-3 0 3 16,3 0-7-16,-3 0-1 16,0-3 2-16,0 3 15 15,0-2-5 1,0 2-5-16,-6 0 0 16,6-6-15-16,3 6 5 0,0 0 5 15,0-2-5-15,0-1 0 16,3 0-12-16,-3 3-1 15,6-2 0-15,3-1 3 0,3 1 0 16,3 4 0-16,3 3-6 16,-3 1 1-16,-3 2 2 15,0 0 3-15,-6 2 4 16,-1 3 5-16,-2 1 1 16,-3-1 0-16,-6 3-5 15,4-3-4-15,-4-2-3 16,3-1-3-16,0-2-4 15,3 0 0-15,0 0 0 16,3-3-1-16,3 3 1 16,-1 0 0-16,7 0 3 0,0 8 2 15,-3-5 0 1,-3 12 15 0,-9 1 9-16,0-5 0 0,-6-3 0 15,0-1-13-15,0-1-5 16,-2-4-1-16,-1 1 3 15,-3-6-17-15,0 0-7 16,0 1-11-16,0-6-4 16,9 2-12-16,3-2-4 15,0 0-32-15,6-13-59 32</inkml:trace>
  <inkml:trace contextRef="#ctx0" brushRef="#br0" timeOffset="32">9429 11068 188 0,'-3'7'71'0,"6"-4"-38"0,-3 0-39 16,0 13 95-16,0 2-33 15,0-2-21-15,0 3-16 16,0-6-14-16,0 0-6 0,0-2 0 15,0-3-12-15,3-1-7 16,0-1-33-16,0-1-14 16,3-2-42-1</inkml:trace>
  <inkml:trace contextRef="#ctx0" brushRef="#br0" timeOffset="33">9807 11078 136 0,'0'-8'52'0,"0"3"-28"0,-3 8-2 0,3-3 20 15,-3 2-5-15,-3 1-2 16,-3 2-11-16,-6 3-4 0,-3 3-12 16,0 7 1-16,-3 3 4 0,-2 8-3 15,2 3 0-15,6 5 0 16,6 3 4 0,6 2-10-16,12 1-5 0,0 2-2 15,6-11-1-15,6-5-11 16,-1-5-2-16,7-6-27 15,0-10-12-15,0-5-50 16</inkml:trace>
  <inkml:trace contextRef="#ctx0" brushRef="#br0" timeOffset="34">9822 11224 224 0,'-18'-3'85'0,"15"3"-46"0,6-3-37 0,6 3 17 15,3 0-1-15,-1-2 1 16,1-1-10-16,0 0-3 16,0 1-4-16,3 2 1 0,0 2 0 15,-3 4 1-15,-3 4 2 0,-3 6-1 16,-6 3 0-16,-6 4-1 16,0 4 0-16,-3 2-2 15,0-2 1-15,-3-4-7 16,3-4 1-16,0-3 3 15,3-3 2-15,3 0-5 16,0-2-2-16,3-6 4 16,6-2 2-16,0-6 1 15,6 3-2-15,0-8-2 16,3 8 1-16,0-8-4 16,0 11-1-16,-3-11-26 15,-1 3-11-15,-2-1-44 16,0 1-44-1,-3 0 47-15</inkml:trace>
  <inkml:trace contextRef="#ctx0" brushRef="#br0" timeOffset="35">10060 11456 200 0,'-12'14'74'0,"15"-6"-40"0,-6 5-20 0,0-5 20 15,-3 0-4-15,0 0 0 16,-3 0-17-16,0 2-6 0,0-2-4 16,0 3-16-16,0-6-6 15,0-2-21-15,3-6-10 0</inkml:trace>
  <inkml:trace contextRef="#ctx0" brushRef="#br0" timeOffset="36">10161 11210 96 0,'-3'-2'35'0,"6"-1"-18"0,-6 3-5 0,0 0 13 16,3 0 0-16,-3 0 0 15,-3-3 3-15,3 1 3 16,3 2-17-16,0-3 1 0,0 3 1 16,-3-2-4-16,3 2 1 0,0-3-4 15,3 0 0-15,0 1-3 16,6-1 1-16,0 0 2 16,0-5 2-16,0 8-5 15,0-5-2-15,0 8-2 16,2-3 1-16,1 5 4 15,-6 3 4-15,3 0 0 16,-6 2 1-16,-3 4-2 16,-6 2-1-16,0-1-3 15,0-1-1-15,0-4-6 16,0 1 1-16,6-3-7 16,0-3 0-16,3 0-2 15,3 1 1-15,3 2 2 0,0 0 2 16,6-3 2-1,-3 3 3-15,-3 0 2 16,-3 5 3-16,-9 0 12 0,0 8 8 16,-3-5-11-16,-6-3-3 15,3-2-6-15,-6-3-10 16,3-3-5 0,0-2-15-16,1 0-5 15,2-3-20-15,6-14-77 31,3-4-23-31,0-3 57 16</inkml:trace>
  <inkml:trace contextRef="#ctx0" brushRef="#br0" timeOffset="37">10360 11054 192 0,'12'-5'71'0,"-3"8"-38"0,12 5-12 16,-9 0 25-16,3 5-4 15,0 8 2-15,0 3-4 16,2 0-3-16,-2 5-20 16,-3 2-1-16,-12 1-2 0,-3-3-5 15,-9 11-3-15,-6-6-30 16,-5-5-11-16,-1 1-51 0,0-9-20 15</inkml:trace>
  <inkml:trace contextRef="#ctx0" brushRef="#br0" timeOffset="38">9045 11639 132 0,'0'0'52'0,"3"0"-28"0,-3 0-13 0,0 0 15 15,0 0-6-15,0 0 1 16,0 0-10-16,0 0-4 15,0 0-4-15,0 0 2 0,0 0 1 16,0 0 2-16,0 0 2 16,0 0 6-16,0 0 4 15,6 3-4-15,0 2-1 16,-1-2-7-16,1 2-3 16,0 0 0-16,0 0 1 15,3 1 1-15,0 2 1 16,0 0-2-16,3 2 1 15,0 1-4-15,0 2-2 0,-3-2 4 16,3 2 1 0,0 0 0-16,2-2 1 0,1 2-2 15,0 0 0-15,0 0-3 16,0-2 1-16,0 2 0 16,0 3 3-16,3-3-3 15,-3-2 0-15,-1 2-1 16,1 0-2-16,0-2 1 15,3-1-1-15,0 1 0 16,0 0 2-16,0-1-3 16,-1 1 0-16,1-3 3 0,0 0 1 15,0 0-4-15,0 2 1 16,0 1 2-16,0-3 1 16,-3 2 1-16,-1 1 0 15,-2-3 0-15,0 0 0 16,3-3-5-16,-3 0-1 15,0 1 3-15,-3-1 1 16,3 3 0-16,3 0 1 16,-3 0-2-16,-1 0 2 15,4 0-4-15,0 0 0 16,0 0 1-16,0-1 2 16,0 4-1-16,0 0-1 15,-3-1 3-15,3 1 0 0,-1-1-4 16,1 1-1-16,3 0 3 15,0-1 1-15,0-2-3 16,3 0 1-16,0 0 4 16,-1 3 2-16,1 4-7 15,-3-1-4-15,0-1 3 16,-3 3 0-16,3-6 2 16,-3 1 0-16,-4 5 0 15,7-6 0-15,-3 1 0 16,0 0 0-16,6 2 0 15,-3-3 2-15,0 1-3 16,-1-1 0-16,1-4 1 16,0 4 0-16,-3 4 0 15,3-4 2-15,0-2-1 0,0 0-1 16,3 0-2-16,-1 0 1 16,1 0 5-16,3 0 2 15,0 0-2-15,-3 0-1 16,2 2-8-1,-2 3-2-15,0 1 4 0,0-1 3 16,0 0 1-16,0 0-1 16,-1-2 1-16,-2 0 1 15,0-1-3-15,0 1-2 16,0-1 2-16,0-2 0 16,0 0 3-16,-3 0 1 15,-1 0-4-15,4 3-1 16,0-1-2-16,0 3 3 15,3 1 4-15,0-1 6 16,-1 0-10-16,1-2-1 0,0-1 5 16,-3 4 3-16,0-4-10 15,3 1-2-15,-6 2 3 16,-1 0 3-16,1 0 1 16,3 1 2-16,0-1-2 15,0-3-1-15,0 1 1 16,0 0-1-16,0-1-5 15,2 1 1-15,1-1 2 16,0 1 3-16,0 0 0 16,3-1-1-16,-1 3 5 15,4 1 4-15,0 1-12 16,0 1-4-16,-3 0 7 16,-1 0 4-16,-2 0-6 15,0 2 0-15,0 4 0 16,3-4 3-16,0 3-2 15,-1-2 0-15,1-1 1 0,0 4 2 16,0-4-1-16,0 1-1 16,-1-6 1-16,1 3 1 15,0 0-3-15,0-1-2 16,0-1 2-16,3-1 0 16,-4-3 7-16,1 1 4 15,0 0-14-15,-3 2-4 0,-3-3 3 16,0 4 4-1,-1-1 2-15,1 0-1 0,3 0 1 16,-3 3-1-16,3 0 0 16,0 0 0-16,-1 3 0 15,1-4 2-15,0-1-1 16,0 4 2-16,0 6-7 16,0-6 1-16,2 1 3 15,1-3 2-15,6 5 0 16,0 3-2-16,-3-8-2 15,-4 2 1-15,1-5 1 16,-3 1 2-16,-3 4-1 16,0 1 2-16,0-6-4 15,-1 0 0-15,-2 0 1 16,0-2 0-16,3 2 0 0,0 0 0 16,0-2-3-16,-3 0 2 15,3-1-1-15,-4 1 0 16,7-1 6-16,-6 1 5 15,0 0-7-15,-3-1-3 16,0-2 2-16,0 0 1 16,0 0 0-16,0 0-2 15,-1-3 1-15,-2 0-1 16,0 1 0-16,0-1 0 16,0-2-11-16,-3-1-3 15,0-2-17-15,0 0-6 16,-3 0-40-16,-3 0-15 15,3 8-18 1</inkml:trace>
  <inkml:trace contextRef="#ctx0" brushRef="#br0" timeOffset="39">15028 11017 160 0,'5'-2'63'0,"-2"-4"-34"0,3 14-32 0,-3 0 11 16,3 5 7-16,0 11 7 15,-3 3 2-15,0 12 1 16,-3 14-14-16,-3 13 0 0,0 1 0 16,0-1-6-16,0-5-1 15,3-6 0-15,0-2 0 16,0-5-2-16,3-6 1 16,-3-10-4-16,0-8 0 0,0-6-32 15,0-7-15-15,0-3-51 16</inkml:trace>
  <inkml:trace contextRef="#ctx0" brushRef="#br0" timeOffset="40">14971 10980 100 0,'6'-18'38'0,"3"15"-20"0,6 0-10 0,-6-2 13 0,3 0-3 15,5 2 1 1,4 1-8-16,6-1-2 15,6 3-1-15,8-3 2 0,4 1-5 16,12-1-3-16,2-2 1 0,4 2 0 16,-1 0 1-16,7 1 2 15,2-1 1-15,10 0-1 16,-7 1-1-16,-3 2 1 16,1-3 1-16,2-2-1 15,4 2-1-15,5-2-6 16,-6 0 1-16,-5 2 4 15,-1 0 2-15,1-2 0 16,5 0 1-16,3-1-4 16,-2 1 0-16,-10 3-1 15,4-4-2-15,2 1 5 0,-2 0 4 16,5-1-5-16,0 4 0 16,1-1-4-16,-1 0-1 15,-2 1 1-15,5-4 0 16,9 1 2-16,-8 3 1 15,2-1-1-15,0-2 1 16,1 2-7-16,8 0 1 16,-6 1 3-16,0 2 2 15,19-3 0-15,-7 0-2 16,6 1 3-16,-6-1 0 0,-5 3-4 16,-7-3 1-16,0 3-2 15,6-2 0-15,-2 2 2 16,-7 0 0-16,-2 0 0 15,2-3 2-15,0 0-3 16,6 3 0-16,-5 0 1 16,-1 3 2-16,3-3-1 15,-2-3-1-15,8 3 1 16,-6 3-1-16,-2 0-3 16,-1-3 2-16,0 0 1 15,4 0 0-15,2 0 0 16,-9 0 2-16,-5 2-1 15,5-4-1-15,1-1 1 16,5 3-1-16,-3 0 0 16,-11 0 0-16,-7 0 6 0,-2 0 4 15,-7 0-3-15,-8 0-2 16,-9 0-2-16,-10 0-3 16,-5 0-21-16,-6 3-9 15,-12 2-31-15,-3 3-12 16,-15 8-10-1</inkml:trace>
  <inkml:trace contextRef="#ctx0" brushRef="#br0" timeOffset="41">21299 10769 56 0,'0'-3'22'0,"0"6"-12"0,0-3 8 0,0 0 14 16,0 0 4-16,0 0 2 15,0-3-5-15,3 0 0 16,-3 3-15-16,3 0-5 15,-3-2-8-15,0 2-2 0,0 0 1 16,0 0-2-16,0 0-2 16,6 5 1-16,-3 3 1 15,3 8-3-15,0 10 0 16,0 14-1-16,0 5-2 0,-3 10 11 16,-3 1 5-1,0 13 3-15,0 13 1 0,0 0-4 16,-3 0-2-16,0-5-4 15,3-3-1-15,0-3 5 16,-3-7 6-16,3-1-6 16,0-7-1-16,0-6-3 15,3-5-1-15,3-5-3 16,0-9 1-16,3 1-18 16,0-13-4-16,-3 7-51 15,-6-7-21-15,-3 4-6 16</inkml:trace>
  <inkml:trace contextRef="#ctx0" brushRef="#br0" timeOffset="42">14983 11919 80 0,'-6'-5'33'0,"6"5"-18"0,0 0 0 0,0 0 13 16,0 0-7-16,0 0-1 15,0 0-6-15,0 0-1 16,0 0-7-16,0 0-2 15,6 0-2-15,0 0 7 0,3 0 4 16,3-2 0-16,3 2 0 16,2 2-3-16,1-2-1 15,3 3-3-15,0-3-1 16,6 2-1-16,-3-4 2 16,5 2-1-16,4-3 0 15,3 3-1-15,2-2 0 16,4 2 0-16,0 0 2 15,-3 2-3-15,-4-2-2 0,1 0 0 16,0 0 1-16,-1 0 1 16,4 0 1-16,-3 0-2 15,3 0 1-15,-4-2-2 16,4-1 2-16,0 3 0 16,-1-3 1-16,1 1 0 15,-6 2 2-15,-1-3-1 16,1 3 2-16,0 0-6 15,0 0-1-15,-1-3 2 16,4 3 1-16,-3 0-1 16,3 0 1-16,2 0-2 15,4 0 2-15,0 3-2 0,-4-3-1 16,-2 0 1-16,0 0 1 16,3-3-1-16,-1 1-1 15,4-4 1-15,-3 6 1 16,-1-5-1-16,4 0-1 15,3 2 1-15,-1 1 1 16,-2-1-1-16,-6 6-1 16,-1-6 1-16,1 6-1 15,-3-1 0-15,5 1 0 16,-2-3 0-16,3 2 0 16,3-7 2-16,2 3 1 15,4-1-1-15,-3 3 1 16,-1 5-4-16,-2-5 0 0,-1 0 1 15,1 3 0-15,0-1 0 16,-3 1 2-16,-1-6-1 16,4 6-1-16,6-6 1 15,-1 6-1-15,-2-3-3 16,-4 0 2-16,7-3 1 16,-3 6 0-16,2-8 0 15,-2 7 0-15,3-4-3 16,5-1 0-16,4 1 2 15,-7 4 2-15,1-2 0 16,0 0 2-16,-1-2-2 16,4-1-1-16,-1 0 1 15,7-2 1-15,-1 0-1 16,1-1 2-16,-6 6-4 0,2-2-2 16,1-1 4-16,-1-5 1 15,4 5-3-15,2 1-1 16,16-3 1-16,-10 2 2 15,-2 0-2-15,-4 1 0 16,7-4 1-16,2 1 2 16,6 2-1-16,-2 1 2 15,-4 2-2-15,1-3-1 16,-1 0 1-16,3 1-1 16,4-1 2-16,-1 0 3 15,-5 3-2-15,-4 3 0 16,4 0-1-16,-1-3-2 0,6 0-2 15,1 2 1-15,-19-2 3 16,13 6 1-16,5-4-1 16,-2 1 1-16,5 0-2 15,0-1 2-15,-11 1-4 16,-4 0 0-16,-2-1 3 16,-1-2 1-16,-5-5-10 15,-4 2-5-15,-2-5-36 16,-6 0-14-16,-7 0-54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2:43.4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12750 4048 100 0,'3'-5'38'0,"0"-16"-20"0,-6 10 7 0,3 11 22 16,-3 0-16-16,-5 13-5 15,-4 1-7-15,-6 7-1 16,-3 3-9-16,-6 18 3 0,-3 13 2 16,4 6 1-16,2 8 4 15,3 0-13-15,9-3-4 16,6 8 1-16,18-10 2 16,6-6-7-16,9-13 0 15,5-11-24-15,7-7-11 16,0-9-46-1,2-5-42-15,-5-5 48 16</inkml:trace>
  <inkml:trace contextRef="#ctx0" brushRef="#br0" timeOffset="1">12834 4453 116 0,'-21'-5'44'0,"24"21"-24"0,-3-24-8 0,0 8 13 0,0 8-5 16,0 7-1-16,0 4-3 16,0 7 0-16,3 1-8 15,6-1-1-15,0 6 3 0,-3-5-6 16,3 2-2 0,3-6 1-16,-1-7-2 15,1-10 2-15,3-9-2 16,-3-5 2-1,0 0-7-15,-3-5-1 0,0-3 2 16,-6-3 1-16,3 1-3 16,-3-6-1-16,0 8 3 15,0 0 1-15,-3 0 2 16,3 6 2-16,-3 5 1 16,0 5 1-16,0 0 4 0,0 10 3 15,3 3-2-15,-3 6 0 16,9-1-5-16,-6 1-1 15,6 5-1-15,0 5 1 16,5-3-4-16,-2-4 0 16,0-7-30-16,0-1-12 15,0-6-46 1</inkml:trace>
  <inkml:trace contextRef="#ctx0" brushRef="#br0" timeOffset="2">13149 4553 120 0,'-6'3'46'0,"6"5"-24"0,0 8-10 0,0-8 13 0,0 8 4 16,0 2 2-16,0 17-5 15,0 4-2-15,0 1-13 16,0 2-4-16,0 1-3 0,0-6 0 15,0-5 0-15,0-6-5 16,0-5-1-16,0-2 3 16,0-6 3-16,0-8 1 15,0-10 2-15,-3-11-4 16,0 0 0-16,0-8-1 16,0 1-2-16,-2-9 1 0,2-5-1 15,0 2-3 1,3 1 2-16,3 0 1 0,2 2 2 15,4 3-1-15,3 2-1 16,0 1-2-16,3 5-1 16,0 10 2-16,9 3 2 15,-6 8 9-15,-3 8 3 16,-4 5 5-16,-2 3 3 16,-12 3-7-16,-3-3-1 15,1-1-7-15,-1 4-4 16,0-9-4-16,-3 4 1 15,0 2-32-15,0-11-15 16,3-10-31 0,0-3-55-16,3 0 30 15</inkml:trace>
  <inkml:trace contextRef="#ctx0" brushRef="#br0" timeOffset="3">13331 4572 148 0,'3'13'55'0,"0"0"-30"0,6 6-10 15,-9-6 20-15,3 16 1 16,0 6 0-16,0 2-6 16,0 8-4-16,0-3-14 15,-3-2-3-15,0-6 1 0,0-5-6 0,3-5 0 16,-3-3-2-16,3-8-2 15,-6-5 3-15,0-5 2 16,3-11-4-16,-3-5-3 16,-3-8 1-16,3-3 2 15,0-8-5-15,0-2 1 16,3-6 1-16,3 0 3 16,3 3-2-16,3 3 0 15,-3 2 5-15,6 6 2 16,-1 5-2-16,7 7-1 15,-3 9-1-15,3 5 1 16,-3 5 2-16,-9 6 4 16,-3 10-2-16,-9 3 1 0,0-3-3 15,-3 0 0-15,0-8-10 16,0 3-4-16,0-2-24 16,3-6-11-16,0-6-24 15,0 3-7-15,3-7-20 16</inkml:trace>
  <inkml:trace contextRef="#ctx0" brushRef="#br0" timeOffset="4">13489 4614 160 0,'15'3'60'0,"-12"2"-32"0,-1 1-17 16,4-1 15-16,-3 0 5 15,3 0 4-15,3 1-4 0,0-1-1 16,3-2-17-16,0-1-1 0,0-2-1 15,3-2-4-15,-3-4-2 16,0-2-2-16,0-2-3 16,-4-1 3-16,-2 1 0 15,-3-4-1-15,-14 1-2 32,-4 5-8-32,0 3-5 15,0 5 4-15,0 5 3 16,0 6 1-16,0 2 1 15,0 3 3-15,6 0 2 16,9-3-2-16,3 16-2 16,3-2 4-16,3-6 1 15,3 0 0-15,0-5-2 0,3-6-24 16,0 1-9-16,0-3-23 16,0-5-7-16,-3-3-22 15</inkml:trace>
  <inkml:trace contextRef="#ctx0" brushRef="#br0" timeOffset="5">13697 4630 124 0,'12'0'46'0,"-9"6"-24"0,-3 7-8 16,3-5 15-16,0 0-3 16,0 2 2-16,6 3-7 15,0 6-1-15,-3-3-11 0,0-3-3 16,-3 0-2-16,0-2-2 15,-3-3 1-15,0-6 9 0,0-2 4 16,-6 0-1-16,3-7 1 16,0-9-9-16,6 0-2 15,0-3-3-15,3 1-2 16,-3-1 5-16,2 3 1 16,4 0-5-16,3 3-2 15,0 3 0-15,0 2 0 16,0 5-35-16,0 0-13 15,0 3-37 1,-3 0-38-16,-3 0 42 16</inkml:trace>
  <inkml:trace contextRef="#ctx0" brushRef="#br0" timeOffset="6">13995 4596 220 0,'-6'-3'85'0,"6"1"-46"0,3 2-35 16,-3 0 21-16,0 0-3 16,6 0 2-16,0 0-13 15,6 0-4-15,-1 0-5 16,4 0-2-16,0 2 1 0,0 1-39 0,9-1-14 15,-6-2-45 1,6 0-31-16,-7-2 54 16</inkml:trace>
  <inkml:trace contextRef="#ctx0" brushRef="#br0" timeOffset="7">14319 4331 188 0,'-3'3'71'0,"0"13"-38"0,9 2-17 0,-6-4 22 0,0 7 0 15,0 10 2-15,-3 4-14 16,3-9-5-16,0 17-12 15,0 4-4-15,0-7-1 0,0-8-5 16,0-3-30 0,3-5-9-16,0-3-40 15,0-11-15-15,0-4 5 16</inkml:trace>
  <inkml:trace contextRef="#ctx0" brushRef="#br0" timeOffset="8">14456 4583 184 0,'3'0'68'0,"3"2"-36"0,3 1-24 0,-3 0 16 16,0-1 1-16,3 3 2 16,3-2-1-16,3 2-1 15,2-2-14-15,4-3-7 0,3-3 0 16,-3 1-5-16,0-4 0 15,-6-1 1-15,-1-1 0 16,-5-3 2-16,0 3 3 16,-9 0-7-16,-6-5-3 15,-9 8-4-15,-2-3 0 16,-4 2 0-16,-3 9 3 16,0 2 4-16,0 3 3 15,4 3 2-15,5 2 1 0,3 0-2 16,3 3-2-16,3 0 5 15,6 0 4-15,6 0-3 16,6 5-1-16,6-5-5 16,-1 5 0-16,10-5-22 15,0-6-8-15,0-10-18 16,-3 0-8-16,2-7-35 16</inkml:trace>
  <inkml:trace contextRef="#ctx0" brushRef="#br0" timeOffset="9">14950 4347 192 0,'-6'-13'74'0,"0"10"-40"0,-3-42-16 0,3 43 23 16,0 2-6-16,-3 0-3 15,-11 13-18 1,2 5-8-16,-3 4-4 0,9 1-2 15,3 14 2-15,3 3 3 16,3-3-2-16,9 5-2 16,0-7 2-16,3-3 2 15,-3-6-2-15,3 11-24 16,-3-8-10 0,3-8-32-16,-15-23-71 31</inkml:trace>
  <inkml:trace contextRef="#ctx0" brushRef="#br0" timeOffset="10">14670 4540 220 0,'-6'-5'82'0,"15"5"-44"0,9 0-33 16,-9 0 19-16,6 0 9 15,3-3 7-15,12-2-19 16,-4 8-7-16,1-3-9 15,3-3-6-15,0-2 0 0,-3 5-34 0,-4-6-17 16,-2 4-44 0,-6-11-45-1,0-1 50-15</inkml:trace>
  <inkml:trace contextRef="#ctx0" brushRef="#br0" timeOffset="11">15063 4305 184 0,'-18'-24'68'0,"33"13"-36"0,-6 14-33 0,-6-6 15 16,0 6 10-16,6 8 9 16,0-1 3-16,-3 6 0 15,0 5-19-15,-9 11 1 0,6 2 0 16,3 3-6-16,-3 0-2 16,-9 3-8-16,9-5-1 15,0-6-8-15,0 2-3 16,-9-12-36-16,0 13-15 15</inkml:trace>
  <inkml:trace contextRef="#ctx0" brushRef="#br0" timeOffset="12">14959 4540 288 0,'3'-2'107'0,"6"2"-58"0,3-3-44 15,-3 3 24-15,9-3-9 16,8-5 0-16,4 8-11 0,0-5-3 16,0 0-4-16,-3 0-17 0,5-11-5 15,1 16-34-15,-6-14-13 16,-3 4-55 0</inkml:trace>
  <inkml:trace contextRef="#ctx0" brushRef="#br0" timeOffset="13">15292 4030 220 0,'0'-19'85'0,"3"32"-46"0,15-5-35 0,-12-13 19 0,3 16 9 15,3 2 7-15,3 3-3 16,3 10 1-16,0 16-21 16,3 17 11-16,-7-4 5 0,-5 1 8 31,0 5-21-31,-12 7-4 0,-6-1-10 16,-3 4-1-16,-5-13-35 15,-4-10-14-15,-6-8 22 16,3-3-46-16,0-11-15 0,1-2-53 15</inkml:trace>
  <inkml:trace contextRef="#ctx0" brushRef="#br0" timeOffset="14">15069 4202 116 0,'0'0'44'0,"-12"0"-24"0,21 2-2 0,-9 1 20 15,6 2-1-15,-3 3 0 16,9 5-5-16,-6 11-2 15,0 8-17-15,0 2 5 0,-9 11 5 16,0 3-3-16,0 0 0 16,3-1 0-16,-3-7 0 15,3 0-11-15,0-3-3 16,6-3-4-16,-3-8 1 16,0-7-13-16,0-3-36 15,-6-6-7 1,0-2-17-16,6-10-64 15</inkml:trace>
  <inkml:trace contextRef="#ctx0" brushRef="#br0" timeOffset="15">14956 4535 216 0,'-6'-3'82'0,"9"3"-44"0,0 0-33 16,3 0 19-16,0-8 7 0,3 8 8 16,6-8-8-16,12-7-3 15,-1 7-16-15,1-3-3 0,0 3-2 16,-3 3-6-16,0 0 0 15,-7 2-19-15,-2 0-8 16,0 1-55-16,-6-6-81 31</inkml:trace>
  <inkml:trace contextRef="#ctx0" brushRef="#br0" timeOffset="16">18358 10406 112 0,'-3'-8'44'0,"6"8"-24"0,0 0-10 0,-3 0 14 16,0 3 11-16,0-3 8 15,3 8-17-15,0 2-7 16,-3 4-11-16,6 9 1 0,0 6 3 16,0-2 14-16,0-1 5 15,3 1-13-15,-6-3-6 16,6-3-5-16,-6-5 0 15,3 2-4-15,-6-5-2 0,-3-7 2 16,3 4 0-16,-6-10 1 16,6-2 0-16,-3-6-5 15,0-6 1-15,3-1 0 16,0-4 0-16,3-2-3 16,3-11 2-1,0 3 1 1,6 5 0-16,-3 3-3 15,6 5 2 1,-4 3 1-16,1 5-9 16,0 5-2-16,0 1-25 15,-3 2-9-15,0 0-15 16,0 0-5-16,3 0-15 16</inkml:trace>
  <inkml:trace contextRef="#ctx0" brushRef="#br0" timeOffset="17">18585 10512 184 0,'-3'3'71'0,"6"18"-38"0,0-11-28 0,-3-10 17 16,5 6-6-16,4-1 1 15,3 3-5-15,3 0-2 0,0-6-6 16,3 1-3-16,9-3 0 16,0-3-1-16,-4 1 0 0,-5-1 15 15,0-7 10 1,-3-1-11-16,-3-5-7 16,-9 3-5-16,0 0-1 15,-9-1 1-15,-9 4-3 16,-6-1 0-16,3 3-1 15,-3 6 0-15,1 4 2 16,-1 12 2-16,0 4-21 16,3 1-7-16,3-4 30 15,3 1 15-15,6 0-5 16,3 3-2-16,3-1-8 16,6 3-3-16,6-2 0 15,0-3-1-15,15-6-27 0,0 1-9 16,-4-8-22-16,7-3-8 15,-6-6-18 1</inkml:trace>
  <inkml:trace contextRef="#ctx0" brushRef="#br0" timeOffset="18">18986 10525 124 0,'-6'-26'49'0,"3"5"-26"0,0 10-20 0,3 8 10 15,-5 3 16-15,-1 11 11 0,-6-8-17 16,0 4-7-16,0 7-10 16,0 2-3-16,0 2 1 0,0 3-5 15,3 0-1-15,3 1 3 16,3 1 1-16,3-1 0 16,6-1-2-16,6 0 1 15,6-5-1-15,0-3 0 16,3-2 0-16,-3-3-11 15,2-11-3-15,1-2-28 16,-3-9-11-16,0-2-16 16</inkml:trace>
  <inkml:trace contextRef="#ctx0" brushRef="#br0" timeOffset="19">19076 10239 140 0,'-6'16'55'0,"6"0"-30"0,0 0-3 0,0-5 20 16,3 7-11-16,3 9-6 16,0 10-12-16,0 8-6 15,0 2-4-15,-1-4-3 0,1 4 3 16,0-4-2-16,0-9-1 15,0-8-15-15,-3-7-7 16,-3-3-137 0,-3-22 73-16</inkml:trace>
  <inkml:trace contextRef="#ctx0" brushRef="#br0" timeOffset="20">18974 10433 240 0,'-3'-8'90'0,"3"8"-48"0,12-6-20 15,-3 4 28-15,6-4-22 16,6 1-5-16,3 0-14 16,6-1-6-16,2 4-2 0,-2-1-21 0,0 3-9 15,-3-2-95 1,-9-1-48-16</inkml:trace>
  <inkml:trace contextRef="#ctx0" brushRef="#br0" timeOffset="21">19710 10136 104 0,'-3'-5'41'0,"-3"2"-22"0,3 3-22 16,0-2 61-1,-9 4-7-15,-3 6-15 16,0 5-11-16,-6 3-16 15,0 13-4-15,-2 6-1 0,-1 7 4 16,6 3 5-16,6 11 13 0,6-3 5 16,9-3-15-16,6-3-9 15,6-7-5-15,18-3 0 16,-4-8-28-16,7-8-11 16,6-5-29-16,-6-16-8 15,5-2-10 1</inkml:trace>
  <inkml:trace contextRef="#ctx0" brushRef="#br0" timeOffset="22">20010 10403 192 0,'-12'11'71'0,"6"2"-38"0,-8 8-25 16,8-5 16-16,-3 11-8 16,-3 2 1-16,0-3-10 0,0 1-2 15,3 2-3 1,0 3-2-16,-3-9 1 0,9-9-15 0,-6 2-3 16,9-9-37-16,-6-1-18 15,6-14-2 1</inkml:trace>
  <inkml:trace contextRef="#ctx0" brushRef="#br0" timeOffset="23">19799 10446 200 0,'-3'-3'77'0,"24"3"-42"0,-12 3-37 0,-3-1 17 15,3 6-2-15,0 16 4 0,2-3-5 16,4 0-2-16,3 3-5 15,3-3-4-15,0 1 0 0,0-4-6 16,-3-5-1-16,-4-2-151 31,7-6 48-31</inkml:trace>
  <inkml:trace contextRef="#ctx0" brushRef="#br0" timeOffset="24">20183 10687 200 0,'-3'21'77'0,"6"-8"-42"0,-12 0-32 0,6-5 17 16,-3 0-12-16,0 0-2 15,-6 0-11-15,3-3-2 16,-6 0-64-16,1-2-30 16,-1 0 33-16,3-3 18 15</inkml:trace>
  <inkml:trace contextRef="#ctx0" brushRef="#br0" timeOffset="25">20278 10422 192 0,'12'0'71'0,"-24"5"-38"0,21 3-28 0,-6 0 17 16,6 8-3-16,-3 8 3 16,0 0 3-16,0-1 4 15,3-1-15-15,0-1-10 0,0-3-4 16,0-4 0-16,0-1 2 15,2-3-28-15,-2-2-11 16,-3-8-31-16,0 6-12 16,3-6 3-1</inkml:trace>
  <inkml:trace contextRef="#ctx0" brushRef="#br0" timeOffset="26">20460 10430 152 0,'-9'5'57'0,"9"3"-30"0,-6 11-7 16,3 7 21-16,-3 1 6 15,0 4 7-15,-6 12-21 16,0-4-10-16,0 4-13 16,0-4-7-16,3-2 0 0,1-5-4 15,2-8 0-15,3-3-23 16,0-5-12-16,0-3-8 15,3-5-3-15,0-3-47 16</inkml:trace>
  <inkml:trace contextRef="#ctx0" brushRef="#br0" timeOffset="27">20632 10612 196 0,'-3'14'74'0,"3"7"-40"0,0 8-22 0,0-13 21 16,-3 0 7-16,0 0 8 15,-5 5-28-15,2-3-11 0,0 1-86 16,-6-6-39-16,9-2 15 15</inkml:trace>
  <inkml:trace contextRef="#ctx0" brushRef="#br0" timeOffset="28">20853 10403 108 0,'-3'-8'44'0,"0"6"-24"0,3-1-8 0,0 3 13 15,0 0 13-15,0 0 8 16,0 0-18-16,0 0-6 16,0 5-13-16,3 6-2 0,-3 2 3 15,3 8 14-15,-3 11 7 16,3-3-14-16,0-2-5 16,0-3-5-16,3-6 0 15,0 1-2-15,-1-6 0 0,1-5-6 16,3 0-1-16,0-6 1 15,0-4 0-15,3-4-6 16,-3-1-3-16,0-1-14 16,-3-8-5-16,0 2 13 15,0 4 8-15,-3 2 4 16,0 0 2-16,0 13 0 16,3 3 0-1,0 0 4-15,0 5 1 16,0-2 1-16,3 0 13 15,-1-3 6-15,4-3-9 16,0 0-3-16,0-2-5 16,0-6 1-16,3-5-4 15,-3-2 0-15,0-1 1 16,-6-5 2-16,0 0-3 16,-6-5-2-16,0 3-3 0,-3 2 1 15,0 0-4-15,0 5-1 16,0-2-35-16,-3 8-15 15,3-1-42 1</inkml:trace>
  <inkml:trace contextRef="#ctx0" brushRef="#br0" timeOffset="29">21228 10401 192 0,'-12'8'71'0,"24"0"-38"0,-6 8-25 0,-3-1 16 16,-3 9-8-16,3-3 1 0,-3 3-8 15,0-3-3-15,3-2-3 16,0-3-7-16,0-6 0 0,0 1-18 16,2-14-85-1</inkml:trace>
  <inkml:trace contextRef="#ctx0" brushRef="#br0" timeOffset="30">21186 10308 208 0,'-21'-5'79'0,"27"8"-42"0,-6-3-43 15,9 2 5-15,6 3-4 16,0 1-73-16,3-1-32 15,6 3 51-15,-1 0 26 16</inkml:trace>
  <inkml:trace contextRef="#ctx0" brushRef="#br0" timeOffset="31">21448 10385 140 0,'-21'0'55'0,"12"0"-30"0,-3 8-5 0,6-3 21 16,-3 3-18-16,1 3-5 16,-4 7-11-16,0 6-5 0,3 2-1 15,0 1-1-15,6-1 2 0,3-2 1 16,3-3 1-16,6-2 0 16,0-6 2-16,3-2-3 15,0-6 0-15,-1-5-1 16,10-5-2-16,-9-6 1 15,3-2-1-15,-9-11 0 16,6-2 0-16,-6-4-3 16,-6-1 2-16,-3-6-4 15,-3 5 1-15,0-10-3 16,0 5 0-16,0 5 1 16,0 8 4-16,3 11 3 0,0-3 4 15,3 5-4-15,0 9-3 16,0 12 7-1,3 3 4-15,3 3-2 0,6 8-2 16,-6 5 2-16,6 8 0 16,-3 3-3-16,0-3-1 15,0-5-3-15,3-3-1 16,-4-5-10-16,4-6-3 16,0-7-39-16,0-6-16 15,-3-2-8 1</inkml:trace>
  <inkml:trace contextRef="#ctx0" brushRef="#br0" timeOffset="32">21671 10171 200 0,'0'8'77'0,"0"-6"-42"0,0 9-34 0,6 2 14 0,0 6 18 16,-3 4 13-16,0 6-19 15,0 6-9-15,0 2-12 16,0 8-3-16,0-3 1 0,0-5-5 16,3-8 1-16,-3-2-33 15,0-11-15-15,0-6-67 16</inkml:trace>
  <inkml:trace contextRef="#ctx0" brushRef="#br0" timeOffset="33">21564 10388 220 0,'-3'-3'82'0,"0"3"-44"0,18 0-40 0,-9 0 17 16,3 0 4-16,6-3 6 16,0 1-11-16,5-1-5 15,1-2-6-15,0-1-16 0,3 1-4 16,-3-3-44-16,0 0-18 15,-3 0-12 1</inkml:trace>
  <inkml:trace contextRef="#ctx0" brushRef="#br0" timeOffset="34">21829 10155 160 0,'-12'10'60'0,"12"4"-32"0,0 4-17 16,0-2 15-16,0 10 8 16,0 3 3-16,0 6-6 15,-3 2-2-15,3 3-16 16,-3-3-8-16,3-3-1 0,0-2-1 16,0-8 1-16,0-9-5 15,0-1 1-15,0-6 0 16,0-3 0-16,3-10-9 15,0-9-4-15,3-1-2 0,0-1-1 16,3-3 6-16,0 1 4 16,0 4 6-16,9 4 2 15,-1 2 4-15,-2 5 1 16,0 9 5-16,0 1 5 16,-3 9-3-16,0 6 0 15,-3-7-6-15,0 4-5 16,-3-1-2-1,0-4-47-15,-3-4-19 16,0 1-49 0</inkml:trace>
  <inkml:trace contextRef="#ctx0" brushRef="#br0" timeOffset="35">22165 10602 228 0,'-6'24'85'0,"3"-16"-46"0,-11 10-28 15,5-7 23-15,-3-1-14 16,0 4-3-16,0-7-35 16,3-9-14-16,0 7-82 15</inkml:trace>
  <inkml:trace contextRef="#ctx0" brushRef="#br0" timeOffset="36">22365 10163 168 0,'3'13'66'0,"0"0"-36"0,-3 24-13 16,3-18 20-16,3 7 3 0,-6 9 3 16,0 2-10-16,-6 0-5 15,6 2-16-15,0-4-5 0,0-4-1 16,0-9-3-16,0-4 0 16,0-2-1-16,0-5-2 15,0-6-4-15,0-5 0 16,0 0-11-16,0-11-3 15,0-7-4-15,6-1 0 16,0-2 6-16,0 0 2 16,2 2 9-16,1 4 2 15,3 1 9-15,0 4 6 16,0 4 3-16,3 6 3 0,0 6-4 16,-3 7 2-16,0 5-3 15,-3 4 0-15,-3 4-3 16,0-2-1-1,-3-3-5-15,0-2-3 0,-3-4-11 16,0-4-6-16,0-3-39 16,0-3-14-16</inkml:trace>
  <inkml:trace contextRef="#ctx0" brushRef="#br0" timeOffset="37">22627 10443 196 0,'0'5'74'0,"0"1"-40"0,9-1-35 15,-6-2 15-15,3 2 12 0,0 0 8 16,2 3-20-16,1-8-9 16,0 0-4-16,6-2 4 0,-6-1 5 15,0 0-1-15,0-2 0 16,-3 0-5-16,-3-1-3 15,-3-2-7-15,0 0-1 16,-3 1-4-16,-3-1 2 16,-3 0-2-16,-3 2 0 15,-3 4 1-15,0 2 4 16,3 2 1-16,-2 6 3 16,-1 8 5-16,0-3 6 0,6 11 6 15,3-5 5-15,3-1 5 16,6 1 2-16,3-1-6 15,0-2-2-15,3 0-9 16,0-3-4-16,9 1-10 16,-4-7-5-16,1-1-26 15,0-4-10-15,0-2-37 16,0-2-15-16,3-6 5 16</inkml:trace>
  <inkml:trace contextRef="#ctx0" brushRef="#br0" timeOffset="38">22856 10440 196 0,'-6'6'74'0,"6"4"-40"0,0 6-22 0,0 0 19 16,0 0-3-16,0 2 3 16,0 1-19-16,0 0-7 15,0-6-4-15,6-3-17 0,-6 1-6 16,3-6-58-1,0 1-55-15,0-9 37 16</inkml:trace>
  <inkml:trace contextRef="#ctx0" brushRef="#br0" timeOffset="39">22790 10337 200 0,'0'-5'77'0,"3"5"-42"0,9-3-39 0,-12 3-5 16,12 0-17-16,0 6-55 16,3-1-25-16</inkml:trace>
  <inkml:trace contextRef="#ctx0" brushRef="#br0" timeOffset="40">23040 10403 176 0,'-17'3'66'0,"-4"0"-36"0,9 7-18 0,9-4 19 16,-3 4-12-16,-3 11-3 16,0 8-1-16,-3-7 3 15,9-1-10-15,-3-3 0 0,3-2 2 16,6-3-4-16,0-2 2 15,15-14-3 17,-3-2-18-32,-3-8-8 15,6 2 5-15,-6-7 4 16,0-1 8-16,-12 6 2 16,8 0-3-16,-2 2 1 15,-9 3-27 1,9 16-3-16,-3 11 17 15,9 2 9-15,-3 3 20 16,0 10 7-16,-3 6 13 16,-3-3 7-16,-3-3-1 15,-3-2 1-15,-6-3-10 16,-9-3-3-16,0-7-15 16,1-3-4-16,-1-6-18 15,-3-4-6-15,0-9-37 16,3-5-18-16,0-5-26 15,6-11-32 1,-5-2 53-16</inkml:trace>
  <inkml:trace contextRef="#ctx0" brushRef="#br0" timeOffset="41">23100 10197 172 0,'0'-5'66'0,"3"5"-36"0,3 8-20 0,-3-3 46 15,6 21-5 1,0 6-13-16,-6 5-5 16,6 0-20-16,-6 11 3 0,-3-6 4 15,0-5-9-15,0-2-1 0,0-9-6 16,0-5-1-16,0-5-6 15,0-3 0-15,0-2-10 16,0-6-4-16,0-5-2 16,3-2 1-16,3-6 3 15,0-16 4-15,2 3-2 16,4 0 1-16,0-1 4 16,6 4 4-16,-3-1 5 15,3 9 2-15,-9 2 18 16,9 8 9-16,-3 8-7 15,-4 10 0-15,-2 6-10 16,-3 3-3-16,-3-6-3 16,0 0-2-16,-3 0-3 15,3-5-2-15,-3-3-10 0,0-5-6 16,0-3-32-16,0-5-11 16,3-5-12-16,0-5-4 15,3-12-13 1</inkml:trace>
  <inkml:trace contextRef="#ctx0" brushRef="#br0" timeOffset="42">23415 10171 260 0,'3'-8'96'0,"-3"8"-52"0,15 31-29 0,-3-15 26 15,-3 13-7-15,-6 6 3 0,3 4-15 16,-12 12-3-16,6-4-11 15,0-4-5-15,-3-4-2 16,3-7-10-16,0-5-2 0,-6-6-29 16,3-5-14-16,0-6-38 15,-3-2-17-15,3-3 7 16</inkml:trace>
  <inkml:trace contextRef="#ctx0" brushRef="#br0" timeOffset="43">23311 10390 252 0,'3'-5'93'0,"3"5"-50"0,0-3-26 0,3 3 27 16,6 0-21-16,0-2-5 16,6 2-11-16,8-3-5 15,-2 0-1-15,0 1-21 0,-3-4-9 16,3 1-43-16,-9 0-16 15</inkml:trace>
  <inkml:trace contextRef="#ctx0" brushRef="#br0" timeOffset="44">23594 10007 212 0,'0'-3'79'0,"0"3"-42"0,6 3-26 15,-3-3 43 1,3 7-31-16,3 7 29 16,3 2-31-16,6 15 23 15,0 6-25-15,-4 11 25 16,7-3-25-16,-12 18 15 31,0-2-20-31,-18 3-19 16,-3-9 3-16,-9-7-19 0,1-14-25 15,2-7-11-15,0-6-24 16,3-5-9-16,3-5-33 16</inkml:trace>
  <inkml:trace contextRef="#ctx0" brushRef="#br0" timeOffset="45">23963 10385 216 0,'12'3'82'0,"-12"-3"-44"0,3 5-16 16,-3-3 41 0,0 1-35-16,0 2 13 15,0 1-25-15,-3-1 9 16,0 0-15-16,-6-5 2 15,6 3-8-15,-6-3-4 16,6 0-1-16,-6-3-10 16,3 1 6-16,0-4-14 15,3 1 11-15,3-3-5 16,3 5 8-16,3-2 2 16,3 3 3-16,-3-1 6 15,0 6-3-15,0-1 19 0,-3 6-13 0,-3-3 17 16,6 1-16-16,-12-1 2 15,6 0-7-15,-9-2-43 16,6 2 21-16,-3-7-128 16,6 2 80-16,-3-3-94 15,6 6 90-15</inkml:trace>
  <inkml:trace contextRef="#ctx0" brushRef="#br0" timeOffset="46">23883 10620 200 0,'0'0'77'0,"0"0"-42"0,9 11-10 15,-9-6 54 1,0 1-44-16,6 7 35 0,-3 3-42 16,-6 5 26-16,3 3-32 0,-6-1 9 15,-3 1-19-15,0 0-30 16,-3-3 8-16,-9-5-124 15,0 0 74-15</inkml:trace>
  <inkml:trace contextRef="#ctx0" brushRef="#br0" timeOffset="47">17986 10144 180 0,'3'0'68'0,"0"5"-36"0,12 3-33 0,-6 3 12 0,-6 13 21 16,-3 13 11-16,0 10-6 15,0 22-4-15,-3 8-19 16,-6 5-7-16,6-5-2 0,6-6-3 16,3-5 1-16,-12-2-2 15,12-11-1-15,-3-8-15 16,-6-14-7-16,-3-4-22 16,6-9-10-16,9-4-24 15,-12-9-37 1,-6-21 35-16</inkml:trace>
  <inkml:trace contextRef="#ctx0" brushRef="#br0" timeOffset="48">17909 10028 184 0,'-3'-14'71'16,"9"9"-38"-16,6 3-39 0,-3-1 12 16,3 0-2-16,11-2 5 0,4 0 10 15,6-3 6-15,3 0-13 16,2 0 6-16,7 3 5 0,3 2-3 15,-1 0-2-15,7 1-8 16,5-1-2-16,13 0 5 16,8 1 3-16,3-1-10 15,7 0-4-15,2 1 1 16,6-1 0-16,-2 3-4 16,-1 0 1-16,-3 0 0 0,3-3 0 15,4 1 6-15,-4 2 6 16,6-3-6-16,6-2-3 15,3 2-2-15,-6 1-1 16,7-1 0-16,-7 0 0 16,-3 3 0-16,0 0 2 15,0 0-3-15,1 0 0 16,-1-2 1-16,6-1 0 16,-6 3 2-16,6-3 1 15,0-2-1-15,4 0-2 16,-4 2 1-16,0 0 1 15,-3 1 3-15,0-1 2 16,0 1-1-16,-2-1-1 16,26 0-3-16,-3 1-2 15,-9-1-2-15,-9 0-1 0,0 3 2 16,-3-2 2-16,-3 2 0 16,-2-3-1-16,-4 0 3 15,6 3 2-15,0 0-4 16,-5 0-1-16,-4 0 0 15,-6-5 0-15,6 5-3 16,-5 0 2-16,-4 3 3 16,3-3 1-16,-8 2-1 15,-7-2 1-15,7 3-4 16,-7 0 0-16,-2-1-1 16,-7 4 0-16,-8-4 4 15,-4 1 1-15,-5 2-1 16,-9 0 1-16,-4 1-2 15,-5-1 2-15,-3-2-4 16,-6-1 0-16,3-2-1 16,-9 0-2-16,2 0-4 0,-11 0 0 15,6-2-12-15,-9 2-4 16,3-3 2-16,-6 0 0 16,0 1-14-16,-3 2-6 15,6 0-18-15,-9 0-5 16,6-3 11-1,-2 3 7-15,-1-3 44 16,6 3 3-16,-6-2 45 16,12 2-25-16,-6-3 36 15,0 6-32-15,0-3 23 16,0 0-27-16,0 0 9 16,0 0-17-16,0 5 11 15,3 6-13-15,-3 15 13 16,0 11-14-16,-3 29 3 0,-3 19-10 15,-3 10-1-15,-3 14-1 16,9-1 2-16,-3-7-1 16,0-11 2-16,3-14 0 0,0-7-4 15,0-11-1-15,-3-10-28 16,6-16-10-16,0-11-46 16,0-10-62-1,0-11 37-15</inkml:trace>
  <inkml:trace contextRef="#ctx0" brushRef="#br0" timeOffset="49">17959 11086 168 0,'0'-11'63'0,"6"11"-34"0,0 3-32 0,-3-6 11 16,9 3-6-16,0 0-2 15,6 0 5-15,0 3 4 16,3-3-5-16,3 0 11 0,2 3 7 16,1-3 0-16,6 2-1 15,3 1-7-15,-1 2-1 0,1 1 5 16,0-1 3-1,11 0-4-15,-2 1-2 0,3 7-7 16,2-3 0-16,10-2-3 16,-4 0 0-16,4-3-3 15,-1 3 1-15,7-2 4 16,-4-1 6-16,1 0-1 16,8-2 3-16,-2 0-8 15,2-1-2-15,1 1-3 16,-1 0-2-16,1-1 1 15,5 1-1-15,-3-1 0 16,1 1 2-16,2 0-1 16,-2-3-1-16,-4 0 3 15,6 0 0-15,-2 2-4 0,-7-2-1 16,10 3 1-16,-4-3 2 16,0 3 4-16,4-3 4 15,-1 2 0-15,1 1 0 16,2 0-3-16,3-3-1 15,7 0-3-15,-7 2 1 16,-3 1-2-16,7-3 2 16,-1 0 0-16,6 0 3 15,15 0-1-15,-8 0 0 16,-1-3-3-16,-3 1-2 0,3-1 1 16,-5 0 1-16,-7-2-1 15,6 2-1-15,3 1 1 16,-2-4-1-16,-4 4-3 15,-6-1 2-15,4-5 1 16,-4 3 2-16,-3 0-1 16,-2 2 2-16,-4 3-2 15,4-3-1-15,5 1-2 16,-6-1-1-16,-2 0 4 16,5-2 1-16,-2 2 0 15,-4-2 1-15,6-3-2 16,-2 3 2-16,-1 0-4 15,9-1-2-15,-5 4 2 16,-10-4 2-16,4-1 0 16,-4 1-1-16,3 1 1 15,-5-3-1-15,-4-3 0 0,-11 1 2 16,-3 2-3-16,-4-3 0 16,-11 3-32-16,3 0-13 15,2 0-56-15,-5 3-23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9-01-14T23:52:43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12864 17328 116 0,'-3'0'44'0,"6"-3"-24"0,-6 3-8 0,3 0 13 16,0 0-5-16,0 0-1 15,3 3 0-15,0 2 0 16,-3 0-10-16,0 16 3 0,3-7 2 15,-3 4 4-15,0 6 1 16,3-3-6-16,-3 0 0 16,2-2-8-16,-2-6-1 15,3 0-2-15,-3 0-2 16,0-5 3-16,0-2 0 16,0-1 3-16,0-5 3 0,0-5-4 15,0-1-3-15,0-4 1 16,0-3 2-16,0-1-4 15,3-4-3-15,3-6-2 16,3 5 3-16,0-2 6 16,3 3 5-16,0-3-3 15,0 2-2-15,-3 6-5 16,6 5 0-16,3 0 0 16,-3 3 0-16,-1-1 0 15,-2 6 2-15,-3 0-21 16,0 0-9-16,0 0-19 0,0 6-6 15,-3-4-47 1</inkml:trace>
  <inkml:trace contextRef="#ctx0" brushRef="#br0" timeOffset="1">13120 17333 140 0,'-6'5'55'0,"6"0"-30"0,0-2-16 0,0-3 16 0,6 13-5 16,0-7 0-16,2 7-9 15,1-3-4-15,3-2-4 16,0 0 0-16,0-2 2 0,6-4-2 15,-3 1 0-15,-3 0-1 16,6-6 3 0,-4 0-1-16,-2-5 1 15,-3 0 1-15,-3 0-3 16,-3-2-2-16,-9 5 0 16,-3-9 1-16,-3 6-3 15,1 3 0-15,-4-3-1 16,0 8 0-16,-3 0 4 15,0 5 1-15,0 9-4 0,3 2 1 16,0-3 2-16,4 0 3 16,2 0 0-16,3 0 2 15,3-2-2-15,3 2 2 16,6 1-6-16,6-1-1 16,2 0 0-16,4-2 2 15,6-4-14-15,6-1-7 16,0-4-28-16,-4-2-10 15,4-2-27 1</inkml:trace>
  <inkml:trace contextRef="#ctx0" brushRef="#br0" timeOffset="2">13551 17330 120 0,'-9'3'46'0,"3"-6"-24"0,-3 6-8 16,0 2 15-16,0 0-3 15,-8 9 2-15,-1 2-12 16,3-1-2-16,0-1-8 16,3 2-4-16,3-3-1 0,3 5-4 15,6-4 2-15,3 4 1 16,9-5 2-16,6 0-3 15,0-5 0-15,3 3-8 16,-1-8-4-16,1 2-20 16,-3-5-8-16,0-5-32 15</inkml:trace>
  <inkml:trace contextRef="#ctx0" brushRef="#br0" timeOffset="3">13676 17134 180 0,'-6'0'68'0,"6"3"-36"0,-3 24-24 0,3-9 16 16,0 3 1-16,0 3 2 0,0 10-10 16,3-2-5-1,0 5-7-15,0-2-4 0,0-1 0 0,6-2-1 16,0-6 0-16,-3-2-31 15,0-5-12-15,-3-6-31 16,0-5-40 0,-3-8 35-16</inkml:trace>
  <inkml:trace contextRef="#ctx0" brushRef="#br0" timeOffset="4">13584 17293 228 0,'-6'-13'88'0,"9"10"-48"0,3-7-23 16,0 10 27-16,3-6-14 15,3 6-5-15,3-2-14 16,-1 2-5-16,10 0-4 16,0 2-17-16,0-2-5 0,0 6-56 0,0-6-23 15,-7 0-4 1</inkml:trace>
  <inkml:trace contextRef="#ctx0" brushRef="#br0" timeOffset="5">14132 17097 116 0,'-6'-2'44'0,"3"4"-24"0,-3-2-2 0,3 6 20 16,-3-1-10-16,-6 6-4 15,0 12-7-15,-6 4-3 16,3 7-8-16,0 3 0 0,3 8 1 16,6-5-3-16,4 5-1 15,4-5-3-15,7-6-1 16,6-2 1-16,6 5 2 0,9-3-41 15,0-7-16-15,-1-17-29 16</inkml:trace>
  <inkml:trace contextRef="#ctx0" brushRef="#br0" timeOffset="6">14316 17253 104 0,'-3'0'41'0,"0"0"-22"0,3 0-3 0,0 0 18 0,0 0-3 15,0 0-1-15,0 0-8 16,0 0-1-16,0 0-12 15,3-5-1-15,0 5-1 0,3-13 10 16,6 8-7 0,0-3-1-16,3 2-5 15,0 4-1-15,0-3 1 16,-1 15 0-16,1-2-2 16,-3 0 1-16,-3 3-2 15,-3-4 2-15,-6 7 0 16,0-4 3-16,-3 1-3 15,0-6 0-15,0 6-1 16,0-3-2-16,0-6-2 16,3 1 1-16,0 0-1 0,0-3 0 15,6 5 0-15,6 0 0 16,0 3 2-16,3 5 0 16,0 1-3-16,-3-1 2 15,0 0 7-15,-3 0 6 16,-7 1 0-16,-2-1 3 15,-5 0-6-15,-4-2-1 16,-3-3-4-16,0-1-1 16,0-1-10-16,0-6-3 15,-3 5-13-15,3-5-3 16,3 0-15-16,0 0-6 16,3 0-37-16,3 0-31 15,9 3 45-15</inkml:trace>
  <inkml:trace contextRef="#ctx0" brushRef="#br0" timeOffset="7">14652 17468 148 0,'-11'0'57'0,"25"2"-30"0,-8-2-18 16,-3 6 14-16,0-1 9 15,-3 3 4-15,0 0-7 16,-3 2-5-16,-6-2-14 16,1 6-2-16,-1-4-1 0,-3-2-8 0,0 0-4 15,0-3-37-15,0 3-15 16,3-8-42 0</inkml:trace>
  <inkml:trace contextRef="#ctx0" brushRef="#br0" timeOffset="8">14906 17253 88 0,'-3'0'33'0,"0"0"-18"0,0 0-2 0,3 0 11 0,0 0 1 16,0 0 0-16,0 0-1 15,0 0 2-15,0 0-5 16,-3 0-3-16,3 0-10 16,0 0-3-16,0 0 1 0,3-5-3 15,3 5 0-15,2-8-3 16,1 0-1-16,3 3 1 15,3 8 2-15,0 2-1 16,0 0 2-16,-3 3 0 16,0-3 1-16,-3 3 0 15,-6 6 2-15,-3-4 1 0,-3-2 3 16,0 0-3-16,-3-3-2 16,0 6-5-16,3-8 0 15,0 2-9-15,3-5-2 16,3 3-1-16,3-1 2 15,3 1 4-15,3 10 3 16,0-13 2-16,2 19 1 16,-2-6 8-16,-3 0 7 15,0-2 4-15,-3-1 3 16,-6-4 1-16,-3 4 1 16,-3-2-16-16,-3-3-4 15,-3-2-5-15,-3 2-3 0,1 1-24 16,-1-4-9-16,0-2-16 15,3 6-8-15</inkml:trace>
  <inkml:trace contextRef="#ctx0" brushRef="#br0" timeOffset="9">15251 17497 196 0,'0'5'74'0,"3"6"-40"0,-3 2-20 0,0-10 20 16,-3 7-13-1,0-2-4-15,-3 0-15 0,-3-3-4 16,-3 3-59-16,-3-2-26 15,0 2-3-15,0-3 2 16</inkml:trace>
  <inkml:trace contextRef="#ctx0" brushRef="#br0" timeOffset="10">15590 17288 124 0,'0'-3'46'0,"0"6"-24"0,-3 0-17 0,3-3 13 15,0 0-6-15,0 0 1 16,0 0-4-16,3 0 2 16,0-3-6-16,-3 3 4 0,0-3 3 15,3-2-4-15,0 2-2 16,0-2-6-16,0 0-2 16,0-1 1-16,0-2 2 15,0-5-2-15,0 5 0 16,0-2 1-16,0 4 2 0,0-1-3 15,0-1 0-15,0 0 1 16,-3 2 2 0,0 6 3-16,3 8-2 15,-3 3 0-15,3 2 5 16,0 0 5-16,0 3-1 16,0 3 3-16,0 2-6 15,3 3-1-15,-3 2-2 16,0-5-1-16,3-2-6 15,-6 2 1-15,2-5-16 16,-2-3-4-16,3-5-32 16,-3 0-12-16,0-3-17 15</inkml:trace>
  <inkml:trace contextRef="#ctx0" brushRef="#br0" timeOffset="11">15602 17497 148 0,'-6'-3'57'0,"9"6"-30"0,-3-3-21 0,0 0 15 15,0 0 6-15,3 3 6 16,3-3 2-16,3 0 4 16,3-3-22-16,0 0-3 0,6-2 0 15,2 5-8-15,4-3-3 16,-3 1-18-16,-3-1-5 15,-3 3-69-15,0 3-60 16,0 2 48-16</inkml:trace>
  <inkml:trace contextRef="#ctx0" brushRef="#br0" timeOffset="12">16004 17449 116 0,'0'-5'44'0,"3"5"-24"0,-3 5-24 15,6-5 76 1,-6 8-21-16,0 3-13 16,-6-3-10-16,-3 5-18 15,0 0-4-15,0 0-2 0,-3 1-13 16,0-1-4-16,3-8-36 16,0 3-13-16,3-8-23 15</inkml:trace>
  <inkml:trace contextRef="#ctx0" brushRef="#br0" timeOffset="13">16307 17137 64 0,'0'0'24'0,"0"0"-12"0,0 0-3 0,0 0 11 16,0 0-7-16,0 0 0 15,0 0-1-15,0 5 0 16,0 1 2-16,0 2 2 15,-3 10-7-15,1-2-1 16,-1-3-4-16,0 0-1 16,0 1-1-16,3-4-2 0,0-2 3 15,0-3 0-15,0 1 1 16,0-6 2-16,0 0 3 16,0 0 0-16,0 0 0 15,0-6-3-15,0-1-1 16,3-4-3-16,0-5-2 0,0 3-2 15,-1 0 1-15,1 2 1 16,0-2 0-16,0 5 2 16,0-3 1-16,0 6-1 15,0-3-2 1,0 5 5-16,0 1 1 0,0 2 0 16,-3 0-1-16,3 2-3 15,0 1 1-15,0 10 0 16,0 11 1-16,0-3 4 15,0 6 3-15,0-3-2 16,0-3 0-16,0 5-5 16,-3 1-1-16,0-1-1 15,0-7-2-15,3-1 1 16,-3-5-1-16,0-5-5 16,0 3-1-16,0-8-19 0,0 4-7 15,0-1-25 1,0-1-46-16,0 0 19 15</inkml:trace>
  <inkml:trace contextRef="#ctx0" brushRef="#br0" timeOffset="14">16263 17486 160 0,'-9'3'60'0,"9"-3"-32"0,0 0-17 0,0 0 15 0,0 0-6 15,0 0-1-15,6 0-3 16,3-3 3-16,3 1-11 16,3-6 2-16,5 2 3 0,1 6-3 15,3-2 2-15,3-3-9 16,-3 5-2-16,-4 0-1 15,1 5 0-15,-6-3-20 16,-3-2-7-16,0 0-41 16,-3 0-58-1,0 6 26-15</inkml:trace>
  <inkml:trace contextRef="#ctx0" brushRef="#br0" timeOffset="15">16596 17071 124 0,'-3'-5'46'0,"6"5"-24"0,0 0-15 16,-3 0 13-16,6 0-4 15,0 0 17 1,12 0-6-16,0 10-13 16,0 3 2-16,0 9 2 0,-1 12 1 15,-2 0 1-15,-3 3-5 16,-3 8-1-16,-3-2-6 15,-6-4 0-15,-3 1-5 0,0-8 0 16,-3-6-3-16,0-4-1 16,0-1-32-16,-3-8-15 15,-6-3-62 1</inkml:trace>
  <inkml:trace contextRef="#ctx0" brushRef="#br0" timeOffset="16">16977 17272 76 0,'0'-5'30'0,"3"10"-16"0,3-5 8 16,-6 0 15-16,0 0-6 15,0 0-3-15,0 0-1 16,0 0 0-16,0 0-14 16,0 0 1-16,-3 3 2 0,0-1-8 15,-3 1-4-15,0-3-6 16,3 0 1-16,0 0 3 0,0 0 1 15,0 0-1-15,0 0-2 16,0-3-2-16,3 1-1 16,3-1-1-16,0-2 3 15,0 5-5-15,6 0 2 16,-3 5 2 0,0-2 7-16,0-1 7 15,-6-2 3-15,0 0 3 16,0 3-6-16,-3-3-2 15,0 0-10-15,0 0-2 16,0 0 2-16,0 0 2 16,0 0-14-16,3-3-4 15,-3 3-25-15,3 0-11 16,0 0-39-16</inkml:trace>
  <inkml:trace contextRef="#ctx0" brushRef="#br0" timeOffset="17">16947 17267 140 0,'3'0'52'0,"3"5"-28"0,-3-5-11 0,-3 0 17 16,6 3-4-16,-3-1-1 15,0 1-7-15,-3-3-1 16,0 0-10-16,0 5 0 0,-3-2 0 16,0 2-3-16,-3-5-1 15,-3 5-1-15,3-5 1 16,0 0-4-16,1-5-2 0,2 5-1 16,9-5-2-1,-1-3 1-15,1 5 1 16,0 1 2-16,0-1 1 15,3-2 1-15,0 5 0 16,-3 5 2-16,0-2 5 16,-3-1 6-16,-3 1 2 15,0 5 0-15,0-5-1 16,-3-1 1-16,0-2-8 16,-3 5-2-16,0-5-1 15,0 0 0-15,0 0-5 16,3-5 1-16,0 3-2 15,0-9 0-15,3 6-5 16,0-3-3-16,3 2 3 16,3-2 2-16,0 8-2 0,0 0 0 15,0 0 6-15,0 6 2 16,0-4 7-16,-3 4 3 16,0 2 2-16,-3-3 3 15,-3 0-3-15,0-2 0 16,-3 2-7-16,3-5-2 15,0 0-2-15,-3 0 1 16,3-2-4-16,0-1-2 16,0-5-5-16,3 5-2 15,3-2 0-15,0 0 1 16,0-1 3-16,3 6 4 16,-3 0-1-16,3 6 1 15,-6-1 2-15,0 0 2 0,0-2 1 16,-3 8 3-16,-3-9 1 15,3 6 1-15,-3-3-4 16,0-5-3-16,0 0 0 16,3 0 1-16,0 0-6 15,3 0 1-15,-3-2-21 16,3-1-9-16,3 0-25 16,3-2-11-16,-3 5-27 15</inkml:trace>
  <inkml:trace contextRef="#ctx0" brushRef="#br0" timeOffset="18">16944 17489 124 0,'3'0'49'0,"-3"0"-26"0,3 5-7 15,-3-5 16-15,3 3 0 16,-3 2 3-16,3 3-6 16,-3 3-3-16,0 2-14 15,-3 0 6-15,-6 0 2 0,-2 1-8 16,-4-1-4-16,0 8-19 16,0-5-5-16,0-3-45 15,0-5-20-15</inkml:trace>
  <inkml:trace contextRef="#ctx0" brushRef="#br0" timeOffset="19">13465 11475 140 0,'3'0'55'0,"0"3"-30"0,-3-1-18 0,0-2 26 16,6 6-6-1,-3-4-5-15,-3-2-3 16,3 3-11-16,-3 2-1 0,0-5 0 15,-3 3 3-15,0-3 1 16,0 0-1-16,0-3 1 16,0 1-6-16,0-4-3 15,3 1 1-15,0 0 0 0,3-1-4 16,3 4-1 0,0-1 1-16,3 0 0 0,0 3-2 15,0 3 2-15,-1 2 1 16,1 3 0-16,-3 3 2 15,-3-1 3-15,-3-2 2 16,0 0 1-16,-6 0 0 16,0-2 2-16,-3-1-1 15,1-3 0-15,-1-2-1 16,3-2 0-16,-3-3-4 16,0-1-3-16,6-4-3 15,3-1 1-15,3 1 1 16,3-4 0-16,3 4-5 0,6 4 1 15,2 4 2-15,4 4 1 16,-3 6-2-16,0 3 2 16,-3 0 1-16,-3 2 2 15,-6-3-1-15,-6 4 2 16,-6-1 2-16,-6-3 2 16,-3 1-1-16,0-6-1 15,0 1-3-15,0-6 1 16,0-3-2-16,1-2 2 15,-1-6 0-15,3-2 1 16,6-6-5-16,3-2-1 16,3-3-2-16,6 3 3 15,3 5 0-15,3 3 1 16,5 5-3-16,7 8 0 16,0 8-1-16,0 5 0 0,-6 3 5 15,-3 0 1-15,-6 3 4 16,-6-1 3-16,-6-2 2 15,-6-3 3-15,-3-2-3 16,-3-1-1-16,-3-4-4 16,3-1-1-16,0-8-1 15,0-2 2-15,-2-3-3 16,2-5-2-16,3-6-3 16,3-5-1-16,6 1-1 15,6-1 3-15,3 5-5 16,0 6 0-16,6 5 0 0,2 5 2 15,4 11 2-15,0 6 1 16,-3 4 1-16,-3 1 0 16,-6-1 0-16,-6-2 2 15,-6 3-1-15,-3-4 2 16,-3-1-2-16,0-4-1 16,-3-2 5-16,-2-2 1 15,-1-6-5-15,3-6-2 16,0-4 2-16,3-6 1 15,3-11-3-15,6-2-1 16,3 0-4-16,6 0-1 16,6 5-1-16,3 3 2 15,3 10 2-15,5 9 2 0,-2 4 1 16,-3 9 1-16,-3 8 2 16,-9-1 1-16,-6 1-1 15,-6-1 1-15,-6 1-2 16,-6-3-1-16,-3-3 1 15,1-3 1-15,-1-4-1 16,0-4 2-16,3-4 0 16,3-6 3-16,6-6-5 15,6-4-3-15,6-6-2 16,9 3 3-16,3 2-2 16,3 6 1-16,6 5-3 15,3 6 1-15,2 7 2 16,-2 8 3-16,-6 0-2 0,-6 1 0 15,-6-1 3 1,-6 0 1-16,-9 0 1 0,-6-2 0 16,-3-1-2-16,0-2 1 15,0-2-2-15,3-6-1 16,3-3 1-16,0 0 1 16,3-2-6-16,4 0-1 15,4 2-5-15,4 1 1 16,0 4-2-16,3 1 2 15,0 2-11-15,0 0-4 16,0-2-36-16,-3 0-16 16,0 2-31-1</inkml:trace>
  <inkml:trace contextRef="#ctx0" brushRef="#br0" timeOffset="20">13176 10763 116 0,'-6'-2'44'0,"3"2"-24"15,-6 0-4-15,3 0 18 0,-6 2-5 16,-2 6 0-16,-7 8-10 16,-3 11-1-16,3 4-11 15,3 9-2-15,6 8 1 0,9-6-3 16,6-2-2-16,9-6 0 15,15-2 1-15,9-3-8 16,2-5-1-16,4-3-51 16,-3-3-59-1,-4-2 25-15</inkml:trace>
  <inkml:trace contextRef="#ctx0" brushRef="#br0" timeOffset="21">13283 10898 76 0,'-9'-5'30'0,"9"5"-16"0,9 0-1 16,-9 0 11-16,0 0-6 15,0-3-3-15,6 1-6 16,0-4-1-16,3 1-5 15,0 0 0-15,0-1-1 16,3 1 1-16,0 3-2 16,0-1-1-16,-3 3 3 0,0 5-4 15,-3 3 0-15,-4 0 1 0,1 3 0 16,-6-1 4-16,1 3 5 16,-4-2-1-16,0 5 3 15,3-6-4-15,0-2-2 16,3 0-2-16,0 0-3 15,3 0-2-15,3-2 1 16,0 1 1-16,2 1 2 16,1 0-1-16,0 3-1 15,0-1 1-15,0 4-1 16,-6-4 0-16,0 1 0 16,-3-3 2-16,0 2 3 15,-3-2 0-15,0-2 2 16,-3 2-4-16,0-6 0 0,-3 1-3 15,3-3-3-15,0 3-27 16,0-3-12-16,1 0-30 16</inkml:trace>
  <inkml:trace contextRef="#ctx0" brushRef="#br0" timeOffset="22">13584 11113 148 0,'-3'13'57'0,"-3"0"-30"0,-9 0-18 0,9-8 14 16,-3 3-11-16,0 0-4 15,0 0-3-15,-3 0-1 16,-2-2-2-16,-1-1-28 0,3 0-10 16,0-2-37-1</inkml:trace>
  <inkml:trace contextRef="#ctx0" brushRef="#br0" timeOffset="23">13614 10851 104 0,'-9'0'38'0,"6"0"-20"0,0-3-6 0,3 3 13 15,0 0-2-15,0 0-2 0,0-3-11 16,3 1-6-16,3-1-3 16,3-2 1-16,3-1 1 0,-1 1-1 15,4 2-2-15,0 3 1 16,0 3 1-16,-3 2-3 15,0 6 0-15,-3 0 1 16,-3 2 2-16,-3 0-1 16,-3-2 2-16,-3-1 0 15,-3 3 1-15,0-2 0 16,0 2 0-16,0-5-2 16,0 0 1-16,3-3-4 15,0 1-2-15,9 2 4 16,3 0-1-16,0 0 0 15,3 2-2-15,3 1 1 16,-3 2-1-16,0 0 0 16,-4 0 8-16,-2-2 4 15,-3 0 8-15,-6-1 3 16,-3 1-6-16,0-3-2 16,-2 0-7-16,-4-3-4 15,-3 3-1-15,0-6 1 16,0 1-3-16,3 2 0 15,0-2-26-15,3-3-9 16,3-3-48 0</inkml:trace>
  <inkml:trace contextRef="#ctx0" brushRef="#br0" timeOffset="24">13849 10758 124 0,'0'-5'49'0,"3"7"-26"0,6 1-20 0,-3 0 12 16,3 5 11-16,3 5 5 15,-1 11-2-15,4 5-1 16,6 10-15-16,0 4 5 0,-3 2 5 16,-3-6-12-16,-6-4-6 15,-6-6 1-15,-6 0 3 16,-6-3-5-16,-3 1-2 15,-9-1-39-15,-3-2-17 16,-3-5-50 0</inkml:trace>
  <inkml:trace contextRef="#ctx0" brushRef="#br0" timeOffset="25">13578 11488 104 0,'-3'0'41'0,"3"-2"-22"0,0 2-9 15,0 0 14-15,0 0-4 16,0 0-2-16,3 0-6 16,0-3-2-16,3 0-6 15,0 1 2-15,0-1 3 0,0 0-3 16,3 1 2-16,0-1-1 15,0 0 1-15,2 3-2 16,1 0-1-16,3-2 1 0,0 2 1 16,6 0-3-16,-3 0-1 15,6 0-1-15,-7 0 1 16,4 0 0-16,0 0 3 16,0 0-5-16,3 0-1 15,0 0 2-15,-1 0 1 16,1-3-4-16,0 0 1 15,3 1 0-15,0 2 2 16,-1 0 1-16,-2 0 1 16,0 0-2-16,3 0 1 15,-3-3-2-15,-1 1-1 16,1 2 1-16,0 0 1 16,0 0-3-16,-3 0 0 0,0 0 3 15,-4 0 1-15,7 0-4 16,-6 0 1-16,3 0-2 15,-3 0 0-15,0 0 4 16,-3 0 3-16,-1 0-2 16,1 0 0-16,0 0-3 15,0-6-1-15,3 1 1 16,0 2 0-16,0 1 0 16,-3 4 2-16,-1 1-1 15,1-8-1-15,-3 7-2 16,0-4 1-16,-3 4 1 15,0 1 2-15,3-3-3 16,3 0 0-16,-3 3 1 16,3-1 0-16,-4-2 0 15,4 3 0-15,-3-3 2 16,3 0-3-16,-3 0 0 16,0 0 5-16,-3 0 2 15,0 0 2-15,-3 0 0 16,0 0-2-16,0 0-1 15,-6 0-1-15,3 0 0 16,-3 0-2-16,0 0-2 16,0 0-2-16,6 0 1 15,-3 0 1-15,-3 0 0 16,3 0-3-16,-3 0 2 16,3 0 1-16,-3 0 2 15,2 0-3-15,-2 0-2 0,3 0 4 16,-3 0 3-16,0 0-3 15,0 0-1-15,0 0 0 16,3 3 0-16,-3 2-3 16,0 0 0-16,0 0 2 15,3 3 2-15,-3 0 0 16,0 3 2-16,0-1-2 16,0 4-1-16,0-1-2 15,0 5-1-15,-3 1 4 16,3 2 1-16,0 0-3 0,0 3 1 15,0 3-2 1,0-1-2-16,3 0 5 0,0 4 1 16,0 1-3-16,0 1 1 15,6 0-2-15,-3 0 0 16,0-3 4-16,-3-3 3 16,0 3-4-16,-6-2-3 15,6-1 1-15,-6-2 0 16,6-3 1-16,-6 0 0 15,6-2 0-15,0-1 2 16,-3 4-3-16,3-1 0 16,-3-3 1-16,0 6 0 15,0 5 2-15,0-2 1 16,0-4-1-16,0 4-2 16,-3 2-2-16,0-5 1 0,0 0 1 15,0-3 2-15,0 0-3 16,0 0 0-16,0-2 1 15,0-1 2-15,3-2-1 16,0 0-1-16,0 2 1 16,-3 1 1-16,3-1-3 15,0 1 0-15,-3-3-1 16,0 0 0-16,3-3 2 16,0 0 2-16,0 0-1 15,0 3-1-15,0-3 1 16,0 6-1-16,0-3 0 15,0-3 0-15,0 0-3 16,0 1 2-16,0-1 3 16,3-3 1-16,-3 1-4 0,0 0 1 15,0-4 2-15,0 1 3 16,0-2-4-16,0-1-3 16,0 0 1-16,0 1 0 15,0-1 1-15,0-2 0 16,0-3 0-16,0 0 2 15,0 0-1-15,0 0-1 16,0 0-2-16,0 0 1 16,-3 2-1-16,3 1 0 15,0-3 2-15,-3 0 2 16,0 0-1-16,0 0-1 16,0 0-2-16,-3 0 1 15,1 0-1-15,-4 0 0 0,0-3 2 16,-3 1 2-1,0-1-1-15,-6 0 2 0,-3-2-4 16,0 2 0-16,0 1 1 16,1-4 2-16,-4 4-1 15,0-1 2-15,0 0-4 16,0 1 0-16,-5-1 1 16,-1-2 0-16,0 2 0 15,6 1 2-15,-2-1-1 16,-1 3-1-16,3-3-2 15,0 1-1-15,-3 2 2 16,-2 0 2-16,2 0 0 0,-3 0-1 16,0 0 1-16,0 0 1 15,1 0-1-15,2 0-1 16,-3 0-2-16,-3 0-1 16,4 0 2-16,2 0 0 15,0 0 1-15,3 0 0 16,0 0 0-16,4-3 0 15,-1 0 0-15,0 1 0 16,-6 2 0-16,3 0 0 16,3 0 0-16,1 0 2 15,-1 2-3-15,0 1 0 16,0-3-1-16,0 3 0 16,0-3 2-16,4 2 0 15,2 1 0-15,0-3 2 0,0 0-1 16,3 3-1-16,-6-3 1 15,3 0-1-15,3 0 0 16,-2 0 2-16,-1 2-1 16,3 1-1-16,3-1 1 15,0-2 1-15,0 0 1 16,3 0 1-16,3 0-2 16,0 0 1-16,0 3-4 15,3-3 0-15,-3 0 1 16,3-3 2-16,-3 3 1 15,3-2 1-15,0-1-5 16,0-2 1-16,0 0 2 16,0-6 1-16,-3 0-1 0,3-7-2 15,0 2 1-15,0 0-1 16,0-2 0-16,0-1 0 16,0-2 0-16,0 0 0 15,0 0 0-15,0-3 0 16,3-3 0-16,-3 4 0 15,0-1 0-15,0 0 0 16,0 3 0-16,0-3 2 16,3 3-3-16,-3-8 0 15,0 5 1-15,0-3 2 16,0 1-3-16,0-6 0 16,0 3 1-16,0 3 2 15,6-1-1-15,0 3-1 0,0-2-2 16,-3 5 1-16,0-3-1 15,0 0 0-15,0 3 4 16,-3 0 1-16,0 0-4 16,3-1 1-16,-3 1 0 15,0 0 0-15,0-8 0 16,-6 3 2-16,0-4-3 16,3 1-2-16,0-5 4 15,0 5 1-15,0 0 0 16,0 2 1-16,0 3-4 15,0 3-2-15,0 5 2 16,3 3 2-16,0 3-9 16,0 2-2-16,0 0-13 15,9 2-56 1,3-4-58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EECD0-699F-4CBD-A656-8F27011D0493}" type="datetimeFigureOut">
              <a:rPr lang="en-US" smtClean="0"/>
              <a:t>1/11/2019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4D112-C8B8-4068-9FAC-67948C461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9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Open Processing (make sure it’s on Java mode).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6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Type: size(500,500);</a:t>
            </a:r>
          </a:p>
          <a:p>
            <a:r>
              <a:rPr lang="en-US" dirty="0" smtClean="0"/>
              <a:t>Click Run</a:t>
            </a:r>
          </a:p>
          <a:p>
            <a:r>
              <a:rPr lang="en-US" dirty="0" smtClean="0"/>
              <a:t>Change to: size(500,800);</a:t>
            </a:r>
          </a:p>
          <a:p>
            <a:r>
              <a:rPr lang="en-US" dirty="0" smtClean="0"/>
              <a:t>Ask: “Will</a:t>
            </a:r>
            <a:r>
              <a:rPr lang="en-US" baseline="0" dirty="0" smtClean="0"/>
              <a:t> this canvas be tall or wide?” – tall</a:t>
            </a:r>
          </a:p>
          <a:p>
            <a:r>
              <a:rPr lang="en-US" baseline="0" dirty="0" smtClean="0"/>
              <a:t>Click Run</a:t>
            </a:r>
          </a:p>
          <a:p>
            <a:r>
              <a:rPr lang="en-US" baseline="0" dirty="0" smtClean="0"/>
              <a:t>Change back to: size(500,500);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8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to bottom</a:t>
            </a:r>
            <a:r>
              <a:rPr lang="en-US" baseline="0" dirty="0" smtClean="0"/>
              <a:t> of code: </a:t>
            </a:r>
            <a:r>
              <a:rPr lang="en-US" dirty="0" smtClean="0"/>
              <a:t>line(30,60,150,60);</a:t>
            </a:r>
          </a:p>
          <a:p>
            <a:r>
              <a:rPr lang="en-US" dirty="0" smtClean="0"/>
              <a:t>Click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to bottom</a:t>
            </a:r>
            <a:r>
              <a:rPr lang="en-US" baseline="0" dirty="0" smtClean="0"/>
              <a:t> of code: </a:t>
            </a:r>
            <a:r>
              <a:rPr lang="en-US" dirty="0" smtClean="0"/>
              <a:t>line(300,300,100,100</a:t>
            </a:r>
            <a:r>
              <a:rPr lang="en-US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Ask: “Will this show up </a:t>
            </a:r>
            <a:r>
              <a:rPr lang="en-US" i="1" dirty="0" smtClean="0"/>
              <a:t>above</a:t>
            </a:r>
            <a:r>
              <a:rPr lang="en-US" i="0" dirty="0" smtClean="0"/>
              <a:t> or </a:t>
            </a:r>
            <a:r>
              <a:rPr lang="en-US" i="1" dirty="0" smtClean="0"/>
              <a:t>below</a:t>
            </a:r>
            <a:r>
              <a:rPr lang="en-US" i="0" dirty="0" smtClean="0"/>
              <a:t> the first line?” – below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 smtClean="0"/>
              <a:t>Click</a:t>
            </a:r>
            <a:r>
              <a:rPr lang="en-US" i="0" baseline="0" dirty="0" smtClean="0"/>
              <a:t>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Ask: “Does the ordering</a:t>
            </a:r>
            <a:r>
              <a:rPr lang="en-US" baseline="0" dirty="0" smtClean="0"/>
              <a:t> of the points matter</a:t>
            </a:r>
            <a:r>
              <a:rPr lang="en-US" i="0" dirty="0" smtClean="0"/>
              <a:t>?” – no</a:t>
            </a:r>
            <a:endParaRPr lang="en-US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Change last line: </a:t>
            </a:r>
            <a:r>
              <a:rPr lang="en-US" dirty="0" smtClean="0"/>
              <a:t>line(100, 100, 300, 300</a:t>
            </a:r>
            <a:r>
              <a:rPr lang="en-US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8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CORNER:  </a:t>
            </a:r>
            <a:r>
              <a:rPr lang="en-US" dirty="0" err="1" smtClean="0"/>
              <a:t>rect</a:t>
            </a:r>
            <a:r>
              <a:rPr lang="en-US" dirty="0" smtClean="0"/>
              <a:t>( x, y, width, height </a:t>
            </a:r>
            <a:r>
              <a:rPr lang="en-US" dirty="0" smtClean="0"/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to bottom</a:t>
            </a:r>
            <a:r>
              <a:rPr lang="en-US" baseline="0" dirty="0" smtClean="0"/>
              <a:t> of code: </a:t>
            </a:r>
            <a:r>
              <a:rPr lang="en-US" baseline="0" dirty="0" err="1" smtClean="0"/>
              <a:t>rect</a:t>
            </a:r>
            <a:r>
              <a:rPr lang="en-US" dirty="0" smtClean="0"/>
              <a:t>(100, 250, 175, 125);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Ask: “Why does</a:t>
            </a:r>
            <a:r>
              <a:rPr lang="en-US" baseline="0" dirty="0" smtClean="0"/>
              <a:t> this look this way?” </a:t>
            </a:r>
            <a:r>
              <a:rPr lang="en-US" i="0" dirty="0" smtClean="0"/>
              <a:t>–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rect</a:t>
            </a:r>
            <a:r>
              <a:rPr lang="en-US" baseline="0" dirty="0" smtClean="0"/>
              <a:t> on top of the line because statement happened </a:t>
            </a:r>
            <a:r>
              <a:rPr lang="en-US" i="1" baseline="0" dirty="0" smtClean="0"/>
              <a:t>after</a:t>
            </a:r>
            <a:endParaRPr lang="en-US" i="1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Ask: “Turns out that there isn’t a square function.  Why not</a:t>
            </a:r>
            <a:r>
              <a:rPr lang="en-US" i="0" dirty="0" smtClean="0"/>
              <a:t>?” – square</a:t>
            </a:r>
            <a:r>
              <a:rPr lang="en-US" i="0" baseline="0" dirty="0" smtClean="0"/>
              <a:t> is just a special case of a rectangle</a:t>
            </a:r>
            <a:endParaRPr lang="en-US" i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Change last line: </a:t>
            </a:r>
            <a:r>
              <a:rPr lang="en-US" i="0" baseline="0" dirty="0" err="1" smtClean="0"/>
              <a:t>rect</a:t>
            </a:r>
            <a:r>
              <a:rPr lang="en-US" dirty="0" smtClean="0"/>
              <a:t>(100, 250, 125, 125);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CENTER:</a:t>
            </a:r>
            <a:r>
              <a:rPr lang="en-US" baseline="0" dirty="0" smtClean="0"/>
              <a:t> </a:t>
            </a:r>
            <a:r>
              <a:rPr lang="en-US" baseline="0" dirty="0" smtClean="0"/>
              <a:t> ellipse( x, y, width, height );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to bottom</a:t>
            </a:r>
            <a:r>
              <a:rPr lang="en-US" baseline="0" dirty="0" smtClean="0"/>
              <a:t> of code: ellipse</a:t>
            </a:r>
            <a:r>
              <a:rPr lang="en-US" dirty="0" smtClean="0"/>
              <a:t>(100, 250, 125, 125);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Ask: “How do I get the circle in the same place as the square?” </a:t>
            </a:r>
            <a:r>
              <a:rPr lang="en-US" i="0" dirty="0" smtClean="0"/>
              <a:t>– add</a:t>
            </a:r>
            <a:r>
              <a:rPr lang="en-US" i="0" baseline="0" dirty="0" smtClean="0"/>
              <a:t> half the height and width to x and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Adjust position of circle.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Run</a:t>
            </a:r>
            <a:endParaRPr lang="en-US" i="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baseline="0" dirty="0" smtClean="0"/>
              <a:t>Ask: “What if I wanted to get rid of the circle?” </a:t>
            </a:r>
            <a:r>
              <a:rPr lang="en-US" i="0" dirty="0" smtClean="0"/>
              <a:t>– could delete, but mention comments</a:t>
            </a:r>
            <a:endParaRPr lang="en-US" dirty="0" smtClean="0"/>
          </a:p>
          <a:p>
            <a:r>
              <a:rPr lang="en-US" dirty="0" smtClean="0"/>
              <a:t>Comment out the ellipse</a:t>
            </a:r>
          </a:p>
          <a:p>
            <a:r>
              <a:rPr lang="en-US" dirty="0" smtClean="0"/>
              <a:t>Click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6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Add to bottom</a:t>
            </a:r>
            <a:r>
              <a:rPr lang="en-US" baseline="0" dirty="0" smtClean="0"/>
              <a:t> of code: background</a:t>
            </a:r>
            <a:r>
              <a:rPr lang="en-US" dirty="0" smtClean="0"/>
              <a:t>(0, 255, 255);</a:t>
            </a:r>
          </a:p>
          <a:p>
            <a:r>
              <a:rPr lang="en-US" dirty="0" smtClean="0"/>
              <a:t>Click Run</a:t>
            </a:r>
          </a:p>
          <a:p>
            <a:r>
              <a:rPr lang="en-US" dirty="0" smtClean="0"/>
              <a:t>Ask:</a:t>
            </a:r>
            <a:r>
              <a:rPr lang="en-US" baseline="0" dirty="0" smtClean="0"/>
              <a:t> “Oh no!  What happened?” </a:t>
            </a:r>
            <a:r>
              <a:rPr lang="en-US" i="0" dirty="0" smtClean="0"/>
              <a:t>– drawing canvas was covered with background color </a:t>
            </a:r>
            <a:r>
              <a:rPr lang="en-US" i="1" dirty="0" smtClean="0"/>
              <a:t>after</a:t>
            </a:r>
            <a:r>
              <a:rPr lang="en-US" i="0" dirty="0" smtClean="0"/>
              <a:t> other shapes were drawn</a:t>
            </a:r>
          </a:p>
          <a:p>
            <a:r>
              <a:rPr lang="en-US" i="0" dirty="0" smtClean="0"/>
              <a:t>Move background() statement</a:t>
            </a:r>
            <a:r>
              <a:rPr lang="en-US" i="0" baseline="0" dirty="0" smtClean="0"/>
              <a:t> to top of code</a:t>
            </a:r>
          </a:p>
          <a:p>
            <a:r>
              <a:rPr lang="en-US" i="0" baseline="0" dirty="0" smtClean="0"/>
              <a:t>Change statement to background(255, 255, 255);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24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before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</a:t>
            </a:r>
            <a:r>
              <a:rPr lang="en-US" dirty="0" smtClean="0"/>
              <a:t>line():</a:t>
            </a:r>
            <a:r>
              <a:rPr lang="en-US" baseline="0" dirty="0" smtClean="0"/>
              <a:t> stroke(255, 0, 0);</a:t>
            </a:r>
          </a:p>
          <a:p>
            <a:r>
              <a:rPr lang="en-US" baseline="0" dirty="0" smtClean="0"/>
              <a:t>Click Run</a:t>
            </a:r>
          </a:p>
          <a:p>
            <a:r>
              <a:rPr lang="en-US" baseline="0" dirty="0" smtClean="0"/>
              <a:t>Add before 1</a:t>
            </a:r>
            <a:r>
              <a:rPr lang="en-US" baseline="30000" dirty="0" smtClean="0"/>
              <a:t>st</a:t>
            </a:r>
            <a:r>
              <a:rPr lang="en-US" baseline="0" dirty="0" smtClean="0"/>
              <a:t> line(): </a:t>
            </a:r>
            <a:r>
              <a:rPr lang="en-US" baseline="0" dirty="0" err="1" smtClean="0"/>
              <a:t>strokeWeight</a:t>
            </a:r>
            <a:r>
              <a:rPr lang="en-US" baseline="0" dirty="0" smtClean="0"/>
              <a:t>(5);</a:t>
            </a:r>
          </a:p>
          <a:p>
            <a:r>
              <a:rPr lang="en-US" baseline="0" dirty="0" smtClean="0"/>
              <a:t>Click Run</a:t>
            </a:r>
          </a:p>
          <a:p>
            <a:r>
              <a:rPr lang="en-US" baseline="0" dirty="0" smtClean="0"/>
              <a:t>Ask: “What if we only wanted the diagonal line to be red?” </a:t>
            </a:r>
            <a:r>
              <a:rPr lang="en-US" i="0" dirty="0" smtClean="0"/>
              <a:t>– move stroke()</a:t>
            </a:r>
            <a:r>
              <a:rPr lang="en-US" i="0" baseline="0" dirty="0" smtClean="0"/>
              <a:t> below 1</a:t>
            </a:r>
            <a:r>
              <a:rPr lang="en-US" i="0" baseline="30000" dirty="0" smtClean="0"/>
              <a:t>st</a:t>
            </a:r>
            <a:r>
              <a:rPr lang="en-US" i="0" baseline="0" dirty="0" smtClean="0"/>
              <a:t> line, add stroke() before </a:t>
            </a:r>
            <a:r>
              <a:rPr lang="en-US" i="0" baseline="0" dirty="0" err="1" smtClean="0"/>
              <a:t>rect</a:t>
            </a:r>
            <a:r>
              <a:rPr lang="en-US" i="0" baseline="0" dirty="0" smtClean="0"/>
              <a:t>()</a:t>
            </a:r>
          </a:p>
          <a:p>
            <a:r>
              <a:rPr lang="en-US" i="0" baseline="0" dirty="0" smtClean="0"/>
              <a:t>Make those changes, Click Run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4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before </a:t>
            </a:r>
            <a:r>
              <a:rPr lang="en-US" dirty="0" err="1" smtClean="0"/>
              <a:t>rect</a:t>
            </a:r>
            <a:r>
              <a:rPr lang="en-US" dirty="0" smtClean="0"/>
              <a:t>():</a:t>
            </a:r>
            <a:r>
              <a:rPr lang="en-US" baseline="0" dirty="0" smtClean="0"/>
              <a:t> fill(255, 0, 255);</a:t>
            </a:r>
          </a:p>
          <a:p>
            <a:r>
              <a:rPr lang="en-US" baseline="0" dirty="0" smtClean="0"/>
              <a:t>Click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4D112-C8B8-4068-9FAC-67948C4618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3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31520"/>
            <a:ext cx="7772400" cy="147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lnSpc>
                <a:spcPct val="80000"/>
              </a:lnSpc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77440"/>
            <a:ext cx="7772400" cy="1752600"/>
          </a:xfrm>
        </p:spPr>
        <p:txBody>
          <a:bodyPr/>
          <a:lstStyle>
            <a:lvl1pPr marL="0" indent="0" algn="r">
              <a:buNone/>
              <a:defRPr sz="32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8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40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8405982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18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534400" y="6492240"/>
            <a:ext cx="609600" cy="365125"/>
          </a:xfrm>
        </p:spPr>
        <p:txBody>
          <a:bodyPr/>
          <a:lstStyle>
            <a:lvl1pPr algn="ctr">
              <a:defRPr sz="1200">
                <a:solidFill>
                  <a:srgbClr val="4B2A85"/>
                </a:solidFill>
              </a:defRPr>
            </a:lvl1pPr>
          </a:lstStyle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648200" y="1362075"/>
            <a:ext cx="4114800" cy="4972050"/>
          </a:xfrm>
        </p:spPr>
        <p:txBody>
          <a:bodyPr/>
          <a:lstStyle>
            <a:lvl1pPr>
              <a:defRPr sz="2800" b="0"/>
            </a:lvl1pPr>
            <a:lvl2pPr>
              <a:defRPr sz="24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44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38912"/>
            <a:ext cx="8405238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380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9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83661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rgbClr val="4B2A85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6940961B-239C-4B23-9F28-0B3499D3105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4B2A8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 dirty="0"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76" y="25342"/>
            <a:ext cx="2150721" cy="16903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867689" y="-2231"/>
            <a:ext cx="1276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CSE120</a:t>
            </a:r>
            <a:r>
              <a:rPr lang="en-US" sz="900" b="0" i="0" baseline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, </a:t>
            </a:r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Winter 2019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08822" y="-2231"/>
            <a:ext cx="1526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0" i="0" dirty="0" smtClean="0">
                <a:solidFill>
                  <a:schemeClr val="bg1"/>
                </a:solidFill>
                <a:latin typeface="Roboto Regular" charset="0"/>
                <a:ea typeface="Roboto Regular" charset="0"/>
                <a:cs typeface="Roboto Regular" charset="0"/>
              </a:rPr>
              <a:t>L04:  Processing, Drawing</a:t>
            </a:r>
          </a:p>
        </p:txBody>
      </p:sp>
    </p:spTree>
    <p:extLst>
      <p:ext uri="{BB962C8B-B14F-4D97-AF65-F5344CB8AC3E}">
        <p14:creationId xmlns:p14="http://schemas.microsoft.com/office/powerpoint/2010/main" val="372329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60000"/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649224" indent="-28575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SzPct val="80000"/>
        <a:buFont typeface="Arial" panose="020B0604020202020204" pitchFamily="34" charset="0"/>
        <a:buChar char="•"/>
        <a:defRPr sz="2000">
          <a:solidFill>
            <a:schemeClr val="tx1"/>
          </a:solidFill>
          <a:latin typeface="Calibri" pitchFamily="34" charset="0"/>
        </a:defRPr>
      </a:lvl3pPr>
      <a:lvl4pPr marL="117043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–"/>
        <a:defRPr sz="2000">
          <a:solidFill>
            <a:schemeClr val="tx1"/>
          </a:solidFill>
          <a:latin typeface="Calibri" pitchFamily="34" charset="0"/>
        </a:defRPr>
      </a:lvl4pPr>
      <a:lvl5pPr marL="1444752" indent="-228600" algn="l" rtl="0" eaLnBrk="1" fontAlgn="base" hangingPunct="1">
        <a:spcBef>
          <a:spcPct val="20000"/>
        </a:spcBef>
        <a:spcAft>
          <a:spcPct val="0"/>
        </a:spcAft>
        <a:buClr>
          <a:srgbClr val="4B2A85"/>
        </a:buClr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jpg"/><Relationship Id="rId5" Type="http://schemas.openxmlformats.org/officeDocument/2006/relationships/hyperlink" Target="https://www.cnbc.com/2018/12/27/this-former-apple-intern-helped-design-the-original-500-emoji.html" TargetMode="Externa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9.png"/><Relationship Id="rId7" Type="http://schemas.openxmlformats.org/officeDocument/2006/relationships/image" Target="../media/image4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41.emf"/><Relationship Id="rId4" Type="http://schemas.openxmlformats.org/officeDocument/2006/relationships/customXml" Target="../ink/ink8.xml"/><Relationship Id="rId9" Type="http://schemas.openxmlformats.org/officeDocument/2006/relationships/image" Target="../media/image4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emf"/><Relationship Id="rId4" Type="http://schemas.openxmlformats.org/officeDocument/2006/relationships/customXml" Target="../ink/ink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customXml" Target="../ink/ink1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customXml" Target="../ink/ink15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3" Type="http://schemas.openxmlformats.org/officeDocument/2006/relationships/image" Target="../media/image32.png"/><Relationship Id="rId7" Type="http://schemas.openxmlformats.org/officeDocument/2006/relationships/customXml" Target="../ink/ink1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customXml" Target="../ink/ink16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emf"/><Relationship Id="rId4" Type="http://schemas.openxmlformats.org/officeDocument/2006/relationships/customXml" Target="../ink/ink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emf"/><Relationship Id="rId4" Type="http://schemas.openxmlformats.org/officeDocument/2006/relationships/customXml" Target="../ink/ink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5.png"/><Relationship Id="rId7" Type="http://schemas.openxmlformats.org/officeDocument/2006/relationships/customXml" Target="../ink/ink21.xml"/><Relationship Id="rId2" Type="http://schemas.openxmlformats.org/officeDocument/2006/relationships/hyperlink" Target="http://pollev.com/justin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emf"/><Relationship Id="rId4" Type="http://schemas.openxmlformats.org/officeDocument/2006/relationships/customXml" Target="../ink/ink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emf"/><Relationship Id="rId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304800" y="304800"/>
            <a:ext cx="7772400" cy="1470025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Processing and Drawing</a:t>
            </a:r>
            <a:br>
              <a:rPr lang="en-US" dirty="0" smtClean="0"/>
            </a:br>
            <a:r>
              <a:rPr lang="en-US" sz="2000" b="0" dirty="0" smtClean="0"/>
              <a:t>CSE 120 Winter 2019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304800" y="1737360"/>
            <a:ext cx="8366760" cy="1097280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/>
              <a:t>Instructor: 	Teaching Assistants:</a:t>
            </a:r>
          </a:p>
          <a:p>
            <a:pPr algn="l"/>
            <a:r>
              <a:rPr lang="en-US" sz="2000" dirty="0"/>
              <a:t>Justin Hsia	Ann Shan, 	</a:t>
            </a:r>
            <a:r>
              <a:rPr lang="en-US" sz="2000" dirty="0" err="1"/>
              <a:t>Eunia</a:t>
            </a:r>
            <a:r>
              <a:rPr lang="en-US" sz="2000" dirty="0"/>
              <a:t> Lee, 	Pei Lee Yap, </a:t>
            </a:r>
            <a:br>
              <a:rPr lang="en-US" sz="2000" dirty="0"/>
            </a:br>
            <a:r>
              <a:rPr lang="en-US" sz="2000" dirty="0"/>
              <a:t>		Sam Wolfson, 	Travis </a:t>
            </a:r>
            <a:r>
              <a:rPr lang="en-US" sz="2000" dirty="0" err="1"/>
              <a:t>McGaha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65760" y="3108961"/>
            <a:ext cx="841248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now 2,823 emoji. Meet the former Apple intern who helped design the original 500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“The latest Apple software update, iOS12.1, added 157 new emoji to the ever-growing library. This brings the total number to 2,823, which includes all the variations for elements like skin tone and gender. It may be hard to imagine a world before these little icons, but it was only a decade ago that they got their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“Meet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Angela Guzman, a former Apple design intern who worked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mentor Raymond Sepulveda to create about 500 of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emoji, … including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happy poop, the colorful hearts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seemingly endless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variety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facial expressions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www.cnbc.com/2018/12/27/this-former-apple-intern-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helped-design-the-original-500-emoji.html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100" b="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04" y="5032020"/>
            <a:ext cx="220869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5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Drawing:  Rectangle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i="1" dirty="0" smtClean="0"/>
              <a:t>mode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CORNER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10</a:t>
            </a:fld>
            <a:endParaRPr lang="en-US"/>
          </a:p>
        </p:txBody>
      </p:sp>
      <p:pic>
        <p:nvPicPr>
          <p:cNvPr id="4" name="Shape 33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736" y="1828800"/>
            <a:ext cx="4224537" cy="4535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3190680" y="1443960"/>
            <a:ext cx="5581080" cy="4908600"/>
            <a:chOff x="3190680" y="1443960"/>
            <a:chExt cx="5581080" cy="4908600"/>
          </a:xfrm>
        </p:grpSpPr>
        <p:grpSp>
          <p:nvGrpSpPr>
            <p:cNvPr id="13" name="Group 12"/>
            <p:cNvGrpSpPr/>
            <p:nvPr/>
          </p:nvGrpSpPr>
          <p:grpSpPr>
            <a:xfrm>
              <a:off x="4516200" y="1443960"/>
              <a:ext cx="4255560" cy="4908600"/>
              <a:chOff x="4516200" y="1443960"/>
              <a:chExt cx="4255560" cy="490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5" name="Ink 14"/>
                  <p14:cNvContentPartPr/>
                  <p14:nvPr/>
                </p14:nvContentPartPr>
                <p14:xfrm>
                  <a:off x="4516200" y="1443960"/>
                  <a:ext cx="4255560" cy="2598840"/>
                </p14:xfrm>
              </p:contentPart>
            </mc:Choice>
            <mc:Fallback xmlns="">
              <p:pic>
                <p:nvPicPr>
                  <p:cNvPr id="7" name="Ink 6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4508280" y="1437480"/>
                    <a:ext cx="4270680" cy="261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/>
                  <p14:cNvContentPartPr/>
                  <p14:nvPr/>
                </p14:nvContentPartPr>
                <p14:xfrm>
                  <a:off x="4629960" y="3871080"/>
                  <a:ext cx="1489680" cy="2481480"/>
                </p14:xfrm>
              </p:contentPart>
            </mc:Choice>
            <mc:Fallback xmlns="">
              <p:pic>
                <p:nvPicPr>
                  <p:cNvPr id="8" name="Ink 7"/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623840" y="3866400"/>
                    <a:ext cx="1504440" cy="249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/>
                <p14:cNvContentPartPr/>
                <p14:nvPr/>
              </p14:nvContentPartPr>
              <p14:xfrm>
                <a:off x="3190680" y="1772640"/>
                <a:ext cx="1138320" cy="17640"/>
              </p14:xfrm>
            </p:contentPart>
          </mc:Choice>
          <mc:Fallback xmlns="">
            <p:pic>
              <p:nvPicPr>
                <p:cNvPr id="10" name="Ink 9"/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186000" y="1761840"/>
                  <a:ext cx="115200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5213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Drawing:  Ellipse/Circle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  <a:r>
              <a:rPr lang="en-US" i="1" dirty="0" smtClean="0"/>
              <a:t>mode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2340864" y="1828800"/>
            <a:ext cx="4457369" cy="4535424"/>
            <a:chOff x="1073950" y="1940898"/>
            <a:chExt cx="4133850" cy="4219125"/>
          </a:xfrm>
        </p:grpSpPr>
        <p:pic>
          <p:nvPicPr>
            <p:cNvPr id="6" name="Shape 355"/>
            <p:cNvPicPr preferRelativeResize="0"/>
            <p:nvPr/>
          </p:nvPicPr>
          <p:blipFill rotWithShape="1">
            <a:blip r:embed="rId3">
              <a:alphaModFix/>
            </a:blip>
            <a:srcRect b="13314"/>
            <a:stretch/>
          </p:blipFill>
          <p:spPr>
            <a:xfrm>
              <a:off x="1073950" y="1940898"/>
              <a:ext cx="4133850" cy="42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Shape 357"/>
            <p:cNvPicPr preferRelativeResize="0"/>
            <p:nvPr/>
          </p:nvPicPr>
          <p:blipFill rotWithShape="1">
            <a:blip r:embed="rId3">
              <a:alphaModFix/>
            </a:blip>
            <a:srcRect l="42584" t="86553" b="8672"/>
            <a:stretch/>
          </p:blipFill>
          <p:spPr>
            <a:xfrm>
              <a:off x="2819988" y="5897880"/>
              <a:ext cx="2373525" cy="232378"/>
            </a:xfrm>
            <a:prstGeom prst="rect">
              <a:avLst/>
            </a:prstGeom>
            <a:noFill/>
            <a:ln>
              <a:noFill/>
            </a:ln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2886480" y="1762200"/>
              <a:ext cx="6312960" cy="485604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2160" y="1756440"/>
                <a:ext cx="6322680" cy="48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406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</a:t>
            </a:r>
            <a:r>
              <a:rPr lang="en-US" dirty="0"/>
              <a:t>A</a:t>
            </a:r>
            <a:r>
              <a:rPr lang="en-US" dirty="0" smtClean="0"/>
              <a:t>re Critical!!!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12</a:t>
            </a:fld>
            <a:endParaRPr lang="en-US"/>
          </a:p>
        </p:txBody>
      </p:sp>
      <p:pic>
        <p:nvPicPr>
          <p:cNvPr id="3" name="Shape 162"/>
          <p:cNvPicPr preferRelativeResize="0"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362456"/>
            <a:ext cx="8778240" cy="4512016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/>
              <p14:cNvContentPartPr/>
              <p14:nvPr/>
            </p14:nvContentPartPr>
            <p14:xfrm>
              <a:off x="371520" y="1099080"/>
              <a:ext cx="8112960" cy="466020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600" y="1092960"/>
                <a:ext cx="8127360" cy="467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127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20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6936" y="1083140"/>
            <a:ext cx="2657700" cy="26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Color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6875" y="1362075"/>
            <a:ext cx="8366125" cy="4114800"/>
          </a:xfrm>
        </p:spPr>
        <p:txBody>
          <a:bodyPr/>
          <a:lstStyle/>
          <a:p>
            <a:r>
              <a:rPr lang="en-US" dirty="0" smtClean="0"/>
              <a:t>In electronic systems, color specified </a:t>
            </a:r>
            <a:br>
              <a:rPr lang="en-US" dirty="0" smtClean="0"/>
            </a:br>
            <a:r>
              <a:rPr lang="en-US" dirty="0" smtClean="0"/>
              <a:t>using the </a:t>
            </a:r>
            <a:r>
              <a:rPr lang="en-US" dirty="0" smtClean="0">
                <a:solidFill>
                  <a:srgbClr val="FF0000"/>
                </a:solidFill>
              </a:rPr>
              <a:t>RGB color model</a:t>
            </a:r>
            <a:endParaRPr lang="en-US" dirty="0" smtClean="0"/>
          </a:p>
          <a:p>
            <a:pPr lvl="1"/>
            <a:r>
              <a:rPr lang="en-US" b="1" dirty="0" smtClean="0"/>
              <a:t>R</a:t>
            </a:r>
            <a:r>
              <a:rPr lang="en-US" dirty="0" smtClean="0"/>
              <a:t>ed, </a:t>
            </a:r>
            <a:r>
              <a:rPr lang="en-US" b="1" dirty="0" smtClean="0"/>
              <a:t>G</a:t>
            </a:r>
            <a:r>
              <a:rPr lang="en-US" dirty="0" smtClean="0"/>
              <a:t>reen, </a:t>
            </a:r>
            <a:r>
              <a:rPr lang="en-US" b="1" dirty="0" smtClean="0"/>
              <a:t>B</a:t>
            </a:r>
            <a:r>
              <a:rPr lang="en-US" dirty="0" smtClean="0"/>
              <a:t>lue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Each pixel on your screen is made up </a:t>
            </a:r>
            <a:br>
              <a:rPr lang="en-US" dirty="0" smtClean="0"/>
            </a:br>
            <a:r>
              <a:rPr lang="en-US" dirty="0" smtClean="0"/>
              <a:t>of 3 tiny lights, one red, one green, one blue</a:t>
            </a:r>
          </a:p>
          <a:p>
            <a:pPr lvl="1"/>
            <a:r>
              <a:rPr lang="en-US" dirty="0" smtClean="0"/>
              <a:t>Specify the intensity of each light using an integer between 0 and 255</a:t>
            </a:r>
          </a:p>
          <a:p>
            <a:pPr lvl="2"/>
            <a:r>
              <a:rPr lang="en-US" dirty="0" smtClean="0"/>
              <a:t>0 is completely off</a:t>
            </a:r>
          </a:p>
          <a:p>
            <a:pPr lvl="2"/>
            <a:r>
              <a:rPr lang="en-US" dirty="0" smtClean="0"/>
              <a:t>255 is highest intensity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1064880" y="4319640"/>
              <a:ext cx="6130440" cy="83484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20" y="4310280"/>
                <a:ext cx="6148080" cy="85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713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Color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sz="28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800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sz="280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  0,   0);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255,   0);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  0, 255);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0,   0,   0);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(255, 255, 255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255,   0);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  0, 255);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255, 255);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 the Color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  </a:t>
            </a:r>
            <a:r>
              <a:rPr lang="en-US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</a:t>
            </a:r>
            <a:r>
              <a:rPr lang="en-US" sz="28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0,   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red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255,   0);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green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  0, 255);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blue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  0,   0,   0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black</a:t>
            </a:r>
            <a:endParaRPr lang="en-US" sz="28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(255, 255, 255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white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255,   0);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yellow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(255,   0, 255);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magenta</a:t>
            </a:r>
          </a:p>
          <a:p>
            <a:pPr>
              <a:spcBef>
                <a:spcPts val="600"/>
              </a:spcBef>
            </a:pPr>
            <a:r>
              <a:rPr lang="en-US" sz="28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 0, 255, 255); </a:t>
            </a:r>
            <a:r>
              <a:rPr lang="en-US" sz="28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cyan</a:t>
            </a:r>
            <a:endParaRPr lang="en-US" sz="2800" dirty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3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Functions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Covers the entire drawing canvas with the specified color</a:t>
            </a:r>
          </a:p>
          <a:p>
            <a:pPr lvl="1"/>
            <a:r>
              <a:rPr lang="en-US" dirty="0" smtClean="0"/>
              <a:t>Will draw over anything that was previously drawn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16</a:t>
            </a:fld>
            <a:endParaRPr lang="en-US"/>
          </a:p>
        </p:txBody>
      </p:sp>
      <p:pic>
        <p:nvPicPr>
          <p:cNvPr id="6" name="Shape 24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" y="2877800"/>
            <a:ext cx="3840480" cy="164998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7" name="Shape 248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60" y="2877800"/>
            <a:ext cx="3476124" cy="362297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3019320" y="4077720"/>
              <a:ext cx="2313720" cy="4194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13920" y="4074480"/>
                <a:ext cx="2326680" cy="42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139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Sets the color of the stroke of a </a:t>
            </a:r>
            <a:r>
              <a:rPr lang="en-US" i="1" dirty="0" smtClean="0"/>
              <a:t>line</a:t>
            </a:r>
            <a:r>
              <a:rPr lang="en-US" dirty="0" smtClean="0"/>
              <a:t> or </a:t>
            </a:r>
            <a:r>
              <a:rPr lang="en-US" i="1" dirty="0" smtClean="0"/>
              <a:t>line around a shape</a:t>
            </a:r>
          </a:p>
          <a:p>
            <a:pPr lvl="1"/>
            <a:r>
              <a:rPr lang="en-US" dirty="0" smtClean="0"/>
              <a:t>Can change line size using  </a:t>
            </a: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(#);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17</a:t>
            </a:fld>
            <a:endParaRPr lang="en-US"/>
          </a:p>
        </p:txBody>
      </p:sp>
      <p:pic>
        <p:nvPicPr>
          <p:cNvPr id="4" name="Shape 26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" y="2880359"/>
            <a:ext cx="3840480" cy="3672746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Shape 268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60" y="2880360"/>
            <a:ext cx="3474720" cy="364253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3252960" y="3261240"/>
              <a:ext cx="2610720" cy="2847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5400" y="3253680"/>
                <a:ext cx="2627280" cy="286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24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dirty="0" smtClean="0"/>
              <a:t>Sets the </a:t>
            </a:r>
            <a:r>
              <a:rPr lang="en-US" i="1" dirty="0" smtClean="0"/>
              <a:t>inside</a:t>
            </a:r>
            <a:r>
              <a:rPr lang="en-US" dirty="0" smtClean="0"/>
              <a:t> color of a shape (</a:t>
            </a:r>
            <a:r>
              <a:rPr lang="en-US" b="1" dirty="0" smtClean="0"/>
              <a:t>note:</a:t>
            </a:r>
            <a:r>
              <a:rPr lang="en-US" dirty="0" smtClean="0"/>
              <a:t> you cannot fill a line)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18</a:t>
            </a:fld>
            <a:endParaRPr lang="en-US"/>
          </a:p>
        </p:txBody>
      </p:sp>
      <p:pic>
        <p:nvPicPr>
          <p:cNvPr id="4" name="Shape 287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080" y="2880359"/>
            <a:ext cx="3840480" cy="3436666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Shape 288"/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7760" y="2880360"/>
            <a:ext cx="3474720" cy="3628531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2841480" y="4545360"/>
            <a:ext cx="3006000" cy="1230120"/>
            <a:chOff x="2841480" y="4545360"/>
            <a:chExt cx="3006000" cy="12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/>
                <p14:cNvContentPartPr/>
                <p14:nvPr/>
              </p14:nvContentPartPr>
              <p14:xfrm>
                <a:off x="2841480" y="4558680"/>
                <a:ext cx="1589400" cy="1216800"/>
              </p14:xfrm>
            </p:contentPart>
          </mc:Choice>
          <mc:Fallback xmlns="">
            <p:pic>
              <p:nvPicPr>
                <p:cNvPr id="8" name="Ink 7"/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7880" y="4555440"/>
                  <a:ext cx="1596240" cy="12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/>
                <p14:cNvContentPartPr/>
                <p14:nvPr/>
              </p14:nvContentPartPr>
              <p14:xfrm>
                <a:off x="3497040" y="4545360"/>
                <a:ext cx="2350440" cy="1098720"/>
              </p14:xfrm>
            </p:contentPart>
          </mc:Choice>
          <mc:Fallback xmlns="">
            <p:pic>
              <p:nvPicPr>
                <p:cNvPr id="9" name="Ink 8"/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488400" y="4536000"/>
                  <a:ext cx="2368440" cy="1115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817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Color:  “Grays"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values for RGB are all the same, then the color will be white, black, or some shade of gray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19</a:t>
            </a:fld>
            <a:endParaRPr lang="en-US"/>
          </a:p>
        </p:txBody>
      </p:sp>
      <p:pic>
        <p:nvPicPr>
          <p:cNvPr id="5" name="Shape 29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88720" y="2880360"/>
            <a:ext cx="2668224" cy="3963799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298"/>
          <p:cNvPicPr preferRelativeResize="0"/>
          <p:nvPr/>
        </p:nvPicPr>
        <p:blipFill rotWithShape="1">
          <a:blip r:embed="rId3">
            <a:alphaModFix/>
          </a:blip>
          <a:srcRect b="2068"/>
          <a:stretch/>
        </p:blipFill>
        <p:spPr>
          <a:xfrm>
            <a:off x="4937760" y="2880360"/>
            <a:ext cx="3114675" cy="394577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53280" y="3401280"/>
              <a:ext cx="5060160" cy="3220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00" y="3396240"/>
                <a:ext cx="5071320" cy="323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88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Assignments:</a:t>
            </a:r>
          </a:p>
          <a:p>
            <a:pPr lvl="1"/>
            <a:r>
              <a:rPr lang="en-US" dirty="0" smtClean="0"/>
              <a:t>Lightbot Functions [</a:t>
            </a:r>
            <a:r>
              <a:rPr lang="en-US" dirty="0" err="1" smtClean="0"/>
              <a:t>hw</a:t>
            </a:r>
            <a:r>
              <a:rPr lang="en-US" dirty="0"/>
              <a:t>]</a:t>
            </a:r>
            <a:r>
              <a:rPr lang="en-US" dirty="0" smtClean="0"/>
              <a:t> </a:t>
            </a:r>
            <a:r>
              <a:rPr lang="en-US" dirty="0"/>
              <a:t>due </a:t>
            </a:r>
            <a:r>
              <a:rPr lang="en-US" dirty="0" smtClean="0"/>
              <a:t>today </a:t>
            </a:r>
            <a:r>
              <a:rPr lang="en-US" i="1" dirty="0" smtClean="0">
                <a:solidFill>
                  <a:srgbClr val="FF0000"/>
                </a:solidFill>
              </a:rPr>
              <a:t>before</a:t>
            </a:r>
            <a:r>
              <a:rPr lang="en-US" dirty="0" smtClean="0">
                <a:solidFill>
                  <a:srgbClr val="FF0000"/>
                </a:solidFill>
              </a:rPr>
              <a:t> 11:59 pm</a:t>
            </a:r>
            <a:r>
              <a:rPr lang="en-US" dirty="0" smtClean="0"/>
              <a:t> (1/14)</a:t>
            </a:r>
          </a:p>
          <a:p>
            <a:pPr lvl="1"/>
            <a:r>
              <a:rPr lang="en-US" dirty="0" err="1" smtClean="0"/>
              <a:t>Taijitu</a:t>
            </a:r>
            <a:r>
              <a:rPr lang="en-US" dirty="0" smtClean="0"/>
              <a:t> [lab] due by end of Thursday (1/17)</a:t>
            </a:r>
          </a:p>
          <a:p>
            <a:pPr lvl="2"/>
            <a:endParaRPr lang="en-US" dirty="0"/>
          </a:p>
          <a:p>
            <a:r>
              <a:rPr lang="en-US" dirty="0" smtClean="0"/>
              <a:t>“Big Ideas” lecture this week:  Algorithms</a:t>
            </a:r>
            <a:endParaRPr lang="en-US" dirty="0" smtClean="0"/>
          </a:p>
          <a:p>
            <a:pPr lvl="1"/>
            <a:r>
              <a:rPr lang="en-US" dirty="0" smtClean="0"/>
              <a:t>Reading due before lab on Thursday (1/17)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Register on Piazza </a:t>
            </a:r>
            <a:r>
              <a:rPr lang="en-US" dirty="0" smtClean="0"/>
              <a:t>(7 of you still haven’t)</a:t>
            </a:r>
            <a:endParaRPr lang="en-US" dirty="0"/>
          </a:p>
          <a:p>
            <a:r>
              <a:rPr lang="en-US" dirty="0" smtClean="0"/>
              <a:t>Grading and Grades</a:t>
            </a:r>
          </a:p>
          <a:p>
            <a:pPr lvl="1"/>
            <a:r>
              <a:rPr lang="en-US" dirty="0" smtClean="0"/>
              <a:t>Reading Check 1 and Personal Values scores released</a:t>
            </a:r>
          </a:p>
          <a:p>
            <a:pPr lvl="1"/>
            <a:r>
              <a:rPr lang="en-US" dirty="0" smtClean="0"/>
              <a:t>Assignment have rubrics on Canvas</a:t>
            </a:r>
            <a:endParaRPr lang="en-US" dirty="0" smtClean="0"/>
          </a:p>
          <a:p>
            <a:pPr lvl="1"/>
            <a:r>
              <a:rPr lang="en-US" dirty="0" smtClean="0"/>
              <a:t>Final grades will be curved, but not to a strict curve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373920" y="6272280"/>
              <a:ext cx="822240" cy="28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4560" y="6259680"/>
                <a:ext cx="84564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29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Color:  “Grays"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the values for RGB are all the same, then the color will be white, black, or some shade of gray</a:t>
            </a:r>
          </a:p>
          <a:p>
            <a:pPr lvl="1"/>
            <a:r>
              <a:rPr lang="en-US" dirty="0" smtClean="0"/>
              <a:t>For brevity, can specify just a single number instead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20</a:t>
            </a:fld>
            <a:endParaRPr lang="en-US"/>
          </a:p>
        </p:txBody>
      </p:sp>
      <p:pic>
        <p:nvPicPr>
          <p:cNvPr id="4" name="Shape 298"/>
          <p:cNvPicPr preferRelativeResize="0"/>
          <p:nvPr/>
        </p:nvPicPr>
        <p:blipFill rotWithShape="1">
          <a:blip r:embed="rId2">
            <a:alphaModFix/>
          </a:blip>
          <a:srcRect b="2068"/>
          <a:stretch/>
        </p:blipFill>
        <p:spPr>
          <a:xfrm>
            <a:off x="4937760" y="2880360"/>
            <a:ext cx="3114675" cy="394577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3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720" y="2880360"/>
            <a:ext cx="2663697" cy="396390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604880" y="3725280"/>
              <a:ext cx="822240" cy="4608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94080" y="3716280"/>
                <a:ext cx="841680" cy="6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422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Processing’s Color Selector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21</a:t>
            </a:fld>
            <a:endParaRPr lang="en-US"/>
          </a:p>
        </p:txBody>
      </p:sp>
      <p:pic>
        <p:nvPicPr>
          <p:cNvPr id="5" name="Shape 19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096835" y="2276624"/>
            <a:ext cx="4133850" cy="310515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6" name="Shape 194"/>
          <p:cNvPicPr preferRelativeResize="0"/>
          <p:nvPr/>
        </p:nvPicPr>
        <p:blipFill rotWithShape="1">
          <a:blip r:embed="rId3">
            <a:alphaModFix/>
          </a:blip>
          <a:srcRect l="2752"/>
          <a:stretch/>
        </p:blipFill>
        <p:spPr>
          <a:xfrm>
            <a:off x="1127450" y="2888994"/>
            <a:ext cx="1843174" cy="158115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335160" y="883800"/>
              <a:ext cx="8746200" cy="35294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6160" y="876600"/>
                <a:ext cx="8765640" cy="354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220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Color “State” of Your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programs are executed sequentially (</a:t>
            </a:r>
            <a:r>
              <a:rPr lang="en-US" i="1" dirty="0" smtClean="0"/>
              <a:t>i.e.</a:t>
            </a:r>
            <a:r>
              <a:rPr lang="en-US" dirty="0" smtClean="0"/>
              <a:t> instruction-by-instruction)</a:t>
            </a:r>
          </a:p>
          <a:p>
            <a:pPr lvl="2"/>
            <a:endParaRPr lang="en-US" dirty="0" smtClean="0"/>
          </a:p>
          <a:p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 apply to </a:t>
            </a:r>
            <a:r>
              <a:rPr lang="en-US" i="1" dirty="0" smtClean="0"/>
              <a:t>all</a:t>
            </a:r>
            <a:r>
              <a:rPr lang="en-US" dirty="0" smtClean="0"/>
              <a:t> subsequent drawing statements</a:t>
            </a:r>
          </a:p>
          <a:p>
            <a:pPr lvl="1"/>
            <a:r>
              <a:rPr lang="en-US" dirty="0" smtClean="0"/>
              <a:t>Until a later call overrides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Hidden color “state” that knows the current values of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strokeWeight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smtClean="0"/>
              <a:t>In complex programs, can be difficult to keep track of</a:t>
            </a:r>
          </a:p>
          <a:p>
            <a:pPr lvl="1"/>
            <a:r>
              <a:rPr lang="en-US" dirty="0" smtClean="0"/>
              <a:t>Early rule of thumb:  </a:t>
            </a:r>
            <a:r>
              <a:rPr lang="en-US" dirty="0" smtClean="0">
                <a:solidFill>
                  <a:srgbClr val="FF0000"/>
                </a:solidFill>
              </a:rPr>
              <a:t>always explicitly set colors before each drawing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2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Question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of the following drawings corresponds to the Processing code below?</a:t>
            </a:r>
          </a:p>
          <a:p>
            <a:pPr lvl="1"/>
            <a:r>
              <a:rPr lang="en-US" dirty="0" smtClean="0"/>
              <a:t>Vote at </a:t>
            </a:r>
            <a:r>
              <a:rPr lang="en-US" dirty="0" smtClean="0">
                <a:hlinkClick r:id="rId2"/>
              </a:rPr>
              <a:t>http://PollEv.com/justinh</a:t>
            </a:r>
            <a:r>
              <a:rPr lang="en-US" dirty="0" smtClean="0"/>
              <a:t> </a:t>
            </a:r>
          </a:p>
          <a:p>
            <a:pPr lvl="2"/>
            <a:endParaRPr lang="en-US" dirty="0" smtClean="0"/>
          </a:p>
          <a:p>
            <a:pPr marL="0" indent="0">
              <a:buNone/>
            </a:pPr>
            <a:r>
              <a:rPr lang="en-US" sz="2400" dirty="0" err="1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strokeWeight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       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stroke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(75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47,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131);         </a:t>
            </a:r>
            <a:r>
              <a:rPr 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UW purple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(183, 165, 122);         </a:t>
            </a:r>
            <a:r>
              <a:rPr lang="en-US" sz="2400" dirty="0" smtClean="0">
                <a:solidFill>
                  <a:srgbClr val="6666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UW gold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ellipse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(100, 100, 100, 200);</a:t>
            </a:r>
            <a:endParaRPr lang="en-US" sz="2400" dirty="0" smtClean="0">
              <a:solidFill>
                <a:srgbClr val="6666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endParaRPr lang="en-US" sz="2000" dirty="0" smtClean="0"/>
          </a:p>
          <a:p>
            <a:pPr marL="0" lvl="1" indent="0">
              <a:buNone/>
              <a:tabLst>
                <a:tab pos="2055813" algn="l"/>
                <a:tab pos="4117975" algn="l"/>
                <a:tab pos="6173788" algn="l"/>
              </a:tabLst>
            </a:pPr>
            <a:r>
              <a:rPr lang="en-US" sz="2800" b="1" dirty="0" smtClean="0">
                <a:solidFill>
                  <a:srgbClr val="FF9900"/>
                </a:solidFill>
              </a:rPr>
              <a:t>A.	</a:t>
            </a:r>
            <a:r>
              <a:rPr lang="en-US" sz="2800" b="1" dirty="0" smtClean="0">
                <a:solidFill>
                  <a:srgbClr val="00B050"/>
                </a:solidFill>
              </a:rPr>
              <a:t>B.</a:t>
            </a:r>
            <a:r>
              <a:rPr lang="en-US" sz="2800" b="1" dirty="0" smtClean="0">
                <a:solidFill>
                  <a:srgbClr val="FF9900"/>
                </a:solidFill>
              </a:rPr>
              <a:t>	</a:t>
            </a:r>
            <a:r>
              <a:rPr lang="en-US" sz="2800" b="1" dirty="0" smtClean="0">
                <a:solidFill>
                  <a:srgbClr val="FF3399"/>
                </a:solidFill>
              </a:rPr>
              <a:t>C.</a:t>
            </a:r>
            <a:r>
              <a:rPr lang="en-US" sz="2800" b="1" dirty="0" smtClean="0">
                <a:solidFill>
                  <a:srgbClr val="FF9900"/>
                </a:solidFill>
              </a:rPr>
              <a:t>	</a:t>
            </a:r>
            <a:r>
              <a:rPr lang="en-US" sz="2800" b="1" dirty="0" smtClean="0">
                <a:solidFill>
                  <a:srgbClr val="00B0F0"/>
                </a:solidFill>
              </a:rPr>
              <a:t>D.</a:t>
            </a:r>
            <a:endParaRPr lang="en-US" b="1" dirty="0" smtClean="0">
              <a:solidFill>
                <a:srgbClr val="00B0F0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23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029200"/>
            <a:ext cx="1463040" cy="14630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029200"/>
            <a:ext cx="1463040" cy="14630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5029200"/>
            <a:ext cx="1463040" cy="14630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029200"/>
            <a:ext cx="1463040" cy="146304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/>
              <p14:cNvContentPartPr/>
              <p14:nvPr/>
            </p14:nvContentPartPr>
            <p14:xfrm>
              <a:off x="406800" y="3591000"/>
              <a:ext cx="8336160" cy="2164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760" y="3586320"/>
                <a:ext cx="8350920" cy="21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7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Processing Reference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24</a:t>
            </a:fld>
            <a:endParaRPr lang="en-US"/>
          </a:p>
        </p:txBody>
      </p:sp>
      <p:pic>
        <p:nvPicPr>
          <p:cNvPr id="3" name="Shape 17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9512" y="1355594"/>
            <a:ext cx="2513450" cy="225117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4" name="Shape 184"/>
          <p:cNvPicPr preferRelativeResize="0"/>
          <p:nvPr/>
        </p:nvPicPr>
        <p:blipFill rotWithShape="1">
          <a:blip r:embed="rId3">
            <a:alphaModFix/>
          </a:blip>
          <a:srcRect b="12717"/>
          <a:stretch/>
        </p:blipFill>
        <p:spPr>
          <a:xfrm>
            <a:off x="2807595" y="2111535"/>
            <a:ext cx="5730519" cy="4626307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718560" y="2034720"/>
              <a:ext cx="995760" cy="1648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080" y="2028600"/>
                <a:ext cx="1006560" cy="17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627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 </a:t>
            </a:r>
            <a:r>
              <a:rPr lang="en-US" dirty="0" err="1" smtClean="0"/>
              <a:t>Taijitu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build a complex drawing out of these simple shapes?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25</a:t>
            </a:fld>
            <a:endParaRPr lang="en-US"/>
          </a:p>
        </p:txBody>
      </p:sp>
      <p:pic>
        <p:nvPicPr>
          <p:cNvPr id="6" name="Shape 337"/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2291"/>
            <a:ext cx="2743200" cy="294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6067009" y="4013228"/>
            <a:ext cx="2695991" cy="2743200"/>
            <a:chOff x="1073950" y="1940898"/>
            <a:chExt cx="4133850" cy="4219125"/>
          </a:xfrm>
        </p:grpSpPr>
        <p:pic>
          <p:nvPicPr>
            <p:cNvPr id="8" name="Shape 355"/>
            <p:cNvPicPr preferRelativeResize="0"/>
            <p:nvPr/>
          </p:nvPicPr>
          <p:blipFill rotWithShape="1">
            <a:blip r:embed="rId3">
              <a:alphaModFix/>
            </a:blip>
            <a:srcRect b="13314"/>
            <a:stretch/>
          </p:blipFill>
          <p:spPr>
            <a:xfrm>
              <a:off x="1073950" y="1940898"/>
              <a:ext cx="4133850" cy="4219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Shape 357"/>
            <p:cNvPicPr preferRelativeResize="0"/>
            <p:nvPr/>
          </p:nvPicPr>
          <p:blipFill rotWithShape="1">
            <a:blip r:embed="rId3">
              <a:alphaModFix/>
            </a:blip>
            <a:srcRect l="42584" t="86553" b="8672"/>
            <a:stretch/>
          </p:blipFill>
          <p:spPr>
            <a:xfrm>
              <a:off x="2819988" y="5897880"/>
              <a:ext cx="2373525" cy="2323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26" name="Picture 2" descr="http://courses.cs.washington.edu/courses/cse120/17sp/labs/03/taijitu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05" y="2102802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8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programming language for this course</a:t>
            </a:r>
          </a:p>
          <a:p>
            <a:pPr lvl="1"/>
            <a:r>
              <a:rPr lang="en-US" dirty="0"/>
              <a:t>Text-based </a:t>
            </a:r>
            <a:r>
              <a:rPr lang="en-US" dirty="0" smtClean="0"/>
              <a:t>language </a:t>
            </a:r>
            <a:r>
              <a:rPr lang="en-US" dirty="0"/>
              <a:t>that is good for visuals and </a:t>
            </a:r>
            <a:r>
              <a:rPr lang="en-US" dirty="0" smtClean="0"/>
              <a:t>interaction</a:t>
            </a:r>
          </a:p>
          <a:p>
            <a:pPr lvl="1"/>
            <a:r>
              <a:rPr lang="en-US" dirty="0" smtClean="0"/>
              <a:t>Try to focus on ideas and techniques, not the specific commands</a:t>
            </a:r>
          </a:p>
          <a:p>
            <a:pPr lvl="1"/>
            <a:r>
              <a:rPr lang="en-US" dirty="0" smtClean="0"/>
              <a:t>No language is perfect – Processing has its fair share of quirks and deficiencies  </a:t>
            </a:r>
            <a:r>
              <a:rPr lang="en-US" dirty="0"/>
              <a:t>☹</a:t>
            </a:r>
            <a:endParaRPr lang="en-US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It is both a programming </a:t>
            </a:r>
            <a:r>
              <a:rPr lang="en-US" i="1" dirty="0" smtClean="0"/>
              <a:t>environment</a:t>
            </a:r>
            <a:r>
              <a:rPr lang="en-US" dirty="0" smtClean="0"/>
              <a:t> (where you type) and a programming </a:t>
            </a:r>
            <a:r>
              <a:rPr lang="en-US" i="1" dirty="0" smtClean="0"/>
              <a:t>language</a:t>
            </a:r>
          </a:p>
          <a:p>
            <a:pPr lvl="1"/>
            <a:r>
              <a:rPr lang="en-US" dirty="0"/>
              <a:t>You are writing Java code, but they have made a lot of things easier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87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Processing Coding Environment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4</a:t>
            </a:fld>
            <a:endParaRPr lang="en-US"/>
          </a:p>
        </p:txBody>
      </p:sp>
      <p:pic>
        <p:nvPicPr>
          <p:cNvPr id="4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" y="1510925"/>
            <a:ext cx="4492049" cy="5007650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pic>
        <p:nvPicPr>
          <p:cNvPr id="5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4497" y="2715875"/>
            <a:ext cx="4883850" cy="3225599"/>
          </a:xfrm>
          <a:prstGeom prst="rect">
            <a:avLst/>
          </a:prstGeom>
          <a:noFill/>
          <a:ln w="25400">
            <a:solidFill>
              <a:srgbClr val="4B2A85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/>
              <p14:cNvContentPartPr/>
              <p14:nvPr/>
            </p14:nvContentPartPr>
            <p14:xfrm>
              <a:off x="4876200" y="1991520"/>
              <a:ext cx="2790720" cy="25606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69000" y="1985400"/>
                <a:ext cx="2803680" cy="257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/>
              <p14:cNvContentPartPr/>
              <p14:nvPr/>
            </p14:nvContentPartPr>
            <p14:xfrm>
              <a:off x="1051920" y="1243080"/>
              <a:ext cx="4974480" cy="1792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6880" y="1238040"/>
                <a:ext cx="4985280" cy="18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0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 Processing Files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Processing files have extension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pde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File names </a:t>
            </a:r>
            <a:r>
              <a:rPr lang="en-US" i="1" dirty="0" smtClean="0"/>
              <a:t>cannot</a:t>
            </a:r>
            <a:r>
              <a:rPr lang="en-US" dirty="0" smtClean="0"/>
              <a:t> contain dashes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run a Processing file, it </a:t>
            </a:r>
            <a:r>
              <a:rPr lang="en-US" i="1" dirty="0" smtClean="0"/>
              <a:t>must</a:t>
            </a:r>
            <a:r>
              <a:rPr lang="en-US" dirty="0" smtClean="0"/>
              <a:t> be in a folder of the same name</a:t>
            </a:r>
          </a:p>
          <a:p>
            <a:pPr lvl="1"/>
            <a:r>
              <a:rPr lang="en-US" dirty="0" smtClean="0"/>
              <a:t>If it’s not, then Processing will create the folder for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5</a:t>
            </a:fld>
            <a:endParaRPr lang="en-US"/>
          </a:p>
        </p:txBody>
      </p:sp>
      <p:pic>
        <p:nvPicPr>
          <p:cNvPr id="7" name="Shape 37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3176" y="3915139"/>
            <a:ext cx="3551799" cy="944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057" y="5199975"/>
            <a:ext cx="3667191" cy="1398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377"/>
          <p:cNvPicPr preferRelativeResize="0"/>
          <p:nvPr/>
        </p:nvPicPr>
        <p:blipFill rotWithShape="1">
          <a:blip r:embed="rId4">
            <a:alphaModFix/>
          </a:blip>
          <a:srcRect r="1312"/>
          <a:stretch/>
        </p:blipFill>
        <p:spPr>
          <a:xfrm>
            <a:off x="933175" y="5199975"/>
            <a:ext cx="3551799" cy="1398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Shape 378"/>
          <p:cNvCxnSpPr/>
          <p:nvPr/>
        </p:nvCxnSpPr>
        <p:spPr>
          <a:xfrm>
            <a:off x="475675" y="5029650"/>
            <a:ext cx="81240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5939280" y="1967040"/>
              <a:ext cx="2598840" cy="2422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3880" y="1961280"/>
                <a:ext cx="26121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5307120" y="1383120"/>
              <a:ext cx="1020240" cy="50904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7400" y="1372680"/>
                <a:ext cx="104436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33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Text-Based Programming Basics</a:t>
            </a:r>
            <a:endParaRPr lang="en-US" dirty="0"/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6</a:t>
            </a:fld>
            <a:endParaRPr lang="en-US"/>
          </a:p>
        </p:txBody>
      </p:sp>
      <p:pic>
        <p:nvPicPr>
          <p:cNvPr id="3" name="Shape 15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6500" y="1580175"/>
            <a:ext cx="5412299" cy="4000395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4587240" y="5664637"/>
            <a:ext cx="398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Other helpful </a:t>
            </a:r>
            <a:r>
              <a:rPr lang="en-US" sz="2000" i="1" dirty="0" smtClean="0">
                <a:latin typeface="Calibri" pitchFamily="34" charset="0"/>
              </a:rPr>
              <a:t>environment</a:t>
            </a:r>
            <a:r>
              <a:rPr lang="en-US" sz="2000" dirty="0" smtClean="0">
                <a:latin typeface="Calibri" pitchFamily="34" charset="0"/>
              </a:rPr>
              <a:t> features: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Parentheses matching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itchFamily="34" charset="0"/>
              </a:rPr>
              <a:t>Error messages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252452" y="4206241"/>
            <a:ext cx="2604654" cy="2046029"/>
            <a:chOff x="1252452" y="4206241"/>
            <a:chExt cx="2604654" cy="2046029"/>
          </a:xfrm>
        </p:grpSpPr>
        <p:sp>
          <p:nvSpPr>
            <p:cNvPr id="6" name="TextBox 5"/>
            <p:cNvSpPr txBox="1"/>
            <p:nvPr/>
          </p:nvSpPr>
          <p:spPr>
            <a:xfrm>
              <a:off x="1286163" y="5852160"/>
              <a:ext cx="2570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</a:rPr>
                <a:t>There is color coding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H="1" flipV="1">
              <a:off x="1252452" y="4206241"/>
              <a:ext cx="531898" cy="1775241"/>
            </a:xfrm>
            <a:prstGeom prst="straightConnector1">
              <a:avLst/>
            </a:prstGeom>
            <a:noFill/>
            <a:ln w="25400" cap="flat" cmpd="sng" algn="ctr">
              <a:solidFill>
                <a:srgbClr val="669900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1950720" y="4827765"/>
              <a:ext cx="216131" cy="1143000"/>
            </a:xfrm>
            <a:prstGeom prst="straightConnector1">
              <a:avLst/>
            </a:prstGeom>
            <a:noFill/>
            <a:ln w="25400" cap="flat" cmpd="sng" algn="ctr">
              <a:solidFill>
                <a:srgbClr val="006699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  <p:cxnSp>
          <p:nvCxnSpPr>
            <p:cNvPr id="16" name="Straight Arrow Connector 15"/>
            <p:cNvCxnSpPr/>
            <p:nvPr/>
          </p:nvCxnSpPr>
          <p:spPr bwMode="auto">
            <a:xfrm flipV="1">
              <a:off x="2987040" y="4827765"/>
              <a:ext cx="636836" cy="1143000"/>
            </a:xfrm>
            <a:prstGeom prst="straightConnector1">
              <a:avLst/>
            </a:prstGeom>
            <a:noFill/>
            <a:ln w="25400" cap="flat" cmpd="sng" algn="ctr">
              <a:solidFill>
                <a:srgbClr val="D63E71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V="1">
              <a:off x="2695575" y="4827766"/>
              <a:ext cx="252672" cy="113206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</p:grpSp>
      <p:grpSp>
        <p:nvGrpSpPr>
          <p:cNvPr id="31" name="Group 30"/>
          <p:cNvGrpSpPr/>
          <p:nvPr/>
        </p:nvGrpSpPr>
        <p:grpSpPr>
          <a:xfrm>
            <a:off x="3336175" y="2258278"/>
            <a:ext cx="5616170" cy="2075832"/>
            <a:chOff x="3336175" y="2258278"/>
            <a:chExt cx="5616170" cy="2075832"/>
          </a:xfrm>
        </p:grpSpPr>
        <p:sp>
          <p:nvSpPr>
            <p:cNvPr id="5" name="TextBox 4"/>
            <p:cNvSpPr txBox="1"/>
            <p:nvPr/>
          </p:nvSpPr>
          <p:spPr>
            <a:xfrm>
              <a:off x="6197600" y="2258278"/>
              <a:ext cx="27547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semi-colon </a:t>
              </a:r>
              <a:r>
                <a:rPr lang="en-US" sz="2000" dirty="0" smtClean="0">
                  <a:latin typeface="Calibri" pitchFamily="34" charset="0"/>
                </a:rPr>
                <a:t>indicates end </a:t>
              </a:r>
            </a:p>
            <a:p>
              <a:r>
                <a:rPr lang="en-US" sz="2000" dirty="0">
                  <a:latin typeface="Calibri" pitchFamily="34" charset="0"/>
                </a:rPr>
                <a:t> </a:t>
              </a:r>
              <a:r>
                <a:rPr lang="en-US" sz="2000" dirty="0" smtClean="0">
                  <a:latin typeface="Calibri" pitchFamily="34" charset="0"/>
                </a:rPr>
                <a:t>    of statement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 flipH="1">
              <a:off x="3336175" y="2484120"/>
              <a:ext cx="2861425" cy="20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  <p:cxnSp>
          <p:nvCxnSpPr>
            <p:cNvPr id="26" name="Straight Arrow Connector 25"/>
            <p:cNvCxnSpPr/>
            <p:nvPr/>
          </p:nvCxnSpPr>
          <p:spPr bwMode="auto">
            <a:xfrm flipH="1">
              <a:off x="4587240" y="2485694"/>
              <a:ext cx="1610360" cy="184841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</p:grpSp>
      <p:grpSp>
        <p:nvGrpSpPr>
          <p:cNvPr id="32" name="Group 31"/>
          <p:cNvGrpSpPr/>
          <p:nvPr/>
        </p:nvGrpSpPr>
        <p:grpSpPr>
          <a:xfrm>
            <a:off x="4480560" y="3431704"/>
            <a:ext cx="4094480" cy="1231736"/>
            <a:chOff x="4480560" y="3431704"/>
            <a:chExt cx="4094480" cy="1231736"/>
          </a:xfrm>
        </p:grpSpPr>
        <p:sp>
          <p:nvSpPr>
            <p:cNvPr id="4" name="TextBox 3"/>
            <p:cNvSpPr txBox="1"/>
            <p:nvPr/>
          </p:nvSpPr>
          <p:spPr>
            <a:xfrm>
              <a:off x="6197600" y="3431704"/>
              <a:ext cx="23774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0000"/>
                  </a:solidFill>
                  <a:latin typeface="Calibri" pitchFamily="34" charset="0"/>
                </a:rPr>
                <a:t>case-sensitive</a:t>
              </a:r>
              <a:endParaRPr lang="en-US" sz="2000" dirty="0" smtClean="0">
                <a:latin typeface="Calibri" pitchFamily="34" charset="0"/>
              </a:endParaRPr>
            </a:p>
            <a:p>
              <a:r>
                <a:rPr lang="en-US" sz="2000" dirty="0" smtClean="0">
                  <a:solidFill>
                    <a:srgbClr val="D63E71"/>
                  </a:solidFill>
                  <a:latin typeface="Calibri" pitchFamily="34" charset="0"/>
                </a:rPr>
                <a:t>     </a:t>
              </a:r>
              <a:r>
                <a:rPr lang="en-US" sz="2000" dirty="0" err="1" smtClean="0">
                  <a:solidFill>
                    <a:srgbClr val="D63E71"/>
                  </a:solidFill>
                  <a:latin typeface="Calibri" pitchFamily="34" charset="0"/>
                </a:rPr>
                <a:t>mouseX</a:t>
              </a:r>
              <a:r>
                <a:rPr lang="en-US" sz="2000" dirty="0" smtClean="0">
                  <a:latin typeface="Calibri" pitchFamily="34" charset="0"/>
                </a:rPr>
                <a:t> ≠ </a:t>
              </a:r>
              <a:r>
                <a:rPr lang="en-US" sz="2000" dirty="0" err="1" smtClean="0">
                  <a:solidFill>
                    <a:srgbClr val="D63E71"/>
                  </a:solidFill>
                  <a:latin typeface="Calibri" pitchFamily="34" charset="0"/>
                </a:rPr>
                <a:t>mousex</a:t>
              </a:r>
              <a:endParaRPr lang="en-US" sz="2000" dirty="0" smtClean="0">
                <a:solidFill>
                  <a:srgbClr val="D63E71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H="1">
              <a:off x="4480560" y="3688699"/>
              <a:ext cx="1788160" cy="9747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>
              <a:glow rad="25400">
                <a:schemeClr val="bg1"/>
              </a:glow>
            </a:effectLst>
          </p:spPr>
        </p:cxnSp>
      </p:grpSp>
    </p:spTree>
    <p:extLst>
      <p:ext uri="{BB962C8B-B14F-4D97-AF65-F5344CB8AC3E}">
        <p14:creationId xmlns:p14="http://schemas.microsoft.com/office/powerpoint/2010/main" val="313143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Drawing Canvas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the space on which you can draw</a:t>
            </a:r>
          </a:p>
          <a:p>
            <a:pPr lvl="1"/>
            <a:r>
              <a:rPr lang="en-US" b="1" dirty="0" smtClean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(width, height);</a:t>
            </a:r>
          </a:p>
          <a:p>
            <a:pPr lvl="1"/>
            <a:r>
              <a:rPr lang="en-US" dirty="0" smtClean="0"/>
              <a:t>Anything drawn </a:t>
            </a:r>
            <a:r>
              <a:rPr lang="en-US" i="1" dirty="0" smtClean="0"/>
              <a:t>off</a:t>
            </a:r>
            <a:r>
              <a:rPr lang="en-US" dirty="0" smtClean="0"/>
              <a:t> of the canvas won’t be visible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7</a:t>
            </a:fld>
            <a:endParaRPr lang="en-US"/>
          </a:p>
        </p:txBody>
      </p:sp>
      <p:pic>
        <p:nvPicPr>
          <p:cNvPr id="5" name="Shape 147"/>
          <p:cNvPicPr preferRelativeResize="0"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108960"/>
            <a:ext cx="2743200" cy="3146614"/>
          </a:xfrm>
          <a:prstGeom prst="rect">
            <a:avLst/>
          </a:prstGeom>
          <a:noFill/>
          <a:ln w="19050">
            <a:solidFill>
              <a:srgbClr val="4B2A85"/>
            </a:solidFill>
          </a:ln>
        </p:spPr>
      </p:pic>
    </p:spTree>
    <p:extLst>
      <p:ext uri="{BB962C8B-B14F-4D97-AF65-F5344CB8AC3E}">
        <p14:creationId xmlns:p14="http://schemas.microsoft.com/office/powerpoint/2010/main" val="210180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hape 137"/>
          <p:cNvPicPr preferRelativeResize="0"/>
          <p:nvPr/>
        </p:nvPicPr>
        <p:blipFill rotWithShape="1">
          <a:blip r:embed="rId2">
            <a:alphaModFix/>
          </a:blip>
          <a:srcRect l="51352" t="5252" r="5265" b="13061"/>
          <a:stretch/>
        </p:blipFill>
        <p:spPr>
          <a:xfrm>
            <a:off x="4657192" y="1709928"/>
            <a:ext cx="3541333" cy="37657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Coordinate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48225" y="1709928"/>
            <a:ext cx="3090298" cy="3765799"/>
            <a:chOff x="948225" y="1709928"/>
            <a:chExt cx="3090298" cy="3765799"/>
          </a:xfrm>
        </p:grpSpPr>
        <p:pic>
          <p:nvPicPr>
            <p:cNvPr id="5" name="Shape 137"/>
            <p:cNvPicPr preferRelativeResize="0"/>
            <p:nvPr/>
          </p:nvPicPr>
          <p:blipFill rotWithShape="1">
            <a:blip r:embed="rId2">
              <a:alphaModFix/>
            </a:blip>
            <a:srcRect l="5948" t="5252" r="57312" b="13061"/>
            <a:stretch/>
          </p:blipFill>
          <p:spPr>
            <a:xfrm>
              <a:off x="948225" y="1709928"/>
              <a:ext cx="2999030" cy="37657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/>
            <p:cNvSpPr txBox="1"/>
            <p:nvPr/>
          </p:nvSpPr>
          <p:spPr>
            <a:xfrm>
              <a:off x="3714395" y="3712464"/>
              <a:ext cx="324128" cy="3139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18288" bIns="18288" rtlCol="0" anchor="ctr" anchorCtr="0">
              <a:spAutoFit/>
            </a:bodyPr>
            <a:lstStyle/>
            <a:p>
              <a:pPr algn="ctr"/>
              <a:r>
                <a:rPr lang="en-US" b="1" dirty="0" smtClean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x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231098" y="2194560"/>
              <a:ext cx="324128" cy="3139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tIns="18288" bIns="18288" rtlCol="0" anchor="ctr" anchorCtr="0">
              <a:spAutoFit/>
            </a:bodyPr>
            <a:lstStyle/>
            <a:p>
              <a:pPr algn="ctr"/>
              <a:r>
                <a:rPr lang="en-US" b="1" dirty="0">
                  <a:latin typeface="CMU Serif" panose="02000603000000000000" pitchFamily="2" charset="0"/>
                  <a:ea typeface="CMU Serif" panose="02000603000000000000" pitchFamily="2" charset="0"/>
                  <a:cs typeface="CMU Serif" panose="02000603000000000000" pitchFamily="2" charset="0"/>
                </a:rPr>
                <a:t>y</a:t>
              </a:r>
              <a:endParaRPr lang="en-US" b="1" dirty="0" smtClean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71717" y="1371600"/>
            <a:ext cx="26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Math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81394" y="1371600"/>
            <a:ext cx="262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Processing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1071717" y="2507704"/>
              <a:ext cx="6875640" cy="309996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357" y="2500864"/>
                <a:ext cx="6890760" cy="311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70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Drawing:  Line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0961B-239C-4B23-9F28-0B3499D3105F}" type="slidenum">
              <a:rPr lang="en-US" smtClean="0"/>
              <a:t>9</a:t>
            </a:fld>
            <a:endParaRPr lang="en-US"/>
          </a:p>
        </p:txBody>
      </p:sp>
      <p:pic>
        <p:nvPicPr>
          <p:cNvPr id="4" name="Shape 329"/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1828800"/>
            <a:ext cx="6400800" cy="4537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3219480" y="3873960"/>
              <a:ext cx="4474440" cy="2456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08320" y="3867120"/>
                <a:ext cx="4492800" cy="246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WTheme-120-Wi19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4B2A85"/>
      </a:hlink>
      <a:folHlink>
        <a:srgbClr val="DED4FF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000" smtClean="0">
            <a:solidFill>
              <a:srgbClr val="C00000"/>
            </a:solidFill>
            <a:latin typeface="Calibri" charset="0"/>
            <a:ea typeface="Calibri" charset="0"/>
            <a:cs typeface="Calibri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WTheme-120-Wi19" id="{C50F3396-D7F3-4338-9BB4-75A820C6FB58}" vid="{2CA01196-D5BA-4104-9C63-25FAC9B753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UWTheme-120-Wi19</Template>
  <TotalTime>12173</TotalTime>
  <Words>1274</Words>
  <Application>Microsoft Office PowerPoint</Application>
  <PresentationFormat>On-screen Show (4:3)</PresentationFormat>
  <Paragraphs>205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Narrow</vt:lpstr>
      <vt:lpstr>Calibri</vt:lpstr>
      <vt:lpstr>CMU Serif</vt:lpstr>
      <vt:lpstr>Courier New</vt:lpstr>
      <vt:lpstr>Roboto Regular</vt:lpstr>
      <vt:lpstr>Times New Roman</vt:lpstr>
      <vt:lpstr>Wingdings</vt:lpstr>
      <vt:lpstr>UWTheme-120-Wi19</vt:lpstr>
      <vt:lpstr>Processing and Drawing CSE 120 Winter 2019</vt:lpstr>
      <vt:lpstr>Administrivia</vt:lpstr>
      <vt:lpstr>Processing</vt:lpstr>
      <vt:lpstr>The Processing Coding Environment</vt:lpstr>
      <vt:lpstr>Aside:  Processing Files</vt:lpstr>
      <vt:lpstr>Text-Based Programming Basics</vt:lpstr>
      <vt:lpstr>The Drawing Canvas</vt:lpstr>
      <vt:lpstr>Coordinate System</vt:lpstr>
      <vt:lpstr>Drawing:  Line</vt:lpstr>
      <vt:lpstr>Drawing:  Rectangle</vt:lpstr>
      <vt:lpstr>Drawing:  Ellipse/Circle</vt:lpstr>
      <vt:lpstr>Comments Are Critical!!!</vt:lpstr>
      <vt:lpstr>Understanding Color</vt:lpstr>
      <vt:lpstr>Guess the Color</vt:lpstr>
      <vt:lpstr>Guess the Color</vt:lpstr>
      <vt:lpstr>Color Functions</vt:lpstr>
      <vt:lpstr>Color Functions</vt:lpstr>
      <vt:lpstr>Color Functions</vt:lpstr>
      <vt:lpstr>Color:  “Grays"</vt:lpstr>
      <vt:lpstr>Color:  “Grays"</vt:lpstr>
      <vt:lpstr>Processing’s Color Selector</vt:lpstr>
      <vt:lpstr>The Color “State” of Your Program</vt:lpstr>
      <vt:lpstr>Practice Question</vt:lpstr>
      <vt:lpstr>The Processing Reference</vt:lpstr>
      <vt:lpstr>Activity:  Taijitu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Hsia</dc:creator>
  <cp:lastModifiedBy>Justin Hsia</cp:lastModifiedBy>
  <cp:revision>83</cp:revision>
  <cp:lastPrinted>2017-04-03T21:23:03Z</cp:lastPrinted>
  <dcterms:created xsi:type="dcterms:W3CDTF">2017-03-31T08:22:59Z</dcterms:created>
  <dcterms:modified xsi:type="dcterms:W3CDTF">2019-01-14T23:54:25Z</dcterms:modified>
</cp:coreProperties>
</file>