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2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5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6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6"/>
  </p:notesMasterIdLst>
  <p:handoutMasterIdLst>
    <p:handoutMasterId r:id="rId27"/>
  </p:handoutMasterIdLst>
  <p:sldIdLst>
    <p:sldId id="276" r:id="rId2"/>
    <p:sldId id="258" r:id="rId3"/>
    <p:sldId id="259" r:id="rId4"/>
    <p:sldId id="260" r:id="rId5"/>
    <p:sldId id="261" r:id="rId6"/>
    <p:sldId id="262" r:id="rId7"/>
    <p:sldId id="277" r:id="rId8"/>
    <p:sldId id="263" r:id="rId9"/>
    <p:sldId id="264" r:id="rId10"/>
    <p:sldId id="268" r:id="rId11"/>
    <p:sldId id="265" r:id="rId12"/>
    <p:sldId id="266" r:id="rId13"/>
    <p:sldId id="278" r:id="rId14"/>
    <p:sldId id="280" r:id="rId15"/>
    <p:sldId id="283" r:id="rId16"/>
    <p:sldId id="281" r:id="rId17"/>
    <p:sldId id="284" r:id="rId18"/>
    <p:sldId id="269" r:id="rId19"/>
    <p:sldId id="270" r:id="rId20"/>
    <p:sldId id="272" r:id="rId21"/>
    <p:sldId id="273" r:id="rId22"/>
    <p:sldId id="274" r:id="rId23"/>
    <p:sldId id="275" r:id="rId24"/>
    <p:sldId id="267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4B7B"/>
    <a:srgbClr val="006598"/>
    <a:srgbClr val="E2661A"/>
    <a:srgbClr val="33997E"/>
    <a:srgbClr val="7D4793"/>
    <a:srgbClr val="4B2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86103" autoAdjust="0"/>
  </p:normalViewPr>
  <p:slideViewPr>
    <p:cSldViewPr snapToGrid="0">
      <p:cViewPr varScale="1">
        <p:scale>
          <a:sx n="81" d="100"/>
          <a:sy n="81" d="100"/>
        </p:scale>
        <p:origin x="91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59B58-5EDA-4488-910E-8AA05D3A6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9384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6T23:41:40.6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618 5061 96 0,'6'-2'38'0,"-6"-1"-20"0,3 1-10 0,-3 2 13 15,6-3 3-15,-6 0 3 16,0 1 3-16,0-1 1 15,0 0-8-15,-6 1-1 16,3-1-13-16,-9 3 3 0,-6 3 4 16,-3 2-4-16,-5 6-2 15,2 2-5-15,3 11-2 16,-6 7 1-16,6-2 0 16,6 1-2-16,6-4-2 15,1 0-4-15,8-2 0 16,8 3 2-16,4-1 1 15,18-7-2-15,-6-6 2 16,3-2-26-16,3-4-9 0,-7-7-33 16,4-2-46-1,-6-3 28-15</inkml:trace>
  <inkml:trace contextRef="#ctx0" brushRef="#br0" timeOffset="1">725 5194 160 0,'-21'-24'63'0,"21"40"-34"0,0-24-23 15,0 8 17-15,0 5-5 16,-6 3-1-16,3 3-7 16,0 2-4-16,-6 5-3 0,9 1-3 0,0 0 3 15,0 4-4-15,0-4 0 16,12-3-1-16,6 2-2 15,-3-5 7-15,3-2 3 16,0-8 1-16,3-9 1 16,-9 1 4-16,0-3 5 15,-1 0-11-15,-5-2-4 16,-3-4 10-16,-3 4 4 16,-3-3-8-16,3 2-4 15,-9 0-23-15,6 4-10 16,-2 1-29-16,2 1-14 15,3 0-16 1</inkml:trace>
  <inkml:trace contextRef="#ctx0" brushRef="#br0" timeOffset="2">898 5128 172 0,'-9'2'66'0,"6"1"-36"0,-3 18-31 16,3-13 12-16,-3 8 1 15,0 0 5-15,6 2-11 16,-6 1-4-16,6-1-1 16,6 1-1-16,-3-6 2 0,6 0 3 15,3-2 2-15,0-3 3 16,6-6 4-16,2-4 1 16,-2-3 0-16,3-6-1 15,-12 0-1-15,3-2 4 0,-3-5 1 16,-15-6-12-16,0 3-3 15,-3 2-11-15,0 6-3 16,0 0-43-16,0 5-19 16</inkml:trace>
  <inkml:trace contextRef="#ctx0" brushRef="#br0" timeOffset="3">1053 5186 160 0,'6'26'60'0,"-6"-12"-32"0,8 4-17 0,-8-7 15 16,0-1-12-16,0 1-3 16,0-1-3-16,3 1 2 0,0-6-5 15,-3 3 4-15,0-8 1 16,0 0 6-16,6-2 4 0,-6-6-4 15,3-3-1-15,3-5-9 16,0-5-2-16,0-3-2 16,3 3-2-16,0 2-2 15,3 4 1-15,-3 1 1 16,3 6 0-16,6 1-5 16,-6 1-1-16,2 4-24 15,1-1-8-15,0 0-22 16,0 1-10-16,0 2-9 15</inkml:trace>
  <inkml:trace contextRef="#ctx0" brushRef="#br0" timeOffset="4">1368 5077 180 0,'-6'-5'68'0,"-3"2"-36"0,0 1-24 0,6 2 16 15,-6 0-8-15,0 2-1 16,-2 4-9-16,-1 4-4 15,3 9-1-15,-6 10-4 0,9 0 0 16,-3 0 2-16,9 0 0 16,0-5-2-16,3-3 2 0,9-2 1 15,3-9 2-15,6-2 5 16,-7-5 4-16,7-8-2 16,3-6 0-16,-3-10-1 15,0-8 0-15,-12-6-4 16,-6-4-1-16,-3-1-3 15,-6-8-1-15,0 3 3 16,-3 8 1-16,0 3-1 16,6 10 1-16,-6 6 2 15,3 4 4-15,3 6-6 16,0 6-4-16,3 10-3 16,0 8 0-16,3 7 5 15,6 9 1-15,0 0 2 16,3 5 2-16,3 0-5 0,0 0-1 15,-6-3 0-15,2-4 2 16,4-4-32-16,-6-5-12 16</inkml:trace>
  <inkml:trace contextRef="#ctx0" brushRef="#br0" timeOffset="5">1565 5091 200 0,'-6'10'77'0,"12"-2"-42"0,-3 8-34 0,0 0 16 15,-3 2-7-15,0 1 2 16,2-3-7-16,-2 0-3 16,3 0-1-16,-3-3-28 0,0-3-11 15,0-2-54-15</inkml:trace>
  <inkml:trace contextRef="#ctx0" brushRef="#br0" timeOffset="6">1576 4985 160 0,'-3'-6'63'0,"3"4"-34"0,3-1-65 16,-3 3-4-16,0 0-20 15,3 3-5-15</inkml:trace>
  <inkml:trace contextRef="#ctx0" brushRef="#br0" timeOffset="7">1687 5091 136 0,'0'31'52'0,"0"-2"-28"0,-6 14-8 0,6-30 18 15,0 0-12-15,0 0-2 16</inkml:trace>
  <inkml:trace contextRef="#ctx0" brushRef="#br0" timeOffset="8">1675 5252 323 0,'-3'5'19'0,"0"-5"1"16,0-2-9-16,3-12-4 16,3-7-9-16,3-3-1 15,0 3-6-15,0 3 1 16,3 2 4-16,-4 3 2 0,4 5 2 16,0 5 2-16,0 3-1 15,3 5 2-15,0 6 0 16,3 0 3-16,-9 7-3 15,3 1-2-15,0-6 0 16,0 0 1-16,0-2-12 16,0-3-3-16,5-3-45 15,7-5-61 1,0-3 21-16</inkml:trace>
  <inkml:trace contextRef="#ctx0" brushRef="#br0" timeOffset="9">2005 5064 200 0,'-9'-5'74'0,"6"5"-40"0,-6-3-29 16,6 6 19-16,-3 2-15 0,0 3-2 16,-11 3-5-16,5 7-2 15,-6 9 1-15,6-1-1 0,6 1 2 16,3-4-1-16,12 1-1 16,-6-5 1-16,6-3-1 15,3-3 2-15,0-5 3 16,2-6 0-16,-5-4 0 15,6-6-3-15,-3-3-2 16,-3-10 1-16,-3-3 1 16,3 0-3-16,-9 3 0 15,3 5-1-15,0 3 0 16,0 5 0-16,-3 6 0 16,3 10 0-16,0 5-2 15,3 5 0-15,-3-2 3 0,9 0 2 16,3 0 2-16,-4-3-15 15,1-2-4-15,0-6-32 16,3-2-11-16,-6-6-21 16</inkml:trace>
  <inkml:trace contextRef="#ctx0" brushRef="#br0" timeOffset="10">2199 4784 264 0,'-6'-8'101'0,"6"10"-54"0,0 1-50 0,0 2 16 16,0 3-7-16,0 5-1 16,3 11 1-16,0 8 3 15,0 5-4-15,0 5-1 0,-1 3 2 16,4 8-3-16,3-2 0 16,-9-6-1-16,3-6 1 15,0-7-26-15,0-6-10 16,-3-2-91-1</inkml:trace>
  <inkml:trace contextRef="#ctx0" brushRef="#br0" timeOffset="11">2142 5009 276 0,'-6'-6'104'0,"12"4"-56"0,-6-1-43 15,3 0 24-15,3 1-12 16,6-1 1-16,-3 0-13 16,12 1-3-16,-1 2-2 15,-2 0-7-15,9 0-3 0,9-3-45 16,-6 3-19-16,-4 0-44 16</inkml:trace>
  <inkml:trace contextRef="#ctx0" brushRef="#br0" timeOffset="12">2469 5030 188 0,'-3'10'71'0,"3"-2"-38"0,3 3-28 0,3-6 19 16,0 0-2-16,0 1 4 15,3-4-12-15,-3-2-3 16,9-2-7-16,-6-1-1 0,3-2 1 16,0-3 0-16,-3 0 0 15,0-3 0-15,-9 1 0 16,-6-1-2-16,-3 1 1 15,-3 2-2-15,0 5-1 16,-6 3 1-16,3 8-1 16,-9 5 2-16,7 6 1 15,-1 2 10-15,12 11 3 16,6-3-3-16,6-3-3 16,6 1-3-16,5-6-2 15,4-3-1-15,9-4 0 0,-6-9-16 16,3-5-6-16,2-11-112 15,-8-2-56 1,-6-13 91-16</inkml:trace>
  <inkml:trace contextRef="#ctx0" brushRef="#br0" timeOffset="13">704 5607 172 0,'-9'-3'66'0,"6"6"-36"0,-3-3-22 0,3 0 18 16,3 2-2-16,-8 6 1 15,-1 0-14-15,0-3-4 16,0 3-5-16,3 0-4 0,-3 3 1 15,9-1-1-15,0 1 0 16,9 2-3-16,-3 0 1 16,3 1 4-16,0 2 4 15,0-3 10-15,-1 3 3 16,-8-3 7-16,0-3 5 16,0 1-10-16,-8-3-1 15,-1 0-8-15,-3-3-4 16,0 0-3-16,3-5 0 0,-6 0-18 15,3-5-4-15,9 0-29 16,-3-3-9-16,6 3-32 16,6-3-40-1,3-3 45-15</inkml:trace>
  <inkml:trace contextRef="#ctx0" brushRef="#br0" timeOffset="14">770 5691 208 0,'0'3'77'0,"0"-1"-42"0,6 4-26 16,-6-1 19-16,3 0-10 16,3 3 0-16,3 0-13 0,-6 3-3 15,6-3-2-15,-1 0-3 0,-2 0 2 16,3 2 5 0,0-7 5-16,-3-3-27 0,0 0-12 15,0 0-78 1</inkml:trace>
  <inkml:trace contextRef="#ctx0" brushRef="#br0" timeOffset="15">919 5681 200 0,'-3'10'77'0,"3"6"-42"0,-15 5-17 0,9-10 23 0,-3 13-12 16,0 2-2-1,-3 1-14-15,-3 2-5 0,6-3-5 16,3 3-3-16,0-8 1 0,3-2-4 16,-3-6 0-16,6-2-42 15,6-6-18-15,-3-5-47 16</inkml:trace>
  <inkml:trace contextRef="#ctx0" brushRef="#br0" timeOffset="16">1130 5667 260 0,'-9'-2'99'0,"6"-1"-54"0,-6 3-33 16,3 0 24-16,0 3-24 0,0 2-5 15,3 0-11-15,-3 3 0 16,6 3 2-16,0 2-1 0,6-2 1 15,3 2 0-15,3 0-2 16,0 3 5-16,-3-3 1 16,0-2 0-16,-9 2 5 15,0 0 3 1,-6-2-3-16,-3-3 1 16,-6-3-5-16,-3-2 0 15,-6-6-8-15,1 0-4 16,2-5-39-16,6-2-17 0,3-1-52 15</inkml:trace>
  <inkml:trace contextRef="#ctx0" brushRef="#br0" timeOffset="17">1204 5487 180 0,'9'-7'68'0,"-3"7"-36"0,-6-3-29 16,0 3 15-16,0 0 4 15,0 0 4-15,3 8-8 16,0 5 0-16,3 6-11 16,-6 12 9-16,3 4 4 0,3 2-8 15,-6-3-2-15,3 3-6 16,0-2-3-16,3-6 0 0,-3-3 1 16,3-5-43-1,-3-5-17-15,3 0-57 16</inkml:trace>
  <inkml:trace contextRef="#ctx0" brushRef="#br0" timeOffset="18">1222 5673 264 0,'-3'-3'99'0,"6"0"-54"0,0 3-53 0,3 0 18 15,-3-2-7-15,6-6 3 16,3 3-5-16,3-1-1 0,6 9 0 16,-6-8-18-16,2 10-8 15,1 0-35-15,-3-2-13 0,0 2-13 16</inkml:trace>
  <inkml:trace contextRef="#ctx0" brushRef="#br0" timeOffset="19">1413 5710 180 0,'0'13'68'0,"-9"-8"-36"0,18 1-24 15,-9-4 16-15</inkml:trace>
  <inkml:trace contextRef="#ctx0" brushRef="#br0" timeOffset="20">1443 5741 350 0,'14'-2'18'0,"1"-1"-7"0,0 1-5 16,3-4 0-16,-9-2-1 0,-6 0 0 16,0 0 3-16,-3 0 5 15,-3 1-7-15,0-1-1 16,-6 2-3-16,-12 4 1 15,0 4 0-15,3 4 1 16,7-1-2-16,-7 3 1 16,6 2-2-16,3 1-1 15,6 2 3-15,-3 6 0 16,6-3-1-16,9 0 1 16,9-3-4-16,-6 0-2 15,6-2 4-15,2-4 1 16,-5-1-18-16,3-6-9 15,3-6-29-15,-3-1-13 0,-6-4-34 16</inkml:trace>
  <inkml:trace contextRef="#ctx0" brushRef="#br0" timeOffset="21">1606 5681 172 0,'0'0'66'0,"0"2"-36"0,3 4-24 15,3-4 17-15,-6 6-1 16,3 3 4-16,-3-1-3 15,6 4 0-15,-3 1-12 16,0 1 0-16,3-2 0 0,-6-4-6 16,3-2-1-16,-3 0 0 15,6-3 0-15,-6-5-2 16,6-8-2 0,3-2 1-16,3-6-12 15,3-3-3-15,-6 1 5 0,2 2 2 16,1 3 2-16,0 5 4 15,3 2 0-15,-3 6 1 16,-3 6 8-16,3-1 5 16,-3 3 0-16,0 0 2 15,-3 0-2-15,0 0 0 16,-3-3-7-16,3 0-4 16,0-5-1-16,-1-2 1 15,10-4-1-15,3-4-1 16,9-3-2-16,-6-1-1 15,3 6-3-15,2 3 1 16,-8 5 3-16,3 5 1 0,0 3-2 16,0 3 2-1,0 0 3-15,-9-1 3 0,-1 6-2 16,-5-5-2 0,0-6-69-16,-12 0-29 0,-3-5-13 15</inkml:trace>
  <inkml:trace contextRef="#ctx0" brushRef="#br0" timeOffset="22">573 6175 132 0,'0'0'49'0,"0"8"-26"0,0-2-27 16,0 4 69-1,3 3-21-15,3 3-10 16,-6 0-6-16,3 0-17 16,-3-3-2-16,6 1-2 0,-6-4 1 15,0-2 0-15,0-3 0 16,0 1 2-16,0-6 4 0,0 0 3 15,0-3-5-15,0-2-2 16,0-6-1-16,3-2-1 16,6 0-7-16,0-3 0 15,-3 0-1-15,3 3 2 16,0 2-3-16,0 0 0 16,3 6-1-16,-3 3 0 15,0 2-18-15,8 2-9 16,-5 1-29-16,0-1-14 15,6 1-34 1</inkml:trace>
  <inkml:trace contextRef="#ctx0" brushRef="#br0" timeOffset="23">785 6265 188 0,'-6'0'71'0,"12"16"-38"0,-3-8-32 16,3-5 16-16,-3-1-9 15,6-2 0-15,-1 0 0 16,4 0 2-16,0 0-5 16,0-5-1-16,-3 0 0 0,0 0 4 15,0 2 3-15,0-8 5 16,-6 1-5 0,-3 2-1-16,-3-3-5 15,-3 3-4-15,-3 3 0 0,-3 0-1 16,0 2-5-16,0 3-1 15,3 3 7-15,-8 2 6 16,5 6-3-16,0 2 0 16,3 0 0-16,3 0 2 15,0 1-1-15,6-1 0 16,3 0-1-16,6-2 0 16,3-1-2-16,6 3-2 15,2-5 1-15,4-2-1 16,3-4-3-16,3-4 0 15,-1-1-40-15,-5-2-17 16,-3-1-51 0</inkml:trace>
  <inkml:trace contextRef="#ctx0" brushRef="#br0" timeOffset="24">1082 6191 192 0,'-3'0'74'0,"3"3"-40"0,0 2-24 16,0-5 17-16,0 5 7 16,0 6 3-16,0 2-15 15,0 1-8-15,0-1-8 16,0 0 2-16,3-2 2 0,3-1-5 16,-6-2-1-16,3 0-2 15,-3-3-2-15,0-5-2 16,3 0 1-16,0-2 1 0,9-14-5 15,-3 0-1 1,-3 0 0-16,3 3 4 16,3 2-1-16,3 3-1 15,-6 6 3-15,3 2 0 16,-1 10 1 0,-2 3 2-16,0 1 3 15,0-4 0-15,-6-2 2 16,0 0 0-16,3-3 1 15,-6-2-7-15,9 0-2 16,-6-3 0-16,6-13 0 16,3 2-6-16,0 0-3 15,3 1 6-15,-3 2 1 16,0 3 0-16,-1 2 0 0,4 8 2 16,-9 6 0-1,3-1 3-15,-3 1 3 0,0 0-2 16,0-4 0-16,3 1-3 15,-9 0-3-15,3-2-36 16,6-6-104 0</inkml:trace>
  <inkml:trace contextRef="#ctx0" brushRef="#br0" timeOffset="25">1544 6186 248 0,'0'5'93'0,"0"1"-50"0,0 4-39 0,3-2 19 16,0 3-9-16,-3 2 2 16,0-3-9-1,0 1-4-15,0 0-2 0,6-3-32 0,-6 0-14 16,0-1-70 0</inkml:trace>
  <inkml:trace contextRef="#ctx0" brushRef="#br0" timeOffset="26">1505 6101 300 0,'-12'-5'112'0,"12"8"-60"0,0-3-63 0,0 0 18 0,0 0-7 16,3 0 0-16,6-3-16 15,-6 3-6-15,6 0 11 16,3 0-41-16,3 0-17 0,-3 3-28 15</inkml:trace>
  <inkml:trace contextRef="#ctx0" brushRef="#br0" timeOffset="27">1660 6160 208 0,'15'26'77'0,"-15"-13"-42"0,3 16-23 16,-3-18 19-16,3 2-5 16,-3-2-1-16,0-1-11 15,0-2-4-15,6-2-6 16,-6-1-3-16,0-8 0 0,0 1 3 15,3-12-2-15,3-2-5 16,-1 1-12-16,4-4-5 16,3 6 14-16,3 0 8 15,0 5-5-15,0 2-2 16,0 6 9-16,0 3 4 16,0 2 1-16,2 3 0 15,-2 5-5-15,3 1-3 16,-3-1 2-16,-3 0 0 15,0 0-45-15,0 1-19 16,0-4-49 0</inkml:trace>
  <inkml:trace contextRef="#ctx0" brushRef="#br0" timeOffset="28">2100 6165 224 0,'-9'-8'85'0,"-5"5"-46"0,-1 1-39 15,6 4 18-15,3 1-6 16,0 2 3-16,-9 3-8 16,3 3-2-16,0 5-3 15,3 2 1-15,0 1 0 0,3-1-4 16,6 1 1-16,6-3 2 16,3-1 1-16,3-4-1 15,3-6-2-15,6-5 5 16,-6-2 4-16,3-6 1 15,-1-11 2-15,-8 1-2 0,3-6-1 16,-9-3-3-16,3-15-1 16,-6 2-6-16,-6-2-1 15,-6 2-4-15,3 3 1 16,6 8 5-16,-6 5 4 16,6 6-1-16,1 5-2 15,-1 7-3-15,0 9-1 16,3 8 2-16,6 7 0 15,-1 16 1-15,4 1 2 16,0-1-1-16,3 1 2 16,-3 2-2-16,0-3-1 15,3-5-6-15,0-5-1 16,6-5-46-16,-6-6-17 0,3-19-43 16</inkml:trace>
  <inkml:trace contextRef="#ctx0" brushRef="#br0" timeOffset="29">2279 6133 236 0,'-3'0'90'0,"9"0"-48"0,6 3-47 15,-12-1 15-15,6 1 0 16,3-3 6-16,6 0-2 16,-1 0 0-16,1 0-8 15,0 0 5-15,-3-3 2 0,3-2-2 16,-9 0 1-16,0-1-3 15,3 1 2-15,-9-5-4 0,0-1-2 16,-6-2-2-16,-6 2 0 16,-6 1-2-16,3 4-1 15,-6 9-2-15,4 10-1 16,-1 0-1-16,3 1 3 16,0 2 0-16,6 2 1 15,3 1 0-15,6-1 0 16,3 3 0-16,3 0 0 15,3-2 0-15,15-6 0 16,0-2-14-16,-1-6-5 16,1-2-43-16,0-9-18 15,-3-4-33 1</inkml:trace>
  <inkml:trace contextRef="#ctx0" brushRef="#br0" timeOffset="30">2517 6088 192 0,'0'0'71'0,"-6"5"-38"0,12 6-28 16,-3-3 19-16,0 2 0 16,0 4 5-16,-3 2-4 15,0-1-1-15,3-1-13 16,-3-1 0-16,0-3 0 0,6-2 7 16,0-8 12-1,0-5-5 1,3-3-1-16,3-2-14 15,-3-6-4-15,2-5-9 16,4-3 0-16,3 11-1 0,3-3-1 16,-3 8 1-1,3 2 0-15,-3-4-46 0,11 5-19 16,-2-1-69 0</inkml:trace>
  <inkml:trace contextRef="#ctx0" brushRef="#br0" timeOffset="31">5824 5670 176 0,'-3'3'66'0,"3"-3"-36"0,0 0-20 0,0 0 17 0,0 0-9 16,0 0 0-1,0 0-9-15,0-3-1 0,0 3-4 16,3-3 2-16,0-5 0 0,0 1 0 16,3-7 1-16,0 1-4 15,0 0 0-15,3-3-1 16,0-3-2-16,0 1 1 16,0-1-1-16,-1 4-3 15,1 1 2-15,0 1 1 16,0 2 0-16,-3 4 0 15,0 1 0-15,6 4 0 16,-3 2 0-16,6 2 0 16,0 4 0-16,-3 1 0 15,0 4 0-15,-1 2-3 0,1 1 2 16,3-1-1-16,0 3 0 16,0-3 4-16,0-5 1 15,0-6-4-15,6-2-1 16,-1 0 3-16,-2-2 1 15,-3-1 0-15,-3 0 1 16,0-2-2-16,-3-3-1 16,3 0 3-16,-3 0 2 15,0-2-4-15,0-1-1 16,0-2 0-16,-3 0 0 16,2 0 0-16,-2 2 2 15,0 0-6-15,0-2 1 16,0 0 1-16,0 0 1 0,-3 5 3 15,0 2 3-15,0 1-2 16,0 0-2-16,0 2-5 16,-3 1 0-16,0-1 2 15,3 3 3-15,-3 0 0 16,0 8-1 0,3 0-2-16,0 2 1 15,0 4 1-15,0-1 0 16,3 0 2-16,0 0-1 15,0-2-1-15,0-1 1 16,0-2-1-16,0 0-3 16,0-2 2-16,0-4 3 15,0 1 1-15,0-3-4 0,5-3 1 16,7-2 2-16,-3 0 1 16,0-3-4-16,0 0-1 15,0 0 3-15,-3 0 1 16,0 3-3-16,3-1 1 15,-4 1-2-15,4 0 0 16,0-1 2-16,6 4 2 16,3 2-3-16,-3 0-2 15,0 5 2-15,-4 3 2 16,-2 5 0-16,0 3-1 16,-3 0 7-16,-3 3 5 15,-3 2-4-15,0-3 0 0,-3-2-4 16,3 3-34-1,0-25-104 1</inkml:trace>
  <inkml:trace contextRef="#ctx0" brushRef="#br0" timeOffset="32">6017 5035 160 0,'-2'-3'60'0,"4"1"-32"0,-2-1-22 0,0 0 15 16,3 1-5-16,0-3 1 16,3-1-9-16,0 1-5 15,3 0-2 1,0 2-1-16,3 0 2 0,0 3-1 0,-3 3 2 15,0 5 0-15,-3 3 1 16,-3 2 2-16,-6 5 1 16,-3 3 1-16,-3 9 0 15,-3-4-4-15,0-2-1 16,-3-3 1-16,3-5 2 16,9-3 3-1,0-2-6-15,3-3-2 16,6-3 1-16,3-2 1 0,3-3-4 15,0 0 1 1,3 0 2-16,0 0 3 0,0-3-4 16,3 3-1-16,-4-3-33 15,-2-5-15-15,3 0-53 16</inkml:trace>
  <inkml:trace contextRef="#ctx0" brushRef="#br0" timeOffset="33">6244 5022 144 0,'-3'-3'55'0,"0"6"-30"0,0-1-14 16,3 4 15-16,-3 2-10 16,-3 2-4-16,3 3-3 0,0 3-1 15,6 6-4-15,0-4-3 0,3 6 0 16,3-6 1-16,0-4 1 15,3-12 7-15,-1-10 4 16,1-2 6-16,0-3 4 16,-3-3-1-16,-3 0 0 15,-3 0 5-15,-6 0 5 16,-6 3-7-16,-3 5-3 16,0 3-11-16,-2 2-5 15,-7 3-11-15,6 0-5 16,15 5-114-1,9-5-22 1</inkml:trace>
  <inkml:trace contextRef="#ctx0" brushRef="#br0" timeOffset="34">6800 6665 132 0,'0'-5'52'0,"3"10"-28"0,0-2-19 0,-3-3 13 15,0 0 3-15,3 2 4 16,3 6-7-16,0 0 0 16,-3 3-11-16,-3-1 7 0,0-2 5 15,0 0 3-15,0-3 4 16,-3 1-12-16,0-4-3 16,0 1-5-16,0-3 1 15,0 0 0-15,0-3 1 16,3-2-4-16,3-6-3 15,3 3-3-15,0 1 1 16,3-1 1-16,0 5 0 16,0 0-3-16,0 6 2 15,0 2 1-15,0-2 2 16,-3 5 1-16,0-3 1 0,-9 3 17 16,-3 0-9-1,0 0-3-15,0-3-3 16,-3 1-2-16,0-4-2 15,0-2-2-15,3-2 1 16,0-1 1-16,6-5-8 16,3-5 2-1,3 2 1-15,0 1-3 16,6 4 2-16,0 1 2 16,3 2 1-16,-3 9 1 15,0-4 0-15,-4 4 0 16,-2-1 2-16,-3 0 8 0,-6 0 5 15,-3 3-5-15,-2-2-1 16,-4-1-3-16,0-2-1 16,-3-3-3-16,0 0 1 15,0-3-2-15,3-2 2 16,3-6-4-16,6 0-2 16,3 1-3-16,3 2-1 15,3 3 4-15,0 2 1 16,0 6-1-16,0 2 0 15,-3 0 6-15,-3 3 3 16,0-3-3-16,-3 1-2 16,0-1-5-16,0 0 0 15,-3-2-51-15,3-6-23 0,0-7-53 16</inkml:trace>
  <inkml:trace contextRef="#ctx0" brushRef="#br0" timeOffset="35">5696 5781 168 0,'3'-5'66'0,"-3"5"-36"0,-3-3-26 16,3 3 13-16,-3-2 1 15,0-1 3-15,-3 0-9 16,0-2-2-16,-3 2-6 15,-3 1-1-15,0 2 3 0,1 2-5 0,-1 4-1 16,-3 2-2 0,0 5 0-16,-3 3 2 0,6 2 0 15,3 3 0-15,6 1 0 16,0 4-3-16,9-2 2 16,-3 0 1-16,0 2 0 15,-6 3 0-15,0-2 0 16,-3-4 0-16,-3 1 0 15,0-5 4-15,0-3 2 16,0-3 0-16,1-3-1 16,-1 1-1-16,0-3 0 15,3-3-2-15,3 1-2 16,0-4-2-16,3-2 1 16,0 0-1-16,6 3 0 0,3 2 0 15,3 0-2-15,2 3 3 16,-2 3 0-16,-9 5 1 15,0 2 2-15,-6 4 1 16,0 1 3-16,-3 4 1 16,0-1 1-16,0 3-4 15,1-5-1-15,2 0-3 16,3-5-1-16,0 2 1 16,8 2 0-16,4-4 0 15,3-3 2-15,3-3-8 16,0-2-1-16,0-3-31 15,-3-3-15-15,3-13-44 16</inkml:trace>
  <inkml:trace contextRef="#ctx0" brushRef="#br0" timeOffset="36">4898 6112 160 0,'-6'0'63'0,"6"-3"-34"0,-3 1-34 16,6-6 51-16,3-6-16 15,3 4-13-15,0-1-10 16,3 1-6-16,3 2-4 0,0 2 2 16,-3 4-1-16,0 10 0 15,-6 8 2-15,-6 2 2 16,-3 3 1-16,-3 0 1 15,-3 3-5-15,-3 3 1 16,0-3 2-16,3-3 3 16,3-5-2-16,0-3-2 15,3-3 0-15,6-2-1 16,3-2 0-16,3-1 0 16,3-5-14-16,3-3-5 15,3-5-34-15,-1-2-56 16,10-3 16-1</inkml:trace>
  <inkml:trace contextRef="#ctx0" brushRef="#br0" timeOffset="37">5125 6154 124 0,'-9'11'46'0,"9"-1"-24"0,-3 4-19 15,6-6 12-15,0-1 11 16,3 1 8-16,2 0-7 15,4-5-3-15,3-3-14 16,0 0 5-16,0-5 2 0,0-3 6 16,-6-3 6-16,0-2 1 0,-3 2 4 15,-6-2-9 1,-6 3-3-16,-3 2-13 16,-6-3-3-16,0 6-15 0,3-1-4 15,0 4-51-15,6 2-23 16,6 0-37-1</inkml:trace>
  <inkml:trace contextRef="#ctx0" brushRef="#br0" timeOffset="38">6119 6435 152 0,'-6'-6'57'0,"3"4"-30"0,0 2-18 0,3 0 16 16,-3 0-5-16,0 2 0 0,0 1-9 15,-3 2-2-15,0 9-5 16,0 4-1-16,-3 6 3 0,3 2 1 16,0 3 3-16,3 3 1 15,3 3 1-15,3-4-6 16,6 1-2-16,3-5-4 15,3-4-3-15,6-1 2 16,3-9 0-16,-1-3-8 16,1-4-2-16,-3-6-56 15,3-3-62 1,-6-5 31-16</inkml:trace>
  <inkml:trace contextRef="#ctx0" brushRef="#br0" timeOffset="39">6196 6551 172 0,'-6'0'66'0,"9"-3"-36"0,-3 1-22 0,0-6 16 0</inkml:trace>
  <inkml:trace contextRef="#ctx0" brushRef="#br0" timeOffset="40">6205 6519 314 0,'9'-10'7'0,"3"2"-5"16,-6 3-1-16,3-1-1 0,-3 4 0 16,0 10 2-1,0 10 3 1,-3 3 4-16,-6 0-2 15,0 1 1-15,0-4-3 16,0 6 2-16,0-3-4 16,0-5-2-16,0-3 4 15,0-2 1-15,3-3-5 16,3-3 0-16,3-8 1 16,3-2 1-16,3 0-4 0,-1-3 1 15,4 0 0-15,0 0 0 16,-3 0-16-16,0 3-4 15,-3-1-50 1,0 1-54-16,0 0 34 16</inkml:trace>
  <inkml:trace contextRef="#ctx0" brushRef="#br0" timeOffset="41">6378 6456 160 0,'-6'5'63'0,"3"-2"-34"0,3 18-21 0,0-13 16 0,0 8-3 16,3 0-1-16,3-3-6 15,0 0-1-15,6-2-8 16,5-3 4-16,1-3 3 16,0 0 0-16,-3-7 3 0,-3-4 1 15,0 1 2-15,-3-11-4 16,-3 0 2-16,0 0-5 15,-6-2 1-15,-3-1-5 16,-9 1-2-16,-3-1-2 16,0 6-3-16,0 2-10 15,3 1-4-15,3 5-28 16,0 2-11-16,3 3-67 16,12 3-30-16</inkml:trace>
  <inkml:trace contextRef="#ctx0" brushRef="#br0" timeOffset="42">6601 6498 192 0,'0'5'71'0,"0"11"-38"0,3 3-21 0,-3-11 19 16,0 2 1-16,-3 1 4 15,-3 2-18-15,0-2-6 0,0-1-7 16,0 1-8-16,3-3-1 0,0-3-25 16,-3 0-8-16,0-2-38 15</inkml:trace>
  <inkml:trace contextRef="#ctx0" brushRef="#br0" timeOffset="43">6610 6358 200 0,'0'-8'77'0,"0"5"-42"0,6-7-41 0,-3 7 14 16,6 3-7-16,0 0-1 16,5 3 3-1,-2 2-2-15,-3 0-1 0,0 3 3 16,-6 3 4-16,0 2 4 15,-9 3-4-15,0 0-2 16,-6-3 0-16,3 3-1 16,4 0-2-16,-1-6 1 15,0 1-2-15,3-3-1 16,3-3-2-16,12-10 4 16,-1 0 0-16,4-1 0 15,0 1-2-15,0 0-2 16,0-3 1-16,0 0-28 15,-3 0-10-15,0 0-54 16</inkml:trace>
  <inkml:trace contextRef="#ctx0" brushRef="#br0" timeOffset="44">6824 6300 180 0,'-9'0'68'0,"9"2"-36"0,-3 4-37 0,3-1 12 15,0 0 0-15,0 6 6 16,3 2-1-16,3-2 1 16,3-1-7-16,6 1 5 0,3-3 2 15,0-3 7-15,0-5 2 16,-1-3 4-16,-2-5 3 16,0-2-6-16,-3-1-4 15,-6-7-3-15,-3-1 3 16,-6 3-7-16,-3 1-2 15,-6-1-5-15,-6 2-4 16,0 4-14-16,1 2-4 16,-1 5-42-16,3 3-16 15,3 8-55-15</inkml:trace>
  <inkml:trace contextRef="#ctx0" brushRef="#br0" timeOffset="45">6979 6009 180 0,'-6'0'68'0,"6"0"-36"0,3 0-33 15,-3 0 12-15,3 0 10 16,0 0 6-16,3 0-5 15,3 0 0-15,6 5-13 16,0 11 8-16,8 8 3 0,-2 2 1 16,0 1-1-16,-3 7-2 0,0 0 1 15,-6-2-6-15,-3 0-3 16,-3-3-3-16,-6-3 0 16,-3-2-13-16,-3 3-3 15,-6-6-38-15,0-3-16 16,0 6-70-1</inkml:trace>
  <inkml:trace contextRef="#ctx0" brushRef="#br0" timeOffset="46">6937 6628 124 0,'-6'0'49'0,"3"0"-26"0,6 0-16 0,-3 0 13 15,0 0-8-15,0 0-2 16,6 0 3-16,3 2 4 16,0-2-9-16,0 0-2 0,6 0-2 15,3 0-2-15,9 0 1 16,2 3 2-16,4 0 2 15,3-3 1-15,2 0 0 16,16 0 0-16,3 0 0 16,5-3-2-16,4 0-1 15,2 3-1-15,1-2 2 16,5-1 1-16,-3 3 1 16,-2 0 0-16,-1 0 0 0,-11 3 4 15,-10-1 3-15,-5 1-2 16,-3 0 0-16,-6-3-7 15,-4 2-2-15,-5 1-2 16,-3-3 1-16,-6 0-2 16,-3 0 2-16,-3 0-55 15,-3 0-22-15</inkml:trace>
  <inkml:trace contextRef="#ctx0" brushRef="#br0" timeOffset="47">8158 6728 132 0,'0'-16'52'0,"0"14"-28"0,0 2-13 0,0 0 18 15,0 0-11-15,0 0 0 16,0 0 1-16,0 8 0 15,0 0-10-15,0 2-3 0,0 6-2 16,0 5-2-16,0 8 1 16,0 6-2-16,0 7 2 15,0 3-2-15,0-3 2 16,0 9-2-16,0-1 2 16,0 3-2-16,0-3-1 15,3 11 3-15,0-3 0 0,0-5-4 16,0 3-1-16,0-3 3 15,-3 0 1-15,2 2 0 16,-2-2 1-16,0 8-2 16,0 0 2-16,0-8-2 15,0 0-1-15,0 0 1 16,0-3 1-16,0-3-1 16,0 1-1-16,3 0 3 15,0 5 0-15,-3 0-1 16,3-6-2-16,-3-2 1 15,0 5 1-15,0-5-1 16,0-2 2-16,0-1-2 16,0 0 2-16,0-2-4 15,0 2 0-15,0 9 1 0,0-6 0 16,0-3-3-16,-3 8 2 16,3-2 1-16,0 2 2 15,0 0-1-15,0-2-1 16,0 8 1-16,0-6-1 15,0 0 0-15,0-5 2 16,0 5-3-16,0-2 0 16,0 0 1-16,0-3 0 15,0 0 0-15,0-3 2 16,0 8-1-16,3-2 2 16,0-1-4-16,0-4 0 15,-3 4 1-15,3-2 0 16,0 0 0-16,0 0 0 0,0-2 0 15,0-6 2 1,0 5-1-16,0-2-1 0,0-1 1 16,0-2-1-16,-3-2 2 15,0 10 1-15,0-5-1 16,0-1-2-16,0-2 1 16,3 0 1-16,-3-2-3 15,3-4 0-15,-3-1 1 16,3 7 2-16,-3-6 1 15,0 6 1-15,0-2-5 16,0-6-1-16,0-5-2 16,0 10 3-16,0-5 0 15,0 8 1-15,0-5 0 0,0 5 2 16,0-5-1-16,0 10-1 16,0-5 1-16,0 8 1 15,0-3-3-15,0 3 0 16,0-5 1-16,0 5 0 15,0-5 0-15,0 2 0 16,0-5 0-16,0 8 2 16,0-5-1-16,0 7-1 15,0-4-2-15,0 10 1 16,0-11 1-16,0 8 2 16,0-5-3-16,0 0 0 15,0-8 1-15,0 8 2 16,0-5 1-16,0 8 1 0,0-9-5 15,0 9 1-15,0-11-2 16,0 5 0-16,0-5 2 16,0 3 0-16,0-6-3 15,3 9 2-15,0-9-4 16,3 6-1-16,-3-8 5 16,0 2 5-16,0-5-4 15,0 0-2-15,0 0 1 16,0 0 0-16,0-5 3 15,0-3 1-15,0-2-4 16,0 2-1-16,-3-2 1 16,6 2 2-16,-3-3-2 15,-3 9-2-15,0-6 4 0,6 5 1 16,-3-4 0-16,0 4-2 16,0-2-2-16,0 2 1 15,0-5 3-15,0 6 1 16,-1-3-6-16,1 7 0 15,0-4 3-15,0 2 2 16,-3-5 2-16,0 8 0 16,0-6-7-16,0 6 0 15,0-6 1-15,0 6 3 16,0-6 0-16,0 6 2 16,0-3-4-16,0 8 0 15,0-5 1-15,0 8 0 16,0-3 0-16,0 3 0 15,0-6 0-15,0 6 0 16,0-6-9-16,0 0-4 0,0-5-15 16,0 1-8-16,0-7-62 15</inkml:trace>
  <inkml:trace contextRef="#ctx0" brushRef="#br0" timeOffset="48">6857 6776 132 0,'-3'3'52'0,"3"-1"-28"0,-3 6-24 15,3 0 13-15,0 8-7 16,0 0-1-16,-3 2-5 16,0 6 0-16,0 8 0 15,3 2 0-15,-3 1 2 0,0 4-1 0,0 4-1 16,0 2 1-16,0 5-1 15,0 3 4-15,0 5 2 16,3-2-2-16,-3-3-1 16,3 5 1-16,0-3 2 15,0 1-3-15,0 0 0 16,0-1-3-16,0 9-1 16,3 2 1-16,-3-3 0 15,0-2 4-15,0 3 2 16,0-4 2-16,0-1 0 15,0 2-2-15,0-3 1 16,0-5-2-16,-3 2 2 0,3-5-4 16,0 1-2-1,0 2 0-15,0-3-1 0,0-2 0 16,3 2 2-16,-3 0-1 16,0-5 2-16,3-3-4 15,-3 3-2-15,0-2 6 16,0-4 3-16,0 1-3 15,0 0 0-15,3-3-1 16,-3 3 1-16,3-1-2 16,-3 1 2-16,0-3-2 15,0 0-1-15,0-3 1 16,0 6-1-16,0-6 0 16,0 4 0-16,-3-1 0 15,0 2 0-15,3 1-3 0,0 0 0 16,0 5 2-16,0 0 0 15,0-3 1-15,0 0 0 16,0 1 0-16,0-4 2 16,3 4-1-16,0-1 2 15,0 0-2-15,-3 1-1 16,0 4 1-16,0 3-1 16,0 3 2-16,0 0 1 15,3 0 1-15,0 0 0 16,-3-3-5-16,3-5 1 15,-3 6 2-15,3-4 1 16,0-4-1-16,-3 2 1 16,3 0-2-16,0 2-1 0,-3-2-2 15,0-2 1-15,3-1 3 16,-3-5 1-16,0-3-1 16,0 1 1-16,0 2-2 15,0-3 2-15,0 8-4 16,3-10 0-16,-3-5 1 15,0 10 0-15,0 18 0 16,0-18 2-16,0-5-1 16,0 2-1-16,0-4-2 15,0 7 1-15,0-6 3 16,0 6 1-16,0-5-4 16,3 10 1-16,-3-7 2 15,0 5 1-15,0-6-4 16,0 6-1-16,0-6 1 0,0 3 2 15,0-8 0-15,0 3 2 16,0-6-2-16,0 11-1 16,0-5-2-16,0 11-1 15,0-4 4-15,3 4 1 16,-3-9-3-16,3 8-1 16,-3-5 3-16,0 6 1 15,0-9 0-15,0 11-2 16,0-8-2-16,3 8 1 15,-3-8-1-15,3 5 0 16,0-7 2-16,0 7 2 16,0-5-1-16,0 6-1 15,0-6 1-15,3 2 1 0,0-4-3 16,-1 7-2-16,-2-8 4 16,0 9 1-16,0-9 0 15,0 6-2-15,0-8-2 16,0 5 1-16,0-6 1 15,-6 4 0-15,3-6 2 16,0 5 1-16,0-5-4 16,0 3 1-16,0-3 0 15,-3 3 0-15,0-6 0 16,0 6 0-16,0-5 0 16,0 4 2-16,0-2-1 15,1 3-1-15,-1-5 1 16,0 2 1-16,0-5-1 0,-3 2 2 15,3-2-4-15,-3 0 0 16,3-3 1-16,0 0 0 16,0-2-3-16,0-1 2 15,0-2 3-15,0-3 1 16,0 0-12-16,0-2-7 16,3-3-35-16,-3-5-17 15,0-3-23 1</inkml:trace>
  <inkml:trace contextRef="#ctx0" brushRef="#br0" timeOffset="49">6875 13608 108 0,'0'-19'41'0,"0"35"-22"0,0-8-7 15,0-11 16-15,0 1-7 16,0 7 0-16</inkml:trace>
  <inkml:trace contextRef="#ctx0" brushRef="#br0" timeOffset="50">6875 13615 276 0,'0'0'12'0,"0"0"-4"0,0 0-5 16,0 0-3-16,0-2 3 0,0 4 0 15,0-2-1-15,0 0 1 16,3 3 7-16,3 0 3 16,6-1 0-16,2 1 0 15,4 5-5-15,3 0 0 16,6-3 1-16,6 1 2 15,-1-1-8-15,10-8-3 16,9 1 7-16,5 4 5 16,1 3-5-16,2-2-2 15,1 2-1-15,-4-5 2 16,7 0 3-16,-1 0 5 0,-2 0-4 16,2-2 0-16,4-6-6 15,-1-3-3-15,-8 1 0 16,3 2-1-16,-1 0 0 15,-2 2 0-15,-7 1 0 16,-8 3 2-16,-6 2-1 16,-7 0-1-16,-2 0 1 15,-6 0 1-15,-3 0-21 16,-3 2-9-16,-3-2-103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6T23:52:57.1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15700 10194 152 0,'0'-2'57'0,"0"10"-44"0,0-6 1 16,0-2-1-16,0 6-7 16,-3-1 2-16,-3 6 4 15,-9 4 4-15,-2 9-8 16,-10 11 13-16,-3 12 6 0,-3 9 1 16,1-1 3-16,-1-2-11 15,6-8-2-15,3-5-10 16,6-3-3-16,3-5-16 0,1-3-6 15,2-3-64 1,3-5-29 0,0-5 57-16</inkml:trace>
  <inkml:trace contextRef="#ctx0" brushRef="#br0" timeOffset="405.6213">15849 10216 176 0,'6'-3'66'0,"-9"3"-52"0,3 0 17 15,0 0 4-15,0 5-10 16,-6 6-5-16,0 2 2 16,-6 11 0-16,-3 10-11 15,-5 11 7-15,-4 11 4 0,-6 2-7 16,-3 0-3-16,3-10-7 0,1-3-2 15,5-6-3-15,6-4-3 16,3-6-12-16,3-5-5 16,3-6-201-1,9-7 121 1</inkml:trace>
  <inkml:trace contextRef="#ctx0" brushRef="#br0" timeOffset="748.749">16022 10586 188 0,'-3'11'71'0,"0"-6"-55"0,3 13 13 16,0-10 4-16,0 6 3 16,0-1 3-16,0 0-10 15,0 0-3-15,0 3-15 16,0 0-2-16,0 0-2 0,0-3-8 15,0-2-1-15,0-3-49 16,0-3-20-16,0-5 36 16,6 0 17-16</inkml:trace>
  <inkml:trace contextRef="#ctx0" brushRef="#br0" timeOffset="930.8657">16031 10427 244 0,'-6'-16'93'0,"6"14"-72"0,0-4 0 0,0 6-2 15,0 0-15-15,0 0-2 16,6 0-11-16,-3 3-4 16,3 2 7-16,0 1 2 0</inkml:trace>
  <inkml:trace contextRef="#ctx0" brushRef="#br0" timeOffset="1332.569">16176 10626 224 0,'-8'23'85'0,"5"-9"-66"0,3 2-1 16,0-8-6-16,0 2-4 15,0 1 2-15,0-1 6 16,0-2 4-16,0 0-10 15,0-3-1-15,0-2 1 0,0-3-4 0,0 0-1 16,0-3-2-16,3 1 0 16,0-3-4-1,0-3 0-15,-1-3-4 0,4-2 1 16,0-3-3-16,3 0 2 16,-3 0 1-16,3 0 2 15,3 3 1-15,0 2 1 16,0 1 0-16,0 5 2 15,3 2 3-15,0 6 2 16,-1 2 1-16,-2 3 2 16,0 2 1-16,-3 4 1 15,0-1-4-15,-3 0-3 16,0-2-2-16,0-1 0 0,-3-2-9 16,3 0-3-16,0-3-46 15,0 1-19-15,0-4 38 16,3-4 20-16</inkml:trace>
  <inkml:trace contextRef="#ctx0" brushRef="#br0" timeOffset="1497.6655">16483 10623 240 0,'0'0'90'0,"-3"5"-70"0,6 6 10 16,-3-3-1-16,0 0-4 15,0 2 0-15,-3 4-10 16,0-1-4-16,3 0-6 15,0-2-6-15,0-1-2 0,0-2-42 16,3 0-18-16,-3-8 32 16,0 0 15-16</inkml:trace>
  <inkml:trace contextRef="#ctx0" brushRef="#br0" timeOffset="1663.5032">16495 10433 264 0,'-6'-11'101'0,"3"6"-78"0,3 2-2 0,0 3-5 16,3-3-19-16,0 3-2 15,-3 0-14-15,6 0-5 16,0 3 13-16,3 0 5 0,3-1 5 16</inkml:trace>
  <inkml:trace contextRef="#ctx0" brushRef="#br0" timeOffset="1936.6458">16685 10340 236 0,'0'0'88'0,"3"5"-69"0,0 8 6 16,0-2 0-16,0 8 4 15,0 10 4-15,0 8-9 16,0 5-1-16,0-2-14 0,0-6-1 16,0-2-1-16,0 0-1 0,0-6-1 15,-3-2-12-15,0 0-5 16,0-3-122 0,0-5-55-16,0-6 96 15</inkml:trace>
  <inkml:trace contextRef="#ctx0" brushRef="#br0" timeOffset="2131.1059">16626 10575 320 0,'-15'-5'121'0,"9"5"-95"0,9 0 0 0,-3 0-7 0,6 0-14 15,0 0-1-15,6-3 2 16,3 1 3-16,3-3-4 15,5-1-3-15,4 1-1 0,6 0-45 16,0-1-20-16,-1-2 32 16,-2 0 16-16</inkml:trace>
  <inkml:trace contextRef="#ctx0" brushRef="#br0" timeOffset="2311.1816">16959 10541 304 0,'-9'8'115'0,"6"0"-89"0,3 18-3 16,0-18-9-16,0 11-2 16,0-1 5-16,0 1-3 15,0-1 0-15,0 1-8 0,0-1-6 0,3-2-1 16,-3-2-61-16,0-4-28 16,3-5 46-16,-3-5 21 15</inkml:trace>
  <inkml:trace contextRef="#ctx0" brushRef="#br0" timeOffset="2463.8969">16938 10459 312 0,'-8'-21'118'0,"8"16"-92"0,0-1 0 0,3 6-8 16,0 0-16-16,2 0-2 15,1 0-15-15,3 3-5 16,6 0 11-16,0-1 4 0,9 1 4 15</inkml:trace>
  <inkml:trace contextRef="#ctx0" brushRef="#br0" timeOffset="2820.9254">17251 10462 288 0,'-15'5'110'0,"6"0"-86"0,-9 1-2 15,12-1-5-15,-3 5-15 16,-5 6-1-16,-4 5 3 15,0 3 5-15,0 5-5 16,6-2 5-16,0-1 1 0,6-2-3 16,3-5-2-16,6-4 0 15,0-1 1-15,3-9 3 16,3-2-2-16,3-6 1 16,0-2-7-16,-3-3-1 15,0-3 0-15,0-2 0 16,0 0 0-16,-3-1 0 15,0 4-7-15,0 2 0 16,-4 5-8-16,-2 3-3 16,6 8 10-16,-3 3 4 15,3 2 0-15,0 3 3 16,6 0-1-16,0-3-2 16,0 0-13-16,0-2-6 15,3-3 12-15,0-6 5 16</inkml:trace>
  <inkml:trace contextRef="#ctx0" brushRef="#br0" timeOffset="3077.8149">17492 10274 184 0,'0'2'71'0,"-6"1"-55"0,6 10 11 15,6-2 0-15,-6 5 11 16,0 10 6-16,0 9-4 16,3 4-1-16,0 9-22 15,0-3-1-15,0-5-2 0,0-3-5 16,0-6-3-16,0-4-8 0,0-3-1 16,3-6-54-16,0-2-22 15,3-8 40-15,0-3 19 16</inkml:trace>
  <inkml:trace contextRef="#ctx0" brushRef="#br0" timeOffset="3242.2955">17644 10575 308 0,'-15'11'115'0,"12"-6"-89"0,0 19-8 0,3-13-7 15,0-1-10-15,0 3-1 16,3-2 3-16,0 0 2 0,0-1-2 15,0-2-6-15,3-3-1 16,0 1 2-16,0-6 1 16</inkml:trace>
  <inkml:trace contextRef="#ctx0" brushRef="#br0" timeOffset="3449.389">17635 10433 332 0,'-24'-11'123'0,"21"6"-95"0,0-1 0 16,3 6-4-16,0-2-7 15,0-1-1-15,0 0-11 16,0 3-5-16,3 0 0 16,3 0-1-16,3-2 3 0,3-1-47 15,3 3-20-15,0-3 28 0,3 1 15 16</inkml:trace>
  <inkml:trace contextRef="#ctx0" brushRef="#br0" timeOffset="3854.7362">17802 10390 260 0,'-12'3'96'0,"12"-1"-75"0,0-2 10 0,0 0-2 15,0 0-2-15,0 0 12 16,9 0-13 0,6 0-13-16,2 0-2 0,4 0 0 0,3 0-6 15,0 0-3-15,-3 0-1 16,-3 3-1-16,-3 2-5 16,-1 3-1-16,-5 6-2 15,-6 4 2-15,-9 6 4 16,-6 5 3-16,-5 0 9 15,-4-2 3-15,0-1-9 16,0-2-1-16,0-3-3 16,6-2 0-16,3-4 0 15,4 1 0-15,5-2 0 16,6-4 0-16,5 1-3 16,7-3 2-16,3-3 1 0,6 0 2 15,0-5-21-15,0 0-7 16,-1-2-93-1,-2-4-41-15,-3 1 82 16</inkml:trace>
  <inkml:trace contextRef="#ctx0" brushRef="#br0" timeOffset="4065.9368">17748 10573 296 0,'-6'-3'110'0,"12"0"-86"0,15 6-6 0,-9-6-10 0,6 3-6 15,3-2 1-15,5-1-1 16,1 1-2-16,3-4 1 16,0 1-37-16,-1 0-13 0,-2-3 25 15,3 0 12-15</inkml:trace>
  <inkml:trace contextRef="#ctx0" brushRef="#br0" timeOffset="4381.3665">18108 10530 240 0,'-6'6'90'15,"9"-4"-70"-15,3 4-1 0,0-1-3 16,3-2 1 0,0-1 4-16,6-2 3 0,3-2 0 15,0-4-13-15,3 1-2 16,-1-3 1-16,1-3-6 0,-6 1-2 15,0-3-4 1,-6 2 1-16,-3-2-6 0,-6 0-3 16,-6 2-8-16,-6 6-3 15,-6 2 4-15,-3 8 5 16,-3 9 5-16,1 7 2 16,-1 0 16-16,6 3 7 15,3 0 14-15,9-1 4 16,6-1-12-16,12-4-6 15,12-2-3-15,12-3 3 0,8-2-87 16,13-6-37-16,5-16 52 16,-2-10 26-16</inkml:trace>
  <inkml:trace contextRef="#ctx0" brushRef="#br0" timeOffset="4953.5123">19174 10433 192 0,'-33'23'74'0,"12"4"-58"0,-11 12 5 15,17-15-3-15,-6 3 4 16,-6 2 4-16,0 0-3 16,3-3 0-16,1-2-12 15,2-3-9-15,3-2-2 0,3-3 0 16,6-6 2-16</inkml:trace>
  <inkml:trace contextRef="#ctx0" brushRef="#br0" timeOffset="5193.9202">18954 10485 232 0,'0'0'88'0,"9"6"-69"0,-3 7-3 0,-1-2-4 16,4 2 19-16,6 5 15 16,3 3 2-16,3 1 2 0,3-1-28 15,3 0-17-15,5-3-9 16,-2 1 3-16,3 0 5 0,0-4-70 16,-4-4-30-16,1-3 48 15,0-3 24-15</inkml:trace>
  <inkml:trace contextRef="#ctx0" brushRef="#br0" timeOffset="5567.9058">19835 10208 244 0,'0'-3'93'0,"0"6"-72"0,3 2-2 0,0 0-6 15,0 3 10-15,-3 5 8 16,0 9 3-16,0 7 2 16,0 8-19-16,0 5-4 0,0 6-1 15,-3-1-7-15,0-2-3 0,0-5-12 16,0-8-6-16,-3-3-100 16,3-8-45-1,-3-3 82-15</inkml:trace>
  <inkml:trace contextRef="#ctx0" brushRef="#br0" timeOffset="5972.126">19701 10467 356 0,'-6'-5'132'0,"6"-1"-103"0,3 4-1 15,3-1-9-15,6 0-14 16,3-2-3-16,5 0-4 15,4-3-1-15,3 0 2 16,0 3 2-16,3-1 2 0,2 4-19 0,1-1-9 16,-6 3-23-16,0 3-7 15,-7 2 16-15,-5 3 7 16,-6 5 26-16,-6 6 13 16,-3 5 15-16,-3-1 7 15,-3 4-4-15,3-1-3 16,0-2-6-16,6-3 0 15,6-5 2-15,6-3 1 16,6-5 3-16,6-8 1 16,2-5-4-16,-2-6-1 15,-3-2-4-15,-6-3-1 16,-9-2 1-16,-3-3 4 0,-9-1-8 16,-9 1-3-1,-3 0-13-15,-3 0-4 16,-6 8-55-16,1 5-21 15,-4 2 43-15,6 4 22 0</inkml:trace>
  <inkml:trace contextRef="#ctx0" brushRef="#br0" timeOffset="6365.1036">20650 10210 348 0,'0'0'129'0,"6"6"-100"0,-6 4-4 0,0 1-7 15,-3-1-3-15,-3 6 3 16,-3 3-3-16,-3 2-1 15,1 0-8-15,-1 0-2 0,3-2 0 16,0-1-2-16,3-2 1 16,0-3-2-16,3-2-1 15,3-3 1-15,6-3-1 16,6-7 2-16,6-1 1 16,5-2-6-16,4-3 0 0,3-3-10 15,3 0-2-15,-1 1-14 16,1-1-4-16,-3 1-67 15,-3 2-27-15,-3 0 64 16,-7 0 32-16</inkml:trace>
  <inkml:trace contextRef="#ctx0" brushRef="#br0" timeOffset="6587.8196">20900 10179 176 0,'0'0'66'0,"3"7"-52"0,0 9 8 0,0-5-1 16,-3 5 11-1,0 10 7-15,0 17 8 0,0 7 6 16,0 5-29-16,0 4 4 0,0-4 3 16,3-5-24-16,0 1-9 15,3 2-30-15,0 2-10 16,-3-5 22-16,0-12 12 15</inkml:trace>
  <inkml:trace contextRef="#ctx0" brushRef="#br0" timeOffset="7535.6474">15471 11425 240 0,'0'-3'90'0,"-3"3"-70"0,-3 5-3 0,3 3-7 15,-6 8-4-15,-6 8 1 16,-6 10 10-16,-5 14 4 15,-7 16-11-15,-9 7 1 0,1 0 0 16,-1-7-6-16,3-3-1 0,7-11-9 16,5-8-4-16,6-7-46 15,6-9-19-15,6-10 31 16,9-8 18-16</inkml:trace>
  <inkml:trace contextRef="#ctx0" brushRef="#br0" timeOffset="7764.7831">15557 11480 276 0,'-6'-8'104'0,"3"16"-81"0,-3 11-8 0,1-9-9 15,-7 12-2-15,-6 7 5 16,-9 16 8-16,-3 10 4 15,0 6-10 1,1 0-2-16,-1-3-2 0,3-2-14 0,3-9-8 16,6-7 8-16,7-8 3 15</inkml:trace>
  <inkml:trace contextRef="#ctx0" brushRef="#br0" timeOffset="8272.878">15932 11830 208 0,'-9'2'77'0,"7"1"-60"0,2 2 2 0,0 3-4 16,0 0 12-16,0 3 7 15,0 2 7-15,0 3 2 16,0 2-23-16,0 1-5 0,0-3-3 15,2-1-10-15,1-1 0 16,-3-1-11-16,3-2-4 16,0-4-86-16,-3-1-36 0,3-4 68 15,-3-2 36-15</inkml:trace>
  <inkml:trace contextRef="#ctx0" brushRef="#br0" timeOffset="8419.3164">15965 11708 288 0,'-9'-5'110'0,"12"7"-86"0,0 3-77 16,0-2-39-16,0 2 42 0,0 1 25 16</inkml:trace>
  <inkml:trace contextRef="#ctx0" brushRef="#br0" timeOffset="8779.2967">16081 11885 280 0,'-9'16'107'0,"6"-3"-83"0,6 8-3 0,-3-10-4 16,3 0-13-16,0 2 0 15,0-3 0-15,-3-2 0 16,3 0-2-16,-3-2 9 0,0-6 8 0,0 0-4 15,0 0 0-15,0-6-12 16,3 1-1-16,0-6-4 16,6-2-2-16,-3-8-2 15,3 0-1-15,3 0-3 16,3 2 1-16,0 1 0 16,3 4 3-16,-1 1 4 15,1 8 3 1,0 7 4-16,-3 12 2 0,-3-1 1 15,-3 5 0-15,-3 1-2 16,0-1-1-16,0 1-8 16,0-3 0-16,-3-3-23 15,3-2-8-15,0-3 17 16,5-8 9-16</inkml:trace>
  <inkml:trace contextRef="#ctx0" brushRef="#br0" timeOffset="9035.4958">16510 11814 312 0,'-6'-11'115'0,"3"6"-89"0,3-3 1 0,-3 5-6 15,0 1-14-15,-3 2-2 16,0 0-5-16,-6 5-1 16,0 5 1-16,-3 9 0 0,-2 2 2 15,5 6-1-15,3-4 2 16,6 1-2-16,6 0 2 15,6-5 0-15,3-4 1 16,5-1-7-16,4-4 0 16,3-4-15-16,3-6-3 0,-3-3-71 15,-4-2-31-15,-2-6 63 16,-3-2 30-16</inkml:trace>
  <inkml:trace contextRef="#ctx0" brushRef="#br0" timeOffset="9576.7259">16623 11867 156 0,'-6'-19'57'0,"3"11"-44"0,3 3 14 15,0 5 5-15,0 0-14 16,0 0-2-16,3 8 7 16,-3 8 7-16,3 2-15 15,3 3 12-15,0 0 3 0,0 1-4 16,0-4-1-16,0-2-12 16,-3 0-3-16,0-5-4 0,0-4-1 15,-3 1 8 1,0-8 6-16,0 0-1 0,3-2-1 15,0-4-9-15,0-4-3 16,0-3-5-16,3-3-1 16,0-5-8-16,5-1-4 15,1 4-26-15,3-1-13 16,0 6-12-16,3 3-3 16,-3 2 7-16,0 5 7 15,0 0 41-15,-3 6 18 16,-1 0 30-16,-2 5 15 15,0 0-13-15,0-3-5 16,0 3-8-16,0-3-4 0,3 0 0 16,0-5-1-1,0 0-7-15,0-5 0 0,3-3-6 16,-4-2-2-16,-2-1-2 16,-3-2 0-16,0-3 0 15,-3 3 1-15,-6-1-9 16,-3 1-4-16,-3 5-4 15,-5 6-2-15,-4 7 1 16,-3 8 3-16,0 6 5 16,3 2 3-16,3 3 8 15,6-3 7-15,3 0 3 16,9 0 0-16,6-2-5 16,6-4-2-16,9-1-11 15,3-4-3-15,8-2 3 0,7-8 1 16</inkml:trace>
  <inkml:trace contextRef="#ctx0" brushRef="#br0" timeOffset="10460.8105">17138 11837 204 0,'3'-5'77'0,"3"5"-60"0,-3 0 17 0,0 3 6 16,0 5-1-16,0 5 1 16,0 3-13-16,-3 2-6 15,0 4-12-15,0-1 0 0,-3-3 2 16,0-2-6-16,0 0-1 15,3-5 0-15,-3-3 2 16,3-1 8-16,0-1 3 16,0-6-2-16,0-3 1 0,3-2-14 15,0-6-3-15,0-2-5 16,3-6 1-16,0-2-8 16,3 0-2-16,3 0 14 15,-1 0 8-15,1 2-17 16,3 6-4-1,-3 5 4-15,0 8 2 0,0 11 8 16,0 2 2-16,-3 3 2 16,-3 0 2-16,0 0 3 15,-3-1 2-15,0-1-8 16,0-4-1-16,0-2-7 16,-3-3 1-16,0-5 8 15,6-2 5-15,-1-6-4 0,7-5-3 16,3-3-10-16,3-3-3 15,0 1 10-15,0 2 5 16,0 5-4-16,-3 3 1 16,-1 8-1-16,-2 8 2 15,0 6-8-15,-3 4-1 16,0 1 8-16,-3-4 4 16,0-1-16-16,0-1-4 15,0-3-94 1,0-4-43-16,3-4 78 15</inkml:trace>
  <inkml:trace contextRef="#ctx0" brushRef="#br0" timeOffset="10821.0189">17626 11830 284 0,'0'2'107'0,"6"6"-83"0,3 3-5 16,-3-6-8-16,0 0-1 15,3-2 4-15,0 2 6 16,0-5 2-16,0 0-11 16,0-2 9-16,2-4 6 0,-2 1-27 15,0-3-12-15,-3-3-2 16,-3 1 3-16,-3 2-2 0,-3-3-1 16,-3 3-2-1,-6 3-3-15,-3 2-2 16,1 9 1-16,-4 2 12 0,0 5 5 15,3 3 14 1,3 8 8-16,3-3 4 0,3 3 4 16,3-3-8-16,3 0-3 15,6-3-6-15,3-2-4 16,6-5-16-16,3-3-5 16,0-3-82-16,3-5-36 15,2-5 67 1</inkml:trace>
  <inkml:trace contextRef="#ctx0" brushRef="#br0" timeOffset="11181.2909">17828 11798 240 0,'-2'8'90'0,"2"8"-70"0,2 10 13 16,-2-13-1-16,0 3-6 15,0 3 2-15,0-3-1 16,0-1 1-16,0-1-15 15,0-4 5-15,0-2 3 0,0-3-7 16,0-5-1-16,3-2-7 16,3-3-4-16,0-6-4 15,6-5-1-15,0-2-1 16,6-4 0-16,0-1-2 16,3-1 1-16,-3 8-6 15,-1 5-3-15,-2 6 16 0,0 8 8 16,-3 10 0-16,3 8 2 15,-6-2-5 1,0 4-2-16,-3-1-5 0,0-4 0 16,0-2-16-16,-3-3-6 15,0-5-7-15,3-3-2 16,0-7-47-16,3-4-21 16,-1-7 51-16,1-8 24 15</inkml:trace>
  <inkml:trace contextRef="#ctx0" brushRef="#br0" timeOffset="11396.8799">18198 11507 244 0,'11'-32'93'0,"-5"27"-72"0,0 2 9 15,0 3 2 1,0 5-9-16,0 6 1 0,0 7-2 16,0 6 1-16,0 8-13 15,-3 10 8-15,-3 6 4 0,0 5-13 16,3-5-7-16,0-4-2 15,0-1 1-15,0-6-18 16,0-11-8-16,0-2-64 16,-3-8-28-16,0-5 61 15,-3-9 28-15</inkml:trace>
  <inkml:trace contextRef="#ctx0" brushRef="#br0" timeOffset="11574.3517">18028 11692 376 0,'-6'-5'140'0,"9"5"-109"0,15-6-11 0,-3 4-11 16,6-4-9-16,8 1 2 16,10 0-14-16,3 0-5 15,2-1 9-15,4-2 4 0,0 0 3 16</inkml:trace>
  <inkml:trace contextRef="#ctx0" brushRef="#br0" timeOffset="11982.1572">19236 11623 292 0,'-12'0'110'0,"1"11"-86"0,-10 10-9 0,9-5-8 16,-9 13-7-16,-9 8 2 16,-2 5 3-16,-1 1 2 15,3-1-3-15,0-8-1 16,6-5 1-16,4-5-18 0,5-5-7 15,0-6 10-15,6-2 5 16</inkml:trace>
  <inkml:trace contextRef="#ctx0" brushRef="#br0" timeOffset="12175.3643">18909 11639 312 0,'-3'0'115'0,"3"5"-89"0,15 6-6 16,-6-3-6-16,6 5 0 16,6 8 3-16,8 6-6 15,7 2-4-15,6 0-4 16,-1-3-55-16,7-4-23 0,0-9 38 16,-1-8 18-16</inkml:trace>
  <inkml:trace contextRef="#ctx0" brushRef="#br0" timeOffset="12880.5864">19820 11430 256 0,'-6'5'96'0,"6"1"-75"0,3 12-1 16,-3-2-4-16,0 5 1 15,0 6 4-15,0 4-4 16,0 4 0-16,0-1-10 0,0-2 5 16,0 0 1-16,0-6-2 0,0-2 1 15,0-6-5-15,0-4-2 16,0-4 4-16,0-2 4 16,0-8-7-16,0-2-3 15,0-6-11-15,3-3-3 16,0-5 1-16,3-2 1 15,3-4 1-15,3 4 2 16,2 2-1-16,4 3 0 16,0 2-1-16,3 6 2 15,0 5 6-15,0 5 2 16,-3 8 11-16,-7 6 3 16,-2 5 6-16,-9 0 1 15,-9 2-4-15,-5-2-1 0,-4-3-10 16,-3-2-5-16,0-4-9 15,0-1-4-15,-3-9-38 16,7-2-17-16,-1-6 34 16,9-10 15-16</inkml:trace>
  <inkml:trace contextRef="#ctx0" brushRef="#br0" timeOffset="13079.7788">20022 11597 316 0,'3'0'118'0,"0"5"-92"0,3 11 6 16,0-6-4-16,3 6-16 16,0 5-2-16,0 3 3 15,0-3 3-15,0 1-8 16,0-4-18-16,0-5-8 0,0-2 0 0,2-6 2 16,4-7-43-16,6-4-20 15,-3-4 37-15,3-3 22 16</inkml:trace>
  <inkml:trace contextRef="#ctx0" brushRef="#br0" timeOffset="13239.7052">20293 11636 252 0,'3'-10'93'0,"-6"12"-72"0,0 1-6 15,-3 13 42-15,-3 13-14 16,-6 11-5-16,-3 7-3 16,-2 1-21-16,-1 0 7 0,6-9 6 15,0-2-15-15,3-5-4 16,0-3-29-16,3-5-12 0,3-5-56 15,6-6-25 1,6-3 60-16,3-4 27 16</inkml:trace>
  <inkml:trace contextRef="#ctx0" brushRef="#br0" timeOffset="13749.0104">20743 11549 212 0,'-3'0'79'0,"0"0"-61"0,3 5 12 0,0-5 2 15,0 0 14-15,0 0 10 16,0 0-12-16,0-5-3 16,3 0-24-16,0-6-8 0,2-2-2 15,1 0-4-15,0-3 0 0,0-3-3 16,0-2-1-16,3 3-1 15,-3 4 0-15,0 4 0 16,0 2 0-16,0 3-3 16,0 5-1-16,-3 5 3 15,0 8 1-15,0 6 4 16,3 4 3-16,-3 4 2 16,0 5 3-16,-3 2-3 15,0 6-2-15,-3 2-5 16,3 0-2-16,0-2-13 15,0-3-2-15,0-8-41 16,0-2-16-16,0-6 38 16,3-5 20-16</inkml:trace>
  <inkml:trace contextRef="#ctx0" brushRef="#br0" timeOffset="13965.3888">20689 11890 280 0,'-9'-2'104'0,"12"4"-81"0,6 1-13 0,-3 0-9 16,3-1 1-16,6-2 8 15,6 0 16-15,2 0 5 16,7 0-15-16,6-2 11 0,0 2 3 16,-1 0-29-16,-2 0-10 15,-6 0-132 1,-3-3-59-16,-9-5 102 15</inkml:trace>
  <inkml:trace contextRef="#ctx0" brushRef="#br0" timeOffset="16301.2124">17028 13772 96 0,'-6'2'38'0,"12"-2"-29"0,-3 3 8 16,3 0 2-16,3-3 6 15,3 0 7-15,-1 0-11 16,7 0-2-16,6 2-11 16,3 1-3-16,6-1-3 15,8 1 3-15,10 0 1 0,5 2 4 16,1-2 4-16,6-3 1 16,5 0 3-16,9 2-4 15,10 1 2-15,2 0-7 0,6-3-1 16,9 2-6-1,7 1-4-15,-1-3 3 0,3-3 3 16,6 3-1-16,3-2-2 16,0-4 0-16,3 4 1 15,3-1-3-15,-3-2 0 16,3-1 3 0,0 1 1-16,3-3 3 0,3 0 1 15,3 0-1-15,0 0 1 16,-3 0-4-16,3 1 0 15,0-1-1-15,2-3-2 16,1 0 1-16,-3 3-1 16,-3-2 2-16,-3-1 1 0,0 3-1 15,-6 0 1-15,-9 1-9 16,-12 1-3-16,10-4 5 16,-25-1 1-16</inkml:trace>
  <inkml:trace contextRef="#ctx0" brushRef="#br0" timeOffset="18856.8359">11134 12052 176 0,'0'0'66'0,"0"0"-52"16,0 0 6-16,0 0-1 0,0 0-9 16,0 5-1-16,0 3 4 15,0 3 3-15,0 4-8 16,0 7 4-16,3 4 2 0,3 6-1 16,0 2 0-16,3 1-1 15,3-1 0-15,3-5-2 16,3 3-1-16,2-11-3 15,4-2 1-15,6-4-2 16,3-4 0-16,3-6-1 16,5 1 2-16,1-9-1 15,3-2 2-15,-1-6 0 16,4-2 1-16,2-3-2 0,7-3 1 16,5 1-6-1,4 2-1-15,-4-2 0 0,1 4 2 16,-1 4-1-1,4 2 2-15,2 8-2 16,1 5 2-16,-1 6-2 0,-2 2 2 16,-7 5 9-16,-2 1 7 15,-4-1-12-15,1 4-4 16,-9-6-4-16,-7-1-1 16,-8-1 4-16,-6-1 3 15,-3-3 4-15,-6-2 2 0,-3 0-3 16,-3-2 0-16,-1-1-3 15,-2-2 0-15,-3-3-3 16,0 0 1-16,3 0-4 16,3-6 0-16,3 1-4 15,3-3 1-15,3-3 0 16,6-2-1-16,3-3 4 16,2 0 0-16,4 1-2 15,6 1 2-15,5 1-1 16,7 0-2-16,6 2 0 15,2 6 3-15,4 5 0 16,2 0 3-16,4 3-3 16,2 2 0-16,6 3 1 15,1 0 2-15,-4-3-1 16,-2-2-1-16,-1-6-2 0,0-5 1 16,-2-5 3-16,-7-6 3 15,-2-4-2-15,-9 1-2 16,-10 1-42-16,-5 0-20 15,-9-3 31-15,-9 6 14 16</inkml:trace>
  <inkml:trace contextRef="#ctx0" brushRef="#br0" timeOffset="21181.4558">12795 12517 124 0,'-6'-5'46'0,"6"3"-35"0,0-1-4 0,0 3-1 16,0-3 15-16,0 1 8 15,0 2 5-15,0-3 5 16,0 0-11-16,0 3-2 16,0 0-15-16,0 0-7 0,0 0 0 15,0 3-5-15,0 2 0 16,0 3 1-16,3 0 0 16,0 3 0-16,0 2 0 15,3 3 0-15,0 0 0 16,3 2 0-16,3 3 0 15,3 1 2-15,0-1 3 0,2 0 2 16,4 0 1-16,0-2 2 16,3-1 4-1,3-2-4-15,3 2 0 0,2-7-4 16,7 0-1-16,-9-3 1 16,20-1 1-16,1-4 1 15,0 2 2-15,2-5-3 16,1 0 1-16,2 0-3 15,4 0 0-15,2 0-3 16,1 0 1-16,-1-2-2 16,-2 2-1-16,2-3 3 15,1 0 0-15,2 1-1 16,4-1 1-16,-1 1-2 16,4-1-1-16,-4 0 1 0,4 1-1 15,2-1 0 1,3 0 2-16,1 1-3 15,-1-1 0-15,1 0 3 0,2-2 1 16,0-3-4-16,7 0 1 16,-4 3 0-16,-3 0 2 15,4-3-3-15,-1 0 0 16,3-3-1-16,1 3 0 16,-4 3 2-16,3-3 0 15,7 0-3-15,-4 3 2 16,-3-1 1-16,-2 1 2 0,-4 0-3 15,0 0 0 1,1 2 1-16,2 0 0 0,-3 3-3 16,-2 0 2-16,2 0 1 15,-3 0 2-15,4 0-1 16,-4 0-1-16,4 0 1 16,-4 6-1-16,3-4 0 15,1 4 0-15,2-4 0 16,0 1 0-16,1-1 0 15,-4-2 0-15,1 0 0 16,2 0 0-16,-3 0 0 16,1 0 0-16,-4-2 0 15,-3-1 0-15,-2 3 0 16,14 0 0-16,0 3-3 16,-8 2 2-16,-7 3-1 0,-5 8 0 15,-7 2 2-15,-2 1 2 16,-1 2-1-16,-5 0-1 15,-3 3-2-15,-4-3 1 16,-5 0 1-16,-6-2 2 16,-6 0-1-16,-7-1-1 15,-2-2 3-15,-6 0 0 16,-3-3-85-16,-9-2-39 16,-6-1 58-16,-6-5 32 15</inkml:trace>
  <inkml:trace contextRef="#ctx0" brushRef="#br1" timeOffset="38853.2622">8241 10321 232 0,'0'3'88'0,"0"8"-69"0,3 12 8 0,-3-7-1 15,0 13-1-15,0 6 2 16,3 5-8-16,3-3-4 16,-3-3-8-16,0-2-3 0,3-1 0 15,-3-1-7-15,3-4 0 16,0-2-43-16,0-3-17 15,-3-2 32-15,3-4 15 16</inkml:trace>
  <inkml:trace contextRef="#ctx0" brushRef="#br1" timeOffset="39451.2827">8211 10107 204 0,'-18'-21'77'0,"6"13"-60"0,-2 0 6 0,8 5 1 15,-6-2-13-15,-6 2-1 16,-3 3 5-16,-3 6 2 15,-3 4-8-15,-2 6-1 0,-4 13-1 16,-3 6 3-16,-5 18 1 16,-4 26 1-16,3 14 0 15,6 10-2-15,13 16-1 16,17-5-3-16,21-14-1 16,17-13-3-16,10-12 1 15,12-23 9-15,17-14 4 0,12-15 4 16,7-15 2-16,2-18-8 15,3-25-1-15,-6-18-3 16,-11-7 1-16,-16-4-4 16,-11-7-2-16,-18-17 2 15,-18-4 0-15,-18 4-1 16,-18 6-1-16,-12 8-6 16,-3 8 1-16,-2 8-18 15,-1 10-8-15,-3 14 14 16,1 13 5-16</inkml:trace>
  <inkml:trace contextRef="#ctx0" brushRef="#br1" timeOffset="41573.2526">18263 14838 208 0,'0'0'79'0,"0"2"-61"0,-3 6 28 0,0 0 8 16,-9 11-6-16,-9 10 1 15,-5 5-14-15,-7 9-4 16,-3 2-18-16,-3 5-3 0,1-5 0 16,2 0-8-16,0-5-1 15,7-6-8-15,5-5-3 16,6-8-25-16,3-5-12 16,3-8-91-1,6-8-37-15,0-10 90 0</inkml:trace>
  <inkml:trace contextRef="#ctx0" brushRef="#br1" timeOffset="41764.7552">17915 14901 340 0,'6'-10'129'0,"-9"10"-100"0,15 2-9 16,-3 6-8-16,3 6-11 15,2 9 2-15,4 12 2 16,6 4 2-16,6 9-3 15,0 2 4-15,5 6 4 0,4-3-19 16,0-3-10-16,-4-5-49 16,1-8-22-16,-3-2 46 15,3-17 21-15</inkml:trace>
  <inkml:trace contextRef="#ctx0" brushRef="#br1" timeOffset="42112.9902">18888 14613 376 0,'-3'8'140'0,"0"10"-109"0,-3 27-11 15,6-16-13-15,-6 24-6 16,-3 24 3-16,-6 8-12 16,4 7-5-16,-1 4 7 15,3-12 5-15,0-7 5 0,3-13-8 16,0-9-2-16,3-13-123 15,3-5-53 1,-3-15 92-16</inkml:trace>
  <inkml:trace contextRef="#ctx0" brushRef="#br1" timeOffset="42563.9776">18778 14518 380 0,'3'-19'143'0,"0"14"-112"0,21-6-8 0,-9 9-10 16,5-4-14-16,10-2 0 16,12-2 1-16,12-1 0 0,11 3 0 15,9 0 0-15,4 0 2 16,8 1-3-16,6 1 0 15,4 4-8-15,-4-1-4 0,0 0 11 16,-8 3 7-16,-4 3-3 16,-6 2-1-16,-8 6-1 15,-10 2 0-15,-5 6 2 16,-9-1 1-16,-10 9 3 16,-5 4 3-16,-6 6 5 15,-6 3 1-15,-6 5-2 16,0 8 2-16,-3 8-4 15,-3 2-1-15,0 6-4 16,0-5-1-16,3-4-3 16,0 4-2-16,-1-6-4 15,1-2-2-15,0-6-17 16,0-2-8-16,-3-9-36 0,-3 1-17 16,-3-11 44-16,-6 0 23 15</inkml:trace>
  <inkml:trace contextRef="#ctx0" brushRef="#br1" timeOffset="43069.4383">18701 15626 192 0,'-12'-5'74'0,"9"2"-58"0,3 1 1 15,0 2-6-15,0 0 10 16,0 0 6-16,0 0 11 16,0 0 6-16,6 0-24 15,3-3 9-15,6 0 4 0,5 3 0 16,10-2 1-16,9-4-4 16,5 4 1-16,16-3-11 15,14 2-4-15,13 3-9 0,8 0-3 16,9 3-2-1,6 2 1-15,0 3-2 0,-5-3 2 16,-4 0 4-16,-6 1 6 16,-6-1-5-16,-11 0-2 15,-10-2-8-15,-11-3-1 16,-13-3-6-16,-8-2-1 16,-9 2-86-16,-9-5-37 15,-12 3 67-15,-12-3 33 0</inkml:trace>
  <inkml:trace contextRef="#ctx0" brushRef="#br1" timeOffset="43655.1508">19290 14703 340 0,'-3'5'129'0,"-3"3"-100"0,3 13-9 0,0-5-8 15,0 8 0-15,-3 8 4 16,-3 2 4-16,-3 3 2 15,3-2-12-15,0-1 3 0,1-2 1 16,-1-6-5-16,3 1-1 16,0-6-2-16,3 0-1 0,0-5-3 15,9-3 1 1,3-2 0-16,6-1 3 16,8-4 1-16,4-1-1 15,6-5-1-15,3 0-3 16,5-3-2-16,1 1-4 15,0-1 0-15,-1 0-11 16,-2 1-3-16,-3-1-33 16,-4 0-12-16,-5 3-86 15,-9-2-36 1,0 2 96-16</inkml:trace>
  <inkml:trace contextRef="#ctx0" brushRef="#br1" timeOffset="43913.171">19635 14756 348 0,'-6'-19'132'0,"6"19"-103"0,-3 0 3 0,3 6-4 16,0 4-26-16,-3 11-7 15,0 16 30-15,-3 19 14 16,-3 2-18-16,1 6 4 0,-1 2 0 15,0 8-11-15,3-8-3 0,3-2-9 16,0-12-2 0,0-4-38-16,3-8-14 15,0-8-60-15,0-6-24 0,0-2 72 16,0-11 33-16</inkml:trace>
  <inkml:trace contextRef="#ctx0" brushRef="#br2" timeOffset="49286.9264">7925 11692 264 0,'-5'-3'101'0,"-1"3"-78"0,3-2 9 16,3 2 0-16,0-3 4 15,3 0 5-15,0-2-10 16,2-3-7-16,7-2-13 16,3-1-5-16,3 0-2 0,3 1-2 0,3 2-2 15,0 3-2-15,-1 5 1 16,1 5-4-16,-6 11 1 15,-6 13 2-15,-9 11 3 16,-9 7 2-16,-6 1 1 16,-3 2-2-16,-6-5-2 15,1-3 1-15,-1-5-1 16,3-7 2-16,3-7 1 16,3-4 1-16,6-3 0 15,6-6 0-15,6-4 0 16,6-6-2-16,12-3-2 15,9 0 1-15,5-2 1 16,7 2-3-16,0 1-2 16,-4-1-29-16,1 6-14 15,-6-1-64-15,-7 1-27 16,-2 0 71-16,-6-1 37 16</inkml:trace>
  <inkml:trace contextRef="#ctx0" brushRef="#br2" timeOffset="49722.5333">7976 11274 280 0,'-36'-24'107'0,"13"21"-83"0,-10 3-9 0,15 6-9 16,-9 7-8-16,-9 16 0 15,-8 16 13-15,2 19 5 16,0 10-8-16,4 26 9 0,11 14 3 16,12 13-8-16,21 11-4 15,24-19-10-15,23-22-1 16,19-17 1-16,14-22 3 15,15-21 4-15,15-24 4 16,9-31 7-16,9-32 4 16,-9-9-10-16,-20-12-6 15,-19-14-9-15,-27-7-5 0,-23-1 17 16,-24-5 8 0,-21 0 5-16,-24 0 0 0,-11 16-15 15,-7 16-7-15,-8 13-53 16,-4 14-24-16,1 20 38 15,5 8 21-15</inkml:trace>
  <inkml:trace contextRef="#ctx0" brushRef="#br2" timeOffset="55891.9723">19102 14758 176 0,'-3'-2'68'0,"3"-1"-52"0,0 3-1 0,0 0-1 16,0 0-10-16,0 0 0 16,0-2 11-16,0-4 7 15,0 1-11-15,0 0 18 0,-2-3 8 16,-1 0-6-16,0 0-1 15,0-3-13-15,-3 1-3 16,0-1-6-16,-3-5-3 16,0 0 0-16,0-2-1 15,0-1 2-15,0-5 3 16,0 3 2-16,0-2 1 16,-3-4-13-16,3 1-4 15,0-1 15-15,-3 3 7 16,1 1-7-16,-4 1-3 0,0 1-3 15,0 0 2 1,-3 0-3-16,-3 2-2 0,0 1 0 16,-2-1 1-16,-4 1 1 15,-6 2 1-15,-3 0-2 16,-2 3-2-16,-1 0-2 16,-3-1-1-16,1 1-1 15,-4 3 3-15,-3-1-2 16,-2 3-1-16,-1-3 0 15,-2 3 3-15,-1 1 0 16,0-1 3-16,4 0-1 16,-4 0-1-16,1 0 1 15,-7 0-1-15,4 0 0 16,-1 0 0-16,-3-3 0 0,4 1 2 16,-1-1-1-16,-2 1-1 15,-4-1-2-15,-2-2 1 16,-1 2 1-16,1 1 0 15,-1 2 0-15,-2 0 0 16,-4-3 0-16,4 1 0 16,-3 2-5-16,-1 0 1 15,1 2 0-15,2 1 2 16,-5 0-1-16,-1 0 1 16,1-1-9-16,0 1-5 15,-1 2 16-15,1 3 11 16,-1-2-13-16,1-1-7 15,-3 0 4-15,-1 1 1 0,7 2 12 16,-1 0 5-16,1 0-6 16,-1 0-4-1,1 0-11-15,0 0-5 0,-1 2 15 16,7 1 8-16,2 0-4 16,4-1-1-16,-4-2-3 15,4 0 1-15,-1 0-15 16,0 3-7-16,4 0 23 15,-1 2 12-15,7 0-6 16,-1-2-5-16,1 0-3 16,-4-1 0-16,3-2-3 15,1 0-2-15,2 0 2 16,-11 0 2-16,5 3 0 16,3-1 2-16,7 1-2 15,2 2-1-15,-3-2 1 16,4-3-1-16,-1 0 0 0,0 0 0 15,1 0-3 1,-1 0 2-16,3 0 1 0,1 3 2 16,-4-1-1-16,6 1-1 15,1 0 1-15,-1-1-1 16,3-2 0-16,-3 0 0 16,1 0-3-16,-1-2 2 15,0-1 1-15,1 0 2 16,-1 1-1-16,-3-1-1 15,3 0-2-15,1 1 1 0,2-1 1 16,3 3 0-16,0-3 0 16,7 1 0-16,-1-3-3 15,0-1 2-15,-3-2 1 16,3 3 0-16,4-3 0 16,-1-3 0-16,0 4 0 15,0-1 0-15,3-3 0 16,0 0 0-16,3 1-3 15,4-1 2-15,-1 1 1 16,0-1 0-16,0-2 0 16,3 0 0-16,0-1 0 15,0-4 0-15,3 2 0 16,0-3 0-16,0-4-3 16,0 2 2-16,0-3 1 0,0-3 0 15,0 1 0-15,0-1 0 16,0 4-9-16,0-1-4 15,1 3 15-15,-4-1 10 16,3 1-5-16,0 3-3 16,0-1-14-16,0 1-6 15,0-1 8-15,0 3 4 16,0-5 14-16,0 0 8 16,-3 0-9-16,0 0-5 15,-3-3-2-15,0-3 0 16,0 3 1-16,1 1 3 15,-1 2-3-15,-3-1 0 0,0 1-3 16,-3 3-1 0,0-1 1-16,0 1 0 15,0 2 0-15,1 0 2 0,-1 0-1 16,-3 3 2-16,0 0-4 16,0-1 0-16,0 1 1 15,0 0 0-15,1 0 0 16,-1 2 0-16,0 0 0 15,3 4 0-15,0-7-3 16,0 6 2-16,1-2 1 16,-1 2 0-16,0 0-3 15,0-3 2-15,0 1 1 16,0-1 0-16,-6 1 0 0,4-1 0 16,2 0 0-1,-3 3 0-15,0-5 0 16,0 3 0-16,-3-1-3 0,1-2 0 15,-4-3-1 1,0 0 0-16,0 0 0 16,3 0 3-16,1 3 0 0,2 0 1 15,0 0 0-15,0 2 2 16,0 0 1-16,3 1 1 16,1-1-5-16,-1 3-1 15,-3 0 1-15,0-2 0 16,0 2-2-16,0-3 2 15,1 1 1-15,2 2 0 16,0 0 2-16,3 0 1 0,0 0-4 16,0 3 1-16,0-3 0 15,0 2 0-15,1-1 0 16,2-1 0-16,0 0 0 16,0 0 2-1,3-3-14-15,0-2-5 0,0-3 18 16,3-5 9-16,0 0-12 15,0-3-5-15,3-8 3 16,0 3 3-16,0 0 2 16,0 0-1-16,0 2 1 15,0 6-1-15,-3 3-3 16,3 4 2-16,-3 1 1 16,3 5 2-16,0 0-3 15,0 6 0-15,0 2 5 0,-2 10 2 16,-7 9-9-16,3 10-3 15,0 8 9-15,0 3 7 16,0 2-11-16,3-5-5 16,0-5 2-16,0-8 1 15,0-3 9-15,3-5 4 16,0-3-8-16,3-3 0 16,-3-4-4-16,3-6 0 15,0-3-3-15,3-5 1 16,0-5 4-16,0-3 4 15,0-5-1-15,0-6-2 16,3-4 0-16,0-4-1 16,0 1 0-16,0 2 2 15,0 3-1-15,0 3-1 16,0 2 1-16,3 5-1 0,-3 6 0 16,3 2 0-16,-4 6 0 15,4 5 2-15,3 5-1 16,0 6 2-16,3 2-2 15,3 3-1-15,3 0-13 16,3 2-6-16,-1-2-50 16,1-2-22-16,0-1 47 15,0-8 22-15</inkml:trace>
  <inkml:trace contextRef="#ctx0" brushRef="#br2" timeOffset="78514.1938">9616 16055 192 0,'-3'-3'74'0,"3"3"-58"0,3 3-4 0,-3-3-4 16,9 5-7-16,0 3 2 16,6 3-4-16,6 5 0 15,3 2 1-15,-1 1 0 0,4 7 0 16,3 3 0-16,6 0 2 15,5-2 3-15,10-1 2 16,5 1 3-16,7-1 4 0,-1 1-4 16,7-4 2-1,2-1-7-15,7 1-1 16,5 4-2-16,0-9 1 16,1-2-2-16,2-3 2 15,6 3-2-15,1 0 2 0,-4-3-2 16,6 1-1-16,0-1 1 15,4-2-1-15,-1 2 0 16,-3-5 2-16,3 2 1 16,7-2 3-16,-1 0 1 15,0 0 1-15,0-3-4 16,3 6-1-16,3-3-1 0,-2 0-2 16,-1-3 1-1,3 0-1-15,9 3 2 0,-6 0 3 16,0 3 0-16,3-3 0 15,0-3-3-15,-3 0 1 16,1-2-2-16,5-3-1 16,26 0 1-16,-11 5-1 15,-3-5 0-15,0-5 0 16,-3 2 0-16,-3-2 0 16,0-3 0-16,0-2 0 15,-3 2 0-15,0-3 2 16,6-2-1-16,3 8-1 15,-9-6 1-15,3-5-1 16,0 0 0-16,-3-2 2 16,-8 2-1-16,-1 0-1 0,3 0 1 15,-3 3-1-15,-6-6 0 16,-3 1 2-16,0 2-1 16,1 3-1-16,-7-6 1 15,-3 1-1-15,-3-1 0 16,4 1 0-16,-4-1 0 15,0 3 0-15,-9-2 0 16,-2 4 0-16,-1-4 0 16,1 2 0-16,-4 0-3 15,-3 0 2-15,-5-2 1 16,-4 5 2-16,-2-3-1 16,-1 0-1-16,1 0 1 15,-1 3-1-15,-2-1 0 0,-4 1 0 16,-2 3 0-16,-6-4 0 15,-4 1 0 1,1 0 0-16,-6-3 0 0,-1 3 2 16,1-3-1-16,0 8-1 15,-4-5-2-15,1 0 1 16,-3-1 1-16,0 1 0 16,-1-8 0-16,-2 5 2 15,-3 0-1-15,-3 0-1 16,-3 0 1-16,-1 1-1 15,1-1 0-15,-3-3 2 0,0 6-1 16,3-3-1-16,0-2 1 16,0-1-1-16,2 1-3 15,1 2 2-15,3-3 1 16,-3 3 0 0,0 0-3-16,-1 1 2 0,1 1 1 15,-3 1 0 1,3-3 0-16,-3 3 2 0,-1 5-1 15,-2-3-1-15,0 1 1 16,-3-1-1-16,0-2 0 16,-3 2 0-16,0-4 0 15,0 1 0-15,0 1-3 16,-3 0 2-16,-4 2 1 16,1 1 0-16,0 2 2 0,-3 2 3 15,-3-1 4-15,0 1 2 16,-3 4-3-16,-3 2-3 15,-5 5-7-15,-7 5-1 16,-6 1-4-16,-3 2 2 16,-3-2 3-16,1 2 1 15,-1-5-2-15,0 3 2 16,6-9 1-16,3 6 2 16,6-2-1-16,4-6 2 15,5 0-7-15,6-3 1 16,9-8-4-16,5 3 0 15,10-8 1-15,6-5 2 16,6 3-3-16,-4 2 2 16,-2 3 3-16,-3 2 1 15,-6 3 3-15,-3 8 1 0,-3 8 1 16,-3 3 0-16,-4 7 4 16,-5 9 5-16,-6 7 2 15,-3-2 0-15,-2 2-1 16,-1 3 1-16,-3 0-6 15,0 0-1-15,0-5-6 16,0 8-4-16,3-8-46 16,0-6-17-16,3 0 32 15,6-7 17-15</inkml:trace>
  <inkml:trace contextRef="#ctx0" brushRef="#br2" timeOffset="81908.5047">19832 14631 208 0,'0'-2'77'0,"-3"2"-60"0,6 0-1 16,-3 0-1 0,3 2-7-16,0 6 3 0,0 0 18 15,-3 0 11-15,3 6-21 16,-3 1 10-16,0 7 4 0,-3 1-8 15,0 6-5-15,0 1-3 16,0-1 2-16,0-3-11 16,0 1-2-16,0-4-4 15,0-4-2-15,0-3 3 0,0-3 2 16,3-2-2-16,0-3 0 16,0-3-1-16,0-5-2 15,3 0 1-15,6-3 1 16,3-2-6-16,3 0 1 15,2-1-1-15,4 4 2 16,0 4-4-16,3 4 2 16,0 4 2-16,-3 6 3 15,-4 5 0-15,-2 3 2 16,-6 0 0-16,-3 2 3 16,-9-2 6-16,-6 3 2 15,-9-1-1-15,-2 1 2 16,-7-1-6-16,0-5-1 15,-3-2-6-15,-3-6-4 16,1-5-13-16,-1-3-5 0,0-8-3 16,1-2 2-16,5-5-82 15,3-6-35-15,9-3 70 16,3-5 34-16</inkml:trace>
  <inkml:trace contextRef="#ctx0" brushRef="#br2" timeOffset="82148.687">19787 14629 332 0,'-9'-8'123'0,"12"5"-95"0,3-2-6 0,0 5-10 15,3 0-6-15,3 0 1 16,6 0 3-16,6 0 1 15,5 3-5-15,4-1 5 0,3 1 4 16,-1 2-9-16,4-2-4 16,-3-1-56-16,-3-2-26 15,-1-5 37-15,-5-5 22 16</inkml:trace>
  <inkml:trace contextRef="#ctx0" brushRef="#br2" timeOffset="86741.947">19626 14695 160 0,'3'0'63'0,"-3"0"-49"0,0 3 5 16,0-3-2-16,-3 2 5 15,0 4 4-15,-3 4 5 16,-6 6 6-16,-5 8-20 15,-10 16 8-15,0 10 5 0,-6 11-5 16,-2-1-2-16,-4 4-9 0,-3 5-1 16,1 0 1-16,2-3 3 15,3-3-9-15,6-10-4 16,4-8-3-16,5-8 1 16,3-8-17-16,3-5-4 15,3-5 0-15,3-1 3 16,3-5-1-16,0-5 0 15,3-8-67-15,3-2-32 16,0-4 60-16,3-17 28 16</inkml:trace>
  <inkml:trace contextRef="#ctx0" brushRef="#br2" timeOffset="87073.4182">19129 14838 220 0,'0'-35'82'0,"0"28"-64"0,6-9 13 16,-3 10 1-16,3 1-15 15,0 0-2-15,0 2 0 16,3 0 0-16,3 6-8 16,0 5 0-16,3 8 3 0,3 13-2 15,2 13 1-15,1 9-3 16,6 4 1-16,3 1-4 15,5 2-2-15,4 0 2 16,6 3 0-16,5-3 5 16,4-2 3-16,3-6-2 0,-7-2 0 15,-5-9-5-15,-7-4-3 16,-5-6-9-16,-6-3-3 16,-6-4-109-1,-3-1-49-15,-6 0 86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6T23:55:04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4300 3662 208 0,'-3'0'79'0,"6"2"-42"0,0 6-19 0,-3 0 25 16,0 6-2-16,0 4 0 15,0 9-9-15,-3 4-5 16,0 1-15-16,3 0-3 0,0-3-2 16,0-3-1-16,0-2 1 15,0-5-6-15,0-6-3 16,0-2-13-16,0-4-2 15,0-1-25-15,0-6-10 16,0-3-37-16,0-5-14 0,-3-2 9 16</inkml:trace>
  <inkml:trace contextRef="#ctx0" brushRef="#br0" timeOffset="1">4312 3553 156 0,'0'-8'57'0,"3"8"-30"0,0-2-16 0,-3 2 15 15,0 0-1-15,3 0 0 16,-3 0-3-16,0 0 1 15,0 0-13-15,0 0 12 0,0 0 7 16,-3 2-11-16,-3 1-2 16,0 0-10-16,0-3-2 15,3 0-4-15,-3-3-1 16,3 3 1-16,0-3 2 16,3 3-3-16,0 0-2 15,3 0-1-15,3-2 0 16,0 2 3-16,0 0 0 15,-6 0-10-15,3 0-3 16,0 2-24-16,-3-2-10 16,3 0-61-16</inkml:trace>
  <inkml:trace contextRef="#ctx0" brushRef="#br0" timeOffset="2">4446 3702 164 0,'-6'10'63'0,"6"-5"-34"0,3 11-16 15,-3-8 19-15,0 3 2 0,0 7 1 16,0 6-10-16,0-3-5 15,3-2-11-15,-3-1-6 0,3-2 0 16,-3-5-2-16,0-3-1 16,0 0 5-16,0-3 1 15,0-5 2-15,0 0 0 16,3-8-4-16,0-8-1 16,0-2-3-16,3-1-1 15,3-2 1-15,0-3 2 16,2 0-3-16,4 3 0 15,0 3 1-15,6 2 0 16,-3 8 0-16,6 3 2 16,-3 7 1-16,-1 9 3 15,-5 2 3-15,3 3 2 16,-6 13 3-16,-3-3 4 0,-3-2-8 16,0-3-3-16,-3-2-4 15,0-3 0 1,0-6-4-16,-3-2 0 0,0 0-19 15,0-2-9-15,0-6-23 16,3-3-7-16,0-10-64 16</inkml:trace>
  <inkml:trace contextRef="#ctx0" brushRef="#br0" timeOffset="3">4854 3350 168 0,'15'-29'63'0,"-12"21"-34"0,-1 2-8 0,-2 1 25 16,0 5-6-16,0 0 1 15,3 8-17-15,0 10-6 16,0 14-11-16,0 5 6 0,-3 11 4 16,0 2-1-16,0 3 3 15,-3 0-1-15,3-8-2 16,0 0-8-16,0 0-5 15,0-8 0-15,0-5 0 0,3-8-4 16,0-6 1 0,-3-5-22-16,0 1-10 0,0-4-15 15,0-2-4-15,0-3-12 16,0-5-5-16,0 0-29 16</inkml:trace>
  <inkml:trace contextRef="#ctx0" brushRef="#br0" timeOffset="4">4732 3617 240 0,'-9'8'90'0,"9"-11"-48"0,-3-5-31 0,3 8 23 15,3 0-3-15,6 0 2 16,0 0-5-16,8 0-3 15,7-5-13-15,3 2-1 0,0 1 2 16,0 2-12-16,-1-3-2 16,1 6-5-16,-3-6 1 15,0 3-26-15,0-11-9 16,2 6-59-16,-2-5-24 16,-3-1 18-1</inkml:trace>
  <inkml:trace contextRef="#ctx0" brushRef="#br0" timeOffset="5">5568 3307 192 0,'3'8'74'0,"0"11"-40"0,0 23-29 16,0-23 19-1,0 4 0-15,-3 9 3 0,3 5 1 16,-3 0 0-16,0 0-15 15,0 6-3-15,0-6 0 0,0-3-2 16,0-5 3-16,-3-2-8 16,3-4-4-16,-3-7 0 15,3 0 2-15,-3-8 2 16,0 3 1-16,-3-3-2 0,6-3-2 16,-6-5 3-16,6 0 0 15,-3-3 1-15,6 1 2 16,0-1-3-16,0-2-2 15,-3-1 0-15,0-2 1 16,0 1-3-16,3-4 0 16,0 0 1-16,0 1 0 15,0-3-3-15,3-1 2 16,0 1 1-16,0-3 2 16,0-2-3-16,0-3 0 15,3 2 1-15,3 1 0 16,-1 4 0-16,4 4 2 15,3-1-1-15,0 6 2 16,0 7-4-16,-3 12-2 0,0 4 4 16,-3-2 3-1,-1 8 3-15,-2 0 1 0,-3 0 0 16,-3-1 2-16,0 4-3 16,0-6-2-16,-3-5-5 15,0-3-15 1,0-5-45-1,3 0-6-15,3-13-62 16,0-6 15 0</inkml:trace>
  <inkml:trace contextRef="#ctx0" brushRef="#br0" timeOffset="6">5904 3654 196 0,'-12'0'74'0,"12"5"-40"0,-5 3-35 0,2 0 15 16,-3 3 3-16,0 5 7 16,0 2-2-16,0 1 1 15,3 12-12-15,6 1-4 0,3-5-1 16,3-4 3-16,3-4 5 16,2-3-2-16,4-8 1 15,6-6-3-15,0-4 1 16,-3-9-2-16,-3-7 2 15,-7-1 0-15,-2-2 1 16,-3-3-4-16,-6-2 0 16,-6-1-7-16,-5 6-1 0,-1 5 2 15,-3-8 1-15,0 11-1 16,0 5-2-16,0 3-19 16,0 2-8-16,3 3-19 15,3 0-9-15,3 3-25 16,3 2-10-16,3-5-1 15</inkml:trace>
  <inkml:trace contextRef="#ctx0" brushRef="#br0" timeOffset="7">6062 3643 208 0,'-3'3'79'0,"6"2"-42"0,-3 11-28 0,0-5 19 15,0 7-3-15,0 6 2 16,3 10-9-16,3 3-3 16,0-2-8-16,3-3-3 0,0-6 0 15,3-2 2-15,0-6 1 16,3-4-1-16,5-6 1 16,-2-8 0-16,-3-6 1 15,0-12-2-15,3-6-1 16,-6-2-6-16,-3-4 1 15,-3 1 0-15,0 0 2 16,-3 3-1-16,-3 5-1 0,0 5 1 16,0 5 1-1,0 1-6-15,0 7 1 16,0 3 5-16,3 5 4 0,0 6 1 16,3 2 1-16,-1 3 0 15,4 5 0-15,0 5-7 16,0-2 0-16,0-3-1 15,0 1 0-15,0-6-7 16,0-6 0-16,0 1-30 16,0-6-11-16,0-2-15 15,0-3-4-15,6-11-34 16,-1-10-19 0,7-3 59-16</inkml:trace>
  <inkml:trace contextRef="#ctx0" brushRef="#br0" timeOffset="8">6526 3651 232 0,'-2'-8'88'0,"4"6"-48"0,-2-1-23 0,0 3 25 16,0 0-7-16,-2 0 2 15,-4 0-12-15,0 0-3 16,-6 5-13-16,-3 3-5 0,0 3-3 16,3 2-1-16,3 0 0 15,3 1-3-15,9 1 2 16,9-1-1-16,0-1 0 15,3 5 2-15,0 1 0 16,-3 2-3-16,-3 0 2 0,-4-2 5 16,-7-1 2-1,-4 1-2-15,-9-3-1 16,-6-3 1-16,0-3 0 0,0-4-9 16,0-4-4-16,0-2-17 15,7 0-9-15,2-2-12 16,6-4-6-16,6-7-18 15,6 0-7-15,9-8-9 16</inkml:trace>
  <inkml:trace contextRef="#ctx0" brushRef="#br0" timeOffset="9">6619 3736 244 0,'0'3'90'0,"3"-3"-48"0,12 2-38 16,-9 1 19-16,5 0 0 0,1-1 6 15,0 1-10-15,3-1-1 16,3 1-10-16,3-3-3 0,0-3 1 16,0 1-3-16,-4-3 0 15,4-3 3-15,-3-3 1 16,-3 0-1-16,-3 1 1 16,-9-1-4-16,-3 1 0 15,-6-1-1-15,-6 3-2 16,-6 0-2-16,-6 6-1 15,-2 2-1-15,-4 7 3 16,3 7-2-16,3 2 1 16,3 2 6-16,6 3 2 0,7 8 9 15,5 0 2 1,8 1-4-16,10-4 0 0,9-5-8 16,6-2-3-16,6-6-15 15,5-8-4-15,1-2-59 16,0-6-28-16,-7-2-34 15</inkml:trace>
  <inkml:trace contextRef="#ctx0" brushRef="#br0" timeOffset="10">7437 3321 188 0,'3'-6'71'0,"-3"6"-38"0,0 6-17 16,0-6 24-16,0 2 1 15,-6 14 3-15,-12 13-9 16,-8 8-2-16,-7 16-18 16,-6 5 0-16,1 6 1 0,-7 7 1 15,6-7 1-15,6-6-7 16,7-10-2-16,5-9-5 15,3-7-1-15,6-8-19 0,3-6-7 16,3-7-17-16,3-11-7 16,3-5-13-16,3-6-5 15,0-21-50 1</inkml:trace>
  <inkml:trace contextRef="#ctx0" brushRef="#br0" timeOffset="11">7062 3323 256 0,'-9'-10'96'0,"9"12"-52"0,3-4-45 0,-3 2 20 15</inkml:trace>
  <inkml:trace contextRef="#ctx0" brushRef="#br0" timeOffset="12">7071 3334 470 0,'18'32'51'0,"0"7"-26"16,6 9-5-16,3 7-3 0,2 6-5 15,1 3-2-15,3-3-1 16,0-6-1-16,-4-5-4 15,-5-7-1-15,-3-9-8 16,-3-7-2-16,-3-6-45 16,-3-5-20-16,-1-6-78 15,-2-7-38 1,-3-11 94-16</inkml:trace>
  <inkml:trace contextRef="#ctx0" brushRef="#br0" timeOffset="13">7860 3527 192 0,'-9'0'71'0,"3"3"-38"0,3-1-10 0,3-2 24 0,0 0-2 16,0 0 3-16,0 0-14 16,3 3-5-16,3-3-17 15,6 2 3-15,3 1 5 0,3 2-2 16,3-2-1-16,2 0-5 16,1-3-2-16,0 0-6 15,-3 0-1-15,0 0-1 16,-1 0-2-16,-2 0 1 15,0-3-1-15,-3 3 2 16,-3 0 3-16,-3 0-18 16,-3-3-5-16,-6 3-8 0,0-2-1 15,0-1-12-15,-3 3-5 16,0 0-9 0,-3 3-3-16,0-3-24 15,0 0-45-15,0 0 32 16</inkml:trace>
  <inkml:trace contextRef="#ctx0" brushRef="#br0" timeOffset="14">7887 3686 184 0,'-12'2'68'0,"15"-2"-36"0,-3 0-13 0,0 0 23 16,0 0-3-16,0 0 1 15,0 0-11-15,6 3-3 16,3-3-15-16,3 0 4 0,3 0 5 16,5 0 0-16,4 0 3 0,-3 0-7 15,0 0 1-15,0 0-6 16,0 0-1-16,-4 0-4 16,-2 3-1-16,-3-3-6 15,0 2 1-15,-3-2-5 16,-3 3-1-16,0-3-17 15,-6 0-5-15,3 0-26 16,3 0-8-16,0 0-60 16,3-3-46-1</inkml:trace>
  <inkml:trace contextRef="#ctx0" brushRef="#br0" timeOffset="15">8405 3381 228 0,'-3'-2'88'0,"6"4"-48"0,-3 1-36 15,0-3 21-15,0 0-5 16,6 0 0-16,6 3-2 16,-1-3 1-16,7 0-10 0,3-6-1 0,6 1 2 15,0 0-2 1,2 0 1-16,7-1-5 0,0 1-1 16,-3 0-3-16,-4 2-1 15,-2 0 1-15,-3 1 2 16,-6 2 3-16,-3 0 2 15,-3 2 3-15,-3 6 1 16,-6 8 1-16,-3 3 2 16,-3 4-5-16,-3 7-1 15,0 7 0-15,-6 2 2 16,-3 4 1-16,0 4 3 16,3-4-5-16,3 7-1 15,3-5-2-15,0-5 1 16,0-3-6-16,3-8-3 15,0-5 3-15,0-6 1 0,0-2-11 16,0-6-4 0,0-2-14-16,1 0-5 15,-1-2 1-15,0-4 4 0,0 1-16 16,0-3-7-16,0-3-31 16,0 1-11-16,0-1-4 15</inkml:trace>
  <inkml:trace contextRef="#ctx0" brushRef="#br0" timeOffset="16">8577 3659 192 0,'-12'-2'74'0,"12"2"-40"0,0 0-16 0,0 0 23 15,0 0-6 1,0 0 2-16,0 0-15 0,6 0-5 16,6-3-10-16,3 0 4 0,3 3 4 15,12-2 4-15,3-1 3 16,-1 0-3-16,-2 3-2 16,-3 0-7-16,-3 0-4 15,-4 0-6-15,-2 0 0 16,-6 0-13-16,-3 0-7 0,0 0-31 15,0 0-13 1,6-16-184 0,-9 3 134-16</inkml:trace>
  <inkml:trace contextRef="#ctx0" brushRef="#br0" timeOffset="17">9092 3606 160 0,'0'0'63'0,"0"0"-34"0,0 14-12 0,0-9 46 16,3 0-35-16,-3-2 33 16,0-1-35-16,0 1 15 15,0 0-24-15,-3-1 13 16,0 4-17-16,-3-4 6 15,3 1-11-15,-3-3 2 16,6 3-6-16,-3-3-4 16,3 0-1-16,0-3-8 15,3 3 5-15,0-3-5 16,3 1 5-16,0-1 0 16,0 3 2-16,0 0 2 15,0 3 0-15,-3-3 8 16,0 0-4-16,-3 0-1 15,0 2-2-15,-3-2-28 16,3 3 15-16,-3-3-76 16,3 3 48-16,-3-3-114 15,3 0 87-15</inkml:trace>
  <inkml:trace contextRef="#ctx0" brushRef="#br0" timeOffset="18">9065 3895 152 0,'0'-3'57'0,"0"3"-30"0,3 0-10 0,-3 0 44 16,3 3-34-16,0-1 34 16,0 6-36-16,0 3 23 15,3 5-28-15,-3 5 22 16,3 3-23-16,-6 2 18 15,0 3-21-15,-6 6 5 0,0-6-14 16,-6-3-7-16,1-5-22 16,-1-5-9-16,0-3 16 15,0-5-52-15,0-2-21 0,-3-6-50 16</inkml:trace>
  <inkml:trace contextRef="#ctx0" brushRef="#br0" timeOffset="47">11093 15094 132 0,'-9'-2'52'0,"9"4"-28"0,-6-4-22 0,6 2 14 15,-3 0 14-15,0-3 8 16,0 3 3-16,0 0-1 16,0 0-21-16,0 0 4 0,0 0 4 15,3 3-4-15,0-3-1 16,-3 2-8-16,3-2-1 16,0 0-4-16,0 0 0 15,0 0-1-15,0 0 2 16,0 0 1-16,6 0 1 15,0 0 0-15,6 3 2 16,3-3-3-16,8-3 1 16,7 1-1-16,12-3 3 15,11-1-5-15,7 4-3 0,5-1-3 16,7-2 0-16,11-1-2 16,6 1-1-16,4 0 3 15,5 0 0-15,-3-1-4 16,6-2 1-16,-2 3 2 15,-4-6 1-15,-6 3 5 16,-3 1 3-16,4 1-4 16,-7 1-2-16,-11 2 0 15,-4 1-1-15,-8-1 2 16,-4 0 1-16,-5 3 1 16,-10 0 0-16,-5 0 0 15,-3 0 0-15,-3 0 0 16,-7 0 2-16,-2 0-3 0,-3 0-2 15,-6 0-2 1,-3 0 0-16,0 0 0 0,-3 0 1 16,-3-2-2-16,0-6-13 15,-3 2-2 1,0 1-23-16,0-3-7 16,0 3-23-16,3-3-11 15,0 0-28-15,6 0-8 16,0 0-13-1</inkml:trace>
  <inkml:trace contextRef="#ctx0" brushRef="#br0" timeOffset="48">12971 14713 168 0,'-12'-15'66'0,"9"15"-36"0,-3-3-13 16,6 6 22-16,-3-3 2 16,0 0 5-16,0 0-10 15,0 2-4-15,0 4-18 16,3-1-2-16,0-5-1 0,0 0-2 16,3 2 2-16,3 4 0 0,3-1 1 15,3 3-2 1,3 3-1-16,3-1-5 0,2 6-1 15,7 3-1-15,6-1-2 16,0 3 1-16,-1-2-1 16,-2-1 0-16,0 1 0 15,-6-1 0-15,0-2 2 16,-10 3-1-16,-2-3-1 16,-3-1 7-16,-6 1 3 15,-6 0 1-15,-6 3 1 16,-6-1-2-16,-2 6-1 15,-7 3-1-15,-3-6 2 16,0 0 1-16,0 0 1 0,7 0-4 16,-1-2-3-1,3-1-2-15,3-2-3 16,0-3-2-16,3-2-1 0,3-3-27 16,0-3-12-16,9 0-63 15</inkml:trace>
  <inkml:trace contextRef="#ctx0" brushRef="#br0" timeOffset="49">14891 13549 108 0,'0'-2'44'0,"3"2"-24"0,-3 0-8 0,0 0 16 16,0 0-1-16,0 0 4 15,0 0-6-15,0 0-3 16,0 0-12-16,0 2 0 0,0 1 1 16,0 0-2-16,0-1 2 15,-3 1-2-15,0 0 2 16,0-1-2-16,0-2 2 15,-6 0 7 1,0 0-5-16,3-2-1 16,0-1-4-16,3-2 0 0,0-1-7 15,3 1-1-15,6-3-2 16,0 0-2-16,0 3 0 16,6 0 3-16,0 2 0 15,0 3 1-15,-1 3-5 16,1 2-1-16,0 3 3 15,-3 0 1-15,-3 2 4 16,-3-2 1-16,-3 0 3 16,-3 0 3-16,0-3-4 15,-3 1-1-15,-3-4 0 16,0-2 0-16,0 0 0 0,1-2 2 16,-4-4-1-16,3-2 2 15,3-2-6-15,6-1-3 16,0 1-2-16,3 2 3 15,3 3-2-15,3 5-1 16,0 2 0-16,2 6 0 16,1 0 0-16,0 3 3 15,-3-1 2-15,-3-2 2 16,-3 5 1-16,-3-2 0 16,-3-3 0-16,-3-3 0 15,0-7-2-15,-3-1 1 16,0 0 0-16,3-2 1 15,0-3-2-15,0-3 1 16,4 1-4-16,-1 2 0 16,3 0-1-16,0 3-2 0,0 2 0 15,0 3 3 1,0 0 0-16,0 3 1 0,0 2-3 16,0 0 0-16,0 1-49 15,0-1-20-15</inkml:trace>
  <inkml:trace contextRef="#ctx0" brushRef="#br0" timeOffset="50">16504 11589 160 0,'6'16'60'0,"-6"-11"-32"0,3-2-33 0,-3 2 69 16,0 0-17-16,0 0-11 16,-3 1-9-16,-6-1-17 15,0 0-4-15,-6-2 2 16,0 0-2-16,3-3-3 15,3 0 1-15,0 0-3 16,4-3-1-16,10-13 1 16,10 3-6-1,-3 0 1-15,3 2 2 16,0 6 1-16,0 2-2 16,0 0 2-16,0 9 5 15,-6-1 2-15,0 0 6 16,-4 3 3-16,-2 0 0 15,-3 0 1-15,-5-3-4 0,-1 1-2 16,-3-4-6 0,0-2-3-16,-6 0 4 15,-3 0-5-15,3-5-2 16,9 0 1-16,3-6 0 16,9 6-8-16,0-3-2 15,0 3 4-15,6 7 3 16,0 1 3-16,0 5 1 15,-3 3 4-15,-3-1 2 16,-3-2 4-16,-3 0 4 16,-3 0-6-16,-6 0 0 15,-6 0-2-15,0-3-1 0,-3-2-1 16,3-3 0-16,0 0-5 16,3-3-1-16,0-2-4 15,10-1-1-15,7-1-5 16,4 1 0-16,3 1 4 15,3 2 4-15,0 3 1 16,0 3-1-16,0 2 9 16,-3 1 4-16,-6-1 2 15,-3 0 1-15,-3 0-2 16,-3 1 1-16,-3-1-11 16,-6-2-4-16,0-1-34 15,-6-2-12-15,3 0-59 16,0 0-62-1,9 0 55-15</inkml:trace>
  <inkml:trace contextRef="#ctx0" brushRef="#br0" timeOffset="51">16489 11673 144 0,'0'0'55'0,"0"0"-30"0,0 0-29 15,-6 6 47-15,-6 2-14 0,0 5-2 16,-3 0-4-16,-5 6-14 16,2 4 1-16,-3 9 3 0,0 0 4 15,-3 5 2-15,3-3-6 16,-8 6 0-16,-1 0-4 15,-3-1 0-15,0 4-5 16,-8 2-1-16,-4 8 3 16,0-3 3-16,1 0-2 15,-1 3 1-15,6 3-3 16,1-6 0-16,-4-2 1 16,3-1 1-16,4-4-3 15,2 7-1-15,0-3-1 16,-3-2-2-16,-5 0 1 15,2 3-1-15,0-3 0 16,4-3 0-16,-1-2 0 16,3 0 0-16,-3-1 2 15,1 1 3-15,2 0 2 0,0-1 3 16,1 1-7-16,-1-3-2 16,-3 6 5-16,0-4 6 15,7-4-6-15,2-4-3 16,0-4-5-16,6-3 1 15,3-3-4-15,3-5 1 16,3-3-9-16,1 0-4 16,-1 0-18-16,6 1-7 15,3-4-27-15,6-2-11 16,-3-8-26-16</inkml:trace>
  <inkml:trace contextRef="#ctx0" brushRef="#br0" timeOffset="52">16578 11658 72 0,'-3'-3'27'0,"3"3"-14"0,0 0-9 16,0 0 8-16,0 0 4 0,0 0 2 15,0 0-1-15,0 0 0 16,0 0 4-16,0 0 3 16,0 0-1-16,0 0 0 15,0 0-12-15,0 0 4 0,0 0 3 16,-3 0-4-16,3 0 2 15,-3 0-3-15,3 0 2 16,-3 0-4-16,3 0-1 16,0 0 0-16,0 0 1 15,0 0-10-15,0 0-5 16,6 3-1-16,0 2 3 16,3 3 3-16,0 5 2 15,6 0-1-15,3 3-2 16,0 3 1-16,3 4 1 15,2 7 1-15,4-1 3 0,3 5-3 16,3-5-2-16,5 3 2 16,1 2 2-16,0 1-2 15,0-4-2-15,5 4 4 16,-2-3 1-16,0-1 0 16,2 1-1-16,1 10 1 15,-1-2 1-15,10-3-1 16,-12-2-1-16,-1-1-1 15,-2-2 2-15,-3-1-1 16,-6-1 2-16,-1-4-2 16,1 0 0-16,-3-2-3 15,-3-3 1-15,0 1-2 16,-1-1-1-16,4 3 3 0,0-3 2 16,-3 0 0-16,5 11 0 15,4-6-1-15,-3 1 2 16,0-1-3-16,0-2 0 15,-1 2-1-15,-2-5 1 16,3 1-2-16,-3-4 2 16,-1 9-2-16,-2-6-1 15,3-3 1-15,-6 1-1 16,0-3 2-16,0 0 1 16,-4-1 1-16,1 1 0 15,0-2 0-15,-3-1 2 16,-3-3-3-16,0 1 0 15,-3-3-1-15,0 0-2 16,0 0 1-16,-3 0-1 16,-1 0 0-16,1 0 2 0,0 0-3 15,6-1 0-15,-3 1 1 16,6 3 0-16,-3 0 0 16,-3-3 0-16,0-1-11 15,-3-1-3-15,0-6-15 16,0 2-7-16,-3 1-27 15,-3-3-10-15</inkml:trace>
  <inkml:trace contextRef="#ctx0" brushRef="#br0" timeOffset="53">18332 13264 140 0,'3'0'55'0,"2"2"-30"0,-2 4-10 16,0-1 20-16,0 0-4 15,0 0 2-15,0 1-6 16,-3-1-2-16,0 3-13 16,-3-3 8-16,-3 0 3 0,0 1-11 15,-5-6-5-15,-1 0-2 16,-6-3 1-16,3-2-5 16,3-3-1-16,0-3 2 0,3 1 1 15,3-9-4 1,3 1 1-16,9-3 0 0,0 2 0 15,6 6-5-15,0 5 1 16,3 10 0-16,0 4 2 16,0 2 10-16,-1 2 4 15,-2 4 3-15,-3-7 1 16,-3 4 16 0,-6-3-11-16,-3 0-4 15,-3-5-8-15,-3-1-4 16,-5-2-2-16,2-2-3 0,3-4-6 15,-3 1-4 1,9-8-10-16,6 0-2 16,6-6 2-16,0 8 2 0,0 6 8 15,2 8 4-15,1 2 4 16,0 3 1-16,-3 0 12 16,-3 3 5-16,-6-1 3 15,-3-2 1-15,-3 0-7 16,-3 0 0-16,0-3-43 15,-5-2-17-15,-1-3-103 16</inkml:trace>
  <inkml:trace contextRef="#ctx0" brushRef="#br0" timeOffset="54">15007 13475 144 0,'0'-2'55'0,"0"4"-30"0,3-2-23 0,-3 0 14 16,0 0 5-16,6 0 5 16,0 0-1-16,3 3 2 15,11 0-15-15,4-1 4 0,3 1 2 16,6 2 5-16,8-2 6 15,4-1-12-15,9 1-2 16,14 0-5-16,1 2-1 0,11-2-3 16,0-3-1-1,7 0-1-15,8 0 2 0,-3 0-1 16,0-3 2-16,1 0-2 16,5 1 0-16,0-1-6 15,0-2 1-15,-5-1 0 16,2 1 2-16,-3 0-1 15,0 0-1-15,4-1 1 16,-7 1-1-16,0 0 0 16,4-1 0-16,2 4 2 15,-3-1 1-15,-3 3-4 0,-2-3 1 16,-1 1 4 0,3-1 2-16,-5 3-2 15,-1 0-1-15,-12 0 3 0,-2 0 3 16,-10 0-4-16,-2 0-3 15,-15 0-17-15,-7-2-7 16,-8 2-69-16,-3-22-93 31</inkml:trace>
  <inkml:trace contextRef="#ctx0" brushRef="#br0" timeOffset="55">14950 13758 4 0,'0'-8'0'0</inkml:trace>
  <inkml:trace contextRef="#ctx0" brushRef="#br0" timeOffset="56">14962 13653 144 0,'0'-35'55'0,"0"14"-30"0,0 8-14 15,3 10 18-15,-3 0-8 16,0 3-2-16,0 0-5 16,3 11-1-16,3 10-7 15,-3 8-2-15,0 16 2 0,0 8-3 16,0 13 0-16,-3 24 5 16,0 11 3-16,0 10 2 0,-3 24 3 15,0 2 2 1,-3 17 3-16,0-6 2 15,0-5 1-15,3 5-7 16,0-5 0-16,3-5-6 0,0-3-1 16,0 10-4-16,0 1-1 15,0-6-1-15,0 5 2 16,0-4-1-16,0-9 2 16,0-3 0-16,3-12 1 15,-3-11-2-15,0-6-1 16,0-10-1-16,0-5 0 15,-3-8-2-15,3-11 1 16,0-13-7-16,0-6-1 16,0-10-16-16,0-10-6 15,3-3-15-15,0-8-6 0,0 2-12 16,0-5-2-16,3 0-49 16</inkml:trace>
  <inkml:trace contextRef="#ctx0" brushRef="#br0" timeOffset="57">14932 17449 96 0,'-9'-5'38'0,"9"5"-20"0,-3-3-10 16,3 3 11-16,0 0-3 15,3 0 1-15,3 0 6 16,0-5 3-16,6 5-1 15,6 0 2-15,9-5-15 16,9 2 0-16,5 0 1 0,16-4 2 16,5 4 3-16,13-10-4 15,17 7 0-15,12-2-2 16,12-2 2-16,27 5-5 16,3-3-3-16,21 2-1 15,-1-7 1-15,4 5 6 16,6 3 4-16,-4 0 3 15,7-3 1-15,-7 0 0 0,-8 0 0 16,0 2-7-16,-12 1-3 16,-15-3-1-16,-9 3-1 15,-9 0 0-15,-9-3 2 16,-12 8 1-16,-12-6 1 16,-14 6-4-16,-10-2 0 15,-8-4-5-15,-6 6 0 16,-10-5 1-16,-8 5 0 15,-3 0-7-15,-9 0-2 16,-3 0-14-16,-4-2-5 16,-2-17-47-16,0-2-19 15,0-6-10-15,-6-4-29 16</inkml:trace>
  <inkml:trace contextRef="#ctx0" brushRef="#br0" timeOffset="58">18436 13449 132 0,'0'-8'52'0,"3"5"-28"0,-3 1-17 15,0 2 21 1,9 0-7-16,0 0-6 15,-4 0-4-15,1 0-7 16,-3 0 4-16,-3 0 2 0,0 0-8 0,9 5 0 16,-6 5 2-1,3 6 5-15,0 5-3 16,0 9-1-16,0 9-2 0,-3 4 0 16,0-1-2-16,-3 11 2 15,-6 0 2-15,6 2 4 16,-3 14 2-16,-3 3 1 15,-6-1-4-15,9-2 0 16,-6-3-5-16,3-5-2 16,0-6 2-16,1 1 0 15,2-1 5-15,0-2 3 16,0-2-2-16,0-1 0 16,-3-2-3-16,3 2-1 15,0-3-3-15,0 4-2 0,0 10 1 16,0-1 1-1,0-1-1-15,3-1 2 0,-3-5-2 16,0 2 2-16,0-2 2 16,3-2 2-16,0-1-1 15,0 5-1-15,0-2-3 16,0 3 1-16,0-1-2 16,0 6-1-16,0 5 1 15,0 3-1-15,0 3 0 16,0-4 2-16,0 1-1 15,0-5 2-15,0-6-2 16,3 0 2-16,0-5-2 16,0 3 2-16,0-3-2 15,0-3 2-15,0 8-2 0,0-5 2 16,0 0-2-16,0 2 2 16,3-7-2-16,3 5 2 15,-3 0-2-15,5-3-1 16,-2-2-2-16,0-6-1 15,-3 6 2-15,0-3 2 16,0-6 0-16,-3-2 2 16,0-7-4-16,0-1-2 15,0-6-14-15,0-4-4 16,3 2-35-16,0-5-14 16</inkml:trace>
  <inkml:trace contextRef="#ctx0" brushRef="#br0" timeOffset="59">17159 15970 160 0,'-6'8'60'0,"6"-3"-32"0,0 30-24 16,0-14 15-16,0 16 11 0,3 27 8 15,-3 12-11-15,0 20-6 16,0 15-12-16,0 2 7 16,0-7 4-16,0-10-10 0,3-12-6 15,0-10-2-15,0-15 0 16,0-9-1-16,0-11 2 15,0-7-22-15,0-24-42 16,-3-13-4 0,3-11-37-1</inkml:trace>
  <inkml:trace contextRef="#ctx0" brushRef="#br0" timeOffset="60">17177 15859 244 0,'-15'-3'90'0,"12"3"-48"0,3 0-51 16,0 0 14-16,3 0-5 16,6-5 2-16,9 3 8 15,8-4 3-15,19 1-6 16,3-3-2-16,5-3-1 0,7-2-5 15,5-3 1-15,10-2 0 16,-1-1 2-16,-3 11-8 16,-8 3-1-16,-6 5-1 15,-10 8 2-15,-8 8 4 16,-9 21 1-16,-7 8 7 0,-8 16 6 16,-6 15-4-16,-3 14 0 15,0 14 7-15,-9-1 4 16,0 3 0-16,0 10 0 15,0-10-6-15,3-13-3 16,0-9-5-16,0-7-4 16,0-11 0-16,6-8 1 15,0-13-17-15,0-10-4 16,3-6-44-16,-6-13-17 16</inkml:trace>
  <inkml:trace contextRef="#ctx0" brushRef="#br0" timeOffset="61">17168 15767 112 0,'0'-6'44'0,"3"-2"-24"0,3 6-8 0,-3-1 13 15,3 3 13-15,0 0 6 16,-1 3-6-16,-2-1 0 16,0 9-22-16,0-3 17 0,-3 2 10 15,-3 1-12-15,-3-3-5 0,-2 3-4 16,-1 2 0 0,0-5-8-16,0-3-1 0,-3 0-5 15,3-10 0-15,-3 5-3 16,6-5 2-16,3-3-9 15,6 0-3-15,0 0-2 16,3 3 1-16,3 2 2 16,3 3-1-16,0 3 1 15,0 2 3-15,-3-2 2 16,-3 4 2-16,-4 4-1 16,-4-3 1-16,-4 5 2 15,-3-2 4-15,0-3-2 16,-3-8 1-16,3 0-3 15,0-3 2-15,-3-2-4 16,9-6-2-16,0 3-3 16,6-5-1-16,3 0-3 0,3 2-1 15,3 6 1-15,0 5 4 16,0 5-4-16,0 1 2 16,-6 4 4-16,-4 1 4 15,-4 5 1-15,-4-1 0 16,-3-1-1-16,0-1 2 15,-3-3-1-15,-3-4 2 16,3-4-4-16,3-4 0 16,0-6-3-16,6-3-1 0,3 1-4 15,6-1 1-15,0 3-3 16,3 0 2-16,0 8 1 16,0-2-1-16,0 2 4 15,-3 0 2-15,0 0 0 16,-6 0 2-16,0 2 0 15,-3-4 3-15,0-1-16 16,-6 0-8-16,3-2-51 16,0 0-22-16,3-3-55 15</inkml:trace>
  <inkml:trace contextRef="#ctx0" brushRef="#br0" timeOffset="62">19132 13020 156 0,'-6'-5'60'0,"3"5"-32"0,-3-3-13 0,3 3 20 16,-3 3-2-16,-5 2 3 16,-4 3-9-16,-3 5-4 15,0 6-13-15,-3 15-2 0,3 6-1 16,3 5-3-16,6 5-1 16,6-2-1-16,6-6-2 0,6-2 3 15,6-3 0 1,6-3-19-16,3-7-9 0,12-3-16 15,-4-9-5 1,1-7-54-16</inkml:trace>
  <inkml:trace contextRef="#ctx0" brushRef="#br0" timeOffset="63">19219 13266 208 0,'-6'-10'77'0,"6"2"-42"0,6 0-32 0,-1 2 15 16,4-4 0-16,3-1 3 16,0 3-13-16,0 3-7 15,0 2-1-15,0 9-3 0,-3 7 1 16,-3 5 2-16,-3 4 2 16,-3 1-1-16,-6 4 2 15,0-3 0-15,-3-3 1 16,-3 0-2-16,0-2-2 0,3-4-2 15,3-4 1 1,0 0 3-16,3-3 1 16,3-3 1-16,3-3 0 0,3-2 0 15,3 0 0-15,3 0-5 16,3 0 1-16,0 0 0 16,3 0 0-16,3 0-14 15,-4 0-3-15,-2 0-31 16,0 0-11-16,0 0-34 15</inkml:trace>
  <inkml:trace contextRef="#ctx0" brushRef="#br0" timeOffset="64">19472 13248 184 0,'-3'-3'68'0,"6"0"-36"0,0 6-33 0,-3-3 15 16,3 5 12-16,-1 6 8 16,1 5 2-16,0 0 1 15,0 5-20-15,0 0-6 0,0 0-3 16,0-2-4-16,0-3-3 16,0-3-14-16,0 0-4 15,3-2-40-15,0-3-17 16,0-1-31-16</inkml:trace>
  <inkml:trace contextRef="#ctx0" brushRef="#br0" timeOffset="65">19608 13470 172 0,'-17'8'66'0,"17"0"-36"0,0 5-35 16,0-5 10-16,-3 0 3 15,-3 0 5-15,3 0 0 16,0-3 0-16,0 0-7 16,0 1-4-16,0-4-1 0,0-2-32 15,0 0-14-15,0-2-35 16</inkml:trace>
  <inkml:trace contextRef="#ctx0" brushRef="#br0" timeOffset="66">19787 13234 232 0,'3'0'88'0,"-3"0"-48"0,0 6-36 0,0-4 19 0,-3 4-7 15,0 2 3-15,0 0-8 16,0 2-4-16,0-2-4 16,3 0 0-16,-3 0 0 0,3-3-4 15,3 1-1-15,3-1 3 16,15 0-1-1,-3 0-2 1,0 1 1-16,0 7-1 16,-4-2-2-16,-2 2 9 15,-3 0 4-15,-3 0 4 0,-3 0 3 16,-3-2-5-16,-3 0-1 16,-6-1-4-16,0 1-1 15,-9-3-25-15,1-3-9 16,-1-2-26-16,0-3-8 15,0 0-48 1</inkml:trace>
  <inkml:trace contextRef="#ctx0" brushRef="#br0" timeOffset="67">19731 13242 216 0,'5'-5'82'0,"4"5"-44"0,6-8-44 0,-6 6 14 0,9-1-3 16,3-8 2-16,0 6-3 16,0 0-1-16,-1-1-1 15,1 1-19-15,-3 0-6 0,0-6-71 16</inkml:trace>
  <inkml:trace contextRef="#ctx0" brushRef="#br0" timeOffset="68">20052 13084 200 0,'3'-3'74'0,"15"8"-40"0,12 3-35 15,-19 0 12-15,4 3 15 16,0 10 7-16,0 11 6 16,0-1 3-16,-6 9-23 0,-3-3-4 0,-6-2-1 15,-3-4-8-15,-15 1-1 16,-12 0-38-16,-5-3-18 15,-1-3-82 1</inkml:trace>
  <inkml:trace contextRef="#ctx0" brushRef="#br0" timeOffset="69">16019 11017 192 0,'-18'-2'74'0,"15"2"-40"0,-15 2-29 0,12 4 19 16,-6-1-4-16,-6 5 3 15,-5 6 0-15,-4 13 3 16,0 1-14-16,0 4-2 0,0 6-3 15,12-1-8-15,7 12-1 16,5-6 0-16,9-3 1 0,8-2 1 16,7-9 0-1,6-4-16-15,3-6-6 16,3-8-22-16,-1-8-10 16,1-5-44-16</inkml:trace>
  <inkml:trace contextRef="#ctx0" brushRef="#br0" timeOffset="70">16129 11110 220 0,'0'3'82'0,"0"2"-44"0,3 16-25 0,0-10 22 16,0 4-12-16,0 4 0 16,0 7-12-16,0 4-4 15,-3-4-4-15,0 3 0 0,3 3 0 16,0-6-4-16,0-2-1 16,0-5-39-16,0-6-15 15</inkml:trace>
  <inkml:trace contextRef="#ctx0" brushRef="#br0" timeOffset="71">16212 11131 256 0,'-3'-5'96'0,"3"5"-52"0,9-6-47 16,-3 6 19-16,0 0-10 15,3-2-1-15,6-1-5 16,3-2 0-16,3 0 0 16,-1-1 0-16,1 4 0 0,0-4 0 15,0 1 0-15,-3 2-3 16,-3 1 2-16,-3 7 3 16,-3 6 3-1,-4 5 2-15,-5 5 5 16,-3 2 5-16,1 7-3 0,-4 1 0 15,0 1-6-15,3 2-3 16,0 1-2-16,0-6-3 16,0-5-24-16,0-3-9 15,3-5-67 1,0-6-60-16,-3-15 52 16</inkml:trace>
  <inkml:trace contextRef="#ctx0" brushRef="#br0" timeOffset="72">16331 11232 252 0,'-6'-6'96'0,"12"6"-52"0,6-5-47 15,-3 5 19-15,3-3-6 16,3 1 2-16,3-1-6 16,6 0-4-16,2 1-1 15,-5 2-28-15,0 2-11 0,3 1-74 16</inkml:trace>
  <inkml:trace contextRef="#ctx0" brushRef="#br0" timeOffset="73">16593 11319 200 0,'-3'10'77'0,"12"1"-42"0,-9 0-23 0,0-6 21 16,-3 11-2-16,0 2 2 15,-6-2-12-15,0-3-5 16,0 1-9-16,-2-4-7 0,-1 1-3 16,0-6-38-16,-3 0-15 15</inkml:trace>
  <inkml:trace contextRef="#ctx0" brushRef="#br0" timeOffset="74">16727 11157 220 0,'3'3'85'0,"0"13"-46"0,-3-3-24 15,0-2 26-15,0 5-15 16,-3 5-3-16,0 3-11 16,0-1-3-16,0-4-3 15,0 13-4-15,0-6-9 16,0-5-6-16,3-2-42 16,0-6-18-16</inkml:trace>
  <inkml:trace contextRef="#ctx0" brushRef="#br0" timeOffset="75">16799 11046 212 0,'-3'-2'79'0,"6"-1"-42"0,0 3-32 0,-3 0 19 15,6 0-11-15,-1 0 0 0,4-3-5 16,0 3-3-16,0-2-2 16,-3-1 4-16,0 0 3 0,0 3-3 15,0 0-2-15,0 3 2 16,-3 2 0-16,3 6-1 15,0 5 1-15,0 8 0 16,0 2 1-16,0 6-2 16,3 5 1-16,-6 3 5 15,0 5 2-15,-3-3 1 16,-3-2 1-16,-3-6-6 16,0 0-4-16,-6-4-3 15,-3-7 0-15,0-4-24 16,0-6-11-16,0-2-36 15,0-3-17-15,7-3-35 16</inkml:trace>
  <inkml:trace contextRef="#ctx0" brushRef="#br0" timeOffset="76">13899 12917 168 0,'0'-16'66'0,"12"8"-36"0,-18 11-15 15,3-3 20-15,-3 0-8 16,0 2-3-16,-5 6-10 16,-4 3-4-16,-6 2-5 15,-3 8-6-15,3 11 0 0,3 5-1 16,3 8-2-16,7 0 3 15,5 0 2-15,9-3 2 16,8-2 3-16,4-8-10 16,6-6-2-16,3-7-26 15,3-11-9-15,-1-6-56 16</inkml:trace>
  <inkml:trace contextRef="#ctx0" brushRef="#br0" timeOffset="77">13986 12994 164 0,'-6'0'63'0,"9"2"-34"0,-3 9-23 0,3 0 15 0,0 4 2 15,0 9 6-15,0 3-10 16,0 4-1-16,0 1-10 16,0-3-5-16,0-2 0 0,0-1 0 15,0-7 1-15,0-3-20 16,-1-3-9-16,1-3-49 16,3-2-51-1,0-5 37-15</inkml:trace>
  <inkml:trace contextRef="#ctx0" brushRef="#br0" timeOffset="78">14108 12999 112 0,'-3'-3'44'0,"0"3"-24"0,0 0-10 0,3 0 14 15,0 0 7-15,0 0 3 0,0 0-5 16,0 0-1-16,0 0-15 16,3-2-3-16,3-1 0 0,3 0-8 15,3 1-1 1,0-1-1-16,-1 3 0 0,4 0 0 16,-3 3 2-16,-3 2-3 15,-3 3 0-15,-6 3 3 16,-3 2 1-16,0 0-1 15,0 0-2-15,0-2-2 16,6-1 1-16,3 1-8 16,3 2-2-16,0 0 8 0,3 3 4 15,0 3-3-15,-3-1 0 16,-3 1 3-16,-3-3 1 16,-6 0 2-16,-3 2 0 15,-3-5 4-15,-3-2 3 16,-3-3-6-16,3-3-3 15,0-2-10-15,0 0-5 16,3-3-35-16,3 0-14 16,3 0-23-1</inkml:trace>
  <inkml:trace contextRef="#ctx0" brushRef="#br0" timeOffset="79">14352 13277 192 0,'0'0'74'0,"0"2"-40"0,0 1-11 16,0-3 24-16,0 0-18 16,0 0-5-16,0 0-15 0,0 0-4 15,-3 0-3 1,3 0-17-16,0 0-7 0,0 0-38 16,-3 0-16-16,0 0-18 15</inkml:trace>
  <inkml:trace contextRef="#ctx0" brushRef="#br0" timeOffset="80">14420 13049 212 0,'0'3'79'0,"0"0"-42"0,0 4-32 0,0-1 19 16,0-1-9-16,0 3 0 0,0 0-7 16,0 0-3-16,0 0-2 15,0 0-3-15,0-3 1 0,3 0-1 16,0-2 2-16,3 0-3 16,3-1 0-16,3 1 3 15,3-3 1-15,3 3-4 16,0 2-1-16,0 0 1 15,-1 6 0-15,-2 2 7 16,-3 0 6-16,-3-2 5 16,-3-1 2-16,-6 4-6 15,-3 1 0-15,-6-4-6 16,-3 0-2-16,-3-1-18 0,0-2-8 16,1 0-28-16,-1-3-11 15,-6-2-43 1,6-3-28-16</inkml:trace>
  <inkml:trace contextRef="#ctx0" brushRef="#br0" timeOffset="81">14388 13018 184 0,'-3'-3'68'0,"6"0"-36"0,0 1-22 0,3 2 17 0,-1 0 0 16,-2 0 1-16,3 0-2 16,3-3-1-16,6 0-14 15,6-2 0-15,6 2 0 0,0 1-9 16,-4-1 0-16,1-2-2 16,-3 2 0-16,-3 0-38 15,0 1-16-15,-3 2-64 16</inkml:trace>
  <inkml:trace contextRef="#ctx0" brushRef="#br0" timeOffset="82">14736 12856 176 0,'9'16'66'0,"0"5"-36"0,3 16-24 0,-6-16 15 16,0 14 6-16,-1 4 8 16,-5 6-9-16,-5 3-6 15,-4 0-11-15,-6-1-4 0,-6-2-1 16,-3-8-33-16,0-5-15 15,0-3-64 1</inkml:trace>
  <inkml:trace contextRef="#ctx0" brushRef="#br0" timeOffset="83">14337 13314 192 0,'-3'16'74'0,"0"0"-40"0,-3 5-16 0,3-13 25 0,-3 2-15 16,-3 4-4-16,0-1-14 16,-3 0-6-16,0 3-3 15,-2-3-54-15,-1 0-24 0,0-2-25 16</inkml:trace>
  <inkml:trace contextRef="#ctx0" brushRef="#br0" timeOffset="84">16123 15274 160 0,'-12'3'63'0,"6"5"-34"0,-12 11-19 16,12-6 17-16,-9 5-2 15,-5 17 0-15,2 2-8 16,3 2-2-16,3 12-9 16,3-4-4-16,12 4 1 0,9-6-2 15,3-6 2-15,6-7-7 16,2-8 1-16,10-6-28 16,0-7-9-16,0-8-55 15</inkml:trace>
  <inkml:trace contextRef="#ctx0" brushRef="#br0" timeOffset="85">16251 15428 212 0,'0'24'79'0,"3"-8"-42"0,-3 18-26 0,3-10 23 0,-3 2-7 15,3 3-1-15,0 3-14 16,0-3-5 0,3 3-5-16,0-8-4 0,3-3-1 0,0-5-38 15,-1-11-15-15,1 0-54 16</inkml:trace>
  <inkml:trace contextRef="#ctx0" brushRef="#br0" timeOffset="86">16519 15404 112 0,'-6'-5'44'0,"9"-6"-24"0,-9 3-2 0,3 8 18 16,-6 0 4-16,-6 0 3 15,0 8-10-15,0 5-5 16,-3 1-16-16,4-1-1 0,2-3 2 16,3-2-14-16,3 6-5 15,6-1 2-15,6 0 3 0,6 3 4 16,6 8 1-16,5-6-2 16,-5 3 1-1,-3 1-2-15,-3-1 2 16,-3-3-2-16,-3-2-1 0,-6 3 1 15,0-6 1-15,-3-2-1 16,-9-4 2-16,-3-1-9 16,0-4-1-16,0-2-1 15,-3 0 2-15,7-2 6 16,2-1 4-16,3-2-8 16,6-3-4-16,3 0 1 15,6-5 4-15,11-6 4 16,1-2 2-16,0-3-1 15,0 0 1-15,-3 1 2 0,-3 1 2 16,-3-4-1-16,-4 2-1 16,-2 3-3-16,-6 5 1 15,0 3-7-15,-3 2 1 16,-2 3-34-16,-1 8-13 16,0 8-52-1</inkml:trace>
  <inkml:trace contextRef="#ctx0" brushRef="#br0" timeOffset="87">16626 15679 192 0,'0'16'74'0,"3"-3"-40"0,-3 6-27 16,0-11 20-16,-3 2-7 15,-3-2-2-15,0 6-8 16,-3-7-2-16,0 1-4 16,-3 0-16-16,3-2-5 0,0-6-33 15,0 0-13-15,7-3-22 16</inkml:trace>
  <inkml:trace contextRef="#ctx0" brushRef="#br0" timeOffset="88">16808 15391 160 0,'-9'-21'60'0,"6"18"-32"0,-3 0-9 0,3 3 21 16,-3 0-9-16,-3 3-1 0,0 5-13 15,-3 8-5-15,0 0-7 16,3 2-8-16,-3 3-1 0,6 1 0 15,0-4 2-15,3-2 1 16,3-3 1-16,3 3 2 16,0-8 1-16,3-3-4 15,3-5-1-15,3 0-8 16,0-5-2-16,0-3 0 16,0 3 0-16,0-6 4 15,-3 1 3-15,0 2 3 16,-3 2 1-16,-1 1 3 0,1 2 1 15,-3 6 3-15,0 8 3 16,0 2 2-16,-3 8 3 16,0 3-3-16,0-3 1 15,0 0-7-15,3-2-3 16,0-1-4-16,0-2 1 16,0-3-26-16,0-2-9 15,-3 0-39 1,3-6-44-16,0 0 37 15</inkml:trace>
  <inkml:trace contextRef="#ctx0" brushRef="#br0" timeOffset="89">16980 15259 200 0,'6'0'74'0,"0"2"-40"0,6 9-24 16,-6-3 17-16,3 8 4 15,-3 10 4-15,3 8 3 16,-3 6 1-16,-6-3-21 15,-6 11-8-15,-3-1-3 0,-6-4-4 0,-6-1 0 16,-9-5-39-16,1-5-15 16,-1-6-85-1</inkml:trace>
  <inkml:trace contextRef="#ctx0" brushRef="#br0" timeOffset="90">16819 15341 120 0,'0'-6'46'16,"0"6"-24"-16,0-2-6 0,0 2 18 0,0 0-5 15,0 0 0-15,0 2-12 16,3 9-5-16,0 5-7 16,0 8 3-16,0 5 4 0,3 2-6 15,-3 9-1-15,0-3-1 16,0-8 0-16,0-2-22 16,0-4-10-16,0-1-68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6T23:56:03.6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22186 9041 184 0,'-3'0'71'0,"3"2"-55"0,0 4 2 15,0-1-1-15,0 6-2 16,0 5 3-16,-3 10 1 15,0 3 3-15,0 8-12 16,3 0 3-16,-3 0 1 0,0-2-5 16,3-1-1-16,0-2-4 15,0-6-3-15,0-5-3 16,0-2-1-16,0-6-5 16,3-5-2-16,-3-8 0 0,6-5 4 15,0-6 1-15,0-2 0 16,0-8-3-16,0 0 0 15,0-3 4-15,3 5 2 16,0 1-1-16,3 2 2 16,0 3 3-16,0 5 3 15,-1 5 4-15,1 8 2 16,0 3 6-16,-3 3 3 0,0 5-6 16,-3 2-3-1,-3 1-6-15,-3-1-2 16,0 1-1-16,6-3 1 15,-3-3-9-15,0-2-3 16,0-6-33-16,0-5-15 16,3-3 30-16,0-5 13 0</inkml:trace>
  <inkml:trace contextRef="#ctx0" brushRef="#br0" timeOffset="285.7264">22463 9297 236 0,'-6'6'88'0,"0"-1"-69"0,-3 11 0 16,6-8-4-16,0 5 4 15,-3 0 6-15,6 3-2 16,-6 0-2-16,15 0-11 16,-3-3-4-16,3 0 0 0,3-2-1 15,3-6 0-15,0-5-1 0,0-2 0 16,-3-4-2-1,-3 1 1-15,-4-6-2 0,-5 4 2 0,-5-7-7 16,2 4 1 0,-6-1-10-16,-6 1-4 15,0-1-13-15,3 6-6 16,3-1 19-16,0 4 9 16</inkml:trace>
  <inkml:trace contextRef="#ctx0" brushRef="#br0" timeOffset="675.8839">22618 9292 280 0,'-9'5'104'0,"9"11"-81"0,-3 0 1 16,3-5-7-16,3 2-6 15,0 0 1-15,3 3-6 16,3 3-4-16,3-3-1 16,0-1-8-16,-1-1-3 0,4-6-3 15,0-6 0-15,-3-4 2 0,0-4 2 16,0-2-3 0,0-2-3-16,-6-3 6 15,-3-1 5-15,-3-2 3 0,0 6 3 16,0-3-1-1,0 5 2-15,0 0-4 0,0 5 0 16,0 0-1-16,0 3-2 16,9 3 3-16,-3 5 2 15,3-3-2 1,-3 3 0-16,5 0-74 16,-2 0-32-16,0-3 54 15</inkml:trace>
  <inkml:trace contextRef="#ctx0" brushRef="#br0" timeOffset="1008.8865">22957 9237 244 0,'-9'-6'90'0,"6"1"-70"0,0 10 6 16,0-5-3-16,0 6-9 15,-3-1 2-15,-3 3-5 16,3 5 1-16,0-2-7 16,-2 2-3-16,8 0 1 0,0 0-2 15,0 1-1-15,8-4 1 16,1 1-1-16,0 2 2 16,0 0 1-16,-3-2 5 15,-3 2 5-15,-3-2 2 16,-6-1 0-16,-3 1-7 15,-3-3-5-15,-5-3-16 0,5-2-4 16,0-6-53-16,0-2-24 16,3-1 49-16,3-2 22 15</inkml:trace>
  <inkml:trace contextRef="#ctx0" brushRef="#br0" timeOffset="1366.7277">23061 9321 244 0,'0'8'90'0,"0"-10"-70"0,3 4 8 0,-3-2-2 15,6 3-8-15,0 0 2 0,0-3-2 16,3-3-2 0,0 0-8-16,0 1-5 0,0-4 0 15,0 1-2-15,-3 0-1 0,0-1-4 16,-3-2-2-16,-3-2-6 15,0-1 0-15,-3 1-3 16,-3 2 0-16,-3 2 3 16,-3 4 3-16,0 2 5 15,0 5 2-15,0 8 2 16,0 1 0-16,0 1 6 16,9 1 6-16,-3 0 5 15,6 0 4-15,0 0-5 16,6 0 1-16,3 0-10 15,3-3-4-15,6-2-18 0,6-6-7 16,3-3 11 0,-1-4 7-16</inkml:trace>
  <inkml:trace contextRef="#ctx0" brushRef="#br0" timeOffset="1652.3623">23609 8943 248 0,'-12'5'93'0,"3"3"-72"0,0 11 5 15,3-6-1-15,-9 11 1 16,3 7 7-16,-5 12-9 15,-4 4-2-15,-3 1-13 16,-3-3-3-16,-3 0-2 0,10-5-5 16,-1-6-1-16,6-5-39 15,0-5-15-15,6-5 28 16,-3-6 14-16</inkml:trace>
  <inkml:trace contextRef="#ctx0" brushRef="#br0" timeOffset="1897.5062">23320 9020 240 0,'0'-11'90'0,"3"8"-70"0,0 3 4 0,6 3-5 15,3 2 10-15,-3 6 8 16,12 10-2-16,0 8 0 15,-1 11-20-15,-2-3-7 0,9 3-1 16,-3-3-2-16,-3 0 0 16,9-3-21-16,-10-2-7 15,1-6 12-15,0-2 5 16</inkml:trace>
  <inkml:trace contextRef="#ctx0" brushRef="#br0" timeOffset="2945.781">22121 9615 244 0,'3'-5'90'0,"-3"5"-70"0,0 0-7 0,3 2-8 15,0 6 8-15,0 8 8 0,0 11-4 16,-3 4 1-16,0 9-11 15,-3 2-2-15,3 1-1 0,-3-4 2 16,3-2 3-16,0-5 0 16,0-8 0-16,0-3-3 15,0-8 1-15,0-5-4 16,0-8 0-16,3-8-3 16,3-5-3-16,0-5-5 15,2-4-2-15,1 1 0 16,3 3 4-16,0 2 1 15,3 3 3-15,0 2 1 16,0 6 3-16,-3 7 1 16,0 9 3-16,-3 5 3 15,-1 5 2-15,-2 3-8 16,-3 0-1-16,0-3-4 16,-3-5-2-16,3-3-28 15,0-5-14-15,3-5 24 0,0-9 10 16</inkml:trace>
  <inkml:trace contextRef="#ctx0" brushRef="#br0" timeOffset="3228.0128">22421 9848 236 0,'-9'18'88'0,"6"-2"-69"0,0 8 4 15,3-11-4 1,0 3 7-16,0 0 6 15,3 0-3-15,3-3-3 0,3-2-14 16,6-6-5-16,0-5-1 0,0-5-1 16,-3-3 2-16,-3-3 5 15,-3-2 2 1,-3-3-12-16,-6 0-3 0,-3-2 4 16,-9 2 5-16,6 3-11 15,-3 2-4-15,0 3-4 16,0 0-1-16,0 3-55 15,6 2-23-15,0 1 44 16</inkml:trace>
  <inkml:trace contextRef="#ctx0" brushRef="#br0" timeOffset="3560.0403">22564 9832 260 0,'0'16'96'0,"0"-3"-75"0,3 6 1 0,0-9-3 16,0 6-2-16,0 0 4 16,3 2-2-16,0-2-2 15,3-2-9-15,0-4-5 0,3-2 0 16,-3-8-2-16,6-5-1 16,-4-6 1-16,1-2-1 15,-3-3-5-15,0-2 1 16,-3-1-5-16,0 3 1 15,-3 0-1-15,0 3 3 0,-3 5-3 16,0 3-1-16,0 5 0 16,0 8 1-16,3 5 3 15,0 0 4-15,3 3-6 16,0 0-2-16,3-3-74 16,3-2-33-1,-3-6 61-15</inkml:trace>
  <inkml:trace contextRef="#ctx0" brushRef="#br0" timeOffset="4113.86">22868 9787 316 0,'-24'-3'121'0,"15"9"-95"0,-3 2-8 15,9-3-13-15,0 0-6 0,0 3 2 16,3 3 6-16,3-1 4 15,6 3-6-15,3 3-3 0,0 0-1 16,0 0-1-16,-3-3 2 16,-3 3 14-16,-6-3 9 15,-3 1-10-15,-3-4-6 16,-3-4-12-16,0-4-6 16,0-4-9-16,-3-4-1 0,6-2-19 15,0 0-8 1,3 0-4-16,6-2 0 0,6-1-12 15,3 3-5 1,6 3 22-16,3 0 43 16,0 2 33-16,-1 0 18 15,1 1 5 1,-3 2-9-16,0 0-5 0,-3-3-22 16,-3 0 2-16,0-2 3 0,0-3-6 15,-6 3-2-15,5-3-8 16,-5 0-3-16,-3 0-9 15,-3 0-2-15,0 0-7 16,-3 0-2-16,-3 3 2 16,-5 2 3-16,2 3 2 15,-3 6 1-15,-3 4 7 16,0 4 5-16,6 1 9 16,0 4 6-16,6-1 4 0,3 1 3 15,6-1-8 1,6-2-3-16,3 0-11 0,3-3-2 15,3-5-15-15,-1-2-5 16,7-6 10-16,-6-6 4 16</inkml:trace>
  <inkml:trace contextRef="#ctx0" brushRef="#br0" timeOffset="4446.2103">23225 9575 312 0,'0'-2'118'0,"9"4"-92"0,0 1 8 16,-3 2-3-16,0 6-17 16,3 7-3-16,0 3 4 15,0 6 2-15,-1-1-8 16,4-2-16-16,0 0-6 0,0-3-3 16,-3-2 2-16,6-3-67 15,-3-6-28-15,-3-5 55 0,3-2 27 16</inkml:trace>
  <inkml:trace contextRef="#ctx0" brushRef="#br0" timeOffset="4656.647">23573 9586 276 0,'-18'13'104'0,"12"0"-81"0,-8 6 5 15,5-9-4 1,-9 6-5-16,9 3 3 0,-6-1-23 16,-3 1-8-16,3-3-112 15,0 0-48 1,-3-3 85-16,1 0 42 16</inkml:trace>
  <inkml:trace contextRef="#ctx0" brushRef="#br0" timeOffset="4836.4445">23398 9800 312 0,'-6'5'115'0,"0"-2"-89"0,6 10 1 15,0-2-6-15,0 5-3 16,0 8 1-16,0 5-6 0,-3 2 0 16,-3 1-8-16,6-3-14 0,0 0-6 15,0-2-125 1,-3-9-56-16,-3-4 99 15</inkml:trace>
  <inkml:trace contextRef="#ctx0" brushRef="#br0" timeOffset="6834.177">22261 10459 192 0,'0'-5'71'0,"0"2"-55"0,-3 3 15 0,3 0 5 0,0 0 0 15,-3 0 0-15,-3 0-6 16,0 0-2-16,-3 3-15 16,-3 2-1-16,3 0-1 0,0 3-4 15,0-2-2-15,3-1-2 16,0 0-3-16,3 3-4 16,6 0-2-16,3 0-2 15,3 0 2-15,0 2 2 16,3 1 2-16,-3 0 1 15,0 2 3-15,-6 0 8 0,-3 0 3 16,-6 1 5 0,-3-1 1-16,-3-3-6 15,-3 1-3-15,0-3-3 0,0-6-2 16,0 1-8-16,4-3 0 16,2-3-17-16,3 1-4 15,6-6-63-15,3-3-28 16,6-2 62-16,2-3 31 15</inkml:trace>
  <inkml:trace contextRef="#ctx0" brushRef="#br0" timeOffset="7046.4442">22371 10488 272 0,'-3'5'104'0,"3"-2"-81"0,0 8 5 0,0-6-4 0,3 5-3 15,0 4 4-15,-3 4 4 16,0 3 2-16,0 3-16 16,0-3-18-16,0-2-6 0,9-3-3 15,-6 0 2-15,0-6-80 16,3-4-37-16,-3-6 65 16,-1-8 30-16</inkml:trace>
  <inkml:trace contextRef="#ctx0" brushRef="#br0" timeOffset="7210.4916">22395 10348 324 0,'-9'-5'121'0,"3"5"-95"0,6 0-8 16,0 0-11-16,0 0-9 0,0 0-2 15,6 2-13-15,0 4-6 16,2-1 12-16,1 0 5 0,0 0 5 15</inkml:trace>
  <inkml:trace contextRef="#ctx0" brushRef="#br0" timeOffset="7643.6612">22526 10475 288 0,'-9'3'107'16,"6"-3"-83"-16,6 0 2 0,-3 0-6 15,3 2-11-15,-3-2-1 0,6 0-4 16,8 0-1-16,-2-2-1 16,0-1-6-16,0 3 0 0,6 0-11 15,-3 3-3-15,-3 2-7 16,-6 0-1-16,3 3 7 15,-6 0 4-15,-3 5 4 16,-6 3 5-16,0 3 5 0,-3 2 3 16,-3 0 11-16,0-3 3 15,0 1-1-15,3-3 1 16,0 0 0-16,3-3 2 16,0-2-6-16,6-4-2 15,3-1-3-15,3-1-2 16,3-5-3-16,3 0 1 15,3-3-4-15,0 1-2 16,0-1-20-16,0 3-8 16,-4 0-50-1,-2-3-25-15,-3 3 55 16</inkml:trace>
  <inkml:trace contextRef="#ctx0" brushRef="#br0" timeOffset="7868.9638">22531 10618 272 0,'-5'-3'101'0,"10"3"-78"0,1-5-5 15,0 2-7-15,3 1 6 16,0-4 6-16,3 1-9 15,3 0-3-15,3 5-7 16,0 0-14-16,0 0-3 0,2 2 6 16,-5-2 3-16</inkml:trace>
  <inkml:trace contextRef="#ctx0" brushRef="#br0" timeOffset="8348.3417">22841 10538 280 0,'0'0'104'0,"3"0"-81"0,0 3 5 0,0 0-2 0,3 2-6 16,0-2 0-16,3-1-6 15,0 4-1-15,9-4-8 16,-4-2-1-16,1 0 0 0,0-2 0 16,0-4 0-16,-3 1-2 15,0-3-2-15,-3-3-4 16,-3 1-2-16,-3-1-4 16,-3 1-1-16,-3-1-10 15,-6 1-4-15,-3-1 3 16,-3 6 2-16,-3 5 10 15,0 5 5-15,-5 6 4 16,8 2 3-16,-3 3 5 16,0 2 4-16,6 1 7 15,3 2 6-15,3 0-2 16,6 0 1-16,6 0-8 0,9-2-4 16,6-3 2-16,9-3 2 15,2-5-13-15,1-5-3 16,3-6-117-1,0-5-50-15,-1-8 84 16</inkml:trace>
  <inkml:trace contextRef="#ctx0" brushRef="#br0" timeOffset="12208.9376">8994 5638 136 0,'-3'0'52'0,"0"0"-41"0,-3 6 13 16,3-4 5-16,-3 6 11 15,-6 5 8-15,-3 9-3 16,-8 4-3-16,-10 3-23 16,-6 8 8-16,-5 13 4 0,-7 9-12 0,0-4-5 15,4 1-7-15,5-6-2 16,9-10-8-16,1-6-2 16,8-7-20-16,6-6-9 15,6-13-205 1,6-11 130-1</inkml:trace>
  <inkml:trace contextRef="#ctx0" brushRef="#br0" timeOffset="12434.4868">8556 5675 328 0,'-2'-5'123'0,"4"8"-95"0,4-3-11 0,0 5-9 0,9 6 3 16,0 4 5-16,6 9-6 16,6 13-1-16,6 19-5 15,5 13-3-15,4 5 0 0,0-3-19 16,-1-2-8-16,1-6-30 16,-3-7-15-16,-4-8 38 15,-2-9 17-15</inkml:trace>
  <inkml:trace contextRef="#ctx0" brushRef="#br0" timeOffset="14083.2643">7893 4993 200 0,'-6'-6'77'0,"6"6"-60"0,6 0 4 0,-3 3-1 16,3 5 1-16,0 5 2 0,0 8 1 15,0 6 0-15,-4 7-13 16,1 6-4-16,-3 0-1 0,-3-3-1 16,1-3 2-16,-1-5-4 15,0-5-2 1,3-6-3-16,0-2-1 0,0-5-5 16,0-6 0-16,0-7-5 15,6-6 1-15,-1-6 1 16,4-7 5-16,3-3 1 15,0-2 0-15,0 2 4 16,0 3 0-16,3 5 3 0,0 6 3 16,0 7-4-1,0 8-3-15,-1 6 12 0,-2 5 7 16,0 5-8-16,-3 0-2 16,-3 0-18-16,0-2-6 15,0-1-64 1,0-5-26-16,0-2 54 15</inkml:trace>
  <inkml:trace contextRef="#ctx0" brushRef="#br0" timeOffset="14369.9618">8208 5260 228 0,'-6'18'88'0,"6"-4"-69"0,6 2-5 0,-3-6-7 15,3 1-1-15,0 2 6 0,3 0 3 16,3-2 3-16,0-3-10 16,0-6 0-16,3-2 2 0,-3-5 0 15,2-3 4-15,-5 0-5 16,-3-5-3-16,-6-3 1 16,-3 0 0-16,-3-2 1 15,-3 4 2-15,-2 4-10 16,-1-1-2-16,0 3-17 15,3 0-7-15,0 3-67 16,3 2-28 0,3 1 62-16</inkml:trace>
  <inkml:trace contextRef="#ctx0" brushRef="#br0" timeOffset="14667.6361">8411 5194 256 0,'3'24'96'0,"0"-9"-75"0,0 12-3 0,0-16-8 16,3 4-6-16,-1 1 0 16,1-3 2-16,0 1 1 15,3-4-3-15,0-2-3 0,0-5 0 16,0-6-6-16,0-2 1 16,0-3-3-16,0-5 0 15,0-6-1-15,-3 1 2 0,0-1-1 16,-3 3 2-16,0 3 3 15,0 3 3-15,-3 7-2 16,0 3-2 0,0 8 4-16,3 5 1 15,0 0 0-15,3 1-2 16,-1-4-6-16,4 1-4 0,3-3 6 16,-3-3 3-16</inkml:trace>
  <inkml:trace contextRef="#ctx0" brushRef="#br0" timeOffset="14940.7135">8670 5186 236 0,'-24'2'88'0,"18"4"-69"0,0-1-5 0,6-2-5 16,0-1-10-16,3 4 0 15,3 2 7 1,3 0 4-16,3 2-5 0,0 1 15 0,-1 5 8 15,-2-3-1-15,-3 0 1 16,-6 0-6-16,0 0-4 16,-6 1-10-16,0-4-5 15,-2-2-13-15,-1-2-4 16,0-4-26-16,0-2-9 16,3-2-54-1,3-4-24-15,3-2 67 16</inkml:trace>
  <inkml:trace contextRef="#ctx0" brushRef="#br0" timeOffset="15225.5792">8807 5276 220 0,'17'-5'85'0,"-11"-1"-66"0,6 1 5 15,-6 0 1-15,0-1-14 16,0-2-1-16,0 0-6 16,-3 1-1-16,-3-4-1 15,0 3 1-15,-3 0 0 0,-3 0-8 16,-3 3-2-16,-6 2-3 15,0 3-1-15,-2 3 1 16,2 5 4-16,0 0 3 16,3 8 2-16,3-1 9 15,3 4 5-15,3 0 11 16,6-1 7-16,6 1-7 16,6-4-5-16,3-1-8 15,3-4-5-15,2 1-12 0,1-6-4 16,0-5-112-1,0-5-48-15,3-3 86 16</inkml:trace>
  <inkml:trace contextRef="#ctx0" brushRef="#br0" timeOffset="15543.7651">9307 4900 264 0,'3'-3'99'0,"-3"6"-77"0,-3 0-7 15,-3 5 28 1,-3 8-16-16,-9 7 3 15,-3 17-2-15,-6 5-15 16,-3 3-6-16,1-1-2 0,2-2 3 16,3-2 5-16,3-4-23 15,6-4-9-15,0-6-90 16,4-8-39-16,5-8 76 0,3-5 36 16</inkml:trace>
  <inkml:trace contextRef="#ctx0" brushRef="#br0" timeOffset="15751.4391">9009 4958 264 0,'-3'-5'101'0,"6"8"-78"0,3 2-2 0,0 6-5 15,3 2 5-15,3 11 7 16,6 10-3-16,2 8-3 15,1 3-12-15,3 0-2 0,3 6 2 16,3-4-17-16,2 1-5 0,1-9 6 16,0-7 2-16</inkml:trace>
  <inkml:trace contextRef="#ctx0" brushRef="#br0" timeOffset="16968.1945">11447 5710 200 0,'-3'-8'77'0,"-3"5"-60"0,3 3 8 0,0 3 2 16,0 2-10-16,-6 6-2 16,-3 5 9-16,-6 7 4 15,-6 12-14-15,-5 7 7 0,-1 14 3 16,-3-3-10-16,-3 2-5 16,4-5-9-16,2-7 0 15,0-6-13-15,6-5-7 0,3-6-95 16,4-5-41-1,2-8 79-15</inkml:trace>
  <inkml:trace contextRef="#ctx0" brushRef="#br0" timeOffset="17150.415">11143 5715 276 0,'0'-5'104'0,"6"10"-81"0,6 8-2 0,-3-2-4 15,3 10-11-15,3 8-1 16,6 16-2 0,2 13 0-16,7 3-2 0,3 0-42 0,6-3-18 15,-1-5 30-15,4-8 14 16</inkml:trace>
  <inkml:trace contextRef="#ctx0" brushRef="#br0" timeOffset="18154.9791">10563 4876 228 0,'-3'-2'88'0,"9"4"-69"0,-6 4-7 0,0 2-7 16,0 7 1 0,0 12 4-16,0 13-1 0,0 5 2 15,0 5-6-15,-3 0-1 0,0-5 2 16,0-5-3-16,0-6 0 15,0-7-6-15,0-6-2 16,0-5 6-16,0-3 4 16,3-5-11-16,0-8-3 15,6-8-3-15,0-5 0 16,0-9-4-16,6-1-3 16,3-1 6-16,2 3 5 0,4 2 14 15,-3 6 8 1,0 5 4-16,-3 8 4 0,0 8-1 15,-6 5-1-15,0 3-6 16,-3 8-1-16,-6 0-13 16,2-6-2-16,-2 1-21 15,3-6-8-15,0-3 16 16,0-4 7-16</inkml:trace>
  <inkml:trace contextRef="#ctx0" brushRef="#br0" timeOffset="18422.1431">10789 5196 212 0,'-6'19'79'0,"3"-8"-61"0,3 23 4 0,0-21-2 16,3 3 1-16,0 3 4 16,3-4 0-16,0-1 0 15,3-4-14-15,0-4 7 0,3-4 2 16,0-4-4-16,-1-6 1 15,1-3 1-15,-3-5 3 16,-3 0-11-16,-3 0-6 16,-6-2-13-16,0 2-7 15,-3-3-6-15,0 4 1 16,-3 1-41-16,3 4-17 16,0 2 41-16,1 3 19 15</inkml:trace>
  <inkml:trace contextRef="#ctx0" brushRef="#br0" timeOffset="18738.3634">10902 5136 208 0,'3'15'77'0,"-3"-4"-60"0,0 13 8 16,3-8 0-16,0 5-11 16,0 3-3-16,0-3 2 15,3-3 4-15,0 1-9 16,6-6 4-16,-3-2 2 0,0-6-1 15,2-2 0-15,1-6-5 16,3-5-3-16,-3-5-7 0,0-3-1 16,-3-3 1-16,-3 4 3 15,0 1 0-15,-3 4 2 16,-3 2 0 0,0 5 3-16,0 8-5 0,-3 6-1 15,0 2-2-15,3 3 0 16,0 0-7-16,3-3-4 15,0-2-55-15,3-3-25 16,3-3 45-16,3-5 25 16</inkml:trace>
  <inkml:trace contextRef="#ctx0" brushRef="#br0" timeOffset="19026.7975">11128 5133 272 0,'-24'3'104'0,"18"2"-81"0,4 3-8 16,2-3-11-16,0 0-8 16,0 3 3-16,5 3 11 15,4-1 6-15,3 4-8 16,0 2 4-16,-3-1 2 0,0 4 1 16,-3-3 4-16,-3 2-5 15,-3-2 0-15,-3 0 0 16,-3-3 2-16,3-2-16 15,-3-3-6-15,-3-3-18 16,3-2-7-16,3-6-26 0,3-2-9 16,6-6-5-16,0 1 1 15,3-4 39-15,3 1 19 16</inkml:trace>
  <inkml:trace contextRef="#ctx0" brushRef="#br0" timeOffset="19296.343">11232 5212 212 0,'9'3'82'0,"-9"-3"-64"0,9 0 20 0,-6 0 5 15,3-3-20-15,0 1-5 16,0-4-11-16,0 1-5 16,0 0-1-16,-3-3 1 0,-3-3 1 15,0 3-4-15,-3 0 1 16,0 0-9-16,-3 1-2 16,-3 1 4-16,-3 4 3 15,3 4-6-15,-3 4-3 16,1 7 7-16,2 0 5 0,0 5 7 15,3 4 7-15,3-1 4 16,3 0 2-16,3 0-6 16,3-2-3-16,3-3-10 15,5-3-2-15,4-3-27 16,0-4-8-16,0-6 19 16,3-3 9-16</inkml:trace>
  <inkml:trace contextRef="#ctx0" brushRef="#br0" timeOffset="19536.8063">11524 4897 272 0,'-9'6'104'0,"6"2"-81"0,-6 13-6 0,6-5-7 16,-6 15-5-16,-5 9 4 15,-4 10 7-15,-3 6 2 16,3-3-9-16,0-5 1 0,3-3 3 16,3-6-14-16,3-4-5 15,3-6-82-15,0-8-36 16,1-8 63-16,2-5 32 16</inkml:trace>
  <inkml:trace contextRef="#ctx0" brushRef="#br0" timeOffset="19762.7186">11331 4937 288 0,'-3'-5'110'0,"3"7"-86"0,0 1-6 16,6 8 5-1,0 10-5-15,3 5 11 16,-1 11 4-16,1 6-17 15,0 4-3-15,3 1-1 0,3-3-7 16,3 0-3-16,-3-5-37 16,3-3-16-16,-3-6 26 0,-1-7 12 15</inkml:trace>
  <inkml:trace contextRef="#ctx0" brushRef="#br0" timeOffset="19985.4035">11599 5199 304 0,'5'-3'112'0,"-5"1"-87"0,9-4-11 0,-3 4-10 0,3-1-57 15,0 1-19-15,0 2 36 16,0 0 18-16</inkml:trace>
  <inkml:trace contextRef="#ctx0" brushRef="#br0" timeOffset="20404.1308">11804 4972 228 0,'-6'13'88'0,"6"-5"-69"0,0 8 2 0,0-6-3 16,-3 6 3-16,-3 3 5 15,0-1-3-15,0 3 0 16,3 0-12-16,0-2-4 0,0-1-3 16,3-2-5-16,0-2-1 15,3-4-4-15,3-2-1 16,6-5 1-16,3-1 4 15,3-4 1-15,3-4 3 0,2 1-6 16,1 0-1 0,-3 0-20-16,0-3-9 0,-6 2-73 31,-3 1-30-31,-3 0 73 0</inkml:trace>
  <inkml:trace contextRef="#ctx0" brushRef="#br0" timeOffset="20682.992">11938 4882 212 0,'0'-3'79'0,"-3"3"-61"0,3 8 4 0,0 0-4 16,0 5 8-16,0 11 6 15,0 13 8-15,0 11 2 16,0 4-22-16,0 4 4 0,0-3 3 16,3-3-17-16,0-5-5 15,0-5-17-15,0-6-6 16,0-7-80-16,-3-14-38 16,0-5 70-1</inkml:trace>
  <inkml:trace contextRef="#ctx0" brushRef="#br0" timeOffset="21171.7192">11533 5154 260 0,'0'-3'99'0,"3"6"-77"0,3 0 9 0,-6-3 1 16,9 2-5-16,0-2 2 16,3 3-12-16,3 0-5 0,0-1-7 15,-1 1-13-15,1 0-4 16,0-1-100-16,-3 1-47 16,0 0 80-16</inkml:trace>
  <inkml:trace contextRef="#ctx0" brushRef="#br0" timeOffset="22414.8586">14224 5763 236 0,'-57'39'88'0,"22"-15"-69"0,-19 26 0 16,33-23-4-16,-12 15-9 15,-11 8-1-15,-10 6-2 16,-5-3 0-16,-1 0-2 16,7-3 10-16,5-5 6 0,6-8-18 15,10-10-8-15,5-9-21 16,9-7-8-16,6-14 20 16,6-10 9-16</inkml:trace>
  <inkml:trace contextRef="#ctx0" brushRef="#br0" timeOffset="22657.3452">13620 5749 336 0,'0'-2'126'0,"12"2"-98"0,8 5-12 0,-5 3-11 16,9 3-1-16,12 4 7 15,2 9 6-15,10 8 4 16,6 10-11-16,8 3-6 0,7 0-2 16,5 0-20-16,-2-2-8 0,-10-4-8 15,-5-4-5-15,-10-6 22 16,-5-5 9 0</inkml:trace>
  <inkml:trace contextRef="#ctx0" brushRef="#br0" timeOffset="23811.9009">13140 4948 244 0,'0'18'90'0,"3"6"-70"0,0 18 8 15,0-18 0-15,-3 11-13 16,0 7-1-16,0 0-2 15,0 1 0-15,0-6-6 0,0-3-4 0,0-5 1 16,0-5 0-16,0-6 1 16,0-4-2-16,3-4-2 15,0-7 1 1,0-6-1-16,3-5-7 16,0-5 0-16,0-5-15 0,3-4-5 15,3-1 3-15,0 1 3 16,0 7 11-16,3 1 3 15,0 9 9-15,-1 2 6 16,1 9 9-16,3 4 7 16,-6 6-9-16,0 3-3 15,-3-1-10-15,-3 1-1 16,0-3-14-16,0-3-7 16,-3-3-84-16,3-4-38 15,-3-6 72-15</inkml:trace>
  <inkml:trace contextRef="#ctx0" brushRef="#br0" timeOffset="24099.3513">13444 5284 236 0,'-12'26'90'0,"12"-13"-70"0,0 6-1 15,0-8-3-15,3-1 1 16,0 1 7-16,3-1-2 15,0-2 1-15,0-2-12 16,0-6 2-16,3-6 3 0,0-2-4 16,0-2-2-16,-3-1-1 0,-3 1-1 15,-3-4-4-15,-3 1-1 16,-3 0 5-16,-3-3 3 16,0 3-17-16,0 0-8 15,0 2-18-15,3 3-5 16,0 0-66-1,6 3-28-15,-3-1 68 16</inkml:trace>
  <inkml:trace contextRef="#ctx0" brushRef="#br0" timeOffset="24397.4744">13518 5263 244 0,'3'23'90'0,"0"-7"-70"0,0 5 4 0,3-10-3 0,0 2-13 16,0 0-4-16,3 1 3 15,0-4 5-15,0-2-6 16,3-5 3-16,0-6 4 0,0-2-5 16,0-3 0-16,-3-3-4 15,-1-2-3-15,1 0 0 16,-3-3-1-16,0 0-5 16,-3 0-1-16,0 6-6 15,0 2-3-15,0 3-7 16,-3 5-1-16,3 7 12 15,0 4 6-15,0 0 1 16,3-1 3-16,0-2-15 16,3 0-4-16,0-5-30 15,0-3-10-15,0-6 31 0,3 1 15 16</inkml:trace>
  <inkml:trace contextRef="#ctx0" brushRef="#br0" timeOffset="24937.847">13804 5194 252 0,'-18'-6'96'0,"9"9"-75"0,0 2 3 0,6 1-4 16,1-4-7-16,-4 4 2 15,3-1 1-15,0 0-1 16,6 6-7-16,3 2-1 0,-1 0 3 16,4 3-2-16,0 0 3 0,-3 0 3 15,-6 0 1-15,0 0-8 16,-3 0-2-16,-3-3 3 15,0-3 5-15,3-2-16 16,-3-2-5-16,4-1-12 16,-1-5-5-16,3-3-11 15,5 1-4-15,4-4-6 16,3-2-1-16,3 0-14 16,3 0-4-16,0 1 30 15,0-1 17-15,0 0 48 16,-3 0 22-16,-1 2-1 15,-2 1 0-15,0-3-12 16,0 0-4-16,-3 0-13 0,0 0-4 16,0-2-6-16,-3-1 0 15,0 1-5-15,-3-1-2 16,0 0-2-16,-3 4 0 16,-3-1-2-16,-3 0-1 15,0 2-4-15,-3 4 0 16,0 4 0-16,0 4 2 15,0 2-1-15,0 5 1 16,0 3 2-16,3 2 2 16,0 3 5-16,3-2 4 15,6-1-2-15,3-2 0 16,3-2-5-16,3-4-1 16,3-2-12-16,3-5-7 15,0-3 9-15,0-6 3 16</inkml:trace>
  <inkml:trace contextRef="#ctx0" brushRef="#br0" timeOffset="25229.7454">14269 4934 304 0,'0'-2'112'0,"-3"2"-87"0,6 2-9 0,-3 1-9 0,-3 5-3 16,-3 8 2-16,-3 13 13 0,-6 8 5 15,-3 8-12 1,-3 5 2-16,0 1 2 0,0-4-8 16,4-2-4-16,2-5-1 15,3-6 0-15,3-5-43 16,0-7-18-16,3-7-178 15,3-9 127 1</inkml:trace>
  <inkml:trace contextRef="#ctx0" brushRef="#br0" timeOffset="25464.52">14057 4972 280 0,'0'-3'107'0,"3"6"-83"0,6-1 2 16,-3 3-6-16,6 9 6 16,0 12 6-16,0 9-12 15,3 4-4-15,0 4-10 16,2-1-6-16,1-2-1 0,0-3 1 16,0-6 2-16,0-2-23 15,-3-5-11-15,-3-5-102 16,0-6-47-1,-4-8 95-15</inkml:trace>
  <inkml:trace contextRef="#ctx0" brushRef="#br0" timeOffset="25692.6285">14385 5038 240 0,'-3'16'90'0,"6"5"-70"0,-3 10 15 0,0-12 2 15,0 7-8-15,0 6 0 16,0 0-16-16,0-3-6 16,0-2-4-16,0-4-20 0,3-4-9 15,0-3 14-15,0-6 5 16</inkml:trace>
  <inkml:trace contextRef="#ctx0" brushRef="#br0" timeOffset="25899.7687">14304 5194 296 0,'-3'-3'112'0,"6"0"-87"0,9 3-11 15,-6 0-10-15,3-2-6 16,0 2 1-16,3-3 1 16,3 3 2-16,0 0-1 0,0 0-34 0,-1-2-12 15,1-1 22-15,0-5 14 16</inkml:trace>
  <inkml:trace contextRef="#ctx0" brushRef="#br0" timeOffset="26245.2551">14557 4979 292 0,'0'3'110'0,"0"2"-86"0,0 9-2 0,0-4-8 16,0 6 3-16,-3 3 4 15,0-1 4-15,-3 3 4 0,3 0-15 16,0-2-8-16,0-3-2 16,0-3-3-16,0-2-1 0,3-1 3 15,3-2 0-15,0-3-1 16,3-2-2-16,3-3-13 16,3-3-4-16,3 1 9 15,3-1 4-15,0-2-2 16,0-3 2-16,0 0-14 15,-4 3-5-15,4-1-68 16,-3-1-27-16,-3-1 60 16,-3 0 32-16</inkml:trace>
  <inkml:trace contextRef="#ctx0" brushRef="#br0" timeOffset="26502.0511">14715 4940 276 0,'-6'-3'104'0,"3"0"-81"0,3 9 7 0,0-4-3 16,3 6 2-16,0 11 5 16,0 5-5-16,0 10-3 15,0 6-14-15,0 5-3 0,-3 0 1 16,-3 0-6-16,3-3-2 15,0-2-10-15,0-3-5 16,-3-5-136-16,0-3-63 16,0-8 108-16</inkml:trace>
  <inkml:trace contextRef="#ctx0" brushRef="#br0" timeOffset="27717.1257">6973 6797 296 0,'-3'-2'110'0,"-3"4"-86"0,3 11-2 0,0-5-5 0,-6 13-4 15,-9 9 2-15,-8 9-2 16,-10 6 2-16,-3 6-8 16,-3 1-4-16,4 1 0 0,-1-2-13 15,3-4-6-15,1-4-86 16,2-6-37-1,6-14 70-15</inkml:trace>
  <inkml:trace contextRef="#ctx0" brushRef="#br0" timeOffset="27940.7656">6595 6834 272 0,'6'19'101'0,"6"7"-78"0,6 22 6 0,-6-24 0 15,2 10-14-15,4 8-1 16,6 6-8-16,6 5-2 16,3 0-2-16,5-3-8 0,1-2-4 15,0-11 6-15,-1-8 1 16</inkml:trace>
  <inkml:trace contextRef="#ctx0" brushRef="#br0" timeOffset="28366.9033">6976 7689 264 0,'-24'8'101'0,"9"5"-78"0,-12 27 6 0,13-19 0 16,-10 13-9-16,-9 9 0 16,-6 12-5-16,-2 11 1 15,-7 8-9-15,-3 0-4 0,4-2 0 16,2-11-2-16,3-11-1 15,7-8-46-15,5-7-21 16,3-11 34-16,6-11 16 16</inkml:trace>
  <inkml:trace contextRef="#ctx0" brushRef="#br0" timeOffset="28571.2731">6476 7845 324 0,'3'3'121'0,"3"-3"-95"0,12 2-6 16,-3 6-9-16,5 3-4 15,4 10 6-15,6 5 4 16,9 9 4-16,5 7-11 16,4 8-12-16,6 1-4 0,-1-4-3 15,-2 1 3-15,-4-6 4 16,-2-7 3-16</inkml:trace>
  <inkml:trace contextRef="#ctx0" brushRef="#br0" timeOffset="29801.9785">5744 6255 132 0,'3'-8'49'0,"-3"0"-38"0,3 8 21 0,-3 0 7 15,3 3 3-15,-3 2 2 16,0 5-5-16,0 9-1 16,0 13-21-16,0 13-4 0,0 2 1 0,-3 4-4 15,3-4 0-15,-3-4-6 16,3-6-1-16,0-8-1 15,0-6-2-15,0-4-2 16,3-6-1-16,-3-5-3 16,0-8-1-16,3-5-1 15,3-6 2-15,-1-7-7 16,4-6-4-16,3-3-5 16,3-2-1-16,0 0 10 15,3 3 5-15,0 5 12 16,3 7 5-16,-4 9 2 15,1 8 3-15,0 7 2 0,-6 6 2 16,-3 3-8-16,0 2-3 16,-3 0-4-16,-6 0 0 15,0-2-18-15,0-3-6 16,0-3-85 0,0-3-37-16,3-4 73 15</inkml:trace>
  <inkml:trace contextRef="#ctx0" brushRef="#br0" timeOffset="30072.3203">6023 6503 232 0,'-8'16'88'0,"5"-5"-69"0,0 7-3 0,3-4-4 16,0 2 4-16,3 2 7 0,0 1 3 15,-1-1 2-15,7-2-15 16,3-3-3-16,3-2 0 0,0-3-4 15,0-6 2-15,0-4-1 16,-3-4 1-16,0-1-2 16,-3-7 1-16,-3-2-2 15,-6 1 0-15,-3 1-10 16,-3 1-2-16,-3 0-16 16,0 2-8-16,-3 1-96 15,3-1-41 1,0 3 86-16</inkml:trace>
  <inkml:trace contextRef="#ctx0" brushRef="#br0" timeOffset="30373.6537">6157 6522 220 0,'-3'26'82'0,"3"-12"-64"0,3 15 2 0,0-13-2 15,3 0-10-15,0-1 0 16,0-1 2-16,0-4 1 15,3-2-5-15,0-3 0 0,0-5 4 16,3-2-4-16,-3-6-1 16,0-3-5-16,-3-5 0 15,0 3 0-15,-3-3 2 16,0 0 1-16,-3 3 1 0,0 3-2 16,0 2-2-1,0 5-10-15,0 3-6 0,0 5 8 16,0 3 6-1,3 0 0-15,0 3-1 0,2-3-20 16,1 0-8 0,0-3 16-16,3-2 10 0</inkml:trace>
  <inkml:trace contextRef="#ctx0" brushRef="#br0" timeOffset="30647.8339">6378 6493 272 0,'-15'-5'101'0,"12"5"-78"0,0 0-2 16,0 2-8-16,0 4-9 0,0 1-1 15,0 4 10-15,3 0 3 16,3 2-7-16,3 0-1 0,3 3-1 16,3-3-1-16,-3 3-1 15,0-3 1-15,-6 1 1 16,-3-4 1-16,-3 1 0 15,0-3-4-15,-3 0-3 16,0-3-14-16,-3-2-6 16,0-3-23-16,0-3-9 15,3-2 27-15,3-3 12 16</inkml:trace>
  <inkml:trace contextRef="#ctx0" brushRef="#br0" timeOffset="30943.9553">6479 6570 264 0,'18'2'99'0,"-9"-4"-77"0,3 2 4 16,-6 0-2-16,-1 0-10 16,1-3 2-16,3 0-3 15,-3 1 2-15,-3-1-8 16,0-2-2-16,0-3 1 0,-3 0-5 16,-3 0-3-16,-3 3-8 15,0-1-4-15,-3 4-3 16,-2 2 0-16,-1 5-2 15,0 3 2-15,3 3 7 16,0 4 3-16,3 1 5 16,6 3 3-16,0-3 13 15,6 0 8-15,3-3-9 16,6 0-2-16,0-2-9 0,2-3-4 16,1-6-68-16,0-2-30 15,3-2 51-15,3-4 26 16</inkml:trace>
  <inkml:trace contextRef="#ctx0" brushRef="#br0" timeOffset="31201.5029">6857 6347 296 0,'-6'0'112'0,"3"6"-87"0,0 2-7 0,0 0-9 0,-3 7-3 16,-3 7 6-16,0 4 0 15,-6 6 3-15,0 2-8 16,-2 1-4-16,2-4 0 0,-3 1-13 16,3-3-6-16,3-5-49 15,3-3-20-15,0-5 44 16,6-5 21-16</inkml:trace>
  <inkml:trace contextRef="#ctx0" brushRef="#br0" timeOffset="31438.8294">6693 6347 252 0,'3'3'93'0,"3"5"-72"0,0 10 7 0,0-4-2 16,0 10-1-16,0 5 4 16,0 5-6-16,3 3-2 15,0-3-12-15,3 1-5 0,0-3-3 16,-1-3-10-16,4-5-4 16,0-1-112-1,0-7-51-15,-3 0 89 16</inkml:trace>
  <inkml:trace contextRef="#ctx0" brushRef="#br0" timeOffset="32088.061">6958 6525 188 0,'0'2'71'0,"3"-2"-55"0,6 3 4 0,-3-3-2 16,6 0-11-16,0 0-2 15,6-3-5-15,-1 1-1 16,1 2 1-1,-3-3-3-15,3 0 2 0</inkml:trace>
  <inkml:trace contextRef="#ctx0" brushRef="#br0" timeOffset="32448.6862">7205 6358 276 0,'-3'11'104'0,"3"-1"-81"0,0 11-6 16,0-7-9-16,-3 1-4 15,-3 4 2-15,0-1 4 16,3 1 1-16,0-3-5 15,0-3-4-15,3-2-1 0,0-3-4 16,3-3 0-16,3-2 2 16,3-1 2-16,3-2 0 15,3 0-1-15,3-2-4 16,0-1 0-16,0 3-14 16,-1 0-3-16,-2 0-73 15,-3 0-30-15,0-3 63 16</inkml:trace>
  <inkml:trace contextRef="#ctx0" brushRef="#br0" timeOffset="32670.6946">7381 6342 264 0,'-6'11'99'0,"6"2"-77"0,-3 13 11 0,3-7 0 16,-3 7 8-16,0 9 9 16,0 2-26-16,0 0-13 15,3 0-8-15,0 0-3 0,0-3 2 0,3-2-43 16,0-3-17-16,0-8 29 16,0-2 16-16</inkml:trace>
  <inkml:trace contextRef="#ctx0" brushRef="#br0" timeOffset="33691.8309">5803 7398 248 0,'-3'0'93'0,"0"2"-72"16,3 1 11-16,0-3 7 15,3 19-18-15,0 7 0 16,-3 3-2-16,0 8-10 15,0 0-1-15,0 0 2 0,0-2-4 16,0-6-1-16,0-5-2 16,0-6 0-16,0-2-4 15,0 0-2-15,0-8-5 16,3-6 0-16,0-4-3 16,6-9 2-16,0-7-11 15,3-1-2-15,0-2-1 0,3 0 1 16,3 2 7-1,-1 3 7-15,1 6 18 0,0 5 8 16,-3 5 5 0,-3 7 3-16,0 7-5 0,-3 4-1 15,-3 3-11-15,0 1-3 16,-3-4-15-16,0 1-7 16,-3-4-60-16,3-4-27 15,0-6 53-15,3-5 25 16</inkml:trace>
  <inkml:trace contextRef="#ctx0" brushRef="#br0" timeOffset="33993.0519">6110 7580 296 0,'-12'6'110'0,"9"2"-86"0,6 5-6 15,0-5-10-15,0 2-8 16,3 4 2-16,0 1 8 15,0-1 3-15,0-1-6 16,3-3 5-16,-1-2 1 0,1-5 0 16,0-6 0-16,0-2-3 15,0-5-1-15,0-4-3 16,-3-2-1-16,0 1-10 16,-3-1-4-16,-3 2-9 15,-3 1-3-15,0 3-9 0,-3 2-2 16,-3 5 5-16,0 3 3 15,0 3-39-15,0-1-18 16,0 1 42-16,6-3 19 16</inkml:trace>
  <inkml:trace contextRef="#ctx0" brushRef="#br0" timeOffset="34321.1619">6244 7541 296 0,'-3'13'112'0,"3"0"-87"0,0 8-2 0,3-8-6 16,0 6-4-16,0 2 2 15,3-2-4-15,0-1 1 16,2-2-7-16,1-3-1 0,3-5 2 0,0-2 8 16,0-12 3-16,3-2-22 15,0-2-10-15,-3-3 4 16,0-1 3-16,-3-2 6 15,-3 3 3-15,0 0-2 16,-3 2 0-16,0 3-1 16,-3 8-4-1,0 8 1-15,2 3 1 16,4 0-1-16,0 2 4 16,3-3 0-16,0 1-21 15,0-3-10-15,3-3 16 16,3-5 8-16</inkml:trace>
  <inkml:trace contextRef="#ctx0" brushRef="#br0" timeOffset="34578.9814">6544 7564 260 0,'-26'0'96'0,"14"0"-75"0,3 0 6 0,9 0-2 15,0 3-18-15,0-3-6 16,3 5 5-16,3 1 5 15,3 2-5-15,2 2 12 0,1 1 5 16,0 2-5-16,-3 0-3 16,-3 0 0-16,-6 1 1 0,-3 2-9 15,0-3-4-15,-6-3-18 16,0 1-5-16,0-6-19 16,1 1-7-16,-1-6-62 15,3-6-27 1,6 1 72-16</inkml:trace>
  <inkml:trace contextRef="#ctx0" brushRef="#br0" timeOffset="34865.0196">6640 7615 272 0,'14'-6'101'0,"-11"6"-78"0,9 0 9 16,-6 0-3-16,0 0-13 16,0-2-2-16,0-1-4 15,0 0-1-15,-3-2-5 16,-3 0-3-16,0 0 0 0,0-1-8 0,-3 1-3 15,-3 0-5-15,0-1-2 16,-3 4-8 0,-3 2-4-16,3 2 0 0,-2 6 3 15,-1 3 12-15,3 2 8 16,3 3 15-16,3 3 9 16,0-1 11-16,6 1 4 15,3-1-13-15,3-5-4 16,6-2-15-16,2 0-5 15,4-9-89 1,3-4-37-16,3-9 65 16</inkml:trace>
  <inkml:trace contextRef="#ctx0" brushRef="#br0" timeOffset="35089.3267">7044 7416 304 0,'-9'0'112'0,"6"0"-87"0,3 3-4 16,0 0-10-16,-2 5-9 15,-4 2-2-15,-3 9 12 16,-9 2 4-16,0 5-8 16,0 3 0-16,-3 6 2 0,0 2-17 15,4 0-5-15,-1-5-80 16,3-6-36-16,6-5 65 15,0-8 31-15</inkml:trace>
  <inkml:trace contextRef="#ctx0" brushRef="#br0" timeOffset="35313.5405">6806 7432 244 0,'0'3'90'0,"6"2"-70"0,6 6 15 0,-6-3 2 16,3 5-6-16,3 5 2 15,3 4-13-15,0 1-4 16,3 1-9-16,-1 3-5 0,4-1 1 16,0 1-46-16,-3-4-18 0,0-1 30 15,3-7 15-15</inkml:trace>
  <inkml:trace contextRef="#ctx0" brushRef="#br0" timeOffset="35690.3831">7259 7406 288 0,'3'0'110'0,"-6"0"-86"0,3 5 7 0,0 3-2 16,0 3-9-16,-3 7 0 16,0 6 0-16,0 2 2 15,0 3-12-15,-3-2-8 0,3-1-4 16,0 1-8-16,3-3-2 16,-3-6-64-16,3-2-26 0,0-5 51 15,0-3 26-15</inkml:trace>
  <inkml:trace contextRef="#ctx0" brushRef="#br0" timeOffset="35871.0521">7155 7549 288 0,'5'-3'110'0,"7"-2"-86"0,6 2-2 16,-6 0-5-16,3 3-9 15,3-2 3-15,3 2-13 16,-3 0-5-16,2 2 3 16,-2-2 1-16,0 3 5 0</inkml:trace>
  <inkml:trace contextRef="#ctx0" brushRef="#br0" timeOffset="36406.884">7488 7501 108 0,'0'0'41'0,"0"0"-32"0,3 0 44 0,-3 0 17 0,0 0-6 15,0-5-2-15,3 2-29 16,3-5-12-16,0 0-13 16,0-2-6-16,0-4-1 0,3 1-4 15,-3-3 0-15,0 0 2 16,-1 0 0-16,1 1-6 15,0 1-3-15,0 4 1 16,-3 2 3-16,0 0 1 16,0 3 3-16,-3 5 1 15,3 5 3-15,-3 3 5 0,0 2 4 16,0 6 5-16,0 3 4 16,-3 2 1-16,0 5 2 15,0 1-4-15,0-1-2 16,3-2-12-16,0-3-2 15,0 1-3-15,0-4 2 16,0-2-12-16,3-3-6 16,-3-2-16-16,3-1-7 15,0-2-61 1,-3-2-27-16,0-6 66 16</inkml:trace>
  <inkml:trace contextRef="#ctx0" brushRef="#br0" timeOffset="36635.7662">7494 7694 276 0,'0'0'104'0,"-3"0"-81"0,6-3-2 16,3 3-4-16,0-2-9 16,0-1 3-16,3 1 11 15,0-1 8-15,2 0-15 16,1 1 5-16,3-1 3 0,0 0-10 15,0 3-4-15,0 0-17 16,-3 0-8-16,0 0-35 16,-3 0-15-16,0 0 34 15,-3 0 16-15</inkml:trace>
  <inkml:trace contextRef="#ctx0" brushRef="#br1" timeOffset="44199.9993">9179 3170 240 0,'0'-14'90'0,"6"12"-70"0,0-3 6 0,-4 2-1 16,-2 3-5-16,0 0 0 15,0 0 7-15,3 3 3 16,-6 4-16-16,-2 4 10 0,-7 8 3 16,-3 4-8-16,-3 7-3 15,0 4-9-15,0 0-5 16,3-2-1-16,3-8 1 0,3-3-1 15,3 0 2-15,4-8 0 16,2 1 3-16,5-4-1 16,7-2 2-16,9 0-2 15,6-3 2-15,6 3-4 16,-1 0-2-16,1-2-16 16,0-1-5-16,-3 0-50 15,-3 3-21-15,-4-5 47 16,-5 2 22-16</inkml:trace>
  <inkml:trace contextRef="#ctx0" brushRef="#br1" timeOffset="44607.8105">9408 3432 104 0,'-9'0'41'0,"6"0"-32"0,0 0 11 0,3-3 2 16,-3 3 23-16,0-3 13 15,0 1-2-15,0-1-1 16,0 0-30-16,0 3 3 0,0-5 0 16,3 2-4-16,0-2-2 15,3-11-12-15,6 0-6 16,6-2 10-16,12-3 5 15,8-6-3-15,16 3-1 16,11 1-3-16,7-1 2 16,11 3-5-16,16 7-1 15,5 9-2-15,6-3 1 16,12 11 0-16,6 10 1 0,-9 0-2 16,0 6 1-16,0 2-2 15,-15 0 0-15,-23-5-67 31,-1 3 34-31,-8 2-53 0,-13-8 46 16,-11-5 17-16</inkml:trace>
  <inkml:trace contextRef="#ctx0" brushRef="#br1" timeOffset="45506.152">11670 3432 356 0,'-18'-8'132'0,"12"2"-103"0,-3 1-8 16,6 2-11-16,-6 3-4 15,-6 0 6-15,-2 3-2 16,-4 5 2-16,0 3-7 16,0 5 1-16,3 2 1 0,9 3-6 15,6 3-2-15,6 0-5 16,9 0 1-16,9-1-6 0,3-1-3 15,0-9-1-15,-1-5 1 16,4-6-76-16,-3-7-34 16,3-3 63-16,-3-10 30 15</inkml:trace>
  <inkml:trace contextRef="#ctx0" brushRef="#br1" timeOffset="45855.6703">11750 3199 348 0,'-9'5'129'0,"9"16"-100"0,3 22-13 0,0-17-11 0,0 3-7 15,-3 8 1-15,0 0 14 16,-3-5 8-16,3-3-10 16,0-5-4-16,0-3 0 15,0-8-15-15,0-5-5 0,3 0 7 16,3-5 2-16,0-6 4 15,3-5 2-15,3-5-1 16,0 0 2 0,3 0-2-16,-3 2-1 0,3 6-2 15,0 2-1-15,-1 6 17 16,-2 7 8-16,0 1-7 16,-3 5-1-16,0-3-13 15,0 3-3-15,0-3-39 16,0-2-15-16,0-1-78 15,3-4-33-15,3-4 87 16</inkml:trace>
  <inkml:trace contextRef="#ctx0" brushRef="#br1" timeOffset="46184.4564">12081 3450 316 0,'-15'-2'121'0,"6"2"-95"0,3 5-2 0,0-3-9 15,0 6-5-15,-3 3 4 16,0 2-2-16,0 3 3 16,3 3-8-16,3-1-6 0,6 1-4 15,3-3 2-15,3-1 2 16,0-4 2-16,3-8 1 16,0-6-2-16,0-2 1 0,-3-6-9 15,0 1-3-15,-3-1 5 16,0-2 3-16,-3-1 6 15,0 4 4-15,-3 2-4 16,0 5-1-16,0 3-4 16,0 6-3-16,0 4 2 15,0 3 0-15,3 3 1 16,0 0 2-16,0 3-23 16,2-1-8-16,1-7 12 15,3-3 8-15</inkml:trace>
  <inkml:trace contextRef="#ctx0" brushRef="#br1" timeOffset="46529.0927">12221 3532 200 0,'-3'19'77'0,"0"-11"-60"0,0 2 13 0,3-4 3 15,0-1-2-15,-3 0 2 16,3 0-7-16,0-2-2 16,0-3-13-16,0-3-7 0,0-5-2 15,0 1-7-15,3-4 1 0,3-5 0 16,3 0-1 0,0 0 6-16,-1 3 1 0,4 0 11 15,0 5 3-15,0 5 10 16,0 9 6-16,0 4-24 15,0 3-10-15,-3 3 5 16,0 0 7 0,0 0-10-16,0 0-3 0,0-3-52 15,2 3-24-15,1-11 41 16,3-2 18-16</inkml:trace>
  <inkml:trace contextRef="#ctx0" brushRef="#br1" timeOffset="46994.7947">12533 3455 312 0,'-9'-7'118'0,"6"7"-92"0,-3-3 4 0,6 6-3 16,-6 2-7-16,-3 3 0 16,1 5-2-16,2 3 1 15,0 2-10-15,0 1 1 0,6-1 1 16,6 1-4-16,3-3 1 15,-1 0-5-15,7-8-2 16,-3-6 0-16,0-4 1 16,0-1-8-16,0-8-1 15,-3-2-1-15,0 3 0 16,-3-6 0-16,-3 2 0 16,-3 1-6-16,0 0-2 0,0 5 13 15,0 0 8-15,0 3-12 16,0 13-7-1,0 10 7-15,0-2 11 16,3 8 8-16,-3 10 12 16,3 1 7-16,-3 2-3 15,0 0-2-15,-3-3-10 16,0-5-3-16,-6-2-5 16,0-6-3-16,-3-2-2 15,-6-9 0-15,-3-5-18 16,-3-5-6-16,4-5-32 15,-1-5-14-15,3-9-72 16,3-7-31 0,6-1 89-16</inkml:trace>
  <inkml:trace contextRef="#ctx0" brushRef="#br1" timeOffset="47188.5918">12682 3437 348 0,'0'3'129'0,"3"7"-100"0,3 6 2 0,-3-5-3 16,0 2-15-16,0 0-2 15,-3 0 0-15,0 1 3 16,3-1-8-16,0-3-14 0,-3 1-5 0,3-3-111 16,-3-3-47-16,0-5 87 15,0 0 42-15</inkml:trace>
  <inkml:trace contextRef="#ctx0" brushRef="#br1" timeOffset="47322.7381">12655 3363 332 0,'-9'-8'126'0,"12"5"-98"0,3 1-122 15,-3 2-63-15,0-3 74 16,3 0 41-16</inkml:trace>
  <inkml:trace contextRef="#ctx0" brushRef="#br1" timeOffset="47639.9643">12810 3508 372 0,'-6'14'140'0,"6"-4"-109"0,0 3-11 0,0-7-11 15,0-1-9-15,0 0 0 16,0 1-5-16,0-4 1 15,0-2 2-15,0 0 5 0,0-2 6 16,3-6-21-16,3-3-8 16,0-5 3-16,3 0 2 15,0-5 4-15,3 5 2 16,0 3 8-16,2 5 2 16,-2 5 9-16,0 6 6 15,0 8 5-15,0 2 2 0,-6 3-15 16,3 2-4-16,-3-4-3 15,0 1-1-15,0-1-18 16,3-4-8-16,0-2-70 16,0 0-30-16,6-8 63 15,2-3 32-15</inkml:trace>
  <inkml:trace contextRef="#ctx0" brushRef="#br1" timeOffset="48015.2262">13134 3429 340 0,'-17'-8'126'0,"14"5"-98"0,-3 6-5 16,3 0-11-16,-3 5 1 15,0 0 6-15,-3 5-4 16,3 0 0-16,0 0-9 16,3 3 0-16,3-3 1 0,3 1-6 0,0-4 0 15,3-2-3-15,0-3 0 16,3 1-7-16,0-4-2 15,-3-2 6-15,0-2 2 16,0-4-8-16,-1 4-5 16,-2-4 5-16,0 4 6 15,0-1-3-15,0 3 1 16,3 3-4-16,0 5 0 0,0 5 19 16,3 8 11-1,0 8 15-15,-3 3 9 16,-3 0-1-16,-6 0-1 15,-6-1-14-15,-6-4-6 16,-6-3-19-16,-5-6-8 16,-7-2-75-16,0-8-32 0,-3-8 58 15,-2-8 30-15</inkml:trace>
  <inkml:trace contextRef="#ctx0" brushRef="#br1" timeOffset="48479.9235">13703 3093 376 0,'-6'5'143'0,"3"1"-112"0,0 15-10 16,3-3-12-16,0 14-11 16,0 16-2-16,-3 2-2 15,0 3 1-15,0-6 3 16,0-2 1-16,0-10 1 0,0-3-25 15,3-6-8-15,0-5 17 16,3-8 8-16</inkml:trace>
  <inkml:trace contextRef="#ctx0" brushRef="#br1" timeOffset="48675.3058">13542 3344 392 0,'-6'-5'148'0,"15"5"-115"0,12-5-18 0,-9 5-15 16,9-8-3-16,6 3 4 15,-1-3-3-15,4 2 2 16,-3 1 0-16,0 0-62 0,0 2-25 16,-1-8 43-16,-2 4 22 15</inkml:trace>
  <inkml:trace contextRef="#ctx0" brushRef="#br1" timeOffset="49034.1694">13888 3162 324 0,'-9'10'121'0,"9"9"-95"0,0 21-8 32,3-17-11-32,-6 9 4 15,3 3 7-15,-3 2 15 16,0-3 9-16,0-5-22 15,0-8-2-15,0 0-3 0,0-5-13 16,0-2-3-16,3-4-9 16,0-5-4-16,3-7 1 15,3-6 2-15,3-5-2 0,0-3 1 16,2 0-1-16,1 3 3 16,-3 2 15-16,3 8 6 15,0 3 12 1,0 8 6-16,-3 6-9 0,0 4-2 15,0 1-8-15,-3-1-2 16,0-2-9 0,0 0-1-16,0-3-44 0,0-2-19 15,0-3-75 1,-1-6-33-16,4-2 91 16</inkml:trace>
  <inkml:trace contextRef="#ctx0" brushRef="#br1" timeOffset="49188.4112">14132 3418 300 0,'3'8'112'0,"-3"-5"-87"0,3 16 2 16,0-12-6-16,0 7-8 15,-1 2 2-15,-2 2-4 16,0-5 1-16,0 1-7 16,0-1-27-16,0-3-13 0,0-2 18 15,0 0 8-15</inkml:trace>
  <inkml:trace contextRef="#ctx0" brushRef="#br1" timeOffset="49364.761">14117 3239 336 0,'-9'-3'126'0,"15"3"-98"0,3 0-54 0,-3 0-30 15,0 3-16-15,0 2 1 16,-1 3 39-16,4 0 18 16</inkml:trace>
  <inkml:trace contextRef="#ctx0" brushRef="#br1" timeOffset="49697.7476">14277 3336 320 0,'0'3'121'0,"-3"-3"-95"0,3 0 0 0,0 0 6 15,-3 5-8 1,-2 3 6-16,-1 3 1 0,0-3-17 16,0 2-6-16,3 1-1 0,3 2-11 15,6 0-4-15,3 1 1 16,2 2 2-16,4-1 0 15,-3 1 4-15,0 0 6 16,-3-3 7-16,-3 1 7 16,-6-4 3-16,-6 1-5 15,-6-3 0-15,-3-3-15 16,-6-2-5-16,1-1-17 16,2-2-7-16,3-2-77 0,0-1-31 15,9-2 69-15,3-1 34 16</inkml:trace>
  <inkml:trace contextRef="#ctx0" brushRef="#br1" timeOffset="49980.391">14721 3146 312 0,'-12'24'118'0,"9"2"-92"0,0 14 11 16,3-16-1-16,-3 10-11 16,0 0 0-16,0 6-12 15,0-3-3-15,3-2-6 16,0-4-27-16,0-4-10 0,0-3-104 15,3-6-45 1,-3-5 93-16</inkml:trace>
  <inkml:trace contextRef="#ctx0" brushRef="#br1" timeOffset="50176.2919">14572 3321 428 0,'-15'-14'159'0,"15"14"-124"0,3-5-16 0,3 2-14 16,3 1-11-16,3-1 3 15,3-2 0-15,3 2 1 16,3 0 2-16,2 1-53 0,4-1-22 16,0 3 38-16,0-2 18 15</inkml:trace>
  <inkml:trace contextRef="#ctx0" brushRef="#br1" timeOffset="50390.4434">14819 3410 276 0,'-15'40'104'0,"12"-21"-81"0,0 5 20 0,3-14 3 0,3 3-13 15,3 1-2-15,3-4-7 16,3-2-3-16,6-5-11 16,6-11 5-16,0-3 4 0,2-5-6 15,-2-5-2-15,-9 0 9 31,0 2-11-31,-9-4 4 0,-9-1-14 16,-3 0-4-16,-6 3-77 16,-3 2-33-16,-3 1 58 15,3 5 22-15,1 2 21 0</inkml:trace>
  <inkml:trace contextRef="#ctx0" brushRef="#br1" timeOffset="50991.6685">15516 3064 244 0,'0'-8'90'0,"0"5"-70"0,3 3 19 0,-3 0 5 16,0 6-5-16,0 2 1 15,3 5 4-15,0 11 5 16,-3 21-27-16,0 10-1 0,0 3 0 16,0 1-10-16,0-12-3 15,3-5-5-15,0-4-3 16,0-9-8-16,3-3-3 15,-1-13-60-15,4-5-28 16,3-8 51-16,0-8 24 16</inkml:trace>
  <inkml:trace contextRef="#ctx0" brushRef="#br1" timeOffset="51348.8398">15617 3112 428 0,'-15'-14'162'0,"15"14"-126"0,0 0-8 16,3 0-11-16,3-5-14 16,3 2 0-16,3 1 5 15,3 2 5-15,6-3-7 16,2 0-1-16,1-2-1 0,3 0-7 16,3 2 0-16,-1-2-10 15,1 0-4-15,-3 2 0 16,0-2 0-16,-3 2 5 0,-7 0 5 15,-2 3 6 1,-3 6 3-16,-6 4 11 16,-6 9 3-16,-3 13 1 15,-6 7 2-15,-3 9-4 0,0 2 1 16,1-2-7-16,-1-6-1 16,3-2-9-16,0-6-4 15,0-5-35-15,3-2-14 16,0-6-65-16,0-5-26 15,3-3 71-15,0-5 37 16</inkml:trace>
  <inkml:trace contextRef="#ctx0" brushRef="#br1" timeOffset="51529.0184">15751 3297 428 0,'3'-3'162'0,"12"-2"-126"0,17-6-10 15,-11 9-12-15,6-1-9 16,-6 0 2-16,18 1-3 16,8-4-3-16,1 1-174 15,-6 0-80-15,-1-3 127 16,-5 0 62-16</inkml:trace>
  <inkml:trace contextRef="#ctx0" brushRef="#br1" timeOffset="53948.2881">11485 4016 220 0,'-3'6'85'0,"6"7"-66"0,0 11 10 0,0-11-1 16,0 5-3-16,-3 4 2 15,0-1-11-15,3-3-2 16,0-2-8-16,-3 0-4 0,3-5 1 16,-3-3 0-16,0-3 1 15,0-5-2-15,3-3 1 16,0-5-4-16,0-5-2 16,0-3-3-16,3-2 1 15,0-3-2-15,3-1 0 16,0 1 1-16,3 5 4 15,-3 3 3-15,6 13 6 16,-3 5 1-16,-3 9-1 16,-4 4 0-16,-2 1 0 15,0-1 3-15,-3 1-3 16,0-6 1-16,0-3-1 16,0-4 3-16,0-6-5 15,6-6-3-15,3-7-4 16,3-3 1-16,3-2-1 15,-3 2-2-15,0 5 0 16,0 3 3-16,0 8 4 16,0 6 6-16,0 7 6 15,-4 3 3-15,1 0-20 16,-3 0-10-16,0-3-17 0,0-3-5 16,0-2-90-1,0-5-38 1,0-3 83-16</inkml:trace>
  <inkml:trace contextRef="#ctx0" brushRef="#br1" timeOffset="54202.6746">11884 4061 264 0,'-9'11'99'0,"6"2"-77"0,3 14 2 0,0-14-4 15,0 5 0-15,3 1 2 0,3-1-3 16,3 1 1-1,3-6-11-15,3-2-1 0,0-9-1 0,0-4-3 16,3-6-1 0,-6-5-1-16,-1-1 1 15,-5-2-2-15,-3 1 2 0,-6-1-7 16,-3-3-1-16,-5 3-12 16,-1 3-3-16,0 0-39 15,0 2-14-15,0 3 36 16,3 3 19-16</inkml:trace>
  <inkml:trace contextRef="#ctx0" brushRef="#br1" timeOffset="54739.2426">12072 4077 316 0,'0'21'121'0,"3"-2"-95"0,6 10-2 0,-6-16-6 16,3 0-10-16,0 1 1 15,0-4 6-15,-3-2 4 16,0 0-9 0,-1-5-1-16,1-3-2 0,3-5-1 0,0-3 1 15,-3-6-4-15,3-2-2 16,-3-2-9-16,0-1-3 16,0-2-3-16,0 5-1 15,-3 1 1-15,3 1 1 16,0 6-1-16,0 6 1 15,0 2 9-15,6 5 5 16,0 0 6-16,3 3 6 0,3 0 8 16,3 0 7-16,-1-3-17 15,4 1-6-15,0-4-6 16,-3-4-1-16,0-1-7 16,0-5-2-16,-3 0-1 15,-6 0 0-15,-4-2 0 16,-5-1 0-16,-2-2 4 15,-7 5 3-15,-3 3 3 16,-3 2 1-16,0 6-2 16,0 5 0-16,0 7 4 15,0 4 1-15,6 2 6 16,3 3 5-16,6 0-3 16,3 0 2-16,9-3-5 0,3-5-2 15,6-3-2-15,3-5-3 16,6-8-21-16,2-6-11 15,1-4-86 1,-3-6-37-16,-3-3 80 16</inkml:trace>
  <inkml:trace contextRef="#ctx0" brushRef="#br1" timeOffset="54981.527">12599 4019 324 0,'-9'-16'121'0,"3"11"-95"0,-3 2 20 0,6 3 4 15,-3 0-17-15,0 0-4 0,-3 6-14 16,0-1-5-1,3 3-6-15,0 2-3 0,6 4 2 16,0 4-2-16,3 1-1 0,3-1 3 16,-3 1 0-1,0-1 1-15,-3 1 2 0,0-3 1 16,-6-1 1-16,0-1-4 16,-6-4-3-16,-6-2-9 15,1-3-5-15,2-5-15 16,0-2-8-16,3-1-68 15,6-2-32-15,3-6 70 16,9 1 34-16</inkml:trace>
  <inkml:trace contextRef="#ctx0" brushRef="#br1" timeOffset="55317.4761">13009 3823 308 0,'-6'0'115'0,"6"6"-89"0,3 7-8 0,-3-3-9 15,0 9 6-15,0 7 10 0,-3 9 9 16,1 4 6-16,-1 4-21 16,0 2-4-16,0-3-1 0,3-5-10 15,0-5-5-15,0-6-35 16,3-2-16-16,-3-8-99 16,0-8-42-1,0-11 100-15</inkml:trace>
  <inkml:trace contextRef="#ctx0" brushRef="#br1" timeOffset="55508.7891">12855 4035 332 0,'-9'-5'123'0,"12"5"-95"0,6 0-13 0,0 0-10 16,2 0-1-16,7 0 5 15,3 0 9-15,3 0 3 16,3-3-10-16,0 0-9 0,-1 1-2 15,4-1-16-15,-3-2-6 16,0-3-106 0,-4 0-47-16,-5 0 89 15</inkml:trace>
  <inkml:trace contextRef="#ctx0" brushRef="#br1" timeOffset="55820.1803">13206 3847 292 0,'-3'8'110'0,"0"-5"-86"0,3 5-4 0,0 0-7 0,0 7-4 16,0 7 5 0,0 4 14-16,-3 6 9 0,-3 2-19 15,0 1 4-15,0-1 1 16,0-8-8-16,3-4-3 0,0-7-7 16,0-1-4-16,3-6-9 15,0-8-3-15,6-6 1 16,3-4 1-16,3-6-8 15,3-3-1-15,0 3 13 16,0 3 7-16,0 3 1 16,-1 4-2-16,1 6 8 15,0 8 4-15,-6 3-4 16,0 5-1-16,-6 0-6 16,3 2-2-16,-3-2-42 0,3-3-19 15,-3-2 31-15,0-6 14 16</inkml:trace>
  <inkml:trace contextRef="#ctx0" brushRef="#br1" timeOffset="56135.3857">13468 4056 332 0,'0'0'123'0,"6"5"-95"0,9 1-8 0,-9-4-11 16,3 1-3-16,2-3 4 15,1-3-1-15,0 1 2 0,0-4-6 16,0-2-3-16,-3-2-1 0,-3 2-10 16,-3 0-4-16,-3 0-18 15,-3-3-5-15,-6 6-1 16,-6 3 2-16,-3 2 18 16,-3 5 9-16,1 5 21 15,2 6 9-15,0 5 14 16,6 1 7-16,3 1-1 15,6-1-1-15,6-1-16 16,6-3-5-16,9-5-45 16,6-7-18-16,5-12 21 15,1-4 10-15</inkml:trace>
  <inkml:trace contextRef="#ctx0" brushRef="#br1" timeOffset="56845.2424">13977 3971 320 0,'-9'-8'121'0,"9"14"-95"0,0-6-2 16,0 0-9-16,0 5-9 16,0 3-1-16,0 5 10 0,0 6 5 15,3 7-10 1,0 3 1-16,3 0 2 0,3-2-7 15,3-6-1-15,0-5-19 16,2-6-5-16,1-4 15 16,0-6 11-16,0-6-20 15,3-1-9-15,-9-1 1 16,0-3 4-16,-3 3 12 0,0 3 8 16,-3 0 8-16,0 2 3 15,-3 3-7-15,6 3-2 16,0 2 8-16,2 0 3 15,4 0-1-15,3-2 1 16,3-6 0-16,0-2-1 16,0-5-5-16,0-4-2 0,-3-2 0 15,-1-2 0-15,-5-1-4 16,0 1-1-16,-9-3-6 16,-3 2-2-16,-6-2-38 15,0 2-16 1,-2 1-91-16,-4-1-39 15,-3 1 99 1</inkml:trace>
  <inkml:trace contextRef="#ctx0" brushRef="#br1" timeOffset="57186.5114">14322 3731 304 0,'9'8'115'0,"-9"5"-89"0,9 16 3 31,-3-11-4-31,0 9-15 0,0 10-3 15,-3 0 4-15,0 0 3 16,-3-3-7-16,3-4 11 0,-3-4 8 16,0-2-12-16,0-8-5 15,0-3-16-15,3-5-6 16,-3-8 1-16,6-5 3 16,3-6-11-16,0-2-2 15,2-6-12-15,4 1-4 16,0-1 20-16,0 6 12 15,0 5 27-15,-3 5 11 16,0 6-4-16,0 5-2 16,-3 3-6-16,-3 4-3 15,0 4-9-15,-1-1-3 16,1-2-10-16,0-2-4 0,0-4-75 16,3-5-31-16,0-5 56 15,3-2 29-15</inkml:trace>
  <inkml:trace contextRef="#ctx0" brushRef="#br1" timeOffset="57460.7125">14667 4001 280 0,'-15'7'104'0,"15"1"-81"0,-2 11-6 16,2-11-9-16,2 5-4 15,4-2 5-15,0 2 15 16,6-3 7-16,3-2-16 15,3-5 7-15,0-3 2 0,0-5-6 16,0-3 0-16,-3-3-2 0,-4-2 2 16,-5 0-1-1,-3-6 1-15,-3 6-7 16,-9 0-4-16,-5-3-11 0,-7 0-3 16,-3 3-16-16,-3 2-8 15,3 1-56-15,0-1-24 16,4 0 58-16,5-2 27 15</inkml:trace>
  <inkml:trace contextRef="#ctx0" brushRef="#br1" timeOffset="57654.9009">14816 3664 364 0,'0'-2'134'0,"3"7"-104"0,3 8-2 0,0-2-6 0,0 10-7 16,-3 8 0-16,0 8 8 15,-3 3 5-15,0 0-15 16,0-1 4-16,0-2 3 0,3-5-18 16,0-5-5-16,3-4-67 15,0-4-29-15,6-6 50 16,-3-8 25-16</inkml:trace>
  <inkml:trace contextRef="#ctx0" brushRef="#br1" timeOffset="57998.7684">14968 3942 328 0,'0'6'123'0,"6"-1"-95"0,6 5-13 0,-3-4-12 16,0-1 5-16,3 0 6 16,3 1 9-16,-1-4 6 15,4-2-16-15,0 0-7 0,0-2-2 16,-3-4-3-16,-3-2-1 15,-3-5-2-15,-3 3 1 16,-6-4-10-16,-6 1-3 16,-6 3 13-16,-3 2 8 15,-6 5-3-15,-3 6 0 16,0 7-11-16,4 6-3 16,2 0 18-16,6 2 9 0,6 1 9 15,6 2 5-15,9 3-9 16,9 0-2-16,5-6-19 15,10-2-7-15,6-8-161 16,3-8-70 0,-1-5 119-16</inkml:trace>
  <inkml:trace contextRef="#ctx0" brushRef="#br1" timeOffset="58809.6121">15623 3617 304 0,'-3'5'112'0,"-3"11"-87"0,12 21 0 0,-3-13-5 16,0 13-12-16,-3 8 0 15,0 0 7-15,0-5 2 16,-3-3-8-16,3-6 8 0,0-4 3 16,0-6-8-16,0-5-4 15,0-6-8-15,3-2 0 16,-3-8-2-16,6-2 0 16,3-6-3-16,6-5 1 15,-3-6-3-15,2-2 2 0,1-3 3 16,0 6 3-16,0 2-7 15,0 5-3-15,0 8 18 16,0 9 10-16,0 4-3 16,-4 6 2-16,-2 5-11 15,-3-2-4-15,0-1-9 16,0 1-1-16,0-3-54 16,0-3-24-16,0-5 43 15,0-3 21-15</inkml:trace>
  <inkml:trace contextRef="#ctx0" brushRef="#br1" timeOffset="59097.5597">15956 3897 260 0,'-3'8'96'0,"0"-2"-75"0,0 7 3 16,3-5-4 0,3 2-5-16,0 4 4 15,3 1 6-15,0-1 7 16,3-1-17-16,3-3-4 0,3-2-3 15,0-5 7-15,3-3 4 16,-1-5-7-16,1-3-4 16,-6-3-3-16,-3-2-1 15,-3-3 0-15,-6 0 2 16,-9 0-3-16,-3 0-2 16,-9 3-5-16,-2 3-2 0,-1-1-6 15,3 3-3 1,3 3-90-16,0 0-43 15,6-1 76-15,3 1 36 0</inkml:trace>
  <inkml:trace contextRef="#ctx0" brushRef="#br1" timeOffset="59438.2911">16102 3876 340 0,'-12'29'126'0,"12"-2"-98"0,12 7-10 15,-6-21-10-15,3 3-6 16,0 0 3-16,3 0 13 16,0-5 6-16,0-1-12 15,2-7 2-15,1-6 0 0,0-5-10 16,0-2-1-16,3-4-8 0,-3-4-1 16,-3-3 3-16,-3-3 1 15,-3 0-1-15,-3 3 2 16,-3 2-4-16,0 6 1 15,0 3 2-15,-3 7 1 16,0 8-6-16,0 6-3 16,3 5 10-16,0 2 6 15,3 1-2-15,3-3 0 16,0-3-4-16,3 0-3 16,2-5-49-16,4-3-22 15,3-5 37-15,3-5 18 0</inkml:trace>
  <inkml:trace contextRef="#ctx0" brushRef="#br1" timeOffset="59964.0353">16504 3802 372 0,'-21'-16'140'0,"9"16"-109"0,0-2-6 16,6 4-12-16,0 3-20 0,0 1-3 16,-3 2 5-1,4 5 2-15,2 5 3 16,3 4-3-16,3 1 2 0,2 1 12 15,-2-3 7-15,3 1-3 16,-6-4 2-16,-6 1-8 16,1-3-1-16,-4-6-2 15,0-2-1-15,0-3-12 16,0-2-5-16,0-6-1 16,3-2 0-16,3-6-34 15,6-2-14-15,6-5 0 0,6 2 2 16,6 3 24-16,5 2 13 15,1 0 34-15,0 3 16 16,-3 1 20-16,3 1 8 16,-4 1-15-16,1-3-7 15,-3 0-15-15,-3 0-5 16,-3 0-6-16,-3 0-3 16,-6-2 0-16,-3-1 1 15,-3 1-5-15,-3 2-1 16,-3 0-9-16,-3 5-2 15,-3-2 8-15,-3 10 6 16,0 6-1-16,0 2 1 0,3 5 1 16,0 9 0-16,3-3 20 15,6-1 8-15,6 1-4 16,6-3-2-16,6-5-11 16,3-2-2-16,3-7-12 15,6-7-3-15,-1-5-65 16,4 0-28-16,0-8 48 15,-6-11 23-15</inkml:trace>
  <inkml:trace contextRef="#ctx0" brushRef="#br1" timeOffset="62069.3099">17049 3810 288 0,'-3'0'110'0,"3"0"-86"0,0 0-4 15,3 5-7-15,0 3 5 16,3 8 6-16,-3 5 1 16,0 6 0-16,-3-3-14 15,2-1 2-15,-2-4 1 0,0-1-3 16,0-4-1-16,0-4-4 16,0-2-1-16,0-3 1 15,0 1 1-15,0-9-3 16,-2-2-3-16,2-6 0 0,0-2-1 15,0-6-3-15,5-2 2 16,1 0-1-16,3 0 0 16,3 2 2-16,0 4 0 15,3 4-3-15,3 3 0 16,3 5-12-16,0 3-5 16,-1 3-95-16,-2 2-41 15,3-2 79 1,-6-3 41-16</inkml:trace>
  <inkml:trace contextRef="#ctx0" brushRef="#br1" timeOffset="62251.1779">17317 3876 376 0,'-12'5'143'15,"12"9"-112"-15,-3 12-8 0,3-13-12 0,0 3-5 16,0 3 4-16,0-1-5 15,0 1-1-15,3-3-2 16,3-3-39-16,0 0-17 0,2-10 27 16,4-6 13-16</inkml:trace>
  <inkml:trace contextRef="#ctx0" brushRef="#br1" timeOffset="62399.2955">17311 3757 376 0,'-15'-8'140'0,"12"6"-109"0,0-1-11 0,3 3-13 16,6 0-24-16,3 3-4 16,0-1-38-16,2 3-14 15,7 1 38-15,3-4 16 0,3-2 13 16</inkml:trace>
  <inkml:trace contextRef="#ctx0" brushRef="#br1" timeOffset="62815.7479">17516 3805 332 0,'-24'10'123'0,"12"-2"-95"0,-6 8 0 0,12-5-6 0,-3 2-2 15,1 8 4-15,-1 0 3 16,0 0 1-16,6-5-15 16,0 0-6-16,6-3-2 0,3-2-6 15,3-3-1-15,0-3-4 16,-1-2-1-16,4-6 1 15,-3-2 2-15,0-3-3 16,-3 0 2-16,0-3 1 16,-3 1-1-16,0 2 4 15,-3 0 0-15,0 0-2 16,3 3 0-16,0 5-5 16,0 8 0-16,3 5 2 15,0 11 3-15,0 5 6 16,0 5 6-16,-3 6 8 0,-3 0 4 15,0-6 1-15,-3-2-2 16,-3-3-4-16,-9-3-2 16,-6-7-11-16,-6-3-3 15,1-6-17-15,-4-10-4 16,3-8-31-16,0-10-14 16,3-9-40-16,7-7-18 15,5-3 66-15,6-3 30 16</inkml:trace>
  <inkml:trace contextRef="#ctx0" brushRef="#br1" timeOffset="63178.127">17668 3622 372 0,'-3'50'140'0,"6"-7"-109"0,-3 31 2 16,0-45-4-16,-3 3-3 15,0-1 7-15,-3-4-1 16,3-3 1-16,0-6-18 16,0-2-9-16,3-3-2 0,0-5-25 15,3-2-11-15,3-6 8 16,3-8 5-16,0-6-10 16,3-7-6-16,2-8-12 15,4 0-4-15,0 3 23 16,0 7 14-16,0 8 26 15,0 11 13-15,0 8 10 16,0 6 5-16,-4 7-8 16,-2 3-4-16,-3 2-16 15,-3-5-5-15,0-2-10 0,0-3-2 16,0-3-51-16,3-5-23 16,-3-6 41-16,9-7 18 15</inkml:trace>
  <inkml:trace contextRef="#ctx0" brushRef="#br1" timeOffset="63372.0746">18016 3553 376 0,'3'3'140'0,"-3"8"-109"0,6 18-6 16,-3-11-10-16,0 14-1 15,-3 10 3-15,0 9-6 16,0 1-4-16,0-4-4 15,0-6-11-15,0-5-3 0,0-5-102 16,0-5-46-16,3-6 80 16,0-8 39-16</inkml:trace>
  <inkml:trace contextRef="#ctx0" brushRef="#br1" timeOffset="63554.9971">17888 3778 400 0,'0'-5'148'0,"12"2"-115"0,15-5-14 0,-15 6-12 15,5-1-9-15,4 0 1 16,3 1-46-16,6-1-20 16,0-2 34-16,5-3 16 0,-2 0 15 15</inkml:trace>
  <inkml:trace contextRef="#ctx0" brushRef="#br1" timeOffset="63959.0971">18436 3601 348 0,'-9'3'129'0,"9"13"-100"0,0 18-4 0,3-16-10 0,-3 14 0 16,0 3 4-16,-3 2 17 15,0 0 7-15,-3-3-22 16,3-5-5-16,-3-5-2 0,3-3-15 16,0-8-5-16,3-2-14 15,0-3-2-15,0-8 2 16,3-5 4-16,0-9-3 16,3-4-1-16,3-6-16 15,0 0-4-15,3 3 10 16,3 3 5-16,-1 7 21 15,1 8 10-15,0 11 20 16,-3 5 8-16,-3 3 7 16,-3 3 4-16,-6 2-4 15,-6 3-3-15,-3-3-17 16,-3-2-7-16,0-4-16 0,-6-1-6 16,-2-4-40-16,-1-4-19 15,0-4-62-15,0-2-26 16,6-5 82-16,3-3 38 15</inkml:trace>
  <inkml:trace contextRef="#ctx0" brushRef="#br1" timeOffset="64287.6628">18546 3858 408 0,'9'8'151'0,"6"0"-118"0,5 7-6 15,-11-4-11-15,6 0-11 16,0-4 0-16,0 1-6 15,0-2 1-15,3-1 0 16,-3-2-14-16,3-3-5 0,-4-6-56 16,1-2-26-16,-3-2 10 15,0-1 6-15,-3-5 22 16,-3 3 40 0,0 0 45-16,-3 2 28 15,0 3 16-15,-3 6-9 16,-3 10-4-16,-3 10-30 15,-3 9 8-15,-6 7 6 0,-3 6 2 16,-3 5 4-16,4 2-4 16,2-4-2-16,3-6-47 0,3-6-19 15,6-7-115 1,6-8-50-16,3-13 99 16</inkml:trace>
  <inkml:trace contextRef="#ctx0" brushRef="#br1" timeOffset="64890.6069">19108 3739 312 0,'-6'-6'118'0,"6"6"-92"0,3-16-11 0,0 11-11 15,3-8-8-15,0 0 2 16,0-1 3-16,0-1 2 16,-3-1-1-16,0 0 1 0,0 5 0 15,0-2-1-15,0 5 1 16,-3-3-4-16,0 11 9 16,3 14 4-1,-3 7 6-15,0 16 3 16,0 8-2-16,0 3-2 0,0-1-7 15,-3-2-2 1,3-5-9-16,0-3-1 16,0-5-64-16,0-6-28 0,0-5 48 15,-3-2 22-15</inkml:trace>
  <inkml:trace contextRef="#ctx0" brushRef="#br1" timeOffset="65087.19">19058 3985 340 0,'-6'0'126'0,"9"2"-98"0,9-2-8 15,-3 0-10-15,9 3-8 16,2-3 3-16,7 0 0 0,3 0 2 16,0 0-4-16,-1 0-8 0,1-3-5 15,-3-2-124 1,0 0-55-16,0-1 97 15</inkml:trace>
  <inkml:trace contextRef="#ctx0" brushRef="#br1" timeOffset="65400.0598">19406 3702 320 0,'-18'2'121'0,"9"6"-95"0,3 5-2 0,3 1-6 16,0 7-5-16,0 8 4 0,3 8 6 15,3 0 6-15,3 0-16 16,3-3 2-16,3-5-1 0,6-7-3 16,6-9-1-16,0-10 13 31,5 2-12-31,4-16-1 16,-3-2-6-16,0-11-3 0,-7-8 4 15,-17-2 6 1,0 0-6-16,-18-11 2 0,-11 2-6 15,-1 6-1-15,-3 6 0 16,3 7 2-16,0 5-1 16,7 3-29-16,2 8-14 0,3 8-55 15,3 6-24-15,9 2 64 16,6 2 29-16</inkml:trace>
  <inkml:trace contextRef="#ctx0" brushRef="#br1" timeOffset="65669.1175">19850 4008 352 0,'-9'6'132'0,"9"-6"-103"0,-3 5 1 0,3-5-6 0,0 5-23 16,0 1-4 0,0-6-5-16,0 0 2 15,0 0 4-15,-3 0-15 0,3 0-3 0,0 0-91 16,-3-3-39 0,3-2 76-16</inkml:trace>
  <inkml:trace contextRef="#ctx0" brushRef="#br1" timeOffset="65902.0752">19936 3321 356 0,'-6'0'132'0,"3"13"-103"0,-6 13-6 0,6-7-10 16,-6 12-5-16,-3 9 5 15,0 5 2 1,0 0 0-16,1 0-7 0,-1 0-10 0,6-5-3 16,0-8-124-1,6-9-55-15,3-9 93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6T23:54:54.4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16004 4519 356 0,'-18'8'0'0,"-6"8"0"0,15-6 2 15,-3 9-1-15,0 2-1 16,4 3 1-16,-1 10-1 16,6-2 0-16,3-3-5 0,6-5-1 15,2-5 5-15,4-6 2 16,3-5 5-16,3-8 1 15,0-8-1-15,0-5-1 16,0-3-3-16,-3-3 1 16,-3-2-2-16,-1-3 2 0,-2 0-2 15,-3-2 2-15,0-8-4 16,-3 2 0-16,-3 0 1 16,0-2 2-1,0 2-3-15,-3 3 0 0,3 0 1 16,-3 5 0-16,0 5-3 15,3 6 2-15,0 8 5 16,0 10 0 0,3 8-2-1,0 11 2-15,0 3-1 16,0 4 3-16,3 9-1 16,0 2 0-16,0 1-3 15,3-1-2-15,0-2 3 16,0-6 0-16,0-2-6 0,0-8 0 15,0-3-45 1,3-8-21-16,5-2-30 16</inkml:trace>
  <inkml:trace contextRef="#ctx0" brushRef="#br0" timeOffset="1">16287 4564 184 0,'-6'3'71'0,"6"2"-38"0,3 6-47 0,-3-3 6 16,0 5 13-16,0 0 10 15,0 3-7-15,0 5-4 0,0 5-2 16,0-4-2-16,3-4 2 0,0-5-52 16,0-2-56-1</inkml:trace>
  <inkml:trace contextRef="#ctx0" brushRef="#br0" timeOffset="2">16275 4366 208 0,'-15'-8'77'0,"15"5"-42"0,3 3-41 15,-3 0 12-15,0 0-9 16,3 3 0-16,3-1-40 0,3 4-17 15,0 2-13 1,3-3-6-16</inkml:trace>
  <inkml:trace contextRef="#ctx0" brushRef="#br0" timeOffset="3">16662 4223 108 0,'0'-8'41'0,"0"5"-22"0,-15-2 2 0,12 5 19 16,-3 0-1-16,-3 0-1 0,-3 3-17 15,-3 2-5-15,0 3-10 16,-3 10-4-16,4 9-1 0,-4 4 1 15,3 9 1-15,3 5-4 16,9 0 1-16,0 3 0 16,3-1 0-16,0-4 0 15,3-1 0-15,0-8 0 16,0-7 2-16,0-6-19 16,-3-2-8-16,0-9-42 15,0-10-44 1,-3-8 32-16</inkml:trace>
  <inkml:trace contextRef="#ctx0" brushRef="#br0" timeOffset="4">16391 4485 172 0,'3'-3'66'0,"6"3"-36"0,0 0-35 0,3 0 12 15,8 0-6-15,-2-5-1 16,3-1-19-16,3 4-8 15,3-3-41-15,2-1-19 16</inkml:trace>
  <inkml:trace contextRef="#ctx0" brushRef="#br0" timeOffset="5">16793 4305 172 0,'-18'-24'66'0,"12"24"-36"15,-3-16-26-15,6 21 13 0,-3 1-6 16,-3 7 1-16,0 0-7 16,0 6-3-16,-3 2-1 15,3 8-1-15,3 5 2 0,3 3-3 16,3 0 0-16,0 3 1 16,0-6 2-16,3-2 1 15,0 0 1-15,0 2-9 16,0-7-2-16,0-6-40 15</inkml:trace>
  <inkml:trace contextRef="#ctx0" brushRef="#br0" timeOffset="6">16587 4546 208 0,'-3'-3'79'0,"12"-2"-42"0,0-3-32 0,0 2 19 16,3-2-6-16,6 3-1 16,3-8-9-16,2 2-5 15,4 3-2-15,0 0-32 0,0 3-14 16,-3 3-57 0</inkml:trace>
  <inkml:trace contextRef="#ctx0" brushRef="#br0" timeOffset="7">16903 4524 160 0,'3'3'63'0,"0"2"-34"0,12-2-14 15,-9 0 27 1,5-1-15-16,1 1-11 16,0-3-6-16,3-3-6 15,-3 1-1-15,0-4 3 0,-3-2-3 16,0 0 0-16,-3-5-1 15,-3 3 1-15,-3-1-2 0,-3 0 2 16,-6 1-7-16,-3 2 1 16,-3 0-6-16,-3 8 1 15,-3 0 4 1,4 8 2-16,2 5-1 16,3 0 2-16,0 1 1 0,3 4 0 15,3 1 2-15,3-1 3 16,3 1 0-16,9-1 0 15,3-2-1-15,3-3 0 16,-3-2-7-16,2-6 0 16,-2-2-26-16,3-6-8 15,-3-2-54 1,3-3-26-16,-3 0 57 0</inkml:trace>
  <inkml:trace contextRef="#ctx0" brushRef="#br0" timeOffset="8">17055 4532 116 0,'0'6'46'0,"3"4"-24"0,-3 6-10 16,0-5 13-16,3 2 9 16,0 3 3-16,-1-3-11 15,1 0-5-15,-3-2-12 16,3-1-2-16,-3-2 0 0,0-2 5 16,0-6 5-16,0 0-3 15,3-3 2-15,0-5-7 16,6-3-1-16,-3-4-4 15,0-4-1-15,6 1 1 16,0-12 0-16,0 7-5 16,0 1-1-16,0 1-17 0,0 5-7 15,-3 6-25 1,0 2-7-16,-1 3-12 16,4 2-30-16,-3 0 28 15</inkml:trace>
  <inkml:trace contextRef="#ctx0" brushRef="#br0" timeOffset="9">17284 4501 124 0,'3'23'49'0,"3"-17"-26"0,0 2-7 0,-3-3 18 16,3 0-7-16,0-2-3 15,-1-1-3-15,7-2-1 0,3-2-11 16,0-3-1-16,0-1-1 16,-3 1-3-16,0-3-3 15,-3-5 0-15,-3-3-1 16,-3 5 0-16,-3-2 0 0,-9 0 0 15,0 2 0-15,-6 6-9 16,0 0-2 0,0 5 1-16,0 10 4 0,0 6 3 15,1 0 4-15,2 3 4 16,3 4 4-16,3 1-2 16,3 0-2-16,3-3 0 15,3-2-1-15,0-3-2 16,3-3-2-16,0-3-13 15,3-4-4-15,5-6-26 16,4-6-11-16,0-2-26 16</inkml:trace>
  <inkml:trace contextRef="#ctx0" brushRef="#br0" timeOffset="10">17459 4469 156 0,'-3'21'57'0,"6"0"-30"0,0-2-7 0,0-9 19 16,-3 3-6-16,0 1-2 16,0-1-13-16,0-2-6 15,0-1-7-15,0-2-4 0,0-3 2 16,0-2 0-16,0-3 1 16,0 0 0-16,3-5 0 15,0-3-2-15,3-5-2 0,0-3-6 16,3-8-4-1,0 0 1-15,3 0 0 0,3 8 3 16,-3 3 2 0,3 8 4-16,0 2 4 0,-4 14 5 15,1 2 2-15,-3 0-5 16,-3 6-2-16,0-1-2 16,0-2-2-16,-3 0-2 15,0-3 1-15,0-2-19 16,0-6-9-16,3-5-29 15,0-5-14-15,0-3-10 16</inkml:trace>
  <inkml:trace contextRef="#ctx0" brushRef="#br0" timeOffset="11">17715 4170 212 0,'-3'0'79'0,"3"2"-42"0,3 4-54 0,0 2 9 15,0 5 16-15,0 16 11 16,-3 8-2-16,0 3-2 16,3 7-8-16,0-2-1 0,0 0 1 15,0-2-3-15,0-4-1 16,0-7-1-16,0-5 1 16,0-6-37-16,-3-5-15 15,0-6-50 1</inkml:trace>
  <inkml:trace contextRef="#ctx0" brushRef="#br0" timeOffset="12">17546 4368 252 0,'6'-5'93'0,"23"5"-50"0,1-3-24 16,-12 3 29-16,6-5-19 15,6 0-4-15,8-3-15 16,-2 3-6-16,0-6-3 16,-1 0-23-16,-5-5-8 0,-3 1-91 15,-9-4-55 1,-6 1 73-16</inkml:trace>
  <inkml:trace contextRef="#ctx0" brushRef="#br0" timeOffset="13">18192 4350 140 0,'-3'-3'55'0,"3"6"-30"0,0-3-7 0,0 0 18 15,0 0-7-15,0 0 13 16,6 13-10-1,3 3-17-15,-1 5 5 0,4 3 0 16,0 0-8-16,3-3-2 16,0-3-6-16,-3-2-1 15,-3-3-1-15,0-2 1 16,-3-3 0-16,0-3 1 16,-3-2 2-16,-3-3 3 15,0 0-2-15,0 0 1 16,6 0-7-16,-6 0-1 15,3 0 4-15,0 0 2 16,0-3 0-16,0 1-1 0,0-6-1 16,0 0 0-1,-1-5 0-15,1-3 0 0,3 2-5 16,-3-1 1-16,0-4 0 16,0 3 0-16,0 0 0 15,0 3 2-15,0 0-6 16,0 0 1-16,3 2-8 15,-3 3-3-15,0 0-12 16,0 3-4-16,0 0-15 16,3 2-4-16,0 0-25 15,0 1-47 1,0-1 27-16</inkml:trace>
  <inkml:trace contextRef="#ctx0" brushRef="#br0" timeOffset="14">18552 4307 140 0,'-3'19'52'0,"3"-40"-28"0,-3 10-28 16</inkml:trace>
  <inkml:trace contextRef="#ctx0" brushRef="#br0" timeOffset="15">18534 4307 253 0,'-9'8'17'16,"-6"3"-7"-16,0 2-4 0,0 6-3 0,3 2 1 15,4 3 2 1,2 2-1-16,3-2 2 16,9 0-6-16,5-6-1 0,1 1 4 15,0-9 2-15,0-4 0 16,3-6-1-16,-3-8-3 16,0-5 1-16,-3-6-7 15,0 3 1-15,-3 0 1 16,-3 0 1-16,-3 0 3 15,0 1 1-15,-3-1-1 16,0 3 1-16,0 5 4 16,3 0 4-16,0 8-2 15,0 0 0 1,3 8-1-16,3 0-4 16,0 2-3-16,3 1 0 15,-1-1-1-15,1-2-9 0,0 5-4 16,0-2-31-16,0-11-11 15,0-3-34 1</inkml:trace>
  <inkml:trace contextRef="#ctx0" brushRef="#br0" timeOffset="16">18698 4334 192 0,'-18'13'71'0,"18"-5"-38"0,3 5-34 0,0-2 12 16,0 2 12-16,3 0 10 16,0 3-8-16,0 3-3 15,0-3-12-15,-1-3-6 0,-2-3-3 0,0-2 1 16,0 0 3 0,-3-10 7-1,0-6-3-15,0-3-4 16,0-2-3-16,0 0-4 15,0-3 1-15,0-3 1 16,9 1 0-16,0-3-3 16,0-1 0-16,0 1 2 15,3 3 0-15,0 4-2 16,3 9 0-16,-3 3-20 16,0 7-10-16,0 3-27 0,-4-3-10 15,1-2-18 1</inkml:trace>
  <inkml:trace contextRef="#ctx0" brushRef="#br0" timeOffset="17">18942 4305 212 0,'-3'21'79'0,"6"-13"-42"0,0 5-39 0,0-5 14 16,-3 3 9-16,6 2 6 15,-6 3-13-15,0-3-6 16,6 3-14-16,0-11-46 16,-1-5-14-16,1-5-31 31</inkml:trace>
  <inkml:trace contextRef="#ctx0" brushRef="#br0" timeOffset="18">18867 4159 248 0,'-9'-2'93'0,"12"2"-50"0,-3 0-55 16,0 0 13-16,6 0-4 15,0 2 3-15,0-2-19 16,9 3-7-16,3 2-71 16,3-2-29-16</inkml:trace>
  <inkml:trace contextRef="#ctx0" brushRef="#br0" timeOffset="19">19132 4167 172 0,'-3'0'66'0,"3"0"-36"0,-3 3-26 0,3-3 13 16,-3 5 1-16,-3 3 1 16,-3 3-8-16,0-1-4 15,-2 19-4-15,-1 0-3 0,3 1 3 16,0-4 0-16,3 0 1 15,3-2-2-15,3 0-2 16,3-5 1-16,3-4 1 16,3-9 5-16,0-4 6 15,3-4-3-15,-1-6 2 0,4-3-16 16,-3-2-4-16,0-3 3 16,-3-13 2-16,-3 3 3 15,-9 2 0-15,0 0 0 16,0 5 2-16,3 4-3 15,0 4 0-15,0 3-1 16,0 5-2-16,0 9 5 16,9 12 3-16,6 3 1 15,-3 1 0-15,3-1-1 16,-3 3 2-16,0-3-5 16,-1-3-3-16,1-5 1 15,0-2 2-15,0-3-29 16,-3-8-13-16,0-5-61 15</inkml:trace>
  <inkml:trace contextRef="#ctx0" brushRef="#br0" timeOffset="20">19275 4001 204 0,'0'2'77'0,"9"3"-42"0,-6 30-34 0,3-17 14 16,0 6 7-16,0 5 6 16,0 6-6-16,0 2-2 0,0-3-12 15,-3-5-3-15,0-5-1 0,0-5-2 16,0-4-2-16,0-1 3 16,-3-6 0-16,3-3-4 15,-3-8-1-15,3 1-4 16,0-14 1-1,5-3-6-15,7 3-1 0,0 3 5 16,-3 3 1-16,0 2 1 16,3 5 4-16,0 3 0 15,-3 11 3-15,0 4 10 16,-6 4 7-16,-6-1 3 16,-3 4 4-16,0-4-14 15,-3-2-5-15,-6-3-4 16,-6 0 0-16,3-2-20 0,-3-6-8 15,3-2-14-15,0-3-6 16,3-5-11-16,1-6-2 16,5-13-29-1</inkml:trace>
  <inkml:trace contextRef="#ctx0" brushRef="#br0" timeOffset="21">19472 3866 220 0,'3'26'85'0,"2"-18"-46"0,1 18-30 0,-3-10 19 0,3 16 8 16,0 5 7-16,0 8-19 16,0 5-8-16,0 3-10 15,3-8-5-15,0-2 0 0,0-12-6 16,-3-4-1-16,0-6-35 15,0-5-13-15,6-8-71 16</inkml:trace>
  <inkml:trace contextRef="#ctx0" brushRef="#br0" timeOffset="22">19710 4117 228 0,'0'5'85'0,"6"3"-46"0,6 3-43 0,-4-6 13 16,-2 0 8-16,3 3 6 16,3-2 2-16,6-1 0 15,-3-3-8 1,6-4-9-16,-3-3-5 0,-3-1-2 16,-4-2 1-16,-2 0 3 15,-3-2-7-15,-3 2 0 16,-9-8-5-16,-6 3 2 15,-2 2-4-15,-1 3-1 16,0 11-2-16,-6 2 2 16,0 6 6-16,3 7 2 15,0 6 8-15,7 5 4 0,2 3 3 16,3 0 3-16,3-3-5 16,6 0-1-16,6-3-6 15,2-4-1-15,7-7-6 16,6-4-2-16,3-3-29 15,0-5-10-15,0-6-49 16,2-5-50 0,-2-24 44-16</inkml:trace>
  <inkml:trace contextRef="#ctx0" brushRef="#br0" timeOffset="23">20174 4006 228 0,'-3'-3'88'0,"0"3"-48"0,-6 0-23 0,6 3 27 16,-12 5-3-16,-6 5 2 15,-2-2-19-15,-1 4-7 16,3-4-10-16,6 0-9 0,3 2-4 16,3-3 0-16,6 4 4 15,6-1-4-15,6 3 0 16,6 0 0-16,6 2 4 15,-6-2 1-15,-3 3 1 16,-9 4 8-16,-3-4 7 16,-9-1-1-16,-3 1 2 15,-6-3-14-15,-3-3-3 16,0-2-49-16,0-3-19 16</inkml:trace>
  <inkml:trace contextRef="#ctx0" brushRef="#br0" timeOffset="24">16090 4527 176 0,'-6'-5'68'0,"3"5"-36"0,0-3-29 0,3 3 17 16,-3-3 1-16,-3 1 2 0,-6 2-4 15,1 2 1-15,-7 4-11 16,3-1-5-16,0 3-3 0,3 0-8 15,3 2 0-15,3 1-26 16,3 0-8-16,18-3-54 16</inkml:trace>
  <inkml:trace contextRef="#ctx0" brushRef="#br0" timeOffset="25">15944 4932 136 0,'-3'-3'52'0,"6"3"-28"0,-3 0-8 15,0 0 16-15,0 0-9 16,0 8 0-16,-3 3-10 16,-3 2-3-16,0 11-5 15,-2 5 5-15,-4 16 3 0,0 2 2 16,0 1 4-16,-3 2-2 15,3 1-1-15,0-1-6 16,3-2-2-16,3-6-4 16,3-2-1-16,0-11-3 15,0-6-1-15,0-4 3 16,3-6 1-16,0-2-34 0,0-6-14 16,0-5-49-1,0-5-41-15,3-3 49 16</inkml:trace>
  <inkml:trace contextRef="#ctx0" brushRef="#br0" timeOffset="26">15703 5350 124 0,'0'-3'49'0,"0"1"-26"0,0-1-9 0,0 3 15 15,0 0-12-15,0 0-4 16,0 0-6-16,0 0-2 16,0 0-3-16,6 0 5 0,3 3 5 15,0 10 3-15,3 0 0 16,-3 3 1-16,0 2 0 16,-3 6-6-16,0-3-2 15,0 1 0-15,-3-4 0 0,0-2-4 16,0-3-1-16,0-2-3 15,0-3-1 1,0 0 3-16,-1-3 3 16,-2-5 0-16,0 0 0 0,3 0-3 15,3 0 1-15,0-3 0 16,0-2 3-16,3-3-5 16,0-2-1-16,3-4 0 15,0-2 0-15,3 1 0 16,-3 1 0-16,0 4 0 15,0-1 0-15,-3-2 0 16,-4 0 0 0,1 5 0-16,0 2 0 15,-3 1 0-15,0 3-33 16,0-1-20-16,9-8-76 31</inkml:trace>
  <inkml:trace contextRef="#ctx0" brushRef="#br0" timeOffset="27">18376 4606 132 0,'-3'-2'49'0,"6"2"-26"0,-3 0-29 16,0 0 8-16,0 0 7 15,3 2 3-15,0 1 1 16,3 0 0-16,3-1-3 15,0 1 1-15,6 2-6 16,0 1 4-16,3-1 3 0,-4 3-2 16,1 2 0-16,0 9 2 15,0 5 3-15,-3 0-6 16,0-1-1-16,-3 4-2 16,0-3-1-16,-3-1-3 15,0 7 1-15,0-4-2 0,0-2-1 16,0 0 1-16,-1-1-1 15,1 1 2-15,-3 0 1 16,0 0 1-16,-3 0 2 16,0-1-3-16,0 4 0 15,0 5 3-15,0-3 1 16,0-3-3-16,0-2-1 16,0-3 3-16,0-2 3 15,0-3 2-15,0-3 1 16,0-3-4-16,0 1 0 15,0 0-3-15,-3-3 2 16,3-3-6-16,-3 0-3 0,0 0 1 16,3-5 2-16,0 0-2 15,0 0 0-15,0 6-1 16,0-6-2-16,0 0-2 16,0 0 1-16,0 0 1 15,0 0-1-15,0 0-5 16,0-3-4-16,0 0-19 15,0 1-8-15,0-4-41 16,3 1-44 0,0-3 41-16</inkml:trace>
  <inkml:trace contextRef="#ctx0" brushRef="#br0" timeOffset="28">18460 5218 180 0,'-18'-8'68'0,"33"10"-36"0,-7 1-33 0,-8-3 32 16,3 8 1-16,0 2-3 15,6 4-2-15,0 2-15 16,-3-1-1-16,0 7 2 16,0 1-3-16,0-1 0 0,0-4-2 15,0-2 2-15,0-3-3 16,0 0 1-16,0-2-5 16,0 0 0-16,0-6 1 15,0-2 0-15,3-3 0 16,0-3 0-16,2 0 0 15,4-7 0-15,0-4-5 16,0-1 1-16,0-1 0 16,3 2 0-16,3-1 2 15,-3 1 3-15,-4 1-2 16,1 0-2-16,-3 0 0 16,0 2 1-16,-3 1-1 15,-3 2 2-15,0 0-2 0,0 0 2 16,-3 2-9-1,0 1-1-15,3 0-20 0,-6 2-8 16,0-7-37-16,0-1-14 16,6-8-21-1</inkml:trace>
  <inkml:trace contextRef="#ctx0" brushRef="#br0" timeOffset="29">18832 7474 108 0,'-3'-2'44'0,"6"-3"-24"0,0 2 3 16,-3 3 18-16,0 0-2 15,3 0 2-15,0-3-17 0,-1 3-4 16,1 0-12-16,3 6 1 15,0 1 4-15,3 4 8 0,0 2 5 16,3 3 1-16,-3 3 1 16,0 2-9-16,0-3-1 15,-3-2-7-15,0 0 1 16,0 0-3-16,-3-3 0 16,0 0-5-16,0-2-1 15,-3 0-1-15,3-3-2 16,-3 0 5-16,0-3 1 15,0 0-2-15,0-2-1 16,0-3 1-16,0 0 0 16,0 0 0-16,0 0 2 15,0 0-3-15,0 0 0 16,0 0-1-16,0 0 1 16,0 0-2-16,0-3-1 0,3 0 5 15,0-2 1-15,0-3-5 16,0-2 0-16,3-1-3 15,2-7 0-15,4-6 2 16,9-3 2-16,6-10-1 16,3 3-1-16,6 2 1 15,-1 0-1-15,1 6 0 16,-3 2 0-16,-4 6-3 16,1 4 2-16,-6 4 1 15,-3 2 0-15,-6 2-3 16,-3 1 0-16,-3 3 4 0,0-1 3 15,-4 0-3-15,1 1-3 16,0 2 1-16,-3-3 0 16,0 0-13-16,0 3-3 15,6-2-46 1,0-1-37-16,3 0-18 16,-9-2-2-1</inkml:trace>
  <inkml:trace contextRef="#ctx0" brushRef="#br0" timeOffset="30">21612 7265 160 0,'9'-5'63'0,"-9"5"-34"0,3 0-5 15,-3 3 24-15,0 2-9 16,-3 3 0-16,-6 8 0 16,-6 13 0-16,-9 8-21 15,-6 8 7-15,-11 5 5 0,-7 3-3 16,0 3 1-16,4-3-4 15,5-3-3-15,0-2-9 16,7-6-3-16,5-10-7 16,6-8-2-16,3-6-5 0,6-2 1 15,3-6-16 1,-3-2-6-16,6-2-12 0,3-20-36 16,3-1 7-1,3-7-23-15,0-1-8 16,6-1 3-1</inkml:trace>
  <inkml:trace contextRef="#ctx0" brushRef="#br0" timeOffset="31">21073 7255 212 0,'-15'-8'79'0,"15"8"-42"0,0 3-26 0,0-3 23 0,3 2-14 16,3 6-3-16,3 0 5 16,3 5 5-16,9 6-14 15,5 7 6-15,13 11 2 0,12 3 2 16,2 2 1-16,1-5-5 16,-1 3-1-16,1 2-4 15,-6 1 1-15,-7-4-6 16,-5-1-1-16,-3-7-4 15,-6-4-1-15,-4-6 1 16,-5-8 0-16,-3-2-7 16,-3-6-2-16,-3-2-14 0,-3-3-3 15,0 0-21-15,-3-3-10 16,-3-2-36-16,0-1-16 16</inkml:trace>
  <inkml:trace contextRef="#ctx0" brushRef="#br0" timeOffset="32">22305 9128 160 0,'0'0'60'0,"0"0"-32"0,3 0-11 0,-3 0 20 0,0 0 1 16,6 0 4-16,0 3-6 15,6 5-1-15,3 0-20 16,0 5 2-16,-3 0 1 0,9 3-2 15,-7-3 1-15,1 3-5 16,0-3 0-16,0 1-3 16,-3-1 0-16,-3 0-3 15,6 0 1-15,-6-2-4 16,0-1 0-16,0-2-1 16,-3-2 1-16,-3-1 0 15,2 0 1-15,-2 1 2 16,-3-6 1-16,0 0-1 15,0 0-1-15,0 5 1 16,0-5 1-16,0-3 1 16,0 3 2-16,3-5-5 0,-3 2-1 15,0-2-2 1,0-3 1-16,3-5-4 0,6 0 0 16,-3-17-1-16,6 1-2 15,-3-5 3-15,3-3 2 16,3 0-5-16,3-3 1 15,3 3 1-15,-1 3 3 16,4 2-2-16,6 3-2 16,3 2 2-16,5 4 2 15,-5 1-2-15,-3 7 0 16,-3 1 1-16,-3 4 2 16,-7 2-1-16,-5 3-1 15,3-1-13-15,-9 1-4 0,3 2-35 16,-3-2-16-16,-3-3-91 15</inkml:trace>
  <inkml:trace contextRef="#ctx0" brushRef="#br0" timeOffset="33">10991 18214 156 0,'-6'0'60'0,"6"0"-32"16,-12 0-4-16,12 0 37 15,6 0-18-15,0 0-14 16,6 5-12-16,3-5-10 16,3 6 4-16,9-6 2 0,14-6 0 15,10 6 2-15,15-5 5 16,17-3 2-16,15 3-7 15,18-3-4-15,12 2-2 16,15 1 1-16,12 3 1 16,3-4 1-16,-1 6-2 15,4-5 1-15,0 5 0 16,-9-3 1-16,-4-2 0 16,-8 5 2-16,-12 0-7 0,-9-5-2 15,-8 5-1 1,-19 0 0-16,-12-3-2 0,-14 3 1 15,-16-5 0-15,-8 5 3 16,-9 0-1-16,-6-6 2 16,-7 6-22-16,-5-7-7 15,-3 7-51-15,-6-6-137 32</inkml:trace>
  <inkml:trace contextRef="#ctx0" brushRef="#br0" timeOffset="34">11268 18407 140 0,'-6'-5'52'0,"6"5"-28"0,-3 0-11 15,3 0 17-15,0 0-2 16,0 0 3-16,0 0-13 16,0 0-5-16,0 0-8 15,6 5 5-15,6-2 3 0,6-3 2 16,9 5 1-16,14 3 3 16,10-3 2-16,14 1-7 0,16-6-1 15,20 2-3 1,15-4-1-16,12-4-5 0,18 6-1 15,15-8-3-15,8 3-3 16,4 0 2-16,0-3 0 16,-10 8 7-16,-8-8 6 15,-15 3 7-15,-18-1 5 16,-15 1-10-16,-20 5-5 16,-19 0-6-16,-14 0 0 15,-13 0-26-15,-11 0-10 16,-6 5-56-16,-6-5-25 15</inkml:trace>
  <inkml:trace contextRef="#ctx0" brushRef="#br0" timeOffset="35">9783 14401 204 0,'0'3'77'0,"3"-3"-42"0,-3 0-10 0,0 0 27 0,0 0 5 15,0-3 3-15,3-5-20 16,0-5-9-16,6-5-18 15,0-6-6-15,6-8-1 0,-1-5-3 16,1-13-2-16,6-3 0 16,3-5 1-16,3-3-3 15,0-5 0-15,2 2-4 16,4-7-1-16,-6 7 0 16,-3 9 4-16,-4 4 1 15,-5 12 3-15,-3 7 1 16,-3 8 3-16,0 6-5 15,-3 4-3-15,3 9-4 16,6 10-1-16,0 19 1 0,3 11 2 16,5 15 2-1,4 13 3-15,6 14 0 16,3 10-1-16,-1 1 1 16,-2-6-1-16,3-6 0 0,0-2 2 15,-10-13-1-15,-5-10-1 16,-3-14 3-16,-6-8 2 15,-15-13 4 1,-6-11-6-16,-3-13-4 16,-9-8-3-16,-5-13 3 15,-13-3-5-15,-6-7 0 16,-5-6 0-16,-13-6 2 16,-5 1-5-16,-7 8 1 15,-2 5 8-15,2 2 7 16,1 6-3-16,0 5-2 0,5 3 1 15,7 5 0-15,8 3-1 16,12 5 1-16,10 0-2 16,8 3-1-16,12 0-2 15,18-1 1-15,21-4 1 16,17 2 0-16,19 0 0 16,17-5 2-16,18 2-3 15,7 3-2-15,5 0 2 16,3 3 0-16,-3 2 1 15,-12 1 2-15,-3-1-1 16,-17 3 2-16,-16 5-4 16,-14 1 0-16,-12-1 3 15,-16 5 1-15,-20 6 5 0,-14 8 5 16,-19 8-3 0,-21 13 2-16,-11 8-3 0,-10 2 0 15,-5 1-5-15,-3-1-1 16,-1-2-1-16,7-2-2 15,3-4 1-15,8-2-1 16,9 0-5-16,13-13 1 16,5-6-29-16,12-4-13 15,9-4-53-15,10-5-22 16,5-5-8 0</inkml:trace>
  <inkml:trace contextRef="#ctx0" brushRef="#br0" timeOffset="36">6762 13483 96 0,'-9'-2'35'0,"9"2"-18"0,0 0-7 0,0 0 14 15,0 0 9-15,0 0 4 16,0 0-2-16,0 0 1 0,0 0-18 15,0 0-6-15,0 0-7 16,6 0-6-16,3 0 0 0,0 0 5 16,2 0 2-16,4 0 4 15,6 0 1-15,6 0 1 16,3 0 0-16,2 0 0 16,1 0 0-1,6 0-4-15,3 0 0 0,-4-3-1 16,4 0 3-16,3 1-3 15,8-1 1-15,-2 3-3 16,2-3 0-16,7 1-1 16,-4-1 0-16,4-2-2 15,-1-1 1-15,1 1 2 16,0 0 2-16,-4 2-3 16,-2 1-3-16,2-1 2 15,-5 3 0-15,-4-3-1 0,1 3 1 16,3 0-4-16,-1 0 0 15,4-2 1-15,-4 2 2 16,-2 0-1-16,3 0-1 16,-1 0 1-16,-5 0-1 15,0 0 0-15,-1 0 0 16,1 0 0-16,2-3 0 16,7 3 0-16,-6 0 0 15,-1 0 0-15,4 0 2 16,-3 0-3-16,-1 0 0 15,1 0 1-15,-4 0 2 0,-2 0-3 16,6-3 0-16,-1 3 1 16,-2 0 2-1,-3 0-1-15,8 0-1 0,-2 0-2 16,-3 0 1-16,-1 0 3 16,4 0 1-16,-1 0-4 15,4 0 1-15,-3 0-2 16,-4 0 0-16,-2 3 0 15,3 0 0-15,-4-1 6 16,-2-2 2-16,0 0-5 16,2 0-2-16,-2 0 0 15,0 3 2-15,5-3 0 16,-2 0 2-16,-3 3-2 16,-1-1-1-16,-2-2-2 15,6 3-1-15,-3-1 2 16,-4-2 0-16,1 0 3 0,0 0 1 15,-1 0-1-15,1 0-2 16,9 0-2-16,-1 0-1 16,-2 0 2-16,0 0 2 15,8 3-2-15,-5-3 0 16,0 0 3-16,-1 0 1 16,1 0-1-16,-3 0-2 15,5-3 1-15,1 3 1 16,0 0-3-16,-7 0 0 15,10 0 1-15,5-2 2 0,-2-1-1 16,0 3-1-16,-4 0-2 16,1 0-1-16,2 0 2 15,-2 0 2-15,0 0 0 16,5 0-1-16,-2 0 1 16,-1-2-1-16,1 2 0 15,5 0 2-15,1 0-3 16,-1 0 0-16,-2 0 1 15,5 0 2-15,-2 0 1 16,0 0 1-16,-4 2 4 16,7-2 3-16,-4 0-2 15,-2 0 0-15,-1 0 1 16,1 0 1-16,-4-2-3 16,-2-1-3-16,-6 0-2 15,-4 1-3-15,-5-1-19 16,-6-5-8-16,0 3-17 0,-10-1-7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7T00:06:11.7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17013 7668 208 0,'-6'0'77'0,"0"2"-60"0,12 9 8 16,-3-3 0-16,0 10 13 16,-3 11 11-16,3 14 0 15,3 12 3-15,0 11-29 16,0 9-6-16,0-1-5 0,0-8-1 15,0-8 1-15,0-5 0 16,-3-11 0-16,0-10 0 16,-3-8 0-16,0-6 2 15,-3-18 2 1,-3-10-7-16,0-14-5 16,-6-10 0-16,3-9-5 0,0-2 0 15,6-5-1-15,0-3 0 16,6 0 0-16,3-2-2 15,6-1 3-15,3 0 0 16,2 6 3-16,4 8 1 16,3 7-1-16,0 9 1 15,3 15-4-15,0 17 0 16,-4 17 10-16,1 7 3 16,-6 7-10-16,-12 0-3 15,-3 0 20-15,-9-6 11 16,-3 1-11-16,-6-5-5 15,-3-4-8-15,0-4-5 0,4-6-9 16,-4-5-3 0,3-3-14-16,-3-5-6 15,6-2-46-15,3-3-20 0,3-3-62 16,3-3-24 0,6-5 97-16</inkml:trace>
  <inkml:trace contextRef="#ctx0" brushRef="#br0" timeOffset="346.2671">17391 7821 336 0,'3'8'126'0,"3"5"-98"0,3 0 3 0,-6-2-5 16,0 0-3-16,3-1 3 16,-3 1-2-16,3-3-3 15,-6 0-11-15,0 0-4 0,3-3 0 16,0 0-3-16,-3-2 0 15,0-3 1-15,0-3 0 16,0 1-2-16,0-6 1 16,0-3-2-16,0-2 2 15,0-3-2-15,3-3-1 16,3-2 1-16,-1 0-1 16,4 0 4-16,0 0 5 15,6 0 4-15,-3 2 2 16,3 3-11-16,-3 0-1 15,3 6-5-15,-3 2-2 0,0 3-46 16,0 5-19-16,-1 2-95 16,1 3-40-1,0 1 107-15</inkml:trace>
  <inkml:trace contextRef="#ctx0" brushRef="#br0" timeOffset="691.3768">17709 7702 368 0,'-14'-5'140'0,"11"5"-109"0,0-3-9 16,3 3-11-16,-3 3-5 15,-3 2 6-15,0 3 5 16,-3 10 4-16,0 4-11 16,3 4-1-16,3 1 1 0,3-1-4 0,3 0 2 15,3-2-5-15,3-5-2 16,6-6 4-16,3-8 4 15,2-5-1-15,1-8 3 16,3-7-4-16,-6-7-2 16,-3-4 0-16,-6-3-1 15,-3-3 0-15,-9 3 2 16,-3 2-1-16,-6 1 0 16,0 8-8-16,0 2 0 0,0 5-12 15,0 6-3 1,3 5-51-16,3 5-21 15,6 3-75-15,3 0-31 16,9 0 104 0</inkml:trace>
  <inkml:trace contextRef="#ctx0" brushRef="#br0" timeOffset="1145.6655">17992 7668 304 0,'0'0'115'0,"-3"0"-89"0,3 0 10 16,0 0 0-16,-3 2-18 15,-3 6-2-15,-3 5-6 16,-3 3-1-16,4 11-5 16,-1-3 4-16,3-1 2 0,3 1-3 15,3 0 1-15,6-5-3 16,0-6 2-16,0-3 0 0,2-4 3 16,-2-1-3-16,6-13 1 15,-3-3-5-15,3-2-2 16,-6-3 0-16,3 0 1 15,-6 1-1-15,0-1 2 16,-3 2-4 0,3 4 0-16,-3 2-6 0,0 5-3 15,0 11-1-15,3 11 1 16,3 15 1-16,0 11 3 16,3 5 6-16,3 6 4 15,0 0 19-15,-3-4 7 16,-4-4 2-16,-2-6 1 15,-6-5-5-15,-2-7 0 0,-7-7-12 16,-3-9-2-16,-3-4-10 16,-12-7-5-16,3-6-16 15,-2-10-4-15,2-6-35 16,3-7-14-16,6-3-30 16,6-3-10-16,3 0 59 15,9-2 30-15</inkml:trace>
  <inkml:trace contextRef="#ctx0" brushRef="#br0" timeOffset="1457.0509">18114 7750 332 0,'6'5'123'0,"3"8"-95"0,0 11 11 16,-3-11-1-16,0 0-6 15,0 3 1-15,-3-2-3 0,0-1 1 16,0 0-17-16,-3-2-1 0,0-3-2 15,0-1-6-15,0-7-1 16,0 0 7-16,0-2 2 16,0-3-6-16,-3-9-4 15,3-2-5-15,3-5-1 16,3 0 2-16,0-3 0 16,6 3-2-16,0 0 2 15,-1 5-4-15,4 3-1 16,0 0-11-16,0 2-1 15,3 3-20-15,0 3-5 16,3 2-55-16,0 1-22 16,-4-4 63-16,1 1 32 15</inkml:trace>
  <inkml:trace contextRef="#ctx0" brushRef="#br0" timeOffset="1831.2782">18457 7652 304 0,'-3'-3'112'0,"0"0"-87"0,-3 3 26 16,3 0 6-16,0 0-20 15,0 3-4-15,-6 2-13 16,0 3-5-16,-3 6-8 16,0 7-3-16,0 8 0 0,0 0-2 15,6 0 1-15,6-2-2 16,3-1-1-16,6-2 1 16,3-6 1-16,3-4-1 0,0-9 2 15,0-8 0-15,0-2 1 16,-1-6-2-16,1-7-2 15,-3-3 3-15,-3-3 0 16,-3-3 1-16,-3 1 0 16,-3 2 2-1,0 6 1-15,0 2 3 0,-3 5 4 16,0 6-6-16,0 7-2 16,3 12-6-16,0 7 0 15,3 5-7-15,0 1 0 16,3-1 1-16,0 1 3 15,3-6-18-15,0-3-8 16,0-4-47-16,3-4-21 0,0-7 51 16,0-6 23-16</inkml:trace>
  <inkml:trace contextRef="#ctx0" brushRef="#br0" timeOffset="2312.5884">18635 7697 296 0,'-3'2'112'16,"6"6"-87"-16,0 13 9 0,0-10-4 0,0 5 12 16,-3 2 9-16,0 1-12 15,0 2-5-15,0-5-20 16,0 0-4-16,0-3-3 0,0-2-3 16,0-3-1-16,3-3-1 15,0-5-2-15,3-5-2 0,0-9-1 16,0-4-9-16,3-6-3 15,3-5-8-15,0 3-2 16,3 2 13-16,-1 5 6 16,4 3 9-16,0 11 3 15,-3 10 11-15,3 11 6 16,-6 3 1-16,-3 2 3 16,0 0-6-16,-6-2-3 15,3-4-4-15,-6-4-1 16,3-3-5-16,-3-3-3 15,2-5-5-15,1-8 0 16,6-8-5-16,0-7 1 16,3-4-7-16,0 1-1 15,6-1-4-15,-3 9-1 0,3 7 12 16,0 9 5-16,-1 9 7 16,-2 12 6-16,0 7-1 15,-3 1 1-15,-3-1-10 16,0-4-1-16,-3-4-53 15,3-2-23-15,0-6 29 16,0-10 16-16</inkml:trace>
  <inkml:trace contextRef="#ctx0" brushRef="#br0" timeOffset="2763.5675">19623 7591 416 0,'3'-8'156'0,"-9"5"-121"0,-3 3 6 0,6 0-5 15,-2 3-24-15,-7 2-6 16,-6 6 0-16,-3 2 0 0,0 3-2 16,3 2 2-16,6-2 3 15,3 3-7-15,6-1-3 0,6 6-3 16,6-3 3-16,6 1 0 16,6-4 1-16,3 3 2 15,3-2 1-15,-7-1 3 16,-5-5 1-16,-3 1 12 15,-12-1 5-15,-6-2-4 16,-9-6 1-16,-5-3-12 16,-7-2-5-16,0-2-12 15,0-6-5-15,3-3-31 16,4-5-13-16,2-2-59 16,6-6-24-16,6-2 74 15,9-3 34-15</inkml:trace>
  <inkml:trace contextRef="#ctx0" brushRef="#br0" timeOffset="2988.0661">19879 7371 408 0,'-3'6'154'0,"6"9"-120"0,6 12-7 0,-3-9-13 16,-3 6 7-16,0 8 9 15,0 8 0-15,0 7 0 16,0 4-17-16,0-1-6 0,0-3 0 16,0-4-20-16,0-6-5 0,-3-8-49 15,0-5-19 1,0-16 42 0</inkml:trace>
  <inkml:trace contextRef="#ctx0" brushRef="#br0" timeOffset="3183.3532">19775 7639 428 0,'0'-6'159'0,"6"4"-124"0,12-1-9 16,-9 0-12-16,6 1-9 15,3-1 4-15,5-2-11 0,7 2-5 16,6 0 3-16,0 1-100 0,2 2-42 15,1 0 74 1,0 0 38-16</inkml:trace>
  <inkml:trace contextRef="#ctx0" brushRef="#br0" timeOffset="3798.1517">20263 7604 400 0,'-12'3'151'0,"3"5"-118"0,-8 5-2 0,8-5-8 15,-3 5-11-15,-3 6 3 16,-3 4 3-16,3 9 1 15,3-3-10-15,6 0-1 0,0-5-1 16,6 0-3-16,3-8-1 0,9-6-1 16,6-4-2-1,0-9 1-15,0-5-1 16,-3-5 0-16,0-3 0 16,-4 0 0-16,-2 3 2 15,-3 2 3-15,0 6 0 16,0 2 2-16,0 9-4 15,-3 2 0-15,0 5-3 16,0 0-3-16,0 0-5 16,3-2-2-16,0 0-4 15,0-4 1-15,3-1-20 16,3-6-5-16,0-3-21 16,0-2-7-16,0-6 8 15,-1 1 8-15,-2-4 34 16,0-1 17-16,-3 1 15 0,3 1 5 15,-3 3-8-15,0 4-3 16,3 4 16-16,-3 4 9 16,0 6 9-16,0 3 5 15,3-1-11-15,-3 1-3 16,0 0-11-16,-3-4-5 16,0 1-5-16,0-2 1 15,0-4-2-15,-3-2 2 16,0 0-6-16,-3-2-1 15,3-4-4-15,-3-4-3 16,3-3 0-16,3-6-1 16,3-2-3-16,3 0 2 15,2 0-1-15,4-1 0 16,3 9-3-16,0 3 1 16,6 2-7-16,0 2-3 15,-1 1-17-15,1 2-5 16,-3 1-58-16,-3-1-24 0,-3-2 59 15,0 0 30-15</inkml:trace>
  <inkml:trace contextRef="#ctx0" brushRef="#br0" timeOffset="4026.855">20838 7406 408 0,'-3'-6'154'0,"6"6"-120"0,0 0-7 0,3 3-13 16,-3 5 7-1,3 3 11-15,0 7 1 0,0 9 3 16,0 4-20 0,-1 6-3-16,1 6-1 0,0 2-5 0,0 0 1 15,0-3-5 1,0-2-2-16,0-9-11 0,-3-4-4 16,0-9-70-16,-3-4-32 15,-3-20 60 1</inkml:trace>
  <inkml:trace contextRef="#ctx0" brushRef="#br0" timeOffset="4218.6119">20638 7496 448 0,'-12'-3'167'0,"24"8"-129"0,15-5-12 0,-9 6-13 0,6-6 6 16,12 0 12-16,8-3 0 15,13 3 2-15,2-5-19 16,7 2-6-16,-7-8-3 0,1 1-65 16,-7-6-29-16,-5-5 45 15,-12-6 21-15</inkml:trace>
  <inkml:trace contextRef="#ctx0" brushRef="#br0" timeOffset="6814.6058">18721 8144 204 0,'0'-11'77'0,"3"9"-60"0,-3-4 15 0,0 6 4 0,0 0 0 15,0 0 0-15,0 0-6 16,0 0-4-16,0 0-14 15,3 6-3-15,0 2 1 0,-3 7-2 16,0 12 1-16,0 2 1 16,-3 3 1-16,3 7 1 15,-3 4 2-15,0 2-1 16,0 10 2-16,3 9-2 16,0 5 0-16,0-1-1 15,0 7 2-15,0 1-3 16,-2 6 1-16,2-2-5 15,-3-1 1-15,3-5-3 16,-3 0 0-16,0-2-1 16,0-1 0-16,0-10 2 31,0 2-3-31,-3-2-2 16,6-8 0-16,-6 5 3 0,6-7-2 15,-6 7-1-15,6-5 0 16,-6 8-4-16,6-3 2 15,-6 0 7-15,6-5-3 16,-3 8 1-16,3-11-2 0,-3 8 1 16,3-2-2-16,-6 2 4 15,6-5-3-15,0 3 1 16,0-6-3-16,0-3-1 16,0-7 3-16,0-3 1 0,-3-2-1 15,3-4-2-15,-3 4 3 16,3-1-2-16,0 1 2 15,0-4-2-15,0-4-1 0,0-3 1 16,0-3-1 0,0-3 0-16,0-2 0 15,0-3 0-15,0-2 0 0,0-3 0 16,0-3 0-16,0 0 0 16,0 1 2-16,0-6-1 15,0 2-1-15,0-2 1 16,0 0-1-16,0 0 0 15,0 0 0-15,0 0-3 16,0 0 2-16,0 0 1 0,0 0 2 16,0 0-3-16,0 0 0 15,0 0 1-15,0 0 2 16,0 0-3-16,0 0-2 16,0 0 2-16,0 0 0 15,0 0 1-15,0 0 0 16,0 0 0-16,0 0 0 15,0 0 0-15,0 3 0 16,0-3-3-16,0 0 2 16,0 0-1-16,0 0 0 15,0 0 2-15,0 0 0 16,0 0-3-16,0 0 2 16,0 0 1-16,0 0 0 15,0 0-3-15,0 0 2 16,0 0-1-16,0 0 0 0,0 0 0 15,0 0 0-15,0 0 0 16,0 0 0-16,0 0 2 16,0 0 0-16,0 0 0 15,0 0 2-15,0 0-3 16,0 0 0-16,0 0 1 16,0 0 2-16,0 0-3 15,0 0-2-15,0 0 2 16,0 0 0-16,0 0 1 15,0 0 0-15,0 0 0 16,0 0 0-16,0 0 0 0,0 0 2 16,0 0-3-1,0 0 0-15,0 0 1 16,0 0 0-16,0 0-3 16,0 0 2-16,0 0 1 0,0 0 2 15,0 0-3-15,0 0 0 16,0 0 1-16,0 0 2 15,0 0-1-15,0 0-1 16,0 0 1-16,0 0-1 16,0 0 0-16,0 0 0 15,0 0-5-15,0 0 1 16,0 0 2-16,-3-3 3 16,0-2 0-16,-3-3 2 15,0-2-4-15,0-6-2 16,-3-5-3-16,0-3-1 0,-3-3-1 15,1-2 0-15,-1-5 2 16,0-3 2-16,0 0-7 16,3 2-1-1,3 4 5-15,0 4 1 16,0 6 4-16,3 5 1 0,0 5-2 16,3 6 0-16,0 0 2 15,9 18 2-15,0 11 2 16,3 8 3-16,3 5 3 15,0 8 2-15,2 0-3 16,1 0 0-16,0-8-5 16,-3-6 0-16,0-7 1 15,-3-5 0-15,3-6-2 0,0-5-2 16,0-11 3-16,-1-10 0 16,4-8-4-16,0-6 1 15,3-4 0-15,0-1 0 16,-3 0-3-16,-3 0 2 15,-4 6-1-15,-2 2-2 16,0 6 3-16,-3 2 2 16,0 5-5-16,-3 1-1 15,-3 2-5-15,3 2-1 16,0 4-5-16,-3-4-3 16,0 4-5-16,0-1 0 15,0 3 11-15,0 0 4 16,0 0 7-16,0 0 1 0,0 5-32 15,0-2-15-15,0-3 24 16,0 0 14-16</inkml:trace>
  <inkml:trace contextRef="#ctx0" brushRef="#br0" timeOffset="11441.9031">18644 11046 164 0,'0'-5'63'0,"0"5"-49"0,-3 0 20 16,3 0 6-16,0 0-5 15,0 0 0-15,0 0-12 16,0 0-1-16,0 0-13 15,3 3 1-15,-3 5 1 0,3-3 5 16,0 3 2-16,-3 2-3 0,0 1-1 16,0 2 5-16,0 3 5 15,0 5-15-15,-3 8-7 16,0 8-9-16,0 8-3 16,0 3 16-16,0 2 9 15,0 6 0-15,0-3 2 16,0 10-8-16,0 9-1 15,3-3-2-15,0 2-1 16,3-5-3-16,0 3 1 16,0 5 0-16,0 3 1 15,0-3 0-15,0-3 0 16,0-5 0-16,0-2 2 16,0 2-1-16,-3 0 0 15,0 3-3-15,0-6 1 16,3-4-2-16,-3-4 2 15,3 1-2-15,-3 2-1 16,3 0 1-16,0 6-1 16,0-3 0-16,0-3 0 0,3-3-3 15,0-2 2-15,0-2 1 16,0-1 0-16,-3 0 0 16,0 6 2-16,3-1-1 15,-3-2-1-15,3-3-2 16,-3-2 1-16,-1-3 1 15,1 0 0-15,-3-3 0 16,0 3 2-16,0 0-1 0,0 0-1 16,0 3-2-1,0 0 1-15,0-4-1 0,0-4 0 16,0-3 2-16,0 0 0 16,0-5 2-16,-3 0 1 15,3 0-4-15,-2-1 1 16,-1-2 0-16,0 3 0 15,0 0 0-15,0-8 0 16,3-3 0-16,-3 5 0 16,0-5 0-16,0 11 0 15,0-5 0-15,3 4 0 16,0-4 0-16,-3 2 2 16,3-5-1-16,0 0 2 15,0-3-2-15,-3 3-1 0,3-6 1 16,0-2 1-16,0-3-1 15,-3 0-1-15,3-2 1 16,0-3 1-16,0 0 1 16,-3-3 3-16,3 0-3 15,-3-2-2-15,0 0-3 16,-3-9 1-16,0 1-1 16,-6-11-2-16,3 3 0 15,-6-16 0-15,3 5 0 16,-3-18 0-16,-5-8 0 15,8 18 3-15,3 5 0 16,0 4 1-16,0 4-3 16,3 3 2-16,0 3-4 15,3 8 1-15,0-1-3 16,3 20 2-16,0-4 3 16,6 17 3-16,0-4 2 0,6 14 1 15,-3-7 0-15,3 4 2 16,0-8-3-16,2 4 0 15,-2-9 1-15,3-5 0 16,-3-3-2-16,6-13 1 16,-3 0-2-16,6-16 2 15,-3 3-2-15,5-16 2 16,-2 2-7-16,3-7-1 16,6-9-1-16,-6 6 2 0,-7 8-9 15,-2 5-2 1,-6 3-8-16,0 3-2 0,-3 2-69 15,-3 0-28-15,0 0 63 16,-3 0 30 0</inkml:trace>
  <inkml:trace contextRef="#ctx0" brushRef="#br0" timeOffset="18751.2799">18736 15851 144 0,'6'-16'55'0,"-6"6"-43"0,3 4 19 16,0 4 5-16,0-3-3 15,0-1 3-15,0 1-7 16,0 2-1-16,-3 1-15 15,0-1-3-15,0 3 0 0,0 5 3 0,3 9 2 16,0 4 0-16,0 11 4 16,0 8-2-16,0 8-1 15,0 21-6-15,-3 16-2 16,0 14 7-16,0 12 2 16,0 11-6-16,0 5-2 15,-3-2 1-15,3-5 1 16,3-9-1-16,0-5-1 15,-3-13-3-15,3-10 1 16,-3-1-4-16,3-8-2 16,-3-4 2-16,0-15 2 15,0-1-2-15,3-12 0 16,-3-7-1-16,0-5-2 16,0-4 1-16,0-7-1 15,0-2 0-15,3-9 0 16,-3 3 0-16,6-3 0 0,-3 0 0 15,-3-5 0-15,6 3 0 16,3-3 0-16,-3-3-3 16,12-2 0-1,2 5 2-15,1 0 0 16,3 0 1-16,3 0 0 16,3 5 0-16,8-2 0 15,10 2 0-15,8 3 0 16,7-2 0-16,2 1 2 15,10-1 1-15,17 2 1 0,9-3 0 16,3 0 0-16,7-2 0 16,11 0-2-1,-3-3 1-15,3-3 0 0,6-5 1 16,3 8-5 0,3-3 1-16,3-2 0 0,2-6 0 15,-5-2 0-15,3 5 0 16,9-5 0-16,-12 0 0 15,3 2 0-15,6-2 2 16,-9 2-3-16,0 9 0 16,15 4 1-16,-12 1 2 15,-3-3-1-15,-3 5-1 16,2-2 1-16,-11 0-1 16,-2-1 0-16,-7-2 0 15,3 0-3-15,-9 6 2 0,-12-4-1 16,-9-2-2-16,-8 0 3 15,-10 0 2-15,-2 0 0 16,-10-2-1-16,-11-4-2 16,-9 6 1-16,-6 0 1 15,-10-2 2-15,-8-1 1 16,3-5 3-16,-6 3-1 16,-6-6 0-16,-6-5-3 15,-3 0 1-15,-3-7-4 16,0-4 0-16,3 1 1 15,-9-6 0-15,9-2 0 16,-2-11 2-16,-1-14-1 0,3-12-1 16,0-8 1-16,0-6 1 15,6 0-1-15,-3-15-1 16,-3 2 3-16,3 3 0 16,0 2 3-16,0-10 3 15,3-11 0-15,0 8 0 16,3-5-5-16,3-16-3 15,3-3 0-15,0 9-1 16,3-14 0-16,-3-3 0 16,-1 16-3-16,-5 1 2 15,-3-6 3-15,-3 5 1 16,0 16-4-16,-2-2 1 0,-4-9 0 16,6 4 2-1,0 12-1-15,-3-2-1 16,-3 0-2-16,6 2 1 0,-6 11 1 15,-3 13 0-15,3 14 0 16,-9 5 2-16,9 7-1 16,-3 4-1-16,3 2 1 15,0 2-1-15,-2 1-3 16,8 2 2-16,-3 3 1 16,0 0 2-16,3 6-3 15,0-1-2-15,3 3-1 16,-9 0 3-16,9 0 0 15,-6-6 3-15,3 6-1 16,-9-3-1-16,9 3 1 16,-6 3 1-16,3-1-3 15,0 6 0-15,0 3 1 16,0-1 2-16,3 1-3 0,-3-1 0 16,0 1 1-16,3 2 2 15,-3 2-3-15,0 1 0 16,3 3 1-16,-8 2 0 15,8 2 0-15,-3 1 0 16,3 2-3-16,-6 1 2 16,6 2 1-16,-6 0 2 15,-3 0-3-15,-9 0-2 16,-3 0 2-16,-8 0 0 16,-7 2 1-16,-6 4 0 0,-2-1-3 15,-13 0 2-15,-8-2-1 16,-13-3 0-16,-8 5 2 15,-3 1 2-15,-13-4-3 16,-8 1 0-16,0 2 1 16,-9 0 2-16,-9 3-1 15,-3 0 2-15,0 3-2 16,-6-3-1-16,4 2 1 16,5-4 1-16,3 2-1 15,-6-3-1-15,6 0 1 16,9-2 1-16,-1-3 1 15,-5 0 1-15,6 3 0 16,3-1 0-16,3 3-2 16,-9 1 1-16,12 2-2 15,9-3-1-15,0 6 1 16,-4-4 1-16,4 1-3 0,6 0 0 16,9 0 1-16,-1-2 2 15,4 4-1-15,-3-5-1 16,8 1 1-16,7-4-1 15,8 4 0-15,7-4 0 16,11 4 0-16,1-6 0 16,11 5 0-16,3-2 2 15,9 2-1-15,0-2 2 16,9-1-4-16,1-2-2 16,5 5-3-16,0-5 1 15,3 0-2-15,-3-2 2 16,6 2-2-16,-3-3 2 0,3 3 1 15,0 0 2-15,0 0 1 16,-3 0 1-16,3 0 0 16,-3-2 0-16,3 2-5 15,0 0 1-15,0 0-5 16,-3-3-1-16,3 3 2 16,0-3 3-16,0 3 0 15,0 0 1-15,0 0-2 16,-3-2 1-16,3 2-13 15,0 0-3-15,0 0-7 16,0 0 0-16,0 0 2 16,0-3 1-16,-3 0 7 0,3 3 6 15,0-2 7 1,0 2 5-16,0 0 3 16,0 0 1-16,6-3 0 15,-6 3 2-15,6-3-1 16,-6 3 2-16,6 0 5 0,0 3 4 15,0 0-10-15,8 18-1 16,-2 3-2 0,0 13 3-16,3 13 1 15,3 19 1-15,-3 10 0 16,0 3-2-16,0 5 1 16,-3 9 0-16,-1-4 1 15,-2-4 0-15,0-9 0 0,0-13-2 16,-3 3-1-1,0-11-1-15,0-2 2 0,0-6-1 16,-3-5 2-16,3-8-2 16,-3-5 0-1,0-6-3-15,-3-5 1 0,0-2 0 16,0-6 1 0,0 0-2-16,0-5 1 0,0 0-2 15,0-3 2-15,0 1 0 16,0-4 1-16,-3 1 0 15,0-3 0-15,0 5-2 16,0-5 1-16,0 0 0 16,-3-5-1-1,-3-3-4-15,0-2 6 0,-3-9 2 16,0-2-6-16,-2-6 1 16,2-2-6-1,0-2 1-15,3-1 4 0,0 5 4 16,3 6-1-16,0 5 0 15,3 6-6-15,3 7 0 16,3 11-1-16,3 18-1 16,3 22 6-16,0 8 3 15,3-1-3-15,3-7-1 16,2-3 2-16,1-11 1 16,3-5-1-16,0-10 1 15,0-9 2-15,0-10 2 16,5-8 3-16,-5-15 4 15,3-9-4-15,-9-16 0 16,0-13-9-16,-12 1 0 0,-3 4-10 16,-3 8-2-16,-3 9-25 15,0 10-9-15,0 7-153 16,3 15-71 0,-3 9 137-16</inkml:trace>
  <inkml:trace contextRef="#ctx0" brushRef="#br0" timeOffset="19251.2075">19091 15928 116 0,'-6'-8'44'0,"6"8"-35"0,0-11-2 16,0 9-3-16</inkml:trace>
  <inkml:trace contextRef="#ctx0" brushRef="#br0" timeOffset="21845.0566">19061 15695 212 0,'-3'-10'79'0,"6"10"-61"0,-3 0 8 0,0 0 1 16,0 0-7-16,0 7 0 15,0 12 9-15,0 10 3 16,3 13-16-16,0 11 15 0,-3 19 6 15,0 28-4-15,0 17 0 16,0 15-9-16,3 11-3 0,3-6-10 16,0-7-4-16,0-13-2 15,0-14-1-15,-3-16 0 16,-3-10 2-16,-3-16 3 16,-3-11 2-16,0-8 3 15,0-10 2-15,0-6-7 16,0-7-1-16,3-1-2 15,0-4 1-15,3-6-6 16,0 2-1-16,0-7-2 16,0-3-2-16,3 5 3 15,3-5 0-15,3 0 1 16,3-5 2-16,5 5-3 16,4-3 0-16,6 1 1 15,3-6 0-15,6 8-3 16,-1-6 2-16,4 6 1 0,3-2 0 15,11 2 2-15,10-6 1 16,14 6-4-16,0 0 1 16,1 0 0-16,5-2 2 15,12 2-1-15,1 0-1 16,-4 0-2-16,3-3 1 16,6-5 1-16,4 6 0 15,-4-4 0-15,-6-2 0 16,3-2 0-16,1 2 2 15,-1-3-3-15,-6-2 0 0,-3 10 1 16,4-2 0-16,5 0 0 16,-6-1 2-16,-6 4-3 15,-2-3 0-15,2 5 1 16,0-3 2 0,10 0-3-16,-10 1 0 0,-3-4 1 15,1 6 2-15,-1-2-3 16,0-4 0-16,1 1 1 15,-10 5 0-15,-5 0-3 16,-7 0 2-16,-2 0 1 16,-4 0 2-16,1 0-1 15,-7 0-1-15,1 0-2 16,-3 0 1-16,-7-3 1 16,-5-2 0-16,-6 0 0 0,-1 0 0 15,-8 2 0-15,0-2 2 16,-3-1-1-16,-6 4 2 15,6-4-4-15,-3 1 0 16,0 0-1-16,2-3 0 16,1 3 2-16,0-3 2 15,0 0-3-15,0 0 0 16,-3-3 1-16,6 6 0 16,-4-3 0-16,-5 3 2 15,6 2-3-15,-3-2 0 16,0-1 1-16,-3 1 2 15,0-3-1-15,6 3-1 16,-6-3 1-16,2 3-1 16,-2-3 0-16,-3 5 0 0,3-2 0 15,-3-1 2-15,-3 4-1 16,0-1 2-16,-3 1-2 16,3-4-1-16,-3 4 1 15,-3-9-1-15,3 6 2 16,-3-8 1-16,3-1-4 15,-6-12 1-15,0-6 0 16,-6-10 2-16,9-11-3 16,-6-8 0-16,3-5 1 15,0-14 2-15,3-17-1 16,-3-1-1-16,3 0 1 16,-6-5-1-16,6-11 0 15,-3-3 0-15,-3 1 0 16,6-16 0-16,0-1-3 15,0-2 2-15,6 1 1 0,-3 1 0 16,3 14 0-16,-6 5 0 16,3 3 2-16,-3 5 1 15,3 11-1-15,-3 5 1 16,3 6-4-16,-3 2 0 16,0-3 1-16,-3 0 0 15,3 6-3-15,-6 5 0 16,0 5-1-16,-3 0 3 15,3 3 0-15,-3 3 1 16,0 4 2-16,-3 1 1 16,-2 10-1-16,5 6-2 15,-3 8 1-15,6 2-1 16,-3 6-3-16,0 2 2 16,0 3 1-1,0-1 0 1,0 7 0-16,0-1 0 0,3 2 0 15,0 4 2-15,3 2-1 16,0 0-1-16,0 5 1 16,0-2-1-16,0 2-3 15,-3 1 2-15,-2 4 1 16,-1-2 0-16,-3 3 0 16,-6-3 2-16,0 3 1 15,-6-3 1-15,-6 2-2 16,-11-4 1-16,-10 2 0 15,-2-3 1-15,-7 6-2 0,-2-3 1 16,-10 2-2-16,-5-4 2 16,-7 4-2-16,-2-2-1 15,3 3 1-15,-10-3-1 16,-2 0 0-16,-3 0 0 16,3 3 0-16,-4-6 0 15,1 3 0-15,0-3 0 16,0 3 0-16,3 0 2 15,2 3-3-15,-8-3 0 16,3 3 1-16,-3-1 0 16,14 4 0-16,-5-4 0 15,3 3 0-15,-4-2 0 16,7 5 0-16,3-3 0 0,11 3 0 16,-2-2 0-16,3-1 0 15,2-2 0-15,4 2 0 16,5-3 0-16,6 1 0 15,4 0 0-15,8-1 0 16,6-2 0-16,4 3 0 16,5-3 2-16,6 0-1 15,-3 0-1-15,6 0-2 16,-2 0 1 0,-1-3 3-16,6 3-3 15,-3-2 0-15,6 2 1 16,-6 0 0-1,0-3 2-15,4 3-6 16,-7 0-1-16,-3-3 2 16,3 3 1-16,3-2 2 15,3 2 0-15,3 0 0 16,3 0-3-16,1 0 0 16,2 2-1-16,-3 4 0 15,0 4 3-15,3 4 0 16,0 7-2-16,0 10 2 15,0 7-1-15,0 9-2 16,0 6 3-16,0 8 2 16,3 13 0-16,0 11-1 15,0 2 1-15,3-5 1 16,0 0-1-16,3 0-1 16,0-5 1-16,0-8 1 15,0-6-1-15,0-13 2 16,0-2-2-16,-3-14 2 0,3-2 0 15,-3-8 3-15,3-3-3 16,-3-2-2-16,0-6 0 16,0-3 1-16,0 1-3 15,0-3 0-15,0-3 1 16,0 1 0-16,0-1 0 16,-3-5 2-16,0 2-3 15,0-2 0-15,-3 0-1 16,0-2 0-16,0 2 0 0,-3-3 0 15,0 1-3-15,-3-4 1 16,3-2 0-16,1-2 2 16,-1-1-1-16,0-5-1 15,0 0 0-15,0-7 3 16,3 1-2 0,0 1 1-16,0 3 2 0,0 2 0 15,3 3-3-15,0 2 2 16,3 8-4-16,0 11-1 15,3 13 3-15,3 14 1 16,3 7 4-16,3 6 1 16,3-1-1-16,3-2 1 15,5-2-2-15,1-9 2 16,0-5 0-16,0-13 3 0,9-11 3 16,-7-15 5-16,1-9-6 15,-3-7 0-15,0-3-4 16,-9-11-3-16,-1-5-7 15,-5-3-4-15,0 1-12 16,-6 7-4-16,0 8-57 16,3 9-23-16,-6 7 55 15,-3 8 26-15</inkml:trace>
  <inkml:trace contextRef="#ctx0" brushRef="#br0" timeOffset="23585.5899">19466 15679 140 0,'3'-5'52'0,"-3"0"-41"0,0 2 15 0,0 3 4 15,0 0-9-15,3 0 1 16,0-3-4-16,0 1 0 16,-1 2-9-16,-2-3 3 15,3 3 2-15,0 0-3 0,0 0-1 16,-3 0 9-16,0 0 5 15,3 8 1-15,0 8 2 16,0 13 2-16,0 13 5 16,0 11-6-16,-3 13 0 15,0 19-6-15,0 10-4 16,-3-5-8-16,3-8-2 16,0-5 0-16,-3-3 2 15,0-2-1-15,0-12 0 16,0-4-3-16,0-11 1 0,0-5-4 15,0-9 0-15,1-4-1 16,-1-1 1-16,3-2-2 16,-3-5-1-16,3 2 1 15,0-5-1-15,0 0-3 16,0-1 2 0,0-4 3-16,0-3-1 15,0 2 2-15,3-2-2 16,0-2-1-16,-1-4 1 15,1 6 1-15,3-5-1 16,3 0-1-16,3-3 1 16,3 0-1-16,9 5 0 0,6-5 0 15,11 0 0 1,1 0 0-16,3 0 2 16,2-5 3-16,7-1-2 15,5-2 0-15,4 6-1 16,-1-1-2-16,-2 3 1 0,-9 0 1 15,-7 3-1-15,-5-3-1 16,-3 0 1-16,-10 0-1 16,-2 0 0-16,-3 0 0 15,-3 2 2-15,-3-2 1 16,-3 0-1-16,-3-2 1 16,-3-1 0-16,0 0 1 15,-3-2-2-15,0 0 1 0,-3-3-4 16,0-3 0-16,-3 1-1 15,0-3 0-15,-3-1 2 16,0-2 0-16,0 3 0 16,-3-3 0-16,3 3 0 15,-3 2 2 1,0-2 1-16,3 8-4 16,0-3 1-16,3 5 0 15,0 1 0-15,3 2-3 16,0 0 2-16,9 5-1 15,3 6 0-15,3-1 2 16,3 3 0-16,3 3 0 16,2 0 0-16,-2 3 0 15,-6-1 2-15,-3 1-1 16,-9-3 2-16,-6 2 2 0,-6 6 4 16,-6-3 0-16,-6 0 2 15,-3-2-2-15,4-6 0 16,-1 0-5-16,0 0-3 15,9-5-11-15,-3-2-4 16,9-6-64-16,6-3-25 16,6-8 52-16,9 6 26 15</inkml:trace>
  <inkml:trace contextRef="#ctx0" brushRef="#br0" timeOffset="24173.167">20746 16896 288 0,'2'-8'110'0,"1"6"-86"0,3-4 7 16,0 6-2-16,0-5-16 15,0 5-4-15,0 0 2 16,0 0 3-16,-3 0-7 16,-3 0 29-16,0 8 13 0,-3-3-6 15,-3 3 0-15,0-2-18 0,-3-1-7 16,3 0-9-16,0-5-1 15,-2 0-3 1,5-2-5-16,0-6-2 16,6 5-2-16,0-8 3 15,2 11-2-15,1-2-1 16,3 4 3-16,0-2 2 16,0 14 0-16,-3-9 2 15,0 3 0-15,-6-3 1 16,0 3 0-16,-3-3 0 0,0-2 2 15,0 0 1-15,0-3-3 16,0-6-1-16,0-2-3 16,0-2-3-16,3-3-1 15,0-1 3-15,3 9 0 16,-3-3 1-16,0 8 0 16,0 0 0-16,0 0-7 15,0 0 0-15,3 8-50 16,3-8-22-16,3-3 38 15,3-7 21-15</inkml:trace>
  <inkml:trace contextRef="#ctx0" brushRef="#br0" timeOffset="24339.2632">21085 16899 368 0,'-15'3'140'0,"12"2"-109"0</inkml:trace>
  <inkml:trace contextRef="#ctx0" brushRef="#br0" timeOffset="24682.0944">21046 16902 312 0,'0'0'118'0,"3"0"-92"0,3-6-5 0,-3 6-7 0,3 0-5 15,0 3 5-15,0 0-2 16,0 2 3-16,0 0-8 16,-3-2 29-16,-3 5 13 0,0-3-10 15,-3 0-5-15,0 1-19 16,-3-4-8-16,6-2 5 16,-3 0 1-16,3 0-9 15,0-2-1-15,6-4-5 16,0-2-2-16,6-2 3 15,-3 5 0-15,3-3-4 16,-4 5-1-16,1 3 3 16,0 3 8-1,-6 2 6-15,0 0-1 16,-6-2 0-16,-3 5-4 16,0-3 1-16,0 0-9 0,1-5 0 15,2 3-40 1,0-3-16-16,3-3-119 15,8-2-49-15,4-3 118 16</inkml:trace>
  <inkml:trace contextRef="#ctx0" brushRef="#br0" timeOffset="25207.0738">21368 16928 264 0,'0'0'99'0,"0"-3"-77"0,3 1 0 15,-3 2-3-15,6 0-13 16,0 0-3-16,-1 0 13 16,1 2 6-16,0 1-10 15,-3-3 20-15,0 8 10 0,-3-3-5 16,0-5-1-16,0 6-7 16,-3-4-4-16,0 1-7 0,-3 0-3 15,-3-3-1-15,1 0 4 16,-1 0-6-16,3-6-2 15,0-2-5 1,3 0-6-16,3 0-2 16,3-2-1-16,3 5 0 15,3-3 0-15,0 8 0 16,-1 0 5-16,1 5 1 16,0 0 2-16,-6-2 0 15,0 7 0-15,-6-7 0 16,0 5 0-16,-3-5 2 15,0-1-3-15,-3-2 0 0,1-2-39 16,2-1-17-16,0-5 26 16,3 0 13-16</inkml:trace>
  <inkml:trace contextRef="#ctx0" brushRef="#br0" timeOffset="33690.1116">16162 12015 164 0,'-3'-6'63'0,"-3"6"-49"0,3 0-4 16,-3 3 34-16,-3 2-17 15,0 3-1-15,-3 3-2 16,0 2-14-16,0 6 5 0,3 2 3 16,3 3-6-16,3-1 1 15,3 1-6-15,9-3-2 16,3-5 0-16,3-5 1 15,3-6-1-15,0-7 2 16,-3-1-2-16,5-13 0 16,-2-3-1-16,-3 1 0 15,-3-1 2-15,-3 1 1 16,-6-1 3-16,-3 4 4 16,-3 1-6-16,0 1 0 15,-3 2-11-15,0 4-3 16,-3 1-17-16,0 4-5 15,0 2-74-15,3 2-33 16,3 4 70-16</inkml:trace>
  <inkml:trace contextRef="#ctx0" brushRef="#br0" timeOffset="34093.4539">16355 12028 220 0,'-6'11'85'0,"3"2"-66"0,0 8 8 0,3-10 0 16,-3 2-7-16,0 3 0 16,0 0-5-16,3-3-1 15,0-3-8-15,0-2-2 0,0 0 2 16,0-5 3-16,0-3 2 15,3-5-5-15,3-3-4 16,3-6-8-16,3 1-4 16,3-3-8-16,3-2-1 15,3 2 5-15,5 3 6 16,-5 2 14-16,3 3 8 16,-3 8 2-16,0 5 2 15,-6 6-3-15,-1 2 1 16,-2 3-5-16,0 0-1 15,-3 3-6-15,0-4-1 16,-3 1-8-16,0 0-2 16,0-3-29-16,0-2-12 0,0-6 23 15,0-5 12-15</inkml:trace>
  <inkml:trace contextRef="#ctx0" brushRef="#br0" timeOffset="34325.0971">16811 12002 248 0,'-9'-11'93'0,"6"11"-72"0,-6 3-8 15,3 2-8-15,-3 3 4 0,-3 2 3 16,-3 6 12 0,0 3 7-16,3 2-16 15,0 0-2-15,6 3 1 0,3 0-6 16,6 0 0-16,3-3-6 0,6-5-4 15,6-6-15-15,6-5-6 16,3-7 9-16,-1-6 8 16</inkml:trace>
  <inkml:trace contextRef="#ctx0" brushRef="#br0" timeOffset="34696.0439">16930 12065 244 0,'0'3'93'0,"3"2"-72"0,0 0 7 16,2-2-2-16,1 2-5 16,3-2 2-16,6-1-4 15,3 1 0-15,3-3-10 16,0-3-3-16,0-2 0 0,-1-3-5 16,-2 0-1-16,-3 0-5 15,-3-2-1-15,-3-1-4 16,-3 1 1-16,-6-1-2 15,-3 3 0-15,-6 0-3 16,-6 6-1-16,-9 4 8 16,-2 3 3-16,-7 6 8 15,0 2 5-15,3 6 4 16,4 5 2-16,5 2 7 0,6 3 6 16,12 3-11-16,9-3-4 15,12 0 7-15,11-5 4 16,7-8-10-16,9-3-3 15,8-8-75-15,7-7-32 16,-4-12 46-16,-5-4 24 16</inkml:trace>
  <inkml:trace contextRef="#ctx0" brushRef="#br0" timeOffset="35721.2201">15793 16060 328 0,'-6'-5'123'0,"3"10"-95"15,0 6-8-15,3-3-9 0,0 5-10 16,0 8 2-16,0 3-2 15,0-3 2-15,-3 6-2 16,3-4-3-16,0-1 1 0,3-9-52 16,0 0-22-16,0-2 38 15,3-11 20-15</inkml:trace>
  <inkml:trace contextRef="#ctx0" brushRef="#br0" timeOffset="35852.6439">15754 15989 288 0,'-9'-8'110'0,"6"8"-86"0,9 2-6 0,-3 1-10 16</inkml:trace>
  <inkml:trace contextRef="#ctx0" brushRef="#br0" timeOffset="36212.602">15882 16081 304 0,'-3'8'112'0,"6"6"-87"16,0 9-4-16,0-9-8 0,0 1-6 16,-3 4 3-16,0-3 6 15,0-3 2-15,0-2-9 16,0-3 3-16,0-3 2 0,0-5-7 15,6-5-2-15,0-9-3 16,3-1 1-16,2-7-15 16,1-4-7-16,3 5 7 15,0 2 7-15,0 3 3 16,0 6 2-16,0 7 2 16,0 6 1-16,-3 7 1 0,2 6 0 15,-2 5-2-15,0-2-2 16,-3 7-2-16,3-4 1 15,-3-7-17-15,3-1-8 16,-3-6-94 0,0-1-41-16,3-9 82 15</inkml:trace>
  <inkml:trace contextRef="#ctx0" brushRef="#br0" timeOffset="36469.222">16358 15907 192 0,'0'-35'71'0,"-6"19"-55"0,-3-5 24 0,3 11 7 16,0 4-4-16,-3-1 1 0,-3 4-11 15,1 3-3-15,-1 3-17 16,-3 10-3-16,3 11-3 0,0 5-1 16,0 8-1-16,3 5-6 15,3 8-1-15,3-5 1 16,3-2 0-16,3-6 3 15,0 0 1-15,0-8-10 16,3-3-5-16,-3-7-82 16,0-6-35-16,3-13 63 15</inkml:trace>
  <inkml:trace contextRef="#ctx0" brushRef="#br0" timeOffset="36648.1346">16135 16079 348 0,'-3'-6'132'0,"6"6"-103"0,12-2-8 0,-6 2-11 15,3 0-10-15,-1-3 0 16,4 1-3-16,3-1 0 16,3 3 2-16,3 0-57 0,0 0-24 15,-4 0 42-15,-2 0 22 16</inkml:trace>
  <inkml:trace contextRef="#ctx0" brushRef="#br0" timeOffset="36785.9855">16403 16066 332 0,'-3'5'123'0,"3"3"-95"0,6 10-4 15,-3-10-6-15,0 11-14 16,0-1-2-16,0-2-1 16,0 5-1-16,3-2 0 15,-3-3-55-15,2-6-23 0,1-4 39 16,-6-9 19-1</inkml:trace>
  <inkml:trace contextRef="#ctx0" brushRef="#br0" timeOffset="36908.8777">16385 16002 216 0,'-3'-8'82'0,"3"8"-64"0,6-3-4 0,-3 1-6 16</inkml:trace>
  <inkml:trace contextRef="#ctx0" brushRef="#br0" timeOffset="37007.9939">16572 16100 272 0,'0'18'104'0,"-6"-4"-81"0,6-1 3 0,0-3-4 15,0-2-10-15,0-2-2 16</inkml:trace>
  <inkml:trace contextRef="#ctx0" brushRef="#br0" timeOffset="37222.0908">16566 16174 489 0,'-3'-3'11'0,"3"-2"-1"16,3-3-6-16,3-5-3 0,0 0-3 16,3-1-1-16,0-1-5 15,3-1-2-15,0 2 5 16,0 4 2-16,0 2 9 16,0 5 4-16,0 6 1 15,0 5 3-15,-4 2-7 16,1 4-4-16,-3 2 0 15,0-1 0-15,0-1-8 16,0 4-4-16,0-5-88 16,-3-5-40-16,3-5 70 15,0-6 33-15</inkml:trace>
  <inkml:trace contextRef="#ctx0" brushRef="#br0" timeOffset="37387.3074">16831 16055 332 0,'-6'3'123'0,"9"5"-95"0,0 10-8 16,0-7-11-16,0 4-9 0,-3 4 0 15,3 2 0-15,0-2 0 16,0-3 0-16,0-1-51 0,0-4-20 16,0-6 35-16,-3-7 18 15</inkml:trace>
  <inkml:trace contextRef="#ctx0" brushRef="#br0" timeOffset="37524.4207">16796 15909 172 0,'3'-15'66'15,"6"9"-52"-15,2-4-3 0,-5 4-6 0</inkml:trace>
  <inkml:trace contextRef="#ctx0" brushRef="#br0" timeOffset="37686.5612">17007 15798 260 0,'9'11'99'0,"-6"5"-77"0,0 10 20 0,0-10 3 16,0 11-17 0,-3 2-3-16,0 10-13 15,-3 4-3-15,3-1-5 16,0 0-3-16,0 1 0 0,0-6-32 0,0-6-12 15,0-4 22-15,-3-11 10 16</inkml:trace>
  <inkml:trace contextRef="#ctx0" brushRef="#br0" timeOffset="37879.8123">16897 16031 376 0,'-6'-16'140'0,"15"8"-109"0,3 6-9 0,-3-1-11 16,3 0-25-16,2-2-5 15,1 2-8-15,0 1-3 16,3 4-90-16,0 1-38 0,-3 2 81 16,0 3 39-16</inkml:trace>
  <inkml:trace contextRef="#ctx0" brushRef="#br0" timeOffset="38193.4763">17126 16100 304 0,'3'10'112'0,"0"-2"-87"0,6 0 11 16,-3-2 0-16,3-1-9 16,3-2-1-16,3-3-17 15,-1-3-7-15,1-5-2 16,3-3-1-16,-3 3 1 0,-3-2-5 16,-3-1-1-16,-3 1 7 15,-6-1 4-15,-6 1-20 16,-3-1-9-16,-3 8-2 15,-3-2 1-15,-6 8 11 16,4 2 6-16,-1 8 6 16,0 6 3-16,6 5 9 0,0 2 5 15,3 0 4-15,6 1 3 16,3-1-8-16,6-4-1 16,3 1-3-16,3-7 1 15,6-3-8-15,3-7-2 16,2-6-23-16,4-6-8 15,0-9-47-15,-3-9-20 16,-3 3 51-16,-4-6 23 16</inkml:trace>
  <inkml:trace contextRef="#ctx0" brushRef="#br0" timeOffset="38406.3138">17340 15843 288 0,'-3'-18'110'0,"3"18"-86"0,3 0-2 16,-3 0-5-16,3 8 7 15,3 2 7-15,0 6 1 16,0 11 3-16,0 4-19 16,0 1 2-16,-3 13 2 0,0-5-9 15,3 7-3-15,0-4-8 16,0-4-2-16,3-7-13 16,0-5-2-16,3-9-47 15,-3-7-18-15,2-9 40 16,1-12 19-16</inkml:trace>
  <inkml:trace contextRef="#ctx0" brushRef="#br0" timeOffset="38750.2395">17522 16052 324 0,'-3'-5'123'0,"6"5"-95"0,-3 5-2 0,3 1-7 16,0 2-3-16,3 5 4 15,0 0-15-15,3 0-4 16,-3 6-2-16,0-3 4 0,3-3 6 15,-1 0-7-15,1-2-3 16,0-6-11-16,3-5-5 16,0-3-13-16,0-5-6 15,0-5-10-15,0-3-4 16,0-2 1-16,-3-1 3 0,0 1 42 16,-3 4 21-16,-3 4 35 15,-3 5 18-15,-6 7-24 16,-3 11-11-16,-3 14-8 15,-3 13-1-15,-6 10 6 16,0 8 4-16,-3 3-13 16,-2 0-3-16,-1 0-17 15,3-1-4-15,-3-4-95 16,6-11-42-16,-5-19 69 16,2-15 36-16</inkml:trace>
  <inkml:trace contextRef="#ctx0" brushRef="#br0" timeOffset="40885.4488">16882 16007 220 0,'-3'0'85'0,"6"0"-66"0,-3 0 5 16,0 0 1-16,0 0-10 15,6 0 2-15,0 0 1 0,3 0 3 16,0 0-11 0,3 0 5-16,0 0 3 0,2 0-2 0,1 0 1 15,3 0-5-15,-3 0 0 16,3 0-5-16,0 0-2 15,0 0-2-15,-1 0-3 16,-2-2 3-16,0 2 2 16,-3 0-2-16,-3 0-2 15,0 0-11-15,-3 0-4 16,0-3-121 0,0 0-52-16,0 1 95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7T00:04:16.8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12429 9858 132 0,'-6'-5'52'15,"3"5"-28"-15,3-8-15 0,0 8 16 0,3 0 1 16,-3-2 2-16,0 2-2 16,0 0-1-16,3 2-14 15,3-2 0-15,3-2 0 0,3 4-4 16,9 1-2-16,2-1 2 16,7-2 2-16,0 0 0 15,3 0 2-15,2 0 0 16,7 0 3-16,3-2-7 15,2 2-2-15,1 0-1 16,3 0 0-16,-1 0-2 0,1-5 1 16,2 2 0-16,1 0 3 15,0 1-3-15,-4 2 0 16,1 0 1 0,-1 2 2-16,4 1-3 0,-6 0-2 15,-1-3 2-15,4 0 0 16,-1 0-1-16,1-3 1 15,0 3-2-15,-4 0-1 16,4 0 1-16,-1 3 1 16,1-3-1-16,3 0 2 15,-1 0-2-15,1 0 2 16,2 0-2-16,4 0 2 16,-7 0-2-16,4 2-1 0,-3-2 1 15,2 0 1-15,1 0-3 16,2-2 0-16,1-1 1 15,-1 0 0-15,1 6 0 16,-1 0 0-16,4-3 0 16,-1 0 2-16,4 0-1 15,-1 0-1-15,-2 0 1 16,-4 0-1-16,1 2 0 16,-1-2 0-16,4 0 0 15,-1 0 0-15,1 0 0 16,-1-2 0-16,-2 2-3 15,2 2 2-15,-2-2 3 0,6 0 1 16,-4-2-1 0,1-1 1-16,2 3-4 15,-5-3-2-15,-4 3 2 16,1 0 0-16,-4-2 1 0,-2 2 2 16,-1 0-1-16,-5 0-1 15,-6 0-13-15,-9-3-6 16,-13-8-96-1,-11-5-21 1</inkml:trace>
  <inkml:trace contextRef="#ctx0" brushRef="#br0" timeOffset="1">6952 12401 144 0,'3'-11'55'0,"0"9"-30"0,-3-9-10 16,0 6 20-16,-3-3 7 16,0-5 4-16,-6 0-7 15,-3-3-4-15,-3 2-19 16,-2 4-8-16,-4 5-1 0,-3 7-6 16,-3 11-1-16,3 6-5 15,0 5-1-15,4 5 0 16,5 3 4-16,3 5 1 15,6 5 1-15,3 0 0 16,3-2 0-16,0 2 0 16,0-2 2-16,0-6 1 0,0-2 1 15,0-5-33 1,-3-1-15-16,0-7-40 16,0-6-50-16,-6-3 39 15</inkml:trace>
  <inkml:trace contextRef="#ctx0" brushRef="#br0" timeOffset="2">6580 12607 268 0,'-9'-10'101'0,"9"7"-54"0,3-2-46 0,3 2 19 16,0 1-2-16,3-4 1 15,3 1-10-15,6 0-5 0,3 2-3 16,2 0-1-16,4 1 0 15,3-1-3-15,0 3 0 0,-4 0-42 16,1 0-18-16,3 0-56 16</inkml:trace>
  <inkml:trace contextRef="#ctx0" brushRef="#br0" timeOffset="3">6925 12541 156 0,'0'6'60'0,"3"9"-32"0,-3 9-24 15,3-8 13-15,0 3 3 0,0 4 4 16,0 4-6 0,-3-3 0-16,3 0-11 0,0-3-4 15,-3-5 0-15,0 2 0 16,0-7 1-16,0-6 13 0,-3-2 8 15,0-6-3-15,-3-8-3 16,3-7-5-16,3 2-1 16,3-5-7-16,3-3-2 15,3 3-2-15,3 0-2 16,0 2 1-16,3 3-1 16,3 3-5-16,-3 2 1 15,5 4-27-15,4 1-11 16,-3 4-39-1,0-1-57-15,0 3 31 16</inkml:trace>
  <inkml:trace contextRef="#ctx0" brushRef="#br0" timeOffset="4">7238 12581 220 0,'-6'-5'82'0,"3"5"-44"0,-3 0-36 0,3 0 17 0,-3 2-8 16,-3 4-1-16,-3 4-6 15,-3 6-3-15,-5 5 0 16,2 8-1-16,3 0 0 0,6 1-3 16,3-4 2-16,6-2 3 15,6-6 3-15,0-4 0 16,3-7 0-16,3-1-1 16,0-9 0-16,-1-2-5 0,1-8 1 15,0-6 0-15,-3-2 2 16,-3 0 1-16,-3 0 3 15,0 2-5-15,-3 3-3 16,0 3 3-16,0 5 1 16,0 5-3-16,0 6 1 15,0 5 0-15,0 8 2 16,0 5-3-16,3 3 0 16,0 0 3-16,3-1 1 15,0-4-1-15,3-3-2 16,0 0-6-16,0-6-4 15,0-2-38-15,0-2-17 16,0-4-34 0</inkml:trace>
  <inkml:trace contextRef="#ctx0" brushRef="#br0" timeOffset="5">7351 12652 184 0,'-3'-2'68'0,"6"4"-36"0,-3 4-42 15,3-1 9-15,-6 3 15 16,3 5 10-16,0 8 2 16,-3-2 2-16,0 2-16 15,0 0-2-15,0-5-3 0,3-3-3 0,0-2-3 16,-3-3 2 0,3-3 0-16,3-5 3 15,0-5 3-15,3-8-6 16,3-6-4-16,0-5-5 15,0 0-1-15,0 1 1 16,0 1 4-16,0 7 1 0,0 1 1 16,2 6 2-16,1 6 3 15,0 4 2-15,0 6 1 16,-3 3 4-16,0 2 5 16,-3 0-5-16,-3 3 1 15,3-3-6-15,-6-2-2 16,3-3 0-16,0 0-1 15,-3-3 0-15,3-7 0 16,3-6-2-16,3-3 1 0,3-2-4 16,2-3 0-1,1 0 1-15,0 5 0 0,0 4-5 16,3 4 1-16,-3 8 0 16,0 3 2-16,-3 5 1 15,0 6 3-15,-3-1-1 16,-1-2 2-1,1 0-2-15,-3-5-1 16,0-3-19-16,3 0-8 0,0-6-35 16,0-2-12-16,3-2-33 15</inkml:trace>
  <inkml:trace contextRef="#ctx0" brushRef="#br0" timeOffset="6">7884 12634 220 0,'-6'0'82'0,"12"3"-44"0,-6 2-47 0,6-3 14 16,0 4 1-16,0-4 4 16,3 1 6-16,0 0 2 15,-1-3-9 1,7-3-3-16,0-2-2 0,-3-1 0 0,-3-1 0 16,0-4-2-16,-3 0-2 15,0 1 3-15,-9-1 2 16,-3 1-7-16,-6 2 0 15,-3 2-7-15,-6 6 1 16,-2 6 4-16,-4 4 2 0,3 6-1 16,3 3 0-1,3 7 19-15,6 6 9 0,6-6-1 16,6 3-2-16,12-5-8 16,9 0-4-16,9-5-16 15,12-9-7-15,5-7-72 16,4-6-34-16,11-5 10 15</inkml:trace>
  <inkml:trace contextRef="#ctx0" brushRef="#br0" timeOffset="7">8363 12335 220 0,'0'0'82'0,"3"5"-44"0,-3 16-40 15,0-5 17-15,0 8 0 16,-3 8 3-16,0 5-1 16,0 5 0-16,0-2-9 15,0 2-3-15,0-2-1 0,0-6-2 16,3-5 1-16,0-5-7 16,0-8-1-16,0-3-31 0,0-5-12 15,0-8-32 1,0-13-44-1,3-3 41-15</inkml:trace>
  <inkml:trace contextRef="#ctx0" brushRef="#br0" timeOffset="8">8324 12467 192 0,'-6'-29'74'0,"6"18"-40"0,6-4-24 0,-3 7 17 16,3-3-2-16,3-2 0 15,3-6-3-15,6 1-2 16,9-1-10-16,-3 3-2 0,2 6-1 15,1 10-6-15,-3 10 0 16,-3 4-1-16,-9-1 0 16,-6 5 2-16,-9 1 1 0,-3 5-1 15,-6-3-2 1,-6-3 1-16,0 1-1 0,0-3-3 16,0-6 2-16,3 1 1 15,4-3 0-15,2 0 0 16,3-3 0-16,3 0-3 15,3 3 2-15,0 0 1 16,6 3 2-16,0-1 5 16,3 4 4-16,-1 2 0 15,4-1 1-15,3 1 0 16,0 0 2-16,0-3-7 16,0 1-2-16,-3-4-1 15,0 1 0-15,0 2-2 0,-3-2 1 16,-1-3-15-16,1 0-7 15,3-3-96 1,-3 8-24 0</inkml:trace>
  <inkml:trace contextRef="#ctx0" brushRef="#br0" timeOffset="9">8854 12607 184 0,'-3'-10'68'0,"3"7"-36"0,0-5-29 0,0 6 15 0,-3-1 11 15,-3-2 8 1,-3-1-4-16,-3 1-2 0,-5 2-17 16,-4 3-11-16,0 6-3 15,0 4-2-15,-3 9 0 0,0 2-3 16,7 3 1-16,2 8 2 15,9-6 3-15,6-2 0 16,6-3-1-16,6-5 1 16,5-3 1-16,7-8-3 15,0-7 0-15,-3-6-1 16,0-11-2-16,-3 3 3 16,-4-2 0-16,-5-3 1 15,0 0 2-15,-3 2-1 16,-3 3-1-16,-3 6 3 0,3 2 2 15,-3 5-4-15,3 6-3 16,0 7-2-16,3 3 3 16,0 9 0-16,3 1 1 15,3 1 0-15,3 0 2 16,0-3-1-16,0-2 2 16,-1-6-20-16,1-5-6 15,3-5-48-15,0-6-21 16,0-10 1-1</inkml:trace>
  <inkml:trace contextRef="#ctx0" brushRef="#br0" timeOffset="10">9077 12332 260 0,'-9'-5'96'0,"9"8"-52"0,0 5-56 15,0-1 13-15,0 9 4 16,0 11 9-16,0 5 6 15,0 5 5-15,0 5-13 16,0 0-5-16,0 9-2 0,0-4-3 16,0-5 1-16,0-7-20 15,0-6-6-15,0-3-78 32,0-7-61-32,0-8 58 0</inkml:trace>
  <inkml:trace contextRef="#ctx0" brushRef="#br0" timeOffset="11">8845 12523 260 0,'-6'-3'96'0,"12"-5"-52"0,3 11-51 0,-3-3 14 15,9 0 10-15,6 0 9 16,3 0-11-16,5-5-6 15,7 2-5-15,0 0-6 0,3 1-1 16,-1 2-49-16,-2 5-20 16,-6 0-41-1</inkml:trace>
  <inkml:trace contextRef="#ctx0" brushRef="#br0" timeOffset="12">9271 12581 232 0,'-6'5'88'0,"9"1"-48"0,0-1-40 16,3-3 18-1,0 1-3-15,3 0 0 0,0-3-3 16,6 0-2-16,-1-3-6 16,4 0-1-16,0-2 3 0,-3-3-5 15,0 0-1-15,-3 0 2 16,-3 0 1-16,-3-5-1 16,-6 3 1-16,-9-6-4 15,-6 5-2-15,-3 3 2 16,-9 8 0-16,3 6-2 15,-5 4 0-15,2 3-1 16,3 6 3-16,3 2 11 0,6 3 6 16,6 0 0-16,3 2 1 15,9 3-7-15,6-2-4 16,9-4-1-16,3-4-1 16,12-3-20-16,0-3-9 15,2-8-40-15,4-5-18 16,-3-8-30-1</inkml:trace>
  <inkml:trace contextRef="#ctx0" brushRef="#br0" timeOffset="13">9920 12224 160 0,'0'-8'63'0,"3"5"-34"0,-3 1-8 0,0 2 25 15,-3 0-9-15,0-3-1 16,-3 3-5-16,-6 3-2 0,-9 4-16 16,0 7-8-16,-6 10-1 15,-2 5-3-15,-4 10 2 16,3 6 4-16,3 0 6 0,7 6-3 15,8-4 0-15,12 1-6 16,9-1-3-16,5-4-3 16,7-6-1-16,6-5-12 15,6-9-2-15,3-4-32 16,2-9-10-16,-2-4-60 16</inkml:trace>
  <inkml:trace contextRef="#ctx0" brushRef="#br0" timeOffset="14">9953 12398 112 0,'-3'-2'44'0,"3"4"-24"0,-3-2-6 16,3 0 17-16,-3 0-4 15,0 0 1-15,0 0-2 16,0 0-1-16,0 0-14 16,0-2 0-16,0-1 2 0,0 0 4 15,0 1 2-15,3-1-4 0,0 1 1 16,0-1-7-16,3 0-3 16,3-2-3-16,3 0-3 15,3-1 1-15,2 4 1 16,1-1-1-16,0 3-1 15,-3 3 1-15,-3 2-1 16,0 3-3-16,-6 3 2 16,-3-1 3-1,-6 1 1-15,0 5-1 0,-3-3 1 16,3 0-4-16,3-2 0 16,3-3-1-16,6 2 0 15,6 1 0-15,3-1 0 16,6 1 2-16,0-1 0 0,-1 1 0 15,-5 2 0 1,-3 0 0-16,-6 1 2 0,-12-1 3 16,-3-2 4-16,-3-1-2 15,-6-2-2-15,-2-3-2 16,-4-2 0-16,0 0-13 16,3-3-3-16,3 0-18 15,6-3-6-15,4 0-33 16,2 1-13-16,6-1-5 15</inkml:trace>
  <inkml:trace contextRef="#ctx0" brushRef="#br0" timeOffset="15">10235 12451 192 0,'-6'3'74'0,"6"5"-40"0,-12 8-38 0,9-6 15 16,0 4 7-16,-2 1 8 16,2 7-7-16,3 1-1 15,3 1-10-15,2-3 4 0,4-2 3 16,6-3 6-16,3-6 2 16,0-4 1-16,3-6 0 15,0-8-5-15,0-3-1 16,-4-2-6-16,-5-3 0 15,-6 0-3-15,-6-5 0 0,-6-5-12 16,-6 2-3 0,-5 3-26-16,-4 2-9 0,3 1-30 15,0 2-12-15,3 2-38 16</inkml:trace>
  <inkml:trace contextRef="#ctx0" brushRef="#br0" timeOffset="16">10423 12240 204 0,'9'0'77'0,"3"2"-42"0,8 19-39 15,-8-5 15-15,3 5 14 0,6 11 10 16,3 8 11 0,0 5 5-16,0 5-28 0,-7 3-4 0,-2 3-2 15,-9-3-5-15,-9-6-2 16,-12-4-3-16,-11-6 0 15,-13-3-57-15,-6-8-25 16,-11-7-69 0</inkml:trace>
  <inkml:trace contextRef="#ctx0" brushRef="#br0" timeOffset="17">11039 12536 200 0,'0'0'77'0,"-3"5"-42"0,3 8-39 0,0-2 15 16,0 5 5-16,0 2 5 15,0 1-3-15,0 0 0 16,0 2-10-16,0-3-5 0,0 1 0 16,0-3-4-16,0-3-2 15,0-3-25-15,0-2-11 16,0 0-29-16,0-2-45 15,0-6 25-15</inkml:trace>
  <inkml:trace contextRef="#ctx0" brushRef="#br0" timeOffset="18">11012 12539 176 0,'-15'0'68'0,"15"-3"-36"0,0 3-22 0,0 0 17 16,0 0-11-16,0 0-4 15,0 5-3-15,3 3-1 16,-3 3-4-16,0 5 6 0,0 5 3 15,0 0-2-15,3 5 1 16,-3 4-3-16,3-7 2 0,-3 1-4 16,6-8-2-16,-3-3 0 15,0-2-1-15,-3 2 2 16,3-8 3-16,-3-5 5 16,0 3 3-16,-3-3-5 15,3-8-2-15,0-8-5 16,0 3-2-16,0-3-1 15,0-2 1-15,0-4-2 16,0 4-1-16,3-3 1 16,3 0-1-16,0 2-3 15,3 3 2-15,3 0 1 16,0 3 2-16,0 0-1 16,3 2-1-16,-4 6-4 15,7 2 0-15,-3 3-3 16,3 3 0-16,-3 0-23 0,0 2-10 15,0 0-37-15,0 0-13 16,-1 1-8 0</inkml:trace>
  <inkml:trace contextRef="#ctx0" brushRef="#br0" timeOffset="19">11241 12581 212 0,'-6'0'82'0,"6"3"-44"0,3-1-44 0,0 1 14 16,0 2-3-16,3 0 2 15,3 1 5-15,3-1 5 0,3 0-9 16,0-2-2-16,3 0-2 0,-3-3 0 16,0-3 0-16,-4 0 2 15,1-2 1 1,-3 0-3-16,-3-1-3 0,-3-1 0 15,-3-1-1-15,-6 0 2 16,-3 0 3-16,-3 2-4 16,-2 1-1-16,-1 2 0 15,-3 3 0-15,0 6-3 16,-3 4 2-16,3 9-1 16,3 2 0-16,6 6 4 15,3 2 3-15,6 0-2 16,3-3 0-16,6-2-1 0,9-3 1 15,6-8-4 1,3-5 0-16,6-5-28 0,2-6-13 16,1-10-20-16,0-11-9 15,-4 3-11 1</inkml:trace>
  <inkml:trace contextRef="#ctx0" brushRef="#br0" timeOffset="20">11706 12449 160 0,'-3'-40'60'0,"0"29"-32"0,-6-7 0 0,3 13 27 0,0-1-8 16,-6-2-3 0,-3 3-22-16,0 2-9 0,-3 3-8 15,1 6-6-15,-1 4 0 16,0 6 1-16,6 8 0 0,3 2-3 16,3 6 2-16,3 5-1 15,0 3-2-15,3 0 3 16,0-1 0-16,3-2 3 15,-3-5 1-15,3-5-8 16,-3-6-4-16,0-5-37 16,-3-3-15-16,3-8-46 15</inkml:trace>
  <inkml:trace contextRef="#ctx0" brushRef="#br0" timeOffset="21">11346 12560 272 0,'0'-6'101'0,"8"6"-54"0,7-2-53 0,-6 2 19 16,9-3-6-16,6 1 1 15,3-1-4-15,3 3-1 16,-1 0-1-16,7 3-4 0,-3-1 1 16,-4 1-48-16,-2-1-21 15,0 1-40 1</inkml:trace>
  <inkml:trace contextRef="#ctx0" brushRef="#br0" timeOffset="22">11691 12568 228 0,'-9'0'85'0,"9"5"-46"0,0 6-48 16,0-3 12-16,0 5 0 15,0 3 3-15,0 0 8 16,0 5 5-16,0 2-9 15,0-1 1-15,0-4 0 0,0-5-6 16,0-2-1-16,0-3 2 16,0-3 1-16,0 3 3 15,0-24 6 1,3 0-2-16,0 1-8 16,0-1-3-16,3 0-2 15,0 0-1-15,3 3-3 16,6-1 2-16,-4 4-10 15,4 2-5-15,0 3-14 0,0-1-6 16,0 4 5 0,-3 2 6-16,0 2 13 0,-3 4 6 15,0-1 3-15,0 3 1 16,0 2 4-16,2 1 1 16,1 0 5-16,3-1 5 15,-3 1-1-15,3-3 1 16,0-6-1-16,0-2 0 15,0-2-2-15,-3-1 1 16,-4-2-6-16,1-3-1 16,-3-3 0-16,-3 1 2 0,-6-1 1 15,-3 1 1-15,-3-1-2 16,-5 3 1-16,-1 3-6 16,-3 5-3-16,3 2 1 15,0 4 0-15,3 4-2 16,3 1 0-1,3 2-1-15,0 6 0 0,6 2 3 16,3 0 0-16,3-3-6 16,9-2-3-16,0 0-41 15,3-5-16-15,6-3-34 16</inkml:trace>
  <inkml:trace contextRef="#ctx0" brushRef="#br0" timeOffset="23">12188 12586 296 0,'-9'-10'110'0,"6"7"-60"0,-6 3-47 0,6 0 21 15,-3 3-16-15,-3-1-4 16,-6 4-3-16,3 2 1 16,1 2-1-16,2 3-3 0,3 3 1 15,9 0-1-15,3 5-2 16,2 6 0-16,1-3 3 15,0-1-5-15,-3-4 2 16,-3-1 6-16,-3-4 6 16,0-4 7-16,-6 1 3 15,-6-3-7-15,1-6-4 16,-4-4-7-16,0-1-2 16,3-2-19-16,-3-3-7 0,3-5-18 15,3-6-7-15,0-5-17 16,3 3-9-16,9 0-6 15</inkml:trace>
  <inkml:trace contextRef="#ctx0" brushRef="#br0" timeOffset="24">12233 12412 180 0,'0'0'68'0,"3"2"-36"0,0 4-29 0,-1-1 15 16,1 8 0-16,0 3 3 15,3 2 4 1,-3 6 2-16,-3 3-14 16,0 2-3-16,-3 0 0 0,0 3-6 0,0-3 0 15,0 0 0-15,-2-5 2 16,2-6-3-16,0-5 0 15,0-2 1-15,3-11 4 16,6-13-2 0,2-3-3-1,4-3-6-15,3 1-1 16,3 2 0-16,0 5 2 0,0 4-1 16,0 1-1-1,0 6 5-15,-4 8 1 16,1 3 8-16,-3 2 6 0,-3 3-4 15,0 5-2-15,-3-2-3 16,-3-1-2-16,-3-5-6 16,3 3-1-16,0-5-30 15,0-3-12-15,0 0-30 16,3-8-11-16,6 0-12 16</inkml:trace>
  <inkml:trace contextRef="#ctx0" brushRef="#br0" timeOffset="25">12599 12618 252 0,'-3'0'93'0,"3"3"-50"0,3 2-50 0,0 0 14 15,0 1 4-15,3 1 5 16,0 1 7-16,2-2 6 16,1-1-16-16,3 0-5 0,3-2-1 15,0-3-2-15,0-3 0 16,0 1-1-16,-3-4 0 15,-3-2-2-15,0-2-2 16,-3-1 3-16,-3 1 0 16,-3-1 1-16,-6 0 0 15,-3 4-5-15,-3-1-1 16,-6 5-2-16,-3 3 3 0,-3 5-5 16,0 6 2-16,4 2 0 15,2 3 2-15,3 0-1 16,3 5-1-16,6 3 3 15,6 0 0-15,6-1-2 16,3-1 2-16,3-1 3 16,3-5 1-16,5-6-17 15,4-2-5-15,0-5-40 16,0-6-16-16,15-2-36 16</inkml:trace>
  <inkml:trace contextRef="#ctx0" brushRef="#br0" timeOffset="26">12935 12547 184 0,'0'-3'68'0,"0"6"-36"0,3-3-29 0,-3 0 15 16,0 0 6-16,0 0 7 16,0 0 6-16,0 0 2 15,0 0-21-15,-3 0 3 0,-3 0 0 16,0 0 2-16,-3 0 1 16,-3 0-9-16,-3 2-4 0,3 3-9 15,4 1-1 1,2-1-3-16,6 3-2 15,3 3 0-15,6 2 3 16,5 3-2-16,1 0-1 0,3 2 3 16,3 3 0-1,-6 3-4-15,-3-3 1 0,-6-2 13 16,-9-1 6-16,-6 3 4 16,-9-5 1-16,-6-2-20 15,-3-4-7-15,1-2-41 16,2-3-17-16</inkml:trace>
  <inkml:trace contextRef="#ctx0" brushRef="#br0" timeOffset="27">7443 13036 148 0,'0'-8'55'0,"-6"8"-30"0,9 0-14 16,-3 0 18-16,3 5-13 16,0 6-3-16,-3 7 5 15,0 6 5-15,0 11-12 16,0 7 3-16,-3 0 0 0,3 1-3 0,0-9 1 15,-3-5-5-15,3-5-2 16,0-3 2-16,0-5 0 16,0-3-1-16,-3-2-1 15,3-6-3-15,0-2 1 16,0-3-2-16,0-3 2 16,3-5-4-16,0-8 0 15,6-2 1-15,0-1 0 16,3 1-3-16,6 5 0 15,0 2-1-15,0 3 0 16,-1 3 0-16,-2 7 3 16,0 4 2-16,0 4 4 15,-3 1 0-15,-3 5 2 0,-3 0-4 16,-3-1-2-16,0-1 2 16,-3-1 0-16,0-2-8 15,0-1-4-15,0-2-35 16,3 0-14-1</inkml:trace>
  <inkml:trace contextRef="#ctx0" brushRef="#br0" timeOffset="28">7854 13298 212 0,'-9'-11'79'0,"9"9"-42"0,-15-1-32 0,12 3 17 15,-6 3-8-15,-3 2 2 16,0 3-5-16,-5 3-1 16,2 4-6-16,3 4-5 0,3-3-2 15,3 0-1 1,3 0 0-16,6-3 5 0,3-3 1 16,3-2 0-16,3-5-2 15,0-3 3-15,6-3 0 16,-4-2-6-16,-2 0-2 15,0-6 2-15,-3 1 1 16,-3-1 2-16,-3 0 2 16,0 1 5-16,-3 5 6 15,3-1-5-15,-3 4-2 16,3 7-6-16,-3 3-2 0,3 2 1 16,0 4 0-1,3-1 3-15,-3 3 1 0,3-3-1 16,0 0-2-16,0-2-28 15,0-3-11-15,3-6-38 16,-3-2-49 0,3-2 31-16</inkml:trace>
  <inkml:trace contextRef="#ctx0" brushRef="#br0" timeOffset="29">7982 13086 200 0,'0'-13'77'0,"12"16"-42"0,-6 2-39 16,-3 0 13-16,0 6 1 16,0 10 4-16,0 11 8 15,0 5 4-15,-3 0-14 0,0 0-7 16,0-3-1-16,0-2-3 0,0-5 2 16,3-4-15-16,3-1-7 15,3-7-45-15,0-4-19 16,2-3-3-1</inkml:trace>
  <inkml:trace contextRef="#ctx0" brushRef="#br0" timeOffset="30">8378 13115 180 0,'0'-21'68'0,"0"11"-36"0,0-9-24 0,0 14 16 0,-3-3 12 15,-3 0 9 1,0 3-6-16,-6-1-3 0,-3 6-20 16,0 6-12-16,0 7-4 0,-2 8-2 15,2 11 0-15,3 8 2 16,3 4 0-16,3 4 0 16,3-8 2-16,0-3-1 15,3-3-1-15,0-2-13 16,0-6-4-16,0-4-24 15,0-7-9-15,-3-4-36 16,0-3-43-16,-3-5 42 16</inkml:trace>
  <inkml:trace contextRef="#ctx0" brushRef="#br0" timeOffset="31">8107 13298 280 0,'-3'0'107'0,"6"0"-58"0,9-3-57 0,-3 3 18 15,6 0-9-15,3-2 2 16,5 2-2-16,7 0-1 16,3 2 1-16,0-2-43 0,-1 0-17 15,7 0-52 1</inkml:trace>
  <inkml:trace contextRef="#ctx0" brushRef="#br0" timeOffset="32">8798 13253 220 0,'-15'0'82'0,"6"5"-44"0,-12-2-40 15,12 2 14-15,-3 3-2 16,-3 5 4-16,0 3 1 16,0 5 3-16,4 1-10 15,2-1-2-15,3-3-2 0,6 1 0 16,3-1 2-16,3-2-3 16,3-5-2-16,-1-3-3 0,7-6-1 15,0-4-5-15,0-4-2 16,-3 1 2-16,0-3 3 15,-3-5 3-15,-3 0 3 16,-3-3 2-16,0 3 1 16,-3-1 0-16,0 4 2 15,0 5 3-15,0 2 5 16,0 3-13-16,0 5-2 16,3 3 0-16,0 3 0 15,3-1 1-15,0 1 2 16,0 2-3-16,3-2 0 15,-1-1-15-15,1 1-6 16,0-6-44-16,0-2-18 16,3-1-7-16</inkml:trace>
  <inkml:trace contextRef="#ctx0" brushRef="#br0" timeOffset="33">9045 13301 164 0,'-6'-8'63'0,"6"8"-34"0,-3-3-30 16,3 3 15-16,0 0 12 16,-3 0 8-16,0 3 0 0,-3-1 0 15,-3 1-19-15,0 0-2 0,0 2-2 16,-3 3-6-16,3 0-3 16,0 2-4-16,6 1 1 15,3 0 1-15,6-1 0 16,6 1 0-16,3-1 2 15,3 1-1-15,0-1 2 16,-3 1-2-16,-3 0 2 16,-7-1 9-16,-7 1 4 15,-10-1-1-15,-6 1 1 16,-3-3-14-16,-6-3-5 16,0 0-37-16,1-2-14 15,2 0-73 1</inkml:trace>
  <inkml:trace contextRef="#ctx0" brushRef="#br0" timeOffset="34">9860 13147 140 0,'18'-26'55'0,"-15"20"-30"15,0-4-5-15,-3 5 21 0,-3-1 0 16,-6-2 2-16,-3-2-6 16,-3-1 0-16,-3 1-21 15,-2 2 0-15,-1 2-2 0,0 4-7 16,-3 4-4-16,0 6-5 15,4 8-1-15,2 11 4 16,3 12 1-16,3 9 2 16,6 5 0-16,3-3-2 15,0-2 1-15,3-1-2 0,6-4-1 16,0-6-6-16,-3-8-1 16,0-8-17-16,-6-8-4 15,0-5-30-15,-6-8-11 16,3-2-36-1</inkml:trace>
  <inkml:trace contextRef="#ctx0" brushRef="#br0" timeOffset="35">9452 13324 272 0,'-6'0'104'0,"6"0"-56"0,3 0-54 0,0 0 19 15,6 0-6-15,3-2 3 16,6-1-3-16,3 0 1 15,3 1-5-15,3 2-2 0,2 0 2 0,4 0-33 16,-3 0-12-16,-3 0-56 16,-1 2-47-1</inkml:trace>
  <inkml:trace contextRef="#ctx0" brushRef="#br0" timeOffset="36">9810 13309 224 0,'-3'0'85'0,"0"0"-46"0,3 5-46 16,3 3 14-16,3 0-1 16,0 5 6-16,-3 0 9 0,2 3 7 15,1 0-15 1,0 0-3-16,0-3 1 0,-3 0-5 16,0-2-1-16,-3-3 0 0,0-3-1 15,0 0 9-15,0-5 6 16,-3 0-4-16,0-2 2 15,0-1-6-15,3-2 1 16,0-3-3-16,0 0 0 16,3-3-3-16,3-2-1 15,0 0-6-15,0 2 1 16,3 1-5-16,0 2-1 16,3 2-15-16,3 1-6 15,0 3-19-15,3-1-7 16,-1 0-9-16,-2 1-1 0,0-1-19 15,-3 0-23 1,0 1 39 0,-3-1 212-1,-3 8-60 1,0 6-15-16,0-1-29 16,0 1-14-16,0 0-7 15,0-3-1-15,3-3-11 16,3-2-1-16,-1-1 2 0,1 1-4 15,0-3-1-15,0 0 2 16,0-3 0-16,3 1-1 16,-6-4 1-16,-3-2-4 15,-3 0 0-15,-3 0-3 16,-3 0-1-16,-3-2-4 0,-9-1-1 16,0 6-4-16,0 0 1 15,0 2 3-15,0 3 3 16,1 5 2-16,-1 6 1 15,3 2-5-15,0 0-1 16,3 1 7-16,3-1 4 16,3 0 2-16,3 0 1 15,3 3-4-15,6-3-3 16,0 1-7-16,3-4-1 16,6-2-30-16,2-5-13 15,1-3-40 1,3 0-51-16,6-3 39 15</inkml:trace>
  <inkml:trace contextRef="#ctx0" brushRef="#br0" timeOffset="37">10360 13369 252 0,'-6'-18'93'0,"6"15"-50"0,0-2-41 16,0 5 17-16,-3-3 5 15,0 3 7-15,-3 0-3 16,-2 3-2-16,-4 2-14 15,0 3-10-15,-6 3-2 0,0 2-2 16,3 0 0 0,0 3 0-16,3 3-2 0,3-1 3 15,3 1 0-15,3-3-2 16,6-3 2-16,3-3-1 16,3-4-2-16,3-6-4 0,3-3 0 15,0-5-3 1,0 0 2-16,-3-2 3 0,0-1 3 15,-3 0 2-15,-3-2 1 16,0 3 0-16,-4-1 0 16,1 3 0-16,-3 3 0 15,0 5-3-15,0 0 2 16,-3 5 1-16,1 6 0 16,-1 7 4-16,0 6 5 15,0 2 1-15,0 11 4 16,3 0-5-16,0-2-3 15,3-3-1-15,0-6-1 16,3-2-5-16,-1-8-1 0,4-6-21 16,3-2-10-1,0-8-16-15,0-2-7 16,0-4-56 0,0-2-25-16,0-21 72 0</inkml:trace>
  <inkml:trace contextRef="#ctx0" brushRef="#br0" timeOffset="38">10435 13388 244 0,'-9'0'90'0,"6"8"-48"0,0 0-51 16,3-3 14-16,0 0 8 16,0 3 8-16,3 3 1 15,3 5-1-15,3 0-11 0,0 2-4 0,3-2-2 16,-1-3-2-1,-2-2 1-15,0-3-2 0,3-3-1 16,-3-5-4-16,0-5-2 16,0-3 0-16,3-5 2 15,-3-3-1-15,-3 0 4 16,-3-3 0-16,-6-2 1 16,0 3 0-16,3 2 0 15,0 5-3-15,0 3 2 16,0 3-1-16,0 10-2 15,6 1 5 1,0 2 1-16,0 5 4 0,0 3-3 16,0 2 0-16,0 3-1 15,-1-2-2-15,1-3-15 16,0-3-5-16,0-2-41 16,3-4-17-16,0-4-20 15</inkml:trace>
  <inkml:trace contextRef="#ctx0" brushRef="#br0" timeOffset="39">10703 13391 212 0,'3'0'79'0,"-6"8"-42"0,20-1-39 0,-11-4 17 15,6 2 15-15,-3 1 11 16,3-1-4-16,0 0 1 15,3-2-22 1,3 0-9-16,0-3-3 0,-3-3-1 0,-1 0 3 16,-2 1-3-16,0-6 0 15,-6 0 1-15,-3-5 2 16,-3-1-8-16,-6 1-3 16,-3 0-8-16,-3 2-3 15,-3 3 2-15,-2 3 1 16,-7 5 5-16,3 3 5 15,3 5 0-15,3 2 1 16,3 1 6-16,3 2 5 0,3 3 1 16,3 2 4-1,3 1-5-15,6 2-1 16,3-2-4-16,0-4-3 0,3 1-11 16,0-5-6-16,0-3-28 15,3-5-11-15,0-6-42 16,3-2-42-1,-1-1 47-15</inkml:trace>
  <inkml:trace contextRef="#ctx0" brushRef="#br0" timeOffset="40">10938 13383 200 0,'0'0'74'0,"0"13"-40"0,3-3-33 15,-3-4 16-15,0 2 6 16,0 0 6-16,0 0-2 0,0-1 1 15,0-1-16 1,-3-1-5-16,3-2 0 0,0-3-4 0,0 0 0 16,0-3 1-16,3-2 2 15,0-1-5-15,3-4-3 16,3-1 1-16,0-2 0 16,2 3-2-16,1 2 2 15,0 2 1-15,3 6 0 16,-3 3 2-16,3 2 3 15,-3 6 4-15,0 2 2 16,-3 3-1-16,-3 0-1 0,-3 2-5 16,0-2-3-16,0-3-3 15,0-2 1 1,-3-3-26-16,2-3-11 0,1-2-28 16,3-6-10-16,3-5-29 15</inkml:trace>
  <inkml:trace contextRef="#ctx0" brushRef="#br0" timeOffset="41">11256 13070 248 0,'-3'3'93'0,"3"2"-50"0,0 11-46 15,0-5 16-15,0 13 8 0,-3 5 6 16,0 5-2-1,-6 8-1-15,6-2-13 0,-3-3-4 0,6 0-3 16,-3-2-2-16,0-4 1 16,1-4-18-16,-1-3-4 15,0-8-75 1,-6-3-35 0</inkml:trace>
  <inkml:trace contextRef="#ctx0" brushRef="#br0" timeOffset="42">11039 13301 252 0,'6'-6'93'0,"6"6"-50"16,6-2-48-16,-9 2 17 0,5 2 6 15,7-2 8-15,6 0-9 16,0-2-2-16,3 2-9 15,-1 0-4-15,-2-3 1 0,-3 0-37 16,-3-2-15-16,-3 0-43 16,-3 0-48-1,-6-1 43-15</inkml:trace>
  <inkml:trace contextRef="#ctx0" brushRef="#br0" timeOffset="43">11411 13076 228 0,'0'0'88'0,"3"2"-48"0,0 4-49 0,-3 2 14 16,3 2 6-16,-3 9 7 16,0 10 15-16,0 5 9 15,-3 6-22-15,0 0 0 0,0-3 1 16,0-3-10-16,0-2-3 16,0-3-10-16,3-3-3 15,0-5-29-15,0-5-13 16,0-2-41-16,3-6-20 15,6-3 11 1</inkml:trace>
  <inkml:trace contextRef="#ctx0" brushRef="#br0" timeOffset="44">11482 13335 216 0,'-3'-5'82'0,"3"5"-44"0,3 0-44 15,3 2 14-15,0 4 6 16,0-1 6-16,0 6 9 15,0 2 5-15,0 3-18 16,3 0-5-16,0 2-3 0,0 1-4 16,3-1-1-16,-3-2-3 15,0-3-1-15,0-5-30 16,17-8-56 0,-2-3 2-16,0-2-15 15</inkml:trace>
  <inkml:trace contextRef="#ctx0" brushRef="#br0" timeOffset="45">11792 13324 228 0,'-3'-2'88'0,"3"4"-48"0,-6 6-45 0,0 3 17 15,-3 5 11-15,-3 5 7 16,-9 11 4-16,-8 7 2 16,2 9-19-16,3-3-8 0,0 0-4 15,3-5-12-15,4-6-5 16,-1-2-60-16,3 0-25 15,6-17-19 1</inkml:trace>
  <inkml:trace contextRef="#ctx0" brushRef="#br0" timeOffset="46">15417 11605 148 0,'0'-8'55'0,"3"-8"-30"0,0 5-7 15,0 11 20-15,0 0 1 16,0 0 1-16,-3 6-17 15,3-1-6 1,0 13-5-16,-3 9 2 0,-3 10 2 16,0 13 2-16,0 3-6 15,0-3-2-15,0 1-5 16,0-6-4-16,0-8 2 16,3-6 0-16,0-4 3 15,0-3 1-15,0-6-3 16,0-5-3-16,0-2-16 15,0-3-7-15,-3-3-29 0,1-5-12 16,-1-5-53 0</inkml:trace>
  <inkml:trace contextRef="#ctx0" brushRef="#br0" timeOffset="47">15409 11488 168 0,'-6'-8'66'0,"3"8"-36"0,0 0-18 0,3 0 19 0,-3 3-12 15,0 2-3-15,-3 6-1 16,-3 2 3-16,0 11-10 15,-3 0-2-15,0-1 0 0,0 1 1 16,-3 0 3-16,3 0-3 16,0-3-2-16,4-5-2 15,-1-3-3-15,3-2 1 16,0-3 1-16,3 0 1 16,9-8 7-1,0-6 2-15,3-2-7 16,2-5 0-16,1 0-5 15,3-14-1-15,3 1-1 16,0-3 0-16,0 0 2 16,-3 5 2-16,-3 3-1 15,0 2-1-15,-4 6 3 16,-2 3 0-16,3 4-4 0,0 6-1 16,0 6-2-16,3 7 3 15,0 5 0-15,0 3 3 16,0 3-1-16,0 0 2 15,-3 0-2-15,3 0 2 16,-1-3-40-16,1-3-16 16,6-2-67-1</inkml:trace>
  <inkml:trace contextRef="#ctx0" brushRef="#br0" timeOffset="48">16239 11700 164 0,'0'-11'63'0,"3"6"-34"0,-3-3-10 16,0 5 21-16,0-2 2 16,-3 0 4-16,-3-6-3 15,-6 1-2-15,0-1-22 16,-3 1-5-16,0 2 0 0,-2 5-13 16,-4 8-2-16,0 3-5 15,0 8 1-15,0 10 1 16,3 14-1-16,4 13 1 15,5 0 3-15,6 3 0 16,0-9 1-16,0-2 0 16,3-5 0-16,3-6-9 15,-6-5-2-15,0-5-12 0,0-5-3 16,-6-6-30 0,0-5-12-16,-3-5-37 15</inkml:trace>
  <inkml:trace contextRef="#ctx0" brushRef="#br0" timeOffset="49">15834 11933 260 0,'-6'-8'99'0,"9"10"-54"0,3-2-50 0,0 0 17 16,6 0-5-16,6-2 3 16,6-1-5-16,8 0-1 15,4 1-2-15,0-1-4 0,0 3 1 0,2 0-30 16,1 0-12-1,-3 0-38-15,-4 0-44 16,-2-2 35 0</inkml:trace>
  <inkml:trace contextRef="#ctx0" brushRef="#br0" timeOffset="50">16304 11890 220 0,'-17'-2'85'0,"8"4"-46"16,-6 4-39-16,9-1 16 0,-3 3-9 15,-6 2 1-15,0 4-5 16,0 2 0-16,3-1-1 15,3 4-2-15,3-3 1 0,4 0-1 16,2-3 2-16,5 0 1 16,7-2 1-16,0-6-2 15,0-5-2-15,3-8-2 16,0 0-1-16,-3 0 4 0,0-2 1 16,-3-1 6-16,0 3 5 15,-3 3-3-15,0 0 2 16,-1 2-5-16,-2 3 1 15,0 3-5-15,3 2 0 16,0 5-1-16,0 4-2 16,0-4 3-16,0 1 2 15,0-1-24-15,0 1-12 16,0-3-39-16,3 0-18 16,0 0-7-1</inkml:trace>
  <inkml:trace contextRef="#ctx0" brushRef="#br0" timeOffset="51">16569 11919 204 0,'0'-2'77'0,"-3"4"-42"0,0-2-17 16,0 3 23-16,-2-3 1 15,-7 0 2-15,-3 5-18 16,-3-2-5-16,3 2-13 16,3 1-5-16,0-1-2 0,3 0-6 0,3 3 1 15,6 3 0 1,6 2 2-16,3 3-4 16,6 0 2-16,0 0 2 0,-3-1 3 15,-3-1 0-15,0-1-1 16,-6-2 3-16,-3-4 0 15,-6 1 3-15,-6-2 3 16,-3-1 0-16,-3-2 2 16,0-3-6-16,0-3-3 15,1 0-12-15,2 1-4 16,3-1-24-16,3-2-10 16,9-14-63-1,12 1-4-15</inkml:trace>
  <inkml:trace contextRef="#ctx0" brushRef="#br0" timeOffset="52">16709 11687 232 0,'-3'-6'88'0,"3"6"-48"0,0 3-45 16,0-3 15-16,0 5 7 15,-3 6 6-15,0 5 0 16,0 8 0-16,0 13-12 15,0 5-2-15,0 3 1 0,3 0-6 16,0-5 0-16,0-6-2 16,0-2 1-16,0-3-2 15,0-3-1-15,3-5-41 16,0-5-20-16,3-5-64 16</inkml:trace>
  <inkml:trace contextRef="#ctx0" brushRef="#br0" timeOffset="53">16534 11869 304 0,'0'-16'112'0,"3"16"-60"0,9 0-54 0,-4 0 20 15,4 0-7-15,6-5 1 16,3-3-6-16,3 3-4 0,6 0-1 15,2 2-19-15,1 0-5 0,-6 9-49 16,-3-4-20-16</inkml:trace>
  <inkml:trace contextRef="#ctx0" brushRef="#br0" timeOffset="54">16864 11962 244 0,'0'13'90'0,"6"-8"-48"0,0 1-42 16,0-4 18-16,3 4 1 15,3-1 5-15,3-2-6 16,0-6-3-16,-1 0-8 16,1-2-3-16,-3 0 0 0,-3-3 0 15,0-3 0-15,-3 1 0 16,-6-4 0-16,-6 4 0 16,-3-1 0-16,-9 6 0 0,0 2 2 15,-2 3-5-15,-1 5-1 16,0 6-5-16,6 0 1 15,3 5 0-15,3 2 2 16,3 3 1-16,6 0 1 16,6-2 2-16,0-1 1 15,3 1-10-15,3-6-3 16,6-2-22-16,0-3-9 16,3-3-14-16,-1-5-5 15,-2-3-6 1,0-2-1-16,0-8 34 15,-3 0 32-15,-3-3 16 0,3 0 10 16,-6 0 2 0,2 3-3-16,-2 0-1 15,0 5-6-15,-3 2-2 0,0 6-9 16,3 6 9-16,-3 2 7 0,0 2 4 16,-3 3 2-16,0-2-4 15,0-1-1-15,-6-2-8 16,0-2-2-16,6-1 4 15,-6-2 3-15,3-6-4 16,-3 0 1-16,3-5-4 16,0 0 0-16,6-2 1 15,0-3 4-15,3-6-10 16,6 3-4-16,6 0-8 16,2 6 0-16,7-1-16 15,-3 3-4-15,9 3-48 0,-4 2-18 16,1 3-39-1</inkml:trace>
  <inkml:trace contextRef="#ctx0" brushRef="#br0" timeOffset="55">15423 12192 240 0,'0'-3'90'0,"0"6"-48"0,0 0-38 0,0-3 19 15,0 5-2-15,0 6 2 16,0 2 1-16,-3 13 0 16,0 9-13-16,-2 10 13 0,-1-6 6 15,-3 4-4-15,3-1-3 16,0 0-9-16,0-2-1 0,3-3-8 16,0-5-1-16,0 0-2 15,0-1 1-15,0-2-2 16,0-5 2-16,0-3-2 15,3-2-1-15,0-1 1 16,0-4 1-16,0-4-3 16,0-2 0-16,0 0-17 15,0-3-8-15,0-2-11 16,0-3-4-16,0 0-29 16,0 0-10-16,0 0-46 15</inkml:trace>
  <inkml:trace contextRef="#ctx0" brushRef="#br0" timeOffset="56">15159 12631 200 0,'-3'0'77'0,"6"6"-42"0,2 4-41 0,-2-2 12 0,3 8 11 16,3 8 9-16,0 2-2 15,0 1-2 1,3 4-12-16,0-2-2 0,3-2-1 0,0-3 1 16,-3-6 0-16,0 1 4 15,-1-9 3-15,1-10 5 16,0-2 4-16,3-6-6 15,0-3-3-15,3-5-4 16,0-10-2-16,0-6-5 16,-3 0-3-16,-1-2-5 15,-2 2-2-15,0 6-15 16,-3 5-6-16,-3 2-17 16,0 6-5-16,-3 2-34 15,0 6-14-15,-3 5 5 16</inkml:trace>
  <inkml:trace contextRef="#ctx0" brushRef="#br0" timeOffset="57">16072 12599 220 0,'3'-7'82'0,"-6"4"-44"0,3 0-14 0,0 3 29 16,-3-2-9-16,-6 2-2 15,-5 0-19-15,-1 0-6 16,-3 0-11-16,3 2-4 0,0 4-1 16,3-1-4-16,3 0 0 15,3 3-1-15,6 0 0 0,6 3 0 16,6-1 3 0,6 3-2-16,0 3-1 0,-3 5 3 15,-3-2 0-15,-3-3 3 16,-6-3 1-16,-3 3 5 15,-9 0 3-15,-3-6-4 16,-6-2 1-16,-3 0-5 16,-3-2 0-16,0-6-14 15,1 0-6-15,2-3-18 16,3 0-7-16,6 1-27 16,6-22-81-1</inkml:trace>
  <inkml:trace contextRef="#ctx0" brushRef="#br0" timeOffset="58">16132 12367 240 0,'0'-8'90'0,"3"5"-48"0,0 8-45 0,0-2 36 15,0 16-1 1,-3 4 0-16,0 4-2 15,0 5-17-15,0 5-8 0,-3 2-1 16,3-2-1-16,0 6 1 16,0-6-2-16,0-6 1 15,3-4-29-15,0-3-11 16,0-6-68 0,3 1-63-16,0-9 56 0</inkml:trace>
  <inkml:trace contextRef="#ctx0" brushRef="#br0" timeOffset="59">16266 12639 220 0,'-6'8'82'0,"3"3"-44"0,0 7-38 16,3-5 16-16,0 9 4 15,3 1 7-15,0-1-5 16,6 1-1-16,3-4-12 15,6-6 3-15,2-2 2 0,4-6 1 0,0-5 1 16,3-5-4-16,-3-3-2 16,-1-8-6-1,-8-3-3-15,-3-4 4 16,-6 1 1-16,-9-1-2 0,-6-4-3 16,-6 3-3-16,-5 3 1 15,-1 5-10-15,-3 3-3 16,0 5-26-16,3 5-12 15,3 3-34-15,6 3-13 16,7 0 3 0</inkml:trace>
  <inkml:trace contextRef="#ctx0" brushRef="#br0" timeOffset="60">16525 12607 232 0,'0'11'88'0,"3"2"-48"0,-3 8-51 16,3-10 13-16,-3 10 5 16,3 0 7-16,0-2 2 15,3-3 2-15,3 0-9 16,-1-1-3-16,1-7 0 0,3-2-5 16,0-4-1-16,3-2-2 15,-3-10-2-15,0-9-2 16,0 3-1-16,-3 3 4 15,0 0 1-15,-3 2 4 0,0 3 1 16,0 6-8-16,-1 2-2 16,1 8 8-16,0 8 4 15,3-3 4-15,3 3 2 16,6-3 3-16,3 0 2 16,0-5-3-16,0-5 0 15,-4-3-1-15,1 0 2 16,-3-8-1-16,-3-11 0 15,-3 3-5 1,-3-2-3-16,-3-1-18 0,-3-2-6 16,0 0-35-16,-3 0-15 15,0 5-57 1</inkml:trace>
  <inkml:trace contextRef="#ctx0" brushRef="#br0" timeOffset="61">16983 12607 220 0,'12'11'82'0,"-3"-3"-44"0,6 0-42 16,-6-3 13-16,3-2 4 16,3-1 3-16,-4-2 1 15,4 0 2-15,0-2-10 16,-3-3-3-16,-3-1 0 0,0-2-3 16,-3 0 0-16,-9-2 3 15,-6-1 1-15,-3 1 1 16,0 2 0-16,-3 2-7 15,0 4-2-15,1 2-3 0,-1 5 0 16,3 6 3-16,3 4 0 16,3 1 3-1,0 8 1-15,3 5-1 16,9-2-2-16,0-3 1 16,6-3-1-16,0-3-14 0,6 1-5 15,2-9-30-15,1-4-11 16,0-6-44-1</inkml:trace>
  <inkml:trace contextRef="#ctx0" brushRef="#br0" timeOffset="62">17242 12637 208 0,'-6'-8'79'0,"6"8"-42"0,0 2-48 0,3 1 13 0,-3 2 2 16,3 3 5-1,-3 3 9-15,0-1 6 16,0 6-13-16,0-3-4 0,0 3 7 15,0-3 2-15,0-2 4 16,0-11 0 0,0 0 0-16,0-5 0 15,3-3 2-15,3-3 1 16,3-2-1-16,3-3-2 0,3 0-8 16,6 0-5-16,5 1-7 15,1 1 0-15,3 4-5 16,0 2 1-16,2 2-29 15,1 4-11-15,0-1-70 16,3 3-70 0,-7-13 56-16</inkml:trace>
  <inkml:trace contextRef="#ctx0" brushRef="#br0" timeOffset="63">14873 11205 104 0,'-3'-3'38'0,"3"6"-20"0,-6 5-26 0,3 3 5 16,-3 15 8-16,-3 24 7 15,0 19 9-15,-3 21 7 16,-3 29-6-16,0 13-1 16,0 30-10-16,-2 2-2 15,2 5-5-15,3 3-1 0,3-24 3 16,0-21-5-16,3-21-3 16,3-18-13-16,0-22-5 15,0-16-20 1,0-16-43-16,3-12 9 15</inkml:trace>
  <inkml:trace contextRef="#ctx0" brushRef="#br0" timeOffset="64">14849 11192 188 0,'9'-13'71'0,"3"2"-38"0,18-10-41 15,-4 16 12-15,16-1-6 16,18-2 0-16,23-2 6 16,21 2 2-16,12 0-2 15,21 0-1-15,12 3 3 0,15-1-3 16,8 4 0-16,4-1-1 0,2 0-2 15,-5 1 3-15,0-6 0 16,-7 0-6-16,-11 0-2 16,-12 0 4-16,-15 0 2 15,-21 5 1-15,-17 1 1 16,-16 4 2-16,-15 4 2 16,-11 7-3-16,-9 11-3 15,-9 5 6-15,-7 19 3 16,-5 28-8-16,-3 17 0 15,0 37-4-15,-3 20 0 16,3 9 2-16,3 16 2 0,2-11-21 16,1 2-9-16,0-12-11 15,0-19-3-15,-3-19-4 16,-3-13-27 0,-3-13 13-16</inkml:trace>
  <inkml:trace contextRef="#ctx0" brushRef="#br0" timeOffset="65">14941 13142 52 0,'-30'-3'22'0,"22"3"-12"0,-7 3-12 15,6 0 6-15,-6 2 28 16,3-5 13-16,3 0 2 15,3 0 1-15</inkml:trace>
  <inkml:trace contextRef="#ctx0" brushRef="#br0" timeOffset="66">14840 13150 302 0,'12'0'26'0,"12"0"-15"15,8 0 2-15,13 0 2 0,15 2 2 16,20-2-1-16,21 0-4 16,12 3 0-16,27-3-9 0,18 0-2 15,18-3 1 1,8 3 1-16,7-2 1 0,-4-1 0 15,-2 3-2-15,-1-5-2 16,-11 2 7-16,-21 1 5 16,-18-4 0-16,-15-2 3 15,-15 0-6-15,-18 0-3 16,-17 1-12-16,-16-1-4 16,-14-3-81-16,-12 3-36 15</inkml:trace>
  <inkml:trace contextRef="#ctx0" brushRef="#br0" timeOffset="67">14587 11200 132 0,'9'0'52'0,"-6"0"-28"0,3 0-2 16,-6 0 20-16,3 0-5 16,-3 0 1-16,3 0-5 15,0 0 0-15,0-3-18 16,-3 1 2-16,-3-12 12 15,-3 4-8-15,-6-4-3 0,-6 1-2 16,-6-3-9-16,-3-2-2 16,-8-3-3-16,-7-6 1 15,-3-2-2-15,-5-3-1 16,-10 1 1-16,-5 2-1 16,-7-1-3-16,-2 7 2 15,-6 1-1-15,5 4 0 16,-8 2 2-16,0 3 2 15,-1 5-1-15,1 3-1 16,5 2-2-16,-5 3 1 16,-3 8-1-16,-7 8 0 15,7 8 2-15,9 2 0 16,2 11 0-16,1 5 0 0,5 1-3 16,13-4 2-16,8-2 1 15,7 3 0-15,5-3 2 16,6 0 1-16,0-2-4 15,7-6 1-15,2-3-20 16,3-2-9-16,3-3-23 16,0-5-7-16,3-5-37 15,0-1-39 1,-3-4 51-16</inkml:trace>
  <inkml:trace contextRef="#ctx0" brushRef="#br0" timeOffset="68">12503 11126 156 0,'0'-6'60'0,"-3"6"-32"0,3 6-17 0,0-6 20 16,0 10-14-1,0 1 5-15,-3-1 3 16,0 6-14-16,-2 3 7 0,-1 5 5 16,0 0-8-16,0-1-3 15,-3-2-1-15,3-2 0 16,3-3-1-16,0 0-1 16,3 0-5-16,-3-3-1 15,3 0 3-15,0 0 1 16,0-2-6-16,3-1 4 15,3-4 2-15,0-4 0 16,3-4 1-16,9-4-2 16,5-1-1-16,1-1-3 15,3-6 1-15,0 1-2 16,3 3 2-16,-4-1-4 16,1 0-2-16,-3 3-7 15,-6 1-2-15,-3-1-37 16,-3 2-18-16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7T00:04:50.0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17989 14671 208 0,'-30'-13'79'0,"22"10"-42"0,-10 1-23 0,9 2 20 16,-6 2-8-16,-6 4-1 16,-3 4-14-16,0 6-4 15,1 5-5-15,2 6-4 0,0 12 1 16,6 14 1-16,6 3 2 16,3-6-3-16,3 3-2 15,3-5 2-15,0-3 0 0,0-11 3 16,0-5 1-16,-3-5-19 15,0-6-9-15,0-4-27 16,-6-6-10-16</inkml:trace>
  <inkml:trace contextRef="#ctx0" brushRef="#br0" timeOffset="1">17528 15018 252 0,'-3'-8'96'0,"9"10"-52"0,3-7-51 16,0 5 16-16,3-5-8 16,0 0-1-16,2-1 1 0,7 1-1 15,3 2 0 1,3 1-16-16,6-1-6 0,2 3-66 16,4-3-45-16,-3-2 53 15</inkml:trace>
  <inkml:trace contextRef="#ctx0" brushRef="#br0" timeOffset="2">17909 14909 220 0,'-9'0'82'0,"6"6"-44"0,0 2-44 15,3 15 14-15,3 6-1 0,0 3 1 16,3-3 3-16,-3 3-6 15,3-6-1-15,0-2 0 16,0-3-2-16,-3-5 1 0,0-2 0 16,0-4 3-16,0-2 12 15,-3-3 6-15,0-5-8 16,0-5-2-16,0-3-6 16,0-8 0-16,3-5-7 15,0 0-1-15,3 0-2 16,2 5 0-16,1 0-7 15,3 3-4-15,3 5-22 16,6 3-10-16,-3 2-25 16,0-2-8-16</inkml:trace>
  <inkml:trace contextRef="#ctx0" brushRef="#br0" timeOffset="3">18159 15010 192 0,'-18'5'74'0,"9"-5"-40"0,-6 5-29 0,9 1 19 16,-3 2-6-16,0 2-1 16,-3 9-7-16,4-1-2 15,-1 3-4-15,3 1-1 0,6-1 1 16,0-3-5-16,3-2 1 16,3-3 2-1,3-2 1-15,2-6-1 0,4-5 1 16,-3-2-4-16,0-6 0 15,0-6 1-15,-3 1 0 16,-3-3-3-16,-6 0 2 0,0 1 5 16,-3 1 2-16,0 4 4 15,0 2 1-15,0 0-3 16,3 5-3-16,0 3-5 16,0 6-2-16,0 1 1 15,3 4 0-15,0 2-2 16,3 3 2-16,0 0-19 15,0-3-9-15,0 1-32 16,0-4-11-16</inkml:trace>
  <inkml:trace contextRef="#ctx0" brushRef="#br0" timeOffset="4">18239 15071 164 0,'-3'13'63'0,"3"-3"-34"0,0 6-27 0,0-8 14 15,0 6 1-15,-3-1 2 16,3 0-4-16,0-2-1 16,0-3-8-16,0-1-2 0,0-1 0 15,0-4-2-15,0-2 1 0,0-5-4 16,0-5 0-1,0-4-4-15,0-2-1 0,3-5-2 16,3 3 2 0,3-1 6-16,3 3 2 15,0 6 2-15,-3-1 2 16,0 9 6-16,0 7 2 16,0 5 1-16,-3 1 1 0,0 2-4 15,-3 0-2-15,0 1-4 16,-3-1-1-16,0-3-3 15,0-2-2-15,3-2 3 16,0-1 0-16,-1-8-4 16,4-2 1-16,0-3-2 15,3-5 0-15,3 0 0 16,0-1-2-16,-3 4 0 16,3 2 0-16,-3 5 0 0,6 6 3 15,-3 2 0-15,3 3 1 16,-4-3 0-16,-2 3 2 15,0 0-3-15,0-2 0 16,0-1-37-16,0-2-14 16,0-3-51-1</inkml:trace>
  <inkml:trace contextRef="#ctx0" brushRef="#br0" timeOffset="5">18573 15055 200 0,'0'5'74'0,"3"0"-40"0,3 6-40 0,0-6 14 0,-1 1-3 16,4-4 2-16,0 1-1 15,0-1 1-15,0-2-4 16,0-2 0-16,0-1 3 0,0-2-3 16,-3 0-2-16,-3-3 0 15,-3 0-1-15,-3-5-5 16,-3-3-1-16,-6 2-2 15,-3 4 2-15,0 10 6 16,0 2 4-16,1 6 1 16,2 0 2-16,0 6-2 15,3 4 0-15,3-2 3 16,0 5 3-16,6 0-6 16,3-2-1-16,6-3 0 15,3-3 0-15,3 0-29 0,2-2-12 16,4-3-64-1</inkml:trace>
  <inkml:trace contextRef="#ctx0" brushRef="#br0" timeOffset="6">19022 14806 184 0,'-9'-13'68'0,"6"10"-36"0,-6-2-13 15,6 5 23-15,-3 0-10 16,-6 0-1-16,-2 3-14 16,-7 2-3-16,0 5-8 15,-3 9-4-15,0 5 1 0,0 5-4 16,1 5 0-16,5 1 3 16,9 2 1-16,6-3-4 15,6 1 1-15,6-1-7 0,3-8 0 16,6-4-35-16,5-4-12 15,4-10-54 1</inkml:trace>
  <inkml:trace contextRef="#ctx0" brushRef="#br0" timeOffset="7">19082 15023 232 0,'-24'3'88'0,"18"7"-48"0,-6 9-49 0,9-6 14 16,-3 0 4-16,0 6 3 16,3 2 1-16,3-3 0 0,3 1-7 15,6-3-2-15,6-3 2 0,3-2-5 16,3-6-1-16,5-5 0 16,1-5 0-16,-3-3 0 15,-3-3 0-15,-6-2 0 16,-3-3 0-16,-6-2 4 15,-6-1 2-15,-12 3-2 16,-3 0-1-16,0 3-6 16,0 0 0-16,0 5-28 15,3 3-11-15,0 2-23 16,6 0-10-16,3 1-3 16</inkml:trace>
  <inkml:trace contextRef="#ctx0" brushRef="#br0" timeOffset="8">19239 14991 184 0,'-6'24'71'0,"6"-11"-38"0,-3 14-36 0,3-11 13 15,0 2 2-15,0 3 2 16,3-2-5-16,3-3-1 16,0 0-4-16,3-3 4 0,0-3 2 15,0-4-3-15,3-4 1 16,-3-4-3-16,3-6 0 15,-3-3-1-15,0 1 0 16,-3-6-2-16,-3 0-2 16,0 3 1-16,-3 2-1 15,0 3 2-15,0 5 1 16,3 3-1-16,-3 6-2 16,3 2 1-16,0 2-1 15,5 1 0-15,4 5 0 16,0-8 0-16,0 5 0 0,-3-2-33 15,0-4-13-15,3-7-56 16</inkml:trace>
  <inkml:trace contextRef="#ctx0" brushRef="#br0" timeOffset="9">19448 15060 176 0,'-6'13'68'0,"9"-2"-36"0,-3 7-26 0,3-10 17 16,-3 6-1-16,0 1 2 16,0-1-9-16,3-4-2 15,-3-2-7-15,0 0-2 0,3-3 0 16,0-7 11 0,0-6-8-16,3-5-1 15,0-3-11-15,2-3-2 16,1 1 2-16,3 2 0 15,3 3 3-15,-3 2 3 16,0 3-2-16,0 3 0 16,0 10 3-16,0 3 3 15,3 5 2-15,-9 0 3 16,2 3-5-16,-2-2-3 0,0 1-1 16,0-1 1-16,3-6-52 15,0-8-18 1,0-6-11-16,6-4-7 15</inkml:trace>
  <inkml:trace contextRef="#ctx0" brushRef="#br0" timeOffset="10">19778 14684 252 0,'-6'8'93'0,"9"8"-50"0,-6 16-48 0,3-14 17 15,0 9-3 1,0 10 5-16,-3 8-6 0,3 0-2 16,0 0-3-16,0-5-3 0,0-1 3 15,0-2-18-15,0-8-4 16,-3-5-55 0,3-5-66-16,0-9 32 15</inkml:trace>
  <inkml:trace contextRef="#ctx0" brushRef="#br0" timeOffset="11">19582 14893 276 0,'-3'0'104'0,"12"0"-56"0,3-2-58 16,2 2 14-16,7 0-3 15,9-3 3-15,6 0 1 16,2 1 2-16,4-1-4 15,0-2 0-15,-1 0 1 0,-2-3-57 16,3 2-27-16,-1-2-28 16</inkml:trace>
  <inkml:trace contextRef="#ctx0" brushRef="#br0" timeOffset="12">17715 15354 80 0,'-6'0'33'0,"6"2"-18"0,-3 1 2 0,3-3 16 16,0 0 7-16,0 0 5 15,0 0-11-15,3 3-5 16,-3-3-17-16,0 0 1 0,3 2 3 16,-3-2 3-16,0 0 1 15,0 0-5-15,3 3 1 16,0 0-3-16,-3-3 0 16,6 2 4-16,0-2 1 15,3-2-7-15,3-1-2 0,0-5-3 16,3-3 1-16,3-2-4 15,3 3-2-15,2-4-3 16,-2 4 1-16,0-1 1 16,-3 6 0-16,0 2-3 15,3 3 0-15,-1 6 2 16,-2 4 2-16,-3 3 0 16,0 3 2-16,6-2 0 15,-3-1 1-15,0 0 0 16,2 0 2-16,4-5-1 15,0 0 2-15,0-8-4 16,0 0 0-16,0-3 1 0,-1 1 0 16,1-3-2-16,0-3-2 15,-3 0 1-15,0 2-1 16,-3 4-3-16,-1-1 2 16,1 3-1-16,3 3 0 15,0-1 4-15,-3 4 1 16,3-1-1-16,2-2-2 15,4-1 3-15,3-2 0 16,3-2-1-16,-1-1-2 16,-2-2 3-16,0-1 2 15,0 4-7-15,0 2 0 16,-1 2 0-16,-2 4 1 16,3 2-2-16,-3 0 2 0,-1 5 1 15,-2-3 2-15,3 1-1 16,3-6-1-16,5-5 1 15,4-5 1-15,0-3-1 16,0 0 2-16,-1-3-2 16,1 1-1-16,-3 2 1 15,-1 0 1-15,1 3-3 16,-6 2 0-16,0 0-4 16,2 3 1-16,4 3 4 15,0 0 2-15,3-3-3 16,2 2 1-16,1-2 2 15,5-2 3-15,-5-1-4 16,3-2-1-16,-4-1-20 16,1 1-9-16,-3-3-51 15,3 8-21-15</inkml:trace>
  <inkml:trace contextRef="#ctx0" brushRef="#br0" timeOffset="13">21704 14571 176 0,'0'-8'66'0,"3"8"-36"0,0 0-13 15,-3 0 20-15,0 0-8 16,0 0-2-16,3 5-4 16,0 3 0-16,-3 8-13 15,0 10 3-15,0 3 3 0,-3 11-2 16,0 5 2-16,0 3-5 15,0 5 1-15,0-3-1 16,0-5 1-16,3-6-6 16,0-4-2-16,0-3-2 15,0-1 1-15,0-4-2 16,0-6 2-16,3-2-2 16,-3-4-1-16,0-1 1 0,0-1-1 15,0-3 0-15,3-2 0 16,-3 0-5-16,0-2-1 15,0-1 0-15,0-5 4 16,0 0-12-16,0 0-4 16,0 0-14-16,0 0-6 15,0 0-3-15,0 0-1 16,0-5-55 0,0-1 2-1</inkml:trace>
  <inkml:trace contextRef="#ctx0" brushRef="#br0" timeOffset="14">21415 15134 176 0,'0'0'68'0,"3"-2"-36"16,0-1-26-16,-3 3 17 0,0 0-5 15,3 3 1-15,3 4-8 16,3 1-2-16,3 0-5 16,0 3 8-16,3 5 5 0,0 8 2 15,5 2 3-15,1 3-8 16,0 3-1-16,0-6-3 15,0 3 1-15,-3-5-2 16,-3-3 0-16,-1-5-1 16,-2-2 2-16,0-4 1 15,-3-2 3-15,0-5 2 16,0-9-1-16,3-7-1 16,0-3-1-16,0-5-3 15,3-5-1-15,0-1 1 16,-1 1 1-16,1 2-3 0,-3 0-3 15,0 3-2-15,-3 2-3 16,0 1 1-16,-3 2-1 16,0 3-18-16,-3 2-5 15,-3 1-29-15,0 2-9 16,0 2-43-16,-9 17-69 31</inkml:trace>
  <inkml:trace contextRef="#ctx0" brushRef="#br0" timeOffset="15">21174 15719 116 0,'3'-11'46'0,"15"6"-24"0,-9-3-2 0,-6 5 21 15</inkml:trace>
  <inkml:trace contextRef="#ctx0" brushRef="#br0" timeOffset="16">21189 15687 345 0,'-12'5'51'0,"-3"3"-20"0,-3 0-20 15,3 3-10-15,1-3 0 16,2 5 1-16,3-2-1 16,3-1-1-16,6 1-2 15,6-1-1-15,3 4-1 16,3-1 3-16,2 3 2 15,1-3 2-15,0 5 3 16,-6-2 1-16,-12 3 5 16,0-3 1-1,-9 0-1-15,0-6-6 16,1 1-4-16,-4-6-8 16,0 3-1-16,3-5-24 15,-3-3-7-15,3 0-29 16,12-6-67-1</inkml:trace>
  <inkml:trace contextRef="#ctx0" brushRef="#br0" timeOffset="17">21290 15793 248 0,'-6'5'93'0,"9"-2"-50"0,0 2-52 0,0 1 12 15,3 4 0-15,0-2 5 0,3 0 9 16,3-3 7-16,3-10-13 16,3 5-1-16,0-5-3 15,5-3-1-15,-2 5-1 16,-3-7-8-16,-3 4 0 0,-3-4-1 16,-6-1 2-16,-6 0-6 15,-6 1 1-15,-3-1 1 16,-3 9 1-16,-6-1 0 15,-3 6 4-15,-2 5 2 16,-1 5 4-16,3 5-2 16,3 9-2-16,6-6 8 15,3 5 6-15,3-2 2 16,6-3 1-16,6-2-5 16,6-1-3-16,3-2-5 15,3-5-4-15,6 7-14 16,-4-10-4-16,4-2-22 15,0-6-10-15,0-3-45 16,0-5-48-16,-3-5 44 16</inkml:trace>
  <inkml:trace contextRef="#ctx0" brushRef="#br0" timeOffset="18">21594 15571 260 0,'-6'-3'96'0,"6"8"-52"0,0-2-51 16,0 10 9-16,0 0 3 0,0 3 12 15,3 8 7-15,-3 8-12 16,3 5-7-16,0 5-3 0,0 1-2 16,0-4 0-16,0-4-16 15,0-4-6-15,0-4-16 16,-3-9-4-16,0-2-50 15</inkml:trace>
  <inkml:trace contextRef="#ctx0" brushRef="#br0" timeOffset="19">21496 15737 280 0,'-9'-5'104'0,"15"0"-56"0,-6 5-58 0,0 0 16 16,0 0 0-16,6 5 6 15,3-5-2-15,5 3 0 16,4-1-6-16,3 1-3 0,6-3 0 16,0 0-39-16,-1 0-14 15,1-3-67 1</inkml:trace>
  <inkml:trace contextRef="#ctx0" brushRef="#br0" timeOffset="20">21761 15761 244 0,'-12'11'93'0,"9"-1"-50"16,0 25-52-16,3-17 14 0,0-2 1 15,3 11 6-15,3-4 0 16,0-1 3-16,2-4-8 15,4-2 0-15,3-5 0 0,0-1-10 16,0-7-3-16,3-3-13 16,-3-8-5-16,0 0 2 15,0-8 2-15,-1 0 10 16,-5-8 5-16,-6-2 10 16,0 2 7-16,-3 3 9 15,0 8 7-15,0 0-9 16,0 7-1-16,0 4-12 15,0 2-4-15,3 8-2 16,-3 10 0-16,6 1 2 0,0 2 1 16,0 0-8-16,3-3-2 15,-3 1-27 1,0-3-13-16,0-6-35 16,3-2-42-16,0-5 38 15</inkml:trace>
  <inkml:trace contextRef="#ctx0" brushRef="#br0" timeOffset="21">22043 15822 216 0,'-6'16'82'0,"3"-5"-44"16,0 26-44-16,3-22 14 0,-3 7 4 16,0 9 7-16,0 6 10 15,3-2 4-15,0-1-17 16,0 1-7-16,0-4-4 0,3-4-3 15,-3-6-2-15,3-2-2 16,-3-9-1-16,0 1-3 16,0-9 1-16,0-2 3 15,-3-8 3-15,3-5 0 16,-3-3 2-16,3-5 2 16,-3-5 4-16,3-1 5 15,-2-2 1-15,2-3-4 16,0-5 1-16,2-5-7 15,7 0-3-15,3 7 1 16,6-2 0-16,3 11-4 0,-3 5 1 16,0 5-2-16,0 10 0 15,-1 9 6-15,-2 5 2 16,-3 8 0-16,-6 8 1 16,-6-1 2-16,-3 1 2 15,-6-3-3-15,-3-2 0 16,-5-3-7-16,-1-3-3 15,0-2-15-15,0-6-4 16,3-5-18-16,3-3-5 16,3 1-28-16,6-4-11 15,6-2-22 1</inkml:trace>
  <inkml:trace contextRef="#ctx0" brushRef="#br0" timeOffset="22">22439 15523 244 0,'-15'3'93'0,"12"-6"-50"0,-12 11-37 0,7-3 22 16,-4 3-11-16,-3 11 1 16,-3 2 6-16,-3 3 5 15,0 8-15-15,0 5 1 0,3 13-1 16,13-5-5-16,2-5-3 16,9-1-8-16,2-4-1 15,4-6-8-15,6 0-3 16,3-11-19-16,6-2-6 15,0-11-55 1,2-5-66-16,-2-5 43 16</inkml:trace>
  <inkml:trace contextRef="#ctx0" brushRef="#br0" timeOffset="23">22698 15544 280 0,'-6'-8'107'0,"9"3"-58"0,3 5-64 16,0 5 16-16,0 1-7 16,3 2 3-16,6 10 8 15,-3 3 7-15,0 6-6 16,0 4 10-16,-6 4 6 0,2 5-9 16,-8 5-2-16,-8-6-7 15,-4-2-1-15,-9-2-19 16,-9-6-7-16,-9-3-41 15,7 3-19-15,-4-2-27 16</inkml:trace>
  <inkml:trace contextRef="#ctx0" brushRef="#br0" timeOffset="24">21662 16150 144 0,'3'-8'55'15,"0"3"-30"-15,9 0-16 0,-6 2 16 0,-3 0 8 16,0 3 6-16,-3 0-5 16,0 0-3-16,0 0-17 15,3 6-7-15,-3 12 0 0,0 6 0 16,0 18 1-16,-3 11 7 15,0 11 4-15,-3 12 0 16,-6 12 0-16,3 4-4 0,0-10 1 16,3-8-3-16,3-5 2 15,6-8-4-15,0-3-1 16,0-10-4-16,3-8 1 16,0-3-4-16,0 0 0 15,-3-8-1-15,0-3-2 16,0 1 1-16,0-9-1 15,-3-4 2-15,0-1 1 16,-3-3-8-16,6-7-2 16,-6 2-5-16,0 1-3 15,0-4-7-15,0-2-1 16,0 0-6-16,-3-2 1 16,0 2-16-16,0-6-7 15,0 1-52 1,0-3-36-16,1 0 57 15</inkml:trace>
  <inkml:trace contextRef="#ctx0" brushRef="#br0" timeOffset="25">21505 17111 172 0,'3'-6'66'0,"-1"6"-36"0,1 3-15 16,0 0 18-16,3 2-1 16,3 3 3-16,0 5-6 0,3 14-3 15,0-1-14-15,3 0-5 16,3-2-1-16,-3 3 3 16,3-14 5-16,-4 5 3 15,1-10 2-15,-3 3 7 0,0-8 4 16,0-6-8-16,3-8 0 15,-3-2-9-15,3-13-3 16,-3-6-10-16,3 0-5 16,-4-2-15-16,-2 10-5 15,0 0-27-15,0 6-9 16,0 7-87 0</inkml:trace>
  <inkml:trace contextRef="#ctx0" brushRef="#br0" timeOffset="26">21255 17730 148 0,'-3'-6'57'0,"3"4"-30"0,0-3-16 0,0-1 18 15,-6 6 5-15,0-5 4 16,-6-3-3-16,0-5-1 16,0 7-19-1,-3-1 2-15,-3 1 1 0,-6 6-10 0,1 6-2 16,-1 7-6-16,0 8-1 15,3-3-1-15,3 14 0 16,6-5 0-16,6 4 0 16,12-4 0-16,3-6 0 15,6-2 4-15,0-6 3 16,6-3 2-16,-3-10 3 16,6-5-5-16,-4-3-1 15,7-10 0-15,-9-6 0 16,-3-3-2-16,-3-12-2 0,-3-6 3 15,-3 2 0-15,-9-7-1 16,0 5 1-16,-6 5-2 16,0 9-1-16,0 2 7 15,3 5 3-15,0 5-8 16,0 6-2-16,3 10-4 16,0 3 0-16,3 8 0 15,0 13 3-15,6 11-2 16,0 13-1-16,3 5 3 15,3-2 2-15,0 2 0 16,3-7 2-16,0 2-13 16,2-6-3-16,1-12-23 0,-3-1-9 15,0-2-27 1,-3-11-10-16,0-5-11 16</inkml:trace>
  <inkml:trace contextRef="#ctx0" brushRef="#br0" timeOffset="27">21377 17706 236 0,'-9'-11'90'0,"9"14"-48"0,0-3-53 0,0 0 11 16,3 11-1 0,0 2 11-16,3 3 6 15,-1 7-7-15,1-1 3 0,0-4 2 16,0 1-5-16,0-3-3 0,-3-6-1 15,0-2-1-15,0 0 9 16,-3-3 3 0,0-5 6-16,0 0 3 0,0-8-13 15,0-5-5-15,0-5-2 16,3-6-1-16,3 3-5 16,3-1-1-16,3-1 1 15,0 2 0-15,3 7-26 16,-3 6-9-16,3 6-13 15,-1 2-3-15,1 5-9 16,0 0-1-16,3 3-24 16</inkml:trace>
  <inkml:trace contextRef="#ctx0" brushRef="#br0" timeOffset="28">21692 17711 244 0,'-21'-8'90'0,"15"3"-48"0,-12 5-38 0,12 0 19 15,-2 0-11-15,-4 8-2 16,0-3-5-16,-3 8-2 16,3 1-1-16,0 12 3 0,0-7 4 15,3 4-5-15,6 4 0 16,3-6-2-16,6-2 1 16,3-6-4-16,0-5-2 15,3 0 2-15,3-8 2 16,0-3 0-16,-3-2 2 15,2-1-2-15,-2-9-1 0,-3-4 3 16,-3 1 2-16,-3 4 4 16,-3-2 2-16,3 6-1 15,-3 2 1-15,0 3-6 16,0 10-5 0,6 3-1-16,0 10-1 15,0-4-2-15,0-1 3 16,3-5 0-16,0 5-19 15,0-8-9-15,0 3-14 16,0-2-4-16,0-6-3 16,0 0 1-16,-3 0 9 15,-1-8 5-15,1-6 22 16,-3 1 12-16,0 0 26 16,-3 2 12-16,0-2-2 15,0 5 0-15,0 3-12 16,0 5-1-16,0 0-13 15,0 8-5-15,3 8-1 0,0-3 2 16,3 0 0-16,3-5 0 16,0 5-3-16,0-5 1 15,0-2 0-15,-3-6 1 16,0 5 4-16,0-5 5 16,0-5-7-16,0 5-3 15,0-8-2-15,-3-3-1 16,0 8 0-16,0-2 2 15,0-3-6-15,0 3-1 0,0 5-3 16,5 8 2 0,4-8 4-16,0 5 1 15,0-5 3-15,0 0 3 16,3 0 4-16,0 0 2 16,-3-5 3-16,0-3-1 15,0 3 2-15,-6-9 1 16,0 6-1-16,-4-10-3 15,1 5-2-15,-3-6-6 16,-3 6-3-16,1-3 0 16,-4-8-1-16,0 3-14 15,0 3-5-15,0 4-10 16,0 1-3-16,0 8-20 16,3-3-9-16</inkml:trace>
  <inkml:trace contextRef="#ctx0" brushRef="#br0" timeOffset="29">22296 17457 260 0,'-15'-8'99'0,"6"8"-54"0,-2 6-57 0,5-4 15 0,-6 9-1 16,-3-3 4 0,-6 10 10-16,-6 3 7 15,0 6-12-15,4 10 12 0,5-3 4 0,3 3-14 16,6-2-5-16,6 2-10 16,15-3-1-16,6-7-12 15,6-1-3-15,2-7-11 16,4-6-4-16,0-5-20 15,6-3-8 1,-1-5-41-16</inkml:trace>
  <inkml:trace contextRef="#ctx0" brushRef="#br0" timeOffset="30">22412 17481 260 0,'0'-5'99'0,"9"5"-54"0,6 8-55 0,-6-3 14 16,3 3-1-16,6 8 3 15,9 0 14-15,-3 10 10 16,-1 11-16-16,-2-2 4 0,-6 4 2 16,-6 4-11-16,-3-9-5 15,-12 0-7-15,-12 3-1 16,0-2-58-16,-6-9-23 15,-2 6-39-15</inkml:trace>
  <inkml:trace contextRef="#ctx0" brushRef="#br0" timeOffset="31">21746 17965 172 0,'-3'-8'66'0,"3"8"-36"0,0 3-33 16,0-3 13-16,0 0 4 15,0 5 5-15,0 3 2 16,0 5 2-16,3 3-13 0,-3 13 5 0,0 8 5 16,0 3-9-16,-3 5-1 15,0-5-4-15,0 5 1 16,3-3 2-16,0 3 2 16,0-5-1-16,0-3-1 15,-3 2-1-15,0 1 0 16,0-3-2-16,0-8 1 15,3-2-2-15,0-3 0 16,0-11-1-16,0 5 0 16,0-10 2-16,0 5 1 15,0-7 8-15,0-4 4 0,0-2-5 16,0 0-3-16,0 0-4 16,0-2-2-1,0-4-6-15,3 6-1 0,3-5 1 16,3 5 0-16,3-2 1 15,5-4 0-15,7 6-3 16,3-5 2-16,9 5 1 16,5 0 0-16,13-3 0 15,0-2 2-15,11 5-1 16,4-5-1-16,2 5 1 16,3 0-1-16,4 0 0 15,2 0 2-15,1 0-3 16,-1 5 0-16,0-5 3 15,7 0 3-15,-10 5-2 0,0-5-2 16,-2 0 0-16,-7 0-1 16,-5 0 2-16,-1-5 3 15,-8 5 0-15,-4-5 0 16,-2 5 3-16,-3-3 3 16,-10-2-6-16,7 5-1 15,-9-5-2-15,3 5-2 16,-4-3 1-16,1-2-1 15,-6-1 0-15,0-2 2 16,-4 8-1-16,-2-10 2 16,-3 2-2-16,-6 3-1 15,6-3 1-15,-6 2 1 0,0-2-1 16,-3 3 2-16,0-3-2 16,-1 0-1-16,1-2 1 15,-6 2 1-15,6-6-1 16,-6 4-1-16,0 2 3 15,0-5 0-15,0-1 1 16,-3 1 2-16,0 0 1 16,6 0 1-16,-3-6-4 15,-3 6-1-15,6-5-1 16,-3-4-2-16,0 1 1 16,-3-8 1-16,0-5 1 15,0-6 1-15,0-10-2 16,0-3-2-16,0 0 1 15,0-5-1-15,0-8 2 0,0-6 1 16,-3 1-4-16,-6-3 1 16,0 5 0-16,0 8 2 15,-3-3-1-15,3 6 2 16,6 0-4-16,-5-3-2 16,-1 3-1-16,6 8 3 15,-3-1-2-15,0 9-1 16,0 8 0-16,-3-3 3 15,9 8 0-15,-3-1 3 16,0 7-8-16,-3-1-1 16,6 11 2-16,-3-1 2 0,-3 4-3 15,6-1 2-15,0 6 2 16,0 0 1 0,0 2 1-16,0-8 0 0,0 11 0 15,0-2 0-15,0 2 0 16,0 0 0-16,-3 0-3 15,0-3 0-15,0 3 4 16,-3-3 1-16,-3-2-3 16,-3 2-1-16,-3 1-2 15,-5-6 3-15,-10 8 0 16,-3-5 1-16,-9 2-3 16,-5-2 2-16,-7-1 1 15,4-2 0-15,-10 3 0 16,-11 0 0-16,-4-3 0 15,-2-5 2-15,-1 5-3 16,10-3 0-16,-9-2 1 0,-4 0 0 16,1 13 0-16,2-3 0 15,7-2 0-15,6-1 0 16,-1 6-3-16,1-2 2 16,5-1 1-16,9 1 2 15,10 2 1-15,8 0 1 16,0 0-2-16,9 0-2 15,4 0 1-15,5 0-1 16,3 0-3-16,6 0 2 16,0 0 1-16,3 0 0 15,0 0-3-15,0 0 2 0,0-6-6 16,3 6-3-16,-3-2-10 16,3-1-2-1,-3 0-7-15,0-2 1 0,0 0-14 16,3-3-3-16,-3 5-11 15,3-2-5-15,0 0-3 16,3-3 0-16,3-3 22 16,9-2 2-1,6 0 12-15,-3-1 16 16,0 1 9-16,-1 0 25 16,1 0 10-16,-3-1 22 15,0 7 8-15,-3-4-10 16,-3 6-5-16,-3-3-13 15,0 8-6-15,-3-3-16 16,-3 0 1-16,-6 3 6 0,-6 3-4 16,-6 5-1-16,-3 0 0 15,-6 10-5-15,-2 1-1 16,-1-1 0-16,-3 4 0 16,0-1-4-16,4-5-1 15,2 0 1-15,3 2 0 16,0-5-2-16,9 6-2 15,3-3 1-15,9 2 1 16,6 3 1-16,6-2 3 16,9 7-1-16,15 3 2 15,3-2-4-15,5-6-2 0,1 0 0 16,3-2-1-16,-1 5 0 16,-5-9 0-16,-9 4-27 15,-6-6-9-15,-7-5-86 16,-8 5-70-1,-9-7 67-15</inkml:trace>
  <inkml:trace contextRef="#ctx0" brushRef="#br0" timeOffset="32">18849 15608 172 0,'-6'-6'66'0,"4"-12"-36"15,-4 13-22-15,0 5 16 0,-3 0-3 16,-3 8-1-16,-12 5-4 15,0 0-2-15,0 8-8 16,1 8 0-16,2 6 1 0,9 12-3 16,9 1-3-16,9-3 4 15,12-3 1-15,8-5 4 16,10-13 1-16,12-8 8 16,-4-11 5-16,-2-7-4 15,-3-12-2-15,-6-15 3 16,-13-5 3-16,-8-6-8 15,-12 1-2-15,-12-12-8 16,-8 12-4-16,-4-1-17 16,-3 6-5-16,0 7-47 15,6 14-19-15,6 5-49 16</inkml:trace>
  <inkml:trace contextRef="#ctx0" brushRef="#br0" timeOffset="33">18120 17457 128 0,'-6'0'49'0,"6"0"-26"0,0 6-5 0,0-6 20 16,0 0-8-16,0 0 0 15,0 0-6-15,0 0-1 16,0 0-12-16,0 0 7 0,3-6 2 16,0 4-6-16,3-12-3 15,0-4-6-15,0-1-2 16,-3 1-1-16,0-3-2 0,0 2 1 15,0 3-1-15,-3 3 0 16,0 2 0-16,0 3-3 16,0 3 2-16,0 5-1 15,3 11 0-15,0-1-5 16,0 14 0-16,0 3 3 16,0-1 4-16,0 8 1 15,0-2-1-15,0-3-6 16,0 0-1-16,0 11-32 15,0-8-12-15,-3-6-51 16</inkml:trace>
  <inkml:trace contextRef="#ctx0" brushRef="#br0" timeOffset="34">18081 17682 308 0,'-5'-10'115'0,"8"-9"-62"0,2 11-66 0,1 3 15 15,3 2-8-15,3-2 2 16,6 0 2-16,3 2 3 16,6 0 0-16,5 3-1 15,-5 0 1-15,0 6-26 0,-3-6-10 16,-3 5-53 0,0-5-54-16,-7-8 46 15</inkml:trace>
  <inkml:trace contextRef="#ctx0" brushRef="#br0" timeOffset="35">18430 17132 136 0,'-3'0'52'0,"3"2"-28"0,0 1-28 16,-3 8 23-1,-3 5-8-15,-3 7 2 16,-3 4 2-16,-3-1-9 15,-18 19 6-15,1-2 3 0,-7 7-3 16,0 0-2 0,-2 8 1-16,-4-2 0 0,3-3 6 15,4-8 1-15,2 0-12 16,3-6-3-16,6-2-4 16,9-10-1-16,7-6-33 15,2-2-15-15,6-11-45 16</inkml:trace>
  <inkml:trace contextRef="#ctx0" brushRef="#br0" timeOffset="36">18605 17346 180 0,'-12'-8'68'0,"9"8"-36"0,1 0-29 0,2 0 17 15,0 0-6-15,2 0 2 16,7-5-7-16,0 0-1 15,3-3-4-15,0 5-5 0,6 3-2 16,0 3-1-16,3 2 3 0,0 3 0 16,-7 5 3-16,-2 14 1 15,-3-1 1 1,-12 0-5-16,-9 4 1 0,0-1 0 16,-2 2 2-1,2-4-1-15,0-9-1 0,3 4 7 16,3-9 5-16,6-8 9 15,3 3-6 1,9-5-4-16,12-3-2 16,-1 0-1-16,1 0-4 15,-3 2-3-15,0-2-3 16,0 0 1-16,-6 6-34 16,-6-1-17-16</inkml:trace>
  <inkml:trace contextRef="#ctx0" brushRef="#br0" timeOffset="37">18421 17579 188 0,'0'-5'71'16,"3"10"-38"-16,3 3-34 0,-3 2 12 16,0 6 6-16,-3 3 4 15,0 2-7-15,0-2-3 0,-3 7-6 16,0-7-6-16,0 2 0 0,0-8-32 15,3 0-15-15</inkml:trace>
  <inkml:trace contextRef="#ctx0" brushRef="#br0" timeOffset="38">18897 17182 196 0,'-6'0'74'0,"6"0"-40"0,-6 24-38 0,6-14 15 16,-6 4 5-16,-3 4 7 0,-6 6 3 15,-8 10 4-15,-10 3-16 16,-6 8-6-16,0-2-1 0,1 15-6 16,5-8-1-16,-3-5 0 15,7-5 0-15,-1-6-16 16,9-7-6-1,12-14-80-15</inkml:trace>
  <inkml:trace contextRef="#ctx0" brushRef="#br0" timeOffset="39">19010 17566 152 0,'-3'2'57'0,"3"-2"-30"0,0 11-27 16,0-6 26-1,0 19-1-15,-3-5-3 16,0-1-1-16,0 3-12 15,-3-5-8-15,-3 0-1 0,0-3-7 16,-2-2-27-16,-1-3-6 16,3-3-41-1</inkml:trace>
  <inkml:trace contextRef="#ctx0" brushRef="#br0" timeOffset="40">19123 17314 108 0,'-3'-2'44'0,"0"2"-24"0,0 0-10 16,3 0 12-16,0 0 1 15,0 0 1-15,-3 0-7 16,0 0 0-16,3 0-10 16,0-6 2-16,0 6 4 0,0-2-5 0,6-1 0 15,0 0-4-15,6-2-1 16,6 3-1-16,-3-1-2 16,0 3 1-16,-3 3-1 15,0-1 2 1,-3 11 3-16,-3-2 2 0,-3 5 1 15,-3 2-2-15,0 1-1 16,0-6-6-16,2 0 1 16,-2-5 0-16,3 6 0 15,3-7-5-15,3 4 1 16,0-3 4-16,0 5 2 16,-3-2 2-16,-3 2 0 0,-3 0 11 15,-3 3 7 1,-3 0-2-16,-3-3 0 15,-6 0-9-15,-5-5-4 0,2 0-4 16,0-2-3-16,3-1-10 16,3-2-6-16,3-3-25 15,3 0-11-15,3-3-37 16,12-2-36 0,6-1 45-16</inkml:trace>
  <inkml:trace contextRef="#ctx0" brushRef="#br0" timeOffset="41">19454 17510 156 0,'0'0'60'0,"0"3"-32"0,0 5-17 0,0-3 15 15,0 3-6-15,0 0 1 16,-3 5-1-16,0 0 0 16,0 6 0-1,-9 5-11-15,-3-8-5 0,3 2-3 16,3-10-23-16,0 5-8 16,3-7-29-1</inkml:trace>
  <inkml:trace contextRef="#ctx0" brushRef="#br0" timeOffset="42">19552 17552 260 0,'-9'-5'96'0,"9"5"-52"0,0 5-80 16,0-5 1-16,0 0-1 16,3 3 3-16,0-3-46 15</inkml:trace>
  <inkml:trace contextRef="#ctx0" brushRef="#br0" timeOffset="43">19713 17560 264 0,'-6'0'99'0,"12"0"-54"0,0 0-83 0,-6 0 0 15,6 0-20-15,0 0-2 16,2 0-13-16,1 0-7 16</inkml:trace>
  <inkml:trace contextRef="#ctx0" brushRef="#br0" timeOffset="44">19921 17542 244 0,'3'0'90'0,"3"0"-48"0,0 0-67 15,0 0 6-15,0 0-79 16,3-3-31-16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6T23:57:38.1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19632 10202 184 0,'0'-2'68'0,"3"2"-36"0,-3 2-13 0,0-2 21 15,0 0-5-15,0 0 0 16,0 0-12-16,0 0-1 16,0 8-4-16,-3-2 9 15,0-4-6 1,0 1-6-16,0 0-4 16,0-1-5-16,-3-2 1 15,0 0-6-15,1-2-3 16,2 2 5-16,0-3 3 15,0 0-8-15,3 1-3 16,3-1-2-16,0 3 1 16,0-3 4-16,-3 3 1 0,2 3 1 15,-2-3 2-15,3 3 5 16,-3-3 6-16,0 5-1 16,0-2 3-16,-3 4-2 15,-2-1 2-15,-1-9-10 16,0 0-3-16,-3 1-4 15,3-3 0-15,0-1 0 16,3 1 0-16,3-3-3 16,3 3-1-16,3-1-2 15,3 4 0-15,6 2 5 16,-4 2 3-16,-2 1 1 16,-3 2 2-16,0 1 4 15,-3-1 4-15,0 3 2 16,-6 0 3-16,-3 0-5 0,0-8 1 15,-3 0-9-15,1-3-2 16,-1 0-1-16,3-2 2 16,-3-3-8-16,6 3-1 15,3-3-1-15,3 5 2 16,6 1 2-16,3 2 2 16,-1 2 1-16,4 4 1 15,-3 2 0-15,-3 0 0 16,-3 2 8-16,-6-2 7 15,0 0-3-15,-3-3 1 16,-3 1-8-16,0-6-1 16,0-6-2-16,3-2-2 15,0 0-4-15,0 0-2 16,3 3-4-16,0 0-1 16,3 0-1-16,-6 2 2 0,0 6-25 15,-3-3-12-15,0 2-63 16,-2-2-27-16,-4-2 14 15</inkml:trace>
  <inkml:trace contextRef="#ctx0" brushRef="#br0" timeOffset="0.9965">19710 9009 152 0,'-3'-3'57'0,"0"6"-30"0,0 0-7 0,3 2 21 0,-6 0-9 16,-6 6-1-16,-3 5-7 15,-3 2-3-15,-3 19-11 16,-3-5 0-16,-2-3 1 0,5-2-9 16,3-6 0-16,3-3-4 15,3-4-2-15,3-4-33 16,3-2-15-16,0-5-57 16</inkml:trace>
  <inkml:trace contextRef="#ctx0" brushRef="#br0" timeOffset="1.9965">19513 9014 220 0,'-6'-5'82'0,"6"5"-44"0,3 0-31 0,-3 0 20 16,3 3-5-16,3 2 1 16,3 3-1-16,3 5 1 15,3 6-13-15,3 5 1 0,3 7 0 16,-4-2-4-16,-2-2 1 15,0-3-5-15,0-3-2 16,0-5-60-16,0-3-25 16,-3-8-42-1</inkml:trace>
  <inkml:trace contextRef="#ctx0" brushRef="#br0" timeOffset="2.9965">19591 9435 208 0,'0'-3'77'0,"0"6"-42"0,0-3-28 16,0 0 18-16,3 3-11 15,0 5-3-15,0 2 9 16,-3 6 6-16,3 5-13 16,-1 16 11-16,-2 3 5 0,0-3-6 0,0 0-1 15,0 0-11-15,0-5-4 16,0 0-2-16,0-6-1 16,0-5-2-16,0-5 1 15,0-3-20-15,0-2-8 16,0-6-38-16,-2-7-17 15,2-9-46 1</inkml:trace>
  <inkml:trace contextRef="#ctx0" brushRef="#br0" timeOffset="3.9965">19504 9697 148 0,'-6'3'57'0,"3"-3"-30"0,3-3-14 15,0 3 17-15,0 3-4 16,0 2 2-16,0 0-5 16,3 3-2-16,0 3-11 15,3 2 9-15,0 11 4 0,0-3 2 16,0 0 2-16,3-2-6 15,-3-1-1-15,0-2-9 16,0-3-4-16,0-2 0 16,0-3 2-16,0-3 0 15,0-5 2-15,0-3-4 16,6-2 1-16,-3 0-3 0,-1-6 0 16,1-7-3-16,-3 2 1 15,3-3-7-15,0 1 1 16,-3 2-1-16,-3 0-1 15,0 3-7-15,0 2-5 16,-3 3-35 0,-3 0-19-16,6 0-7 15,3 6-40 1</inkml:trace>
  <inkml:trace contextRef="#ctx0" brushRef="#br0" timeOffset="4.9965">21070 9440 140 0,'0'-5'52'0,"3"5"-28"0,-3 0-13 15,0 0 15-15,0 0-3 16,3 5-2-16,0 1 4 15,-3 4 4-15,0 6-16 16,0 3 6-16,0-1 2 0,0 6-5 16,0 8-1-16,0-8-7 15,0-1-3-15,0-4-5 0,0-1 0 16,0 1 2 0,0-6 3-16,0-2-4 0,0-1-3 15,0-2-26-15,0-5-11 16,0-3-53-1,3-3-47-15,0-5 48 16</inkml:trace>
  <inkml:trace contextRef="#ctx0" brushRef="#br0" timeOffset="5.9965">21070 9358 96 0,'-6'-21'35'0,"6"21"-18"0,-6-5-9 0,6 5 13 16,-3 0-1-16,0 0 5 16,-9 5-7-16,-3 3-10 15,0 5-3-15,1 1-3 16,-4 4 1-16,0 6 2 0,3 8-2 15,3 5-2-15,3 5 0 16,6 3 1-16,6-5-1 16,6-3-1-16,15-3 1 15,3-7-1-15,5-6 2 16,4-8 1-16,6-8 3 16,-7-5 1-16,1-5 8 15,-6-8 2-15,-6-8-2 16,-3-9-1-16,-9 1 3 15,-7-2 3-15,-5-1-8 0,-8 0-2 16,-7 0-2 0,-3 6 0-16,0 5-2 0,0 2-1 15,3 6-6-15,0 5-1 16,6 3-46-16,3 2-20 16,6 6-38-1</inkml:trace>
  <inkml:trace contextRef="#ctx0" brushRef="#br0" timeOffset="6.9965">21397 9337 148 0,'3'0'57'0,"-3"-2"-30"0,0 4-29 0,0-2 16 15,6 13-1 1,0 3 5-16,0 3 1 16,3 5-10-16,0 5-1 0,-3 2 2 15,-3 1 0-15,0 3 4 16,0-4-5-16,-3-4-1 16,-3-3-2-16,3-6-1 15,-3-2-1-15,6-5 0 16,-6-1-2-16,6-5 1 15,-6-2-2-15,0-3-1 16,3-3 1-16,3-7-1 16,0-6-3-16,9 0 0 15,-3 0 2-15,0 3 2 0,3 0-2 16,0 2-2 0,-1 3-1-16,1 3 3 0,0 2-2 15,0 3 1-15,0 6 2 16,-3-1 2-16,0 11 1 15,-3 0 1-15,0 0-5 16,-3 2 1-16,-3 1 2 16,0-4 3-16,0 1-11 15,0-8-3-15,0-2-42 16,0-6-17-16,6-3-18 16</inkml:trace>
  <inkml:trace contextRef="#ctx0" brushRef="#br0" timeOffset="7.9965">21692 9562 140 0,'-3'3'55'0,"3"2"-30"0,0 19-27 0,0-19 11 16,3 3 7-16,0 5 5 16,0-2-7-16,0-3-3 15,3 0-6-15,0-3 1 0,0 0 0 16,3-10 4-1,-3 0-3-15,0-11 1 16,0 0-3 0,-3 0 0-16,-3 3-1 15,-3 0-5-15,-3 2 1 16,0 3-2-16,-3 3-2 0,-3 10 0 16,-3 0 0-16,0 9 3 15,3 2 2-15,3 2 2 16,0 3 1-16,3 0-2 15,3-2-2-15,9-3-2 16,3 0 1-16,3-6 1 16,0 1 0-16,3-3-16 15,3-6-6-15,0-4-49 16,3-4-38 0,-4 1 41-16</inkml:trace>
  <inkml:trace contextRef="#ctx0" brushRef="#br0" timeOffset="8.9965">21877 9559 140 0,'-24'0'52'0,"18"3"-28"0,-3 2-24 15,6 1 13-15,-3 4-9 0,-3 9 0 16,0-1 0-16,3 3 2 16,-3-2-3-16,9-1 3 0,-3 1 0 15,3-3 2-15,3-3 0 16,6 0-2-16,0-5 1 15,0-2-4-15,0-6-2 16,0-3 2-16,-3-5 2 16,9-3-2-16,-9 1 0 15,-3-9-1-15,-3 3-2 16,0-5-2-16,-3 3 1 16,0 4 1-16,3 4 0 15,0 2 0-15,0 8 0 0,0 11 0 16,0 2 0-16,3 3 0 15,3 0 0-15,3-1 0 16,5-1 0-16,1-1-16 16,0-3-6-16,3-4-58 15</inkml:trace>
  <inkml:trace contextRef="#ctx0" brushRef="#br0" timeOffset="9.9965">22162 9538 172 0,'-15'-5'66'0,"1"8"-36"0,-10-1-29 0,18 4 14 15,-3-1-10 1,0 11-3-16,0 2-6 0,0 6 0 16,3 0 2-16,0 0 1 0,6-3 3 15,3-3-3-15,3-2 0 16,0-3 1-16,6-5 2 15,3-2 5-15,0-9 4 16,0-8 0-16,-3-7 1 16,-1-6-9-16,-2-2-1 15,-3-3 0-15,0-3 3 16,-6-3-2-16,0-2 0 16,-3-5-1-16,0 8-2 15,-3 7 7-15,0 6 3 16,0 5 1-16,4 6 3 0,-1 12-12 15,0 9-3-15,6 7 0 16,0 11 2-16,2 3-2 16,1 13 0-16,3 0 1 15,0-8 0-15,3-2 2 16,3-6 3-16,0-3-62 16,-3-10-28-16,-3-8-6 15</inkml:trace>
  <inkml:trace contextRef="#ctx0" brushRef="#br0" timeOffset="10.9965">21013 10276 132 0,'-17'8'49'0,"8"-5"-26"0,12-16-18 0,0 13 18 15,8-8-7-15,1 0-8 16,0 0-5-16,3 3-2 15,0 2-4-15,0 3 2 0,-3 5 1 16,-3 1 0-16,0 2 0 16,-3 2 2-16,-3 1 10 15,-3-1 7-15,-3 4-1 16,-3-1-1-16,0 0-5 16,-3-2-2-16,3-1-4 15,0-2 1-15,0 0-6 16,3-3-3-16,0 1 1 15,3-1 0-15,6 0 1 16,3-2 0-16,0-1 0 16,3 1 2-16,3-3-1 15,2 3 2-15,4-1-4 16,0-2 0-16,-6 0-10 16,-3 0-5-16,0 0-28 0,-3-2-9 15,0-4-25 1</inkml:trace>
  <inkml:trace contextRef="#ctx0" brushRef="#br0" timeOffset="11.9965">21097 10097 168 0,'-15'0'66'0,"9"-6"-36"0,-3 6-22 16,6-2 18-16,-3 4-13 16,-6 1-4-16,-3 5-4 15,-3 5-1-15,1 3-2 0,-1 13-2 16,0 3 3-16,3 5-2 16,3 5 2-16,9 0-4 0,6 3 0 15,6 3 3-15,15-8 1 16,6-6 3-16,5-10 1 15,10-8 3-15,0-14 1 16,5-12 1-16,-5-6 0 16,-4-8-2-16,-8-8 1 15,-6 3 0-15,-12 0 3 16,-12-5-1-16,-9 2 0 16,-6 3-5-16,-3 3 0 15,-3 2-7-15,-3 5-1 16,4 1-29-16,-1 7-10 0,6 3-190 31,3 6 122-31</inkml:trace>
  <inkml:trace contextRef="#ctx0" brushRef="#br0" timeOffset="12.9965">21528 10316 124 0,'3'0'46'0,"-3"3"-24"0,3 2-17 0,0 0 13 16,0 3 3-16,0 3 2 15,0-1-6-15,0 4 0 16,0-4-10-16,0 3-2 0,-3-2 1 15,0-3-3-15,0 0 0 16,0-3 1-16,0 1 0 16,0-6-2-16,0 2-2 15,0-2 1-15,0 0-1 0,0 0-3 16,3 0 2-16,-3-2 5 16,3-4 2-16,0 1-2 15,3-6-3-15,0 1 0 16,0-3-1-16,0-1 0 15,0 4 0-15,3-1 0 16,3 3 2-16,-3 0-3 16,5 6-2-1,-2 4 2-15,0 6 2 16,-3 3 2-16,0 2-4 16,-3 0 1-16,0 0 2 0,-3 1 3 15,0-4 0 1,0 1 0-16,-3-3-1 0,0-3 0 15,0 0-2-15,3-2-2 16,-3-3-2-16,3-3 1 16,0-5-10-16,3-2-3 15,0-3-2-15,3-1 2 16,0 1 8-16,0 3 3 16,0 2 3-16,-1 2 0 15,1 4 4-15,3 2 2 16,-3 5 0-16,3 3-1 15,-3 3-1-15,-3-1 0 16,0 1-5-16,0-1-1 16,0-2-28-16,-3 0-12 15,0-5-39-15</inkml:trace>
  <inkml:trace contextRef="#ctx0" brushRef="#br0" timeOffset="13.9965">21996 10332 140 0,'-9'-3'52'0,"6"3"-28"0,-6 3-24 15,6 0 13-15,-6 5-7 16,-6 2-1-16,0 6-2 16,3 3 0-16,3-1-2 15,3 3 6-15,6-2 3 0,3 7-3 16,6-10 1-16,0-5-3 0,0-6 0 15,6-5 3-15,-6-5 3 16,0-3-6-16,0 0-1 16,-3-3-4-16,0-2-1 15,-3 5 7-15,0 0 4 16,0 3-8-16,0 2 0 16,0 1-4-16,-3 2 0 15,3 5 0-15,0 0 0 16,3 3 2-16,-1-3 0 15,1 1-20-15,3 4-9 16,0-10-56-16</inkml:trace>
  <inkml:trace contextRef="#ctx0" brushRef="#br0" timeOffset="14.9965">22195 10303 180 0,'-6'-3'68'0,"3"6"-36"0,-3 0-24 15,3-1 16-15,0 1-12 16,-6 2-4-16,0 0-8 16,0 3-2-16,4 0 1 0,-1 0 0 15,3 0 1-15,6 0-3 0,3 0 2 16,2 3 1-16,4-1 2 15,0 1-3 1,0-1-2-16,-3 1 4 0,-3 0 1 16,0-4 15-16,-6 1 6 15,-3 0-7-15,-3 3-4 16,-3 0-7-16,-3-11-2 16,-6-3-21-16,1 0-8 15,-1-5-29-15,3 0-12 16,3-5-16-1</inkml:trace>
  <inkml:trace contextRef="#ctx0" brushRef="#br0" timeOffset="15.9965">22252 10141 172 0,'0'3'66'0,"3"5"-36"0,0 5-26 15,-3-2 13-15,0 7-4 16,0 6 2-16,0 3 3 16,3-1 3-16,-3 3-11 15,3 0-3-15,-3-2-3 0,3-3-2 16,-3-3 1-16,0 3-4 16,0-6 0-16,0 3-54 15,0-7-61 16</inkml:trace>
  <inkml:trace contextRef="#ctx0" brushRef="#br0" timeOffset="16.9965">22418 10343 156 0,'3'-8'57'0,"0"8"-30"0,-6-3-16 0,0 3 18 16,0 0-13-16,-6 3-1 16,-5 2-7-16,-4 0-3 15,3 1-2-15,-3 1-3 0,0 1 1 16,9-2-4-16,0-1 2 0,3 3 1 16,3 0 2-1,6 2-3-15,3 1-2 0,6 0 4 16,9-1 1-16,3 3 0 15,-3 1-2-15,-4-1-4 16,-2-5-2-16,0-3-83 16</inkml:trace>
  <inkml:trace contextRef="#ctx0" brushRef="#br0" timeOffset="17.9965">21115 10903 144 0,'-3'-2'55'0,"3"2"-30"0,0 0-16 15,0 0 16-15,0 0-3 16,0 0-1-16,3-3-7 16,3 1-4-16,0-4-5 15,-1 1-6-15,4 0 0 0,9-1-1 16,-3 4-2-16,0 2 3 16,-3 2 0-16,-3 4 1 15,0 2 2-15,-9 7 1 16,0 4 1-16,-6 0-2 15,0-4-2-15,0 1 1 0,0-5-1 16,3-1-3 0,0-2 2-16,15-2 1 15,0-1-3-15,0 0 0 16,0 1-1-16,-3 1 3 16,0 1 2-16,-4 0 2 15,-5 0 7-15,0 0 6 16,-3 0-4-16,-5 0 1 15,-4 0-8-15,0-3-1 16,0-5-9-16,-3 0-4 16,3-2-24-16,0-1-11 15</inkml:trace>
  <inkml:trace contextRef="#ctx0" brushRef="#br0" timeOffset="18.9965">21085 10766 156 0,'-18'3'57'0,"9"2"-30"0,-3 8-23 0,3-2 15 16,-3 7-5-16,0 6 0 16,1 16-6-16,2 5 0 15,6 2-5-15,12-2 3 0,5 0 0 16,7-2 2-16,3-6 2 16,9-8-3-16,3-8 1 15,5-13 1-15,1-8 2 16,3-13-1-16,-1-11 1 15,1-8-6-15,-9-13-1 16,-13 0 7-16,-11 0 2 16,-12 3 5-16,-9-1 3 15,-6 9-9-15,-5 8-2 16,-4 4-11-16,3 7-4 16,-3 4-26-16,-3 6-12 15,7 5-44-15,2 8-55 16,3 0 38-16</inkml:trace>
  <inkml:trace contextRef="#ctx0" brushRef="#br0" timeOffset="19.9965">21796 10771 124 0,'-3'-8'49'0,"0"6"-26"0,0-4-3 0,0 4 19 15,0-1-6-15,-3-2 0 16,-3 2-7-16,1 3-4 16,-1 0-12-16,0 3-6 0,0 2-1 15,0 6-7-15,-3 7 1 16,3 9-1-16,3 12 2 15,3 1 1-15,3 0 1 16,0-3 0-16,0-6 2 0,0-4-1 16,3-3-1-16,-3-6-10 15,0-5-4-15,0 1-42 16,-6-9-61 0</inkml:trace>
  <inkml:trace contextRef="#ctx0" brushRef="#br0" timeOffset="20.9965">21552 11001 188 0,'0'-5'71'0,"9"5"-38"0,3 0-30 0,-3-3 17 15,3-4-8-15,6 1-2 16,3-4-8-16,2 2-1 16,4 2-1-16,0 6-5 0,0 0-1 15,0 0-28 1,-4 0-13-16,-5 0-33 15</inkml:trace>
  <inkml:trace contextRef="#ctx0" brushRef="#br0" timeOffset="21.9965">21865 10954 152 0,'-9'0'57'0,"0"2"-30"0,3 17-21 0,3-14 15 16,-3 3-11-16,0 0-3 15,-3 3-2-15,3 2-1 16,0 3-2-16,3 0 1 0,-3-3 2 15,6 0 0-15,9-2 0 0,-3-3 1 16,3-3 1-16,0-5 1 16,0 0 0-16,0-3-4 15,0-2-3-15,-3-3 2 16,0 0 2-16,-3-2-2 16,0 4-2-16,0 1 2 15,0 0 0-15,-3 2-1 16,0 3-2-16,0 5 1 15,3 3 1-15,0 0-3 16,2 3-2-16,1-1 2 16,6 4-11-1,3-4-2-15,0-5-39 16,3-2-60-16,0-6 18 16</inkml:trace>
  <inkml:trace contextRef="#ctx0" brushRef="#br0" timeOffset="22.9965">22103 10954 192 0,'-21'-3'71'0,"18"3"-38"0,-6 3-32 0,3 7 16 16,0-2-11-16,-3 3-1 16,0-1-1-16,0 1 0 15,0 2-2-15,4 0 1 0,-1 3 0 16,3-2 1-16,3 1 0 15,3-1-2-15,3 2-2 16,2-3 3-16,1-3 0 0,3-4-6 16,6-4-2-1,-3-4-29-15,6-4-13 0,0-4-39 16</inkml:trace>
  <inkml:trace contextRef="#ctx0" brushRef="#br0" timeOffset="23.9965">22189 10956 172 0,'0'3'66'0,"3"16"-36"0,0-9-35 16,3-7 51 0,3-1-20-16,3 1-5 0,3-3-4 15,0-5-10-15,0 0-2 0,-4-9 1 16,1 4-3-16,-3-1-2 15,0 1 2-15,-6-1 0 16,-3-2-6-16,-3 2-2 16,-3 3-12-16,-6 3-1 15,-6 2 0-15,4 3 3 16,-4 3 9-16,0 10 3 16,-9 11 0-16,6 0 0 15,3 0-1-15,7-1 3 16,2 1 0-16,6-5 3 0,3-1-1 15,9 3 2-15,2-5 0 16,7-2 3-16,6-12-1 16,3-2 0-16,3-2-52 15,2-6-64 1,-5-6 15-16</inkml:trace>
  <inkml:trace contextRef="#ctx0" brushRef="#br0" timeOffset="24.9965">21129 11491 176 0,'0'3'66'0,"0"2"-36"0,-2-3-22 16,2 1 18-16,-3 2-6 15,0 6 0-15,0 0-2 16,-3-1-2-16,0 6-8 16,0 0-1-16,0 0 3 0,0-3-6 15,3-2 0-15,0-1 0 16,0-2 0-16,3 0 0 16,3-3 0-16,3 1-2 15,0-4 1-15,3 1-2 16,0 0 2-16,3-3-2 15,-1 0 2-15,-2 2-2 16,6 1-1-16,-3-3-17 0,-3 0-9 16,0 0-22-1,0 0-9-15</inkml:trace>
  <inkml:trace contextRef="#ctx0" brushRef="#br0" timeOffset="25.9965">21272 11531 160 0,'-3'0'60'0,"3"2"-32"0,0 1-15 0,0-1 17 0,0 4-11 16,0 12-1-16,0 3-6 16,0 3-2-16,0 3-6 15,0 2 6-15,0-3 3 16,0-2-4-16,0 3-3 0,0-4-3 15,0-4-3-15,0-6-15 16,3-2-5-16,-3-11-34 16,3-3-15-16,3-5-15 15</inkml:trace>
  <inkml:trace contextRef="#ctx0" brushRef="#br0" timeOffset="26.9965">21135 11435 156 0,'-17'-2'57'0,"5"-1"-30"0,-6 3-10 0,12-3 20 16,-3 9-19-16,-3 2-7 15,0 7-7-15,-3 4-1 16,0 10-2-16,3 8 2 0,7 5 2 15,5 3 9-15,8 3 5 16,10 0-3-16,6-6 1 16,3-10-6-16,12-8-1 15,5-11-4-15,1-18-1 16,0-9 1-16,-1-10 1 0,-2-7-1 16,-9-4-1-1,-13-2 1-15,-14 0 3 0,-6 3-2 16,-9 2 1-16,-5 3-7 15,-4 8-1-15,-3-6-22 16,0 14-8-16,3 3-60 16,6 4-64-1</inkml:trace>
  <inkml:trace contextRef="#ctx0" brushRef="#br0" timeOffset="27.9965">21630 11435 112 0,'0'-5'44'0,"14"-8"-24"0,-22 5-4 16,8 13 18-16,0 0-7 15,0 1-1-15,0-1-6 16,5 3-3-16,-5 3-9 16,0 4 1-16,0 7 2 0,-3 7-2 15,1 2 2-15,-1 1 0 16,3-3 1-16,-3-2-4 0,0-3-3 16,3-6-2-16,0-2 0 15,0-3 0-15,-3-2 1 16,3-3-2-16,0-3 1 15,0-5 0-15,0-3 1 16,3-2-2-16,-3 0-2 16,0-3 1-16,3 0-1 15,5 0-3-15,-2-5 2 16,3-1-1-16,3-4 0 16,0-1 2-16,0 6 0 15,0 0 0-15,0 2 0 16,0 3-3-16,0 3 2 15,0 0 1-15,0 10 0 16,-1 3 2-16,-2 5 1 0,0 1 1 16,-3-4 2-16,0 1 3 15,-3-1 2-15,-3 1-5 16,-3-1-2-16,-3 1-2 16,-3 0 1-16,0-3-2 15,-3 0 2-15,1-3-9 16,-4-3-3-16,0-2-13 15,3 0-4-15,3 0-6 16,-6 0 0-16,9-2-10 16,3-1 0-16,9 1-31 15,0-1-22 1,3 0 42-16</inkml:trace>
  <inkml:trace contextRef="#ctx0" brushRef="#br0" timeOffset="28.9965">21847 11605 148 0,'0'-3'55'0,"0"3"-30"0,0 0-3 0,0 0 20 15</inkml:trace>
  <inkml:trace contextRef="#ctx0" brushRef="#br0" timeOffset="29.9965">21847 11613 327 0,'0'13'21'15,"0"3"-12"-15,0 2-2 0,0 1-1 16,0-1-5-16,9-2 0 0,3 0-1 16,6-3 2-16,-4-5 1 15,4-5 1-15,-3-6 0 16,3-5 2-16,-3-2 1 16,-3-4 1-16,-3 1 0 15,-3-5 0-15,-6-4 0 16,-3 4 2-16,-3 2-3 15,-3 3 1-15,-3 2-7 16,-6 1-1-16,0 2-11 16,6 5-3-16,0 8-20 15,3 6-7-15,12-6-30 16,9-2-50 0,0 0 28-16</inkml:trace>
  <inkml:trace contextRef="#ctx0" brushRef="#br0" timeOffset="30.9965">22124 11573 172 0,'-6'0'66'0,"-12"3"-36"0,6-1-26 0,9-2 24 16,-6 8-5 0,3 0-14-16,-3 5-6 15,0 1-2-15,3-1-4 0,0 3 2 16,0-1-1-16,3 4 0 15,6-3 0-15,0-3 0 16,3-2 0-16,0-3 0 0,0-6 4 16,9-2 1-16,-3-5 3 15,0-3 3-15,3-3-4 16,-3-7-1-16,-3-9 0 16,-3 4 2-16,-6-1-1 15,-3 3 0-15,-6 0-3 16,0-1 1-16,0 4 2 15,3 2 2-15,0 5 1 16,0 1 2-16,3 5-5 16,0 5-3-16,0 5-4 15,3 5 1-15,3 4-1 16,6 4 0-16,0 6 4 16,-3 0 1-16,6 0-1 0,0-3 1 15,-3 0-9-15,-1-5-1 16,1-3-29-16,0-5-14 15,0-3-49 1</inkml:trace>
  <inkml:trace contextRef="#ctx0" brushRef="#br0" timeOffset="31.9965">22231 11565 188 0,'-3'3'71'0,"6"15"-38"0,3-5-21 0,-3-2 19 16,3 2-12-16,0 0-3 16,3 1-9-16,0-1-3 0,-1 0-2 15,1-2-2-15,0-1 1 0,0-2-8 16,3-5-3-16,0-3-34 16,3-3-14-16,0-2-30 15</inkml:trace>
  <inkml:trace contextRef="#ctx0" brushRef="#br0" timeOffset="32.9965">22409 11576 184 0,'-3'2'71'0,"6"11"-38"0,-6-5-32 15,3 3 16-15,-8 2 4 16,-7 8 5-16,0 6 1 16,-3 2 3-16,0 5-16 15,3 1-1-15,0-4-2 0,3-4-11 0,3-1-2 16,0-7-19-16,7-6-9 15,-1-2-46 1,6-6-60-16,-1-5 31 16</inkml:trace>
  <inkml:trace contextRef="#ctx0" brushRef="#br0" timeOffset="33.9965">22615 11343 160 0,'0'-3'63'0,"0"3"-34"0,0 3-8 16,0-3 27-1,-6 24-20-15,0 5-1 16,-6 2-4-16,-3 9-12 15,0 5 11-15,-3 5 7 0,1-2-6 16,2-6-4-16,3 1-10 16,3-4-6-16,3-7-9 15,3-8-1-15,3-6-37 16,9-23-112 0</inkml:trace>
  <inkml:trace contextRef="#ctx0" brushRef="#br0" timeOffset="34.9965">22826 11594 144 0,'12'-13'55'0,"-24"8"-30"0,6-1-5 0,6 6 21 0,-3 0-2 16,-3 0 1 0,-6 0-9-16,3 0-2 0,-2 8-16 15,-1 0-8-15,0 5-3 0,0-2-5 16,3-3 0-16,0 0-3 15,6 0 1-15,6 0-6 16,9 0-3-16,0 0 14 16,3 2 9-16,0 1-4 15,2-1-2-15,-5 4 0 16,-9-1 2-16,-3 0 7 16,-6-2 2-16,-3-3-5 15,-3-1-3-15,-2-1-3 0,-7-4 0 16,6-2-31-16,-3 0-11 15,6-2-20-15,3-4-6 16,3-1-29 0</inkml:trace>
  <inkml:trace contextRef="#ctx0" brushRef="#br0" timeOffset="35.9965">22874 11401 164 0,'0'0'63'0,"3"16"-34"0,0-6-12 0,-3-2 20 0,6 6-13 16,0 1-3-16,0 4-8 16,-3 2-1-16,-3 8-7 15,6 0 6-15,-6-2 2 0,2-3-6 16,-2-3-4-16,0-5-2 15,0-3-1-15,0-3 2 16,0-2 1-16,0-2-1 16,0-6 1-16,0 0-11 15,6-3-4-15,0-2 6 16,0-1 2-16,3-4 1 16,-3 2 2-16,3 0-1 15,-3 8 0-15,3 3 13 16,3 2 7-16,-3 3-5 15,0 2-2-15,-3 4-6 16,3-1-2-16,-3 0 1 0,0 0 0 16,3-2-11-16,-1-3-5 15,-2-3-38-15,0-2-15 16,6-3-42 0</inkml:trace>
  <inkml:trace contextRef="#ctx0" brushRef="#br0" timeOffset="36.9965">23133 11650 196 0,'-3'0'74'0,"6"2"-40"0,-3-2-29 15,6 3 19-15,0-3-2 16,3 3 2-16,-1-3-13 16,4 0-7-1,-3 0-2-15,6 0 6 0,0-3 5 0,-3 0-6 16,-3-5-2-16,3-5-3 15,-6 3 1-15,-3-1 0 16,-9 0 3-16,-3 1-8 16,-6 2-3-16,3 3-6 15,-6 2-4-15,-3 3 9 16,1 10 2-16,5 6 4 16,0 0 0-16,3 0 6 15,3 3 4-15,3-1-3 0,3 1 1 16,6-1-5-16,3-2 0 15,9-3 3 1,0-2 1-16,6-3-10 0,-4-6-3 16,7-4-37-16,3-3-16 15,-3-6-50 1</inkml:trace>
  <inkml:trace contextRef="#ctx0" brushRef="#br0" timeOffset="37.9965">23335 11478 192 0,'-9'-3'71'0,"15"6"-38"0,-6-3-23 0,0 5 17 15,0 3-2-15,3 5 2 0,-3 8-11 16,6 8-4-16,-3 3-7 16,0 0 3-16,0 0 2 0,3-3-5 15,0-5-3-15,0-6-6 16,0-2-2-16,3-5-37 15,0-9-14-15,0-4-50 16</inkml:trace>
  <inkml:trace contextRef="#ctx0" brushRef="#br0" timeOffset="38.9965">23535 11377 244 0,'0'27'93'0,"0"-1"-50"0,0 3-35 0,0-13 21 16,0 13-15-16,-9 13-5 16,3 3-6-16,-6-2-3 15,12 2 1-15,-3 2-17 0,3-4-6 16,0-9-95 0</inkml:trace>
  <inkml:trace contextRef="#ctx0" brushRef="#br0" timeOffset="39.9965">21121 12256 192 0,'-3'18'74'0,"6"1"-40"0,-6 2-24 16,3-13 20-16,0 2-12 16,0 1 0-16,0-1-6 15,3 1-2-15,0 0-6 16,0-3 2-16,-3-1 3 0,2-1-1 16,-2-6 1-16,0 0-3 15,3 0-1-15,3-3-1 16,0 0 0-16,0-2-2 15,9 3-2-15,-3-1 1 16,3 0-1-16,0 3-3 16,0 3 0-16,0 2 4 15,0 3 3-15,-4 0-1 0,-2 3 0 16,-3-1 1-16,-6 6 2 16,-3 3-5-16,0-4-3 15,-6-1-28-15,-8-4-12 16,-1-4-23-16,0-4-10 15,0-2-14 1</inkml:trace>
  <inkml:trace contextRef="#ctx0" brushRef="#br0" timeOffset="40.9965">21127 12226 240 0,'-9'-2'90'0,"12"2"-48"0,0 0-45 0,-3 0 16 0,5 0 2 16,4 0 4-16,6 0-11 15,6 0-5-15,0 0-2 16,0 0 1-16,0 0 3 0,-1 0-18 16,-2-3-8-16,0-2-53 15,-3 0-64 1,-3-3 30-16</inkml:trace>
  <inkml:trace contextRef="#ctx0" brushRef="#br0" timeOffset="41.9965">21141 12062 184 0,'-14'-2'68'0,"2"4"-36"0,-3 9-26 0,9-6 15 16,-3 1-9-16,-9 1 1 16,-6 7-8-16,3 7-3 15,3 5-1-15,4 17 1 0,5 2 1 16,6 8-1-16,18 5-2 0,2-3 1 15,7-2-1 1,3-8 2-16,6-8 1 0,2-10 7 16,7-11 6-16,0-14-2 15,0-10 0-15,2-16-4 16,1-10-1-16,-6-8 1 16,-13-9 4-16,-14-1 7 15,-12 1 5-15,-9 1 1 16,-6 10 1-16,-5 3-9 15,-1 8-4-15,0 5-17 16,-3 9-9-16,6 1-47 16,-6 14-126-1</inkml:trace>
  <inkml:trace contextRef="#ctx0" brushRef="#br0" timeOffset="42.9965">21683 12123 140 0,'9'-10'55'0,"-9"7"-30"0,0 3-12 16,0 0 17-16,0 0-15 0,3 3-3 15,-3 5 7-15,0 5 7 16,0 11-13-16,0 13-3 0,0 2 1 15,0 1-1-15,-3-3 2 16,3-5-9-16,0 0-1 16,0-6-2-16,3-5 2 15,0-5-21-15,0-3-9 16</inkml:trace>
  <inkml:trace contextRef="#ctx0" brushRef="#br0" timeOffset="43.9965">21814 12356 168 0,'0'5'66'0,"6"-2"-36"0,0 2-33 15,0-2 11-15,0 0-4 16,3-1 0-16,6-2 0 15,3 0 0-15,-1-2-2 16,-2-1-2-16,0-2 3 0,-3-3 4 16,0 0 4-16,-6-3-6 15,-3 1-3-15,-3-4 5 16,-9-2 5-16,-9 3-6 16,0 5-1-16,0 3 6 0,-2 2 2 15,-1 9-6-15,3 7-2 16,3 0-3-16,3 6-2 15,3-1-2-15,3 1 1 16,6-1-1-16,9-2-2 16,0-3 3-16,3 6 2 15,6-6 0-15,6-5-1 16,-1-5-46-16,1-3-21 16,0-6-24-1</inkml:trace>
  <inkml:trace contextRef="#ctx0" brushRef="#br0" timeOffset="44.9965">22067 12327 184 0,'-15'0'71'0,"6"5"-38"0,3 1-28 16,3 1 17-16,-3 1-10 16,0 3 1-16,1 2-8 15,-1-2-1 1,3-1-2-16,3 1-4 0,3-3 1 15,3 0 1-15,-1-3 2 0,1-2-1 16,3-3 2-16,0-3-2 16,-3 0 2-16,0 1 0 15,-3-3 3-15,0-1 1 16,-3 1 1-16,0 0-4 16,0-1-3-16,0 1-3 15,0 2 1-15,3 9-6 16,0 4 2-1,3 9 0-15,3 5 3 0,0-3 3 16,-3 0 6-16,0 0 6 16,-3-2-1-16,-6-3 3 15,-3-3-2-15,0-3 2 16,0-2-8-16,-3-2-2 16,-3-4-16-16,0-4-8 15,0-4-34-15,0 1-16 16,3-3-33-1</inkml:trace>
  <inkml:trace contextRef="#ctx0" brushRef="#br0" timeOffset="45.9965">22293 12237 192 0,'-6'-3'71'0,"0"6"-38"0,-3 0-21 15,7-1 21-15,-4 6-13 16,-3 0-3-16,0 0-8 16,3 5-4-16,3 1-2 0,3-4-9 15,6 6-1-15,3-3 3 16,3 0 2-16,-4 1 2 0,7-1 0 15,-3 0 6-15,-6 0 6 16,0 1 14-16,-9 1 5 16,-3-1-9-16,-6 2-5 15,-6-8-15-15,7-1-4 16,-7-1-54-16,-3-1-23 16,3-8-39-1</inkml:trace>
  <inkml:trace contextRef="#ctx0" brushRef="#br0" timeOffset="46.9965">20796 9628 96 0,'0'0'35'0,"-3"0"-18"0,0 21-16 15,3-15 8-15,-6-1-1 16,-9 3 0-16,0 0-2 16,-2 2 1-16,-7 6 0 0,-3 3 1 15,-3-1 0-15,-5 6 0 16,-1 0-2-16,-3 0-1 16,-3 2-3-16,4 6 3 0,-4 2 1 15,0 1 2-15,4-1 0 16,8-2-7-1,6 0 0-15,6-11-1 0,6 0 0 16,6-2-14-16,3-9-5 16,3-2-48-1</inkml:trace>
  <inkml:trace contextRef="#ctx0" brushRef="#br0" timeOffset="47.9965">20254 9917 100 0,'-9'0'38'0,"6"2"-20"0,1 6-15 16,2-3 10-16,-6 6 3 15,0 2 2-15,-3 3-3 16,0 8-1-16,0 2-2 15,0-4 0-15,3-4-6 16,0-2-4-16,3-3-1 0,3 0-1 16,6-2 0-16,3-6 2 0,6-5 1 15,6-2-8-15,2-1-4 16,1 0-33 0,3 1-45-16,0 2 14 15</inkml:trace>
  <inkml:trace contextRef="#ctx0" brushRef="#br0" timeOffset="48.9965">20832 10390 108 0,'-3'0'44'0,"3"3"-24"0,-3-1-15 0,3-2 13 15,0 0 1-15,-3 3 1 16,0-3-3-16,0 0 0 16,0 3-9-16,0-1-3 0,0 1-1 15,-3 0 2-15,-3-1 3 16,0 1-6-16,-3 2-2 16,0-2 5-16,-2 0 4 15,2-1-1-15,-3 1 0 16,3 0-1-16,-3-1 0 15,-3 1-4-15,3-1-1 16,-3 1 1-16,-2 0 2 16,-1-3-3-16,0 2-2 0,0 1 0 15,-3 0 1 1,0 2 3-16,-2 0 4 0,-1 3-4 16,3-5-3-16,3 5 1 15,3 0 0-15,3-3-1 16,3-2-21-1,7-9-10-15,8 1-47 16,8-5-49 0,1-4 34-16</inkml:trace>
  <inkml:trace contextRef="#ctx0" brushRef="#br0" timeOffset="49.9965">20448 10351 116 0,'-3'0'44'0,"3"0"-24"0,-6 2-6 0,3 1 17 0,-3-1-11 15,-3 4-3-15,0 2-4 16,-3 2 1-16,0 1-7 16,-3 2-2-16,-2-2 1 0,-4 2-1 15,6-3 2-15,3-2-9 16,3 0 0-16,3 3-2 16,3 2 2-16,6-5 1 15,3 5 1-15,3 1-5 16,0-4-1-16,3-2-15 15,0 3-6-15,3-3-48 16</inkml:trace>
  <inkml:trace contextRef="#ctx0" brushRef="#br0" timeOffset="50.9965">20948 11057 96 0,'-3'0'38'0,"3"0"-20"0,-3 0-1 0,3-3 16 16,0 3-6-16,0 0-1 15,-3 0-9-15,0 0 0 16,0 0-10-16,0-2 2 0,-3-1 4 15,0-2-5-15,-3-1 0 16,0 1-2-16,-3-3 1 16,-2-5 0-16,-1-6 1 15,0 4 0-15,-3-1 0 16,-6 0 0-16,3 0 0 16,0-3-4-16,1 4-3 15,-1-1 0-15,0-3 1 16,0 3 1-16,0 0 1 15,-3 1-2-15,4 4 1 16,-1 0 2-16,0 1 2 0,-3-1-3 16,0 3-3-16,0 3 0 15,4-6 1-15,-1 3-1 16,3 3 2-16,3 0 0 16,0 0 1-16,3 2-5 15,3 0 1-15,0 1 0 16,3 2 0-16,0 0-22 15,4 0-10-15,2 8-81 16,8-8 10 0</inkml:trace>
  <inkml:trace contextRef="#ctx0" brushRef="#br0" timeOffset="51.9965">20373 10710 144 0,'-8'-2'55'0,"10"2"-30"0,-2 0-23 0,0 0 18 16,9 8-7-1,0 0-7-15,0 0-2 16,3-1-2-16,0 1 1 0,0 0 0 15,0 0-1-15,-3 0 1 16,0-3-2-16,-3 1 2 16,0-4-2-16,-6-2 2 15,0 0-2-15,-3 3 2 0,0-3 2 16,-3-3 2-16,-3 1-8 16,0-1-1-16,0 0 0 15,-3-2 3-15,3 0 2 16,0-6 1-16,0 1 9 15,3-3 3-15,0-1-1 16,0 4 1-16,3 2-5 16,3 0 1-16,0 0-7 15,6 3-1-15,3-1 2 16,3 1 1-16,3 2-3 16,3 1-3-16,0 2 0 15,0-3 1-15,0 0-6 0,-1 3-1 16,1 0-71-1,0-2-69-15,-3-6 36 16</inkml:trace>
  <inkml:trace contextRef="#ctx0" brushRef="#br0" timeOffset="52.9965">20963 11647 124 0,'0'0'49'0,"3"0"-26"0,-3 0-9 15,0 0 17-15,0 0-8 16,0 0-4-16,0 0 3 0,0 0 0 15,0-3-11-15,-3 1-2 0,0-1 1 16,0-5-2 0,-3 3-1-16,0-8-2 15,-3 2 1-15,-3 0 1 16,0 1-1-16,-3-3 1 16,-3-1-9-16,1 1 0 15,-4-3 9-15,-6 0 4 16,0 1-2-16,0-12-3 15,-2 3-1-15,-1 3-1 16,-6 0-2-16,6 2 1 16,1 4 4-16,-1 1 4 15,0 6-4-15,3 0-2 16,1 3-5-16,5 0 0 0,3 0-2 16,3 2-2-1,3 0-15-15,0 1-7 0,3-1-40 16,3 3-15-16,6 0-18 15</inkml:trace>
  <inkml:trace contextRef="#ctx0" brushRef="#br0" timeOffset="53.9965">20376 11308 132 0,'-11'0'52'0,"11"0"-28"0,0 3-17 0,0-3 13 16,0 0-12-16,2 5-2 16,4 1 2-16,0 1 5 15,3 1-7-15,3 6-1 0,0 4-1 16,0-2 2-16,0 3 3 15,0-9-2-15,-3 1-2 16,-3-3-2-16,0-3-3 16,-3 0 5-16,-3-5 4 15,-3-8 1-15,-3-5 4 0,-3-3-1 16,0 0 0-16,-3-5-5 16,-3 3-3-16,3-1 2 15,0 1 2-15,0 2 7 16,3 2 2-16,-2 4-9 15,5 2-3-15,0 3-9 16,3-1 0-16,3 1-1 16,6 0 2-16,3 0-1 15,5-1 1-15,4 1 2 16,0 0 2-16,3 2-1 16,-3 0 2-16,0-2-33 15,0 2-12-15,-1 3-72 16</inkml:trace>
  <inkml:trace contextRef="#ctx0" brushRef="#br0" timeOffset="54.9965">20990 12285 132 0,'0'0'52'0,"-9"0"-28"0,3 0-19 15,6 0 11-15</inkml:trace>
  <inkml:trace contextRef="#ctx0" brushRef="#br0" timeOffset="55.9965">20975 12285 266 0,'0'0'29'0,"0"0"9"15,-3-8-21-15,0 0-1 16,0 0 1-16,0 0-5 15,-3-3 1-15,0 1-8 16,0-4-1-16,-3 1-2 0,-3 0 1 16,-3 0-2-1,-3 0 2-15,-2 2 0 0,-4 0 1 16,-6-2 6-16,3 3 4 16,0-4-5-16,-2 4-1 15,-1-3 2-15,-3-1 1 16,0 4 1-16,1 2 0 15,-1 2-6-15,3 6-2 16,6-5-4-16,3 8-3 16,4-3-7-16,2 0-2 15,6 2-35-15,6-2-16 16,3 0-63-16</inkml:trace>
  <inkml:trace contextRef="#ctx0" brushRef="#br0" timeOffset="56.9965">20418 12007 132 0,'-9'0'49'0,"9"0"-26"0,-3 5-12 16,3 3 18-16,0-3-4 16,0 1 3-16,0-1-12 0,3 5-2 15,3-2-8-15,0 0-2 0,3 3 0 16,0-3-2-16,0 2-2 16,0-2 3-16,0 0 2 15,-3-2 0-15,0-1 2 16,-3 0-6-16,0-2-3 15,-3-3 3-15,0 0 1 16,0 0 8-16,0 0 4 16,0 0 1-16,-3-3 1 15,0-2-6-15,-3 0-2 16,-3-1 0-16,0 1 0 16,-3-6-2-16,0-2-1 0,0 0-1 15,0 0 0 1,3 2-2-16,0 1 1 0,0 2-2 15,3 0-1 1,0 2-2-16,4 1-1 0,2 0-1 16,8 0 0-16,1-3 5 15,6 0 1-15,6 0 4 16,3-3 1-16,0 1-1 16,0-1 1-16,-1 3-6 15,-5 0-1-15,0 0-44 16,0-5-18-16,-6-3-62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6T23:57:38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594 8980 124 0,'0'0'46'0,"0"-3"-24"0,0 6-2 0,0-3 19 16,0 0-4-16,0 0 0 15,0 0-9-15,3 0-2 16,3 0-13-16,-3-3 0 0,3-2 2 16,-3-6-5-16,6 1 0 15,-6-1-4-15,3-2-3 16,3 0-3-16,-3 0-1 15,0 2 2-15,3 0 2 16,-6 6 0-16,0 0 2 16,-3 2-2-16,0 11 6 15,6 8 5-15,-6 5 5 16,0 3 2-16,0 0-4 16,0 2-1-16,0 1-4 15,0-3-1-15,0-3-5 16,0 3-3-16,0-3-3 15,0-5 1-15,0-6-37 16,0-2-14-16,3-3-25 16,-3 1-7-16,0-4-15 15</inkml:trace>
  <inkml:trace contextRef="#ctx0" brushRef="#br0" timeOffset="1">612 9197 188 0,'-6'0'71'0,"12"5"-38"0,-3-18-28 0,0 16 19 16,6-6 2-16,0 0 5 15,3 1-13-15,6 7-3 16,2 0-9-16,1-7-11 0,6-1-4 16,-12 0 0-16,3 1 3 15,0-1-35-15,-9 0-12 16,3 1-41-1</inkml:trace>
  <inkml:trace contextRef="#ctx0" brushRef="#br0" timeOffset="2">642 8771 148 0,'-30'-5'57'0,"15"7"-30"0,-6 1-12 0,9 5 18 16,-8 2-7-1,-1 4-3-15,-6 4-5 0,3 14 1 16,3 8-10-16,9 10-1 0,12 16-1 15,0 0 1-15,21 3 2 16,9-8 1-16,3-8 3 16,5-11-1-16,13-10 0 15,0-14 1-15,11-20 4 16,7-17-4-16,-7-15 2 16,-8-16-7-16,-13-6-1 15,-14-8-2-15,-15-2-1 16,-15 8 3-16,-15 3 3 15,-9 2-11-15,1 10-4 16,-4 9-23-16,0 7-9 16,0 12-75-16,4 4-69 15,2 14 58-15</inkml:trace>
  <inkml:trace contextRef="#ctx0" brushRef="#br0" timeOffset="3">597 11007 220 0,'-15'-3'85'0,"15"8"-46"0,3-10-46 16,3 2 16-16,0 1-2 0,3-1 4 0,3 0-4 0,3 3-2 0,-3 3-2 16,6 2 2-16,-6 6 1 0,-1 2-2 15,-5 0-1-15,-3 3-1 16,-6 3 1-16,-6 2-4 15,1 0-2-15,-10-2 13 16,3-1 5-16,-12-2-5 16,3 0-3-16,6-5-2 15,0-1 1-15,10-2-5 16,2-3-1-16,18-2-5 16,-4 0 3-1,7-1 1-15,3-2 1 0,3 3 2 16,0-3-3-16,6 3 0 15,-4-3 1-15,-2 0 2 16,0 0-21-16,-3 0-9 16,0 0-28-16,-6-3-10 15</inkml:trace>
  <inkml:trace contextRef="#ctx0" brushRef="#br0" timeOffset="4">654 10798 156 0,'-30'-6'57'0,"12"6"-30"0,-3 3-18 0,9 2 16 16,-14 3-1-16,2 3 1 0,-9 5-10 15,6 10-4-15,3 11-6 16,-2 11-2-16,8 13 3 0,6 5-1 15,12-3 0-15,12 6 3 16,15-8 3-16,14-11 7 16,7-10 6-16,2-11-2 15,4-10 1-15,6-25 5 16,-1-12 5-16,-5-11-9 16,-4-8-5-16,-11-6-2 15,-18-7-1-15,-12-11 0 16,-15 6 0-16,-6 4-11 15,-6 6-2-15,-3 6-16 0,-3 7-7 16,-2 5-27-16,2 9-10 16,3 7-100-1</inkml:trace>
  <inkml:trace contextRef="#ctx0" brushRef="#br0" timeOffset="5">675 12988 188 0,'-9'-2'71'0,"9"2"-38"0,0 0-17 0,0 0 22 16,0-6-5-16,0 1 1 16,0 0-17-16,3-6-8 15,3 1-5-15,2 2-4 0,1 0 3 16,3 3-7-16,-3 2-1 15,3 16-1 1,-3 0 4-16,-9 3 3 16,0 0 0-16,-9 3 2 15,3-3-2-15,0-1 2 0,-3-1-4 16,9-4 0-16,0 1-1 16,0-3 0-16,12 0 2 15,0 0 0-15,3 0 0 16,-9-1 0-16,0 1 4 15,3 0 2-15,-9 6 9 16,0-4 4-16,-9 3-3 16,-3 1-1-16,-3-1-12 15,0-3-1-15,-3 1-4 16,6-3-2-16,-2 3-19 16,2-6-8-16,3-3-22 15,3 4-8-15,-3-4-48 16,9-2-19-1,0-2 67-15</inkml:trace>
  <inkml:trace contextRef="#ctx0" brushRef="#br0" timeOffset="6">663 12808 104 0,'-9'-10'41'0,"0"7"-22"0,-3 1-3 0,6 2 16 0,-3 0 0 16,-3 2 1-16,-3 4-7 16,-12 1-4-16,4 7-12 15,-1 12 0-15,3 9 1 0,6 10-4 16,6 5-2-16,9 11-2 16,9 0 0-16,15-9-2 15,12-4 2-15,-1-11 9 16,13-16 7-16,-3-10 1 15,5-14 3-15,-2-15-4 16,-1-11 0-16,-2-6-1 16,-9-4-2-16,-9 1 9 15,-21-4 4-15,-3 8-2 0,-18-3 1 16,-9 5-12-16,-3 5-4 16,-9 6-12-16,7 3-2 15,-1 7-35-15,6 3-16 16,3 6-63-16,3 4-25 15,6-2 18 1</inkml:trace>
  <inkml:trace contextRef="#ctx0" brushRef="#br0" timeOffset="7">636 14896 188 0,'0'-3'71'0,"0"3"-38"0,0 3-14 0,0-3 23 15,0 0-10-15,6 5-1 16,-6 1-7-16,-6 7-3 16,3 5-11-16,3 1-6 0,-9 5-1 15,9-3-2-15,-9 0 2 16,6-2 0-16,-6-1 1 15,9-5-2-15,-6-2-2 16,3-1-2-16,3-2 1 16,0 0 1-16,9-2 2 15,0-1-1-15,-3-5-1 16,9 0 3-16,-3-3 0 16,6 3-4-16,-3-5-1 15,-1 0-4-15,7-1 1 16,0 1-19-16,-9 0-7 15,0-3-15-15,-3 3-4 16,0-1-35-16,0 1-33 16,-9 0 43-16</inkml:trace>
  <inkml:trace contextRef="#ctx0" brushRef="#br0" timeOffset="8">743 15005 164 0,'-6'-3'63'0,"12"6"-34"0,-6-3-34 16,0 5 51-1,0 3-7-15,3 2-10 16,0 4-7-16,-3 4-13 16,0-2 3-16,0 5 3 0,0-2-7 15,0 2-4 1,0-3-3-16,0-2-17 0,0-3-4 16,0-2-28-16,0 0-9 15,0-3-107 1,-6-11 89-1</inkml:trace>
  <inkml:trace contextRef="#ctx0" brushRef="#br0" timeOffset="9">603 14798 116 0,'-12'-2'46'0,"6"2"-24"0,-6 0-10 16,0 2 13-16,-5 3 2 16,-1 1 1-16,3 4-4 15,-6 6-1-15,3 5-12 16,-3 16 2-16,9 11 3 0,-2 16-8 15,11 7-2-15,11-8 0 16,13 6 1-16,9-13 1 16,3-9 0-16,8-10 9 15,7-13 4-15,3-21 2 16,-1-11 1-16,10-13-2 0,-4-11-2 16,-8-13-8-16,-9-3-5 15,-10-4 4-15,-8-1 5 16,-21 0-8-16,-9 2-2 15,-8 9-11 1,-7 8-2-16,-3 7-18 0,-9 6-7 16,6 11-47-16,-5 10-19 15,5 2-24 1</inkml:trace>
  <inkml:trace contextRef="#ctx0" brushRef="#br0" timeOffset="10">627 16955 188 0,'0'0'71'0,"0"0"-38"0,-3 5-30 0,3 3 15 15,0 8 0-15,0-1 1 16,0 4 5-16,0 0 2 16,0-4-13-16,0 4-6 0,0-1-2 15,0-4-3-15,0-6 1 16,0 2 0-16,3-7 1 16,6 2-2-16,0-5 1 15,3-5 0-15,6 5 1 16,2-3-5-16,4 1 1 15,-6 2-2-15,0 2 0 16,3 1 6-16,-12 7 2 0,0 4 6 16,-3 2 5-16,-6 2-7 15,-6 3-1-15,-3-2-5 16,-9-6-1-16,-3 0-3 16,0 0-3-16,0-7-20 15,0 2-8-15,1-8-24 16,-1-8-8-16,-6-6-45 15</inkml:trace>
  <inkml:trace contextRef="#ctx0" brushRef="#br0" timeOffset="11">585 17031 216 0,'6'0'82'0,"0"0"-44"0,9 3-33 0,-9 0 19 15,9-1-6-15,-3-2-1 16,9 0-9-16,5 0-5 15,-2-2-2-15,3-1-4 0,-6-5 2 16,0 5-19-16,0-2-7 16,-1 0-24-16,-8-9-7 15,-3 1-27 1</inkml:trace>
  <inkml:trace contextRef="#ctx0" brushRef="#br0" timeOffset="12">654 16790 132 0,'-18'-13'49'0,"9"13"-26"0,-3 6-7 0,9-6 16 0,-6 0-2 15,0 2 2-15,-3 3-9 16,-15 3-4-16,4 3-11 16,2 5 1-16,0 2 2 0,3 19-6 15,-3 6-1-15,3 2-2 16,10 18 1-16,8-5-2 15,8-2-1-15,22 5 3 16,9-6 2-16,3-10 4 16,11-13 2-16,7-11 6 15,8-23 3-15,4-17 3 16,-4-2 3-16,-5-21-10 16,-13-6-4-16,-11-2-3 15,-18-8 1-15,-12-3 1 0,-15 8 1 16,-18 0-4-16,-15 3-3 15,-3 5-13 1,1 13-8-16,2 5-27 0,0 6-10 16,10 0-91-1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6T23:57:45.1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3630 4593 116 0,'6'0'44'0,"-3"0"-24"0,0 0 1 0,-3 0 17 16,0 0-12-16,0 0-2 15,-3 0-5-15,0 0-3 16,-3-2-8-16,-3-1 1 0,0 0 2 0,-2 1-2 15,-4-1 2-15,0 0 3 16,-6 1 1-16,-3-4-4 16,0 1-1-16,-2 0-2 15,-1-1 0-15,-3 1-4 16,-3 0-3-16,-5 2 2 16,-4 1 0-16,0-1-4 15,0-5 1-15,-2 3 0 16,-1-1 2-16,4 1-1 15,-1-3 2-15,3 3 0 16,0 2 1-16,-8 1 0 16,2-1 0-16,-2 3-2 15,-1 0-2-15,0 0-2 16,1 0 1-16,-1 0 1 0,6 5 0 16,-2-5-3-1,-1 6 2-15,0 2 3 0,1-3 1 16,-1 0-4-16,-2 0 1 15,5 3-2-15,-9-2-2 16,7 2 3-16,-7 2 2 16,0 1 0-16,1-1 2 15,-1 4-4-15,1-1 0 16,5 0 1-16,3 0 0 16,7 0-3-16,-10 9 2 15,9 1-1-15,-3 4 0 16,1 2 2-16,5 3 0 15,0-3 0-15,4 3 0 0,-1-3 0 16,3 0 0-16,3-3-3 16,6 3 0-1,6 3-1-15,3 0 3 16,7 10 0-16,7-2 1 16,4 0 0-16,3-3 0 0,6-3-3 15,9 3 2-15,3 0 1 16,-1-5 0-16,7-3-3 15,6-3 2-15,5-2 1 16,13-3 2-16,3 1-1 16,-1-7 2-16,4-1-2 15,5-4-1-15,3 1 1 16,7-1-1-16,-4 1 0 16,6-3 2-16,1 0-1 0,2-3-1 15,6 3-2-15,-11-3 1 16,2 1 3-16,-3-4 1 15,1 1-4-15,5 0 1 16,1-1 2-16,-4-2 1 16,-6 0-1-16,4 0-2 15,2 0 1-15,3-2 1 16,15-1-1-16,-2-2-1 16,-7-1-2-16,-3 1-1 15,1 0 2-15,-10 0 2 16,3-1 0-16,-8-2 2 15,-4 0-2-15,1 0-1 16,-1 0 1-16,0 3 1 0,-2 0-3 16,2 0 0-1,7-1 1-15,-1-2 0 0,1 3 0 16,5 0 2-16,-3-1-3 16,1 1 0-16,-4 0 1 15,0-8 0 1,7 5 0-16,-40 5 2 0,-2 0-3 15,12 1 0-15,47-14 3 16,-9 5 1-16,-3 6-4 16,-41 0 1-16,-9 2-2 15,17-2 0-15,-8 0 4 16,11-3 3-16,-8 2-4 16,6-4-1-16,-7 2 2 0,13-8 1 15,-13 3-1-15,13-14 1 16,-10 6 0-16,4-8 3 15,-6 5-1-15,-1-5 2 16,-5 3-2-16,-4-9 2 16,-5 6-2-16,-9-8 0 15,-3 5-3-15,-12-15 1 16,-3 7-2-16,-18-2 2 16,3 5-7-16,-24-3 1 15,6 6-1-15,-21-1 2 16,10 6-4-16,-28-3 2 15,10 6-3-15,-28-3 2 16,-88-19-2-16,5 14 0 0,15 5-1 16,-6 10 2-1,7 8 4-15,2 4 3 0,-9 4 0 16,-3 3 2-16,0 5-4 16,-5 3-2-16,-7 5 4 15,-6 1 1-15,10-1 4 16,11-5 1-16,12 0 10 15,12-3 6-15,9 0-14 16,15 1-7-16,15-4-2 16,14-2 1-16,4 5-27 15,11-2-9-15,13 2-104 16</inkml:trace>
  <inkml:trace contextRef="#ctx0" brushRef="#br0" timeOffset="1">5759 4194 132 0,'8'-6'49'0,"-11"6"-26"0,6-2-5 16,-3 2 20-16,0 0 5 16,0 0 4-16,0 0-10 15,0 0-3-15,3 5-19 16,0 3-5-16,0 3-2 0,3 7 0 15,-3 6 2-15,0 2-3 16,3-5 1-16,0-2-5 0,0 0-2 16,0-4 0-1,0-1-1-15,0-1 0 0,0-3 0 16,0-2 0-16,0 0 2 16,0-5 1-16,3-3 1 15,0-3 0-15,3-2 0 16,2-3 0-16,1 0 0 15,3-2-5-15,0-1 1 16,0 3 0-16,0 3 0 16,0 2 0-16,-3 0 2 15,-1 1-25-15,-2 2-10 16,0 0-21-16,-3 0-6 16,0 0-52-1</inkml:trace>
  <inkml:trace contextRef="#ctx0" brushRef="#br0" timeOffset="2">5895 4352 192 0,'-8'3'74'0,"8"0"-40"0,-3-3-18 0,3 0 24 16,0 0-10-16,3 0-2 16,-1-3-10-16,1-10-1 15,0-3-10-15,0-3 7 0,3-4 3 16,0-4-3-16,0-2 0 16,3-3-2-16,0 1 0 15,0-4-4-15,3-5-3 16,3 1 0-16,0-11-1 0,6 2-5 15,2-2 1-15,7-3 4 16,6 2 2-16,6 1-7 16,11 3-4-16,10 2 3 15,-4 2 2-15,1 4 1 16,-7 9 2-16,-8 7-4 16,-6 7 0-16,-7 3-1 15,-2 5-2 1,-6 2 3-16,-3 1-42 15,-6 2-16-15,0 1-82 16</inkml:trace>
  <inkml:trace contextRef="#ctx0" brushRef="#br0" timeOffset="3">6765 3344 176 0,'-6'0'66'0,"9"6"-36"0,0-1-35 0,0 16 47 15,0 0-7-15,0 3-6 16,0 3-3-16,-1-4-15 16,1 1-4-16,0-3-1 0,0-2-3 15,0-3 0-15,0-3-1 16,-3-2 1-16,3-4-2 16,-3-7-1-16,0 0 5 15,0-7 1 1,0-7 0-16,3-2-4 15,3-5 2-15,3-10-5 16,0 1 0-16,3 7-4 16,3 4 1-16,0 8 0 0,3 9 2 15,0 12 1-15,-4 1 1 16,-2 8 6-16,-3 2 6 16,0 3-6-16,-3-1-1 15,0-7-3-15,-3 3 1 16,0-3-4-16,0-3 0 15,0 3-32-15,0-6-13 16,3-2-23-16,3-13-10 16,-3-3-8-1</inkml:trace>
  <inkml:trace contextRef="#ctx0" brushRef="#br0" timeOffset="4">7074 3485 232 0,'0'5'88'0,"3"0"-48"0,9 3-36 16,-6-5 19-16</inkml:trace>
  <inkml:trace contextRef="#ctx0" brushRef="#br0" timeOffset="5">7110 3516 410 0,'12'0'11'0,"0"0"-6"16,0 0 3-16,0 0 4 0,-1 0-4 16,-2-8 0-16,0 3-4 15,-3-3-1-15,-3 0-6 16,-9-8-7-1,0 3 1-15,-3 3-3 16,-6 10 1-16,-2 2 1 16,-1 9 4-16,3 2 1 15,0 3 3-15,3 5 7 0,3 0 5 16,3 0-1-16,6-2 2 16,3 2-6-16,6 0-1 15,3-8-2-15,3-2 1 16,0-6-15-16,3-2-5 15,2-6-31-15,1 1-11 16,-3-14-43 0</inkml:trace>
  <inkml:trace contextRef="#ctx0" brushRef="#br0" timeOffset="6">7247 3493 188 0,'-9'10'71'0,"6"-7"-38"0,3 2-39 16,3 6 40-16,0 2-10 0,3 3-2 15,0-3-4-15,3 0-10 16,0 0-3-16,0-2-1 0,-1-3 0 16,1-3 2-16,3-2-3 15,3-3 0-15,0-3-3 16,-3-2-3-16,-3-3-1 16,0 3 0-16,0-1 0 15,-3 9-2 1,0 5 1-16,3-5 5 15,0 7 4-15,2-4 1 16,-2-1 2-16,3-3 9 16,0-2 5-16,0-2 6 15,0-3 4-15,0-6-11 16,-3-2-4-16,0-6-7 16,-3 3-4-16,-6 3 0 15,-3-3 1-15,-3 0-12 0,-3 3-3 16,-3 3-27-16,3 2-11 15,0 5-49-15,3 0-19 16,6 3 15 0</inkml:trace>
  <inkml:trace contextRef="#ctx0" brushRef="#br0" timeOffset="7">7765 3516 176 0,'0'0'66'0,"3"3"-36"0,3 2-22 16,0 1 16-16,0 1-3 15,8 7-1-15,-2 2-6 16,0-1-1-16,0 4-8 16,0-3 4-16,0 0 1 0,-3-3-5 15,0-2-1-15,-3-4-2 0,0-1 1 16,0-1 4-16,0-5 4 15,0-3-2-15,0-2 2 16,-3-3-6-16,2-5-1 16,1-6 2-16,0-4 1 15,0-4-1-15,0 1-1 16,0 2 5-16,0 3 4 16,0-3-7-16,-3 0-2 15,3 11-8-15,-3 2 0 16,0 11-37-1,6 6-26-15,0-1-15 0,6 3-30 16</inkml:trace>
  <inkml:trace contextRef="#ctx0" brushRef="#br0" timeOffset="8">8196 3469 256 0,'-6'-3'96'0,"3"0"-52"0,-3 1-40 15,3 2 21-15,-2-3-7 16,-7 3 1-16,0 0-12 16,-3 5-7-16,0 6 0 15,3 5-3-15,0 5 1 0,3 3 2 16,3-3 0-16,0-2-5 16,6-1 1-16,3-5 2 15,3-5 3-15,3-2 2 0,3-4 1 16,0-2-5-16,0-8 1 15,0-5-2-15,-3-3 0 16,0 3 4-16,-3-3 1 16,-3 5-1-16,0 1-2 15,0 5 1-15,-3-1 1 16,0 6-6-16,0 0 1 16,2 13 1-16,1 1 1 15,3-1 1-15,0 0 2 16,0 3-3-16,0-3 0 15,0-2-17-15,0-3-5 16,0-3-24-16,3-2-10 0,6-6-36 16,-3-5-23-1,0 0 55-15</inkml:trace>
  <inkml:trace contextRef="#ctx0" brushRef="#br0" timeOffset="9">8318 3498 132 0,'3'-8'52'0,"0"11"-28"0,0-1-17 16,0 6 15-16,3-5 4 15,-3 7 7-15,3-4-7 16,0 4-3-16,0 3-13 16,0 1 0-16,0-1 3 0,-3-3 4 15,0 1 2-15,-3-3-10 16,0-3-3-16,0 3-4 0,0-8 1 16,-3 0 2-1,0-5 4-15,0-3-2 0,3-8-2 16,0 0 0-1,0 3-1-15,0 0 0 0,3 0 0 16,3 2-2-16,0 0-2 16,3 6 3-16,-3-5 0 15,3 4-4-15,3 4-1 16,0 2 1-16,2 0 0 16,1-3-24-16,0 3-8 15,0 0-29-15,0-3-12 16,0 1-24-1</inkml:trace>
  <inkml:trace contextRef="#ctx0" brushRef="#br0" timeOffset="10">8589 3458 228 0,'-3'0'88'0,"3"5"-48"0,3 3-42 16,-3-2 17-16,0 2-5 16,0 2 4-1,0 1-9-15,3-1-3 0,-3 1-2 16,3 2-16-16,-3-2-4 0,0-1-74 15</inkml:trace>
  <inkml:trace contextRef="#ctx0" brushRef="#br0" timeOffset="11">8562 3270 296 0,'-17'-8'112'0,"17"6"-60"0,0-1-61 0,0 3 20 15,0 0-12-15,3 0 0 16,3 0-17-16,2 3-5 16,7 5-46-16,0 2-18 15,3-2-8-15,3 3-2 16</inkml:trace>
  <inkml:trace contextRef="#ctx0" brushRef="#br0" timeOffset="12">8795 3336 216 0,'0'3'82'0,"-3"0"-44"0,-3-3-22 0,3 2 22 16,-3 1-18-16,-3 5-6 0,-3 3-13 16,0 7-3-16,-3 3 0 15,3 3 1-15,3 0 1 16,0 5-3-16,6 0 2 16,3-5-1-16,0-3 0 0,6-5 2 15,6-6 0-15,0 1 4 16,0-8 2-16,0-9 0 15,0-4 1-15,0-3-4 16,-3-6 0-16,-3-2-1 16,0 0 1-16,-6-6 0 15,0 1 1-15,0 5-7 16,0 7 0-16,0 1-4 16,0 26 0-16,3 1 4 15,3 4 1-15,2 3 2 16,1 3 0-16,0-3 2 15,0-5-14-15,0-3-5 16,0-2-26-16,3-8-11 16,3-9-44-1</inkml:trace>
  <inkml:trace contextRef="#ctx0" brushRef="#br0" timeOffset="13">8937 3188 192 0,'-2'-2'74'0,"2"4"-40"0,11 9-40 0,-5-1 12 16,-3 6 0-16,0 19 4 0,3 4 8 15,0-2 3-15,0-2-10 16,0-1 4-16,-3-10 3 16,0 0-15-16,0-6-3 0,0-4 3 15,-3-4 3-15,3-2-1 16,0-5 2-16,3-6-4 15,3-2 0-15,3-6-14 16,3-7-8-16,0-3 1 16,2 10 2-16,4 3 8 15,3 11 4-15,-3 5 7 16,-3 5 6-16,-6 0 19 16,-3 3 9-16,-9-3 1 15,-6 8 0-15,-3-2-17 16,-6-1-5-16,-6-2-10 0,-6 0-2 15,0 0-20-15,-2-11-7 16,5-5-32-16,-3-5-13 16,3-11-57-1</inkml:trace>
  <inkml:trace contextRef="#ctx0" brushRef="#br0" timeOffset="14">9134 3143 248 0,'6'3'93'0,"0"13"-50"0,6 0-37 0,-6-3 22 15,0 8 0-15,0 8 3 16,0 6-12-16,0 4-4 0,-1 1-9 16,1 0-4-16,-3-6-1 15,0-5-1-15,3-2 0 0,-3-6-38 16,3-3-14-16,-3-7-42 15,3-9-56 1,0-4 43-16</inkml:trace>
  <inkml:trace contextRef="#ctx0" brushRef="#br0" timeOffset="15">9298 3482 276 0,'0'3'104'0,"3"2"-56"0,6 0-47 15,-3-2 19-15,-1 2 0 0,7-5 4 16,3 0-10-16,6 0-3 15,-3 0-7-15,0-8-1 0,-3 0 3 16,0 0-1-16,-4-5 2 16,-2-8-2-16,-6 2 2 15,-6 1-4-15,-3 2-2 16,-5 3-7-16,-7 5-4 16,-3 3 3-16,0 18 4 15,-6 3 0-15,6 7-1 16,4 1 3-16,5 3 0 15,6 2 7-15,6-5 6 16,3-1 0-16,6-1 3 16,11-4-6-16,4-2-1 15,9-8-13-15,0-3-4 16,2-5-42-16,4-18-19 0,0-6-72 16</inkml:trace>
  <inkml:trace contextRef="#ctx0" brushRef="#br0" timeOffset="16">8949 3209 132 0,'12'0'52'0,"-12"0"-28"0,0 0-6 15,0 0 20-15,0 0-15 0,0 3-4 16,0 8-4-16,-3 2 3 16,0 3-10-16,3 5 7 0,0 16 4 15,0 0 7 1,3-3 5-16,0-2-13 0,0 0-3 16,0 0-7-16,0-6 0 15,0-2-5-15,0-3 0 16,0-5-1-16,0-3-2 15,-3 0 3-15,3-2 0 16,-3-6-6 0,0-5-20-16,3 8-10 15,0-13-32-15,0-3-13 16,3 0-25 0</inkml:trace>
  <inkml:trace contextRef="#ctx0" brushRef="#br0" timeOffset="17">3264 10705 116 0,'-3'0'44'0,"-3"0"-24"0,0 0-13 0,6 0 13 15,0 0 1-15,0 0 2 16,0 0-4-16,0 0-1 16,0 0-10-16,0 0-5 0,3 0 4 15,3 3 5 1,0-3 0-16,3 2 1 0,0-2 1 16,6 0 2-16,3 3-7 15,6-3-1-15,2 3 5 16,4-3 1-1,9-3-3-15,14 0 1 0,10 1-5 16,2 2 1-16,4-3-3 16,11 0 0-16,10-5-3 15,-1 6 1-15,0 2-2 16,-6-3-1-16,4 1 3 16,-1-1 0-16,-9 3 3 15,-5 0 1-15,-4 0 1 16,-8 0 2-16,-4 0-3 15,-8 0-2-15,-12 0 0 16,-3-3-1-16,-7 1-2 0,-5-1-2 16,-3 3 3-16,-6 0 0 15,0 0-4-15,-3 0-1 16,-3 0-17-16,0 8-56 16,-9 8-10-1,-6-8-37 1</inkml:trace>
  <inkml:trace contextRef="#ctx0" brushRef="#br0" timeOffset="18">3353 12687 124 0,'-8'0'46'0,"5"2"-24"0,-3-2-13 15,3 0 16-15,0 0-1 16,-3 0 3-16,3 3-9 15,0 0-3-15,0-3-8 16,0 2-5-16,0-2-1 0,3 0 1 0,0 0 1 16,0 0 10-16,0 0 3 15,0 0-3-15,0 0 0 16,0 0-6-16,0 0 1 16,0 0-1-16,6 3 1 15,3 0 0-15,0-3 2 16,6 0 1-16,2 0 3 15,7-3-7-15,6 0-2 16,15 3 1-16,8-2 3 16,7 2-4-16,14 2-3 15,1 1 1-15,17 0 0 0,-3-1 3 16,0-2 3 0,-2 0-2-16,-1-2-2 15,0-1 0-15,-8 0-1 0,-13 1 0 16,-11-1 0-16,-7 3-2 15,-8 0-2-15,-6 0 1 16,-6 0-1-16,-6 0-27 16,-7 16-106-1,-5 0-50 1</inkml:trace>
  <inkml:trace contextRef="#ctx0" brushRef="#br0" timeOffset="19">3142 14676 200 0,'-3'0'74'0,"3"0"-40"0,0 3-31 16,0-3 17-16,3 3-8 15,3-3-2-15,3 2-1 16,3 4 1-16,6-1-5 16,6 0 1-16,2 1 4 0,4-1 3 15,3 0 2-15,6 0-2 16,-1-2 0-16,10 0-3 16,8-1 1-16,1 1 0 15,6 0 3-15,5-3-1 0,6 0 2 16,13 0-6-16,-1-3-1 15,-3 0 0-15,-5 1 0 16,-10-1 2-16,-2 0 1 16,-7 1-3-16,1-1 0 15,-7-2-1-15,-2 5 1 16,-9-5-7-16,-7 2 0 16,-5-2-3-16,-3 2 0 0,-6 0 4 15,-3 1 3-15,-4-1-7 16,-2 0-3-16,3 1-30 15,-6 2-15-15,3 0-16 16,0 0-7-16,3 0-51 16</inkml:trace>
  <inkml:trace contextRef="#ctx0" brushRef="#br0" timeOffset="20">3294 16693 148 0,'-3'-3'55'0,"3"3"-30"0,-15-3-14 15,15 3 15-15,0 0-6 16,-3 0 1-16,3 0-3 15,0 0-2 1,6 0-2-16,0 0-1 0,0 0-3 16,0-2 1-16,0 2-6 15,0 0-3-15,0 0 10 0,0 0 4 16,3-6-6 0,3 6-1-16,2 0-5 15,4 0-1-15,6 0 5 0,3 0 3 16,3-2 0-16,8-1 1 15,10 0-2-15,3 1-1 16,-1-1-8-16,1-2 0 16,5 5 1-16,1-3 1 15,2 1-1-15,-2 2-2 16,-3 0 1-16,2 0 1 16,-5 2 1-16,-1 1 3 15,1-3-1-15,-3 0 0 0,-4 0-3 16,1 0-2-1,-1 0 3-15,1 0 2 0,-3-3 7 16,-3 1 4-16,-4 2 1 16,-2-3-1-16,-3-2-8 15,-3 5-5-15,-4 0-2 16,4-3 1-16,-3 3-1 16,-6-3-1-16,-3 3 1 15,0 0-1-15,-4 0-25 16,1 0-8-16,3 3-7 15,3 0-4-15,-9-3-19 16,6 8-10-16,3-3-43 16</inkml:trace>
  <inkml:trace contextRef="#ctx0" brushRef="#br0" timeOffset="21">4874 18619 112 0,'-2'-3'44'0,"2"3"-24"0,0 0-6 0,0 0 15 16,0 0-1-16,0 0 1 16,0 0-8-16,0 0-2 15,0 0-11-15,0-5-3 0,0 5 1 16,-3 0-3-16,3 0-2 16,-3 0 2-16,0 5 2 15,0-5-2-15,-3 0 3 16,-3 3 0-16,0-3 2 15,0 0 0-15,0 0-2 16,0 5 1-16,0 0-2 16,0-2 2-16,-3-3-6 15,3 0-3-15,0 0 1 16,0 5 2-16,1-5 0 16,-1 0-1-16,0 0 5 15,0 0 1-15,0 0 2 16,0 0 0-16,-3-5-2 15,0 5-1-15,-3 0-3 16,3 0-2-16,-3 0-2 16,3 0 1-16,1 5 1 15,-1-10 2-15,0 5-1 16,3 0-1-16,0 0 1 16,0 0-1-16,0 5 0 0,0-5 0 15,0 0 0-15,0 0 0 16,0 6-3-16,0-4 2 15,0-2 1-15,1 0 0 16,-1 5 0-16,3-5 2 16,-3 0-3-16,0 0 0 15,0 6 1-15,0-4 0 16,0-2 2-16,3 0 1 16,0 0-4-16,-3 0 1 15,0 6 0-15,-3-6 2 0,3 5-3 16,0-5 0-1,4 0 1-15,-4 0 2 0,0 0-1 16,0 0 2-16,3 0-4 16,-3 3-2-16,0-3-1 15,0 5 3-15,0-5-2 16,-3 0 1-16,0 0 4 16,3 0 1-16,-3 5-1 15,3-5 1-15,-2 0-4 16,-1 0 0-16,-3 0 3 15,3 0 1-15,0 0-4 16,-3 0 1-16,3 0 0 16,-3 0 2-16,0 0-3 15,1 0 0-15,-1 0-1 0,0 0 0 16,0 0 2-16,0 0 2 16,3 0-1-16,0 0-1 15,0 0 1-15,0 0 1 16,-3 0-3-16,4 3 0 15,-7 2 1-15,3-5 2 16,0 5-3-16,0-5 0 16,0 0 1-16,0 0 2 15,0 0-3-15,1 0 0 16,2 0 1-16,-3 0 0 16,3 0 0-16,-3 0 0 0,0 0 0 15,-3-5 0-15,0 0-3 16,3 5 2-16,1 0 3 15,-1 0 1-15,3 5-1 16,0-5-2-16,-3 0-2 16,3 0 1-16,0 0-1 15,0 0 0-15,0 0 2 16,0 0 0-16,-2 0 0 16,2 0 2-16,0 11-3 15,0-17 0-15,0 6 1 16,0 0 0-16,-6 6 11 15,3-6-4 1,0 2-1-16,4-2-3 16,-4 0 0-16,3 0-2 15,0 0-1-15,0 0-2 0,0 0-1 16,0 0 2-16,6 0 2 16,0 0-9-16,12 11-125 31</inkml:trace>
  <inkml:trace contextRef="#ctx0" brushRef="#br0" timeOffset="22">16215 10218 92 0,'-3'-2'35'0,"3"2"-18"0,3 0 2 0,-3 0 16 16</inkml:trace>
  <inkml:trace contextRef="#ctx0" brushRef="#br0" timeOffset="23">16221 10216 258 0,'6'-3'34'16,"0"3"-17"-16,3 0-4 0,0 0-3 16,3 3-5-16,0-3-1 15,3 0-2-15,2 0-2 16,4 0 3-16,6 0 0 0,3 2-1 16,0 1 1-16,2 0 4 15,1-3 4-15,-3 2-2 16,3-2 2-16,-1 0-4 15,1 0 1-15,-3 0-10 16,0 0-3-16,-1 0 9 16,1 0 6-16,0 0-6 15,0 0-2-15,2 3-4 16,1-3 0-16,-3 0-5 16,3 0 0-16,-7 0 7 15,1 0 7-15,-3 0 1 16,3-3 1-16,0 1-3 15,-1 2-1-15,-2 0-6 16,0-3 1-16,-3 3 2 0,0 0 1 16,-3 0-4-16,-1 0-1 15,1 0 5-15,0 0 3 16,-3 0-3-16,0 0 0 16,-3 0-1-16,0-3-2 15,6 1-10 1,-4-1-50-16,4 0-23 15,0 1-22 1</inkml:trace>
  <inkml:trace contextRef="#ctx0" brushRef="#br0" timeOffset="24">17305 10152 208 0,'-6'-5'77'0,"6"2"-42"0,0 0-19 16,0 3 22-16,0 0-18 16,0 0-6-16,6 3-11 15,0-3-2-15,5 3-1 16,7 2 0-16,0 0 0 0,0 6-3 16,-6 0 0-16,0-1-1 15,-3 6 3-15,0-3 0 16,-6 0 1-16,-3 3 2 0,-9-2 3 15,-9-1 2 1,0 0 1-16,0-2-7 0,3-3 0 16,0-1-36-16,1 1-17 15,2 0-55 1</inkml:trace>
  <inkml:trace contextRef="#ctx0" brushRef="#br0" timeOffset="25">16489 9565 156 0,'3'-3'57'0,"0"6"-30"0,-6-3-10 0,3 0 22 15,0 2-13-15,-6 4-5 16,-6 7-6-16,-3 8 0 0,-3 3-8 16,-5 2-4-16,2 1 0 15,0 2 0-15,3-5 1 0,3-1-2 16,6-1-2-16,3-6-24 15,0-3-9-15,3-8-69 16</inkml:trace>
  <inkml:trace contextRef="#ctx0" brushRef="#br0" timeOffset="26">16290 9644 220 0,'-6'-16'85'0,"9"16"-46"0,0 16-39 15,3-11 18-15,0 1-6 16,5-1 3-16,1 0-4 16,6 6-1-16,0 2-6 0,0 0-3 0,0 3 0 15,3 0-1-15,2-3 2 16,-2 3-30-16,-3-8-13 16,0-3-65-1</inkml:trace>
  <inkml:trace contextRef="#ctx0" brushRef="#br0" timeOffset="27">16584 9811 252 0,'-6'10'93'0,"9"-10"-50"0,0 0-46 16,0 0 16-16,3 0 2 15,0 3 4-15,3-3-11 16,3 0-5-16,3 0-2 16,3 0-15-16,0-5-3 0,-1-1-55 15,-2 4-23-15,0-4 3 16</inkml:trace>
  <inkml:trace contextRef="#ctx0" brushRef="#br0" timeOffset="28">16790 9668 176 0,'-6'-3'68'0,"6"6"-36"0,3 5-31 0,0 0 14 16,-3 5-2-16,0 6 5 16,0 10-10-16,0 0-4 15,0-3-3-15,0 3 5 0,0 0 4 16,0-2-3-16,3-3-2 16,-3-6-2-16,0-5-3 15,0-2 3-15,0-3 2 0,0-5-2 16,-3-9-2-16,0-4-3 15,0-4 1-15,0-7 5 16,0-5 2-16,0-1-2 16,3 1-1-16,3-1-1 15,0 4 1-15,3-1 4 16,6 0 6-16,0 3-7 16,2 2-3-16,4 6-2 15,3 8-1-15,-3 5-3 16,0 2 0-16,-3 4 6 15,-6 4 3-15,-3 1 5 16,-3 2 6-16,-9 0-7 16,-3-2-3-16,0 0-11 15,-3-4-5-15,3 1-28 0,0-5-14 16,0 0-37 0,3-6-43-16,3-2 41 15</inkml:trace>
  <inkml:trace contextRef="#ctx0" brushRef="#br0" timeOffset="29">16992 9681 160 0,'-12'8'63'0,"9"5"-34"0,3 3-23 0,0-8 17 16,0 3-1-16,3-1 4 15,3 1-3 1,0-1-2-16,3-2-11 0,0 3 5 0,3-6 4 15,0-5-4-15,3-2 0 0,0-4-5 16,-4 1-1-16,-2-6-3 16,-3 1 1-16,-6-6-4 15,-3 0 0-15,0 3-1 16,-6-6 1-16,0 11-11 16,1 3-2-16,-1 2-33 15,3 1-11-15,0 4-63 16</inkml:trace>
  <inkml:trace contextRef="#ctx0" brushRef="#br0" timeOffset="30">17257 9618 196 0,'-3'-3'74'0,"0"6"-40"0,0-17-18 0,0 20 24 15,0-1-14-15,-3-2-3 16</inkml:trace>
  <inkml:trace contextRef="#ctx0" brushRef="#br0" timeOffset="31">17233 9631 414 0,'3'13'0'0,"6"0"-1"15,3 1 2-15,0 1 2 0,3 1 5 16,-3-2 5-16,-3 1-1 15,-3-4 3 1,-3 0 1-16,-6-1-1 0,-6 3-5 16,-9-2-4-16,-3 2-28 15,0 0-12-15,-6-2-69 16,-2-6-62 0,2 1 56-16</inkml:trace>
  <inkml:trace contextRef="#ctx0" brushRef="#br0" timeOffset="32">17584 3582 140 0,'6'-23'52'0,"6"17"-28"0,-3 4-4 16,-9 2 19-16,0 0 3 15,0 0 4-15</inkml:trace>
  <inkml:trace contextRef="#ctx0" brushRef="#br0" timeOffset="33">17611 3575 417 0,'-6'31'35'16,"-9"4"-7"-16,0 7-13 0,-5 6-2 15,-1-3-8-15,0-3-3 16,0-5-1-16,6-5 1 16,-6-8-21-16,4-6-9 15,2-5-26-15,3-7-9 16,3-4-37-1,9-18-29-15,3-15 55 16</inkml:trace>
  <inkml:trace contextRef="#ctx0" brushRef="#br0" timeOffset="34">17382 3646 224 0,'-21'-13'85'0,"21"13"-46"0,-18 0-19 0,24 0 24 0,-3 0-22 16,3 0-7-1,6 2-6-15,3 6 1 0,3 8-5 16,3 5 1-16,2 6 4 15,7 13-4-15,-6-3 2 0,0 0-7 16,0-3-1-16,-3-5-29 16,-1-2-10-16,-2-6-91 15</inkml:trace>
  <inkml:trace contextRef="#ctx0" brushRef="#br0" timeOffset="35">17745 3937 244 0,'-3'-3'93'0,"6"3"-50"0,6 0-35 0,3-2 24 16,6-1-11-16,0 3-2 15,6-3-11-15,-1 3-5 16,1 0-2-16,0 0-39 0,-3 0-14 15,6 3-67 1</inkml:trace>
  <inkml:trace contextRef="#ctx0" brushRef="#br0" timeOffset="36">18105 3664 240 0,'-3'6'90'0,"6"7"-48"0,0 21-42 16,0-15 18-16,0 23-12 15,0 6-1-15,0 7 1 16,0-4 1-16,0-4-3 16,0-2-3-16,0-5 0 0,0-11 1 15,0-5 3-15,0-8 0 16,-3-8 0-16,0-11-1 15,0-7 0-15,-3-20-2 16,0-4-2-16,-3-14-2 16,3-5 1-16,0 1 5 15,3 1 2-15,6 4 4 0,6 2 1 16,3 2-3-16,3 9-3 16,6 10-2-16,2 8-3 15,1 11 1-15,-6 8-1 16,-9 7 6-16,-3 9 6 15,-12 5-6-15,-9 7-1 16,-6 6-1-16,0-5 2 16,-3-5-14-16,4-6-5 15,-1-5-17-15,3-3-9 16,3-8-19-16,6-5-6 16,6-18-41-16</inkml:trace>
  <inkml:trace contextRef="#ctx0" brushRef="#br0" timeOffset="37">18364 3659 204 0,'3'5'77'0,"-3"6"-42"0,6 8-26 15,-3-9 19-15,0 6 3 16,0 5 6-16,3 0-9 16,0 6-4-16,0-3-14 15,3-3-2-15,0-3 2 0,6-4-2 16,3-6 1-16,-4-3 1 15,4-18 1-15,0-3-5 16,-3-3-2-16,0 1-2 16,-3-4 1-16,-6 1 0 0,-6 0 1 15,-3 3-5-15,-9-1-1 16,-6 3 5-16,-3 6 5 16,0 2-11-16,1 5-2 15,-1 3-27-15,6 0-11 16,6 3-27-16,6-1-11 15,3-2-31 1</inkml:trace>
  <inkml:trace contextRef="#ctx0" brushRef="#br0" timeOffset="38">18653 3638 172 0,'-3'-3'66'0,"6"3"-36"0,-3-2-24 15,0 2 17-15,0 0-5 16,0 0-1-16,-3 2-3 16,0 1-1-16,0 0-7 15,0-1 7-15,-3 4 6 0,0-1 1 16,0 0 3-16,0 0-9 16,3 3-1-16,0 0-9 15,6 3-5-15,3 0-3 16,6 4 3-16,0 1 2 15,6 5 2-15,3 6 10 16,-3-3 3-16,-3-3 8 16,-7-3 2-16,-8 1 2 15,-8-1 2-15,-4-4-14 0,-3-1-7 16,-6-3-32-16,-3-2-12 16,3 0-84-16,-6-2-35 15,-5-9 30 1</inkml:trace>
  <inkml:trace contextRef="#ctx0" brushRef="#br0" timeOffset="39">19439 3651 156 0,'-3'0'57'0,"3"0"-30"0,3 0-21 0,-3 0 17 15,0 0-1-15,0 0 2 16,3 6-7-16,0 4 0 16,-3 6-10-16,0 3 5 0,0 10 1 15,0 5 5-15,0-5 3 16,0-5-9-16,0-6-4 16,0-2-5-16,0-5 0 15,0 0 0-15,0-6 3 16,0-10 1-16,0-1 1 15,-3-12-2-15,3-3-8 16,0-6-1-16,3 1 1 16,0-1 1-16,3 3-2 15,0 6 0-15,3 2-1 16,-3 5 3-16,2 3-5 16,1 6 2-16,0 7 4 15,0 6 2-15,-3 2 2 16,0 3 0-16,-3 2-2 15,-3-2-2-15,0-3 3 16,0-2 2-16,0-3-2 16,0-3 0-16,0 0-3 15,0-5-1-15,3-5 1 16,3-5 2-16,3-9-3 16,3 1 0-16,6-1 1 15,9 3 0-15,-7 6-3 0,1 4 0 16,0 9 2-16,-3 5 0 15,-6 5 3-15,0 3 3 16,0 0-2-16,-3 2 0 16,-3 6-1-16,-1-5-2 15,1-3-17-15,0-6-9 16,0-7-24-16,0-3-8 16,0-11-19-1,0-2-35-15,3-3 32 16</inkml:trace>
  <inkml:trace contextRef="#ctx0" brushRef="#br0" timeOffset="40">19888 3659 172 0,'-3'3'66'0,"3"2"-36"0,-3 8-26 15,3-2 15-15,0 5 0 16,0 2 1-16,3 17 0 16,0-4 2-16,3-1-12 15,0-7-3-15,3-1-1 0,6-7 6 16,3-4 2-16,0-8-1 15,0-11 2-15,-4-8-6 16,7 0-1-16,-12-3-2 16,-3-2-1-16,-6 0 3 15,-6 0 3-15,-6 2-6 16,-3 4-3-16,-2 1-1 0,2 6-1 16,0 3-16-16,3 5-6 15,-6 3-31-15,6-1-14 16,9 1-46-1</inkml:trace>
  <inkml:trace contextRef="#ctx0" brushRef="#br0" timeOffset="41">20109 3646 220 0,'-18'3'82'0,"21"2"-44"0,15 5-42 0,-13-2 13 15,1 6 12-15,3 2 9 16,0 2-11-16,3 1-5 16,0 7-9-16,0 0-2 0,0-2 1 0,0-3-2 15,0-5-2-15,0-5 3 16,-3-3 2-16,-3-5 4 16,-1-3 2-16,1-8-1 15,-3-8-1-15,0-5-5 16,0-3-3-16,-3 0 0 15,0 3-1-15,3 2-3 16,0 3 2-16,-3 3-4 16,9 8-3-1,6 2 3-15,0 3-1 16,0 3 1-16,3 2 5 16,0 0 2-16,5-2 0 15,-2 0-2-15,0-3 1 0,0-6-1 16,0 1 2-1,-3-8 1-15,-4 2-4 0,-5 1-1 16,-6-1 1-16,-3-2 2 16,-6 0-2-16,-2-3 0 15,-4 11-1-15,-3 2 0 16,-3 11 2-16,0 5 0 16,0 6 0-16,3 4 0 15,3 1 0-15,6 16 2 16,3-3-1-16,6-5 2 15,6-3-2-15,6-3-1 16,6-7-4-16,6-6 0 16,6-5-25-16,-1-8-8 0,1-5-25 15,0-19-11-15,-3-3-19 16</inkml:trace>
  <inkml:trace contextRef="#ctx0" brushRef="#br0" timeOffset="42">20772 3646 256 0,'-18'-16'96'0,"15"3"-52"0,-14-8-23 15,11 15 30-15,0 1-16 16,-3 10-3-16,3-2-16 16,0 0-7-1,3 7-11-15,3 4-1 0,3 1-1 16,0 7 2-16,6 1 1 16,-9 1 3-16,0 5 8 15,-3 3 5-15,-3-6-1 0,-6-2 2 16,-3-3-7-16,-3-5-3 15,0-5-12-15,0-3-6 16,1-5-38-16,5-11-15 16,12-11-86-1</inkml:trace>
  <inkml:trace contextRef="#ctx0" brushRef="#br0" timeOffset="43">21213 3678 244 0,'-3'2'90'0,"6"1"-48"0,12 5-42 16,-9-3 16-16,3 1-3 15,5 4 5-15,4-7-6 16,6 2-2-16,3-5-5 16,3-3-4-16,2-2 2 0,-5 0 0 15,-3-3 1-15,-6-3-2 16,-3 1 1-16,-6-1 2 16,-6-2 4-16,-15 2-6 15,-6 3-2-15,-3 3 3 16,-6 8 2-16,1 5 0 0,-1 5 1 15,0 5-6-15,3 4-1 16,6 1 6-16,3 12 4 16,9-3-5-16,6-1-1 15,6-7-4-15,9 0-1 16,6-6 1-16,3-7 0 16,12-6-22-16,-1-5-8 15,-2-5-45-15,0-16-16 16,-6 0-19-1</inkml:trace>
  <inkml:trace contextRef="#ctx0" brushRef="#br0" timeOffset="44">21573 3683 220 0,'-9'13'85'0,"9"3"-46"0,6 5-39 16,-3-10 18-16,0 7 3 15,-3-2 7-15,3 5-15 16,0-5-7-16,0-2-4 15,0-4-2-15,0-2 0 0,3-13 17 16,3-11-9 0,3-5-1-16,6-3-6 15,-1-3-2-15,-2 4 1 16,0 4 2-16,0 6-3 16,3 5 0-16,0 8 1 15,0 8 0-15,-4 8 2 16,-2 2 1-16,-3 9 1 0,0 4 2 15,-3-4-5 1,-3-3-1-16,0-6-29 0,0-2-13 16,0-8-42-1</inkml:trace>
  <inkml:trace contextRef="#ctx0" brushRef="#br0" timeOffset="45">21972 3334 284 0,'0'0'107'0,"0"10"-58"0,3 30-51 0,0-19 20 15,-3 6-7-15,0 12 1 16,0 6-6-16,0 0-2 0,3 8-2 16,0 3-2-16,0-9 1 0,0-4-1 15,0-12 0-15,0-4-44 16,0-9-18-16,-3-4-62 15</inkml:trace>
  <inkml:trace contextRef="#ctx0" brushRef="#br0" timeOffset="46">21835 3551 296 0,'-9'-6'112'0,"12"9"-60"0,0 0-52 15,0-3 21-15,3 0-3 0,9 0 1 16,9 0-13-16,5 0-5 16,1 0-1-16,3 0-3 0,3 0 1 15,-1 2-36-15,-5 1-14 16,-3 5-80 0</inkml:trace>
  <inkml:trace contextRef="#ctx0" brushRef="#br0" timeOffset="47">22204 3601 252 0,'-6'3'93'0,"9"15"-50"0,3 1-50 0,-3-9 14 16,0 3-5-16,0 1 1 0,0 2-1 16,0-3-2-16,0 0 1 15,0 0-30-15,0-5-13 16,0-2-58-16</inkml:trace>
  <inkml:trace contextRef="#ctx0" brushRef="#br0" timeOffset="48">22272 3535 140 0,'-2'-3'55'0,"10"1"-30"0,1-1-89 16,-3 3-18-16</inkml:trace>
  <inkml:trace contextRef="#ctx0" brushRef="#br0" timeOffset="49">22421 3723 244 0,'3'34'93'0,"-3"-21"-50"0,0 1-35 0,0-9 21 16,0-3-2-16,0 1 1 16,0-3-4-16,0 0-1 15,0 0-12-15,0-5 0 0,0-3 2 16,0-8-3-16,0-2 0 15,9-4-6-15,-3 4-3 16,3 2-7-16,3 3-1 16,3 2-10-16,0 6-2 15,3 5-1-15,5 5 0 16,-5 3 8-16,0 0 5 16,0 0 5-16,0 0 1 15,0-3-8-15,0-2-4 0,-1-6 0 16,1-2 0-16,0-3 5 15,-3 0 3-15,-3-3 3 16,-6-4 1-16,-3 1 3 16,-6-2 3-16,-3 3 9 15,-3 3 3-15,-3 10-2 16,0 10 1-16,0 1-11 16,0 7-3-16,3 6 0 15,4 0 3-15,5 0 2 16,5 13 1-16,7-5 0 15,6-3 0-15,3-6-2 16,3-9-1-16,9-6-3 0,-7-6 1 16,1-15-20-16,-6-3-8 15,-6-2-47-15,0-6-18 16,-12 0-25 0</inkml:trace>
  <inkml:trace contextRef="#ctx0" brushRef="#br0" timeOffset="50">22243 3479 124 0,'-6'-2'46'0,"6"2"-24"0,-3 0-2 0,3 0 19 15,-3 0-8-15,0 0-3 16,0 0-10-16,-3-3-1 16,0 0-10-16,3 1 2 0,0-1 4 15,0 0-3-15,3 1 2 16,0-1-5-16,0 0-2 16,3 1-2-16,0 2-3 15,0 0 1-15,0-3-1 16,-3 3 13-16,0 0 8 15,0 0-4-15,-3-2 1 0,0-1-11 16,3 3-2 0,0 0-8-16,0 0-13 15,0 0-8-15,6 0-51 16,0 5-24-16,0-2-3 16</inkml:trace>
  <inkml:trace contextRef="#ctx0" brushRef="#br0" timeOffset="51">22246 3479 152 0,'6'-2'57'0,"-3"2"-30"0,-3 0-14 16,0 0 19-16,0 0-1 15,0 2 4-15,-3-2-4 16,-3 3 1-16,-3-3-18 15,0 0-1-15,0 0 0 0,0 0-5 16,3-3 0-16,0 1-4 16,3-1-3-16,3 0-3 15,3 1-1-15,6-1-1 0,3 3 0 16,0 0 0-16,0 0 3 16,-3 0 0-16,0 0 3 15,-3 3 3-15,-6-3 2 16,-3 5 1-16,-3-2 2 15,-3-1-3-15,0-2-2 16,0 0-2-16,0-2 0 16,3 2-2-16,0-3-1 15,3 0-13-15,3 1-4 16,3-1-42-16,3 0-16 16,3-2-39-1</inkml:trace>
  <inkml:trace contextRef="#ctx0" brushRef="#br0" timeOffset="52">18724 4617 108 0,'0'-5'41'0,"3"2"-22"0,15-5-9 16,-12 5 12-16,-3 1 10 15,0-3 7-15,0-1-6 16,-9 1-2-16,-6 2-17 16,0 1 2-16,-2-1 2 0,-7 3-4 15,-3 5 0-15,-3 6-6 16,0 5-3-16,-2 2-5 16,-1 14-2-16,6 0 1 0,6 0 2 15,12-1-2-15,9-4-2 16,3-6 2-16,6-5 2 15,9-6 2-15,3-7 3 16,2-6-1-16,1-5 2 16,3-15-2-16,-3-4 2 15,-6-2-4-15,-4-3-2 16,-5-2 0-16,-3 0 1 16,-6-6 1-16,-6 0 1 15,-6 3-5-15,0-3 1 16,0 11 6-16,1-2 4 15,-1 4-1-15,3 9 0 16,3 10-10 0,0 5-4-16,3 14-2 15,3 10 4-15,0 5 1 16,6 6-1-16,0 5 2 0,5 3 1 16,1-3 2-16,0 0-1 15,0 0 2-15,0-5-22 16,3-6-9-16,-3-5-39 15,-3-8-15-15,2-5-19 16</inkml:trace>
  <inkml:trace contextRef="#ctx0" brushRef="#br0" timeOffset="53">18980 4556 192 0,'-3'5'74'0,"3"6"-40"0,3 13-38 0,0-11 15 16,-3 3 12-16,0 8 7 16,3 2-13-16,0-2-5 15,0-5-7-15,0-1-4 0,0-5 2 16,-3-2 7-16,0-3 5 16,0-3 2-16,0-21 6 15,0-2-8 1,0-3-11-16,3-3-2 15,3 0-2-15,3 3 0 16,0 2-3-16,3 3 0 16,3 6-3-16,3 2 1 0,0 5-15 15,2 3-4-15,4 3-39 16,0 2-14-16,0-2-22 16</inkml:trace>
  <inkml:trace contextRef="#ctx0" brushRef="#br0" timeOffset="54">19320 4561 188 0,'-9'-2'71'0,"3"-1"-38"0,-3 0-25 15,6 3 16-15,-3 0 3 16,-3 3 4-16,0 2-20 16,-6 6-5-16,3 5-5 15,0 2-1-15,4 4 0 0,2 9 0 0,6-4 0 16,3-3 0-16,2-3 2 15,4-3 1-15,3-7 3 16,0-6-3-16,3-2 0 16,-3-11-1-16,0-5-2 15,0-1 3-15,-3 1 0 16,-3-3-1-16,-3 3 1 16,0 0 0-16,0 5 3 15,-3 3-3-15,0 2-2 16,0 3-3-16,3 5-1 15,0 3-1-15,0 11 3 16,6-1 0-16,-1 1 3 16,7-3-3-16,-3-3 0 15,0-3-23-15,3-2-10 16,0-2-17-16,0-6-9 0</inkml:trace>
  <inkml:trace contextRef="#ctx0" brushRef="#br0" timeOffset="55">19329 4593 152 0,'-6'-2'57'0,"9"-1"-30"0,-6 3-21 16,3 0 15-16,0 0-5 15,3 3 3-15,0 2-8 16,0 3-2-16,0 2-5 15,0 4 2-15,0-1 3 0,0 5-3 16,-3-2-1-16,3 5-2 16,0-5-3-16,-1-3-17 15,-2-2-6-15,0-3-68 16</inkml:trace>
  <inkml:trace contextRef="#ctx0" brushRef="#br0" timeOffset="56">19567 4556 152 0,'-3'-3'57'0,"0"3"-30"0,0 3-16 16,3-3 18-16,0 5-13 15,0 3-3-15,0 6 3 16,3 4 1-16,0 3-8 16,0 14 1-16,3-4 1 0,0-1-4 15,6-4-2-15,-3-2 0 0,5-6 1 16,-2-2-3-16,0-5 0 15,0-6 3-15,0-5 3 16,0-5-4-16,-3-3-3 16,0-5 1-16,0-6 0 15,-3 1-4-15,0 2 1 16,0 2 0-16,-3 4 2 16,-3 5-3-16,3 2-2 15,-3 8-1-15,3 8 3 16,0 3 0-16,-1 3 1 15,4-1-3-15,0-2 2 16,3 0 3-16,0-5 3 16,0-3 0-16,6-6 2 15,3-4 5-15,-3-4 4 0,0-2-6 16,-3-7-3-16,-3-9 0 16,-1 3 2-16,-5-1 2 15,0 1 1-15,-3 3-4 16,0 2 0-16,-6 0-7 15,1 3-1-15,-4 5-27 16,6 3-18 0,3 2-8-16,0 3-14 15,0 0-5-15,9 3-21 16</inkml:trace>
  <inkml:trace contextRef="#ctx0" brushRef="#br0" timeOffset="57">19989 4633 184 0,'0'-3'71'0,"0"6"-38"0,3 0-21 0,0-1 19 16,0 3-7-16,0 3 0 15,0 3-13-15,0 5-4 16,3 5-5-16,-3-2-2 0,0-1 3 15,0-2-4-15,0-3 0 16,-3-2-50-16,0-3-23 16,-3-3-22-16</inkml:trace>
  <inkml:trace contextRef="#ctx0" brushRef="#br0" timeOffset="58">19989 4516 264 0,'-5'-5'99'0,"5"3"-54"0,2-12-50 16,-2 14 15-16,0 0-11 15,3 3 1-15,3 0-18 16,0 5-5-16,0-3-51 16,0 0-19-16,0 0 13 0,0 1 7 15</inkml:trace>
  <inkml:trace contextRef="#ctx0" brushRef="#br0" timeOffset="59">20141 4546 144 0,'0'5'55'0,"6"0"-30"0,0 8-16 0,-3-2 14 16,0 2 11-16,-3 3 8 16,3 3-11-16,-3 2-4 15,0 3-15-15,0-3-3 0,0-3 1 16,0-2-4-16,0-3-1 15,0-5 0-15,3 0-1 16,-3-10 4-16,0-9 5 16,3 0-7-16,0-4-1 15,0-4-5-15,3 0-1 16,3-2 1-16,3 3 0 16,0 2 0-16,0 3 0 0,3 5-3 15,2 5 2-15,-2 3 1 16,0 5 0-16,-3 3 4 15,0 3 5-15,-3 0-5 16,0-1 0-16,-3 1-2 16,0 5-2-16,-3-3-13 15,0 0-4-15,3 6-73 16,0-6 3 0,0-3-39-1,5-2 34-15</inkml:trace>
  <inkml:trace contextRef="#ctx0" brushRef="#br0" timeOffset="60">20573 4617 204 0,'-3'-8'77'0,"-9"5"-42"0,3 1-17 0,3 2 25 16,0 0-13-16,0 2-3 15,-3 4-15-15,0 2-5 16,-3 2-5-16,1 3-4 0,2 9-1 15,3-7 2-15,3 7 0 16,3-4 1-16,3-2 0 16,3-5 0-16,0-3 0 15,2-3 0-15,1-10 0 16,0-6 2-16,3 0 1 16,-3 1-4-16,0-1-1 0,-3 1 5 15,0-1 5-15,0 0-2 16,-3 1 2-16,-3 2-7 15,3 3-3-15,-6 2-2 16,3 3 3-16,3 11-2 16,3 15-1-16,-3 6 3 15,3 5 0-15,0 3 9 16,-3-1 5-16,-3 1 5 16,0 0 3-16,-6-3 0 15,-6 0-1-15,-3-8-8 16,-6-5-3-16,-3-6-18 15,-2-7-7-15,-1-6-41 0,-3-2-15 16,-3-3-64 0</inkml:trace>
  <inkml:trace contextRef="#ctx0" brushRef="#br0" timeOffset="61">20817 4781 104 0,'-3'0'41'0,"3"0"-22"0,-3 0 0 15,3 0 16-15,0 0-4 16,0 0 8 0,3-8-11-16,0 0-15 15,3 3-7-15,-3 0-3 0,3 2 0 0,-3 0 1 16,0 9 2-16,-3 2 1 16,0-3 5-16,-3 3 5 15,0-3 4-15,-3 0 2 16,0 1-8-16,0-1-2 15,0-2-3-15,3-3 1 16,0-3-6-16,0 0-1 16,6-7-7-1,3 2 0-15,3 0-1 16,0 3 2-16,0 7 1 16,-3 1 1-16,0 2 0 15,0 0 2-15,-6-5 3 16,0 0 2-16,-3 3 1 15,-3 0-4-15,0-3-1 16,-3 0 1-16,3-8 0 0,0 0-2 16,3-5-2-1,0 2 1-15,3 3-12 16,0 8 6 0,0 0 2-16,3 0 2 15,-3 0 3-15,0 0 1 16,0 0 1-16,0 0 0 15,0 0 2-15,0 0-19 16,0 0-8-16,-3 0-36 16,3 0-13-16</inkml:trace>
  <inkml:trace contextRef="#ctx0" brushRef="#br0" timeOffset="62">20909 4162 152 0,'-3'0'57'0,"6"3"-30"0,0 2-25 0,0 3 12 16,0 5 8-16,0 16 6 15,0 3-3-15,-3 2-1 16,0 1-13-16,-3 4 4 0,0-4 5 15,-3-4-7-15,0-4 0 16,0-3-7-16,3-3-2 16,0-3-2-16,0-7-2 0,3-3-21 15,0-3-9-15,0-5-27 16,6-2-11-16,0-9-22 16</inkml:trace>
  <inkml:trace contextRef="#ctx0" brushRef="#br0" timeOffset="63">20927 4210 168 0,'-3'-3'63'0,"3"0"-34"0,0 1-10 0,0 2 23 16,0 0-14-16,0 0-4 15,3-3-14-15,0 3-6 16,3 0-3-16,0 0-4 0,0 0 2 16,6 0-1-16,0 0 0 15,3 0 0-15,0 0 0 16,2 0 4-16,-2 0 1 15,0 0-1-15,-3 0-2 0,-3 3 1 16,0-1 1-16,-3 1-1 16,-3 0-1-16,-3-3 3 15,0 5 2-15,0 3 0 16,-3 10 2-16,-3 6 0 16,-3 5 1-16,-3 6 0 15,-3 2 0-15,0 0 4 16,0-3 3-16,1-2-2 15,-1-3 0-15,3-3-5 16,3-7-3-16,3-6-5 16,0-2 0-16,0-3-2 15,3-3-2-15,0-5-6 16,3-3-4-16,0 1-6 16,3-4 0-16,0-2-5 15,0 0 1-15,0-5 6 0,3-5 4 16,-3-3 5-16,0 2 4 15,3 1 3-15,-6-1 3 16,0 3 0-16,0 0-1 16,0 3 1-16,0 2 1 15,-3 4 5-15,0-1 6 16,0 2 4-16,0 4 2 16,0 2-10-16,0 8-5 15,-3 2-8-15,0 9 0 16,-3 4 2-16,0 1 3 15,0-3 2-15,0 1 3 16,0-4 1-16,3-5 1 0,3-2-9 16,0-3-4-16,3-3 3 15,0-5 2 1,3-2 3-16,3-9 3 0,0-8-5 16,0-4-1-16,0-4-5 15,-3 1 1-15,0-14-3 16,0 3 2-16,0 3 1 15,0 7 2-15,0 6 1 16,0 5 1-16,0 6 0 16,0 7 0-16,0 11 0 15,-3 13 0-15,0 3 0 16,0 5 0-16,-3 3 0 16,0-1 2-16,0-4 3 15,0-6 2-15,0-2-1 0,0-6-1 16,0-3-3-16,3-2 1 15,0-8 0-15,0-2 1 16,3-12-2-16,-3-1-2 16,0-7-2-16,0-9 1 15,-3-4 1-15,0 3 0 16,3 3 0-16,0 6 0 16,0 4 0-16,0 6 0 15,0 5-5-15,3 5-1 16,0 11 0-16,0 8 4 15,0 3 3-15,0-1 2 16,0-2-4-16,0-3 1 0,-3-2 2 16,3-1 3-16,0-4-4 15,0-1-3-15,3-5 1 16,0-5 0-16,3-11-2 16,0-8 0-16,0-3-3 15,3 1-1-15,-4 2 4 16,1 6 1-16,-3 4 4 15,0 7 1-15,-3 4-4 16,-3 3-1-16,3 8 1 16,-6 8 2-16,0 2 4 15,0 1 2-15,0-1 1 16,-3-2 2-16,0-3-5 16,1-2-1-16,2-3-2 15,0-3-2-15,6-7-2 16,0-9 1-16,5-5 1 15,1-2-7-15,0-1-3 16,-3 3 1-16,0 6 3 16,-3 2 1-16,-3 8 3 15,0 8 1-15,-3 7 3 16,-3 7 1-16,-3-1 1 16,0 0 2-16,0-3 3 15,1-2-4-15,-1 0-3 16,3-5-1-16,0-3-1 15,3 0 0-15,0-3 0 16,0-5-3-16,3-5 0 16,0-3-3-16,0 0-1 15,0-3 1-15,0-5 2 0,0 3 2 16,0 3 1-16,0 10-6 16,0 10 2-1,0 3 4 1,0 1 5-16,0-4 3 15,0 1 1-15,0-1-2 16,-3-2-1-16,3-2-3 16,0-4-2-16,0-2-2 15,0-5 4 1,0-3 2-16,-3-3-3 16,0-2-1-16,-3-13 0 15,0 2 2-15,0 0-1 0,0 3 2 16,3 5-4-1,0 3 0-15,0 5-4 0,3 3 1 16,0 2 0-16,3 6-1 16,3 5 6-16,0 2 1 15,0 3-3-15,0 1 1 16,0-7 2-16,0 1 1 16,0-2-4-16,0-4 1 15,0-7 2-15,0 0 1 16,0-6-1-16,-3 1 1 15,0-4 0-15,-3 1 1 16,0 0-2-16,0 0-2 16,0 5-2-16,2 0-1 0,-2 3-3 15,6 7 1 1,0 1 3-16,0 2-1 16,0 0 1-16,0 1 4 15,0-4 1-15,-3 1-1 16,3 0-2-16,0-3 1 15,0-3-1-15,0 0 0 16,-3-2 0-16,-3-3-3 16,0 0 2-16,0 3 3 15,0 0 1-15,0 2-1 16,-3 3-2-16,0 5 1 16,0 6-1-16,-3 10 2 15,-3 3 1-15,0 5-1 16,-3 0-2-16,0 0 3 0,1 0 2 15,-1 0 0-15,0-5 0 16,3-3-1-16,0-5 0 16,3-3-5-16,0-2 1 15,3-6 0-15,0 1 2 16,0-17-19 0,3-2 1-16,0-6-1 15,0-5 4-15,0-5 4 16,0-5 2-16,3 5 5 15,-3 8 1-15,0 5 1 16,3 5 0-16,0 9 0 16,-3 12 2-16,0 6 1 15,-3 5 3-15,0 8 3 16,-3 3-2-16,-3-3-2 16,0 0 4-16,0-2 4 0,0-1-9 15,3-7-2-15,0-3 0 16,0-6 3-16,3-2-2 15,0-5-2-15,1-6-3 16,2-5-1-16,2-8-5 16,1-8-2-16,0-5-6 15,3 3-3-15,0-1 8 16,0 6 6-16,-3 5 4 16,0 6 1-16,0 5-5 15,0 5-1-15,-3 0 7 16,3 7 6-16,-3 4-1 15,0 0-1-15,-3 2 2 0,3-3 0 16,-3 1-3-16,3-3-3 16,0-3 0-16,0-5-1 15,0-2-3-15,3-4 2 16,0-2-4-16,0-5 1 16,0-3-3-16,0-8 2 15,-3-5 3-15,0 0 1 16,0 0 1-16,0 5 0 15,0 3 0-15,0 3 0 16,0 4 0-16,0 4 0 16,0 5 0-16,0 2 2 15,0 3-3-15,3 5 0 0,0 3 1 16,3 8 0-16,0-3 0 16,0 6 0-16,-3-3 0 15,0-3 2-15,0-5-1 16,0 0 2-16,0-3-2 15,0-10 4 1,-3-9-1-16,0 1-4 16,0-3 0-16,0 1 0 15,-3-4 2-15,3 3-1 16,0 3 2-16,0 2-4 16,0 3-2-16,3 3-1 15,0 2 0-15,0 3-2 16,6 6 1-16,-3-1 7 15,0 3 4-15,0 0-1 0,2 0 2 16,-2-3-4 0,0 0 0-16,-3-2 1 15,-6 0 0-15,3-3 2 16,0 0-12-16,0 0-5 16,0 0-13-16,-3 0-3 15,3 0-34 1</inkml:trace>
  <inkml:trace contextRef="#ctx0" brushRef="#br0" timeOffset="64">20999 4207 124 0,'-3'8'46'0,"3"0"-24"0,0 2-10 0,0 1 16 16,-3 7-1-16,0 1 2 15,0 2-12-15,-3 0-5 16,0 3-7-16,0-3 5 0,-3 3 3 16,0 0-2-16,0-3 1 15,3-2-7-15,0-4-3 16,0-1-1-16,0-4-1 16,3-2 0-16,0 3 0 15,0-6-3-15,3 0 0 0,0-5 2 16,0 0 0-16,0 0 1 15,0 3 0-15,0 2-3 16,0 1 2-16,-3 4 5 16,0 3 5-16,-3 3-1 15,0 3 3-15,0-3-2 16,0 0 2-16,1-3-4 16,2-3 1-16,0-2-5 15,0-2 0-15,0-4-14 16,3-2-8-16,3-5-43 15,6-6-20-15,-1-2-12 16</inkml:trace>
  <inkml:trace contextRef="#ctx0" brushRef="#br0" timeOffset="65">20802 4813 76 0,'3'-6'30'0,"0"4"-16"0,3 7-1 0,0-5 11 15,0 3 7-15,0 2 4 16,0 0-2-16,0 1 0 0,0-1-7 15,0-2-4-15,-3-1-12 16,-3-2 11-16,0 0 6 0,-3 0-8 16,0 3-1-16,0-3-8 15,0-3-2-15,-3 1-6 16,3-4-4-16,0-2-2 16,3 0 3-16,3 0-2 15,6 3-1-15,0-5 3 16,3 2 0-16,-1 8-2 15,1 0 2-15,-3 2-1 16,-3 4 0-16,-3-1 8 16,-3 0 4-16,-3 3 6 15,-3 0 2-15,-3 0 2 16,-3-5 0-16,1 2-7 16,-1-2-3-16,0-3-1 0,3 0 1 15,3-6-5-15,0 1-1 16,3 0-9-16,3-3-2 15,3 2 2-15,3 1 0 16,0 3-4-16,0-1-1 16,0 3 0-16,-3 3 4 15,-3 2-8-15,0-5-3 16,0 5-60-16,0-5-26 16,0 0-7-1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6T23:43:05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4080 10821 204 0,'-3'-2'77'0,"6"-1"-60"0,0 1 6 0,0 2-1 16,0-3 5-1,0 0 8-15,0 3-5 16,-3 0-3-16,3 0-15 15,-3 0 1-15,0 0 1 0,0 0 10 0,3 3 7 16,0 0-5-16,-3-1-3 16,0 1-7-16,0-1 0 15,-3 1-7-15,0 0-1 16,0-1-2-16,3-2-1 16,0 0-3-16,0 0-2 15,0 0-4-15,3 0-2 16,0 0 0-16,0 0 2 15,-3 0 2-15,6 6 1 16,-4-4 3-16,1 4 1 0,-3 2 7 16,0-3 6-16,0 0-4 15,-3 0 1-15,1-2-6 16,-4 0-2-16,0-3-2 16,0-3 0-16,0-2-2 15,3-3-1-15,3 0-4 16,0 0 0-16,3 0 0 15,0 3 2-15,3 2-4 16,0 3 2-16,0 3 6 16,-1 2 4-16,1 0 1 15,-6 3 3-15,0 0 4 16,-3 0 1-16,0-3-6 16,-2 1-1-16,-4-4-2 15,0-2-1-15,3-2-3 16,0-4 1-16,3-1-7 15,3-1-1-15,3 0-1 0,0 2 4 16,0 4-4-16,0-1 2 16,3 3-7-16,-6 0-1 15,0 0-50-15,0 0-22 16,0 0 43-16,0 0 21 16</inkml:trace>
  <inkml:trace contextRef="#ctx0" brushRef="#br0" timeOffset="559.5698">4068 10861 188 0,'0'0'71'0,"0"0"-55"0,3 3 15 0,0-1 3 15,-3 6-4-15,3 3 0 16,0 5-2-16,0 2 2 16,0 9-16-16,0 5 3 0,-3 5 1 15,0 8 1-15,0 13 1 16,0 13 13-16,0 3 8 15,0 0-8-15,-3 3-4 16,-3-11-6 0,6 3-14-16,-3-3-2 15,6-8-5-15,-3-7-8 16,0-9 3-16,0-8-21 16,0-4 14-16,0-7-58 15,0-7 38-15,0-3-154 16,0-2 102-16,-3-6-86 15,3 1 96-15</inkml:trace>
  <inkml:trace contextRef="#ctx0" brushRef="#br0" timeOffset="860.4105">3946 11671 272 0,'-3'2'101'0,"0"1"-78"0,3 2-2 0,3 3-8 16,0 6 8-16,0 4 31 15,3 6-28-15,3 8 28 16,0-1-30-16,0 4 9 16,2 2-19-16,1-8-2 15,0-3-6-15,0-4-1 16,3-4-1-16,-3-7 3 15,3-1-3-15,-3-7-3 16,3-3 0-16,-3-11-67 16,2-2 36-16,-2-13-48 15,0-1 46-15</inkml:trace>
  <inkml:trace contextRef="#ctx0" brushRef="#br0" timeOffset="1427.476">4112 10763 260 0,'-2'-5'96'0,"2"5"-75"0,0 0 21 0,0 0 3 16,0 0-14-16,5 3-6 15,4-1-3-15,3 1-2 16,6 2-11-16,9 0 8 0,3 1 5 0,2-4 0 16,7 1-1-16,6 0-3 15,2-1-1-15,7 1-5 16,0 2-2-16,-1 1-6 15,-2-1-1 1,-7 0-1-16,-2 0-2 0,-6-2 1 16,-3-3 1-16,-4 0 1 15,-2-3 1-15,-3-2-2 16,-6 3-2-16,-3-4-6 16,-3 4-1-16,-4-1-13 15,-2 0-4-15,0 3-42 16,0 0-20-16,-3-2 45 15,0 2 21-15</inkml:trace>
  <inkml:trace contextRef="#ctx0" brushRef="#br0" timeOffset="1776.3909">4848 10718 312 0,'-12'0'118'0,"3"0"-92"0,12 0 0 0,-3 0-6 15,0 0-12-15,6 0 0 16,0 0 9-16,3 3 4 16,6 0-11-16,2 2-6 0,7 0-2 15,6 0-2-15,0 3 0 16,-3 0 2-16,-1 0 1 0,-5 3-10 15,-6-1-3-15,-6 4 22 16,-12-1 11-16,-9 3 9 16,-6 2 6-16,-6-2-15 15,1 0-5-15,2-5-20 16,3-1-6-16,3-5-114 16,6-7-48-16,12-9 86 15,3-2 42-15</inkml:trace>
  <inkml:trace contextRef="#ctx0" brushRef="#br0" timeOffset="2209.7631">5181 10329 308 0,'3'3'115'0,"-6"0"-89"0,0 2 21 0,0 3 5 0,-3 5-13 16,-6 11-2-16,-3 5-10 15,-2-3-5 1,-1 6-12-16,-6 0-4 0,0-3-22 15,3-2-9-15,3-6-56 16,0-5-22-16,4-3 53 16,2-5 26-16,3-8 20 0</inkml:trace>
  <inkml:trace contextRef="#ctx0" brushRef="#br0" timeOffset="2376.3179">4961 10419 340 0,'3'0'126'0,"-3"3"-98"0,9-3 6 0,-3 3-6 15,6 5-5-15,2 5 1 16,4 3 0-16,3 5 0 16,3 0-13-16,3 0-4 0,0 0-1 15,-1 0-41-15,-2-2-15 16,0-6 22-16,0-5 14 0</inkml:trace>
  <inkml:trace contextRef="#ctx0" brushRef="#br0" timeOffset="3126.3461">3532 11824 308 0,'-3'-5'115'0,"3"5"-89"0,0 0 5 0,0 0-1 16,3 3-4-16,3 2 2 15,0 3 2-15,3 8 1 16,3 0-16-16,3-1-5 0,6 4 1 15,-7-1-9-15,7 1-1 16,0-3-14-16,-3-3-5 16,-3-2-12-16,0-3-6 15,-3-6-47-15,0-2-19 16,-4-5 51-16,-2-6 26 16</inkml:trace>
  <inkml:trace contextRef="#ctx0" brushRef="#br0" timeOffset="3305.4536">3767 11830 324 0,'-3'-3'121'0,"-3"3"-95"0,6 3 14 16,0-1-3-16,0 3-29 16,-3 9-8-16,0 4 26 15,-3 9 14-15,0 4-19 16,-3 9 4-16,-2 8 3 0,-1-1-12 31,0 1-8-31,-3 0-64 16,6-3 29-16,-3-8-42 15,6-6 40-15</inkml:trace>
  <inkml:trace contextRef="#ctx0" brushRef="#br0" timeOffset="6775.7406">10408 11046 160 0,'-18'-2'63'0,"12"2"-49"0,-3-3 16 0,6 3 3 15,0 0 6-15,0-3 5 16,0 3-3-16,3 0-3 15,0 0-21-15,3 0-8 0,9 6-4 16,9-4 1-16,12 4 1 0,14-1 5 16,16 0 3-1,23-2-4-15,21 2-1 0,18-5 0 16,24 5 4-16,6 1-4 16,9-4 2-16,-1 1-7 15,-8 0-3-15,0-6 3 16,-15 0 4-16,-15-2 4 15,-15 0 2-15,-21 0-6 16,-14-1-3-16,-16-2-3 16,-14 3-3-16,-12 2-15 15,-16 1-5-15,-8-1-14 16,-9 3-7-16,-6 0-32 16,-2 5-14-16,-4-2 44 15,0 2 22-15</inkml:trace>
  <inkml:trace contextRef="#ctx0" brushRef="#br0" timeOffset="7042.0287">12450 10906 336 0,'-9'-13'126'0,"9"10"-98"0,3 3-8 0,3 3-8 15,6 2-16-15,3 3 1 16,5 3 1-16,13 2 1 15,3 3 1-15,6 2 4 0,2 4 5 16,1 1-5-16,-6 1 0 16,-7-3-2-16,-8-2-2 15,-6-1 9-15,-12-2 4 0,-15-3 2 16,-15 1 4-16,-12 2-11 16,-2-1-4-16,-4 1-67 15,0 0-30-15,4-3 47 16,8-2 22-16</inkml:trace>
  <inkml:trace contextRef="#ctx0" brushRef="#br0" timeOffset="9277.1136">14617 11319 176 0,'3'-5'68'0,"-3"2"-52"0,3 0-3 0,-3 3-3 16,0 0-1-16,0 0 2 16,0 0 3-16,0 0 4 15,0 0-10-15,0 0 4 0,0 0 4 0,0 0 1 16,0 0 1-16,0 0 2 15,0 0 0-15,0 0-3 16,0 0 0-16,0 3-1 16,0 0 0-16,-3-3-6 15,0 0-2-15,3 0 7 16,-3 0 4-16,0 0-11 16,0 0-5-16,3 0-2 15,0 0 1-15,0 0-1 16,0 0-1-16,0 0-8 15,0 0-5-15,3 2 15 16,-3-2 10-16,3 6-16 16,-3-1-6-16,0-5 13 0,0 0 6 15,0 0-8-15,0 0-2 16,0 2 6-16,-3-2 6 16,0 0-1-16,0-2 2 15,0-1-5-15,0 1-2 16,3-1-2-16,-3 0 0 15,3 1-4-15,0-1 0 16,0 0-1-16,0 1 0 16,0 2-3-16,0 0 1 15,6 0 0-15,0 2-1 16,0 4 4-16,0-1 2 16,0 3-2-16,-3 0 0 15,-3 0 3-15,0 0 1 16,-3 0 1-16,-3 0 2 15,-3-3-3-15,-3-3 0 16,0-2-1-16,0-2 1 0,0-3 0 16,3-6 1-16,3-2-7 15,3-1 0-15,6 1-4 16,6 0 2-16,0 2 1 16,6 3-1-16,0 6-1 15,0 4 1-15,0 6 3 16,-3 3 3-16,-3 5 2 15,-4 0 1-15,-5 0 2 16,-2 0 1-16,-7-1-1 16,-3 1 1-16,0-8-6 15,-3-3-1-15,0-2 2 16,3-6 1-16,0-2-1 0,3-5 1 16,6-4-9-1,3 4-3-15,6-1 0 16,3 6 0-16,3 5 3 15,0 5 2-15,0 3 2 0,0 3 1 16,-3 2 3-16,-3-2 1 16,-3-4 1-16,-6 1 2 15,-3 0-1-15,-3-2 2 16,-6-4-13-16,0 1-5 16,0-3-72-16,0 0-30 15,6-5 55-15,6-3 29 16</inkml:trace>
  <inkml:trace contextRef="#ctx0" brushRef="#br0" timeOffset="9862.5487">14569 11422 128 0,'3'-5'49'0,"0"-1"-38"0,0 6 6 0,-3 0 1 15,0 0 1-15,0 0 1 16,3 3 0-16,-3 2 0 15,-6 9-11-15,-6 4 6 0,-6 9 2 16,-8 7 6-16,-10 16 6 0,-15 19 1 16,-11 16 4-16,-16 5 6 15,-8 23 2-15,-3 7 0 16,-7-12-2-16,1 1-10 16,-3 10-4-16,9-6-15 15,5-9-4-15,7-17-3 16,6-8 0-16,2-2-2 15,10-8 1-15,5-6-4 16,6-10-2-16,13-8-14 16,2-5-6-16,6-8-52 15,6-6-24-15,3-5 52 0,6-5 23 16</inkml:trace>
  <inkml:trace contextRef="#ctx0" brushRef="#br0" timeOffset="10424.0541">12998 13451 184 0,'-3'0'71'0,"3"0"-55"0,0 0 13 16,0 0 4-16,0 0-13 15,6 3-3-15,5-3-4 16,7 0 1-16,9 0-7 0,15-3 7 0,20 1 3 16,16-6 8-16,26-8 7 15,30 3-8-15,26-6-2 16,31 1-11-16,26-1-4 15,18-5-7-15,15-2 0 16,0-1-2-16,1 4 0 16,-10 1 0-16,-15 4 0 15,-21 5 13-15,-20 5 7 16,-30 2-11-16,-24 1-4 16,-24 3-7-16,-27-1-2 15,-20 0-50-15,-34 9-20 16,-26-6 38-1</inkml:trace>
  <inkml:trace contextRef="#ctx0" brushRef="#br0" timeOffset="10958.6155">14542 11269 200 0,'12'-16'77'0,"-3"13"-60"0,9 0-5 0,-6 6-4 15,6 2 2-15,6 6 5 16,5 10 8-16,7 14 3 16,12 12-13-16,17 9 5 0,22 18 3 0,11 24-3 15,21 15 2 1,18 28-5-16,9 10-1 0,14-1 9 16,7 9 5-1,-6-16-12-15,-3-19-7 0,-13-10 6 16,-14-11 1-16,-18-15-10 15,-14-14-5-15,-22-19-37 16,-14-10-13-16,-16-10 24 16</inkml:trace>
  <inkml:trace contextRef="#ctx0" brushRef="#br0" timeOffset="12114.7339">13102 13436 104 0,'3'-14'41'0,"0"14"-32"0,0 0 0 0,-3 0-3 16,3 6 4-16,0 4 4 15,-3 9 15-15,-3 12 6 16,0 17 1-16,0 13 3 16,0 21-21-16,-3 40 3 0,-3 26 2 15,0 48 1-15,0 47 1 0,0 51-6 16,3 31-1-16,3 22-4 16,0 2 1-16,3-8 3 15,3-21 1-15,3-31 3 16,0-27 1-16,0-29-6 15,0-30 0-15,0-20-12 16,0-35-6-16,0-26-21 16,-3-19-9-16,3-13-57 15,0-19-23-15,3-18 58 16,-1-8 27-16</inkml:trace>
  <inkml:trace contextRef="#ctx0" brushRef="#br0" timeOffset="12610.4079">13123 17989 220 0,'17'-16'82'0,"-5"14"-64"0,24-4 0 16,-12 12-6-16,15-4 0 16,11 3 3-16,10 9-6 15,17-1-1-15,24 0-4 16,12 0 2-16,24-2 3 0,18-3-1 16,21-8 3-16,8-8 0 15,13-11 3-15,8 1-5 16,6-14-1-16,1 6-4 15,-10-1-3-15,4 1-5 0,-19 5 0 16,-11-3-7-16,-4 3-1 16,-23-11-42-16,-18 11-16 15,-12-3 35-15,-24-5 20 16</inkml:trace>
  <inkml:trace contextRef="#ctx0" brushRef="#br0" timeOffset="13195.8427">16977 13208 188 0,'-18'48'71'0,"9"-9"-55"0,-5 25 15 0,8-22 3 15,-6 43 0-15,-6 37 2 16,-6 47-4-16,-6 56-2 16,0 42-17-16,-2 40 1 0,2 29 0 15,0 16-1-15,3 2 0 16,1-23-1-16,-1-37 2 16,3-32-1-16,3-43 2 0,9-31 1 15,0-21-1 1,3-27-7-16,0-21-5 15,4-29-44-15,-1-3-20 0,-3-15 31 16,0-22 14-16</inkml:trace>
  <inkml:trace contextRef="#ctx0" brushRef="#br0" timeOffset="14507.3385">15528 16150 296 0,'-18'45'110'0,"15"16"-86"0,3 45 0 16,0-43-4-16,0 48-12 15,-3 40 0-15,-3 19-6 16,0-1-2-16,0-16 0 16,0-31-3-16,3-13 0 0,0-25-7 15,0-23-2-15,0-11-39 0,0-23-17 16,0-19 33-16,-3-21 17 16</inkml:trace>
  <inkml:trace contextRef="#ctx0" brushRef="#br0" timeOffset="14862.3842">15465 16296 368 0,'3'-21'140'0,"12"7"-109"0,18-17-9 0,-12 23-11 16,8-11-25-16,10-2-3 15,3-3-9-15,8 3-4 0,1-3 17 16,2 3-9-16,4 2 0 0,-3 6 3 16,-4 5 3-16,-5 3 12 15,-9 13 5-15,-7 8 8 16,-5 13 7-16,-6 16 5 16,-3 26 2-16,-6 19 14 15,-6 27 8-15,-3 23-6 16,-6 16-1-16,-3 0-8 15,0 3-2-15,0-16-13 16,6-19-4-16,0-13-7 16,3-23-3-16,-3-20-14 15,3-9-4-15,0-14 9 0,3-14 4 16</inkml:trace>
  <inkml:trace contextRef="#ctx0" brushRef="#br0" timeOffset="16799.2085">14480 10673 160 0,'3'-13'63'0,"-3"5"-49"0,0 5 29 0,0 1 10 0,-3 2-12 16,-3 2-1-16,-3 4-10 15,-3 4-2-15,-3 6-15 16,-3 5 8-16,0 9 2 0,1 7-3 16,2 5-1-16,3 3-5 15,6 2-1-15,6 1-5 16,6-6-3-16,6-5-5 16,6-5-2-16,2-8-13 0,1-5-5 15,3-6-38 1,0-8-17-16,0-5 39 0,-3-8 18 15</inkml:trace>
  <inkml:trace contextRef="#ctx0" brushRef="#br0" timeOffset="17025.1377">14605 10721 304 0,'-3'0'112'0,"0"5"-87"0,3 8-2 0,3-2-6 16,0 5 0-16,0 10 4 16,0 9-6-16,3 2-4 15,-3 2-6-15,3 1 7 0,0-5 7 16,-3-6-23-16,3-3-9 0,0-7-36 16,-1-3-14-16,-2-6 33 15,0-10 15-15</inkml:trace>
  <inkml:trace contextRef="#ctx0" brushRef="#br0" timeOffset="17390.1661">14688 10750 344 0,'-9'-5'129'0,"12"7"-100"0,0-2-9 15,3 0-10-15,0 0-8 16,6-2 3-16,3-1 7 0,3-2 2 16,3 0-7-16,2-3-4 0,1-3-2 15,0 3-12-15,0 0-3 16,-3 0 5-16,-6 6 4 16,-3-1 4-16,-7 6 3 15,-2 4 5-15,-3 9 6 16,-3 8 4-16,0 8 4 15,-2 5 0-15,-1 3 2 16,0-1-7-16,3 1-1 0,0-3-12 16,0-5-1-16,3-6-9 15,0-5-3 1,0-5-47-16,0-2-22 0,0-4 40 16,0-2 19-1</inkml:trace>
  <inkml:trace contextRef="#ctx0" brushRef="#br0" timeOffset="17579.6543">14780 10917 332 0,'-8'-3'126'0,"11"0"-98"0,2 3-3 15,1 0-7-15,0-2-1 16,6-4 4-16,3 1-8 0,3 0-5 15,0 0-5-15,6-1-40 0,0 4-15 16,-4-4 24-16,1 1 14 16</inkml:trace>
  <inkml:trace contextRef="#ctx0" brushRef="#br0" timeOffset="17824.0076">15123 11025 240 0,'15'11'90'0,"-12"-1"-70"0,6 14 21 0,-6-13 4 0,-3 2-10 16,-3 3-1-1,-3 2-13-15,-6 1-3 0,-3-1-10 16,-3-2-7-16,-3-2-2 0,0-4-32 15,0-5-13-15,1-5 23 16,2-5 11-16</inkml:trace>
  <inkml:trace contextRef="#ctx0" brushRef="#br0" timeOffset="18273.8052">15289 10798 300 0,'-2'0'112'0,"2"0"-87"0,0 0 4 0,2 0-2 16,1-3-18-16,-3-2-2 15,3-3-5-15,0-3 1 0,0 1-2 16,0-1-3-16,0 0 1 0,3 1-1 16,-3 2 0-16,0 0 0 15,0 3 0 1,-3 5 0-16,3 5 0 0,0 6 6 15,0 4 5-15,0 9 8 16,3 5 4-16,-3 3-4 16,0 3 0-16,0-1-10 15,0-2-2-15,0-1-12 16,0-7-3-16,0 0-110 16,-3-5-46-1,0-6 83-15</inkml:trace>
  <inkml:trace contextRef="#ctx0" brushRef="#br0" timeOffset="18454.324">15275 11083 348 0,'-9'3'129'0,"9"-8"-100"0,3 5-11 0,3 0-10 16,3-3-8-1,2 0 2-15,4-2 10 0,3 0 7 16,0 2-10-16,3 1-2 0,0-1-3 15,0 3-77-15,-1 3-35 16,-2-6 54-16,-3-2 26 16</inkml:trace>
  <inkml:trace contextRef="#ctx0" brushRef="#br0" timeOffset="18707.159">15647 10610 280 0,'23'18'107'0,"-11"-4"-83"0,6 15 13 15,-9-11 1-15,0 14-2 16,0 10 2-16,-3 9 2 15,-3 1 0-15,-6 4-22 16,-9 2-8-16,-18 0-5 0,-17 3-3 0,-4-10-2 16</inkml:trace>
  <inkml:trace contextRef="#ctx0" brushRef="#br0" timeOffset="20868.3719">8693 6313 216 0,'-3'-3'82'0,"3"1"-64"0,0 4 13 0,0-2 1 15,0 3-6-15,-3 2-1 16,-2 8 2-16,-7 11 0 0,-3 3-14 15,-6 5-1-15,0 2-1 0,0 0-4 16,0-5-2-16,6-2-9 16,1-3-3-16,2-8-47 15,3-3-19-15,6-11 37 16</inkml:trace>
  <inkml:trace contextRef="#ctx0" brushRef="#br0" timeOffset="21108.7298">8497 6384 280 0,'-6'-10'107'0,"6"7"-83"0,3-2 4 16,-3 5-2-16,0 0-6 16,0 0 11-16,6 8-5 15,3 5-14-15,3 6-1 0,0 2 0 16,3 3-4-16,-1-1 1 15,4 1-5-15,0-3-2 16,0-2-7-16,-3-3-1 16,0-3-112-1,-3-2-49-15,-3-4 85 16</inkml:trace>
  <inkml:trace contextRef="#ctx0" brushRef="#br0" timeOffset="21291.2403">8762 6525 288 0,'3'-3'107'15,"-3"3"-83"-15,3 3-9 0,-3 2-9 0,3 6 7 16,-3-1 6-16,0 9-1 16,0-1 2-16,0 3-11 15,0 0-8-15,3 1-3 0,0-4 1 16,3-2 0-16</inkml:trace>
  <inkml:trace contextRef="#ctx0" brushRef="#br0" timeOffset="21875.6773">9426 6392 296 0,'-3'-2'110'0,"6"2"-86"0,0 2-2 16,-3-2-5-16,0 0 2 15,6 6 6-15,0 2 2 0,2 2 3 16,1 3-16-16,3 3-4 0,0 3 1 15,0-1-7-15,0 1-2 16,-3-3-8-16,3 0-4 16,-3-3-32-16,-3-3-15 15,0-2-72 1,0-2-29-16,0-6 82 16</inkml:trace>
  <inkml:trace contextRef="#ctx0" brushRef="#br0" timeOffset="22090.1152">9643 6387 304 0,'-12'11'115'16,"9"2"-89"-16,-6 8-8 0,3-8-9 0,-3 8 21 16,-3 6 15-16,-3 5-14 15,-2-1-4-15,-1 4-17 16,0-1-6-16,0 1-1 0,3-1-13 15,3-2-3-15,3-8-45 16,0-3-19-16,6-5 40 16,0-6 18-16</inkml:trace>
  <inkml:trace contextRef="#ctx0" brushRef="#br0" timeOffset="22279.5964">9670 6615 376 0,'3'-8'140'0,"0"10"-109"0,6 4-17 0,-3-1-17 16,0 3-6-16,-4 2 5 15,1 6 9-15,-3 3 5 16,0 2-5-16,0 3 1 0,0 0 1 16,0-1-89-16,0 1-39 15,-3-5 60-15,1-11 30 16</inkml:trace>
  <inkml:trace contextRef="#ctx0" brushRef="#br0" timeOffset="23060.0541">11268 6334 256 0,'0'0'96'0,"-3"0"-75"0,0 0 19 16,3 3 2-16,-3 5-16 0,-3 0-2 15,-3 5-8-15,0 5 0 16,-3 6-9-16,-2 3 0 0,-1 4 3 16,-3 4-8-16,0-3-3 15,0-3-7-15,3-3-2 16,3-5-64-16,3-2-25 15,1-6 50-15,-1-2 25 16</inkml:trace>
  <inkml:trace contextRef="#ctx0" brushRef="#br0" timeOffset="23302.4058">11087 6398 304 0,'-6'-11'115'0,"3"8"-89"0,9 1-10 16,-6 2 2 0,9 5 0-16,2 3 11 15,1 5 4-15,3 6-17 16,0 2-3-16,3 3-1 0,0 0-10 16,0-1 0-16,0-1-22 0,-1-4-7 15,1-2-92 1,-3-6-39-16,0-2 81 15</inkml:trace>
  <inkml:trace contextRef="#ctx0" brushRef="#br0" timeOffset="23601.6018">11343 6543 376 0,'-6'-2'140'0,"9"2"-109"0,8-8-20 0,-2 5-14 15,0 0-6-15,3 6 2 16,0 0 9-16,-3 2 4 16,0 3-3-16,-3 5 3 0,-6 0 3 15,-3 3-14-15,-6 0-6 16,0-3 3-16,0 0 2 0,0-2 4 16,3-3 3-16,0-3 11 15,3 1 7-15,3-4-12 16,0-2-6-16,6 3-4 15,6-3-1-15,3 0 5 16,3 0 1-16,3 0-73 16,-3 3-32-16,0 2 50 15,2 3 26-15</inkml:trace>
  <inkml:trace contextRef="#ctx0" brushRef="#br0" timeOffset="24220.9508">11971 6347 260 0,'3'0'99'0,"3"8"-77"0,8 6 15 0,-8-7 3 16,3 7-7-16,3 2 3 16,0 5-9-16,0 0-2 15,0 0-14-15,0 0-2 0,0 0-2 16,0-5-21-16,0 0-8 15,-4-5-2-15,4-6-96 32,-3-2-29-32,0-6 76 15</inkml:trace>
  <inkml:trace contextRef="#ctx0" brushRef="#br0" timeOffset="24441.3517">12233 6363 296 0,'-6'-2'112'0,"3"2"-87"0,0 8 0 16,3-3-7-16,-3 5-11 16,-3 6-2-16,-3 5 22 15,0 6 9-15,-3 7-18 16,-3 3-3-16,0 0-1 0,0-2-2 16,3-3 3-16,3-3-10 15,1-3-6-15,2-5-17 16,0-2-8-16,3-6-69 15,3-8-30-15,6-5 65 16,6-2 30-16</inkml:trace>
  <inkml:trace contextRef="#ctx0" brushRef="#br0" timeOffset="24757.6204">12265 6601 368 0,'-3'-8'140'0,"12"3"-109"0,6-3-9 0,-6 6-9 16,0-4-12-16,0 4 2 16,0-1-11-16,-3 3-2 15,0 3 5-15,-3 7 11 0,-6 3 8 0,-3 1-8 16,-3 2-4 0,-3-1-19-16,0 1-9 15,0 0 14-15,3-3 7 0,3-2 20 16,3-3 10-1,3 0-21-15,6-3-11 0,6-5 18 16,6 0 10-16,3 0-9 16,3 0-4-16,-1 3-7 15,-2-1-2-15,-3 1-56 16,-3 2-25-16,-6 3 42 16,-6 3 20-16</inkml:trace>
  <inkml:trace contextRef="#ctx0" brushRef="#br0" timeOffset="25492.6501">14013 6390 244 0,'-6'0'93'15,"0"5"-72"-15,-6 8 5 0,6 0-3 0,-3 9-4 16,-6 4 1-16,-3 6-7 15,-6 2 0-15,0 1-8 16,1-4-5-16,2-2-1 0,0-2-10 16,3-6-3-16,3-2-61 15,3-6-26-15,3-5 52 16,3-3 25-16</inkml:trace>
  <inkml:trace contextRef="#ctx0" brushRef="#br0" timeOffset="25762.9275">13825 6427 268 0,'0'-6'101'0,"6"4"-78"0,0 2 4 0,0 2-1 16,0 4 0-16,3 2 5 15,3 5-2-15,0 3 2 16,2 5-17-16,4 3-4 0,0 2 1 16,0 1-9-16,3-1-1 15,0-5-21-15,-3-2-7 16,-1-6-94 0,-2-2-40-16,-3-3 84 0</inkml:trace>
  <inkml:trace contextRef="#ctx0" brushRef="#br0" timeOffset="26289.5246">14182 6612 220 0,'-3'-3'85'0,"0"-2"-66"0,0 8 25 0,3-3 9 16,0 0-18-16,0 0-7 15,3-3-15-15,3 0-4 16,3-2-5-16,3 2-1 0,3 1 1 16,3 7-5-16,-3 0 1 15,0 1 0-15,-10 4 0 16,-2 3 0-16,-6 3 0 16,-2-2 0-16,-4-1 2 15,3 0-3-15,3-2 0 16,3-1-8-16,3-2-2 0,6 0 6 15,2 3 2 1,4-1 7-16,-3 1 2 16,0 2 9-16,-6 3 4 0,-9 2 8 15,-6 1 6-15,-9-1-14 16,-2-2-3-16,-4-2-15 16,0-4-3-16,3-2-76 15,3-5-33-15,6-6 56 16,6-5 27-16</inkml:trace>
  <inkml:trace contextRef="#ctx0" brushRef="#br0" timeOffset="26858.5098">15132 6403 304 0,'-3'-8'115'0,"0"8"-89"0,6 0 21 16,-3 0 3-16,6 8-29 16,0 8 9-16,3 5 3 15,2 3-17-15,1 2 0 0,3 3 1 16,0 0-9-16,-3-5-2 15,0-3-13-15,0-2-29 16,0-6-4 0,-3-8-50-16,0-2-21 15,0-8 58-15,2-6 27 16</inkml:trace>
  <inkml:trace contextRef="#ctx0" brushRef="#br0" timeOffset="27073.9327">15379 6392 368 0,'-3'-8'140'0,"3"11"-109"0,0-3-11 0,0 0-13 16,0 5-13-16,0 9 1 0,-3 4 20 15,-3 11 12-15,-6 8-13 16,-3 6 2-16,-3 2 0 0,-3 0-2 16,4 0 0-16,-4-1-8 15,3-6-4-15,3-7-15 16,3-4-6-16,3-6-52 15,9-11-26 1,6-7 48-16</inkml:trace>
  <inkml:trace contextRef="#ctx0" brushRef="#br0" timeOffset="27563.6236">15438 6601 156 0,'-6'-2'60'0,"6"-1"-47"0,0 3 32 16,0 0 11-16,0 0-17 15,3 0-5-15,3-3-20 16,3 3-7-16,3 0-4 16,0 3 0-16,0-3 0 0,-3 5-1 15,-3 3-2-15,-3 0 3 16,-3 0 0-16,-3 0-1 15,0 0-2-15,0-3-4 16,3 1 0-16,0-1-7 16,3 0 35 15,6 6-14-31,0-1 8 0,-3 4 5 16,-3-1 2-16,-6 0 1 0,-6 0-1 15,3 1-14-15,-9-1-4 16,-3 0-54-16,3-2-22 15,0-3 34-15</inkml:trace>
  <inkml:trace contextRef="#ctx0" brushRef="#br0" timeOffset="29035.6853">6732 7408 188 0,'-15'14'71'0,"6"-1"-55"0,-9 13 2 15,9-13-3-15,-3 6 7 16,-3 2 6-16,-2 0-6 16,-4 1 0-16,0-1-13 15,0-3-36-15,6-2-15 0,0-3 21 16,3-2 10-16</inkml:trace>
  <inkml:trace contextRef="#ctx0" brushRef="#br0" timeOffset="29275.0442">6562 7461 280 0,'0'-8'104'0,"0"8"-81"0,0 0-2 0,3 0-4 16,3 3 0-16,3 5 4 16,3 0 9-16,0 2 4 15,3 1-18-15,3 2-7 0,5 0-2 0,1 1-13 16,3 2-3-16,0-1-64 16,-3 1-27-16,-4 0 51 15,-2-3 25-15</inkml:trace>
  <inkml:trace contextRef="#ctx0" brushRef="#br0" timeOffset="29956.2233">8027 7385 348 0,'-6'0'129'0,"9"0"-100"0,0 0-4 16,-3 0-10-16,6 5 2 0,0 3 4 15,3 2 8-15,2 6 5 16,4 0-18-16,0 3-3 16,3-1-1-16,0 1-5 0,-3 2-2 15,0-3-11-15,0-2-4 16,-4-3-19-16,1 1-7 15,-3-4-54-15,0-4-21 16,-3-4 57-16,0-4 28 16</inkml:trace>
  <inkml:trace contextRef="#ctx0" brushRef="#br0" timeOffset="30161.6733">8306 7408 344 0,'-3'0'129'0,"1"0"-100"0,4 0-9 15,-2 6-10 1,0 2-6-16,-5 7 2 0,-4 7 17 16,-6 1 10-16,-3 7-17 15,-6 7 11-15,-3 8 6 0,0 2-15 16,1-2-5-16,-1-3-21 16,6-7-8-16,3-6-104 15,6-8-48-15,6-8 86 16,6-13 41-16</inkml:trace>
  <inkml:trace contextRef="#ctx0" brushRef="#br0" timeOffset="30856.8138">6717 8446 252 0,'-9'5'93'0,"3"0"-72"0,0 3 3 0,3 0-5 0,-3 3-1 16,-6 7 1-16,0 6-8 15,-5 5-2-15,-1 0-5 16,0 0-5-16,3-2 0 0,0-9-15 16,3-2-6-16,3-5 11 15,0-3 5-15</inkml:trace>
  <inkml:trace contextRef="#ctx0" brushRef="#br0" timeOffset="31033.9815">6544 8485 368 0,'0'-2'140'0,"6"2"-109"0,9 10-9 15,-6-2-9-15,3 5-19 16,3 8-1-16,3 9 10 0,3 4 7 16,5 3-4-16,4-3-36 0,6-4-15 15,3-4 22-15,-1-10 11 16</inkml:trace>
  <inkml:trace contextRef="#ctx0" brushRef="#br0" timeOffset="31692.2133">8071 8522 280 0,'-6'-2'107'0,"6"2"-83"0,3 0-3 16,0 2-4-16,3 4 7 15,0 1 7-15,3 4 1 16,0 2 3-16,3 6-19 16,0 2 0-16,3 0-2 0,0 3-10 15,0-3-1-15,-4-2-19 16,1-6-4-16,-3 0-61 15,0-5-24-15,0-3 54 16,-3-5 26-16</inkml:trace>
  <inkml:trace contextRef="#ctx0" brushRef="#br0" timeOffset="31940.0666">8351 8509 312 0,'-3'-3'115'0,"0"6"-89"0,6-3-19 0,-3 0-14 16,-3 5 3-16,-3 9 6 15,-3 4 27-15,-6 11 11 16,-5 11-20-16,-4 7 5 0,-3 4-1 16,-3 2-6-16,3 0-3 15,1-1-6-15,2-4-1 16,6-6-40-16,3-7-18 0,0-9 22 15,6-7 15 1</inkml:trace>
  <inkml:trace contextRef="#ctx0" brushRef="#br0" timeOffset="32957.347">9458 7488 192 0,'3'-14'71'0,"-3"17"-55"0,0-8 24 0,0 5 9 15,0 0-12-15,0 0-1 16,0 0-12-16,0 0-3 16,0 10-1-16,0 6 2 15,0 3-10-15,0 2-2 16,0 0 5-16,3 0 2 15,0-2-6-15,0-1-2 16,0-4-5-16,0-4-3 16,3-2-5-16,0-5 0 0,0-3-11 15,0-3-6-15,0-2 12 16,0-3 6-16,0 0 3 16,0 3 0-16,0-1 1 15,0 4 1-15,0-1-3 16,3 6 0-16,0 2 12 15,3 3 7-15,-1 0-7 16,4 0-3-16,0-3 3 16,0-2 3-16,3-3 1 15,0-6 4-15,0-1-2 0,-1-4 1 16,-2-2-5 0,0-3 0-16,-6 0-6 0,-3-3-2 15,-3 4 4-15,-6-4-7 16,-3 1-8-1,0 4-43-15,0 4-20 16,3 2 35-16,0 5 17 16</inkml:trace>
  <inkml:trace contextRef="#ctx0" brushRef="#br0" timeOffset="33838.9869">9503 8525 252 0,'0'-8'96'0,"0"8"-75"0,0 0 17 15,0 0 1-15,0 0-10 16,3 8 0-16,-3 5-1 15,3 8 0-15,0 6-15 16,0 2-3-16,0 3-3 0,3-6 1 16,0-2 0-16,0-6-4 15,3-4-3-15,0-6-3 16,0-3 1-16,2-5-4 16,1-5-1-16,-3-3 0 15,0-3 2-15,-3 0-7 16,0 4-3-16,0 1 16 0,0 4 8 15,0 4-4 1,3 4-3-16,0 1 2 16,3 4 1-16,0 0 2 0,3-3 2 15,2-3 4-15,1-3 1 16,-3-4 0-16,0-3 4 16,-3-6-7-16,0-2-2 15,-3-3-3-15,-3-3 0 16,0 1-4-16,-3-1-2 15,-3-2-9-15,-3 3-3 16,-3 2-43-16,0 3-19 0,-3 2 38 16,0 3 17-16</inkml:trace>
  <inkml:trace contextRef="#ctx0" brushRef="#br0" timeOffset="34739.5774">11167 7202 232 0,'-3'-3'88'0,"3"3"-69"0,0 0 15 0,0 3 3 16,0 5-8 0,-3 5-2-16,0 8 11 0,3 14 5 15,0 4-22-15,-3 9-3 0,3 0-3 16,0-3 0-16,0-6 1 16,0-2-6-16,0-5-4 15,0-8-3-15,0-6 0 16,0-4 0-16,0-4 1 15,0-10-7-15,3-2-2 16,0-4-7-16,0-4 0 0,3-6-12 16,0-5-4-16,3-3 8 15,0 3 4-15,0 2 7 16,3 6 4-16,-1 2 7 16,1 3 4-16,0 6 12 15,0 4 6-15,-3 1 3 16,6 10 1-16,-3 3-4 15,0 5-3-15,-3 1-9 16,-3-1-3-16,0 0-7 16,-3-3-2-16,0-2-35 15,0-3-15-15,0-5 24 16,3-5 12-16</inkml:trace>
  <inkml:trace contextRef="#ctx0" brushRef="#br0" timeOffset="35610.2479">11164 8390 200 0,'0'-3'77'0,"0"3"-60"0,3-2 6 0,-3 2 1 16,3 5 7-16,0 3 5 16,0 2 6-16,0 9 1 15,0 5-23-15,-3 8 4 0,0 7 3 0,0 4 0 16,0-1 2 0,0-2-10-16,0-6-1 0,0-2-9 15,0-8-1-15,0-9-4 16,0 1-3-16,0-5-5 15,3-6 0-15,-3-5-5 16,3-5 1 0,3-6-12-16,3-5-2 0,0-2-6 15,0-1 0-15,2 1 8 16,1 2 5-16,3 3 11 16,0 2 7-16,0 3 12 15,0 6 8-15,0 7-3 16,0 8 0-16,0 3 2 15,-4 5 3-15,-2 0-9 0,0-2-2 16,-3 2-10-16,0-2-3 16,0-6-45-16,0-3-20 15,0-7 32-15,-3-8 16 16</inkml:trace>
  <inkml:trace contextRef="#ctx0" brushRef="#br0" timeOffset="41304.0263">8357 6194 80 0,'3'-3'33'0,"-6"6"-26"0,3-8-2 15,0 5 0-15,0 0-13 16,0 0-4-16,0 0 3 16,0 0 5-16,0 0 3 15,0 0 1-15,0 0 11 16,0 0 7-16,0 5 13 16,0-5 5-16,0 5 1 15,0-5 2-15,0 0-10 16,0 0-3-16,0 0-15 0,0 0 0 0,0 0 2 15,0 0-7-15,0 0-1 16,0 0-1-16,0 0 0 16,0 0 4-16,0 0 5 15,0 3-1-15,0-3 3 16,0 0-2-16,0 0 0 16,0 0-5-16,0 0 0 15,0 0-3-15,6-3 0 16,3 1-1-1,-3-4 2-15,3 1 3 16,3-6-2-16,0-2 1 16,3-3-3-16,2-5 2 15,4-5-4-15,6-9 0 0,9-7 3 16,5 0 3 0,10-3-4-16,3 0-1 0,-7 0-2 15,-2 8 1-15,-6 2-2 16,-7 6-1-16,-5 5 1 15,-3 3 1-15,-3 3 3 16,-3 4 2-16,-4 1 1 16,-2 3 0-16,-3 2 2 15,0 2 1-15,-3 1-3 16,0 0 0-16,-3 2 1 16,0 0 2-16,-3 1-10 15,3-1-5-15,-3 1-53 16,3-1-23-16,0-2 41 0,3-6 19 15</inkml:trace>
  <inkml:trace contextRef="#ctx0" brushRef="#br0" timeOffset="41798.7039">9057 5151 144 0,'0'0'55'0,"0"0"-43"0,3 6 23 0,0-1 10 15,-1 0 3 1,1 6 4-16,0 7-9 0,0 4-1 16,0 7-24-1,-3 5 12-15,0 8 4 0,0 3-27 0,0 0-12 16,0-2 9-16,0-9 8 16,-3-5-10-16,3-5-2 15,0-5-61-15,0-6-26 16,0-8 44-16,3-10 21 15</inkml:trace>
  <inkml:trace contextRef="#ctx0" brushRef="#br0" timeOffset="42188.6509">9143 5202 276 0,'-12'0'104'0,"9"-3"-81"0,3 0 5 0,0 3-2 16,0 0-13-16,3 0-2 0,3 0 5 15,3 0 3-15,3-2-9 16,6-1-1-16,2-2 1 0,4 0-6 16,0-3-2-16,0 0-4 15,-3 0-1-15,-3 0-3 16,-4 3 1-16,1 2 3 15,-3 3 3-15,-3 3 2 16,0 4 1-16,-3 4 2 16,-6 8 1-16,0 4 8 0,-3 4 2 15,0 2 0-15,-6 3 0 16,3 5-7-16,0 0-4 16,0-3-3-16,0 1-3 15,0-6-10-15,3-6-6 16,0-4-69-16,0-6-29 15,1-7 58-15,2-9 28 16</inkml:trace>
  <inkml:trace contextRef="#ctx0" brushRef="#br0" timeOffset="42371.1713">9235 5337 308 0,'-12'-6'115'16,"9"9"-89"-16,6-6-3 0,-3 3-9 0,6 3-2 15,3 0 3-15,6-1 11 16,3 1 9-16,6-3-19 16,2 0 3-16,4-3 1 0,9-2-62 15,0 0-25-15,-1-6 33 16,-5-2 18-16</inkml:trace>
  <inkml:trace contextRef="#ctx0" brushRef="#br0" timeOffset="43587.4849">10899 6284 184 0,'-6'3'68'0,"3"-1"-52"0,0 1 3 0,3-3 1 16,0 0-1-16,0 0 1 15,0 0-5-15,0 0 1 16,0 0-9-16,3 2 5 0,-3-2 1 16,3 3 0-16,3-3 0 15,0 0 1-15,0-3 2 16,3 1-3-16,0-3 2 16,6-3-6-16,-3-3-3 15,2-2-1-15,4 0-1 16,3-9 4-16,3-4 3 15,3-6-4-15,3-5-2 0,-1-5 2 16,7-6 2 0,6-5-4-16,2 3-3 15,4-3-6-15,0 5 0 0,-4 6 0 16,-5 8 2-16,-6 2 12 16,-7 8 6-16,-5 6-2 15,-6 4 2-15,-3 4-7 16,0 2-3-16,-6 0-3 15,0 3-3-15,0-1-37 16,-3 4-15-16,0-4 26 16,3-2 13-16</inkml:trace>
  <inkml:trace contextRef="#ctx0" brushRef="#br0" timeOffset="44021.3239">11735 5231 260 0,'-3'0'99'0,"6"0"-77"0,0 2-4 16,0 4-6-1,0 2 13-15,-3 8 10 0,3 2 3 16,0 9-1-16,-3 4-20 16,0 6-6-16,0 3-3 0,0 0-2 15,0-6-1-15,0-2-10 16,3-6-2-16,-3-7-75 16,0-6-33-16,3-2 56 15,0-9 29-15</inkml:trace>
  <inkml:trace contextRef="#ctx0" brushRef="#br0" timeOffset="44516.0088">11819 5231 248 0,'-6'-5'93'0,"6"5"-72"0,0-6 9 0,3 4 2 0,0-1-3 16,3-2 5-16,3-3 2 15,0 0-1-15,6-3-18 16,-1 1-15-16,1 2-4 0,0 2 0 15,0 4 1-15,0 7-6 16,-6 6 0-16,-6 2 14 16,-3 5 7-16,-6 4-9 15,-3-4-2-15,0-2-11 16,3 0-5-16,0-6 0 0,9 1-9 16,6 0 6-1,3-1 6-15,3 3 6 16,0 1 9-16,0 1 7 15,-4 1 9-15,-5 3 7 16,-9 2 2-16,-3 5 4 16,-5-2-14-1,-7-3-4-15,-3 1-43 0,-3-4-19 16,0-5-116 0,3-2-52-16,7-6 111 15</inkml:trace>
  <inkml:trace contextRef="#ctx0" brushRef="#br0" timeOffset="45804.5541">13471 6464 260 0,'-9'5'96'0,"6"0"-75"0,0 1-1 0,3-6-4 16,0 0-8-16,0 2 3 16,0-2 7-16,0 0 6 15,3 0-13-15,3-2 5 0,6-6 4 16,3-6-2-16,8-9-1 16,10-9-14-16,12-2-4 15,11-9 11-15,4-7 5 16,5-6-3-16,10-10-2 15,8-3-3-15,1 6-2 16,-7 10-1-16,-12 8 0 16,-8 8-2-16,-12 0 1 15,-7 13 0-15,-8 0 1 16,-6 6 0-16,-6 2 0 16,-3 3 2-16,-3 2 3 0,-4 3-2 15,-2 3 1-15,-3 0-34 16,0-1-12-16,-3 1 19 15</inkml:trace>
  <inkml:trace contextRef="#ctx0" brushRef="#br0" timeOffset="46481.8177">14438 5236 240 0,'-3'-8'90'0,"0"8"-70"0,0-2 17 0,3 2 2 0,0-3-15 16,3-2-3-16,3-1-1 15,3-2-1-15,3-2-10 16,3 2 10-16,0 0 7 0,0 5-14 16,-3 3-6-16,-1 6-7 15,-5 7-2-15,-6 8-1 16,-6 5 3-16,-5 1-2 0,-4 2 1 15,-3 0 2-15,3 0 2 16,0-2-6-16,3-6 1 16,3 0 10-16,0-8 7 15,3-2-3-15,3-3 2 16,6-3-4-16,3-5 2 16,6-3-4-16,6-2 1 15,6 0-5-15,3-1-2 16,-1 1 0-16,-2 0 1 15,0 0-10-15,-6 2-2 16,-3-2-37-16,-3 2-14 16,-3 0-37-16,-3 1-14 15,0-4 60-15,-3 4 28 16</inkml:trace>
  <inkml:trace contextRef="#ctx0" brushRef="#br0" timeOffset="46706.2125">14775 5128 356 0,'-9'10'134'0,"6"-7"-104"0,0 10-8 16,3-2-10-16,0 7 2 15,0 9 6-15,-3 4 1 16,0 4-1-16,3 2-10 15,0 0-4-15,3 0 0 0,3 0-27 16,0-8-11-16,0-5 16 0,2-8 8 16</inkml:trace>
  <inkml:trace contextRef="#ctx0" brushRef="#br0" timeOffset="48371.7604">6208 7406 244 0,'-6'0'90'0,"6"0"-70"0,0-3 13 16,0 3 1-16,0-3-16 16,6-2-4-16,0-3 2 15,6-2 3-15,0-4-9 16,3-4 16-16,5-9 8 0,10-2-18 0,6-8-8 16,6 0 0-16,8-8 4 15,1-2-4-15,2-6 0 16,1-6-4-16,-3 7-1 15,-4 1-1-15,-8 12 1 16,-6 4-2-16,-7 9-1 16,-5 2-8-16,-6 8-5 15,-3 3-53-15,-3 5-21 16,-6 0 44-16,-3 8 22 16</inkml:trace>
  <inkml:trace contextRef="#ctx0" brushRef="#br0" timeOffset="48720.8238">6952 6461 312 0,'-3'0'115'0,"9"0"-89"0,0 3-1 0,-6-3-7 16,3 5 4-16,0 3 8 16,3 8-2-1,0 0-2-15,-3 8-14 16,3-1-5-16,-3 4-3 0,0-3-2 0,0 2 1 15,0-2-13-15,3-3-6 16,-3-5-62-16,0-3-26 16,3-2 53-16,0-3 26 15</inkml:trace>
  <inkml:trace contextRef="#ctx0" brushRef="#br0" timeOffset="49287.4729">7101 6379 248 0,'-6'0'93'0,"6"0"-72"0,-3 0 18 0,3 0 5 16,0 0-14-16,0-3-3 15,3-2-13-15,0 0-4 16,3-3-6-16,3-3-1 0,0 1 3 16,3 2-3-16,-3 5-2 15,0 3 0-15,-3 5 1 16,-4 11 8-16,-2 0 3 16,-2 3-6-16,-1-1-4 15,3 1-16-15,0-3-4 16,5-3 0-16,4 0 0 0,3 0 10 15,3 1 3 1,0 1 6-16,0 1 1 0,-6 3 10 16,-9 2 6-1,-6 0 7-15,-6 0 7 16,0 1-16-16,-3-1-7 0,-3-3-35 16,4-2-14-16,2-3-103 15,3 1-47 1,3-1 97-16</inkml:trace>
  <inkml:trace contextRef="#ctx0" brushRef="#br0" timeOffset="50323.7014">6163 8591 224 0,'-6'0'85'0,"9"0"-66"0,-3 0 3 16,0 0-3-16,0 0-1 16,0 0 3-16,6-3 9 15,0 1 3-15,0-4-17 16,0-1 4-16,3-4 3 0,3-2-6 16,6-6 1-16,3-5 2 15,8-7 2-15,7-4 2 16,9-7 2-16,8-8-10 0,1-3-2 15,-3 0-6-15,-1 5 0 16,-2 1-5-16,-4 7-2 16,-2 5 0-16,-3 4-1 15,-3 2 0 1,-4-1 0-16,-2 7 0 0,-6-1 0 16,0 5-5-16,-6 3 1 15,-7 6-7-15,-2-1-3 16,0 3-8-16,-6 0-3 15,-3 6-115-15,0-1-51 16,-3 0 99-16</inkml:trace>
  <inkml:trace contextRef="#ctx0" brushRef="#br0" timeOffset="50703.6857">7083 7509 208 0,'-3'-5'79'0,"0"-3"-61"0,6 10 10 0,-3-2 0 16,3 6 8-16,-3-1 5 16,0 5 0-16,0 4 2 15,0 2-24-15,0 5 14 0,0 5 4 16,-3 3-17-16,3 0-6 16,0-5-9-16,0 3-2 15,0-4-6-15,0-4 0 16,0-3-39-16,3-6-16 15,0-4-62-15,-3-6-25 16,6-3 76-16,0-2 36 16</inkml:trace>
  <inkml:trace contextRef="#ctx0" brushRef="#br0" timeOffset="51224.2919">7256 7514 296 0,'3'-16'110'0,"0"8"-86"0,0 0 13 15,0 6 2-15,-3-1 3 0,0 0 7 16,-3 1-12-16,-3-1-2 15,-3 3-20 1,0 3-5-16,-3 2-2 0,0 3-4 0,0 0-3 16,0 3-3-1,3-1 1-15,3 1-1 0,3-1 0 16,6 1-3-16,3 0 1 16,6 2-3-16,3 3 2 15,3-1 1-15,0 7 2 16,0 1 3-16,-3 1 4 15,-4 0 0-15,-5 3 0 16,-6-6-1-16,-3-3 0 16,-5-2-7-16,-4-3 0 0,-3-5-4 15,0-5 2-15,0-3 1 16,3-8-1-16,6-5-3 16,6-8 0-16,6-3-1 15,6-5 1-15,3 2 2 16,3 1 4-16,-3 5 3 15,-1 2 2-15,-2 1-4 16,-3 4 1-16,-6 1-75 16,-3 3-34-16,-6 4 55 15,-3 1 26-15</inkml:trace>
  <inkml:trace contextRef="#ctx0" brushRef="#br0" timeOffset="72754.443">17483 9353 408 0,'-12'0'154'0,"9"8"-120"0,3 0-10 0,0 0-10 15,-3 5 0-15,0 0 8 16,-3 3 0-16,3 0-1 16,0 0-11-16,0 0-2 0,1-3-1 15,2-2-6-15,0-1 0 16,0-2-1-16,0 0 0 16,2-3 0-16,1 1 0 15,3-1 2-15,0 0 1 16,3-2-4-16,0-3-1 0,3 0 3 15,0-5 1-15,6-1 0 16,0-2-2-16,6 3 1 16,-1 2-1-16,4 3-5 15,0 6-1-15,0 4 9 16,-3 6 5-16,-4 5 3 16,-5 1 1-16,-6 1 5 15,-9 1 1-15,-9 0-5 16,-6-3 0-16,-2 0-8 15,-4-2-1-15,0-1-7 16,-6-7-2-16,3-1-18 16,-8-4-8-16,-1-6-34 15,0-3-16-15,0-5-26 16,4-8-10-16,-1-5 60 16,3-5 32-16</inkml:trace>
  <inkml:trace contextRef="#ctx0" brushRef="#br0" timeOffset="72919.004">17364 9340 436 0,'0'-11'165'0,"12"3"-129"0,15 11 4 0,-9-3-9 16,3-3-13-16,2 1 0 16,4 2-8-16,3-3-4 15,3 0-3-15,2-5-47 0,7 0-17 16,0-5 30-16,-7-11 18 15</inkml:trace>
  <inkml:trace contextRef="#ctx0" brushRef="#br0" timeOffset="73624.117">18409 9620 280 0,'-3'-8'104'0,"0"3"-81"0,0-3 16 16,3 5 3-16,-3 1-12 16,-3-3-2-16,-3-1 1 15,0 1 4-15,-6 0-18 16,-3 5 5-16,-2 8 1 0,-1 5-7 16,-3 3-3-16,3 7-6 15,3 4-2-15,3 2-1 0,6 0 1 16,6-2 0-1,9-4 3-15,9-1-3 16,6-7 0-16,9-1-6 0,6-14 0 16,-1-3-39-16,1-10-14 15,-3-8-45-15,0-3-16 16,-7-5 60-16,-5-6 30 16</inkml:trace>
  <inkml:trace contextRef="#ctx0" brushRef="#br0" timeOffset="74000.112">18513 9327 340 0,'-6'-3'126'0,"6"0"-98"15,3 9-10-15,-3-6 6 16,6 15 0 0,0 9 3-16,0 11 4 0,3 12-17 15,-3 6 7-15,0 3 6 16,-3-3-13-16,-3-8-2 0,0-6-6 15,0-7-1-15,0-5-1 16,-3-6 0-16,3-5-2 16,0-6-2-16,0-7-8 15,0-6-5-15,3-7-2 16,3-9 1-16,3-5 1 16,3 3 1-16,-1-3 4 0,4 3 5 15,3 5 4 1,0 6 2-16,0 7 1 0,3 3 2 15,-6 8 3-15,0 3 5 16,-4 4-6-16,-2 1 0 16,-3 0-13-16,0 0-4 15,-3 0-47-15,0-3-20 16,0-2 39-16,-3-3 18 16</inkml:trace>
  <inkml:trace contextRef="#ctx0" brushRef="#br0" timeOffset="74404.0328">18954 9604 376 0,'-15'-10'143'0,"12"5"-112"0,-3 2-1 16,3 3-10-16,-6 3-9 16,-3 2 3-16,-3 8 6 15,-3 3 4-15,-3 2-12 16,4 9 0-16,2 2-1 0,3-3-6 15,3 1-1-15,3-1-2 16,12-4 1-16,3-4-2 16,3-5-1-16,6-5 3 15,-4-8 0-15,4-5-4 16,-3-6-1-16,0-2-4 16,-3-8 1-16,-3 0 3 15,-3-6 1-15,-3 4 1 16,-3-1 2-16,0 3-3 15,0 5-2-15,0 2-3 16,0 9 1-16,3 8 1 0,0 5-1 16,3 8 6-16,0-1 1 15,0 7-3-15,3-4-1 16,-1 1-17-16,1-3-5 16,3-3-65-16,0-3-29 15,0-2 61-15,0-5 29 16</inkml:trace>
  <inkml:trace contextRef="#ctx0" brushRef="#br0" timeOffset="74750.105">19055 9623 288 0,'-3'0'107'0,"3"5"-83"16,3 14-3-16,0-9-7 0,0 6 9 15,0 3 8-15,0-1 6 16,0 1 2-16,-3-3-21 15,0-3-2-15,0-3 1 0,0-2-5 16,0-2 1-16,0-6-10 16,3-3-2-16,0-5-6 15,0-5-1-15,3-3 0 16,3-5 4-16,2-6-1 16,4 1 1-16,0 5 8 15,3 2 6-15,-3 9 3 16,3 7 0-16,0 8-5 15,0 3-2-15,-4 5 0 0,-2 3 0 16,-3 5-2 0,-3-5-1-16,-3 0-19 0,3-3-5 15,-6 1-68-15,6-4-30 16,-3-2 60-16,3-3 29 16</inkml:trace>
  <inkml:trace contextRef="#ctx0" brushRef="#br0" timeOffset="75232.819">19448 9583 348 0,'-3'-13'132'0,"0"8"-103"0,0-3 7 0,3 8-4 16,0 0-16-16,-3 0-2 0,-3 2-2 16,-3 6 2-16,-3 6-7 15,0 9 7-15,-3 6 5 0,0 1-4 16,3-1 2-16,7 0-8 15,2-3-1-15,3-2-2 16,5-8-1-16,4-3-3 16,0-5 1-16,3-5-4 15,3-9 0-15,0-1-1 16,0-4-2-16,-3-5 0 16,-3-5 0-16,0 2 5 15,-3-2 1-15,-3 0-3 16,-3 0-1-16,0 5-2 15,0 5 3-15,0 3-5 16,3 6 0-16,3 7-2 16,-1 11 2-16,1 8 2 0,3 2-1 15,0 9 8-15,-3 4 5 16,-3 6 11-16,-6 0 6 16,-3 0-5-16,-6-5-1 15,-2-6-7-15,-7-2 0 16,0-5-7-16,-6-12-1 15,0-7-15-15,-3-10-6 16,1-9-48-16,5-10-21 16,6-11-94-1,6-2-42-15,6 2 117 16</inkml:trace>
  <inkml:trace contextRef="#ctx0" brushRef="#br0" timeOffset="75577.8972">19588 9623 420 0,'3'0'159'0,"9"5"-124"0,2 3-5 16,-5-3-9-16,3-2-8 15,0 2 4-15,3-5 2 16,3 0 3-16,-3-5-12 16,3 0-1-16,-1-6 1 0,-2 1-11 15,-3-4-1-15,-3 1-6 16,-3-3-2-16,-6 0-9 15,-9 1 0-15,-6 4-1 0,-3 8 0 16,-5 9 2-16,-4 12 3 16,0 3 11-1,3 3 5-15,3 5 15 0,7-5 9 16,5 2-3-16,9-2-1 16,6 0-6-16,5-3 1 15,7-2-9-15,6-6-4 16,6-2-33-16,0-3-15 15,2-8-52-15,1-6-23 16,0-7 60-16,0-6 32 16</inkml:trace>
  <inkml:trace contextRef="#ctx0" brushRef="#br0" timeOffset="75817.2528">19945 9549 468 0,'-24'-13'176'0,"18"15"-137"0,-3-2-9 16,9 0-14-16,0 3-17 15,0 2-1-15,0 8-2 16,3 1 0-16,3 4 3 16,3 6 0-16,3 2 1 0,0 4 0 15,-3-4 2-15,-3 0 1 16,-3-2 3-16,-6 0 14 16,-6-3 7-16,-6-2-5 15,-6-3 0-15,-3-3-15 16,-3-5-7-16,-2-8-66 15,2-3-31-15,0-5 49 16,6-8 24-16</inkml:trace>
  <inkml:trace contextRef="#ctx0" brushRef="#br0" timeOffset="76356.807">20609 9221 272 0,'6'2'101'0,"-3"1"-78"0,2 26 9 15,-2-10 0-15,3 10 0 16,-3 16 3-16,-3 16-8 15,-3 5-2-15,0-3-14 0,-3 1 0 0,1-9 0 16,2-7-13-16,-3-8-3 16,3-9-51-16,-3-7-23 15,0-11 38-15,0-5 21 16</inkml:trace>
  <inkml:trace contextRef="#ctx0" brushRef="#br0" timeOffset="76749.7653">20481 9525 444 0,'-6'-3'167'0,"3"1"-129"0,6-4-14 15,6 4-13-15,2-4-22 16,4 1-5-16,6 0-10 16,6 2-1-16,0 1 14 15,3 2-17-15,-1 0-7 0,-2 0-93 16,-3 2-39-1,-3 4 88-15,-6 7 222 32,-12 45-35-17,0-5-9-15,0-8-43 0,0-5-21 16,2-6-2-16,7-8 3 16,3-10-19-16,6-8 12 0,0-8 3 15,3-8-4-15,-3-8-1 16,-7-5-10-16,-5-5-2 15,-9-3-3-15,-11 0 1 16,-7 2-8-16,-3 3-4 16,-3 6-14-16,-3 5-2 15,0 7-96-15,4 6-41 16,2 3 78-16,12-3 38 16</inkml:trace>
  <inkml:trace contextRef="#ctx0" brushRef="#br0" timeOffset="77183.6027">21296 9530 328 0,'-12'0'123'0,"6"6"-95"0,-6 12-11 16,6-7-11-16,-2 10 15 0,-1 3 10 16,0 5 13-1,3 5 6-15,0 1-27 0,6-1-2 0,3-2 0 16,6-6-10-1,3-5-3-15,5-7 1 0,4-9 2 16,3-8-2-16,0-7 2 16,0-9-6-16,-6-2-1 15,-7-3 0-15,-11-5 0 16,-8-3-7-16,-7-2 0 16,-3 2-8-16,-3 8-1 15,0 6-28-15,0 7-12 0,0 6-70 16,4 8-31-1,2 2 80-15,12-2 37 0</inkml:trace>
  <inkml:trace contextRef="#ctx0" brushRef="#br0" timeOffset="77499.7562">21397 9615 368 0,'0'24'140'0,"6"-6"-109"0,0 11-6 16,0-15-10-16,3 2-1 15,0 2 3-15,3-2 7 16,0-3 2-16,3-2-13 16,3-3 5-16,0-8 3 0,2-3-11 15,-2-10-6-15,0-3-5 0,-3-8-2 16,-6 0-1-16,0 0 3 16,-3 3-2-16,0 5-1 15,0 6-4-15,-3 7 0 16,0 11-1-16,0 5 3 15,0 6 6-15,0 2 4 16,3 0-1-16,-1 0 0 16,1-2-8-16,3-6-4 15,3-5-48-15,3-3-22 16,0-5 40-16,0-5 19 16</inkml:trace>
  <inkml:trace contextRef="#ctx0" brushRef="#br0" timeOffset="77768.0327">21775 9599 308 0,'-3'0'115'0,"6"3"-89"0,3 15 1 16,-3-5-4-16,3 3 22 15,-3 0 40 1,0 3-45-16,3-3 16 16,0 2-34-16,-3-2 5 15,0-3-16-15,-3-5 14 16,3 0-15-16,-6-3 5 0,0-7-10 15,0-6 0-15,0-5-5 16,3-9-1-16,3-4-4 0,3-3-6 31,3 2 6-31,6-2-13 16,6 6 10-16,3 1-97 16,-1 4 57-16,4 7-65 15,3 9 65-15</inkml:trace>
  <inkml:trace contextRef="#ctx0" brushRef="#br0" timeOffset="78281.6588">22576 9528 344 0,'-9'-22'129'0,"6"15"-100"0,-6-4 2 0,6 8-3 16,-3 1-2-16,-6 2 5 15,-2 5-4-15,-4 6-2 16,-3 10-13-16,0 13-3 0,0 1 1 16,3 4-4-16,6 1 2 15,6-3-5-15,9-3-2 16,6-2-14-16,12-8-6 16,3-6-43-16,3-7-18 15,3-11 42-15,-1-5 19 16</inkml:trace>
  <inkml:trace contextRef="#ctx0" brushRef="#br0" timeOffset="78565.9555">22692 9626 360 0,'-18'-3'134'0,"15"6"-104"0,-3 4-8 16,3 4-12-16,0 5 9 16,0 2 10-16,3 6 3 15,3-3 1-15,3-2-10 16,3-3 3-1,3 0-15-15,9-3 3 0,6-8-4 16,0-2 1-16,-4-8 0 16,4-3 1-16,-9-11-6 15,3 1 0-15,-15-6 4 0,-6 0 0 16,-9-2 2-16,-9-4-4 16,-6 4-3-16,-2 2-11 0,5 8-4 15,-3 6-39 1,3 4-18-16,9 6-97 0,6 3-42 15,6-3 107 1,12 0 51-16</inkml:trace>
  <inkml:trace contextRef="#ctx0" brushRef="#br0" timeOffset="78984.4526">23073 9525 444 0,'-21'-3'167'0,"21"3"-129"0,-9 6-12 0,-2-1-16 15,11 3-11-15,-15 8 1 16,0 0 0-16,0 7 2 16,3 4-1-16,0 2-1 15,9 0 1-15,3-2 1 16,6-1-1-16,3-7 4 16,6-4-3-16,3-7 4 0,3-8 3 15,-1-5 1-15,-2-11 4 16,-3-2 2-16,0-9-9 15,-9-10 2-15,0-8 4 0,-6-2-7 16,-6-6-1-16,0 5-5 16,-9 0-1-16,6 11-10 31,3 3 6-31,-3 8-5 16,3 7 6-16,3 14-9 0,0 10 8 0,0 19-1 15,6 8 4-15,0 26 2 16,0 0 0-16,9 3 2 15,-3-8 1-15,0-6 3 16,6-10-56-16,-3-10-98 16,3-1 77-16,0-12-43 15,0-4 69-15</inkml:trace>
  <inkml:trace contextRef="#ctx0" brushRef="#br0" timeOffset="79316.5638">23326 9604 412 0,'-3'-5'154'0,"3"5"-120"0,12 8-3 0,-12-8 5 16,6 3-24-16,0-1 23 16,3 1-20-16,6-3 15 15,-3 3-17-15,0-6-1 16,0 0-7-16,2-5-1 16,-2 0-2-16,-9-5-2 15,9 5 1-15,-9-5-8 16,0 0 4-16,-9 0-14 15,0 2 9-15,-15 3-9 16,4 3 9-16,-13 7 3 16,3 9 2-16,-6 8 12 15,9 4-6-15,-2 9 9 0,5-3-1 16,9-2 3 0,6-1-7-16,6-2-2 15,9 0-3-15,12-3-52 16,0-3 27-16,8-7-156 15,1 0 100-15,6-9-81 0,-6 1 93 0</inkml:trace>
  <inkml:trace contextRef="#ctx0" brushRef="#br0" timeOffset="79482.7654">23666 9731 452 0,'-9'3'167'0,"9"-3"-129"0,-3 19-14 0,0-14-26 16,6 3-4-16,-3-3-11 15,0 0 9-15,0-2-24 16,0 0 18-16,0-3-132 16,0 0 80-16,0-3-80 15,3 0 85-15</inkml:trace>
  <inkml:trace contextRef="#ctx0" brushRef="#br0" timeOffset="79704.9719">23695 8975 368 0,'6'-16'140'0,"-6"16"-109"0,6 5 0 16,-6 3 10-16,0 3-27 0,-6 20 16 15,3 6-17-15,-9 19-5 16,3 0-5-16,-2 2-82 15,5-5 43-15,-3-3-56 16,3-5 53-16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6T23:58:37.3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11542 5525 160 0,'-3'-3'60'0,"6"3"-32"0,-3 0-22 15,0 0 15-15,0 0-9 16,6 5 1-16,0 3 1 16,0 13 3-16,0 3-9 15,0 3 4-15,0-1 2 0,0 0-1 0,0-2 0 16,0-3-5-16,0-2 0 16,-4-3-5-16,1-6 0 15,-3-2 3-15,0 0 1 16,0-2 8-16,0-4 2 15,-3-2-8-15,-2-2-3 16,-1-4 0-16,0 1 1 16,3-3-6-16,0 0 0 15,0-2-1-15,3-4 2 16,0-7-1-16,3-8 2 16,3 3-4-16,0 2 0 15,5 0 3-15,1 5 3 16,3 6-4-16,-3 3-1 15,0 4-2-15,3 4 0 16,-3 2-7-16,0 2-4 0,0 1-33 16,0 0-15-16,0-1-136 31,-1-2 100-31</inkml:trace>
  <inkml:trace contextRef="#ctx0" brushRef="#br0" timeOffset="1">11786 5569 220 0,'-6'0'82'0,"6"3"-44"0,0 0-29 16,0-3 22-16,0 0-8 0,6 5 1 16,0 3-7-16,3 0-2 15,0-3-9 1,3 1-2-16,0-9 0 0,0-2-2 0,0-1 1 15,-1 1 0-15,-2 0 1 16,0-3-2-16,-3 0 1 16,-3 3 0-16,-3-3 1 15,-3 0-2-15,-3 2-2 16,-3 1 1-16,-3 2-1 16,-2 3-3-16,-4 6 2 15,0 2-1-15,3 2 0 16,0 11 2-16,3 3 0 15,0 3 4-15,6-3 5 16,3-1 1-16,6-2 4 16,6-2-5-16,6 2-1 15,3-10-2-15,6-1-1 0,3-4-10 16,-1-4-4-16,1-2-24 16,-3-5-11-16,0 0-37 15,-3-3-13-15,-4-5-11 16</inkml:trace>
  <inkml:trace contextRef="#ctx0" brushRef="#br0" timeOffset="2">12018 5321 204 0,'-3'-6'77'0,"3"-1"-42"0,0 12-30 0,0-5 19 15,3 5 0-15,0 8 3 16,0 9-3-16,0 4-1 16,0 6-12-16,0 5-4 0,0 0-3 15,0 3-2-15,0-3-2 16,-3-6 1-16,0-4-1 16,0-6-36-16,0-3-15 15,0-2-49 1,3-2-39-16,-3-7 55 15</inkml:trace>
  <inkml:trace contextRef="#ctx0" brushRef="#br0" timeOffset="3">11953 5532 284 0,'-3'-2'107'0,"6"2"-58"0,0 0-57 15,3 0 29 1,6 0-15-16,2-3-3 16,4 3 1-16,6-2-3 15,3-1-34-15,-3 0-14 0,0 1-72 16</inkml:trace>
  <inkml:trace contextRef="#ctx0" brushRef="#br0" timeOffset="4">12182 5511 220 0,'-9'0'82'0,"9"0"-44"0,0 3-47 0,0 0 14 16,0 2 1-16,0 5 4 16,3 9 1-16,0 7 3 15,3-2-7-15,0 0 2 0,3 0 2 16,0-6-9-16,0-2-2 15,3-3 3-15,-1-5 5 16,1-2-9-16,-3-6-3 16,0-3-5-16,0-2 0 15,-3-3 3-15,0-8 3 0,-3-5 4 16,-3 0 2-16,0 2 1 16,-3 3 2-16,3 3 3 15,0 2 5-15,0 6-8 16,0 2-1-16,0 3-3 15,3 19-2-15,0 0 3 16,0-1 2-16,3 1-4 16,0-4-1-16,0 1-2 15,3-2 0-15,0-7-33 16,3 1-17-16,-3-2-59 16</inkml:trace>
  <inkml:trace contextRef="#ctx0" brushRef="#br0" timeOffset="5">12420 5567 208 0,'0'5'79'0,"3"14"-42"0,0 4-30 0,0-12 18 16,0 0-2-16,-3 2 3 15,3 0-10-15,-3 3-4 16,3-5-7-16,0-1 1 0,-3-2 3 15,3-3-7-15,-3-2-1 16,0-3 1-16,0 0 1 16,0 0 5-16,0-3 5 0,0-2-7 15,0-3-1-15,3-2-3 16,-3-4-2-16,6-4 1 16,0-1-1-16,3 3-3 15,0 3 2-15,0 3 1 16,-1 2 0-16,1 2-18 15,6 1-5-15,-6 2-31 16,0 1-10-16,0-1-44 16</inkml:trace>
  <inkml:trace contextRef="#ctx0" brushRef="#br0" timeOffset="6">12584 5559 200 0,'12'0'77'0,"-24"3"-42"0,21-1-41 0,-6 1 12 16,0 7 9-16,0 6 7 16,0 0 1-16,0 3 0 15,0-3-12-15,0-1 2 0,-3-1 1 16,0-1-5-16,0-5-1 16,0-3-4-16,0 0-3 15,0-5 2-15,0 0 0 16,0 0 1-16,0-2 0 15,3-4-2-15,0-1-2 16,-1-7-2-16,4-7 1 16,0 5-1-16,3 0 0 0,3 6 4 15,0 2 1 1,0 3-4-16,0 2 1 0,0 16 4 16,0 0 5-16,0 1-1 15,-3 2 3-15,0-3-4 16,-4 0 1-16,1 0-5 15,-3-2-2-15,0-3-25 16,0 0-9-16,0 0-27 16,-3-3-10-16</inkml:trace>
  <inkml:trace contextRef="#ctx0" brushRef="#br0" timeOffset="7">12974 5548 244 0,'-6'-2'93'0,"6"2"-50"0,0 0-35 0,0 0 21 16,-3 0-2-16,0 2 1 16,-3 1-9-16,0 2-1 15,0 1-11-15,0 1-6 0,0 1-4 16,3 0-1-16,0 8 3 15,3 0 0 1,3 0-2-16,3 3 2 16,3-1-1-16,-3 1 0 15,0-1 4-15,-3-2 1 16,-3 0 3-16,-3 2 1 0,-3-4-1 16,-3-4-1-16,-3 1-30 15,-3-3-12-15,-6-3-101 16</inkml:trace>
  <inkml:trace contextRef="#ctx0" brushRef="#br0" timeOffset="8">13399 5519 180 0,'-3'3'68'0,"6"0"-36"0,0 2-35 0,-3 0 13 15,3 3 4-15,0 8 3 16,0 5 3-16,0 0 2 16,0 0-12-16,0 1-1 0,0-7 1 15,0-1-4-15,0-4-1 16,-3-2 0-16,3-3-1 15,0-2-7-15,-3-3 0 16,0 0 5-16,0-3 6 16,0-2-6-16,0 0-3 15,-3-8-3-15,0-1 0 16,3-4 0-16,0-1 0 0,9 4-2 16,0 1 1-16,0 6 3 15,3 3 3-15,0 2 4 16,-3 3 2-16,0 11 3 15,-3 5 1-15,-1-3 3 16,-2-2 2-16,0-1-5 16,0-2-1-16,0 0-6 15,-3-3-1-15,0-5-1 16,0 0-2-16,0 0 1 16,9-15 1-1,3-4-1-15,0 1-3 16,3-1-1-16,0 6 2 15,0 0 2-15,0 5 2 0,0 5 3 16,-1 3 3 0,4 5 5-16,-3 8-2 0,-3 6 1 15,-3-3-7-15,0 0-2 16,-3-3 0-16,0 0 0 16,-3-2-9-16,0-3-2 15,0-3-38-15,0 0-15 16,3-5-85-1</inkml:trace>
  <inkml:trace contextRef="#ctx0" brushRef="#br0" timeOffset="9">13840 5514 244 0,'0'3'90'0,"6"2"-48"0,0 5-38 15,0-2 21 1,-3 0-5-16,0 6 0 0,0 4-10 15,0-2-4-15,0 0-4 16,-3-3-4-16,0-2 1 0,0-3-37 16,0-3-16-16,0 0-61 15</inkml:trace>
  <inkml:trace contextRef="#ctx0" brushRef="#br0" timeOffset="10">13831 5413 304 0,'-3'-2'115'0,"3"-1"-62"0,3 3-62 16,3-3-2-16,-3 1-49 16,6-1-6-1,0 1-41-15,0-1-17 16</inkml:trace>
  <inkml:trace contextRef="#ctx0" brushRef="#br0" timeOffset="11">13992 5480 220 0,'0'18'85'0,"3"-2"-46"0,0 5-26 0,0-13 22 16,0 3-5-16,-3 4 2 0,0 4-14 15,0-11-3-15,0 5-9 16,0-8-2-16,0 6 0 0,0-11-2 15,0 8 1-15,0-8 0 16,0-3 1-16,0 1-5 16,3-9-1-16,0 1-4 15,0-4 1-15,2 1-2 16,4 0 2-16,0 0 3 16,3 2 1-16,0 3-2 15,0 3 2-15,3 5 3 16,-3 2 1-16,-3 6 1 15,0 0 0-15,0 6 2 16,-3 7 3-16,0-3-4 16,-3-2-3-16,0 0-8 15,-1-3-1-15,-2-2-37 0,3-3-15 16,-3-3-41 0,9-5-43-16,3 0 52 15</inkml:trace>
  <inkml:trace contextRef="#ctx0" brushRef="#br0" timeOffset="12">14277 5511 256 0,'0'6'96'0,"3"-1"-52"0,3 5-49 0,-3-2 15 16,0 0 3-16,-3 11 6 16,0-1-8-16,0-2-3 15,0 0-5-15,0-3-7 0,0 1-2 16,0-4-57-16,0-5-23 15,0 1-18 1</inkml:trace>
  <inkml:trace contextRef="#ctx0" brushRef="#br0" timeOffset="13">14260 5379 304 0,'0'-3'115'0,"0"3"-62"0,0-2-64 16,0 2 18-16,3 2-38 16,3-2-12-16,-1 3-42 0,4 0-16 15,0-1 18-15,0 1 9 16</inkml:trace>
  <inkml:trace contextRef="#ctx0" brushRef="#br0" timeOffset="14">14388 5480 208 0,'0'21'79'0,"3"-5"-42"0,-3 5-28 0,0-11 22 16,0 6-4-16,0 3 2 16,0-3-12-16,0-3-3 15,0-3-8-15,0-2-2 0,3-2 0 16,-3-1-2-16,5-10-4 16,1-1-1-1,3-10-14-15,0-2 1 16,0-1-2-16,0 1 6 15,0 5 5-15,0 2 6 16,0 6 5-16,0 7 12 16,0 4 5-16,0 2 0 15,-3 8-1-15,0-3-2 16,-3-3 1-16,0-2-4 16,0 0-1-16,0-2-11 15,0-4-3-15,0-7-1 16,2 0 2-16,4-3-11 15,0-3-6-15,3 0 4 16,0 1 4-16,3 2 3 16,-3 5 3-16,3 3 1 15,0 6 3-15,-3-1 1 0,-3 8 3 16,-1 3-1-16,-2 0 2 16,0 0-4-16,0-6-2 15,0 4-25-15,0-6-11 16,-3-1-26-16,3-1-10 15,3-6-37 1</inkml:trace>
  <inkml:trace contextRef="#ctx0" brushRef="#br0" timeOffset="15">14778 5472 248 0,'-3'5'93'0,"6"0"-50"0,-3 8-50 16,2-5 16-1,-2 3 9-15,3 2 9 16,0 3-10-16,3 0-2 0,6 5-9 16,3-2-2-16,-3-6 0 0,0-11 0 15,0-2 2-15,6-7 1 16,-6-1 1-16,0 0-9 16,-3-6-1-16,-1-1 2 15,-2-1 2-15,-3 0-3 16,-3 0 1-16,0 3 6 15,0 5 4-15,0 2-1 16,0 6 2-16,0 3-8 16,0 5-2-16,3 5 1 15,3 1 3-15,0 4-4 16,0 6-1-16,0-6 0 0,3-2 0 16,0-3-20-1,0-2-7-15,0 0-39 0,0-6-17 16,3-10-37-1</inkml:trace>
  <inkml:trace contextRef="#ctx0" brushRef="#br0" timeOffset="16">15105 5469 216 0,'-12'8'82'0,"24"0"-44"0,-6 8-27 0,-3-6 21 0,0 1 9 16,-3 2 7-16,0 3-19 15,0-3-9-15,0-2-12 16,0-3-6-16,0 0-1 16,3-3-4-16,-3 0 2 0,0-5-1 15,3-2 0-15,3-4-9 16,0-4-5-16,0-4-14 16,0-1-6-16,3-4 14 15,2 1 8-15,1 2 11 16,0 5 4-16,-3 3 14 15,0 6 7-15,0 4 6 16,0 6 6-16,-3 3-6 16,0-1 0-16,-3 1-4 15,3-1-1-15,-3-2-10 16,0-2-3-16,-3-1-6 0,0-5-3 16,9 0-3-1,0-3-7-15,3-2-5 16,-1-6-8-16,4-2-1 15,3-3 3-15,3 0 4 16,-3 3 8-16,3 5 4 16,-3 3 5-16,-1 5 2 15,1 5 21-15,0 6 8 16,-3 2-2-16,0 3-1 16,-3-3-12-16,0 0-5 15,-3-2-5-15,-3-3-2 16,-3-3-52-16,0 1-20 0</inkml:trace>
  <inkml:trace contextRef="#ctx0" brushRef="#br0" timeOffset="17">16099 5442 220 0,'-21'0'82'0,"18"3"-44"0,-6 0-33 0,6-1 19 0,-3 4-2 16,3 4 2-16,-5 4-11 15,5 4-3-15,6 6-6 16,0 2-3-16,5 1 2 0,4-3 0 16,3-6 1-16,3-2 0 15,0-5 2-15,3-6 1 16,0-2 1-16,-4-17 0 15,-2-2 0-15,-3-2-2 16,-9-3-1-16,-3 0 1 16,-9-1 1-16,-3 4 1 15,0 2 0-15,-2 3-2 16,-1 2-1-16,3 3-23 16,0 3-8-16,6 2-29 0,3 3-12 15,3 0-56 1</inkml:trace>
  <inkml:trace contextRef="#ctx0" brushRef="#br0" timeOffset="18">16498 5178 240 0,'-6'-40'90'0,"-9"35"-48"0,0-3-29 0,6 5 24 15,-3 1-6-15,-5 2-1 16,-1 2-16-16,0 4-7 15,0 17-4-15,3 7-5 0,0 12 1 16,6 6-1-16,3 4 0 16,3-1 0-16,3 4 0 0,3-2 2 15,3-10 0-15,0-6-18 16,0-8-5-16,-3-6-35 16,0-4-13-16,-3-6-38 15</inkml:trace>
  <inkml:trace contextRef="#ctx0" brushRef="#br0" timeOffset="19">16159 5474 312 0,'0'-2'118'0,"6"2"-64"0,14-3-67 16,-2 0 17-16,9-2-2 16,9 0 4-16,14-1-8 15,4 4-3-15,-3-4-107 0,5 4-50 16,1-6 62-16,-22-16 33 15</inkml:trace>
  <inkml:trace contextRef="#ctx0" brushRef="#br0" timeOffset="20">17075 5162 240 0,'-6'3'90'0,"6"20"-48"0,-5 4-49 0,2-11 16 15,0 10-4-15,-3 17 2 16,3 4-3-16,-3 1-1 16,3 7-1-16,3-7-2 0,0-6 3 15,3-7-11-15,0-6-4 16,-3-5-47-16,3-6-19 15,0-5-9 1</inkml:trace>
  <inkml:trace contextRef="#ctx0" brushRef="#br0" timeOffset="21">16983 5453 268 0,'-3'-8'101'0,"3"5"-54"0,9-4-57 16,0 1 14-16,3-4-10 15,3 4 1-15,6 1 3 16,5 8 1-16,1-1 1 16,0 1-11-16,0 5-5 0,0-5-63 15,-4 2-54 1</inkml:trace>
  <inkml:trace contextRef="#ctx0" brushRef="#br0" timeOffset="22">17290 5284 200 0,'-6'26'74'0,"6"11"-40"0,0 19-42 0,0-30 12 16,-3 1 13-16,0 7 11 15,0 6-12-15,0-8-6 16,0-3-6-16,3-6-6 0,0-4 1 15,0-6 5-15,0-2 2 16,3-6 0-16,-3-5 1 16,6-8-6-16,3-8-3 15,0-2 5-15,6-1 3 16,8 3-1-16,-2 3 2 0,0 5-2 16,-3 6 0-1,0 4 1-15,0 14 1 0,-3 3-6 16,-4-1 0-1,1-2-1-15,-3 0 0 0,0-3-22 16,-3-2-8-16,0-3-31 16,-3-3-14-16,3-2-15 15</inkml:trace>
  <inkml:trace contextRef="#ctx0" brushRef="#br0" timeOffset="23">17593 5562 192 0,'18'-3'74'0,"-12"6"-40"0,0-1-31 15,-3 1 15-15,3-3 0 16,0 0 1-16,3 0-8 16,-3 0-4-16,0-3-4 0,0-2 0 0,0 0 2 15,-3-3-2-15,-3 0 0 16,-3-3 3-16,-3 1 1 16,-3 2-8-16,-6 2-1 15,-3 1 2-15,0 5 4 16,0 3 1-16,4 5 2 15,2 2-4-15,3 1 0 16,3 5 1-16,3 5 0 16,6 0-2-16,6-2-2 15,6-1-4-15,-1-2-2 16,4-5-39-16,3-4-15 16,3-1-45-16</inkml:trace>
  <inkml:trace contextRef="#ctx0" brushRef="#br0" timeOffset="24">17748 5509 160 0,'-9'-6'63'0,"9"6"-34"0,-6 0-10 15,6 0 23-15,-3 3-8 16,0 0 0-16,0-1-13 15,3 4-5-15,0-1-9 16,0 0-7-16,3 3-3 0,3 0 2 0,3 8 2 16,6 5 4-1,-3-2 4-15,-3-1-2 0,0-2 1 16,-3 0 1-16,-9-3 2 16,-3-2-3-16,0-3 0 15,-3 0-5-15,-3-3-2 16,0-3-9-16,0-2-5 15,0 0-26-15,3 0-10 16,3 0-10-16,3-2-2 16,3-1-26-1</inkml:trace>
  <inkml:trace contextRef="#ctx0" brushRef="#br0" timeOffset="25">17924 5556 224 0,'-3'-5'85'0,"3"8"-46"0,6-3-28 15,-6 0 23-15,0 0-18 16,6 2-4-16,0 1-5 15,3-3 0-15,-1 0-4 16,7-3 0-16,-3 1 1 0,0-1 0 16,0-2 2-16,3-1-1 15,-6 1 0-15,-3 0-1 16,-6-3 0 0,-9 0-2-16,-6 3 1 15,-3-1-4-15,3 4 0 16,-3 2 1-16,1 5 0 15,2 3-3-15,0 3 2 16,-6 7 5-16,12-2 2 16,0 2 6-16,6 1 3 15,3-1-8-15,6 1-4 16,6-6-2-16,3 0-1 16,3-2-5-16,6-3-1 0,5-5-66 15,7-3-26 1,-6-3-22-16</inkml:trace>
  <inkml:trace contextRef="#ctx0" brushRef="#br0" timeOffset="26">18501 5196 220 0,'12'22'85'0,"-9"-20"-46"0,0 1-43 0,0 0 13 16,-3 7 8-16,3 9 8 15,-3 10-6-15,0 8-3 16,-3 2-9-16,-3 1-1 0,0 0 4 16,0 7-6-16,3-7 0 15,0-8-24-15,0-6-9 0,3-4-76 31</inkml:trace>
  <inkml:trace contextRef="#ctx0" brushRef="#br0" timeOffset="27">18361 5453 304 0,'-3'-5'112'0,"6"5"-60"0,6-3-50 16,-3 3 23-16,3-3-15 16,12 1-1-16,6-1-7 15,0 1-2-15,2-1 0 16,1-5-44-16,0 0-18 0,-3 3-68 16</inkml:trace>
  <inkml:trace contextRef="#ctx0" brushRef="#br0" timeOffset="28">18701 5472 244 0,'-21'21'93'0,"24"-5"-50"0,0 7-41 0,6-12 19 15,-3 5-4-15,0 2 1 16,5-2-7-16,-2-2-4 16,3-4-4-16,-3-2-3 0,3 0 1 15,0-3-4-15,0-2 0 0,-3-8-9 16,6-1-3-16,-6-7 6 15,-3 3 4-15,0 2 2 16,0 2 1-16,0 4 2 16,-1 7 2-16,1 6 5 15,0 2 6-15,3-3 2 16,0 1 0-16,6 0-1 16,3-4 1-16,0-1-2 15,-3-4 0-15,0-2-1 16,-3-8 0-16,-1 1-2 15,-2-7-1-15,-3 1-3 16,-3 0 1-16,-3 0-6 16,-3-3-1-16,-6 0-16 0,3 3-6 15,0-1-20 1,1 4-9-16,2 2-23 0,11-3-70 31</inkml:trace>
  <inkml:trace contextRef="#ctx0" brushRef="#br0" timeOffset="29">19064 5525 228 0,'-9'26'85'0,"9"-15"-46"0,0 18-30 0,3-13 22 16,0-1-10-16,3 1-2 16,3-2 0-16,3-4 2 15,5-5-11-15,7-5 8 0,0-2 4 16,-3-9 0-16,-3-5-1 15,-3 0-3-15,-6 1 1 0,-6-1 1 16,0-3 0 0,-12 1-11-16,-6 2-3 15,0 0-28-15,-3 3-11 0,0 2-62 16,0 8-29-16</inkml:trace>
  <inkml:trace contextRef="#ctx0" brushRef="#br0" timeOffset="30">19695 5411 204 0,'-3'21'77'0,"3"-8"-42"0,3 14-26 0,-3-12 19 0,0 4-3 16,0 5 2-16,0 2-6 16,0 1-3-16,0-9-10 15,0-2-3-15,0-3-1 0,0-5-2 16,0-2-2-16,0-1 5 16,0-5 4-16,3-8-5 15,-3-8 0-15,0-2-2 16,3-6-2-16,6 0-2 15,0 0-1-15,3 3-1 16,-1 5 3-16,4 3 2 16,3 8 2-16,3 5 1 15,-3 7 2-15,0 7-1 16,-3 2 2-16,-3 5-2 16,-4 8 0-16,1-5-6 15,-3-6 1-15,0-2-16 16,0-3-6-16,0-2-33 0,0-6-13 15,0-2-46 1</inkml:trace>
  <inkml:trace contextRef="#ctx0" brushRef="#br0" timeOffset="31">19960 5482 228 0,'-3'3'88'0,"0"5"-48"0,3 5-47 0,0-5 14 16,3 3 8-16,0 7 7 15,3 6 3-15,0-3 0 16,0-2-14-16,2-4-4 0,4-4-3 16,0-3 0-16,6-5 0 0,6-11 2 15,-3-3 1-15,-3-2-6 16,-3-3 0-16,-4 0 1 16,-2-2 3-16,-3 2 2 15,-3 2 1-15,0 4 4 16,-3 5 3-16,0 2-4 15,0 8 1-15,0 3-9 16,0 5-2-16,3 11-1 16,0 0 0-16,3 0-3 15,0-3 2-15,0-2-6 16,3-4 0-16,0-1-28 16,-3-4-12-16,0-5-28 0,0-2-11 15,0-3-20 1</inkml:trace>
  <inkml:trace contextRef="#ctx0" brushRef="#br0" timeOffset="32">20237 5527 188 0,'0'3'71'0,"3"-1"-38"0,2 6-23 0,-2-2 17 16,0 2 0-16,0 2 1 15</inkml:trace>
  <inkml:trace contextRef="#ctx0" brushRef="#br0" timeOffset="33">20257 5591 412 0,'3'13'10'0,"0"-3"-5"15,6-10-2-15,0-7-7 16,6-1 1-16,-3-3-6 16,0 0-1-1,3 1 5-15,-3-1 2 0,0 3 5 16,2 6 1-16,-2 2 5 16,-3 5 3-16,0 3 5 15,-3 5 4-15,0 6-4 16,-3-3-1-16,0-3-9 15,0-3-2-15,3-2-4 16,0-2-1-16,0-9 3 16,3-2 1-16,0-6-4 15,0 0-1-15,6 6 1 16,-4 5 0-16,1 0-2 16,3 8 0-16,-3 0 2 15,-3-3-11-15,0 1-4 16,-3-1-30-16,0-2-10 15,0-9-57 1</inkml:trace>
  <inkml:trace contextRef="#ctx0" brushRef="#br0" timeOffset="34">20677 5255 260 0,'0'5'99'0,"3"6"-54"0,0 15-55 0,0-8 16 16,0 9 16-16,0-6 12 0,-3 14-4 16,0-1-2-16,0-5-16 15,0 0-8-15,0-2-2 16,0-6-2-16,0-5 2 0,0-3-1 16,0-3-1-16,0-2-2 15,6-13-10 1,0 0-2-16,6-3 2 15,6 0 3-15,-4 3 5 16,1-1 2-16,0 6 4 16,0 3 1-16,-3 2 5 15,-3 1 5-15,-9 17 17 16,-3-4-9 0,-6-1-2-16,-9-4-13 0,0-1-4 15,-2-3-15-15,-1-4-7 16,0-4-22-16,3-2-9 15,3-2-22-15,3-1-8 16,3-7-23 0</inkml:trace>
  <inkml:trace contextRef="#ctx0" brushRef="#br0" timeOffset="35">20781 5548 252 0,'27'6'93'0,"-15"-1"-50"0,9 3-30 0,-9-3 24 16,3-2-8-16,2 5 0 15,7-3-14-15,3-5-4 16,0-3-7-16,-3 1-1 0,-4-4 3 16,-2-2-3-16,-6 1 0 15,-3-4-1-15,-3 0 1 16,-6-2-2-16,-3 0-1 0,-9 2-6 16,-6 3-4-16,-2 3 3 15,-1 2 4-15,0 6 2 16,0 5 1-16,3 3 8 15,6 2 5-15,0 8 2 16,6 3 1-16,3 0-11 16,6-3-2-16,3-3-3 15,6 1 2-15,6-6-17 16,6-5-6-16,0-3-30 16,0-5-12-16,-1-2-14 0,-2-4-2 15,0-7-17 1</inkml:trace>
  <inkml:trace contextRef="#ctx0" brushRef="#br0" timeOffset="36">21141 5517 224 0,'3'-3'85'0,"0"3"-46"0,-3 3-37 0,3-1 19 15,0 4 9-15,3 1 8 16,0 1-11-16,3 0-4 16,0 6-13-16,-3-4-2 0,0 1 2 15,0-3-4-15,-3-3 2 16,0 0-3-16,-3-5 2 15,0 0 2-15,0 0 5 16,0-8 1 0,0-2-2-16,0-4 0 0,-6 1-5 15,9-3 0-15,0 1-7 16,6 1-3-16,0 1-2 16,0 2 0-16,0 1 0 15,3 2 0-15,-4 3-17 16,4 2-9-16,0 0-26 15,0 3-10-15,3 0-40 16,0 3-46 0,0 0 50-16</inkml:trace>
  <inkml:trace contextRef="#ctx0" brushRef="#br0" timeOffset="37">21567 5427 252 0,'0'-8'93'0,"0"5"-50"0,0 0-26 0,0 3 60 16,-3-5-8 0,-6 2-26-16,0 6-15 15,-9 0-18-15,-2 2-9 0,2 3-4 16,6 0-1-16,3 0 0 16,3 2-2-16,12 4 1 15,3 2 1-15,0-1 2 16,0 1 1-16,-3 5 1 15,-3-2 2-15,-6 2 3 16,-12 0 0-16,-3-2 2 16,-6-3-44-16,-6 0-19 15,-17-1-104 1</inkml:trace>
  <inkml:trace contextRef="#ctx0" brushRef="#br0" timeOffset="38">18873 5784 208 0,'0'2'77'0,"-3"14"-42"0,9-2-21 15,-3-1 20-15,3 11-2 16,-3 13 3-16,3 16-13 16,0 7-3-16,-3 9-11 15,6-3-1-15,-3-7 3 0,0-7-6 16,0-7 0-16,3-8-4 16,-6 3-3-16,0-11-34 15,0-5-12-15,-3 3-31 16,0-14-12-16,0 5 0 15</inkml:trace>
  <inkml:trace contextRef="#ctx0" brushRef="#br0" timeOffset="39">18855 6363 200 0,'-3'-2'77'0,"3"4"-42"0,3 1-39 0,-3-3 13 15,3 5 8-15,0 6 6 16,3 5-5-16,0 7 0 16,3 9-11-16,-3 0 5 0,6-3 1 15,0-5 0-15,3-3 2 16,-3-5-2-16,0-6 2 16,0-2 1-16,-1-5-1 15,1-6-5-15,0-2-2 0,0-8-4 16,0-11-1-16,0 0-17 15,0-2-5-15,0-1-40 16,0 4-16-16</inkml:trace>
  <inkml:trace contextRef="#ctx0" brushRef="#br0" timeOffset="40">18519 5588 196 0,'-6'19'74'0,"-9"-17"-40"0,3 22-38 16,3-13 13-16,-3-1-1 16,1 3 5-16,-4 6 4 15,-3 2 4-15,0 3-11 16,-3 2 3-16,-12 1 1 0,4-3-3 15,-4-3 1-15,0 0-7 16,-3 0-3-16,4 0 1 16,-13-2 0-16,0-1 3 15,-2-2 1-15,-13-3-3 16,4-2-3-16,-1 0 0 0,4-3 1 16,-7-3-3-16,3 0 0 15,1 6 1-15,-16-9 0 16,4 9 0-16,-3-3 2 15,-7-3 3-15,7-2 2 16,-1-3 1-16,-5 5 0 16,0-8-4-16,2 1-3 15,-8 7-3-15,2 0-1 16,-11 14 2-16,0 2 0 16,0 3 1-16,2 2 0 15,4 6 2-15,6 2 1 16,2 1-1-16,13-1 1 0,8-2-2 15,7-3-1 1,5 0 1-16,9-8-1 0,3 6-20 16,7-6-7-16,5 8-24 15,3-8-7-15,3-2-52 16</inkml:trace>
  <inkml:trace contextRef="#ctx0" brushRef="#br0" timeOffset="41">15822 6310 180 0,'0'-5'68'0,"3"5"-36"0,0 3-26 0,-3-3 15 16,3 5 4-16,-3 6 7 16,0 7-8-16,-3 3-5 15,-3 3-10-15,0 13 5 0,0-5 3 16,3-3-9-16,0-5-4 15,3-3-3-15,0-8 1 16,3-2-1-16,6-3 2 16,6-6-2-16,6-4-1 15,9-14 1-15,9-3-1 16,-1 1-47-16,1-1-20 16,-6 3-48-1</inkml:trace>
  <inkml:trace contextRef="#ctx0" brushRef="#br0" timeOffset="42">10533 6747 184 0,'-36'13'68'0,"33"-10"-36"0,0-1-13 0,3-2 21 0,0 0-7 16,0 0 0-16,0 0-9 16,0-2-3-1,0-4-12-15,3-4-1 0,0-9 2 16,0-4-4-16,3-9 2 0,3-11-5 16,6-4 0-16,0-9 1 15,3 1 2-15,6-6-1 16,5-5 0-16,7-8-1 15,3 5 0-15,11-3-2 16,4 9-2-16,8 2 1 16,1 8 1-16,2 6-3 15,-8 7 0-15,-6 11 1 16,-4 5 0-16,-8 5 2 16,-3 6 1-16,-10 0-4 0,-2 5 1 15,-9 3-5-15,-3 2-1 16,-3 0-33-16,-3 1-11 15,-6 2-76 1</inkml:trace>
  <inkml:trace contextRef="#ctx0" brushRef="#br0" timeOffset="43">11128 5607 232 0,'-18'-6'88'0,"18"-4"-48"0,3 7-36 15,0 8 19-15</inkml:trace>
  <inkml:trace contextRef="#ctx0" brushRef="#br0" timeOffset="44">11128 5593 384 0,'21'0'-1'0,"0"0"-1"16,6 6 1-16,2-1 3 0,4 8-1 16,-3 0-1-16,-3 1-2 15,-3-1 1-15,-7 3 1 16,-5 5 2-16,-6 3 8 16,-12 2 5-16,-6 3-1 0,-2 3 2 15,-4 0-9-15,3-3-2 16,0 0-3-16,6-8-2 15,0-2-2-15,3-4-1 16,3-1-58-16,3 4-24 16,3-5-21-1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6T23:59:46.0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10664 16555 128 0,'-3'0'49'0,"0"3"-26"0,3-1-7 15,0-2 18-15,0 0 4 16,0 3 4-16,0-3-1 16,0 0-1-16,0 0-21 15,0 0 2-15,0 0 0 0,0 0 0 16,-3-5 2-16,0-3-7 15,0 0-1-15,0-5-3 16,0-6 2-16,0-7-3 16,0-9-1-16,0-7-6 15,3-6-3-15,0-5 2 0,3 0 2 16,3 0 0 0,6-2 2-16,3-3-2 0,3-1 0 15,3-1-3-15,5 1 1 16,13 1-2-16,9 13 2 15,2 3-2-15,4 5-1 16,-1 13-2-16,-2 3 1 16,-6 5 1-16,-7 3 0 15,-2 2-3-15,-3 6 2 16,-6-3 1-16,-4 3 2 16,-2-1-23-16,-6 4-8 15,-3-1-19-15,-3 0-8 0,-3 1-9 16,-3 2-5-16</inkml:trace>
  <inkml:trace contextRef="#ctx0" brushRef="#br0" timeOffset="1">11223 15465 160 0,'-17'-3'63'0,"14"1"-34"0,0 2-12 0,3 0 22 15,0 0-5-15,0 0 1 16,0 0-16-16,0 0-4 15,0 0-9-15,6 2-2 0,0 1 0 16,3 2-2-16,5 0 1 16,7 3-2-16,6 0 2 15,3 0-2-15,-3 3-1 16,-1 2 1-16,-5-5 1 16,-6 5-1-16,-3 6 2 15,-9-3 0-15,-9 0 3 0,-6-1-3 16,-3 4 0-16,-3-1-3 15,3 1-1-15,4-3-21 16,2-3-8-16,6-5-89 16,9-3-38-1</inkml:trace>
  <inkml:trace contextRef="#ctx0" brushRef="#br0" timeOffset="2">11735 15298 156 0,'0'-2'57'0,"0"4"-30"0,3 6-18 0,0-3 16 15,0 6-1-15,3 8 1 16,0 10-8-16,0 2 0 16,0 1-10-16,0-3-2 0,0 3-1 15,0 0 2-15,-3-8 1 16,0-6 1-16,-3-2 0 15,0-5 2-15,0-4 1 16,0-7 3-16,-3-7 2 16,0-1-7-16,0-6-3 15,0-4-3-15,0-6-3 16,3-5 1-16,0 0 1 16,3 2-1-16,3 1-1 0,6-1 3 15,3 4 2-15,0 1-2 16,9 7-2-16,-1 4-3 15,1 6-1-15,0 5-1 16,-6 5 3-16,0 3-13 16,-3-3-6-16,-4 6-29 15,1-1-13-15,-3-2-45 16</inkml:trace>
  <inkml:trace contextRef="#ctx0" brushRef="#br0" timeOffset="3">12060 15401 228 0,'-9'3'88'0,"9"13"-48"0,-3-3-40 0,6-5 16 16,0-3 2-16,3 6 6 15,0-6-9-15,3 1-3 16,6-1-7-16,0 0-2 0,-1-5 3 15,1 0-1-15,0-5 2 16,0-6-2-16,0-5 0 16,-3 1-6-16,-3 1 1 15,-6 1 0-15,-3 0 2 0,-6 2-3 16,-3 3 0-16,-3 3 1 16,-3 2 2-1,-3 6-3-15,-3 8-2 0,4 7 2 16,-1 1 0-16,3-1-2 15,3 9 0-15,6-4-1 16,6 4 3-16,3 2 0 16,9-5 3-16,3-3-1 15,3-5 2-15,2-3-7 16,4-2 1-16,0-6-19 16,3 0-8-16,-3-10-28 15,2-8-14-15,4-6-23 16</inkml:trace>
  <inkml:trace contextRef="#ctx0" brushRef="#br0" timeOffset="4">12378 15177 220 0,'-17'-3'85'0,"17"6"-46"0,3 4-43 0,-3-1 15 16,0 4 3-16,2 9 5 15,4 10-7-15,0 11-2 16,0 5-6-16,-3 0-1 0,0-3 1 16,0 0-2-16,0-5 1 15,0-5-11-15,0-5-2 16,-3-9-35-16,0-2-15 16,0-11-38-16</inkml:trace>
  <inkml:trace contextRef="#ctx0" brushRef="#br0" timeOffset="5">12271 15348 256 0,'-3'-2'96'0,"9"2"-52"0,3-3-51 16,0 3 16-16,0 0-8 15,9 3-1-15,6-1-6 16,-1 1-4-16,1 0 6 15,0-1-43-15,-6 1-17 0,0-3-28 16</inkml:trace>
  <inkml:trace contextRef="#ctx0" brushRef="#br0" timeOffset="6">12503 15415 208 0,'-6'18'79'0,"6"1"-42"0,0 7-37 0,0-13 18 15,0 6-6-15,3 7 1 16,0-4-5-16,12-1-3 16,-6-5-2-16,6-3 0 0,0-3 0 15,0-4-4-15,0-9 1 16,0-8-7-16,-3-2 0 0,-4-3-6 16,1 0 1-1,-3-5 1-15,-3 3 5 0,0-9 3 16,-3 9 2-16,0 2 7 15,0 5 6-15,0 11 9 16,3 6-9 0,3 4-1-16,0 3-5 15,3 1-1-15,0 2-3 16,0 2 1-16,0 1-4 16,0-6-2-16,0-3-31 15,0-2-15-15,-3-10-52 16</inkml:trace>
  <inkml:trace contextRef="#ctx0" brushRef="#br0" timeOffset="7">12759 15446 184 0,'-3'-5'71'0,"6"10"-38"0,-3 1-39 16,3 2 34-16,0 2-10 15,0 3 1-15,3 3 1 16,-3 0-12-16,0 5 2 0,6-5 1 15,-3 0-4-15,-6-5-2 16,0-3 0-16,0-3 1 16,0 0-3-16,-3-10 5 15,3-3 2 1,0 0-3-16,0-3 1 0,0 1-3 16,0-1 0-16,6-2-3 15,3-3-2-15,3 3-2 16,3-6 1-16,0 4 1 15,0-7 0-15,-1 14-9 16,1 1-4-16,-3-1-24 16,0 2-9-16,-3 4-58 15</inkml:trace>
  <inkml:trace contextRef="#ctx0" brushRef="#br0" timeOffset="8">12974 15417 160 0,'0'16'63'0,"0"-11"-34"0,3 3-25 0,-3 3 15 15,3 0 6-15,0 2 5 16,0 3-3-16,3 0-2 16,-6 2-13-16,6 1-3 0,-6-6-2 15,0-3-3-15,0-2-1 16,0-2 1-16,-3-1 2 15,3-10 6 1,0-3-9-16,6-3-4 16,-1-2-2-16,1-3 2 15,3 3-2-15,0-6-1 16,0 1 3-16,3-3 2 16,0 10 0-16,3 0 2 15,0 11 0-15,0 8 3 16,0-2 1-16,-1 4 1 0,-2 6-4 15,0 0-3-15,-3 8 0 16,0-8-1-16,-3 2 4 16,-3-2-20-1,0-3-6-15,0-7-29 16,0-1-12-16</inkml:trace>
  <inkml:trace contextRef="#ctx0" brushRef="#br0" timeOffset="9">13426 15438 220 0,'3'-10'82'0,"-3"-6"-44"0,0-5-31 0,0 16 18 16,0-1 9-16,-3 4 6 15,-3-1-10-15,-3 0-3 16,0 3-16-16,-3 8-4 0,1 0-3 15,-1 3-2-15,3-1-2 16,0 1-2-16,6 2-1 16,3 0-1-16,6 6 3 15,6-3 0-15,0 5 1 16,-1 5 0-16,-2-2 0 16,-6 0 4-16,-3-3 5 0,-6-2-3 15,-3-1 2 1,1-5-25-16,-4-5-10 15,-6-2-75-15</inkml:trace>
  <inkml:trace contextRef="#ctx0" brushRef="#br0" timeOffset="10">13959 15325 156 0,'-18'0'57'0,"18"2"-30"0,0 1-21 15,0 2 17-15,0 3-8 16,0 8 2-16,0 5-1 16,0 3-1-16,6 0-7 15,-3 0 4-15,-3-1 1 0,-3-1-4 16,0 4-3-16,3-7-3 16,-3-3 0-16,0-6-2 15,3-7 6-15,0-3 3 16,-6 0-3-16,0-3 1 15,9-5-7-15,0-2-1 16,0-4-2-16,6-2 0 16,0-10 4-16,0-3 1 15,0 5-4-15,3 3-1 16,0 5 1-16,0 5 0 16,-1 6 1-16,1 10 2 15,0 11-1-15,0 6 2 16,-3 1-2-16,-3-2 2 15,0 6 2-15,-3-3 4 16,-3 0-2-16,0-11-2 16,0-3 0-16,0-2-1 15,0-13 2-15,6-6-3 16,0-4-2 0,0-12-7-16,3-7-4 0,0 5 3 15,6 2 4-15,0 11 2 16,2 3 3-16,1 5-3 15,0 3-2-15,0 10 2 16,0 8 2-16,-3 6 4 16,0-3 4-16,-7 5-6 15,1 0-2-15,-3 0-1 16,-3 3 2-16,0-5-1 0,0-6-1 16,0 0-24-16,3-13-57 15,3-3-4 1,3 1-14-1</inkml:trace>
  <inkml:trace contextRef="#ctx0" brushRef="#br0" timeOffset="11">14504 15335 212 0,'-9'-2'79'0,"3"2"-42"0,-3 0-34 0,6 2 15 16,-3-2 0-16,-3 8 3 15,-3 8-7-15,0 8-3 0,-6 2-6 16,3 3 1-16,4 1 3 0,2-1-7 16,6 0-1-1,6-3-1-15,0-5 0 0,11-13 2 16,1-8-1 0,0-5-1-16,0-3-2 15,-3-2-1-15,0-4-1 16,-3-2 3-16,0-10 0 15,-3-1 3-15,-3 6-1 16,0 0 2-16,0 11-2 16,0-1 2-16,0 19 4 15,3 3 1 1,0 2 3-16,2 5-6 16,1-2-1-16,0 3-2 0,3-3-2 15,3 2-13 1,3 1-6-16,0-14-41 0,0 0-16 15,3-5-29 1</inkml:trace>
  <inkml:trace contextRef="#ctx0" brushRef="#br0" timeOffset="12">14816 15317 252 0,'-24'8'93'0,"18"2"-50"0,-2 19-48 0,2-13 17 15,-3 5 0-15,-3 6 2 16,0-3-7-16,-3 2-2 0,3 1-3 16,-3-1-6-16,3-7 0 15,-6-6-71-15,3-3-38 32</inkml:trace>
  <inkml:trace contextRef="#ctx0" brushRef="#br0" timeOffset="13">14679 15309 252 0,'-3'-5'93'0,"6"7"-50"0,6 3-44 15,-3 1 20-15,0 4 0 16,3 9 3-16,0 5-7 16,0 5-4-16,0 0-6 0,0 3-4 0,3-6 0 15,0 1-4 1,-3-1 2-16,5-21-56 15,7 3-36 1,-3-8-53-16,0-8 41 16</inkml:trace>
  <inkml:trace contextRef="#ctx0" brushRef="#br0" timeOffset="14">14944 15335 260 0,'-12'8'96'0,"12"0"-52"0,0 19-49 0,0-12 15 15,0 4-11-15,0 2 1 16,0 3 0-16,3-3 0 0,0-2 0 16,0-6-9-16,3 3-2 15,0-6-199 1,0-15 115 0</inkml:trace>
  <inkml:trace contextRef="#ctx0" brushRef="#br0" timeOffset="15">14923 15158 308 0,'-9'-19'115'0,"12"33"-62"0,0-6-62 16,3-3-2 0,0 3-11-16,3 2-62 15,3 1-25-15,3 0 14 16,-3-1 8-16</inkml:trace>
  <inkml:trace contextRef="#ctx0" brushRef="#br0" timeOffset="16">15090 15319 228 0,'-3'24'85'0,"3"-11"-46"0,-3 30-26 0,3-30 24 15,0 3-12-15,-3 0-3 16,3 2-14-16,-3-2-6 15,6-3-1-15,-3-2-1 0,0-3 2 16,3-3-1-16,-3-5 2 16,0 0-4-16,3-5 0 0,0-3-1 15,3-5 0-15,0-3 0 16,0-5 0-16,0 0 0 16,3-1 0-16,0 4 2 15,0 2 2-15,0 5-3 16,2 3 0-16,1 6 1 15,-3 4 2-15,0 9-1 16,0 8 2-16,-3 2 2 16,-3 3 4-16,-3-3 2 15,0 0 1-15,0-5-6 16,0-3-2-16,0-2-2 16,0-1-2-16,3-5 1 15,0-7 1-15,0-9-6 0,3-2 1 16,3-14-8-16,6-2-1 15,3 0 5-15,-3 3 1 16,-1 5 1-16,-2 2 4 16,0 9 0-16,0 4 3 15,-3 6 5-15,0 11 6 16,0 10-1-16,0 0 3 16,-3 3-4-16,0-3-1 15,0-2-9-15,-3-1-2 16,0-2-3-16,0-3 0 15,0-2-33-15,3-6-12 16,-3 6-38-16,0-9-15 16,2-2 8-1</inkml:trace>
  <inkml:trace contextRef="#ctx0" brushRef="#br0" timeOffset="17">15486 15335 220 0,'-6'0'85'0,"6"8"-46"0,0 0-41 16,0 3 14-16,0 7 9 15,3 3 9-15,0 1-12 16,0 1-4-16,3-1-9 16,3-1-4-16,6-5 2 0,-3-1-4 15,2-4-2-15,1-6 2 16,0-10 2-16,0 2-2 15,0-10-2-15,-3 0-1 0,0-6 3 16,-6-4-2-16,0 1 1 16,-3 1 2-16,-3 3 2 15,0 5 3-15,0 2 4 16,-3 6 0-16,3 2 2 16,0 11-6-16,0 8-3 15,3 2 5-15,0 4 3 16,6-1-3-16,-3 2-2 15,0-1-5-15,-1 4 0 16,1-5 0-16,0-5 2 16,0-3-21-16,-3-2-9 15,0-6-17-15,0-7-5 0,0-6-6 16,3-3-1-16,-3-2-12 16,6-3-18-1,-3-3 34-15</inkml:trace>
  <inkml:trace contextRef="#ctx0" brushRef="#br0" timeOffset="18">15751 15335 196 0,'0'0'74'0,"3"0"-40"0,0 6-40 16,6-1 47-1,-3 0-5-15,0 14-7 16,0 2-2-16,0 0-16 16,-1 0 4-16,-2 0 3 0,-3-2-8 15,0-3-1-15,0 0-5 0,0-1-1 16,0-4-1-1,3-3 1-15,-3-8-7 0,3 0 1 16,0-3-8 0,3-7-3-16,0-6-6 0,3-5-2 15,0-6 7-15,0 3 4 16,0 6 7-16,3 5 2 16,-3 2 6-16,3 6 5 15,0 10 4-15,-3 8 4 16,0 6 2-16,-4-1 1 15,1 1-5-15,-3-3 1 16,0-3-7-16,0 0-3 16,-3-5-6-16,3 0 0 15,-3-8 0-15,6 0 2 16,0-8-8-16,6-2-3 0,3-9-6 16,3-7-2-1,3-1 3-15,0 11 3 0,-4 0 7 16,1 8 4-16,0 6 3 15,0 12 1-15,-3 12 9 16,-3-1 6-16,-3 0-8 16,3-3-1-16,0 1-13 15,-4-1-3-15,1-7-61 16,9-3-28-16,-9-8-24 16</inkml:trace>
  <inkml:trace contextRef="#ctx0" brushRef="#br0" timeOffset="19">16683 15325 192 0,'-21'2'74'0,"18"4"-40"0,-18 4-29 15,15-5 19-15,-3 9-9 16,0 7 2-16,0 0-6 15,3 3-1-15,3 2-6 16,3 1-5-16,6 2-2 0,6-3-1 0,6-2 3 16,3-5 2-1,0-11 4-15,-1-3 2 0,1-8 1 16,0-5 0-16,-3-2 0 16,-6-3 2-16,-3-1 4 15,-6 1-4-15,-6-5 0 16,-6 4 0-16,-3-4 1 15,0 10-10-15,-3-5-3 16,3 10-19-16,3 0-7 16,3 1-23-16,12 2-84 31</inkml:trace>
  <inkml:trace contextRef="#ctx0" brushRef="#br0" timeOffset="20">17034 15113 248 0,'-6'-24'93'0,"-3"19"-50"0,-3-6-28 16,6 9 26-16,-3 2-9 15,-3 2-1-15,-3 4-17 16,-6 4-9-16,4 14-3 16,2 8-5-16,6 7 0 0,3 9-1 15,3 5 0-15,6-3 3 16,0 1 0-16,6-9-2 15,0-2 2-15,0-9-17 16,-3 1-5-16,-1-13-33 0,-5-4-14 16,-5-12-40-1</inkml:trace>
  <inkml:trace contextRef="#ctx0" brushRef="#br0" timeOffset="21">16775 15423 256 0,'-12'-19'96'0,"12"16"-52"0,3 3-49 0,3 0 15 15,3-5-4-15,9 2 1 16,11 6-3-16,7-3-3 16,6 0 0-16,2 0-1 0,7-5 0 15,-3 0-91 1,-4-3-64-16,-8 8 54 16</inkml:trace>
  <inkml:trace contextRef="#ctx0" brushRef="#br0" timeOffset="22">17617 15116 240 0,'-3'8'90'0,"3"18"-48"0,0 16-49 0,0-20 16 16,-3 9-6-16,0 14 1 16,0 0 0-16,0-2 0 15,0-6-2-15,0-6-4 0,0-4 1 16,3 2-19-16,0-11-7 15,0-7-74-15</inkml:trace>
  <inkml:trace contextRef="#ctx0" brushRef="#br0" timeOffset="23">17489 15325 316 0,'-6'-3'118'0,"9"0"-64"0,0 6-67 15,3-3 15-15,3 0-5 16,3-3 1-16,6 1-1 16,3-4 2-16,-1 1 1 15,4-3-3-15,0-2 0 0,3-1-36 0,-3 3-14 16,-6-2-48 0,-1-4-34-16,1 1 56 15</inkml:trace>
  <inkml:trace contextRef="#ctx0" brushRef="#br0" timeOffset="24">17748 15108 180 0,'0'2'68'0,"0"1"-36"0,0 10-31 0,3 6 14 15,0 2 1-15,3 5 2 16,-3 6 4-16,0 8 3 16,-3 2-13-16,0-5 2 0,0-5 0 15,0-6-3-15,0-4-1 16,0-4-6-16,0-5-1 15,0-5 3-15,0-2 1 0,0-6-3 16,9-11-3-16,6 0-3 16,0-4 1-16,3 1 1 15,-4 4 0-15,4 10 0 16,0 10 0 0,-3 4 2-16,0 1-1 15,-6 7 2-15,0-1-4 16,0-5 0-16,0 2-30 15,0-5-36 1,-1-7-16-16</inkml:trace>
  <inkml:trace contextRef="#ctx0" brushRef="#br0" timeOffset="25">18081 15462 260 0,'-5'0'99'0,"8"3"-54"0,2 0-55 0,1 2 14 15,0 0-8-15,3-2 3 16,0-1 6-16,3 1 7 16,3-6-6-16,-3 1-3 0,0-4-2 15,0 1 1-15,-3-8 3 16,-3-3-2-16,-3 0-2 16,-3 0 0-16,-6 3 1 15,-3 3-1-15,-6 2-1 0,0 2 1 16,0 6 1-1,0 8-1-15,3 11 2 0,3-3-2 16,3 0 2-16,3-1 0 16,3 4 1-16,3-3-2 15,6-3-2 1,3 0-6-16,3-5-4 0,3 3-30 16,0-11-13-16,6 0-57 15</inkml:trace>
  <inkml:trace contextRef="#ctx0" brushRef="#br0" timeOffset="26">18376 15325 280 0,'-15'2'107'0,"12"4"-58"0,-9 4-53 0,6-2 21 15,1 3-7-15,-7 7 2 16,3-2-6-16,0 0-4 15,9 3-1-15,3-4-1 0,3 7 0 16,3-4 0-16,0-2 0 16,-4-3 2-16,1 0 3 15,-6-2 0-15,0-6 0 16,-3 3-1-16,-2-5 0 16,-7-3-5-16,0-5 1 15,-3-1-9-15,0-2-2 16,3-2-7-16,6-1-2 15,6 3 2-15,9 0 3 0,3 3 9 16,6 0 5-16,0 2 4 16,5 0 1-16,-2 1-7 15,12-1 0-15,-3-2 3 16,-3 0 2-16,-4-6 0 16,-2-5 1-16,-6 3 0 15,-3 0 1-15,-3-1 0 16,-6 4 2-16,-3-1-1 15,-6 3 0-15,-12 6 3 16,0 2 3-16,0 8-4 16,1 5 1-16,2 3-3 15,3 5 2-15,3-3 5 16,6 9 4-16,6 2-6 0,9 0-1 16,9 0-3-16,-1-8-1 15,7-5-3-15,3-5-2 16,3-19-41-16,11-3-18 15,-2-5-80 1</inkml:trace>
  <inkml:trace contextRef="#ctx0" brushRef="#br0" timeOffset="27">19132 15113 200 0,'3'-3'77'0,"-3"3"-42"0,0 6-37 0,0-1 14 15,0 13 3-15,-3 9 4 16,0 13-3-16,0 15-1 16,-3 1-9-16,3-3-4 0,0-3 1 15,0-2-2-15,3-9 2 16,0-4-11-16,0-9-4 15,3-7-32-15,0-6-13 16</inkml:trace>
  <inkml:trace contextRef="#ctx0" brushRef="#br0" timeOffset="28">18998 15335 296 0,'-3'-2'110'0,"9"4"-60"0,3-4-61 16,0 2 18-16,3-3-7 16,6 0 2-16,3 1-8 15,8-1-1-15,4 0 4 16,0 3-30-16,-3 0-10 0,-3 0-46 16,-4-2-43-1,1-1 50-15</inkml:trace>
  <inkml:trace contextRef="#ctx0" brushRef="#br0" timeOffset="29">19358 15330 212 0,'-17'16'79'0,"17"-3"-42"0,-3 29-32 0,3-28 19 16,0 4-6-16,3 1-1 15,-3-1-5-15,3 1 0 16,5-3-7-16,1-6-3 0,3 1 1 16,0-9-7-16,0-2-1 15,0-2-9-15,0-4-2 16,0-4-2-16,0-1 1 15,-3 1 7-15,0 2 5 16,-3 2 2-16,0 4 1 0,-1 2 8 16,1 5 6-16,3 3 0 15,0 0 1-15,0 0-1 16,3 0 2-16,0-3-1 16,-3 3 0-16,3-3-1 15,-3-5 0-15,0-2-4 16,6-4-3-16,-9-4-2 15,-3-1-3-15,0 1-8 16,-3-6-5-16,0-5-20 16,0 2-6-16,0 3-13 15,0 0-3-15</inkml:trace>
  <inkml:trace contextRef="#ctx0" brushRef="#br0" timeOffset="30">19698 15393 168 0,'-3'38'66'0,"3"-28"-36"0,-3 6-24 0,6-5 15 16,0 2 0-16,0 0 2 16,6 0-1-16,0 0 1 15,3-5-13-15,2-5 8 16,7-6 2-16,3-2-2 0,-6-5 0 16,-3-1-4-16,0-8 1 15,-6-4-4-15,-3-4-1 16,-9 9-6-16,-9-1-1 15,-3 3-21-15,3 3-8 16,0 2-42-16,0 3-19 16,3 3-25-16</inkml:trace>
  <inkml:trace contextRef="#ctx0" brushRef="#br0" timeOffset="31">20240 15433 188 0,'-3'-2'71'0,"3"9"-38"0,3 7-34 0,-3-1 15 15,2 0 3-15,1 3 4 16,-3 0 1-16,0 2-2 16,0-2-10-16,0-2 0 0,0-4 3 0,0 1-7 15,0-3-1-15,0-8-1 16,0-3 0-1,0-2 2-15,3-3-8 16,0-5 0-16,0-3 0 16,6-3 3-16,0-5-2 15,6 3 0-15,-3-3 1 16,0 3 0-16,0 11 0 16,0 7 2-16,0 11 3 15,0 2 2-15,2 6-1 16,-5 0-1-16,0 3-3 15,-3-1 1-15,0 3-13 16,0-5-3-16,0-2-23 0,0-4-9 16,0 1-115-1,3-17 47 1</inkml:trace>
  <inkml:trace contextRef="#ctx0" brushRef="#br0" timeOffset="32">20507 15425 212 0,'-3'-16'79'0,"6"32"-42"0,-3-3-41 0,0-5 15 16,0 6 3-16,0 1 3 0,0 1-2 15,0 8-1 1,0-3-8-16,3 1 3 0,3-7 1 0,0-7-5 16,6 0-3-16,0-5 3 15,3-8 4-15,-3-3-5 16,3-3-2-16,-3-2-1 15,-3-6-1-15,-3 3 0 16,0-7 2-16,-4 4 1 16,1 6 1-16,0 10 6 15,0 11-5 1,3 5 0 0,-3 6 1-16,0 7-5 15,3-2-1-15,-3-5-2 16,3-3 0-16,0-1-11 15,0-4-7-15,0-3-31 16,3-3-13-16,-3-7-43 16</inkml:trace>
  <inkml:trace contextRef="#ctx0" brushRef="#br0" timeOffset="33">20793 15457 204 0,'0'-3'77'0,"3"6"-42"0,0 0-41 15,0 5 29-15,0 2-2 16,0 3 1-16,-3 3 2 16,0 0 3-1,0 3-14-15,0-1-5 0,0-7-1 16,0-3-4-16,0-3 0 0,0 0 1 16,3-10 0-1,0-3-7-15,3-3-2 0,0 1-1 16,3-3 4-16,3-1 1 15,0 1 1-15,-3 8 0 16,2 2 2-16,-2 3 1 16,0 6 3-16,0 4 1 15,-3-2 3-15,0 0-3 16,-3-3-2-16,0 3-2 16,0-2 0-16,-3-6-2 15,6 0-1-15,3-3-2 16,3-2 1-16,6-1-4 15,-3 4-1-15,0 2 3 16,-1 2 3-16,1 4 1 0,-3 7 2 16,0 3-7-1,-3-3 1-15,0-3-4 0,-6-2 0 16,0 0-23-16,6-16-56 16,0 0-3-1,0-5-8 1</inkml:trace>
  <inkml:trace contextRef="#ctx0" brushRef="#br0" timeOffset="34">21234 15192 220 0,'9'11'85'0,"-6"-6"-46"0,-3 6-48 16,3 2 14-16,-3 8-5 15,0 14 0-15,-6 7 15 16,6 3 10-16,-6-5-13 15,0-1 9-15,-3-4 6 0,6-1-13 16,-3-13-2-16,0-2-8 16,6-9-3-16,0-10-5 15,3-2 0-15,6-6-7 16,0-5-1-16,0-1-2 16,3-2-1-16,2 1 5 15,1 4 4-15,0 3 4 16,3 5 3-16,-3 9 13 15,-3 4 8-15,-3 6 2 16,-6 11 1-16,-9-6-3 16,-3-3-2-16,-6 1-10 0,0-3-6 15,-3-6-6-15,-6-2 1 16,4-2-19-16,-1-4-9 16,3-7-16-16,3-6-7 15,3-2-14-15,6 0-6 16,6-3-14-1</inkml:trace>
  <inkml:trace contextRef="#ctx0" brushRef="#br0" timeOffset="35">21284 15494 220 0,'12'5'85'0,"-3"1"-46"0,3 9-28 0,-6-7 23 16,3 0-3-16,3 8 2 0,0-5-7 16,3-1-4-16,-1-2-12 15,1 0-2-15,3-5 2 0,0-6-4 16,0 1 2-16,0-6-5 15,-3-3-2-15,-3 1-3 16,-3-4 1-16,-4 1 1 16,-5-5 2-16,-8 4-6 15,-4 6-1-15,-3 3 2 16,-3 2 3-16,0 6-1 16,0 2 0-16,3 6 1 15,3 2 2-15,3 8-1 16,4 1 2-16,5-4-4 15,5 1 0-15,4-4-4 16,6-1 1-16,9-4-22 16,3-2-8-16,3-3-38 0,-1-10-14 15,10-8-21 1</inkml:trace>
  <inkml:trace contextRef="#ctx0" brushRef="#br0" timeOffset="36">21698 15505 140 0,'-6'-6'55'0,"6"-2"-30"0,0 6-14 0,3-1 18 0,0 0-4 16,0 3 0-16,-3-2-2 16,0 2 0-16,3 5-13 15,3 6 5-15,0 12 3 0,-3 1-2 16,0 5 1-16,0 0-7 15,0-2-2-15,0-1 0 16,0-4 0-16,-3-7-2 16,0-1-1-16,0-6 1 15,0-3 1-15,0-8-1 16,0-2 1-16,-3-6-4 16,3-2 0-16,0-11-1 15,3 3 1-15,3 0-2 16,0 2-1-16,6-2 5 15,2 3 1-15,7-1-5 0,0 6-2 16,3 8 0-16,3-1 2 16,-1-1-9-16,-5 7-4 15,-3 0-27 1,0 2-10-16,-3 3-79 16</inkml:trace>
  <inkml:trace contextRef="#ctx0" brushRef="#br0" timeOffset="37">22201 15502 184 0,'-3'-3'71'0,"3"3"-38"0,-3 0-17 15,3 0 24-15,-3 0-1 16,-3 3 4-16,-6 2-15 0,-6 1-7 16,4 4-12-16,-1-2-6 0,3 0-2 15,3-3-1-15,12 14 2 16,9-1-1 0,3 1-5-16,2-1 0 15,7 1 2-15,0-1 3 16,-3 1 2-16,-6-1 1 15,-3-2 0-15,-6-2 2 16,-9-1 6-16,-6-3 2 16,-6-4-12-16,-6-4-5 15,-6-2-54-15,-3 0-23 16,1 0-47-16</inkml:trace>
  <inkml:trace contextRef="#ctx0" brushRef="#br0" timeOffset="38">19272 15740 104 0,'0'0'38'0,"0"0"-20"0,0 0-6 16,0 0 13-16,0 0-2 15,0 0-2-15,0 0 0 16,0 0-1-16,0 0-11 16,0 0-3-16,0 0-2 0,0 0 2 15,0 0 3-15,3 0-4 16,-3 0-1-16,0 0 0 15,0 0 0-15,0 0 2 16,0 0 3-16,0 0 0 16,0 0 2-16,0 0-2 15,0 0 0-15,0 0-3 16,0 5 1-16,0-5-4 0,0 6-2 16,0 2 0-16,-3 2-1 15,-3 9 2-15,0 5 3 16,-3 7-2-16,-6 4 0 15,-2 7 5-15,-1 0 3 16,0 3-2-16,-3 3 0 16,3-3-1-16,0-3 0 15,3 1-2-15,3-6 1 16,1-8-6-16,2-5-1 16,3-3 0-16,0-5 2 15,3-6-6-15,0 1-1 16,0-3-18-16,0-3-5 15,0 0-21-15,3-2-9 0,-3-3-44 16</inkml:trace>
  <inkml:trace contextRef="#ctx0" brushRef="#br0" timeOffset="39">18986 16158 184 0,'-3'11'71'0,"3"-1"-38"0,0 14-28 16,0-11 17-16,0 14-1 16,0 7 2-16,3-2-1 0,0-3 1 15,0-3-13-15,3 1-1 16,0-6 1-16,3-8-2 0,3 1 3 16,3-9-2-1,3-5 0-15,3-5-3 0,5 2-1 16,1-8-17-16,0-2-6 15,0 5-24-15,-3 0-11 16,-1-2-58 0</inkml:trace>
  <inkml:trace contextRef="#ctx0" brushRef="#br0" timeOffset="40">18992 15647 120 0,'-6'0'46'0,"6"3"-24"0,-3 0-26 15,-3 2 43-15,0 0-8 16,1 3-5-16,-7 3-6 15,3 2-12-15,0 0 1 0,0 3 2 16,-3-3 5-16,0 1 4 16,-3-1-4-16,0 0 1 15,-3 3-8-15,1 3-1 16,-7-1-2-16,-6 1-1 16,0-4 3-16,0-1 3 15,1-1-6-15,-4-3-1 16,-3-2-2-16,-2 6 1 0,-1-6-2 15,0-3-1-15,-3 5-2 16,-5-7 1-16,2 5 5 16,1-3 2-16,-1 1 0 15,0-4-1-15,1 1-3 16,-4 2-2-16,0-5 3 16,1 0 0-16,-7-5 1 15,4 2 2-15,-1 1-3 16,0-1-2-16,1 0 0 15,-4 3 1-15,4-2-3 16,-1 2-2-16,-6-3 6 16,1 0 3-16,-1-2-3 15,1 5 0-15,-1 0-1 16,-2 8 1-16,-1 0-2 0,-2 0 2 16,-1 2-2-1,4 6 2-15,-1 3-2 16,0-3 2-16,7 10 0 0,-1 1 3 15,4 4-3-15,2 9 0 16,6 5-1-16,1-5 1 16,5-3-2-16,3-5-1 15,7-3 1-15,5-6-1 16,3-7-9-16,6-2-2 16,3-4-29-16,9-2-14 15,3-8-19-15,3-3-4 16,3-7-23-1</inkml:trace>
  <inkml:trace contextRef="#ctx0" brushRef="#br0" timeOffset="41">16510 16110 228 0,'-9'-5'85'0,"3"5"-46"0,3 8-48 16,-3-3 12-16,0 6 2 15,-3 5 4-15,0 5 7 16,0 8 4-16,0 6-10 16,-3-4-1-16,7-4 1 0,2-3-4 15,0-9-1-15,6 4 0 16,5-3-1-16,10-6 2 16,3-4 1-16,6-6-3 0,3-3-1 15,5-2-1-15,4-1-2 16,3-4-24-16,-1 7-9 15,-2 3-89 1</inkml:trace>
  <inkml:trace contextRef="#ctx0" brushRef="#br0" timeOffset="42">10649 17402 148 0,'3'0'57'0,"-3"8"-30"0,0 0-14 16,0 2 17-16,-6 6 5 15,-6 10 3-15,-12 11-5 16,-8 11-3-16,-10 8-16 16,-3-1 0-16,4 3 0 0,-1-5-7 15,3 6-4-15,4-14-5 16,2-6 1-16,6-2 1 15,6-8 0-15,3-10-16 0,6-1-4 16,9-4-21-16,3-14-9 16,6 0-55-1</inkml:trace>
  <inkml:trace contextRef="#ctx0" brushRef="#br0" timeOffset="43">10807 17497 140 0,'-6'0'52'0,"3"3"-28"0,-3 4-11 0,3 1 17 0,0 6 0 16,-6 9 2-16,-9 12-4 16,-6 5 0-16,-5 5-16 15,-10 5-5-15,0-3-2 0,-2 6-1 16,-1-2 0-16,3-4-7 16,6-2 0-16,7-5-23 15,2-3-8-15,6-16-69 16</inkml:trace>
  <inkml:trace contextRef="#ctx0" brushRef="#br0" timeOffset="44">11253 17796 80 0,'0'-3'33'0,"3"-2"-18"0,0 0-11 0,0-1 8 16,0 6 15-16,0-8 7 15,0 8 5-15,-3-5 1 16,0 5-7-16,-3-3 0 16,-3 3-19-16,-6 3 1 0,-9 2 1 0,1 3-6 15,-1 8-3-15,3 0-4 16,3-3 0-16,0 1-2 15,6-4 2-15,3-2-11 16,6 5-2-16,6-5 9 16,9 5 7-16,3-2-2 15,0 2 0-15,-3 1 2 16,-3-1 1-16,-6 5 1 16,-6-2 0-16,-3-3-2 15,-6 1-1-15,-3-4-3 16,0-2-2-16,0-3-6 15,0-5-4-15,3 0-30 16,3 0-11-16,6-8-25 16,6-5-45-1,9 0 32-15</inkml:trace>
  <inkml:trace contextRef="#ctx0" brushRef="#br0" timeOffset="45">11384 17875 208 0,'3'6'77'0,"3"-6"-42"0,3 0-28 0,-3 0 20 16,3 0-7-16,6 0-2 15,-3 0-6-15,3 0-2 16,0 0-6-16,-4 0-1 0,1-6 3 16,0-2-3-16,-3 0-2 0,0-2 0 15,-3 2 1-15,-3 3 1 16,-3-3 3-16,-6 0-5 15,-3 2-1-15,-6-2 0 16,-6 8 0-16,1 8 0 16,-1 6 0-16,0-1 0 15,3 0 0-15,3 8 4 16,6-2 2-16,3 5 0 16,6-3-1-16,6 0-3 15,9 3-2-15,9-3 1 16,0-8 1-16,0-2-14 15,-1-9-7-15,1-2-26 16,-3-8-8-16,3 3-55 16</inkml:trace>
  <inkml:trace contextRef="#ctx0" brushRef="#br0" timeOffset="46">11715 17613 228 0,'-9'-13'85'0,"9"13"-46"0,0 13-46 0,0-2 27 16,3 10 1-1,0 11-1-15,-3 8-2 16,0 4-10-16,3 4-5 0,-3 2-2 16,3 9-1-16,3-12 0 15,-3-2-20-15,2-10-7 16,-2-9-61-16,3-7-52 15,0-6 47-15</inkml:trace>
  <inkml:trace contextRef="#ctx0" brushRef="#br0" timeOffset="47">11599 17854 264 0,'-6'-5'101'0,"9"5"-54"0,3 0-55 16,11-8 44 0,7 0-18-16,3 3-11 15,6-1-6-15,2-2-2 16,1 8-22-16,6-5-9 0,-6 2-44 0,-1 3-18 16,-2 0 2-1</inkml:trace>
  <inkml:trace contextRef="#ctx0" brushRef="#br0" timeOffset="48">12024 17814 228 0,'-15'0'88'0,"6"0"-48"0,-6 0-31 0,10 0 22 15,-4 8-4-15,-3-2 2 16,0-1-12-16,3-2-5 16,9 2-10-16,3 8-3 15,3 0-3-15,3 1 3 0,0 7 2 16,0-3 4-16,-6 1 4 15,-3 2 5-15,-3-3-2 16,-3-4 1-16,-6-1-7 16,-3-3-4-16,-3-7-21 15,3 2-8-15,0-10-41 16,6 2-17-16,3-7-30 16</inkml:trace>
  <inkml:trace contextRef="#ctx0" brushRef="#br0" timeOffset="49">12411 17881 188 0,'-3'-6'71'0,"3"6"-38"0,0 6-34 0,0-6 15 16,0 5-4-16,0 0 4 16,3 3 4-16,0 5 1 0,0 1-10 15,-3 7-1-15,0-3-1 0,0-5 1 16,0 6 0-16,0-6-2 16,-3 0 1-16,3 1-4 15,0-1 0-15,-3-5-1 16,3-8 1-16,0 0 2 15,0-3 2-15,0-2-3 16,0 0-3-16,0-3 2 16,0 0 0-16,3-6-4 15,0-1 1-15,0-1 0 16,3-3 2-16,0 6-3 16,3 0 0-16,0 0 1 15,0-1 0-15,0 9-5 16,-3 2 1-16,3 3 2 0,0 3 1 15,-4 10 1-15,-2 0 2 16,0 1 1-16,3 4 3 16,-6-5-3-16,0 1 0 15,0-1-1-15,0-8 1 16,-6 3 0-16,6-8 3 16,6-3-1-16,-6-2 2 15,3-5-6-15,3-6-3 16,6-3-2-16,6 1 3 15,-3-3-2-15,3 2 1 16,0 6 6-16,0 10 2 16,-1-2-5-16,1 5 0 0,-3 2 3 15,0 4 5-15,-3 4-1 16,-3 4 1-16,-3 1-8 16,0-1 0-16,-3 4-1 15,0-5 2-15,-3-2-10 16,0-3-4-16,0 0-32 15,0-3-11-15,0-5-16 16,0 0-4-16,6-5-14 16</inkml:trace>
  <inkml:trace contextRef="#ctx0" brushRef="#br0" timeOffset="50">12810 17854 228 0,'0'-13'85'0,"3"13"-46"0,0 5-46 15,6-2 27-15,0 2-3 16,-3 3-2-16,0 5-1 16,0 0-8-16,-3 1-2 0,-3 2 0 15,0-1-5-15,0-1-1 16,0-1-24-16,3 0-7 16,-3-8-66-1,3 1-36-15,0-6 59 16</inkml:trace>
  <inkml:trace contextRef="#ctx0" brushRef="#br0" timeOffset="51">12846 17724 260 0,'0'-7'96'0,"-12"7"-52"0,18 0-49 15,-3 0 15-15,0 0-13 16,3 0 0-16,0 0-28 15,3 5-11-15,-1-3-59 16,4 4-24-16</inkml:trace>
  <inkml:trace contextRef="#ctx0" brushRef="#br0" timeOffset="52">12980 17862 228 0,'-3'26'85'0,"6"-12"-46"0,-6 4-32 0,3-5 18 16,0-2-7-16,0-3 0 15,0 5-8-15,0-5-4 16,0-3-3 0,0 1-3-16,0-6 3 0,0-6 2 0,3 1 4 15,6-8-2-15,0 0-2 16,2-8-5-16,1-1-2 16,0-1 3-16,0 4 1 15,0 6 0-15,0 5 1 16,0 8-2-16,0 8 2 15,-3-3 0-15,0 8 3 16,-3 1-3-16,0 4-2 16,-3 1 0-16,-1-4 1 15,1-1-10-15,0-1-4 0,0 0-34 16,0-8-13-16,-3-5-9 16,0 0-3-16,6-5-10 15</inkml:trace>
  <inkml:trace contextRef="#ctx0" brushRef="#br0" timeOffset="53">13233 17841 228 0,'3'0'88'0,"9"13"-48"0,-4 0-38 16,-5-5 17-16,0 5-4 16,0 1 1-16,0 2-6 15,-3-1-4-15,0 4-3 16,0-6-5-16,0 0 1 0,0 1-48 15,0-6-19-15</inkml:trace>
  <inkml:trace contextRef="#ctx0" brushRef="#br0" timeOffset="54">13265 17711 316 0,'-3'-5'118'0,"0"5"-64"0,6-3-72 0,-3 3-6 16,9 6-9 0,0-4-38-16,6 4-15 0,-3 1-7 15,0 4-1-15</inkml:trace>
  <inkml:trace contextRef="#ctx0" brushRef="#br0" timeOffset="55">13396 17846 192 0,'0'3'71'0,"0"10"-38"0,6-8-23 16,-3 3 20-16,0-2-3 0,0 7 4 15,-3 5-8-15,0 1-4 16,0-3-11-16,0 2-1 0,0 3 0 16,0-5 3-16,0-8 1 15,0 0-3-15,-3-3-3 16,3 3 6-16,0-8 5 16,0-2-6-16,0-9-3 15,3 3-11-15,0-10-3 16,3-1-3-16,6-2-1 15,3 2 3-15,0-7 5 16,-3 5 2-16,0 2 1 16,-3 14-3-16,0 5 2 15,-1 5 5-15,1 1 2 0,-3 2 2 16,-3 2 0-16,-3 3-4 16,0 1-1-16,0-6 1 15,0 5 0-15,0-5-5 16,0-3 1-16,0-5-2 15,3-5-2-15,3 2-2 16,3-8-1-16,3-10-5 16,3 8-3-16,0-5 6 15,0-1 5-15,0 16 3 16,0-2 1-16,-4 13 8 16,1-3 7-16,-3 9-3 15,-3 4 1-15,0 1-6 16,-3 2 1-16,0-3-7 15,0-2-1-15,0-3-38 0,12 1-122 32,3-4-23-32,-3-5 90 15</inkml:trace>
  <inkml:trace contextRef="#ctx0" brushRef="#br0" timeOffset="56">13870 17888 216 0,'-9'0'82'16,"12"6"-44"-16,-6-6-33 0,3 8 17 0,0-3-3 15,0 6 3-15,0 4-6 16,3 4 1-16,0 2-10 16,3 3-4-16,0 2-2 0,0-4 1 15,5-4 1-15,-2-5 3 16,9-18 3 0,0-3-2-16,-3-5-6 15,0 0-1-15,-3-6-2 16,0-2-2-16,-3-3 0 15,0 8 3-15,-4-2 0 16,1 5 1-16,-3 5 0 0,0 2 2 16,0 1-1-16,-3 5 2 15,3 11 2-15,3-3 2 16,0 5-3-16,0 0-1 16,0 0-1-16,0 0-2 15,0 1-13-15,0-4-4 16,3-2-29-16,-3-3-12 15,0-2-45 1,3-3-31-16,-3-8 63 16</inkml:trace>
  <inkml:trace contextRef="#ctx0" brushRef="#br0" timeOffset="57">14233 17849 220 0,'0'5'82'0,"3"-5"-44"0,-3 13-29 16,3-5 22-16,0 5-6 16,-3 1 0-16,0 2-9 15,0-1-5-15,0-1-6 16,-3-1-4-16,3 0 0 0,3-2-4 16,-3-3 2-16,0-8 1 15,0 0 0-15,3 0-9 16,3-6-2-16,-3-2-3 15,3-5-1-15,0 0 1 16,-1 0 1-16,4 0 8 16,-3-1 4-16,0 1 4 15,0 8 1-15,0 2 0 0,0 3 0 16,3 3 9-16,-3 5 6 16,0 2-4-16,0 4 2 15,0 4-4-15,-3-5 2 16,0 1-8-16,0-7-2 15,0 4-3-15,-3-8-2 16,6 2-2-16,0-10 1 16,6 2-1-16,0-8 0 15,-1-2-3-15,1 0-1 16,0 0-4-16,3 0-1 0,0 5 8 16,0-3 4-1,0 8-3-15,3 3 2 16,-3 3 17-16,-1 10 9 15,1 0-2-15,-3 6 0 0,-3 2-11 16,-3-2-3-16,0 7-6 16,-3-2-3-16,0-3-44 15,-3-2-21-15,0-1-83 16</inkml:trace>
  <inkml:trace contextRef="#ctx0" brushRef="#br0" timeOffset="58">15355 17724 160 0,'0'-2'63'0,"0"4"-34"0,0-2-12 0,0 0 20 16,0 6-8-16,-3 2-2 15,0 2-9-15,-9 3-1 16,-6 9-10-16,-3 9-4 0,1-4 0 16,-1 5-2-16,0-3-1 15,3-5 1-15,0 2-1 16,6-5-9-16,0-5-4 16,3-5-13-16,3-6-4 15,1 0-35 1,2-10-48-16,0-3 24 15</inkml:trace>
  <inkml:trace contextRef="#ctx0" brushRef="#br0" timeOffset="59">15159 17751 220 0,'5'0'82'0,"4"10"-44"0,6 6-36 15,-6 0 17-15,0 5-6 16,3 6 0-16,6-1-7 15,3 1-4-15,0-1-1 16,-1 1-1-16,1 4 2 0,3-7-36 16,-3-8-17-16,0-3-49 15</inkml:trace>
  <inkml:trace contextRef="#ctx0" brushRef="#br0" timeOffset="60">15438 17965 284 0,'-6'-5'107'0,"12"5"-58"0,0 0-59 0,3 0 14 15,3 0-5-15,12 0 2 16,3 0-11-16,-1 5-3 16,4-5-104-16,-3 0-44 15</inkml:trace>
  <inkml:trace contextRef="#ctx0" brushRef="#br0" timeOffset="61">15775 17769 208 0,'-15'6'77'0,"24"-12"-42"0,-15 14-37 0,6-2 17 16,6 17-7-16,0 7 3 15,-3 7-4-15,0 16 1 16,0-1-5-16,-3-1 0 0,0-9 3 15,3-5-3-15,-3 3-2 16,0-8 2-16,0-11 2 16,0-3-2-16,-6-18-2 15,0-8-7 1,-3-10-4-16,-3-19 3 16,3-3 4-16,3 0 0 15,3 1-1-15,9-6 7 16,6 0 3-16,0 5 1 15,3 8 3-15,2 3-5 16,4 5-1-16,0 11-2 16,0 5 1-16,-3 8 7 15,-3 8 3-15,-3 11 0 16,-6-6 0-16,-3 8-7 16,-6-2-2-16,-6-1 0 0,-3 1 0 15,0-4-7-15,0-1-2 16,0-9-23-16,3 3-8 15,0-8-15-15,3-8-4 16,3 3-38 0</inkml:trace>
  <inkml:trace contextRef="#ctx0" brushRef="#br0" timeOffset="62">16037 17804 196 0,'-6'2'74'0,"-12"14"-40"0,6 8-42 0,9-16 10 0,-6 11 3 16,3-1 4-16,3 3 4 15,6 0 3-15,3 3-9 16,6-3 0-16,6-7 0 0,0-1 1 16,2-8 2-16,1-5-1 15,0-8 2-15,3-5-4 16,0-5 1-16,-3-1-3 15,-10-13 0-15,-5 6-1 16,-9-1 0-16,-3 1 0 16,-5 5 2-16,-7 2-1 15,-3 6 2-15,3 2-9 16,-6 9-3-16,0-4-30 16,4 12-13-16,11 2-65 15</inkml:trace>
  <inkml:trace contextRef="#ctx0" brushRef="#br0" timeOffset="63">16343 17756 160 0,'-6'-5'63'0,"6"5"-34"0,-3 0-1 16,0 0 25-16,0 0-7 15,-6 0 0-15,0 0-17 16,-2 5-6-16,-1 3-13 16,0-3-6-16,0 3-1 0,3 8-4 15,6-5 0-15,6 7-1 16,3-4 0-16,6-1 2 16,6 0 0-16,-1 0 2 15,1 6 3-15,-3-6 2 0,-6 6 3 16,-3-6 4-16,-6 5 1 15,-6-2-2-15,-6-3 0 16,-6-2-16-16,-5 2-8 16,-7-5-43-16,0-3-19 15,0 9-65 1</inkml:trace>
  <inkml:trace contextRef="#ctx0" brushRef="#br0" timeOffset="64">16956 17751 160 0,'-12'-3'63'0,"9"6"-34"0,-14 2-27 15,8 0 12-15,-3 3-7 16,0 6-2-16,0 7 2 16,0 3 0-16,3 7-3 15,3 1-1-15,6-3 1 0,6 8-5 16,12-8 1-16,3 0 0 15,3-13 2-15,-1-10 5 16,4-6 6-16,-3 0-3 0,0-14 0 16,-3 1 0-16,-12 0 4 15,-3-11-4-15,-6 3 0 16,-6 2-4-16,-3-7-1 16,-3 7 3-16,-3-2 3 15,0 8-9-15,3 8-2 16,-3-3-21-16,9 8-7 15,3 8-36-15,6 2-14 16,6-2-5 0</inkml:trace>
  <inkml:trace contextRef="#ctx0" brushRef="#br0" timeOffset="65">17418 17542 212 0,'-3'-35'82'0,"0"17"-44"0,-18-8-38 15,9 20 18-15,-3-7 10 16,-3 5 7-16,-3 0-12 16,1 5-5-16,2 3-11 15,0 6-7-15,3 7-3 0,6 19-1 16,3 18 0-16,3 3 5 16,6 8 1-16,0-3-3 15,3-5-1-15,0 2 1 16,3-7 2-16,0-11-13 15,-3-8-7-15,0-2-37 16,-6-14-13-16,-3 0-31 16</inkml:trace>
  <inkml:trace contextRef="#ctx0" brushRef="#br0" timeOffset="66">17111 17804 292 0,'-3'-3'110'0,"6"-2"-60"0,18 0-63 0,-9 5 15 15,9-3-3-15,11-2 2 16,16 5 1-16,0 0-2 16,-1-6-70-16,-2 6-30 15,0-8-3-15,-7 3 3 16</inkml:trace>
  <inkml:trace contextRef="#ctx0" brushRef="#br0" timeOffset="67">18126 17568 100 0,'0'-8'38'0,"3"3"-20"0,-3-3-8 0,0 8 14 16,0-5 13-16,-3 2 7 0,-3-2-6 15,-3 5-3-15,0 5-19 16,-6 3-6-16,-5 13 1 0,2 11-9 15,-3 8-1-15,6 5-1 16,3 0 0-16,6 2 2 16,12 4 1-16,12-17-4 15,3-2 1-15,9-14 6 16,5-10 6-16,13-16 5 16,3-2 2-16,-4-17-2 15,-8-7 2-15,-9-19-4 16,-10 0 1-16,-11 0 6 15,-12-2 6-15,-17 12 0 16,-13 1 1-16,-6 10-8 16,-3 6-2-16,-2 10-31 15,2 11-14-15,6 5-47 16,7 13-20-16,5 8-56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7T00:01:04.0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8753 7681 116 0,'9'-8'46'0,"-3"5"-35"0,3-2 9 16,-3 2 5-16,0 1-1 16,0-1 3-16,0 0-4 15,-3 1-2-15,-3 2-11 16,0 2 7-16,-6 6 3 0,-6 11-4 0,-9 10-1 15,-6 11-3-15,-6 5 2 16,-5 2-3-16,-1 4 1 16,3-1-3-16,0-3 0 15,7-4-3-15,2-6-1 16,6-5-8 0,3-6-2-16,6-7-20 0,6-6-9 15,6-8-53 1,6-8-23-16,6-5 57 15</inkml:trace>
  <inkml:trace contextRef="#ctx0" brushRef="#br0" timeOffset="240.2405">8949 7681 192 0,'0'-8'71'0,"-3"11"-55"0,0 2-2 15,0 3-4-15,-2 5 4 16,-4 11 3-16,-9 5 18 16,-6 5 7-16,-6 6-21 15,-6 2 4-15,1 1-1 0,-1-1-10 16,3 3-5-16,3-3-11 16,7-2-3-16,5-8-20 15,6-6-9-15,6-7 18 16,3-6 8-16</inkml:trace>
  <inkml:trace contextRef="#ctx0" brushRef="#br0" timeOffset="854.9052">9366 7893 236 0,'-12'-8'88'0,"9"5"-69"0,-3 3 15 0,3 0 3 15,-3 0-8 1,-3 5 0-16,-2 1-7 0,-4 1-4 16,0 1-10-16,3 0-3 0,3 0 1 15,3 0-8-15,3 3 0 16,9-3-2 0,3 0 2-16,3 2 1 0,0 1 1 15,-3-1 2-15,0 4 1 16,-6-1 5-16,-3 0 3 15,-6 0-2-15,-3 1 0 16,-6-6-5 0,3 2-3-16,-3-5 2 0,0 1-18 15,0-4-4-15,3-2-29 16,6-2-9-16,3-1-52 16,6-2-22-16,3-1 69 15,6 1 32-15</inkml:trace>
  <inkml:trace contextRef="#ctx0" brushRef="#br0" timeOffset="1213.507">9444 7977 276 0,'0'0'104'0,"0"0"-81"0,2 5 1 16,-2-5-7-16,3 3-6 15,3 2 1-15,0-2 0 16,3-3 0-16,0 0-6 15,3-3-2-15,3-2 0 0,0 0-5 16,0-3 1-16,-3-3-9 16,0 1-4-16,-3-1 0 15,-1 1 0-15,-5-4 1 0,-3 4 2 16,-6-1-5-16,-2 3-3 16,-4 3 1-16,-3 2 2 15,-3 9 4-15,0 4 5 16,0 9 3-16,0-1 2 15,0 3 7-15,7 1 4 16,2-1 1-16,3 0 3 16,6-3-5-16,3-2-3 15,6-2-12-15,5-4-4 16,7-5-81-16,3-2-34 16,0-3 63-1</inkml:trace>
  <inkml:trace contextRef="#ctx0" brushRef="#br0" timeOffset="1440.5919">9774 7641 276 0,'-9'0'104'0,"6"5"-81"0,6 11-6 16,0-2-9-16,-3 9 0 15,0 12 7-15,0 4-1 16,-3 9 2-16,3-3-9 0,-3 0-4 0,3-3 0 16,-3-2-18-1,3-6-4-15,-3-4 9 0,3-7 5 16</inkml:trace>
  <inkml:trace contextRef="#ctx0" brushRef="#br0" timeOffset="1653.632">9646 7861 324 0,'-6'-6'123'0,"3"4"-95"0,9 2-8 16,-3 0-9-16,6-3-6 15,0 1 2-15,6-4-1 16,0 1 1-16,8 0-4 15,1-1-28-15,0 1-13 0,0 0 19 16,0 2 9-16</inkml:trace>
  <inkml:trace contextRef="#ctx0" brushRef="#br0" timeOffset="1921.8487">9917 7861 332 0,'-21'2'126'0,"15"4"-98"0,0-1-8 16,3 0-10-16,0 3-10 16,0 0 2-16,0 0-1 0,0 3-1 15,6-1 1-15,3 1-1 0,3 2 0 16,3 0-3-16,0 1 2 16,0-1 3-16,-3 0 3 15,-3 0 9-15,-6 3 5 16,-3 0 2-16,-6 0 2 15,-3-3-13-15,-3 0-6 16,-3-2-68-16,0-6-30 16,3-2 47-16,0-3 23 15</inkml:trace>
  <inkml:trace contextRef="#ctx0" brushRef="#br0" timeOffset="3916.9342">10470 7919 124 0,'0'13'46'0,"0"3"-35"0,0 5 20 0,0-10 10 0,0 5-2 16,0 2-1-16,0 1-6 15,0-1 0-15,-3 1-18 16,0-3-6-16,3-3-1 0,-3-3 7 16,3-4 3-16,0-1-6 15,0-5-2-15,0-5-10 16,0-3-4-1,0-5-8-15,3-3-3 0,0-3-2 16,3-2-2-16,0-3 5 16,3 3 4-16,0 3 6 15,0-1 5-15,0 6 5 16,3 5 2-16,-3 5-1 16,3 11 1-16,-3 5 0 15,0 3 1-15,-3 3-2 0,-3-1 1 16,-3 1-2-16,0-1 0 15,0-2 3-15,0-5 3 16,0-3-2-16,0-3 2 16,3-8-6-16,3-2-3 15,-1-5-6-15,7-4 0 16,3-4-5-16,3-3-1 16,0-1-2-16,-3 7 2 15,0 4 4-15,0 8 1 16,-3 6 3-16,-1 8 3 15,-2 2-5-15,0 3 1 16,0 0-17-16,-3-1-4 16,0-1 12-16,-3-4 6 15</inkml:trace>
  <inkml:trace contextRef="#ctx0" brushRef="#br0" timeOffset="4292.3725">10890 7919 212 0,'-12'-3'79'0,"9"6"-61"0,-3 2-14 15,3 1-9-15,-3 4 0 16,-3 3 4-16,0 3 17 0,1 3 9 16,-1 2-12-16,3-3 6 0,3 1 4 15,3-3-10-15,3-3-4 16,3-5-13-16,3-5-3 15,-1-6-3-15,1-2 1 16,3-6-4-16,0-2 1 16,-3-3-1-16,0 3 1 15,-3 0 9-15,-3-3 6 16,0 2 10-16,0 4 4 16,-3 2 0-16,0 13 0 15,-3 6-7 1,3 2-2-16,0 6 0 15,0-1-11-15,3 1-3 0,3-3-19 16,3-1-7-16,0-4 17 16,3-6 7-16</inkml:trace>
  <inkml:trace contextRef="#ctx0" brushRef="#br0" timeOffset="5167.6072">11286 7792 220 0,'3'-3'82'0,"-3"3"-64"0,0 0 15 0,0 0 4 0,-3 6-6 15,-3 2 2-15,0 5-10 16,-3 5-2-16,-3 6-12 16,-3 3-3-16,0-1 0 0,-2 3-1 15,-1-5 2-15,3-3-6 16,0-2-1-16,3-6-13 15,3 0-5-15,3-5-52 16,0 0-24-16,6-11 42 16</inkml:trace>
  <inkml:trace contextRef="#ctx0" brushRef="#br0" timeOffset="5391.012">11167 7818 260 0,'-3'-7'99'0,"3"7"-77"0,3 0-4 0,-3 0-6 16,3 2 2-16,0 3 5 15,3 6 0-15,0 5 0 16,3 2-10-16,0 6-1 0,-3 3-1 16,0-3-3-16,0-1-3 15,2 1-5-15,-2-3-2 16,3-2-24-16,-3-6-8 15,0-2 20-15,3-6 9 16</inkml:trace>
  <inkml:trace contextRef="#ctx0" brushRef="#br0" timeOffset="5572.2471">11357 7877 292 0,'0'10'110'0,"-3"-4"-86"0,3 7-6 15,0-5-8-15,0 5-9 16,-3 5-1-16,1 1 1 16,-1-1-1-16,0 1 0 15,0-3-31-15,0-3-14 0,0-2 20 16,3-3 13-16</inkml:trace>
  <inkml:trace contextRef="#ctx0" brushRef="#br0" timeOffset="5734.2239">11316 7818 340 0,'-9'-7'129'0,"12"7"-100"0,0-3-37 0,-3 3-22 16,6 0-56-16,0 3-18 15,0 2 55-15,0 0 25 16</inkml:trace>
  <inkml:trace contextRef="#ctx0" brushRef="#br0" timeOffset="6275.2148">11420 7988 260 0,'-6'18'99'0,"9"-4"-77"0,0 4-4 16,-3-7-8-16,0-1-6 15,0 1 2-15,0-3 1 16,0-3 1-16,3 0-4 16,-3 1-5-16,0-6 0 0,0 0-4 15,6-6-1-15,-3-2-6 16,3-2-3-16,0-3-5 16,0-3-2-16,0-3 3 15,3 1 1-15,-3 2 13 16,2 3 5-16,1-1 9 15,3 4 5-15,0 4 6 0,0 6 2 16,0 6 0-16,0 4-2 16,-3 4-6-16,0 1-1 15,-6 1-4-15,0 0 0 16,-3-3-1-16,0 3 0 16,0-2-4-16,0-7-1 15,0 1-1-15,0-8 1 16,0 0-7-16,3-5 1 15,3-5-6-15,3-4 1 16,0-2-16-16,-1-5-4 16,1 3 3-16,3 2 4 15,-3 5 13-15,0 6 4 16,-3 8 10-16,0 5 4 16,0 5 3-16,-3 3 5 15,0 0-10-15,0-1-2 0,-3 1-4 16,3-2 1-16,0-1-20 15,3-5-6-15,-3-3 12 16,3-5 5-16</inkml:trace>
  <inkml:trace contextRef="#ctx0" brushRef="#br0" timeOffset="6623.6866">11780 7967 240 0,'-6'13'90'0,"3"3"-70"0,3 2-1 16,0-7-6-16,3-1-3 16,0 1 4-16,0 0 1 15,0-3 0-15,3-1-7 16,0-1-3-16,3-6 1 0,0-3-5 0,3-2-1 16,0-6-7-16,-3 1 0 15,0-4 1-15,-4 1 1 16,-2-3 3-16,0 0 1 15,0 6 5-15,-3 2 2 16,0 8 9 0,-3 8-4-16,3 5 1 15,0 3-1-15,0 2 3 0,0 1-7 16,3 0-4-16,3-1-7 16,0-2-2-16,0-3-59 15,3-2-26-15,-3-9 46 16,3-2 22-16</inkml:trace>
  <inkml:trace contextRef="#ctx0" brushRef="#br0" timeOffset="7144.8183">12012 7990 200 0,'0'11'77'0,"0"-3"-60"0,3 8 17 15,-3-8 6-15,0 2-6 0,0 1 1 16,0 0-14 0,0-1-5-16,0-2-9 0,0-3-5 0,0 1-1 15,0-6-8-15,0 0 0 16,3-3-6-16,3-2 1 16,0-6-14-16,3-2-5 15,0-3-64 1,3-3-25-16,-3 1 62 15,3 2 173 17,0 16-31-32,-3 5-4 15,0 6-34-15,-4 0-17 16,1-1-5-16,-3 1-1 16,0-3-13-16,-3-3-3 0,0 0-1 0,0-5-3 15,6-5-4 1,3-3-2-16,0-5-9 15,3-3-5-15,3-3-13 16,0 1-6-16,0-1 12 16,0 6 9-16,0 3 18 15,-1 4 10-15,1 6 16 16,0 11 7-16,-3 2-11 16,0 3-2-16,0 0-11 15,-3 2-3-15,0-2-7 16,-3 0-4-16,0-3-37 0,3-2-16 15,-3-3 25-15,-4-3 16 16</inkml:trace>
  <inkml:trace contextRef="#ctx0" brushRef="#br0" timeOffset="7943.0351">13185 7768 240 0,'3'-2'90'0,"-3"2"-70"0,0 0 10 16,0 0-1-16,0 5-6 16,-3 3-2-16,-3 8 0 15,-6 7 1-15,-6 9-12 16,-3 5 3-16,-2 3 3 0,2 0-6 15,0-1-3-15,3-4-7 16,3-6-2-16,3-5-19 16,3-6-9-16,1-7-81 15,2-6-37 1,6-10 76-16</inkml:trace>
  <inkml:trace contextRef="#ctx0" brushRef="#br0" timeOffset="8156.7448">13021 7781 288 0,'-3'0'107'0,"3"3"-83"0,9 8-7 0,-6-1-9 16,3 6 5-16,3 5 6 16,0 6 2-16,3 4-1 15,3 1-10-15,3-3-6 0,3 0-1 16,-1 1-11-16,1-7-2 0,0-1-101 15,0-7-45 1,-6-1 79-16</inkml:trace>
  <inkml:trace contextRef="#ctx0" brushRef="#br0" timeOffset="8366.1632">13251 8049 288 0,'3'-3'110'0,"8"3"-86"0,10-3-6 15,-9 3-8-15,3 0-5 0,0 0 2 16,3 3-3-16,0-3-3 16,2 3-91-16,4-1-41 15,-3-2 66-15,3 0 32 16</inkml:trace>
  <inkml:trace contextRef="#ctx0" brushRef="#br0" timeOffset="8826.282">13575 7866 272 0,'-9'0'101'0,"12"5"-78"0,0 11-7 0,-3-5-8 15,0 7 5-15,0 9 8 0,0 7 7 16,-3 11 3-16,0 8-16 16,0-3 2-16,3-2 1 0,0 0-13 15,0-9-2-15,3-7-2 16,-3-8-1-16,0-6 0 16,0-7 2-16,0-11-10 15,0-5-4-15,0-9-3 16,0-9-1-16,-3-12 2 15,0-4 3-15,0-4-4 16,3-2-1-16,3 0 0 16,3 6 0-16,0 2 11 15,3 5 7-15,3 3 13 16,3 8 6-16,3 5-5 16,-1 8-1-16,1 8-7 0,-3 8-3 15,0 5 6-15,-6 5 3 16,-3 1-3-16,-9 2 1 15,-3 0-12-15,-3 0-4 16,-3-2 2-16,0-6 2 16,0-2-6-16,3-3-3 15,1-6-61-15,2-4-29 16,3-6 51-16,6-3 24 16</inkml:trace>
  <inkml:trace contextRef="#ctx0" brushRef="#br0" timeOffset="9113.878">13825 7922 316 0,'-18'13'118'0,"18"3"-92"0,-6 2-9 16,3-7-10-16,3 2-7 16,3 0 2-16,-3 1 10 15,6-1 7-15,0-3-10 16,6-2 6-16,0-2 3 0,3-6-10 15,0-3-2-15,0-5-11 16,-1-3-4-16,1 1 13 16,-6-3 7-16,0-3-5 15,-6 0-1-15,-3 0-5 0,-6 3-1 16,0 0-6-16,-6 2-3 16,-6 3 10-16,-2 3 4 15,2 5-26 1,0 0-9-16,3 2-89 15</inkml:trace>
  <inkml:trace contextRef="#ctx0" brushRef="#br0" timeOffset="9592.5949">14117 7837 180 0,'3'0'68'0,"-3"3"-52"0,0-3 17 16,0 0 6-16,0 0 6 15,0 0 8-15,0 0-1 16,-3 0 3-16,0 0-30 16,-3 2-5-16,-3 1-5 0,0 2-6 15,-3 0-3-15,6 1-6 16,0 2 0-16,3 0-2 16,3 2-2-16,3 3 3 0,3 3 0 15,6 0 1-15,0 3 0 16,0-1 0-16,-3-2 2 15,0 0 8-15,-3 0 5 16,-6-3 6-16,-6 0 4 16,-3-2-9-16,-3 0-4 15,-6-4-12-15,-3-1-5 16,0-4-41-16,0 1-18 16,1-3 33-16,5-3 15 15</inkml:trace>
  <inkml:trace contextRef="#ctx0" brushRef="#br0" timeOffset="10795.2847">14813 7813 168 0,'-3'-5'66'0,"3"2"-52"0,-3 3-5 16,3 0-8-16,-3 3 0 15,0 0 3-15,-3 4 16 0,-3 4 10 16,-2 2-16-1,-1 6 8-15,3 5 2 0,3-1-10 16,3 1-5-16,3-3 2 0,6 1 5 16,3-7-4-16,3-1 1 15,-1-6-4-15,1-3 0 16,0-8 1-16,0-2 1 16,-3-3-1-16,0-5-1 15,-6-3-5-15,-3-3-1 16,-3-2-3-16,-3 0-1 15,-3 0-10-15,0 2-5 16,0 3-43-16,0 6-19 16,0 2 41-16,6 0 18 15</inkml:trace>
  <inkml:trace contextRef="#ctx0" brushRef="#br0" timeOffset="11066.2063">15093 7567 304 0,'-15'-13'115'0,"6"5"-89"0,-3 5-1 15,6 3-5-15,-3 0-8 16,-2 6 3-16,-4 2 5 16,0 7 4-16,0 9-12 15,0 16-13-15,3 10-5 0,3 8 2 16,6-5 4-16,3-5 3 0,3-6 3 15,3-5-19-15,0-5-5 16,0-6-16-16,-3-2-7 16,-3-8-74-1,-3-5-33-15,3-6 79 16</inkml:trace>
  <inkml:trace contextRef="#ctx0" brushRef="#br0" timeOffset="11214.6065">14837 7848 336 0,'-6'-3'126'0,"6"0"-98"0,9 3-5 0,0 0-11 0,6-2 5 16,12-1 6-16,2 3-20 15,4 0-10 1,3 3 2-16,0-1-65 0,-1 1-24 0,-2-6 45 16,-6-5 24-16</inkml:trace>
  <inkml:trace contextRef="#ctx0" brushRef="#br0" timeOffset="11996.016">15542 7871 176 0,'0'22'68'0,"-5"-7"-52"0,5 12 23 16,0-17 8-16,0 1-11 15,3 0-3-15,2-1-15 16,1-2-6-16,3 0-7 0,0-3-10 15,3-2-5-15,0-3-8 16,3-3-1-16,0 1-1 0,-3-4 2 16,-3-2-1-16,3 1 2 15,-6-1 7-15,0 2 5 16,-4 4 8-16,1-1 6 16,0 3-5-16,0 5-2 15,0 3 5-15,0 3 5 16,3-1 9-16,0 1 7 15,3-3-2-15,0 0-1 16,3-3-5-16,0-5-2 16,0-2 1-16,0-4 0 15,-3-2-6-15,0-2-3 16,-3-1-3-16,0-2-2 16,-4-6-30-16,-2 1-10 0,0-1-80 15,0-2-35 1,3 3 78-16</inkml:trace>
  <inkml:trace contextRef="#ctx0" brushRef="#br0" timeOffset="12145.3668">15888 7848 316 0,'-3'29'121'0,"0"-13"-95"0,3 7-4 15,3-9-8-15,0 1-35 16,0 4-13-16,0-3-30 0,0-3-12 15,0-2 41 1,-3-3 22-16,0-3 18 0</inkml:trace>
  <inkml:trace contextRef="#ctx0" brushRef="#br0" timeOffset="12309.3452">15852 7676 288 0,'-3'-3'110'0,"12"6"-86"0,3 2-33 0,-6 0-19 16,6 0-58-16,3 3-20 15,5 3 55-15,1 2 27 0</inkml:trace>
  <inkml:trace contextRef="#ctx0" brushRef="#br0" timeOffset="12730.9636">16171 7779 296 0,'-6'0'110'0,"0"0"-86"0,-3 0-2 16,3 0-5-16,0 2-15 16,-6 4-3-16,-3 4-5 15,0 6 1-15,0 3 3 16,0 4-4-16,3 1 0 0,4 3-4 16,2-3 1-16,3-1-2 15,6-1 0-15,3-7 3 16,5-1 3-16,4-6-2 15,3-6 2-15,-3-7 1 0,3-6-1 16,-3-7 6-16,-3-3 1 16,-3-3 11-16,0 0 6 15,-6-5-6-15,-3-3 0 16,-3 0-5-16,-3 1-3 16,-3-1-2-16,0 3-3 15,0 2 1-15,3 9-1 16,0 2 0-16,6 8 2 15,0 3-3-15,0 5-2 16,3 10 2-16,6 9 2 16,-3 7 6-16,3 11 6 15,3 0-3-15,0 0 0 16,-1 0-6-16,1-2-1 16,0-6-23-16,0-5-12 0,0-6 19 15,0-7 8-15</inkml:trace>
  <inkml:trace contextRef="#ctx0" brushRef="#br0" timeOffset="12957.7645">16325 7607 284 0,'-3'-8'107'0,"6"8"-83"0,3 2-20 16,-3 4-14-16,0 2 13 15,0 10 11-15,-3 11 9 0,0 14 4 16,0 7-14 0,-3 0-1-16,0-2-1 0,0-6-9 15,0-2 0-15,0-6-24 16,0-7-10-16,0-6 16 0,3-11 8 16</inkml:trace>
  <inkml:trace contextRef="#ctx0" brushRef="#br0" timeOffset="13167.0385">16260 7811 296 0,'0'0'112'0,"6"2"-87"0,3 1-9 0,0-1-9 15,0 1-9-15,2-3 0 16,1 0 2-16,3-3 2 0,0 1-1 15,0-3-5-15,0-1-2 0,-3-2-55 16,0-2-23-16,0-4 42 16,0-1 21-16</inkml:trace>
  <inkml:trace contextRef="#ctx0" brushRef="#br0" timeOffset="13510.49">16498 7594 228 0,'0'0'88'0,"-3"2"-69"0,6 6 2 15,-3 0-3-15,3 5 3 16,0 11 7-16,3 8 5 16,-3 8 2-16,0 2-19 0,-3-2 6 15,0-1 2-15,0-2-6 0,0-8-3 16,0-2-6-16,0-9-4 16,-3-2-5-16,3-3 0 15,0-2-13-15,0-6-5 16,0-5 8-16,9-5 4 15,0-6-11-15,3-4-5 16,0-4-5-16,2 3-1 16,-2 3 11-16,0 5 7 15,-3 8 13-15,0 8 8 16,-3 8 4-16,-3 2 3 16,-3 1-8-16,0-3-3 15,0 0-7-15,3-3-2 0,0-3-96 16,3-4-42-1,3-4 71-15</inkml:trace>
  <inkml:trace contextRef="#ctx0" brushRef="#br0" timeOffset="13740.0225">16855 7811 316 0,'6'0'121'0,"9"0"-95"0,3-3 5 15,-6 3-4-15,3-3-7 16,0 1 3-16,2-1-24 16,1 0-8-16,-3 3-105 0,-3 0-44 15,3 0 78-15,-3-2 40 16</inkml:trace>
  <inkml:trace contextRef="#ctx0" brushRef="#br0" timeOffset="14081.7291">17206 7639 312 0,'-12'13'115'0,"7"5"-89"0,-1 9-6 0,3-11-8 0,0 7-15 16,-3-1 0-16,-3-1 1 16,0 3 1-16,3-3 1 15,3-5 0-15,0-3 0 0,3-3-3 16,6-2 0-16,3-5 2 15,6-3 0-15,3 0 3 16,2-3 1-16,10 1-1 16,-3-1 1-16,0 0-7 15,-3 1-1-15,-4-1-40 16,-2 0-18-16,-3 1 30 0,-3-3 17 16</inkml:trace>
  <inkml:trace contextRef="#ctx0" brushRef="#br0" timeOffset="14339.6172">17430 7567 200 0,'3'3'77'0,"-3"5"-60"0,3 8 21 0,-3-3 9 16,0 11-3-16,-3 10 1 0,-3 8-5 15,0 9 0-15,0-4-22 16,0-2-17-16,0-5-6 0,3-6-1 16,3-5 3-16,3-2-7 15,0-6-1-15,3-8-98 16,3-5-41 0,6-8 77-16</inkml:trace>
  <inkml:trace contextRef="#ctx0" brushRef="#br0" timeOffset="14656.6498">17623 7657 292 0,'-15'-3'110'0,"15"6"-86"0,-3 2-11 0,3 1-11 16,-3 7-8-16,-3 11 4 15,-3 10 16-15,0 6 11 16,1 5-13-16,2-3 16 0,6-2 6 15,6-6-16-15,2-5-5 16,7-5-2-16,6-11 0 16,6-7 6-16,6-12 1 15,2-10-3-15,4-7 1 16,-6-6-7-16,-6-9-1 16,-12-4 0-16,-10-3 2 15,-10 3-7-15,-10 5-2 0,-6 2-10 16,-6 9-4-16,0 7-62 15,-3 6-25 1,4 8 51-16,5 5 25 0</inkml:trace>
  <inkml:trace contextRef="#ctx0" brushRef="#br0" timeOffset="15194.3542">18073 7760 304 0,'-6'0'112'0,"3"0"-87"0,6 0 4 16,-3 0-4-16,3 3-6 15,3-3 1-15,2 0 4 16,4 0 5-16,3 0-16 15,3 0-3-15,6 0 1 0,0 0-9 16,0 0-1-16,-1 0-17 16,-2 0-4-16,-3 0-78 15,-3 0-35-15,-6 0 68 16,-9 0 33-16</inkml:trace>
  <inkml:trace contextRef="#ctx0" brushRef="#br0" timeOffset="15390.708">18079 7898 352 0,'-15'8'132'0,"15"-6"-103"0,6-4-8 0,0 2-11 16,5 0-13-16,7-3 0 16,3 0 2-16,3 1 2 15,3-1 0-15,3 3-3 0,-1 0 1 16,-2-2-133-1,6-1-62-15,-6-5 99 0</inkml:trace>
  <inkml:trace contextRef="#ctx0" brushRef="#br0" timeOffset="15944.4251">18641 7554 272 0,'-9'5'101'0,"3"6"-78"0,-3 10 2 0,6-8-5 16,-3 11-13-16,-3 5-2 16,0 3 12-16,4 2 6 0,-1-7-11 15,0-4 9-15,0-4 5 0,3-3-10 16,3-3-3-16,0-2-8 16,3-3-4-16,6-3 0 15,3-2-1-15,5-3 2 16,7-3 1-16,3-2-1 15,3-1-2-15,2 1-4 16,-2 0 0-16,-3 2-14 16,0 0-5-16,-3 3-79 15,-7-2-32-15,-2-1 68 16,-3 1 36-16</inkml:trace>
  <inkml:trace contextRef="#ctx0" brushRef="#br0" timeOffset="16214.9019">18867 7604 236 0,'-3'-8'88'0,"0"8"-69"0,3 3-11 0,3 2-9 16,0 6 12-16,-3 5 12 15,-3 10 15-15,0 8 9 16,-3 9-25-16,0-1 6 0,0 0 0 15,4-2-11-15,-1-5-2 16,3-4-11-16,0-4-5 16,3-6-14-16,-1-3-2 0,4-4-16 15,0-4-5 1,0-4-54-16,0-6-25 16,3-8 61-16,3-3 28 0</inkml:trace>
  <inkml:trace contextRef="#ctx0" brushRef="#br0" timeOffset="16606.2097">19099 7625 280 0,'6'-8'104'0,"0"6"-81"0,-3 2-4 0,-3 0-8 16,0 0 6-16,0 8 6 15,-6 5 11-15,-3 8 5 16,-2 11-20-16,-1 10-17 0,0-2-10 16,0 0 12-16,3-3 7 15,3-3-3-15,3-5-2 16,6-2-6-16,3-4 0 16,3-4-13-16,3-6-5 15,3-2 21-15,3-6 9 16,-1-5-5-16,1-3-1 15,-3-2-4-15,-3-3-2 0,-6-3 5 16,-3-2 1-16,-9 0-5 16,-3 0 0-16,-3 0-8 15,-3-1 0-15,-3 1-37 16,4 5-15-16,-1 0-80 16,3 3-36-1,9-3 94-15</inkml:trace>
  <inkml:trace contextRef="#ctx0" brushRef="#br0" timeOffset="16948.0292">19379 7739 296 0,'-3'-3'110'0,"3"3"-86"0,0 0-15 16,0 3-12-16,-3 5 0 15,-3 3 6-15,-3 7 19 0,1 6 8 16,-4 5-15-16,3 3 5 0,6 2 3 16,6-2-17-16,3-3-4 15,6-3-5-15,2-4 1 16,4-9 16-16,6-8 11 16,3-7-7-16,3-6 0 15,-1-8-6-15,-2-5 0 16,-6-6-1-16,-6-5 3 15,-9-5-3-15,-9-5-1 16,-9 2-4-16,-6 6-1 16,0 5-10-16,-3 5-2 15,-2 8-80-15,2 6-36 16,3 4 59-16,3 4 33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7T00:01:46.7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12227 10673 120 0,'-6'-2'46'0,"3"2"-24"0,0 2-26 16,3 6 47-1,0-2-12-15,0-1-7 16,0-3-5-16,0 1-12 16,0 0-4-16,0-1 0 0,0-2-2 0,0 0-1 15,-3 0 3-15,3 0 0 16,-3 0 3-16,0 0 3 15,0-5-6-15,-3 8-2 16,0-9-1-16,0 9 2 16,0-6-1-16,3 6-1 15,-3 0 3-15,3-9 0 16,0 1 3-16,0 3 1 16,0-1 1-16,3 0 0 15,0 3 4-15,0 0 3 16,3-2-2-16,3 2 0 15,6-3-3-15,9 0-1 16,9 1-3-16,8-1-1 16,13-2-1-16,20-1 0 0,19-2-2 15,14 3-2-15,12-3 3 16,9 3 0-16,6-3-4 16,9 0 1-16,3 0 0 15,-3 0 0-15,2 0-3 16,1 0 2-16,-6 3 1 15,0 0 2-15,0 2-1 16,-3 0 2-16,-12 3-2 16,-12-2-1-16,-9 2-2 15,-14 0 1-15,-13 2 3 16,-8-2 1-16,-7 3-4 16,-5 0-1-16,-10-1 1 0,-5 4 2 15,-3-4 0-15,-1 1-1 16,-2 2 1-16,0-2-1 15,-3 0 0-15,-3-1 0 16,-1 1 0-16,-2 0 0 16,0-3 0-16,-3 2 0 15,-6 1 0-15,0-3 0 16,-4 0 0-16,-2 0 0 16,0 0 0-16,-3 0 0 15,0 0-3-15,-6 0 2 16,0 0 1-16,0 0 0 15,0 0 2-15,0 0 3 16,0 0-4-16,0 0-3 0,0 0 1 16,0 0 2-16,0 0-2 15,0 0 0-15,-6-3-1 16,-9 1 0-16,-2 2 0 16,-7-3 0-16,-9 0 2 15,-3 1 0-15,-17-1 0 16,-22-2 0-16,-17 2 0 15,-18 0 0-15,-24 3 0 16,-12 3 0-16,-21 0-3 16,1 2 0-16,-7 3 4 15,3 0 1-15,10 0-3 16,2 2-1-16,9 1 1 0,18-1 2 16,12-2-2-16,18 3 0 15,14-3 1-15,13-3 2 16,15 1-1-16,11-4 2 15,9 1-2-15,9-6-1 16,10 1 1 0,5-1-4-16,6 3 2 15,6-3-1-15,9 3 0 16,6-2 0-16,6-1 0 16,8 3 2-16,13-3 0 15,24-2 0-15,20 0 0 16,18-1 0-16,27 1 0 15,15 0-3-15,9 2 0 16,0 1 4-16,-10 2 1 0,-14-3 0 16,-9 3-2-16,-11 0 1 15,-16 0-1-15,-12 0-25 16,-11 0-8-16,-4 3-87 16</inkml:trace>
  <inkml:trace contextRef="#ctx0" brushRef="#br0" timeOffset="1">8184 5900 152 0,'-3'-2'57'0,"3"2"-30"0,0 0-12 16,0 0 18-16,0 0-7 15,0 0-3-15,0 0-11 16,3 2-3-16,3-2-5 15,3 3 8-15,6-3 5 0,9 0-1 16,3 0 1-16,3 3-7 16,-1-1-4-16,4 1-3 15,0-1 0-15,-3 4-2 0,-4-4 2 16,-2 1 0-16,-3 0 3 16,0-1-25-1,-3 1-12-15,0 0-88 16</inkml:trace>
  <inkml:trace contextRef="#ctx0" brushRef="#br0" timeOffset="2">8235 6570 200 0,'-24'-3'74'0,"21"8"-40"0,0-2-38 16,3-3 15-16,0 0 1 15,6 0 2-15,12-3 8 16,6 1 4-16,6-1-14 16,11 0 2-16,10-7 2 0,5 2-4 15,4 0 1-15,3 3-8 16,-4-1-3-16,-8 4 1 15,-7 7 0-15,-5 0-15 16,-9-2-4-16,-3 0-58 16,-7 2-26-16,-8 0 0 15</inkml:trace>
  <inkml:trace contextRef="#ctx0" brushRef="#br0" timeOffset="3">8196 7202 208 0,'-9'0'79'0,"9"0"-42"0,3 0-37 15,-3 0 18-15,6 0-6 16,3 0 1-16,15-3 10 0,6-2 5 16,6 0-14-16,11-1-1 0,7 1-2 15,5-8-4-15,10 8 1 16,-1-3-7-16,-8 2-1 15,-10 4 2-15,1-1 1 16,-6 0-23-16,-10 9-9 16,-5-1-39-16,-6 0-16 15,-12 9-14 1</inkml:trace>
  <inkml:trace contextRef="#ctx0" brushRef="#br0" timeOffset="4">8238 7773 244 0,'-15'0'90'0,"33"3"-48"0,9 0-42 0,-15-3 16 16,6 0 4-16,8-3 7 15,13 0-8-15,6 1-1 0,11-3-10 16,13-1-3-16,5-2-1 0,-2 3-2 16,-10 0-2-16,-5 2 3 15,-10 0 0-15,-5 1-17 16,-9 2-5-16,-7 0-35 16,-8 2-13-16,-6 4-47 15</inkml:trace>
  <inkml:trace contextRef="#ctx0" brushRef="#br0" timeOffset="5">8211 8456 148 0,'-6'0'55'0,"6"3"-30"0,-3-6-18 15,3 3 15-15,0 0 0 0,0 0 4 16,0 0-5-16,0 0-3 15,6 0-10-15,6 0 1 0,6 0 4 16,3-3 8-16,6 1 5 16,2-1-6-16,13-2-1 15,6 0-5-15,5 2-1 16,4 0-3-16,5 1-1 16,-5 2-3-16,-4 0-1 15,-2 0-6-15,-3 0 1 16,-10 0 2-16,-5 0 1 15,-6-3-28-15,-6 3-12 16,-3 3-92-16</inkml:trace>
  <inkml:trace contextRef="#ctx0" brushRef="#br0" timeOffset="6">8086 8898 200 0,'-3'3'77'0,"3"-1"-42"0,0-2-32 0,3 8 17 16,-3 3-3-16,0-1 1 16,3 4-5-16,-3-1-3 15,0 0-5-15,0 3-2 0,3 0 3 16,0-3-3-16,0 0 0 16,-3-2-10-16,0-1-3 15,0-2-48-15,0-2-19 16,0-6-16-1</inkml:trace>
  <inkml:trace contextRef="#ctx0" brushRef="#br0" timeOffset="7">8110 8803 280 0,'-9'-3'104'0,"9"3"-56"0,0 3-58 15,0-3 14-15,0 0-10 16,3 5-1-16,0 0-40 16,3 1-17-16,0-1-35 15,0 0-16-15</inkml:trace>
  <inkml:trace contextRef="#ctx0" brushRef="#br0" timeOffset="8">8217 8893 200 0,'0'8'74'0,"0"10"-40"0,3 6-35 0,0-16 12 15,-3 2 1-15,0 1 3 16,0 0-2-16,3-1 0 16,-3 1-7-16,0-1 0 0,0-2 1 15,0-2-3-15,0-1-3 16,0-2 2-16,0-3 0 15,0-3 1-15,0-2 0 16,0-3 0-16,6-3 2 16,0 3-3-16,6-5 0 15,0 0-1-15,0 2-2 0,0 1 1 16,3-1-1 0,-1 6 2-16,1 2 1 15,0 3 1-15,0 8 0 0,-3 0 0 16,0 2 2-16,-3 4-3 15,0-1 0-15,-3 3-1 16,0-3-2-16,0 0-4 16,0-2-2-16,2-6-88 15,1-5-25 1</inkml:trace>
  <inkml:trace contextRef="#ctx0" brushRef="#br0" timeOffset="9">8565 8919 252 0,'-9'19'93'0,"9"-3"-50"0,3-1-50 0,-3-7 14 15,0 6-7-15,0-1 2 16,0 0-1-16,3 0 2 16,0-2-2-16,0-3-45 0,0-3-17 15,-3-5-36 1</inkml:trace>
  <inkml:trace contextRef="#ctx0" brushRef="#br0" timeOffset="10">8515 8827 296 0,'-9'-3'110'0,"9"3"-60"0,3-3-65 0,-3 3 13 0,6 0-33 16,0-2-10-16,3-6-65 15,6-8-29-15</inkml:trace>
  <inkml:trace contextRef="#ctx0" brushRef="#br0" timeOffset="11">8682 8649 228 0,'0'3'85'0,"2"2"-46"0,-2 3-39 16,0 0 16-16,0 13 2 15,0 6 6-15,3 4-11 16,-3 1-2-16,0 8-7 15,3-3-1-15,0-3 1 0,3-2-5 0,0 0 1 16,0-6-2-16,-3-5 0 16,0-5-55-16,0-5-27 15,-3-6-21 1</inkml:trace>
  <inkml:trace contextRef="#ctx0" brushRef="#br0" timeOffset="12">8643 8893 264 0,'-6'0'101'0,"6"2"-54"0,3-2-44 0,-3 0 21 15,3 0-8-15,3 0 1 16,3 0-7-16,3 0-4 16,8 0-3-16,1 0-5 0,3 3 1 15,0-3-12-15,0 0-5 0,-3-3-45 16,-4 3-21-16,-2-2-23 15</inkml:trace>
  <inkml:trace contextRef="#ctx0" brushRef="#br0" timeOffset="13">8929 8890 236 0,'-3'5'90'0,"3"1"-48"0,0 12-40 16,0-7 17-16,3 2-12 15,-3 0-2-15,0 0-3 16,0 3 1-16,0-3-2 15,3 1-1-15,2-4 3 0,1-2-59 16,-6-10-82 0</inkml:trace>
  <inkml:trace contextRef="#ctx0" brushRef="#br0" timeOffset="14">8964 8808 284 0,'-6'-5'107'0,"6"7"-58"0,0-2-57 0,0 0 18 16,0 0-14-16,6 3-1 16,0 2-20-16,3 1-7 15,3-1-38-15,0 0-18 16,3-2 5-16,0-1 4 0</inkml:trace>
  <inkml:trace contextRef="#ctx0" brushRef="#br0" timeOffset="15">9128 8842 192 0,'-6'0'71'0,"3"6"-38"0,-6-4-23 16,6 1 20-16,-6 5-12 16,0 0 0-16,-3 5-12 15,0 6-4-15,1 2-2 16,-1 0-3-16,3 3 2 0,3-3 1 16,3-3 2-16,3-2-1 15,6-2 2-15,3-7 0 16,3-7 3-16,2-5 1 15,1-3 1-15,-3-2-7 0,0-6-2 16,3-3 2-16,-6-2 3 16,0 3 3-16,-3 2 3 15,0 5-3-15,0 3 1 16,-3 3-3-16,0 2 2 16,0 6-6-16,6 7-1 15,0 1 0-15,0 2 2 16,-1 3-3-16,4 0 0 15,0-3-1-15,0-2-2 16,0-3-33-16,0-3-12 16,-3-5-64-1</inkml:trace>
  <inkml:trace contextRef="#ctx0" brushRef="#br0" timeOffset="16">9327 8639 252 0,'-3'34'93'0,"3"11"-50"0,0 5-44 15,0-26 18-15,0 8 1 16,0 5 3-16,0 0-10 16,0 0-7-16,3-3-2 15,-3-5-22-15,3-5-9 0,0-10-91 16</inkml:trace>
  <inkml:trace contextRef="#ctx0" brushRef="#br0" timeOffset="17">9836 8869 220 0,'-3'0'85'0,"6"-3"-46"0,0 3-37 0,-3 0 17 16,6 3-1-16,0 2 1 16,0 3-2-16,0 11 0 15,0-1-9-15,0 1-5 0,0-3-2 16,0-1 1-16,0 1 1 16,0-3-4-16,0-2-1 15,0-3-30-15,0-3-14 16,0-5-40-1,3-2-45-15,0-1 42 0</inkml:trace>
  <inkml:trace contextRef="#ctx0" brushRef="#br0" timeOffset="18">10066 8850 252 0,'-18'0'93'0,"15"8"-50"0,0 11-48 16,0-6 15-16,-3 8 3 15,-6 8 3-15,-3 8 4 16,-3 8 0-16,0 3-11 16,3 0-8-16,4-9-1 0,2-4 0 15,3-9 0-15,0-2-11 16,3-8-5-16,6-6-54 0,3-4-21 16,3-9-11-1</inkml:trace>
  <inkml:trace contextRef="#ctx0" brushRef="#br0" timeOffset="19">10182 8898 244 0,'0'-3'93'0,"0"9"-50"0,3-4-41 0,-3-2 17 0,6 0-15 16,0 0-4-16,5 0 2 16,4 0 0-16,3-5 0 15,3 2-43-15,-3-2-18 0,3 2-43 16</inkml:trace>
  <inkml:trace contextRef="#ctx0" brushRef="#br0" timeOffset="20">10426 8850 184 0,'-3'3'71'0,"3"0"-38"0,0-1-30 0,0 1 15 16,0 2 0-16,0 3 1 15,0 5-4-15,-3-2 1 16,0 7-9-16,0 1-2 0,0 5 1 0,0 2-3 16,0 3-2-16,0 0 0 15,0 9 1-15,0-4-1 16,0-8-1-16,0-2 1 16,3-8-1-16,0-3-3 15,0-2 2-15,0-6 16 16,0-2 10-16,0-11-9 15,0-8-1-15,0-5-7 16,0-3-3-16,0-5-5 16,0-3 0-16,3 0 0 15,3-2 0-15,3 2 0 16,3 3 0-16,0 3-3 0,3 5 0 16,2 2 6-16,1 6 5 15,3 7-4-15,0 4 0 16,-3 4 0-16,-3 6 2 15,0 3 1-15,-6 0 1 16,-3 2 0-16,-6 0 2 16,-3-2-5-16,-6-1-1 15,-3 1-9-15,-3-3-2 16,3 0-18-16,0-3-7 16,3-2-27-16,0-1-10 15,3-2-46 1</inkml:trace>
  <inkml:trace contextRef="#ctx0" brushRef="#br0" timeOffset="21">10649 8903 200 0,'-9'6'77'0,"12"-9"-42"0,-6 21-37 15,0-7 14-15,3 0 3 16,-3-1 4-16,0 1 2 15,3-1 2-15,3 1-13 16,3-1-1-16,0 1 1 0,3-6 3 16,3-2 2-16,3-3 5 15,0-3 2-15,0-2-9 16,-1 0-3-16,-2-1-4 16,-3-4-1-16,-3-1-1 0,-9-5 2 31,-6 1-1-31,0 1-7 0,0 4-3 15,-2-1-16-15,-1 3-4 16,3 6-25-16,0 2-8 16,0 0-64-1</inkml:trace>
  <inkml:trace contextRef="#ctx0" brushRef="#br0" timeOffset="22">10929 8840 208 0,'-6'-3'79'0,"3"8"-42"0,-3-2-28 0,3 0 22 0,-6 2-6 15,-3 0 0-15,0 3-7 16,0 0-1-16,3-3-10 15,3 1-4-15,0 4-2 0,6-2-4 16,3 5 0-16,3 1 2 16,3-4 2-16,0 1-2 15,0-1 0-15,-3-2 7 16,-3 0 6-16,-3 0 5 16,-3 0 2-16,-3-3-10 15,-3 1-3-15,-3-1-6 0,0-2-1 16,4-3-28-16,-1 0-13 15,3 0-36-15,6-3-72 32</inkml:trace>
  <inkml:trace contextRef="#ctx0" brushRef="#br0" timeOffset="23">11048 8919 252 0,'-3'16'93'0,"6"-5"-50"0,-3 2-41 0,0-8 19 0,0 3-11 16,0 0-3-16,0 0-4 15,3-3-3-15,-3 0 1 16,3 1-21-16,0-4-9 0,-3-2-84 16</inkml:trace>
  <inkml:trace contextRef="#ctx0" brushRef="#br0" timeOffset="24">11042 8729 232 0,'0'-3'88'0,"6"0"-48"0,3-13-67 16,-6 11 5-16,3 0-41 0,3-3-14 15,0 3 9-15,3-1 8 16</inkml:trace>
  <inkml:trace contextRef="#ctx0" brushRef="#br0" timeOffset="25">11167 8676 216 0,'-3'16'82'0,"6"21"-44"0,-6 5-40 0,3-24 17 15,0 6-9-15,0 3 2 16,0 2-5-16,0-3 0 15,-3 1-1-15,0-1-4 0,0-5 1 16,0-2-100-16</inkml:trace>
  <inkml:trace contextRef="#ctx0" brushRef="#br0" timeOffset="26">11069 8893 264 0,'3'0'101'0,"3"2"-54"0,6-4-50 15,-6 2 16-15,2 0-9 16,4 0-3-16,6 0-11 16,6 0-4-16,-3-3 7 15,0 0-41-15,-3 1-16 0,-4-1-32 16</inkml:trace>
  <inkml:trace contextRef="#ctx0" brushRef="#br0" timeOffset="27">11304 8903 204 0,'-3'27'77'0,"3"-22"-42"0,0 16-28 0,0-13 20 15,0 3-10-15,0-1 1 16,3 3-11-16,0-2-4 16,0 0-2-16,0-3-23 0,0-3-8 15</inkml:trace>
  <inkml:trace contextRef="#ctx0" brushRef="#br0" timeOffset="28">11304 8848 284 0,'-6'-3'107'0,"6"3"-58"0,3 0-48 15,-3 0 19-15,6 0-16 16,3 0-4-16,0 0-7 15,3 0-3-15,2 0 5 16,1 0-35-16,3 3-15 0,3-1-8 16,-3 4-1-16,-6 2 30 15,0-1 35 1,-12 7 23-16,0 2 12 16,-6 2 4-16,0-2-11 15,3 3-3-15,0-4-15 16,9 1-2-16,0 0-2 0,6-3 5 0,0-5 5 15,2-2 4-15,1-6 2 16,0-3-8-16,0-2-4 16,-3-3-4-16,0-6 0 15,-6-1-2-15,0-1 0 16,-6 0-3-16,-6-3 1 16,-3 3 0-16,-3 3 1 15,-12 0-9-15,3 5-2 16,1 5-27-16,2 3-13 15,3 3-59 1,3 2-44-16</inkml:trace>
  <inkml:trace contextRef="#ctx0" brushRef="#br0" timeOffset="29">11607 8893 208 0,'3'5'79'0,"3"0"-42"0,12 14-34 16,-9-9 17-16,0 1-1 16,0 2 1-16,-3 0-3 15,0 1 2-15,-3-4-10 16,0 1-1-16,-3-3 2 0,3-3-6 16,-3-2 0-16,0-3 0 15,0 0 2-15,-3-3 3 16,0-2 2-16,0-9-5 0,6 1-4 15,3-8-1-15,0 5-1 16,0 3-3-16,3 0 0 16,3 5-1-16,3 3 3 15,-1 5 2-15,1 7 2 16,0 4 7 0,0 0 6-16,-3-1-2 0,0 3 2 15,-3 1-9-15,-3-4-2 16,0 1-5-16,0-3-1 15,-3-3-23-15,0 0-12 16,3-2-34-16,-3-3-14 16,5-3-32-1</inkml:trace>
  <inkml:trace contextRef="#ctx0" brushRef="#br0" timeOffset="30">12057 8834 296 0,'-6'0'112'0,"6"-2"-60"0,-3 4-47 16,0 1 24-16,-3 0-9 15,0-3-2-15,-3 8-8 16,0-3-4-16,0 3-3 16,3 2-5-16,3 1-1 0,3 2 2 15,6 3 0-15,0 0-2 16,0 0 0-16,0-3 4 15,-3 0 1-15,-3 1 11 0,-3-1 3 16,-3-3-3-16,-6 1-3 16,-6-3-16-16,-5 0-7 15,-1-3-59-15,-3 0-25 16,0-2-41 0</inkml:trace>
  <inkml:trace contextRef="#ctx0" brushRef="#br0" timeOffset="31">12765 8707 124 0,'6'-21'49'0,"-3"19"-26"0,0-4-12 0,-3 4 18 16,0-4 7-16,0-2 5 15,0 1-6-15,-3-1-2 16,-3 2-18-16,-3 4 2 0,-5 2 3 16,-4 5-7-16,0 6-2 15,0 18-6-15,0 5-4 0,3 3 0 16,3 11-1-16,3-3 0 15,3-3 0-15,3-5-3 16,3-3 2-16,0-2-4 16,0-5-1-16,0-9-28 15,0-2-13-15,0-5-41 16,0-11-44 0,0-3 46-16</inkml:trace>
  <inkml:trace contextRef="#ctx0" brushRef="#br0" timeOffset="32">12474 8938 272 0,'-3'-3'104'0,"6"3"-56"0,6 0-52 15,-3 0 21-15,2 0-13 0,10 0 0 16,6 0-4-16,3 0-1 16,6 0 1-16,2 0-16 0,1-5-6 15,3 2-22-15,-6 0-10 16,-7 1-37-1,-5-1-24-15,-6 3 54 16,-3 5 187 15,-21 6-45-31,0 2-11 16,0 0-26-16,0 3-14 16,3 3-4-16,6-1-1 15,3 1-14-15,6-1-2 0,6-4-2 16,0-6 1-16,6-6 0 0,0-4-2 15,-4-4 1-15,1-2-2 16,-6-2 2-16,-3-1-2 16,-6 1 0-16,-3-1-3 15,-3-2-2-15,-6 2-4 16,0 1-2-16,0 2-19 16,3 2-7-16,0 6-32 15,4 0-11-15,2 0-32 16</inkml:trace>
  <inkml:trace contextRef="#ctx0" brushRef="#br0" timeOffset="33">13033 8980 188 0,'15'13'71'0,"-12"-2"-38"0,0 5-23 16,0-8 20-16,0 2-3 0,-3 3 2 15,0-2-1-15,0 0 0 16,0-3-15-16,0-3 3 0,0-3 2 15,-3-2-4-15,0 0 2 16,-3-5-5-16,3-5 1 16,6-4-3-16,0-2 0 15,3 1-8-15,3-4-2 16,6-2-3-16,3 5 0 16,0 3-19-16,2 8-8 15,7 7-44-15,3 1-18 16,0 2-23-16</inkml:trace>
  <inkml:trace contextRef="#ctx0" brushRef="#br0" timeOffset="34">13608 8972 220 0,'0'3'82'0,"6"-1"-44"0,0 1-25 16,0 0 22-16,0-1-14 0,2 4-4 16,4-4-4-16,0 1-1 15,3-1-6 1,3-2 0-16,-3 0 1 0,-3-2-1 0,0-1-1 15,0-2-3-15,-6 0 1 16,-3-3 0-16,-3-3 1 16,-6-2-13-16,-6 0-4 15,0 2-1-15,-3 0 1 16,0 6 8-16,-3 0 2 16,0 5 3-16,0 8 2 15,4 2-3-15,2 4 0 16,3-1 5-16,3 0 2 15,3 3 0-15,6 0 1 0,3 0-4 16,6 0-2-16,3-3-18 16,2-3-6-16,7-4-38 15,3-6-13-15,0-3-25 16</inkml:trace>
  <inkml:trace contextRef="#ctx0" brushRef="#br0" timeOffset="35">13908 8903 212 0,'-26'0'79'0,"23"6"-42"0,-9 9-34 16,9-7 15-16,-6 3-5 16,0 2 2-16,0 6 3 0,0-1 1 15,3 1-10 1,3-1 1-16,3-2 3 0,6 0-5 0,0-5 0 15,3-6-9-15,3-5-4 16,3-3-6-16,0-5-1 16,2 0-1-16,-8-2 3 15,0-1 4-15,-3 1 3 16,-3-1 11-16,0 3 4 16,-3 3-1-16,0 2-1 15,0 3-6-15,0 0-1 16,6 5-1-16,-6 3 1 15,9 3-2-15,0 2-1 16,0-2-2-16,3-1 1 16,0-2-23-16,3-2-10 0,2-6-28 15,4-3-14 1,0-5-14-16</inkml:trace>
  <inkml:trace contextRef="#ctx0" brushRef="#br0" timeOffset="36">14161 8893 220 0,'-26'-3'85'0,"17"8"-46"0,-12 16-24 16,12-10 24-16,0 0-15 15,-6 2-3-15,6 0-4 16,3 3 2-16,3 2-11 0,6 1 2 16,6 0 1-16,9-1-6 0,0-5-1 15,9 1-4-15,-1-7-3 16,1 1-7-16,-3-13-4 15,0 0-14-15,-3-6-5 16,-3-5-12-16,-7 0-2 16,1-10-1-16,-6 0 2 15,-6-4 6 1,0 1 9-16,-3-2 24 16,-3 4 46-16,0-2 23 15,0 16-23-15,3 2-8 16,0 6-20-16,1 8-5 15,2 10-4-15,0 11 9 0,2 5 6 16,1 2 8-16,0 4 5 0,3-3-5 16,-3-3-3-16,3-5-8 15,-3-6-1-15,0-5-8 16,3-5-1-16,0-5-4 16,0-6-3-16,3-5-5 15,3-2-2-15,0-4-4 16,6 4 1-16,0-1 5 15,-1 6 4-15,1 2 7 16,-3 9 6-16,0 4 1 16,0 6 4-16,-3 0-7 15,-3 0-4-15,0-3-9 16,-3 6-1-16,0-6-65 16,3-5-27-16,-3-6-16 15</inkml:trace>
  <inkml:trace contextRef="#ctx0" brushRef="#br0" timeOffset="37">14894 8678 244 0,'-6'-2'93'0,"6"4"-50"0,3 4-50 16,0 4 14 0,0 14-3-16,0 5 5 0,0 3 6 15,0 10 3-15,-1 1-9 16,-2-6 1-16,0 0 1 0,0-6-4 15,0-4 1-15,-2-3-5 16,2-8 0-16,0-3-1 16,0-5 1-16,0-8-4 15,0-3 0-15,2-5-1 16,4-5 0-16,3-6-3 16,3-7-1-16,3 2 3 15,3 6 3-15,0 4-1 16,3 6-2-16,3 8-1 0,-4 6 3 15,-2 7 4-15,-3 0 3 16,-3 3 4-16,-3 3 1 16,-9-1 3-16,-6 1 2 15,-3-4-9-15,-3-1-2 16,-3-4-10-16,0-2-2 16,-2-2-18-16,-1-6-9 15,3-3-9-15,3-2-3 16,6-3-4-16,3-3 1 15,9 0-8 1,3 1-33-16,3-1 23 16</inkml:trace>
  <inkml:trace contextRef="#ctx0" brushRef="#br0" timeOffset="38">15153 8948 192 0,'0'0'71'0,"0"11"-38"0,-3-3-25 15,3-3 16-15,-3 0-3 16,0 3-1-16,3 3-2 15,0 2 1-15,3 3-10 16,3 0 8-16,2 0 3 0,4-3-8 16,3-2-2-16,0-4-2 15,6-4 0-15,3-3-2 16,-3-5-1-16,-3-3-1 16,-4-3 2-16,-5-2 1 15,-3 0 3-15,-9 0-1 16,-9-3 0-16,-2 2-3 15,-4 4 1-15,0 2-9 0,0 3-3 16,0 5-11-16,3 0-2 16,3 0-18-16,6 2-4 15,6-2-28-15,9 3-9 16,12 0-25 0</inkml:trace>
  <inkml:trace contextRef="#ctx0" brushRef="#br0" timeOffset="39">15551 8901 244 0,'-20'-6'90'0,"8"4"-48"0,0-1-38 0,6 3 21 0,-3 3-14 16,-3 7-1-1,-3 3-6-15,0 1-3 0,0 2 0 16,0 2-1-16,4 3 0 0,5 0-5 15,3-2 1-15,3-3 0 16,6-3 2-16,2-2 1 16,4-3 1-16,3-6 2 15,0-4 3-15,3-6 0 16,-3-3 0-16,-3-2 1 16,-3 0 3-16,0-6-2 15,-3-5-2-15,-3 0-2 16,-6-5-3-16,0 3 1 0,-3-1-1 15,0-10 0-15,0 8 0 16,0 5 0-16,3 6 0 16,0 13-7-1,3 21-3 1,3 7 6-16,6 12 1 16,0-1 3-16,6 3 2 15,2 0-1-15,-2-5-1 16,0-3-24-16,0-5-9 15,3-6-36-15,0-4-14 16,-3-9-2 0</inkml:trace>
  <inkml:trace contextRef="#ctx0" brushRef="#br0" timeOffset="40">15712 8909 264 0,'-3'2'99'0,"6"11"-54"0,15-5-53 16,-12 3 18-16,3 0 0 16,0 2 3-16,3 0-6 15,0 3-2-15,0 0-3 16,-1-3-2-16,4 0 3 0,0-2 0 16,0-3 1-16,-3-3-35 15,0-5-17-15,0-3-55 16,0-2-37-1,-3-3 60-15</inkml:trace>
  <inkml:trace contextRef="#ctx0" brushRef="#br0" timeOffset="41">15944 8940 240 0,'-12'40'90'0,"6"-22"-48"0,-5 14-25 0,5-16 25 15,-6 5-9-15,0 16-2 16,0-5-17-16,0-5-9 15,3-1-3-15,3-5-13 0,0-5-3 16,6-3-46-16,3-2-20 16,6-6-39-1</inkml:trace>
  <inkml:trace contextRef="#ctx0" brushRef="#br0" timeOffset="42">16543 8834 264 0,'-9'-5'99'0,"6"5"-54"0,-9 0-42 0,9 0 23 0,-9 3-6 16,-9 2 0-16,0 0-6 15,0 1-1-15,4-1-8 16,5 3-5-16,3-3-1 0,3 3-4 15,6 0 1-15,6 5 0 16,12 3 2-16,2-3 1 16,-2 1 1-16,-3-1 0 15,-3 0 2-15,-6 0 1 16,-3 1 3-16,-9-4 3 16,-9 1 5-16,0-3-6 15,-3 0-2-15,-2-3-6 16,5-5 0-16,0 0-27 15,3-3-11-15,6 1-25 16,3-1-9-16,6-2-40 16</inkml:trace>
  <inkml:trace contextRef="#ctx0" brushRef="#br0" timeOffset="43">16614 8906 252 0,'-3'0'96'0,"9"3"-52"0,-6 10-47 0,3-8 19 16,0 0 3-16,0 1 6 16,6 2-9-16,0 0-2 15,3-3-8-15,0 0 0 0,3-8 1 16,-1 1-3-16,1-1-1 0,0-2 1 16,-3-6 0-1,0 3-2-15,-3-2 1 16,-3-1-2-16,0 1 2 0,-6-4-7 15,-3 4 1-15,-3-1-1 16,-3 3-1-16,-3 3-1 16,-3 2 1-16,-6 3 5 15,3 6 2-15,4 2 2 16,-1 2 2-16,3 6 6 16,0 0 2-16,3 2-5 15,3-2-3-15,6 0-6 16,3 0 0-16,6 0-5 15,6 0-1-15,0-6-37 16,3-2-16-16,-1-2-54 16,4-4-45-1,0-2 62-15</inkml:trace>
  <inkml:trace contextRef="#ctx0" brushRef="#br0" timeOffset="44">16950 8861 228 0,'-6'-8'85'0,"3"8"-46"0,-11 0-28 0,11 0 23 16,-3 3-14-16,-3-1-1 15,-3 1-7-15,0 5-2 16,-3 0-6-16,-3 10 2 0,0 1 3 16,6-1 1-16,1-2 2 0,5 0-4 15,3-3-3 1,3 1-5-16,6-4-2 15,2-2 1-15,4-5 2 0,3-3 0 16,6-3-1-16,-3 0 1 16,-3-2 1-16,-3 0-1 15,0-6 2-15,-3 3-2 16,-3-5-1-16,-4 3-2 16,1-1 1-16,0 3-4 15,-3 3 1-15,0 2-5 16,0 6-1-16,0 7 2 15,0 4 3-15,0 4 3 16,0 6 3-16,0 2 9 0,3 14 3 16,-3 0 5-16,-3-3 1 15,-3-8 1-15,-5 0 2 16,-4-5-3-16,-3-3 0 16,-3-5-10-16,-6-6-5 15,-3-2-21-15,-5-5-9 16,2-6-15-16,3-5-7 15,6-5-32-15,4 3-11 16</inkml:trace>
  <inkml:trace contextRef="#ctx0" brushRef="#br0" timeOffset="45">17052 8858 200 0,'0'3'77'0,"3"-6"-42"0,3 14-23 16,-3-3 19-16,-1 0 1 15,-2 10 6-15,3 1-8 16,-3-1-1-16,3-2-16 15,0 0-6-15,-3-3 0 0,0-2-4 16,0-3 0-16,0-3 1 16,0 0 0-16,0-5-2 15,0 0 1-15,0-2-7 16,0-4 1-16,3-7-4 0,6-5 0 16,0-1 1-16,-3 3 2 15,6 0-1-15,0 3 4 16,-3 3-2-16,0 2 1 15,0 5 4-15,0 6 1 16,0 7 3-16,-3 6 3 16,0-3 5-16,-3 1 1 15,0-1-6-15,0-3-1 16,-3-2-6-16,0 0-2 16,2-2 6-16,-2-6 4 15,0 0-5-15,3 0-3 16,3-3-8-16,0-13-1 0,3 0-6 15,6 0 1-15,0 0 4 16,0 6 2-16,0 2 4 16,6 3 3-16,2 5 6 15,-2 8 4-15,-3 5 5 16,-3 0 2-16,-3 0-3 16,-3 3 1-16,-3-3-11 15,0 1-3-15,-3-4-15 16,0-2-5-16,0 0-52 15,0-3-24-15,3-2-46 16</inkml:trace>
  <inkml:trace contextRef="#ctx0" brushRef="#br0" timeOffset="46">17510 8893 316 0,'0'-3'118'0,"9"8"-64"0,0-2-59 0,-3 2 20 15</inkml:trace>
  <inkml:trace contextRef="#ctx0" brushRef="#br0" timeOffset="47">17555 8906 524 0,'15'-3'16'16,"-1"1"-8"-16,1-1-5 0,-3-2-2 15,0-1-1-15,0-2 2 16,-3 0 1-16,-3-2 3 16,-3-1-10-16,-3 1-4 15,-6 2-1-15,-6 0 3 16,-3 3 3-16,0 5 4 15,-3 5 4-15,1 5 2 0,2 4 5 16,0 2 3-16,3 2 0 16,3 3 1-16,3 0-8 15,6 1-3-15,3-4-5 16,3-2-1-16,6-3-6 16,6-2 0-16,0-3-32 15,2-6-12-15,1-4-29 16,-3-4-12-16,0 1-26 15</inkml:trace>
  <inkml:trace contextRef="#ctx0" brushRef="#br0" timeOffset="48">17742 8866 240 0,'0'3'90'0,"3"-1"-48"0,0 4-38 0,0-1 19 16,0 6 0-16,3 5 6 15,-3-1-5-15,0-1 0 16,0-4-13-16,0-2-4 0,0 0-1 15,-3-3-1-15,0 1 0 16,0-6-1-16,9-6 2 16,0-7-3-1,6 3-4-15,0-4 0 16,-1 1-1-16,1 0-2 16,3 2 0-16,-3 6 3 15,-3 0 4-15,3 5 3 16,-3 0 2-16,6 8 0 0,-4 0 0 15,4 5 0-15,-3 0-2 16,-3 3-1-16,3-3-3 16,-6 0 1-16,0-2-20 15,0-3-6-15,-3 0-32 16,0-6-15-16,0 1-16 16,3-11-7-16,0 0 2 15</inkml:trace>
  <inkml:trace contextRef="#ctx0" brushRef="#br0" timeOffset="49">18224 8475 332 0,'3'-19'126'0,"-3"19"-68"0,3 16-65 0,0-13 19 16,0 2-4-16,0 0 5 16,3 14 4-16,0-3 2 15,-3 23-10-15,0-4-3 0,0 12 0 16,0-7-1-16,6 8 2 15,-3-9-4-15,0 4-2 16,0 12-11-16,-3-26-4 16,0-2-53-16,0-6-22 15,0-3-54 1</inkml:trace>
  <inkml:trace contextRef="#ctx0" brushRef="#br0" timeOffset="50">18093 8782 364 0,'-3'-6'134'0,"3"6"-72"0,18 3-72 16,-15-3 22-16,15-5 11 15,-3 2 9-15,15 3-13 16,-6 0-8-16,11-5-7 16,-5-1-4-16,9-2 3 0,-6 0-48 15,-1 1-22-15,-5-1-101 16</inkml:trace>
  <inkml:trace contextRef="#ctx0" brushRef="#br0" timeOffset="51">15382 11250 104 0,'0'-8'38'0,"3"6"-20"0,0-1 5 0,-3 3 21 16,0 0-4-16,0 0-1 16,-3 5-11-16,-3 6-5 15,-6 5-13-15,-12 5-2 0,-3 5-1 16,-2 6-1-16,-1-3 1 16,-3 0 2-16,6-8 5 15,3-2-8-15,7-3-3 16,5-3-2-16,12 3-1 15,6-3 0 1,3 0-3-16,5 6 0 16,4-1 2-16,3 1 2 15,3-1 0-15,-3-2 2 16,0-2-2-16,-4-1-1 0,1-3-28 16,0-2-11-16,-3-2-71 15</inkml:trace>
  <inkml:trace contextRef="#ctx0" brushRef="#br0" timeOffset="52">15159 11536 240 0,'-15'-11'90'0,"15"11"-48"0,3 0-40 15,3 0 17-15,2 0-10 0,7 3-1 16,15-3 11-16,3 3 5 15,15-1-12-15,8 1 0 0,4-1-1 16,2 1-6-16,1-3-3 16,-4 0-1-16,-5 0 1 15,-4-3-43-15,-8-2-17 16,-6 0-68 0</inkml:trace>
  <inkml:trace contextRef="#ctx0" brushRef="#br0" timeOffset="53">16060 11279 152 0,'6'3'57'0,"-3"2"-30"0,3 11-10 0,-3-5 20 15,3 10-8-15,0 11-2 16,-3 7-7-16,3-2 0 16,-3 3-11-16,0-6-1 0,-3-2 2 0,0 0-4 15,0-6 2 1,0-2-5-16,0-5 0 0,0-6 1 15,0-3 0-15,0-4 2 16,0-6 1-16,0-3-1 16,3-2-1-16,0-3-3 15,0-3 1-15,0-2-2 16,3 0-1-16,0 0-2 16,0 2 1-16,3 3-1 15,3 0-2-15,0 3 3 16,2 0 2-16,1 2-2 15,0 8 0-15,0 6 1 16,-3 2 0-16,0 0 0 16,-3 6 2-16,-3-1-1 0,0 1-1 15,0-3 1-15,-3 0-1 16,0-6-22-16,0-2-8 16,0-3-31-16,-3-5-12 15,6-5-23 1</inkml:trace>
  <inkml:trace contextRef="#ctx0" brushRef="#br0" timeOffset="54">16403 11562 128 0,'0'0'49'0,"3"-2"-26"0,-3 4-16 0,0 6 13 16,3 0 5-16,0 5 5 0,-3 1-5 15,3-1-3 1,-3 3-12-16,3 2-6 0,-3 1-3 0,3-1-1 16,-3-4 2-16,3-4-50 15,3-7-43 1</inkml:trace>
  <inkml:trace contextRef="#ctx0" brushRef="#br0" timeOffset="55">16400 11454 248 0,'-9'-8'93'0,"9"8"-50"0,0 0-48 0,0 0 17 15,0 0-11-15,0 0-3 16,3 5-13-16,3 3-5 16,0 0-71-16,6 3-32 15,5-3 52-15,4 0 25 16</inkml:trace>
  <inkml:trace contextRef="#ctx0" brushRef="#br0" timeOffset="56">16602 11531 208 0,'-15'-6'79'0,"12"9"-42"0,-3 2-34 15,3 0 17-15,-3 3-12 16,0 6-4-16,-2 2-3 16,2 2-1-16,0 3 0 15,3 0-3-15,3 1 2 0,3-4 1 16,3-2 0-16,2-5 4 16,1-6 2-16,3-5-5 15,0-5 0-15,-3-3-1 16,0-3 2-16,3 0-1 15,-6-2-1-15,3-3 1 16,-9 0 1-16,0 3-1 16,6 3-3-1,0 2 1-15,0 18-4 16,3 4 3-16,-3 7 3 16,0 5 2-16,0 6 3 15,-3 10 10-15,-3-2 7 16,-3-6 1-16,-3 1 3 15,-6-6-15-15,0-8-5 16,-6-5-4-16,-3-6 0 16,0-7-24-16,-6-8-11 15,4-16-32-15,-1-6-14 16,3-10-23 0</inkml:trace>
  <inkml:trace contextRef="#ctx0" brushRef="#br0" timeOffset="57">16659 11298 204 0,'0'-11'77'0,"3"11"-42"0,6 0-39 16,-9 0 13-16,3 5 1 15,3 6 4-15,-1 10 4 16,4 14 3-16,0 7-11 15,-3 6 5-15,0-6 3 0,-3-2 3 16,0-6 2-16,-3-2-10 16,3-8-5-16,-3-6-3 0,3-5-1 15,0-5 0-15,3-8 2 16,0-5-10-16,3-14-4 16,3-2-1-16,0 0 3 15,3 0 1-15,0 5 0 16,-1 5 4-16,1 6 0 15,3 5 1-15,3 11 2 16,-3 2-1-16,0 3 2 16,-3 2 0-16,-6 1 1 15,-4-1 2-15,1 1 1 16,-3-3-23-16,0-6-11 16,0-2-27-16,0-2-9 15,0-9-37 1,3-5-25-16,0-8 58 0</inkml:trace>
  <inkml:trace contextRef="#ctx0" brushRef="#br0" timeOffset="58">17028 11520 208 0,'0'3'79'0,"3"-1"-42"0,6 9-28 16,-3-6 22-16,0 0-4 16,0 3 4-16,5 0-11 15,1 0-4-15,0-8-9 16,0-2-3-16,0-1 2 0,0-5-3 15,-3 0 0-15,-3-3-3 16,-3 1-1-16,-9-1-1 16,0 1 0-16,-6 2 2 15,-3 5 0-15,-6 6-5 0,0 5 1 16,1 5 2-16,5 3 1 16,0 2 1-16,6-2 0 15,3 3 0-15,6-1 2 16,6 3-3-16,3-2 0 15,6-3-6-15,9-3 0 16,-4-5-28-16,4-8-9 16,0-3-22-16,-3-2-9 15,-3-8-8 1</inkml:trace>
  <inkml:trace contextRef="#ctx0" brushRef="#br0" timeOffset="59">17248 11528 212 0,'0'3'79'0,"0"2"-42"0,6 8-37 15,-3-2 16-15,0 2 0 16,0 0 4-16,0 0-1 16,0-2-2-16,0-3-9 15,0 0 4-15,-3-3 1 0,0-2 5 16,0-3 3-16,0-3-5 16,0-7 1-16,3-6-10 15,3 0-2-15,3 3-5 16,3-1-1-16,2 1-1 15,10 2 0-15,3 1 0 16,0 5 0-16,-3 2-25 16,0 3-11-16,-4 0-74 15</inkml:trace>
  <inkml:trace contextRef="#ctx0" brushRef="#br0" timeOffset="60">17959 11446 220 0,'-14'0'85'0,"5"10"-46"0,-3-4-35 0,6-1 21 16,-3 3-5-16,0 3 3 15,0 2-13-15,3 0-6 16,0-2-2-16,6-1 2 0,6 1 2 15,6 2-5-15,0-2 0 16,3 2-1-16,-3 0 2 16,-3 0-1-16,-3-2-1 15,-3 2 3-15,-6-2 2 16,-3-3-2-16,-3 0 0 16,0-3-12-16,-3-3-4 15,3-2-25-15,0-2-10 16,3-3-44-1,9-6-36-15,6-5 50 0</inkml:trace>
  <inkml:trace contextRef="#ctx0" brushRef="#br0" timeOffset="61">18144 11509 216 0,'0'3'82'0,"0"2"-44"0,0-2-44 15,3 2 40 1,0 1-8-16,0-1-7 15,3 0-5-15,0-2-8 16,3-1-2-16,3-2 0 0,0 0 0 16,-1-2 0-16,1-4 0 15,0 1 0-15,-3-3-5 16,-6 0 1-16,-3-2 0 0,0 2 2 16,-3 0-1-16,-3 3-1 15,-3 2 1 1,-6 3-1-16,1 3-5 0,-1 5 1 15,0-1 4-15,3 4 2 16,3 8 0-16,3-4 1 16,3 4-2-16,3-3-1 15,6-3 1-15,3 0 1 16,3-2-14-16,3-3-7 16,3-3-34-16,5-5-16 15,1-5-33 1</inkml:trace>
  <inkml:trace contextRef="#ctx0" brushRef="#br0" timeOffset="62">18343 11475 228 0,'-17'3'88'0,"5"5"-48"0,-9 2-34 16,12-2 22-16,0 3-11 15,-3-1 1-15,3 6-11 16,3 0-4-16,0 0-2 15,6-3-1-15,3-2 2 0,6-3-3 16,6-3-2-16,0-5-14 16,0-5-4-16,-3-1 0 15,0 1 2-15,-3-3 11 16,-4 0 4-16,-2 0 8 0,-3 0 2 16,0 3 4-1,0 2 4-15,0 1-13 0,0 2-4 16,0 5-2-16,3 6 3 15,3 4 3-15,0 4 4 16,3 5 9-16,-3 2 3 16,0 3 5-16,-3 0 3 15,0 1-7-15,-9 1 0 16,0-4-9-16,-6-6-3 16,-6-5-3-16,-5 0 0 15,-1-8-18-15,0-16-6 16,3-6-37-16,3-1-12 15,6-7-43-15</inkml:trace>
  <inkml:trace contextRef="#ctx0" brushRef="#br0" timeOffset="63">18430 11496 244 0,'-3'3'93'0,"3"5"-50"0,3 2-41 16,0-2 19-16,6 3-7 16,-9 2 2-16,6 0-9 15,0 1-2-15,0-1-3 16,-4-3-2-16,1 1 3 0,0-3 0 16,-3-3 1-16,-3-7-5 15,0-9-1 1,9-2-6-16,-3-1 0 15,6 1 2-15,0 0 3 16,0 2 2-16,0 3 1 16,0 1 0-16,3 4 2 15,0 3 1-15,-3 3 3 16,0 2 1-16,0 0 1 16,-3 3-4-16,-3-3-1 15,-3-5 1-15,0 0 0 16,0 3-2-16,0-3-2 15,0 0 1-15,0 0-1 16,3 0-3-16,3-3 0 16,2-5-1-16,1 0 0 15,3 3 3-15,0 0 0 0,0 5 1 16,0 0 0-16,-3 8 2 16,0 0 3-16,0 2-2 15,0 6 0-15,0-3-1 16,-3-2-2-16,0 0-8 15,0-3-5-15,5 0-37 16,1-3-15-16,0-8-44 16</inkml:trace>
  <inkml:trace contextRef="#ctx0" brushRef="#br0" timeOffset="64">18858 11509 220 0,'0'3'82'0,"6"2"-44"0,0 1-31 0,-3-4 18 15,3 4 0-15,0-1 7 16,6-3-14 0,0 1-9-16,-3 0-6 0,6-6 0 15,-3-2 2 1,-6 0-4-16,-6-3-1 16,-9 0-7-16,-3 0 0 15,-3 0-4-15,0 0 2 16,-3 5 5-16,0 3 2 15,3 6 2-15,4 1 2 16,-1 4-1-16,6 2 2 16,3 3 0-16,3 3 1 0,6-1-2 15,0-2 1 1,3-3-4-16,2-2 0 0,7-3-23 16,0-3-12-16,3 0-28 15,-3-10-12-15,0-8-10 16</inkml:trace>
  <inkml:trace contextRef="#ctx0" brushRef="#br0" timeOffset="65">19022 11504 176 0,'0'3'66'0,"3"2"-36"0,0 6-24 16,0-3 17-16,0-1-3 16,0 7 0-16,-3-4-2 0,0-2 1 15,0-2-10-15,0-1 1 16,0-5 1-16,3-3 2 15,0 1 3-15,3-6-9 0,3 0-2 16,3 2-5-16,0 1-1 16,0 2-1-16,2 3 0 15,1 6 6-15,0 4 2 16,0 1-2-16,-3-1-1 16,0-2 1-16,-3 0 0 15,0 0-7-15,-3-2 0 16,0-4-21-16,-3-2-9 15,3-8-12-15,0 0-2 16,-1-5-4-16,1-5 0 16,0-4-21-1</inkml:trace>
  <inkml:trace contextRef="#ctx0" brushRef="#br0" timeOffset="66">19266 11269 228 0,'0'-19'88'0,"0"16"-48"0,0 3-29 15,0 0 21-15,0 0-19 16,3 8-7-16,0 8 2 15,0 5 4-15,3 14-6 16,0 2 3-16,-3 3 2 0,0-3-6 16,0-3-1-16,3-2-2 15,-3-3 1-15,0-5-24 16,3-6-11-16,-3-2-45 16,3-11-69-1</inkml:trace>
  <inkml:trace contextRef="#ctx0" brushRef="#br0" timeOffset="67">19224 11364 252 0,'-8'-3'93'0,"8"3"-50"0,0 3-35 0,0-3 21 15,6 0-15-15,2 0-3 16,7 0-3-16,3-3 0 16,9-2-4-16,6 0-5 0,-1-1-2 15,1 4-20-15,-3 2-10 16,-3 0-30-16,-3 2-12 0</inkml:trace>
  <inkml:trace contextRef="#ctx0" brushRef="#br0" timeOffset="68">19525 11422 200 0,'-15'21'74'0,"6"-18"-40"0,-3 2-18 16,9-2 22-16,-3-1-9 15,4 4-2-15,-1-1-15 16,6 3-5-16,2 3-5 16,4-1 1-16,0 3 0 0,3 6 5 15,-3-3 5-15,-3 2 6 16,-6-2 5-16,-6 0 3 0,-6 0 1 15,-3 0-15-15,-5 0-8 16,-4-3-23 0,0-3-9-16,0-2-70 0,6-2-29 15</inkml:trace>
  <inkml:trace contextRef="#ctx0" brushRef="#br0" timeOffset="69">20391 11269 180 0,'3'-19'68'0,"3"9"-36"0,0-4-13 0,-3 9 23 16,-3 0 3-16,0-1 3 15,-6-4-9-15,0 2-4 16,-3 3-19-16,-6-1-6 0,-8 4-2 16,2 7-7-16,0 8-2 15,0 11-3-15,3 13 0 0,6 11 3 16,3-1 0-16,6 1-4 15,6-6 1-15,3-2-5 16,-3-8-1-16,6-6-22 16,0-5-6-16,-3-5-12 15,0-8-4-15,-3-11-47 16,0-4-25 0,-9-9 64-16</inkml:trace>
  <inkml:trace contextRef="#ctx0" brushRef="#br0" timeOffset="70">20177 11377 248 0,'-21'-21'93'0,"15"18"-50"0,0 3-26 0,6 0 27 16,0 0-19 0,0 0 1-16,15 0-9 15,6 0-10-15,12 0-6 0,-1 0-4 16,4 0-27 0,3 0-10-16,0 0-29 0,-4 0-11 15,-8-2-23 1</inkml:trace>
  <inkml:trace contextRef="#ctx0" brushRef="#br0" timeOffset="71">20507 11335 224 0,'-9'-3'85'0,"4"3"-46"0,-7 0-28 0,6 3 23 15,-3-1-9-15,-3 4 0 16,0 2-12-16,-3 13-5 0,3 3-5 16,0-1-3-16,3 1 1 0,3 0-1 15,6 3 2-15,3-6-3 16,6-3-2-16,3-2 2 15,0-5 0-15,3-9-2 16,-3-2 0-16,0-5 2 16,-3-3 2-16,0-3 0 15,-3 1-1-15,-3-3 5 16,-3-8 1-16,0 5 0 16,0 2-1-16,0 4-6 15,0 2 1-15,3 16-5 16,2 2 3-1,4 4 1-15,0 2 1 16,3 2 0-16,0 1-3 16,3-4 2-16,-3-1-12 15,0-4-5-15,0-7-25 0,0-6-11 16,-3-2-53 0</inkml:trace>
  <inkml:trace contextRef="#ctx0" brushRef="#br0" timeOffset="72">20609 11269 200 0,'-3'-40'77'0,"3"32"-42"0,3 0-21 0,-3 8 22 16,0 0-18-16,3 5-7 15,3 6 1-15,-1 10 2 16,1 11-7-16,0 8-2 0,3-1 1 16,-3 4 1-16,0-9 1 0,0-5-7 15,3-5-2-15,0-3-9 16,0-8-2-16,-3-5-26 15,9-8-81 1,6-18-18 0,-1-17 56-16</inkml:trace>
  <inkml:trace contextRef="#ctx0" brushRef="#br0" timeOffset="73">20817 11160 244 0,'0'-3'93'0,"0"14"-50"0,3-3-44 16,0 0 18-16,0 5 3 15,0 11 7-15,3 5-12 16,0 13-3-16,0-2-8 0,0-3-1 16,3 0 1-16,0-5-9 15,-1-8-2-15,1-6-75 0,0-7-35 16,6-6 10 0</inkml:trace>
  <inkml:trace contextRef="#ctx0" brushRef="#br0" timeOffset="74">21487 11303 292 0,'-21'-5'110'0,"6"5"-60"0,0 2-45 15,6 1 24-15,-3 2-18 16,-3 3-4-16,-2 0-6 16,2 0-2-16,3 8 1 15,3 5-5-15,6 3 1 0,6-3 0 16,6 0 2-16,3 3-1 0,0-3 1 16,-4-2 4-16,-2 2 3 15,-6 0 11-15,-6-2 7 16,-5-6-1-16,-4 0-1 15,-3-8-9-15,0-2-3 16,-3-8-18-16,3-3-7 16,3-3-25-16,6-2-9 15,9-6-23-15,3-10-8 16,6-13-30 0</inkml:trace>
  <inkml:trace contextRef="#ctx0" brushRef="#br0" timeOffset="75">21487 11105 224 0,'-3'5'85'0,"6"3"-46"0,0 2-37 16,0 1 19-16,-3 5 18 15,0 8 9-15,0 10-11 16,0 8-5-16,0 6-18 16,0 0-4-16,3-1 0 0,-3-10-4 15,3 0-1-15,0-8-11 16,0-5-6-16,0-5-43 15,2-3-16-15,4-14-65 16</inkml:trace>
  <inkml:trace contextRef="#ctx0" brushRef="#br0" timeOffset="76">21680 11398 236 0,'-18'3'90'0,"18"18"-48"0,-15-2-38 0,18-9 21 16,-9 3-3-16,3 3 4 16,0 3-3-16,1 2-2 15,2-3-11-15,5 1 0 0,1-3 1 16,6-3 0-16,0-5 3 16,0-8 2-16,3-5-1 15,0-6-5-15,0-2-2 0,-6 0-6 16,-3-6-2-16,-6-5-2 15,-3-5 0-15,-3 3-3 16,-6 5-1-16,-6 5-8 16,-3 3-4-16,3 7-19 15,0 14-9-15,4 3-46 16,5-1-21-16,6-2 11 16</inkml:trace>
  <inkml:trace contextRef="#ctx0" brushRef="#br0" timeOffset="77">21844 11343 228 0,'0'0'85'0,"0"0"-46"0,3 5-46 16,-3 8 44-16,6 11-1 15,-3 2-6-15,0-2-5 16,0 0-15-16,3 0-2 0,-3 0-1 15,3-3-1-15,3-5 1 16,-4-3-2-16,7-8 2 16,0-5-4-1,0-5-2-15,-3-3 0 16,0-3-4-16,-3-2 2 16,0 0-1-16,0 2 0 15,-6 4 0-15,3 1 0 16,0 4-3-16,-3 2-1 0,6 8 3 15,0 2 3 1,3 3 10-16,0 1 3 0,3-4-2 16,-4 3 1-16,4-2-3 15,0-8 2-15,-3-3-4 16,6 0-2-16,-3-3 0 16,0-5-1-16,-3 0-27 15,0-3-9-15,3 1-44 16,0-3-16-16,0-1-34 15</inkml:trace>
  <inkml:trace contextRef="#ctx0" brushRef="#br0" timeOffset="78">22246 11467 288 0,'3'5'110'0,"3"-5"-60"0,3 3-39 0,-3 0 28 15,-4-3-12-15,7 0-3 16,0 0-12-16,0-3-5 15,0-2-4-15,-3-1-3 0,0-4 3 16,-3-1-2-16,3-5 2 16,-6 0-7-16,-6 3 1 15,3-3-4-15,-6 8 2 16,0 1 1-16,-3 4-1 16,-6 3 4-16,7 10 0 15,-4 9 3-15,3-1 3 16,0 1 4-16,3 2 5 15,3-2-6-15,6-1-2 0,6 3-3 16,3-7 0-16,6 1-2 16,3-7 2-16,-1-2-22 15,13-4-9-15,-3-2-24 16,0-2-9-16,-3-4-8 16,-4-2-2-16,-2-2-19 15,-3-3-18 1,-3-1 47-16,-3-7 230 31,-3 5-80-15,0 6-21-16,-3 7-25 15,0 3-13-15,0 5-1 16,6 6 0-16,-3 0-16 16,0-1-1-16,-3 1 1 0,3-3-5 15,-3 0 0-15,0-3-2 0,-3-5 1 16,0 0-2-16,0 0 0 15,3-5 3-15,-3-1 3 16,0-4-4-16,3-3-2 16,3-11 2-16,-3 3 2 15,11-1-6-15,1 1-2 16,3 0-3-16,3 8-2 16,3 2-2-16,0 3 1 15,-1 3-26-15,1 2-11 16,-3 1-87-1</inkml:trace>
  <inkml:trace contextRef="#ctx0" brushRef="#br0" timeOffset="79">15203 13893 148 0,'0'-8'55'0,"-3"8"-30"0,3 0-21 16,0 0 15-16,0 0 6 16,0 3 7-16,-3 2-6 15,-6 3-3-15,-3 5-13 0,-11 3 0 0,-1 0 3 16,0 0-1-16,0 0 1 15,0 5-7-15,3 3-2 16,4-6 2-16,5-4 1 16,3-1-1-16,3-3-1 15,6 4-1-15,3-4 0 16,6 4-5-16,3-1 1 16,3 5 0-16,5-7 0 15,1 2 0-15,0 0 2 16,-3-2-8-16,0-3-3 15,-3 0-24-15,0-6-11 16,-4-2-54 0,4-2-38-16,-3-6 58 0</inkml:trace>
  <inkml:trace contextRef="#ctx0" brushRef="#br0" timeOffset="80">15117 14026 260 0,'-27'-3'96'0,"24"3"-52"0,0 3-36 16,3-3 24-16,0 0-9 15,0 0-1-15,9 5-4 16,6 3-1-16,9-3-9 16,8 0 1-16,13-7 2 0,15-1 0 15,14 0 1-15,3-2-6 16,7 0-4-16,-4 0-1 0,-2 2 1 15,-13 0-3-15,-5 3 0 16,-7 3 1-16,-11 0 2 16,-6-3-1-16,-10 0-1 15,-5 0-35-15,-15-3-88 16,-12 0-11 0,-6-2 17-1</inkml:trace>
  <inkml:trace contextRef="#ctx0" brushRef="#br0" timeOffset="81">16272 13758 192 0,'0'3'74'0,"3"2"-40"0,-3 9-24 0,3 1 20 15,-3 1 4-15,0 11 6 16,0 10-6-16,-3 8-1 16,3 8-18-16,0 0-7 0,0-6-1 15,0-4-4-15,3-4 0 16,3-7-6-16,0-6 0 16,3-7-39-16,-1-3-14 15,4-16-73 1</inkml:trace>
  <inkml:trace contextRef="#ctx0" brushRef="#br0" timeOffset="82">16537 14055 204 0,'-9'0'77'0,"3"0"-42"0,0 2-28 16,3 1 18-16,0 5 7 15,-6 5 4-15,3 6-12 16,0 4-6-16,3 7-11 16,3-4-3-16,6-2 2 0,3 0 1 15,3-6 3-15,3-5-1 0,3-2 0 16,5-6-1-16,-2-5 0 16,0-10-4-16,-9-4-1 15,-3-1-1-15,-9-7 1 16,-6 1 0-16,-6-5 3 15,-6 2-1-15,0 0 0 16,0 6-8-16,1 2 0 16,5 5-30-16,3 3-11 15,6 0-30-15,3 3-13 16,9 0-23 0</inkml:trace>
  <inkml:trace contextRef="#ctx0" brushRef="#br0" timeOffset="83">16691 14020 204 0,'0'8'77'0,"0"29"-42"0,3-5-17 15,0-19 23-15,0 6-12 16,3 2-2-16,0-3-10 16,3 4-2-16,3-7-9 15,0-1-2-15,3-9 0 0,0-2 0 16,-3-6 2-16,0-2-3 15,0-3 0-15,-4-5-1 16,-2-1-2-16,0 1 1 0,-3 3 1 16,0 2-3-16,0 5-2 15,0 8-1-15,0 8 3 16,3 1 0-16,0 4 1 16,3-2 2-16,3-3 3 15,0-2 4-15,3-3 2 16,-3-6 1-16,3-4 2 15,-4-3-5-15,1-3-3 16,-3-6-1-16,-3-2-1 16,-3 1-9-16,-3-9-2 15,0 3-29-15,-3-6-14 16,3 9-18-16,0 2-8 16,0 5 5-1,3 3-5-15,3 3 36 0,0 2 51 16,0 6 24-16,0 0 12 15,3 5 4-15,0-1-6 16,0 1-1-16,0 0-24 16,3 0 4-16,3-2 0 0,2-4-4 15,-2-2 1-15,0-8-10 16,0 3-4-16,-3-6-2 16,-3 1-1-16,-3-1 0 15,-3 1 0-15,-3 2 6 16,-3 0 4-16,-6 3-7 15,-3 5-2-15,0 2-5 16,-3 6-1-16,0 8-1 16,3 2-2-16,3 4 3 0,4-1 0 15,5 3-2-15,3-3 2 16,2-3 1-16,7-2 2 16,3-5-6-16,3-3-1 15,0-6-20-15,0-2-9 16,3-5-9-16,-3 0-1 15,-4-3 11-15,-2 0 4 16,0-3 15-16,-9 1 9 16,-3 2 9-16,0 0 6 15,0 3 3-15,0 2 5 16,0 3-8-16,0 8-1 16,3 5 10-16,3 0 5 0,0 1 1 15,0-1 2 1,0 0-9-16,0-5-3 0,0-5 9 15,0-3-9 1,-3-6-1-16,0-4-2 16,0-4 0-16,0-4 0 15,3-11 2-15,0 0-7 16,3 5-4-16,5 5-7 16,7 4 0-16,3 4-5 15,-3 6 1-15,3 2-49 16,-3 6-22-16,-1 7-65 15</inkml:trace>
  <inkml:trace contextRef="#ctx0" brushRef="#br0" timeOffset="84">18028 13978 156 0,'-3'-5'57'0,"3"5"-30"0,-3 0-32 16,-6 2 71 0,-6 4-20-16,0-1-13 15,-3 3-7-15,-2 0-17 0,2 5-3 0,3-2-2 16,6-1-2-16,3 3-2 16,3 3 1-16,9 3 1 15,3 2 1-15,3 0 1 16,0 3 0-16,-3-6 0 15,0 1 0-15,-6-1 2 16,-3-7 6-16,-6 2 2 16,-3-5-5-16,-3-2-1 15,-3-4-6-15,-3-2-4 16,3-2-15-16,3-4-6 16,0 4-24-16,12-6-84 31,6-3-14-31,6 0 63 0</inkml:trace>
  <inkml:trace contextRef="#ctx0" brushRef="#br0" timeOffset="85">18028 14116 212 0,'0'0'82'0,"0"0"-44"0,9 7-42 16,-9-7 15-16,6 6 12 16,0-1 7-16,0 6 0 15,0-3 0-15,3-3-17 16,2 0-8-16,4-2-1 0,0-3-3 15,3-3 2-15,0 1 0 16,-3-4 1-16,0-2 0 16,-6-2 0-16,-6-9 2 15,-6 3-8 1,-6 0 0-16,-3 3 0 0,-3 5 1 16,-3 3-2-1,3 8 2-15,-3 5 1 0,3 2 0 16,4 3 2-16,2 3 1 15,3 5 3-15,3 1 3 16,3-4-4-16,6 3-1 16,3-2-2-16,2-1 1 15,4-4-22-15,3-7-7 16,3-1-27-16,0-9-11 16,3-2-52-1</inkml:trace>
  <inkml:trace contextRef="#ctx0" brushRef="#br0" timeOffset="86">18346 14071 220 0,'-6'-32'85'0,"3"29"-46"0,-2 1-26 15,2 2 22-15,-6 0-5 16,-3 0 2-16,0 7-16 16,0 9-7-16,0 3-5 15,0 2-4-15,0 3 3 0,3 2-2 16,6-2-1-16,3-3 3 15,3-5 2-15,3-3 2 16,3-2 1-16,3-6-2 16,0-5-1-16,0-2-6 15,0-6-1-15,-3 0 1 16,-3-3 2-16,0 1 0 16,-3-4 2-16,-3 1-2 0,0 3-1 15,0-1 1-15,0 6-1 16,3 2-3-16,-3 6 0 15,0 10-1-15,3 5 0 16,2 6 3-16,4 0 0 16,0 2 3-16,-3 6 1 15,0 3 5-15,-3-1 5 16,-6-5 2-16,-3 3 3 16,-3-3-4-16,-8-3 2 15,-4-4-7-15,-3-12-3 16,-3-5-10-16,-3-7-3 15,1-6-20-15,2-5-10 0,6-6-23 16,6-2-8-16,6-3-16 16,6-2-7-16,6-6 2 15</inkml:trace>
  <inkml:trace contextRef="#ctx0" brushRef="#br0" timeOffset="87">18385 14023 228 0,'0'0'88'0,"0"0"-48"0,0 3-49 16,0 2 14-16,3 8 12 15,0 3 9-15,3 2 2 16,-3 9 3-16,0-3-17 16,0 0 1-16,3-1-1 0,-3-4-7 15,0-3-2-15,0-6-3 0,-3 1 1 16,3-6 0-16,-3 1 1 15,-3-6 2-15,3-6 1 16,-3-2-8-16,0-5-4 16,3-3 0-16,0-2 3 15,3 2 1-15,3-3 1 16,-3 3-3-16,6 11 0 16,0 5 2-16,6 5 2 15,-4 6 4-15,-2 0 2 16,0 2 1-16,-3-3 0 15,0 1-2-15,-3-3 1 16,0-3 0-16,0 0 1 16,-3-5-4-16,3-2-1 15,0-3-6-15,3-6-2 0,0-2 2 16,3-6 1-16,0 1-3 16,3 4 1-16,0 7 0 15,0 7-1-15,-1 5 6 16,1 5 3-16,0 9 8 15,-3-3 2-15,0 2-7 16,-3 1-2-16,0-3-3 16,0-3-19-1,0 0-11-15,-3-5-23 16,3-3-8-16,0-7-20 16,0-6-7-16,3-5-12 15</inkml:trace>
  <inkml:trace contextRef="#ctx0" brushRef="#br0" timeOffset="88">18701 14110 228 0,'0'0'85'0,"0"3"-46"0,3 2-35 0,3-5 21 16,0 3 4-16,-1 2 6 15,4 3-9-15,3 0-4 16,0-3-12-16,3-2-2 0,0 0-1 16,3-6 1-16,-3 0 0 15,0-2-2-15,-4-6 1 16,-2 1-2-16,-3-1 0 15,-3-2-3-15,-3 0 1 16,-6 0-7-16,-3 2-1 16,-2 3-1-16,-7 3 2 0,-6 2-1 15,3 16 4 1,3 6-2-16,3 2 1 16,3 3 4-16,3 2 1 0,7 1 1 15,2-3 2-15,5-3-3 16,7-5 0-16,3-3-8 15,0-3-4-15,3-4-15 16,3-6-7-16,-3-3-20 16,-3-5-7-16,-1-2-5 15,-2-4 2-15,-3-2 24 16,-3 1 14-16,-3-1 32 16,3 2 14-16,-3 4 16 15,0 2 6-15,0 5-11 16,0 3-5-16,0 8-2 0,6 3 0 15,-9 2-1-15,6-2 1 16,0-1-11-16,-3-2-2 16,0-3-4-16,0 1-1 15,-3-6 8 1,3-3-5-16,0-5-2 16,0-5-8-16,6-3-1 15,0-5-1-15,3-6 0 16,2 6-5-16,1 8 1 15,3 2 4-15,0 11 2 16,0 11 4-16,0 5 1 16,-3 2 3-16,-3 4 1 15,-1-4-5-15,-2-2-2 0,-3 0-2 16,0-6 1 0,-3-2-22-16,0-2-7 0,-3-6-14 15,3-3-2-15,6-5-27 16,-3-8-10-16,9-13-33 15</inkml:trace>
  <inkml:trace contextRef="#ctx0" brushRef="#br0" timeOffset="89">19230 13766 272 0,'-3'-8'101'0,"3"6"-54"0,3 7-48 16,-3-5 29-1,3 13-10-15,3 6 7 0,0 5 4 16,0 13-16-16,0 5 2 0,0 8 1 15,3 3-6-15,-3-5-3 16,0-3-4-16,0-6-3 16,-3-4-6-16,3-9-1 15,-3-7-43-15,0-3-17 16</inkml:trace>
  <inkml:trace contextRef="#ctx0" brushRef="#br0" timeOffset="90">19055 13975 356 0,'-6'-2'134'0,"9"2"-72"0,6-3-59 16,0 0 28-1,6-2-14-15,8 0-2 0,10-1-11 16,6 1-4-16,3 0-1 15,-1 2-11-15,-2 1-2 0,-3-1-28 16,-4 3-11-16,-5 0-45 16,0 0-17-16,-6 0 5 15</inkml:trace>
  <inkml:trace contextRef="#ctx0" brushRef="#br0" timeOffset="91">19534 13981 172 0,'6'-6'66'0,"-3"6"-36"0,3-2-7 0,-6 2 26 16,0 0 10-16,0 0 7 16,0 2-25-16,-6 1-12 15,-3 2-17-15,-6 1-2 0,0-1 1 16,0 0-4-16,4 3 1 16,2 0-7-16,3 5-3 15,6 6-4-15,6-1-1 0,3 3 6 16,2 3 5-16,1 0 0 15,-3 3 1-15,-6-4 5 16,-6-2 4-16,-6-5-3 16,-6 0 1-16,-5-3-16 15,-7-2-4-15,0 0-50 16,0-3-19-16,3-11-76 16</inkml:trace>
  <inkml:trace contextRef="#ctx0" brushRef="#br0" timeOffset="92">20356 13803 216 0,'0'-26'82'0,"-3"23"-44"0,0-5-25 15,3 6 24-15,-9-1-8 16,-6 0-2-16,-3 3-13 15,0 3-6-15,-3 5-5 0,3 8-5 16,1 5-1-16,2 11 2 0,3 7 0 16,3 9-2-16,3 2 0 15,3-2-1-15,3-6 3 16,3-5 2-16,0-5 2 16,0-3-12-16,0-10-7 15,-3-3-20-15,0-6-7 16,0-7-62-1,-3-9-28-15,-3-4 66 16</inkml:trace>
  <inkml:trace contextRef="#ctx0" brushRef="#br0" timeOffset="93">20040 13973 280 0,'-6'-6'107'0,"6"6"-58"0,6 3-48 0,0 0 19 15,6-1-5-15,9 1 4 16,3 0-11-16,2-1-4 0,4-2-3 15,9 0-10-15,-3-2-2 0,-1-1-34 16,1 0-13 0,-3-2-63-16</inkml:trace>
  <inkml:trace contextRef="#ctx0" brushRef="#br0" timeOffset="94">20418 13944 252 0,'-21'0'93'0,"15"5"-50"0,-6 8-46 16,6-5 19-16,-2 5-8 16,2 14 3-16,-3-1-6 0,6 1-3 15,6-1-1-15,3-2-4 0,5-3 0 16,7-2 2-16,-3-9 0 16,3-5-2-16,-3-5 2 15,0-5-4-15,-3-3-1 16,-3-10 7-16,-3-3 4 15,-3-1 4-15,-3 1 2 16,0 0 1-16,-3 3 0 16,0 2 0-16,0 5 0 15,3 6-9-15,0 5-3 16,3 8-4-16,3 13 3 16,0 5 0-16,0-2 1 15,-1 3 0-15,4-4 2 0,0 1-3 16,0-8-2-16,3-5-29 15,0-3-14-15,0-6-34 16,0-4-54 0,0-6 30-16</inkml:trace>
  <inkml:trace contextRef="#ctx0" brushRef="#br0" timeOffset="95">20618 13803 252 0,'0'-2'93'0,"-3"2"-50"0,3 0-52 15,0 0 14-15,3 10 1 16,2 6 6-16,1 8 0 16,-3 8 3-16,3 5-8 15,0 8-2-15,0-3-1 0,0-2-2 16,3-9 1-16,-3-4-4 0,0-6-2 16,3-5-25-16,0-11-9 15,6-7-34-15,-3-14-13 16</inkml:trace>
  <inkml:trace contextRef="#ctx0" brushRef="#br0" timeOffset="96">20805 13758 240 0,'0'-5'90'0,"0"8"-48"0,0 5-47 0,0 5 15 16,0 11 9-16,0 5 10 15,0 10-13-15,0 12-4 16,3-1-7-16,0-5-2 0,3-5 1 0,0-6-7 15,3-7 0-15,0-6-54 16,3-3-24 0,3-10-30-16</inkml:trace>
  <inkml:trace contextRef="#ctx0" brushRef="#br0" timeOffset="97">21505 13785 192 0,'-12'-11'71'0,"-3"3"-38"0,0-2-17 0,6 7 22 15,0 0-9-15,-3 3-2 16,-3 3-18-16,0 2-5 0,0 11-3 15,4 8-8-15,2 2-3 16,3 9 17-16,3 2 6 0,3 11-1 16,3-3 1-16,0-3-8 15,3-5-3-15,0-3-6 16,-3-5-2-16,0-7-28 16,-3-4-10-16,0-7-68 15</inkml:trace>
  <inkml:trace contextRef="#ctx0" brushRef="#br0" timeOffset="98">21240 14041 272 0,'-21'-15'104'0,"21"15"-56"0,3 0-56 16,9-3 31-16,3 3-5 16,2-3-4-16,10 1-1 15,3-1-8-15,6 0-7 0,-1 1-2 16,1-1-31-16,-3 0-14 15,-3 1-11-15,-4-1-3 16,-2 0 21-16,-6 1 13 16,-3-1 21-16,-3 1 10 15,-6-1 34-15,-3 0 15 16,-3 3-8-16,-3 0-2 16,0 0-11-16,-3 6-2 15,-3 1-11-15,0 4-5 16,0 10-5-16,0 0 0 15,0 3 0-15,3 0 1 16,3 0-4-16,6-3-3 0,0-2 0 16,6-6 1-16,0-8-3 15,0 0-2-15,0-5-3 16,0-5-1-16,0-3 6 16,-3-2 2-16,0 2 1 15,-6-14 3 1,0 9 1-16,0 3 4 15,0 2 1-15,0 8-5 16,0 5-4-16,3 6-1 16,3 2-1-16,0 5-3 15,6-4 0-15,-4-1-1 16,7-3 0-16,0-2-35 0,0 0-16 16,0-5-49-1,3-3-46-15,3-3 57 16</inkml:trace>
  <inkml:trace contextRef="#ctx0" brushRef="#br0" timeOffset="99">21891 13983 280 0,'-17'-16'104'0,"17"16"-56"0,-6-2-34 0,3 2 26 16,-3 2-16-16,-6 1-1 15,0 2-13-15,0 1-6 16,0 2-3-16,3-1-4 0,3 9 0 15,6 6-1-15,6-1 3 16,3-3 0-16,0 3 1 0,0 1 4 16,0-4 2-16,-3 1 4 15,-3-4 4-15,-6-4-6 16,-3 0 0-16,-6-3-4 16,0-6-3-16,-6-2-11 15,6-5-4-15,-3 0-15 16,-2-3-7-16,2-3-18 15,12 1-8-15,3-9-60 16</inkml:trace>
  <inkml:trace contextRef="#ctx0" brushRef="#br0" timeOffset="100">22019 13766 284 0,'-2'-2'107'0,"7"4"-58"0,-5 1-46 0,0-3 38 16,3 21-5 0,0 3-14-16,0 5-5 15,3 3-11-15,-3 2-2 0,3 8 0 16,-3-2-7-16,0-5 0 16,-3-4-23-16,0-4-11 15,0-6-49-15,3-3-19 16,-3-7-10-1</inkml:trace>
  <inkml:trace contextRef="#ctx0" brushRef="#br0" timeOffset="101">21957 13954 340 0,'-3'-3'126'0,"3"3"-68"0,6 0-57 16,-3 0 27-16,6 0-10 15,6-2-1-15,3-1-9 16,8-2-5-16,4 0-2 16,0-1-19-16,0 1-5 0,-4 0-42 15,-2 2-15-15,-6 0-56 16</inkml:trace>
  <inkml:trace contextRef="#ctx0" brushRef="#br0" timeOffset="102">22192 13994 276 0,'-9'13'104'0,"12"-5"-56"0,0 3-41 0,3-1 26 16,0-2-8-16,3 5 3 16,6-7-14-16,0-4-3 15,3 1-7-15,-4-3-3 0,7-5 2 16,-6-1-2-16,0-2 2 16,-3-2-2-16,-6-1-1 15,-6-2 1-15,-3 0-1 16,-6 0-3-16,-6 2 0 15,-3 3-1-15,-6 3 3 0,7 5-2 16,-4 5-1-16,0 6 5 16,3-1 3-16,6 14 1 15,3 0 0-15,6 2 3 16,3-2 3-16,6 0-6 16,6-6-3-16,3 4-1 15,3-12 1-15,3-2-19 16,6-3-6-16,-1-5-15 15,1-5-6-15,-3-3-3 16,-3-5 1-16,-3-8 17 16,-1-3 9-16,-5 3 11 15,-3 0 5-15,-3 2 16 16,0 6 7-16,0 5 2 16,-3 3 2-16,-3 5-9 15,3 8-1-15,0 7 8 16,0 1 6-16,0 0-3 0,0 0-2 15,-3-3-8-15,3-2-1 16,-3-3 5-16,0-6 3 16,-3 1-2-16,0-6 1 15,3 1-2-15,0-11-2 16,0-6-4-16,6-2 0 16,0-3-7-16,6 3-3 15,9 0-6-15,3 2-2 16,5 6 0-16,4 5 2 15,0 3-25-15,-3 5-8 16,-4 2-96-16,1 1-79 16,9 0 70-16</inkml:trace>
  <inkml:trace contextRef="#ctx0" brushRef="#br0" timeOffset="103">4877 15677 180 0,'0'5'68'0,"6"8"-36"0,3 11-18 0,-3-8 22 16,3 2-7-16,3 14 0 15,3 0-14-15,0-3-4 16,3 0-7-16,0-5-1 0,-3 0 1 16,2-6 0-16,-2-2 0 15,-3-3-2-15,-3 0-2 16,-3-5 5-16,0-2 4 15,0-1-1-15,-3 0 1 16,-3-5 1-16,3 0 1 16,0 0 3-16,0 0 4 15,6-8-6-15,0-5-2 0,0-8-5 16,0-8-4-16,-1 2 0 16,1-4 1-1,0-1-1-15,-3-2-1 0,0 10 1 16,-3 0-1-16,0 0-3 15,0 11 2-15,0 0-1 16,0 2 0-16,0 3-11 16,0 3-7-16,3 2-14 15,0 3-6-15,3 3-33 16,0 2-14-16,0 0-11 16</inkml:trace>
  <inkml:trace contextRef="#ctx0" brushRef="#br0" timeOffset="104">5410 15674 184 0,'-9'-3'68'0,"6"6"-36"0,-6 0-33 0,3-1 12 16,1 1 8-16,-4 2 5 16,-3 3-8-16,-3 3-4 15,-3 7-7-15,0 9-6 0,3 10 0 16,0 0 3-16,6 2 1 15,6-2 3-15,0-2 1 16,9-9 1-16,6-2 0 16,0-8-2-16,3-11 1 15,3-7-2-15,0-6 0 0,0-6-3 16,-3-4-2-16,-4-14-2 16,-5 0-1-16,-3 1 2 15,-3-1 2-15,-3 3-2 16,0 5 0-16,0 6 3 15,0 4 1-15,1 12-4 16,-1 2 1-16,3 8 2 16,3 5 1-16,2 8-4 15,4 5 1-15,3 1 2 16,0-3 3-16,3 0-7 0,0-9 0 16,3 4-29-16,3-11-11 15,-1 0-41 1,-2-11-43-16,0-2 40 15</inkml:trace>
  <inkml:trace contextRef="#ctx0" brushRef="#br0" timeOffset="105">5586 15774 184 0,'-6'3'68'0,"9"2"-36"0,0 6-26 0,0-3 17 15,0 10 1-15,0 1 3 16,3 5-6-16,0 0 0 15,0-3-12-15,0-5-1 0,0 2-1 16,0-5-3-16,-1-2-1 16,-2-3-1-16,-3 0 1 0,0-8 7 15,0-3 5-15,-3-7-5 16,1-1-3-16,-1-10-4 16,0 0 0-16,3-3-2 15,0 3-1-15,3 0 1 16,2 2 1-16,4 1-3 15,3 7 0-15,0 0 1 16,3 3 2-16,-3 6-10 16,3-1-2-16,0 3-26 15,-3 0-11-15,0 0-23 16,0-3-6-16,-1-2-12 16</inkml:trace>
  <inkml:trace contextRef="#ctx0" brushRef="#br0" timeOffset="106">5827 15740 236 0,'-3'8'90'0,"3"3"-48"0,0 7-40 0,3-7 17 16,0 13-6-16,0 2 2 15,0-2-10-15,3 0-6 16,0-3 1-16,0-5-19 0,0-3-4 16,0-3-66-1,0-10-51-15,0-5 53 16</inkml:trace>
  <inkml:trace contextRef="#ctx0" brushRef="#br0" timeOffset="107">5779 15568 260 0,'-9'-5'99'0,"9"7"-54"0,0-2-55 16,0 0 16-16,3 0-8 15,3 3 0-15,3 5-18 16,6 5-7-16,3-2-76 15,3 2-33-15</inkml:trace>
  <inkml:trace contextRef="#ctx0" brushRef="#br0" timeOffset="108">6071 15685 200 0,'-12'-3'74'0,"6"6"-40"0,-3-1-29 16,3 1 19-16,-3 2-9 0,-5 3 0 15,-1 5-9-15,0 3-4 16,0 11-1-16,3 10 1 0,3 0 1 16,3 0-6-16,6-6 0 15,3 1 3-15,6-8 2 16,6-8 6-16,0-6 5 16,3-10-9-16,-1-10-2 15,1-3-7-15,0-11-1 16,0-3 3-16,-6-2 3 15,-3 0 1-15,-3 0 2 16,0 0-2-16,-3 8-1 0,0 2 1 16,0 11 1-16,-3 3-3 15,3 18 0-15,3 8 5 16,0 14 2-16,0 2-7 16,5-3-1-16,-2-5 0 15,6-2 1-15,-3-6-10 16,3-8-5-16,-3-2-43 15,6-11-19-15,-3-11-8 16</inkml:trace>
  <inkml:trace contextRef="#ctx0" brushRef="#br0" timeOffset="109">6238 15499 208 0,'-3'8'79'0,"6"5"-42"0,3 11-43 0,-3 3 14 16,3-1 4-16,0 11 4 16,0 0 1-16,2 6 2 15,-2 2-10-15,0-6-1 0,0-7-1 16,-3-6 3-16,0-4 4 16,0-6-6-16,0-6-2 15,0-5-1-15,6-13-1 16,0-10-2-1,3-1-6-15,0 4-2 16,3 1 3-16,0 4 1 16,3 10-1-16,2 10 0 15,-2 6 10-15,-3 3 5 0,-6-3 10 16,-9 2 6-16,0 1-11 16,-9-6-2-16,-3 0-11 15,-3 0-3-15,-3-5-19 16,-2-5-5-16,-1-3-27 15,0-5-10-15,0-6-65 16</inkml:trace>
  <inkml:trace contextRef="#ctx0" brushRef="#br0" timeOffset="110">6503 15433 236 0,'0'5'90'0,"9"11"-48"0,0 16-36 0,-4-13 20 16,-2 7 6-16,0 8 4 16,0 3-18-16,0 3-8 15,0 5-7-15,0 0-3 0,0-5 3 16,0-6-26-16,0-7-10 16,3-9-43-16,3-5-18 15,0-7-6 1</inkml:trace>
  <inkml:trace contextRef="#ctx0" brushRef="#br0" timeOffset="111">6672 15777 264 0,'12'11'101'0,"-3"-3"-54"0,6 2-44 16,-6-4 23-16,3-6-4 15,3 0 2-15,3 0-11 16,-1 0-3-16,1-6-6 15,0-4-9-15,0-4-2 0,-3-1-2 16,-9-1 1-16,-3 0-4 16,-6 0 0-16,-6 3-7 15,-6 2-3-15,-6 3 9 16,-3 6 5-16,-2 7 8 16,-1 5 4-16,3 9 5 15,3 2 2-15,6 6 6 16,6 4 3-16,6-4-4 15,9-1-1-15,3 1-9 0,3-4-4 16,6-4-8-16,6-6-4 16,3-5-34-16,2-5-14 15,10-11-63 1</inkml:trace>
  <inkml:trace contextRef="#ctx0" brushRef="#br0" timeOffset="112">7107 15650 292 0,'-36'-8'110'0,"30"8"-60"0,-3 5-58 0,6-2 18 0,0 2-5 15,3 1 2 1,0 2 1-16,3 5 2 16,3 5-5-16,6 6-3 0,0 5-1 0,-3 6 3 15,0-4 5-15,-3 1 4 16,-6-3 4-16,0-5-7 15,-9 0-3-15,-6-6-20 16,-6-2-8-16,-11-5-94 16,-16-6-74-1,6-10 65-15</inkml:trace>
  <inkml:trace contextRef="#ctx0" brushRef="#br0" timeOffset="113">7732 15341 204 0,'-15'2'77'0,"12"6"-42"0,-3 21-30 16,3-8 17-16,0 11 1 15,0 16 3-15,0 15 4 16,0 9 4-16,-3 4-19 0,3-7-8 0,3-5-3 16,0-9-3-1,0-12 2-15,0-9-31 0,3-13-74 16,-6-26-50 15</inkml:trace>
  <inkml:trace contextRef="#ctx0" brushRef="#br0" timeOffset="114">7491 15740 268 0,'-6'-3'101'0,"12"3"-54"0,3-2-53 0,3 2 19 0,3-3-1 16,5-5 2 0,10 0-7-16,9-2-4 15,3-1-2-15,5 3-15 0,-2 0-3 0,2-5-53 16,-8-6-21-16,-6 1-7 15</inkml:trace>
  <inkml:trace contextRef="#ctx0" brushRef="#br0" timeOffset="115">7949 15478 244 0,'-3'19'93'0,"9"4"-50"0,-6 22-39 16,3-23 19-16,0 9 0 15,0 6 3-15,-3 6-11 0,3-1-4 16,0 3-7-16,0-8-3 16,-3-8 2-16,0-2-2 15,0-9 2-15,0-5 0 0,0-5 1 16,0-8-5-16,0-2-1 16,3-9 1-16,0-5 2 15,6 0 0-15,0 0 2 16,3 3 2-16,0 5 2 15,3 3 3-15,0 5 4 16,2 8-2-16,1 5 1 16,0 8-12-16,-3-2-3 15,0-3-1-15,0-3 1 16,-3-2-26-16,0-6-10 0,2 0-21 16,4-5-8-16,6-5-11 15,0-11-43 1,0-5 26-16</inkml:trace>
  <inkml:trace contextRef="#ctx0" brushRef="#br0" timeOffset="116">8375 15740 228 0,'-9'-5'88'0,"6"5"-48"0,-6 0-27 15,6 2 22-15,-6 1-9 16,-6 8-3-16,-3-1-11 16,1 11-3-16,2 9-5 15,0-4-1-15,6 6 3 0,3-3-5 16,3-5-3-16,9-3 3 15,6-3 1-15,3-7 0 16,0-3-2-16,2-8-6 0,1-13-4 16,-3-6-3-16,0-7 0 15,-3 2 7-15,-3-3 5 16,-6 1 4-16,3 2 3 16,-3 8-1-16,0 3 2 15,-3 8 2-15,0 5 2 16,3 13-5-16,3 11-2 15,0 2-4-15,0 3-1 16,6-2 1-16,-4-3 2 16,4-9-3-16,0-1 0 15,0-4-34-15,3-2-15 16,0-13-45-16,3-6-48 16,-3-15 45-16</inkml:trace>
  <inkml:trace contextRef="#ctx0" brushRef="#br0" timeOffset="117">8634 15423 288 0,'-9'21'107'0,"12"-3"-58"0,3 19-57 16,-3-8 16-16,-3 6-6 16,0 7 3-16,0 6-2 15,0 10 0-15,3-5-1 16,-3-5-15-16,0-9-4 0,0-7-55 15,-3-8-23-15,-3-8-2 16</inkml:trace>
  <inkml:trace contextRef="#ctx0" brushRef="#br0" timeOffset="118">8402 15716 300 0,'3'-5'112'0,"6"2"-60"0,29-7-61 0,-20 4 18 16,15 1-7-16,6 0 3 16,14-3-13-16,-2 0-5 15,2-3-114-15,4-7-50 16</inkml:trace>
  <inkml:trace contextRef="#ctx0" brushRef="#br0" timeOffset="119">9271 15685 148 0,'-9'2'57'0,"9"6"-30"0,-3 3-16 0,3-3 18 16,0 5-8-16,3 5-2 15,0 11-7-15,3 3-2 16,3 0-6-16,0-3-1 0,0-2 1 16,0-4 2-16,5-4 1 15,-2-9 1-15,0-2 0 0,3-5-9 16,0-6-4-16,-3-5-8 15,-3-10-3-15,0-9 2 16,0-2 1-16,-3 0 5 16,0-2 5-16,-3 9 2 15,0 1 1-15,-3 3 6 16,0 4 6-16,0 4 0 16,0 2 3-16,0 5-2 15,3 6 2-15,0 5-2 16,3 10 2-16,-1 1-6 15,4 10-3-15,3-3-1 16,0-2-1-16,0 0-2 16,3-5 1-16,0-6-18 15,0-3-6-15,6-4-32 16,2-12-11-16,4-15-29 16</inkml:trace>
  <inkml:trace contextRef="#ctx0" brushRef="#br0" timeOffset="120">9732 15653 208 0,'-15'-6'79'0,"12"12"-42"0,-6-4-34 0,6 4 17 15,-8 2 1-15,-1 2 4 16,-3 3-9-16,0 6-2 16,6-3-8-16,0 5-2 0,9 3 2 15,9 2 1-15,0-2 1 16,6-3 0-16,-3 0 0 15,0-5-2-15,-6 0 1 0,-3-3-2 16,-3 1 0-16,-3-1-3 16,-9-5-2-16,-6-3-8 15,0-5-3-15,0 0-14 16,3 0-6-16,3-3-11 16,9-12-45-1,9-7-35 1,9 1 25-16</inkml:trace>
  <inkml:trace contextRef="#ctx0" brushRef="#br0" timeOffset="121">9771 15790 196 0,'18'6'74'0,"-12"-1"-40"0,15-5-24 15,-10 0 17-15,1 0-7 0,3 0 1 16,3-3-12 0,0-2-3-16,0-6-4 0,0-2-4 0,-3-3-1 15,-3 0 8-15,-4 3 4 16,-5 0-4-16,-6 2-1 15,-3 1 0-15,-5 5 2 16,-1 2 3-16,-3 8 2 16,-6 8-3-16,3 9 0 15,0 7 1-15,6 5 2 16,3-2 6-16,9 0 1 16,9-6-5-16,6-2 0 15,9-6-8-15,6-4-1 16,6-9-29-16,8 0-10 0,1-10-111 15</inkml:trace>
  <inkml:trace contextRef="#ctx0" brushRef="#br0" timeOffset="122">10747 15722 180 0,'-6'-6'68'0,"6"4"-36"0,-3-1-37 15,-6 3 56 1,-3 0-19-16,1 3-15 16,-4 5-7-16,-3 5-8 15,0 5 1-15,-6 11 0 0,6 1-1 16,3 1 1-16,9-2 0 15,6-2 1-15,3-3 0 16,6-6 2-16,3-5-1 16,0-5 2-16,3-8 2 15,0-8 5-15,-3-5-4 16,6-11 0-16,-6-2-6 16,0-3-3-16,-4-8 0 15,-2 5-1-15,0-2-3 0,-3-11 2 16,-9 0-1-16,3-3-2 15,-3-5 0-15,1 5 3 16,-4 6 0-16,0 10 1 16,3 6 0-16,0 7 2 15,3 9-1-15,0 7 2 16,3 14-2-16,3 13 2 16,0 13 0-16,3 5 1 15,6 11 2-15,2 2 1 16,1 9-1-16,0-11-1 0,0-3-3 15,0-8-2-15,0-10-19 16,0-3-8-16,0-10-32 16,0-9-15-16,2-4-34 15</inkml:trace>
  <inkml:trace contextRef="#ctx0" brushRef="#br0" timeOffset="123">10938 15748 248 0,'0'0'93'0,"3"3"-50"0,3-1-50 16,0 6 16-16,3-2 5 16,5-1 8-16,1 0-5 15,0-2 1-15,3-3-11 16,-3 0-2-16,0-6-1 0,0-1-2 16,-3-1 1-16,-3-3 0 0,-6 0 1 15,-3 1-2-15,-6-1 1 16,-6 1-9-16,-9 4-1 15,0 6 2-15,-3 8 0 16,-3 11 0-16,1 2 1 16,2 16 5-16,6-3 1 15,6-2 6-15,9-3 3 16,9-2-4-16,6-3-2 16,9-6-2-16,6-5-3 15,5-5-21-15,1-5-9 16,6-6-34-16,2-7-11 15,1-4-29 1</inkml:trace>
  <inkml:trace contextRef="#ctx0" brushRef="#br0" timeOffset="124">11286 15700 228 0,'-27'-8'88'0,"15"8"-48"0,-14 6-29 16,11-1 21-16,0 3-8 15,0 5 0-15,0 3-7 16,3 3 0-16,3 10-10 15,3 0 5-15,6 0 3 0,3 0-7 16,6-3-2-16,9-4-4 16,3-4-2-16,0-5-15 15,2-5-5-15,1-2-23 16,0-4-10-16,-6-4-41 16,0-6-48-1,-3-3 47-15</inkml:trace>
  <inkml:trace contextRef="#ctx0" brushRef="#br0" timeOffset="125">11334 15772 200 0,'-12'-19'74'0,"12"19"-40"0,0 0-33 0,0 0 16 16,3 8-5-16,0 3 1 15,0 7-1-15,3 9 0 16,0 2-6-16,-3-3-4 0,2 1-1 16,1-3-1-16,-3-6 0 15,0-5-33-15,0-2-13 16</inkml:trace>
  <inkml:trace contextRef="#ctx0" brushRef="#br0" timeOffset="126">11328 15650 296 0,'-12'-8'112'0,"9"8"-60"0,3 0-65 15,0 0 15-15,0 0-8 16,0 0 2-16,6 0-16 15,3 5-4-15,0 1-45 16,0 2-20-16,2 0-1 16,-2 0 5-16</inkml:trace>
  <inkml:trace contextRef="#ctx0" brushRef="#br0" timeOffset="127">11432 15761 196 0,'-12'19'74'0,"24"-3"-40"0,-3 13-18 0,-6-16 22 16,0 5-7-16,0 1-1 15</inkml:trace>
  <inkml:trace contextRef="#ctx0" brushRef="#br0" timeOffset="128">11456 15904 448 0,'6'11'13'0,"0"-3"-6"16,0-3-2-16,-6-5-1 15,5-5-2-15,-2-1-2 16,3-7-2-16,-3-5-1 16,3-4-3-16,0-4 1 15,0 7 3-15,0 4 1 16,0 4 1-16,3 3 2 15,0 8-1-15,0 5 2 16,-3 3 9-16,0 11 7 0,-3-1-6 16,0-2-2-16,0-3-4 15,-3-2-2-15,3-3-3 16,0-3 1-16,3-5-2 16,0-8-1-16,0-5-2 15,8-3-1-15,4 3-1 16,-3 0 3-16,0 5 0 15,0 3 3-15,0 5-6 16,0 10 1-16,-3 6 1 16,0-3 3-16,-4 6-5 15,1-6 1-15,0-2-28 16,0-4-9-16,6-4-35 16,3-3-15-16,6-18-10 15</inkml:trace>
  <inkml:trace contextRef="#ctx0" brushRef="#br0" timeOffset="129">11977 15679 260 0,'-15'-2'96'0,"6"4"-52"0,-15 9-34 0,12-3 23 16,-3 5-12-16,0 3-1 16,0 8-8-16,1 7-2 15,2-1-6-15,6 1-1 0,3-4 3 16,6-3-3-16,3-9 0 15,0-1-3-15,5-4-1 16,7-7-6-16,0-6 0 16,-3-7-6-16,0-9 1 15,0-5 4-15,-3-5 2 16,-3 3 4-16,0-3 3 0,-3 5 0 16,-1 5-1-16,-2 6-2 15,0 10 1-15,3 6 3 16,0 10 3-16,0 3 0 15,0 11 0-15,3 2-3 16,-3-3-2-16,3 1 1 16,0-9-1-16,0-5-22 15,3 1-10-15,0-9-26 16,3-5-11-16,0-13-34 16</inkml:trace>
  <inkml:trace contextRef="#ctx0" brushRef="#br0" timeOffset="130">12105 15452 252 0,'-3'-6'93'0,"6"17"-50"0,0-6-44 0,0 3 18 16,5 3 1-16,1 5 6 16,0 18 2-16,-3 0 2 15,0 9-15-15,0 2-6 0,-3 8-2 16,3-6-3-16,0-2-2 15,0-8-2-15,0-8 1 16,3-5-30-16,3-8-12 16,3-5-57-16</inkml:trace>
  <inkml:trace contextRef="#ctx0" brushRef="#br0" timeOffset="131">12459 15655 280 0,'-3'-5'107'0,"3"5"-58"0,-3 0-35 15,0 0 28-15,-6 3-16 16,0-1-5-16,-9 6-12 16,3 3-4-16,3 0-3 15,3 2-4-15,3 3-1 0,6 2-1 16,6 3 3-16,3 3 2 15,0 3 4-15,0 2 2 0,-3-3 3 16,-3 1 1-16,-3-4 1 16,-9-1-4-16,-6-7-3 15,0-1-18-15,-5-6-6 16,-1-3-53-16,-3 0-20 16,3-10-46-1</inkml:trace>
  <inkml:trace contextRef="#ctx0" brushRef="#br0" timeOffset="132">10301 15396 136 0,'0'0'52'0,"9"5"-28"0,-3 19-13 0,-3-11 15 16,0 11-6-16,0 13-1 16,0 14-9-16,0 7-4 15,0 16-3-15,2-3-3 0,1 6 1 16,0-13-1-16,3-12 2 15,0-4-19-15,3-14-6 16,-3-10-56 0,3-10-26-16,-3-14 54 15</inkml:trace>
  <inkml:trace contextRef="#ctx0" brushRef="#br0" timeOffset="133">10366 15274 156 0,'0'-5'57'0,"3"5"-30"0,9 0-25 15,-3 0 14-15,6 0 1 16,6 3 2-16,12-1-2 15,5 4 2-15,16-4-10 16,14-2-3-16,19 0-2 0,11-2-2 0,21-6 1 16,21 0-2-16,0 0 2 15,6-3-2-15,-1 3-1 16,-8 3-2-16,0 2 1 16,-15 1 1-16,-12 2 0 15,-8 0 0-15,-16 0 0 16,-12 0 2-16,1 0 1 15,-13-3-1-15,-8 0 1 16,-7 1-4-16,-5-1 0 16,-9 1-28-16,-6-1-10 15,-4 3-45 1</inkml:trace>
  <inkml:trace contextRef="#ctx0" brushRef="#br0" timeOffset="134">12658 15214 160 0,'3'-3'63'0,"3"3"-34"0,0 0-25 16,-3 3 15-16,3 2-2 15,0 3 1-15,3 10 0 16,0 11 0-16,0 22-9 15,-3 10-3-15,0 5 0 0,0 10-5 16,0-2-1-16,0 3 0 16,-1-8 2-16,1-11-6 15,-3-5 1-15,0-11-162 16,-3-7 57 0</inkml:trace>
  <inkml:trace contextRef="#ctx0" brushRef="#br0" timeOffset="135">10396 16158 176 0,'9'-5'68'0,"3"2"-36"0,9-2-31 0,-9 5 14 16,8 0 1-16,7 0 2 16,9 5-1-16,12-2 2 15,11-1-10-15,13 1-1 0,14 2-1 16,18-2-3-16,12-3-3 16,6 3 0-16,12-3-1 15,3 2 6-15,0 4 6 0,3-4-4 16,0 1 0-16,-3 0-4 15,-12-1-3-15,3-2 2 16,-12-2 0-16,-15-4-4 16,-6 1 1-16,-14 0 0 15,-16-1 0-15,-11 1-40 16,-10 0-18-16,-8-3-50 16</inkml:trace>
  <inkml:trace contextRef="#ctx0" brushRef="#br0" timeOffset="136">11399 13118 148 0,'-3'-5'55'0,"6"7"-30"0,-3 1-21 0,3 0 15 15,0 5 2-15,0 15 4 16,0 9-11-16,-3 13-5 15,0 3-6-15,0 5 0 0,0-3 2 16,0-8-4-16,0 3-1 16,0-10-20-16,0-9-7 15</inkml:trace>
  <inkml:trace contextRef="#ctx0" brushRef="#br0" timeOffset="137">11429 13150 212 0,'-15'-19'79'15,"30"22"-42"-15,-3-6-45 0,3 3 12 0,3-2-6 16,8-4 0-16,16-2 6 16,3-2 5-16,11-3-5 15,16-1-2-15,2 1-1 0,9-3-4 16,1 0 2-16,-4-2 1 15,0 2 0-15,-11 3 0 16,-13-3 2-16,-11 11 3 16,-9 2 2-16,-6 8-1 15,-7 3 1-15,-2 8 5 16,-6 8 2-16,-3 10 6 16,0 11 2-16,-6 6-5 0,3 1 0 15,-3 4-10-15,0-6-4 16,0-2 0-16,0-3 0 15,0-8-19-15,-3-5-9 16,0-1-51-16,-3-7-23 16,-3-5 0-1</inkml:trace>
  <inkml:trace contextRef="#ctx0" brushRef="#br0" timeOffset="138">11572 13690 228 0,'-24'2'85'0,"27"-2"-46"0,6 0-52 15,0 0 12-15,18 3 1 16,8-3 5-16,16 0 2 16,20-3 3-16,1 1-5 15,17 2-3-15,3 0 1 0,7-6-13 16,-13 1-3-16,-12-6-54 15,7 3-53 1,-13-2 29-16</inkml:trace>
  <inkml:trace contextRef="#ctx0" brushRef="#br0" timeOffset="139">11530 11763 164 0,'-3'8'63'0,"0"8"-34"0,-6 37-25 0,6-21 15 16,-3 8-5-16,-6 5 0 15,3 7-8-15,3 1-2 16,1 8-2-16,8-5-2 0,-1-6 3 16,1-5-13-16,0-5-6 15,0-11-68-15</inkml:trace>
  <inkml:trace contextRef="#ctx0" brushRef="#br0" timeOffset="140">11411 11978 176 0,'0'-11'66'0,"18"6"-36"0,12-6-40 16,-12 6 9-16,5-3-2 16,19-11 3-16,9-4 3 15,11-1 1-15,15 3-2 16,1-3-2-16,8 0 1 0,1 0-1 15,-10 6 0-15,0 2 4 0,-14 3 2 16,-10 5 4-16,-11 5 4 16,-6 6-4-16,-3 7 2 15,-10 14-9-15,-2 13-2 16,-3 8 1-16,-3 5 3 16,-3 1 0-16,0 2 2 15,-3-3-4-15,-3-5-2 16,0 5 2-16,-3-2 0 15,-6-6-59 1,0-5-66-16,-6-5 21 16</inkml:trace>
  <inkml:trace contextRef="#ctx0" brushRef="#br0" timeOffset="141">11482 12406 244 0,'-38'-13'93'0,"38"13"-50"0,3 0-55 16,6 0 13-16,9-3 0 15,8 1 4-15,22-1 2 16,17 1 1-16,22 2-4 16,17 2-1-16,0 1 1 0,12 2-5 15,-6 0 1-15,3 1-9 16,-8-4-2-16,-13 1-65 15,3 0-59-15,-20-3 38 16</inkml:trace>
  <inkml:trace contextRef="#ctx0" brushRef="#br0" timeOffset="142">13221 15663 132 0,'3'6'52'0,"-3"4"-28"0,3 9-19 16,-3-6 13-16,0 3-4 16,0 2 0-16,0 9-2 15,0 5 0-15,0-6-6 16,-3-5-2-16,0 0 2 0,0-5-3 0,0-3 0 16,3-5 3-16,-3-2 1 15,0-6 1-15,3-6 0 16,0-7-4-16,0-8-3 15,0-3-5-15,6-2 0 16,0-1 2-16,6 1 1 16,6 2 3-16,-1 3 3 15,4 5 0-15,3 5 2 16,-3 9-4-16,0 7 0 16,-3 8 5-16,2 8 3 15,-2 11-4-15,-3 0-2 0,-3 0-2 16,-3-6-3-16,-3-2 3 15,3-6 0-15,-3-2-8 16,3-5-2-16,0-3-38 16,0-8-18-16,0 0-29 15</inkml:trace>
  <inkml:trace contextRef="#ctx0" brushRef="#br0" timeOffset="143">13569 15751 216 0,'0'2'82'0,"6"4"-44"0,6 4-47 16,-6-5 14-16,3 1-1 15,3-1 5-15,0-2-1 0,-1-1 1 16,1-2-5 0,0-2-1-16,-3-4 1 0,-3-2-7 0,0 1-2 15,-6-7-1-15,-3 6 2 16,-6-2-5-16,-3-1-1 15,-3 3 5-15,-2 3 2 16,-1 5 7-16,0 11 2 16,0 2 2-16,3 5 0 15,6 14 7-15,3 0 4 16,3-3-3-16,6 0 1 16,6-3-8-16,6-4-3 0,6-4-17 15,3-10-5 1,2 3-34-16,4-9-13 15,-3-7-35-15</inkml:trace>
  <inkml:trace contextRef="#ctx0" brushRef="#br0" timeOffset="144">13777 15774 228 0,'-12'3'88'0,"12"0"-48"0,0 2-47 15,3 0 14-15,3 1 8 16,0 2 10-16,3 0-11 15,3 2-2-15,0-2-8 16,6-3-3-16,-3-7 0 0,3-6-6 16,3 2-1-16,-4-4-2 15,-8-3 0-15,-3-1 0 0,-9 4 2 16,-6-1-3 0,-3 3-1-16,-5 3 7 0,-1 5 6 15,-6 5 5 1,-3 3 6-16,3 5-4 0,6 14 2 15,4-3-3-15,5 2 2 16,6 1-6-16,12-4-1 16,8-4-9-16,4-3-2 15,3-3-23-15,15-8-10 16,2-5-32 0,1-5-52-16,-3-3 31 15</inkml:trace>
  <inkml:trace contextRef="#ctx0" brushRef="#br0" timeOffset="145">14084 15761 208 0,'-36'-8'77'0,"21"14"-42"0,-5 2-26 16,11-1 19-16,0 1-5 15,-3 16-2-15,0 0-7 16,3-3-1-16,3 8-8 16,9-5-3-16,3-5 1 0,3 2-2 15,3-8 2-15,6-2-2 16,-1-9-1-16,1-4-2 15,0-6-1-15,-3-6-7 16,0-15-4-16,-6 0 8 16,-6-8 5-16,-3-2-4 15,-6 4 2-15,-3-10 1 16,-6 0 1-16,3 8 1 0,0 3 2 16,3 7 8-16,3 9 5 15,3 7-9-15,3 11-4 16,3 16 1-16,6 8 0 15,3 16 1-15,3 15 0 16,3 3 0-16,-3-5 2 16,0 0-3-16,9-5-2 15,-4-11-9-15,1-3-3 16,3-15-58-16,3-14-26 16,-3-8-7-1</inkml:trace>
  <inkml:trace contextRef="#ctx0" brushRef="#br0" timeOffset="146">14751 15441 220 0,'-6'5'82'0,"9"19"-44"0,3 13-40 16,-3-13 17-16,0 8 4 0,0 7 6 16,0 6-16-16,0 8-4 15,0-2-4-15,3-4-1 0,-1-7 2 16,1 0-19-16,-3-11-8 15,-3-8-38-15,0-5-15 16,-3-11-5 0</inkml:trace>
  <inkml:trace contextRef="#ctx0" brushRef="#br0" timeOffset="147">14587 15716 260 0,'0'-5'96'0,"6"5"-52"0,6-3-40 16,-3 1 21-16,6-1-14 15,6 0-1-15,2 1-8 16,4 2-4-16,9 0 1 16,-3 0-13-16,-4 0-4 0,-2 2 3 15,-3 1 4-15,-3 2 4 16,-6 3 2-16,-6 3 5 15,-3 2 4-15,-3 8 1 16,0 11 0-16,-1-3 5 16,4 0 6-16,3-2-4 15,6-6-2-15,6-3-1 16,3-7-1-16,6-6 0 16,-4-7 0-16,1-6 0 15,-6-6 0-15,-6-1-4 16,-9-4-1-16,-9-5 1 0,-6 6 2 15,-9-3-3-15,-3 2-2 16,-3 3-27-16,1 3-12 16,2 2-65-1,6 6-59-15,-6 2 56 16</inkml:trace>
  <inkml:trace contextRef="#ctx0" brushRef="#br0" timeOffset="148">6128 16481 88 0,'-6'-5'33'0,"3"5"-18"0,0 0-18 0,3 0 6 16,0-3-3-16,0-2 2 16,-3-1 8-16,0-4 5 15,0 5 4-15,0-3 1 0,0-6 2 16,0 6 3-16,0 0-7 16,3 3 0-16,0 0-11 15,0 13 0-15,3 2 3 0,0 12 5 16,0 7 3-16,0 5-5 15,0 6-3-15,0-3 1 16,0 5 3-16,-3-5-8 16,0-5-3-16,0-8 0 15,0-6 2-15,0-5 7 16,0-2 2-16,-3-8 1 16,3-3 1-16,0-14-8 15,0 1-3-15,3-8-8 16,3-3 0-16,3-2-1 15,3 10-1-15,5 0 1 0,1 5 3 16,0 9 0 0,6 7 1-16,-3 8 2 0,-3 1 1 15,-4 4 3-15,-5 9 1 16,-6-1-1-16,-6-2-1 16,-6-3 1-16,-5-2 1 15,-7-6-12-15,-6-5-4 16,3-3-9-16,3-5-4 15,0-5-13-15,7-3-5 16,5-11-25-16,6-2-8 16,6-3-11-16</inkml:trace>
  <inkml:trace contextRef="#ctx0" brushRef="#br0" timeOffset="149">6309 16581 176 0,'24'8'68'0,"-12"-2"-36"0,3 7-15 16,-6-3 20-16,0 1-6 15,3 2 2-15,2 1-10 16,4-4-4-16,0-2-11 16,0-3 1-16,-3-5 2 0,0 0-2 15,-3-5 2-15,-3-3-4 16,0-2-2-16,-3-4-2 16,-6 1-3-16,-3 2 3 15,-9 1 0-15,-6 5-6 16,0 5 0-16,-3 10 1 15,0 6 3-15,3 3 0 16,3 12 2-16,7 4 0 16,8-6 3-16,8-3-3 15,16-5-2-15,9-2-5 0,3-11 0 16,11-8-53-16,7-3-24 16,-6-13-43-1</inkml:trace>
  <inkml:trace contextRef="#ctx0" brushRef="#br0" timeOffset="150">7160 16589 192 0,'-14'-2'74'0,"-1"2"-40"0,0 5-33 0,6-2 14 16,-3 7-6-16,-3 3 2 15,-3 3 0-15,0 11 3 16,4 2-7-16,2 0-4 0,6 5 0 15,3-4 0-15,9-4 1 16,6-5 2-16,11-8 3 16,4-2-4-16,6-8-3 15,3-3-10-15,-4-6-5 16,-2-2-31-16,9-5-13 0,-3-13-35 16</inkml:trace>
  <inkml:trace contextRef="#ctx0" brushRef="#br0" timeOffset="151">7250 16407 180 0,'-3'-8'68'0,"6"13"-36"0,0-2-26 16,0 2 15-16,3 6 0 15,0 13 4-15,3 5-7 16,-3 10-3-16,-1 4-8 15,1 7-5-15,0 0-1 0,0-5-1 0,0-8 2 16,3-5-10-16,-3-8-2 16,9-11-156-1,0-8 49 1</inkml:trace>
  <inkml:trace contextRef="#ctx0" brushRef="#br0" timeOffset="152">7283 16618 140 0,'3'-10'52'0,"-3"5"-28"0,0-3-13 0,0 5 18 16,-3 0-6-16,0 1 1 15,0-4 0-15,-3 6 2 16,-3-2-14-16,-3 2-2 0,-3 2-3 16,-6 4 1-16,-9 2 2 0,1 10-7 15,-1 1-4 1,3 5-3-16,3 5 3 0,6 2-2 15,6-2-1-15,6 3 3 16,9 0 2 0,3-3 0-16,9-5 2 0,9-6-2 15,3-10 2-15,0-8-4 16,2-5 0-16,-2-6 7 16,-3-4 4-16,-3-14-3 15,-3-3 1-15,-3-5-7 16,-6 2-1-16,-6-4-5 15,-6-6 1-15,-3 0-3 16,-3 0 0-16,0 5 8 16,-3 8 4-16,3-2 2 15,0 2 3-15,3 6 1 0,0 12 1 16,3 1-6 0,3 13-6-1,6 11 4-15,3 5 2 16,0 18 1-16,3 6 3 15,-3 7-3-15,0 6 1 16,0 5-5-16,0-5 0 16,-1-5-1-16,-2-11 1 15,0-5-13-15,0-8-3 16,3-8-36-16,-3-3-15 16</inkml:trace>
  <inkml:trace contextRef="#ctx0" brushRef="#br0" timeOffset="153">7479 16658 180 0,'-9'0'68'0,"6"3"-36"0,3-3-18 0,0 0 22 15,3 5-7-15,-3 0-2 16,6 1-4-16,0-4 0 16,3 6-13-16,6-2-1 0,3-6-2 15,-1 5-1-15,1-5-1 16,0 0-1-16,0-5 0 16,-3 5-2-16,0-8 1 15,-3 0-2-15,-3-3 2 16,-6 1 0-16,-6-1 1 0,-3 0-2 15,-3 6-2-15,-12-3-2 16,0 8-1-16,0 0-3 16,0 5 1-16,1 3 3 15,-1 6 1 1,6-1-2-16,3 5 0 0,3 6 4 16,3 0 1-16,6 0 0 15,3 0-2-15,6-1 1 16,3-4 1-16,6-6-1 15,6 0-1-15,-1-5-17 16,1-2-6-16,0-6-29 16,0-3-9-16,0-8-45 15</inkml:trace>
  <inkml:trace contextRef="#ctx0" brushRef="#br0" timeOffset="154">7887 16634 228 0,'-9'-13'88'0,"12"13"-48"0,-6-5-31 0,3 2 22 16,-3 3-10-16,-3 0-2 16,-9 3-9-16,0 2-2 15,-3 3-4-15,0 5-5 0,-2 3 0 16,2 11 1-16,3 2 0 16,6 0 0-16,6 0 0 15,6-3 0-15,3-2 2 16,15-3-1-16,3-2-1 15,-1-6 1-15,1-8-1 0,3-2-20 16,-3-11-7 0,3 0-26-16,-4-8-9 0,1-13-35 15</inkml:trace>
  <inkml:trace contextRef="#ctx0" brushRef="#br0" timeOffset="155">7931 16380 216 0,'-3'3'82'0,"6"-6"-44"0,-3 9-42 16,6-1 15-16,0 3 5 15,3 16 5-15,0 5-3 16,3 3 0-16,-3 13-10 16,6 2-3-16,-9 3-1 0,3-5-5 15,0-2 1-15,0-6-9 0,0-11-4 16,-3 1-46-1,2-9-21-15,4-10-17 16</inkml:trace>
  <inkml:trace contextRef="#ctx0" brushRef="#br0" timeOffset="156">8244 16693 252 0,'-15'-8'93'0,"9"2"-50"0,-3 6-35 15,3 0 21-15,-3 0-13 16,-3 8-2-16,-2-2-8 16,-1 15-4-16,0-3-1 15,3 9-4-15,0-3 2 0,6-3 1 16,3 3 0-16,3-9 0 16,3-1 2-16,3-1 1 15,3-8 1-15,3-5 2 16,0-3 1-16,0-7-6 15,-3 2 0-15,-1-3 1 16,-2-7 1-16,0-3-1 16,0 2-2-16,-3 6 1 15,0 0-1-15,0 13-3 16,0 0 2-16,3 16-4 16,0 5 1-16,0 0 2 15,3-3 1-15,3 1 3 16,0-1-17-16,0-7-4 15,3-6-29-15,-1-5-9 16,1 0-52 0</inkml:trace>
  <inkml:trace contextRef="#ctx0" brushRef="#br0" timeOffset="157">8366 16738 184 0,'-3'0'68'0,"6"2"-36"0,-3 14-26 0,0-8 15 15,3 3 0-15,0 2 4 16,3 3-7-16,-3 2 0 16,0-2-11-16,0-3 0 0,0-2 0 0,0-1 3 15,0-7 4-15,-3 5 3 16,0-8 4-16,0 0-5 16,0-3 1-16,0-5-8 15,0-2-1-15,0-3-2 16,0-6-1-16,0 1-3 15,6-4-2-15,0 9-2 16,0-5 1-16,0 4 1 16,11 7-5-1,1-1-1-15,-3-3-22 16,3 8-6-16,0-2-16 16,-3 0-6-16,0 2 5 15,-3 1 6-15,-4 2 24 0,1 0 9 16,-3 0 37-1,3 2 18-15,-6 1-10 0,0-3-6 16,3 10-5-16,0-2-2 16,3 0-3-16,3-2 0 15,0-4-1-15,0-2 0 16,0 0-6-16,3-8-2 16,2 6-2-16,-2-4 1 15,-3-2-6-15,-3-2-1 16,-3 2 2-16,-6-3 1 15,-6 1-1-15,-3-1-2 16,-3 3 1-16,-6 3 1 16,-2 0-1-16,-4 10-1 0,3 3-2 15,0 2-1-15,3 9 2 16,3 5 0-16,6 0 5 16,4-3 5-16,5 3-5 15,5-3 0-15,4-3-2 16,9-2-2-16,0-5-15 15,3-3-7-15,9-8-29 16,0 0-10-16,2-6-58 16</inkml:trace>
  <inkml:trace contextRef="#ctx0" brushRef="#br0" timeOffset="158">8979 16671 288 0,'-3'-13'110'0,"3"8"-60"0,-6-3-32 0,3 5 28 15,-6 1-13-15,-6 2-2 16,1 0-18-16,-1 5-8 16,-3 6-3-16,0 4-7 0,-3 15 1 15,6 1 0-15,3 1-1 16,3 0 4-16,6 0 0 16,6-6-2-16,3-5 0 15,6-8 2-15,3-2 2 16,3-11 2-16,3-11 3 15,0-2-3-15,-3-5-2 16,-4-11 0-16,1-9-1 16,-6 1 2-16,-3-5 3 15,-3-8-4-15,-3-3-1 0,-9 5-2 16,0 3 0-16,-6 3 0 16,6 8 0-16,1 4 0 15,2 28-6 1,6 12 0-16,3 22 4 15,6 8 2-15,-1 7-1 16,4 9 2-16,3 0-4 16,0-11 1-16,3-6-51 15,0-7-21-15,3-6-58 16</inkml:trace>
  <inkml:trace contextRef="#ctx0" brushRef="#br0" timeOffset="159">9762 16579 216 0,'-27'-3'82'0,"15"3"-44"0,-3 5-40 15,6 3 17-15,-8 3-7 16,-4 5 3-16,3 2-2 16,3 14 2-16,3 0-6 15,3 0 4-15,3-3 1 0,6-5-1 16,6-6 0-16,6-5 1 0,3-2 1 15,3-8-1-15,0-9-1 16,0-2-8-16,-1-10-2 16,-2-3 0-16,-3-1 0 15,-3 1 1-15,-3 3 2 16,-3 2 8-16,3 3 3 16,-3 2-2-16,0 6 1 15,0 5-9-15,0 5-2 16,0 6 1-16,3 5 1 15,6 2-1-15,6 6 1 16,0-3-2-16,-1-2-1 16,-2-4-15-16,3-4-7 15,0-3-29-15,0-8-12 0,0 0-58 16</inkml:trace>
  <inkml:trace contextRef="#ctx0" brushRef="#br0" timeOffset="160">10048 16581 228 0,'-3'-2'88'0,"0"2"-48"0,0 0-20 16,3 0 27-16,-6 2-12 16,-3 4-2-16,-3 2-13 15,-3 2-5-15,0 3-8 16,3 1-5-16,3-1 1 0,3 0-4 15,6 0 0-15,9 3 1 0,6-2 2 16,9 4 1-16,3 6 3 16,0-3-1-16,-6 3 0 15,-7-3 1-15,-5 0 1 16,-12-2 8-16,-9 2 2 16,-8-3-24-16,-7-4-9 15,-3-1-57-15,-3-5-25 16,-5-8-40-1</inkml:trace>
  <inkml:trace contextRef="#ctx0" brushRef="#br0" timeOffset="161">11101 16452 132 0,'-3'-5'52'0,"3"2"-28"0,-2-5-13 0,2 3 18 15,-3-1-2-15,0-2 4 16,-3 0-6-16,0-2-1 0,-9 5-13 16,0-3 9-16,-6 8 3 0,0 0-7 15,0 8-4-15,1 5-7 16,-1 19-2-16,3-3-6 15,6 8-2-15,6 5 2 16,6 6 3-16,3 2-1 16,3-8 0-16,0-2 1 15,0-8 0-15,3-1-16 16,-6-9-6-16,0-4-27 16,-3-7-9-16,-3-9-35 15</inkml:trace>
  <inkml:trace contextRef="#ctx0" brushRef="#br0" timeOffset="162">10747 16658 252 0,'-3'-2'96'0,"6"2"-52"0,21-3-54 0,-12 3 14 16,6 0-3-16,9 0 3 16,8 0-1-16,7 3 0 15,3-1-1-15,-4 1-2 16,-5 2 3-16,3-2-26 0,-1-3-10 15,-5-3-71 1</inkml:trace>
  <inkml:trace contextRef="#ctx0" brushRef="#br0" timeOffset="163">11259 16425 256 0,'-6'-2'96'0,"6"2"-52"0,0 8-56 15,0 0 15-15,0 10 4 16,0 6 4-16,-3 5 2 16,0 5 0-16,3 1-7 15,-6 12-4-15,6-4 1 0,3-6-2 16,3-5-1-16,0-6-13 16,0-7-4-16,3-4-22 15,0-9-8-15,3 2-54 16</inkml:trace>
  <inkml:trace contextRef="#ctx0" brushRef="#br0" timeOffset="164">11393 16685 204 0,'-6'2'77'0,"3"1"-42"0,-3 8-34 0,6-1 16 16,-3 11 4-16,0 3 5 15,3-3-14-15,3 3-5 16,3-8-4-16,9 2 2 0,6-4 1 15,3-6 4-15,-3-8 1 16,-1-3-1-16,1-8 1 16,0-2-4-16,-6-13 1 15,-6 7-1-15,-3-2 1 16,-9 0-4-16,-6-3-1 0,-9 3 1 16,-6 2 0-1,1 6-9-15,-1 5-4 0,3 3-11 16,3 5-2-16,3 5-29 15,6-2-11-15,6 7-45 16</inkml:trace>
  <inkml:trace contextRef="#ctx0" brushRef="#br0" timeOffset="165">11777 16661 228 0,'-6'-3'85'0,"0"1"-46"0,-3-1-30 16,6-2 19-16,-3 5-3 16,-9 0 0-16,-2 5-12 15,-4 0-5-15,3 3-5 16,0 3-5-16,3 13-1 0,3 2-1 0,3 0 0 16,6-2 3-16,3-3 0 15,9-2-2-15,6-6 2 16,0-5-1-16,0-5 0 15,0-3 0-15,-3-6 0 16,0-1 4-16,0-9 1 16,-6-6-1-16,-4 7-2 15,-2-1 7-15,0 2 5 16,0 1-6-16,0 8-1 16,3 2-8-16,0 9 0 0,3 9 1 15,3 4 1-15,3 0-2 16,3 2 0-16,3-3 2 15,6-2 2-15,3-3-13 16,-1-7-5-16,1-6-31 16,-3-6-14-16,0-4-42 15</inkml:trace>
  <inkml:trace contextRef="#ctx0" brushRef="#br0" timeOffset="166">12003 16404 272 0,'-12'-18'101'0,"9"18"-54"0,0 0-46 16,3 8 21-16,0-3-14 16,0 13-2-16,0 14-2 15,3 3 2-15,3 12-3 16,0 9 0-16,0-3 1 0,0-6-2 0,0-4-2 16,-3-9-4-16,0-2-2 15,0-11-41-15,0-3-17 16,0-10-51-1</inkml:trace>
  <inkml:trace contextRef="#ctx0" brushRef="#br0" timeOffset="167">11777 16592 320 0,'-3'-3'121'0,"9"3"-66"0,12-8-62 0,-6 8 21 0,15-2 0 15,5-1 5-15,7 3-9 16,6 0-6-16,2 3-2 16,-2-1-7-16,-3 6 1 0,-4-2-55 15,-5 4-26-15,-9-2-47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7T00:01:53.7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21159 9573 160 0,'0'2'63'0,"0"1"-34"0,3 2-14 0,0 3 18 0,0 5-5 16,6 3 0-16,0 3-4 15,0-1-3-15,-3 1-11 16,3-1-2-16,0-2 2 0,-3 3-4 16,0-6 2-16,-3 3-3 15,0 0 0-15,-3-3-3 16,0-2-2-16,0-1 1 16,0-5-1-16,-3 3 2 15,3-8 3-15,0 0 7 16,-3 3 2-16,3-3-7 15,-3-5-2-15,0-3-5 0,3-3-3 16,0-2-1-16,0-3 0 16,6 0-2-16,-3-8-1 15,3-5 4-15,0 5 1 16,0 3-1-16,-1 5 2 16,1 6-1-16,0 2 0 15,3 11 0-15,0 7 0 16,3 3 6-16,-3 3 2 15,0 0-2-15,-3 0-1 16,0 3 1-16,-3-6 0 16,0-3 0-16,0 1 2 15,-3-3-5-15,0-3-1 16,0-5 0-16,3-3 0 0,0-4-3 16,3-9 2-16,3-5-4 15,0-9 1-15,0 7 0 16,2 1 2-16,1 7-1 15,3 4 1-15,3 6 2 16,0 7 0-16,-3 9 4 16,0 2 5-16,-3 3-3 15,0 5-1-15,-4-2-2 16,1-1 0-16,0 1-2 16,0-3-1-16,-3-1-19 15,0-1-10-15,3-12-78 16,0-10-15-1</inkml:trace>
  <inkml:trace contextRef="#ctx0" brushRef="#br0" timeOffset="1">21647 9570 244 0,'-14'11'93'0,"14"-3"-50"0,11 10-37 0,-8-2 20 16,0 0-10-16,0 0 1 15,0 0-12-15,0-1-6 16,3-1 1-16,0-4-14 0,0-2-6 16,0-3-36-16,0-5-13 15,0-2-29 1</inkml:trace>
  <inkml:trace contextRef="#ctx0" brushRef="#br0" timeOffset="2">21621 9435 232 0,'-12'-18'88'0,"9"12"-48"0,3 4-25 16,0 2 24-16,0 0-21 16,0 0-7-16,6 0-10 15,3 2-3-15,3 1 1 16,2 2-29-16,4 3-9 0,3 0-34 16,0-3-53-1,3-2 27-15</inkml:trace>
  <inkml:trace contextRef="#ctx0" brushRef="#br0" timeOffset="3">21948 9435 204 0,'-3'0'77'0,"-15"3"-42"0,-6 2-26 0,18-2 22 15,-2-1-6 1,-4 6 3-16,-3 3-14 0,-3 2-5 16,3 3-6-16,0 2-3 0,3 6 3 15,3 8-7-15,6-3 1 16,3 0 1-16,6-5 1 15,0-3 1-15,3-2 2 16,3-6-3-16,0-5 0 16,-3-5 1-16,6-9 2 15,-3-10 1-15,-3-7 1 16,-3-7 0-16,-6-4 0 0,-3-3-5 16,-3-5-1-16,0-3 1 15,-3 0 2-15,-6 5 0 16,6 3-1-16,0 11 5 15,0 4 4-15,3 6 4 16,6 22-5 0,6 15-8-16,3 8-1 15,6 13 2-15,3 9 2 16,3 4 1-16,-1-2-2 16,4-8-2-16,0-5-4 15,-3-11 0-15,0-8-38 16,0-8-16-16,5-13-62 15</inkml:trace>
  <inkml:trace contextRef="#ctx0" brushRef="#br0" timeOffset="4">22174 9517 304 0,'-18'8'115'0,"15"-5"-62"0,3-3-46 0,0 0 26 16,0 0-15-16,3-3 0 16,3-2-10-16,6-3-3 15,6-3-3-15,3 1-19 0,3 2-6 16,3-3-42-16,2 3-15 16,1 0-45-16</inkml:trace>
  <inkml:trace contextRef="#ctx0" brushRef="#br0" timeOffset="5">22609 9065 228 0,'-33'-19'85'0,"30"14"-46"0,-18 0-15 16,12 5 27-16,0 2-17 0,-2 3-5 15,2 6-22-15,0 2-6 16,3 19-2 0,3 5-2-16,3 5-1 0,3 6 0 0,3-3 3 15,3-3 0-15,-3 1 3 16,11-6-1-16,-2-6-1 15,-3-4-21-15,0-6-9 16,-3-5-31-16,0-5-12 16,-3-6-29-1</inkml:trace>
  <inkml:trace contextRef="#ctx0" brushRef="#br0" timeOffset="6">22439 9411 308 0,'-15'0'115'0,"15"0"-62"0,0-2-51 15,0 2 23-15,0 0-17 16,12 0-2-16,0 0-9 16,3-6-2-16,9-4 2 15,6-4-34-15,-1 7-15 0,1-1-39 16,-3 0-56 0,-3 0 44-16</inkml:trace>
  <inkml:trace contextRef="#ctx0" brushRef="#br0" timeOffset="7">22722 9316 244 0,'-15'-3'90'0,"9"9"-48"0,-6 2-31 16,9-3 21-16,-6 5-19 0,6 4-5 15,-3 2-5 1,0 2-3-16,3 1 1 0,0 2-6 0,3 0 1 16,6-3 2-16,3-4 3 15,-3-4-2-15,9-4 0 16,-3-6-6-16,0-3 0 15,0-5 1-15,0 0 1 16,-6-3 5-16,-3 1 2 16,-3-1 4-16,0-2 1 15,0 2 1-15,0 1 0 16,0 2 2-16,0 3 4 16,0 5-8-16,6 5-1 15,0 3-8-15,3 5 0 16,0 3 1-16,8 3 1 15,-2-1 1-15,3-2 0 0,0-3-25 16,0-2-10-16,-3-6-35 16,3-8-14-16,-4-5-6 15</inkml:trace>
  <inkml:trace contextRef="#ctx0" brushRef="#br0" timeOffset="8">22936 9051 280 0,'-6'3'107'0,"6"0"-58"0,6 7-51 15,-3 1 22-15,3 10-3 16,0 8 2-16,3 11-10 16,6 5-3-16,-3 2-4 0,3-2-2 15,0-5 3-15,0-3-4 0,-4-8-2 16,-2-5-23-16,9-8-10 15,-6-8-19-15,3-11-8 16,-3-2-43 0</inkml:trace>
  <inkml:trace contextRef="#ctx0" brushRef="#br0" timeOffset="9">23171 9022 248 0,'3'-8'93'16,"-3"8"-50"-16,3 3-33 0,0 2 23 0,0 6-9 15,9 7 0-15,-3 19-7 16,0 6-2-16,0-1-9 16,0 3-4-16,3-3-1 0,0-5-32 15,6-2-14-15,-1-6-87 16</inkml:trace>
  <inkml:trace contextRef="#ctx0" brushRef="#br0" timeOffset="10">7202 8530 156 0,'0'-2'57'0,"0"2"-30"0,0 0-18 0,0 0 16 16,0 0-3-16,0 0 1 15,6 0-10-15,0 0-3 16,3 0-6-16,3 0 2 0,0 0 3 15,3 0-5-15,0 0 0 16,2-3 0-16,1 0 0 16,0 3 2-16,3 0 3 15,0 0-2-15,0 0 1 16,-1 0-1-16,4 0 1 16,0 3-2-16,0 0 1 15,0-3-2-15,0 0 2 0,2-3 2 16,1 0 2-16,3 3-1 15,0-2-1-15,-4 2-3 16,-2 0 1-16,0 0-4 16,-3 0 0-16,-3 0-3 15,6 0-1-15,2 0 1 16,-2 0 2-16,0 0-1 16,0 0-1-16,3 0 1 15,-1 0-1-15,-2 0 0 16,0 0 2-16,0 0-1 15,3 0-1-15,-1 0-2 0,1 0-1 16,0 0 4-16,0 0 3 16,0 0-1-16,2 0-2 15,1 0-3-15,-3 0 1 16,0 0 1-16,-1 0 2 16,1 0-1-16,-3 0-1 15,0 0 1-15,-3 2 1 16,0-2-1-16,-1 0-1 15,4 0 3-15,0-2 0 16,3 2 1-16,3 0 2 16,2-3-3-16,-5 3 0 15,0 0-1-15,0-3 1 16,-1 3-2-16,1 0-1 0,3 0 1 16,0 0-1-16,0 0-3 15,-1 3 0-15,-2-3 4 16,3 0 3-16,0 0-3 15,-1 0-3-15,4 0 1 16,0 0 2-16,-3 0 2 16,-1 0 1-16,4 0-5 15,0 0-1-15,0 0 1 16,-10 0 0-16,-2 0 1 16,3 0 2-16,-3 0-1 15,3 0 2-15,-3 0-4 16,-1 0 0-16,-2 0 1 0,3 0 0 15,-6 0 0 1,3 0 0-16,-3 0-18 0,-3 0-5 16,0 0-73-16,-4-3-29 15</inkml:trace>
  <inkml:trace contextRef="#ctx0" brushRef="#br0" timeOffset="11">7190 10388 112 0,'0'-3'44'0,"3"3"-24"0,0 0-10 0,-3 0 14 16,6 0-2-16,0 0-1 15,0 0-7-15,3 0-1 16,0 0-8-16,0 0 4 16,3 0 1-16,0 0 1 0,3 3 3 15,-1-1-3-15,7-2 1 16,3 0-3-16,0 3 0 15,3-1-1-15,2-2 2 16,4 0-3-16,0 0-2 16,3-2-5-16,-1-1 0 15,4 1-2-15,0 2 0 16,-4 0 11-16,1 0 3 16,0 0-3-16,-3 2-3 15,5 1-1-15,-5-1 1 16,3-2-1-16,0 0 0 15,-1 0-6-15,1 0 1 16,3 0 0-16,-1 0 0 0,-2 0 4 16,-3 3 5-16,-3 0-1 15,-1-1 1-15,1-2-3 16,0 0-1-16,0 0-1 16,-1 0 2-16,1 0-3 15,0-2-2-15,0 2 0 16,2-3-1-16,1 0 0 15,0 3 0-15,0 0-3 16,-1 0 2-16,1 0 3 16,-3 0 1-16,-3 3 1 15,0 0 0-15,-1-3-2 0,4 0-2 16,0 0-2-16,3 0 1 16,-4 0 1-16,1 0 0 15,3-3 0-15,0 3 0 16,2-3 0-16,1 3 2 15,-3-2-3-15,0 2 0 16,-4 0 1-16,-2 0 2 16,0 0-3-16,0 0 0 15,-1 0 1-15,1-3 0 16,0 3 0-16,0-2 2 16,0-1-1-16,-4 0-1 15,1 1 1-15,3-1-1 16,-3 0-3-16,0 3 2 15,-1 0 1-15,1 0 0 16,-3 0 2-16,-3 0 1 0,-3-2-19 16,-6-1-9-16,-3 0-67 15,-9 3-27-15,-3-10 12 16</inkml:trace>
  <inkml:trace contextRef="#ctx0" brushRef="#br0" timeOffset="12">7277 12340 140 0,'3'-2'52'0,"-3"2"-28"0,3 2-24 0,0-2 13 16,-1 0-5-16,1 0 1 15,3 3 1-15,-3-3 1 16,6 0-5-16,-3 0-2 0,6 0 2 15,-3 0 3-15,6 0 2 16,0 0-1-16,3 0 1 16,-3 0-2-16,5 0 0 15,-2 0-1-15,6 0 0 16,-3 0-2-16,3 0-1 16,-3 0-3-16,8 0-2 15,-5 0 12-15,9 0 4 16,-6 0-8-16,5 0-4 0,-5 0-3 15,6 0-1-15,-3 0 0 16,8 2 0-16,-8-2 0 16,3 3 0-16,-3 0-5 15,5-1 1-15,-5 1 4 16,9 0 4-16,-6-1-1 16,2 1 0-16,-5 0 1 15,6-3 2-15,-6 0-3 16,5 2 0-16,-5 1-1 15,6 0-2-15,-6-1 1 16,5-2-1-16,-5 0-3 16,9 0 2-16,-6 0 1 15,5 0 2-15,-5 0-1 16,0 0-1-16,-7 0 5 16,7 0 1-16,-6 0-2 0,3 0-3 15,-6 0 0-15,5 0 1 16,-5 0-1-16,6 0 2 15,-3 0-2-15,2 0-1 16,-5 0 1-16,9 0-1 16,-6 0 0-16,6 0 0 15,-7 0 0-15,4 0 2 16,-3 0-3-16,0 3 0 16,-3-3 1-16,2 0 0 15,-5 0 0-15,6 3 0 16,-6-3 0-16,6 0 2 0,-4 0-3 15,4 0 0 1,-3 0 1-16,3 0 2 0,-6 0-1 16,2-3-1-16,-2 0 1 15,6 3-1-15,-6 0 0 16,3 0 0-16,-6 0 0 16,-1-2 2-16,-2 2-50 15,-6-3-19-15,-3 0-46 16</inkml:trace>
  <inkml:trace contextRef="#ctx0" brushRef="#br0" timeOffset="13">7280 14216 64 0,'-6'3'27'0,"6"-3"-14"0,-6 2-2 0,6-2 10 15,-3 3-5-15,3 0-1 16,-3-1-1-16,0-2 2 15,-3 3-3-15,3 0 0 16,-3-1-1-16,3-2 0 16,0 3-6-16,0-3 7 0,0 3 6 15,0-1 1-15,0-2 0 16,0 0 1-16,0 5 1 16,3-2-10-16,0 0-2 0,0-1 3 15,0-2 1-15,0 0-3 16,6 0-1-16,-3 0-4 15,6 0 1-15,0 0 0 16,3-2 1-16,0-1 2 16,5 3 1-16,-2 0-5 15,6-3-2-15,-3 1 0 16,6 2 0-16,-3 0-2 16,8-3-2-16,-2 1 1 15,6-1 1-15,-6 3-3 16,9-3 0-16,-7 3 1 0,7-2 0 15,-6-1 0 1,5 3 0-16,-5 0 2 0,6 0 1 16,-6 0-1-16,5 0 1 15,-8 0-4-15,6 0 0 16,-6 0 1-16,3 0 0 16,-4 0 0-16,4 0 2 15,-3 0-1-15,6-3 2 16,-7 3-2-16,4 0-1 15,-6 0 1-15,3 0-1 16,-3 0 0-16,2 0 2 16,-5 0-3-16,6 0 0 0,-6 0 3 15,3 0 1-15,-4 0-1 16,4 0-2-16,-3 0 1 16,3 0-1-16,-3 0-3 15,3 0 2-15,-4 0 3 16,4 0 1-16,-3 0-4 15,3 0-1-15,-3 0 3 16,3 0 1-16,-4 0-3 16,4 0 1-16,-6 0-2 15,3 3 0-15,-3-3 2 16,3 0 2-16,-4 0-1 16,4 3-1-16,-3-3 1 15,3 2 1-15,-3 1-3 0,0-3 0 16,0 0 1-16,2 0 0 15,-2 0 0 1,0 0 2-16,0 0-3 0,0 0 0 16,-3 0-1-16,6 3 0 15,-4-3 2-15,4 0 2 16,-3 0-1-16,6 0-1 16,-6 0 1-16,3 0 1 15,-4 0-1-15,4 2-1 16,-3 1-2-16,3-3 1 15,-3 0 1-15,3 0 0 16,-3 0 0-16,5 0 2 16,-5 0-1-16,6 0-1 0,-3 0-2 15,0-3 1-15,-3 1 1 16,-1-1 2-16,1 0-21 16,6 1-9-16,-6-1-15 15,6 0-6-15,-6 3-24 16,5-2-9-16,-2 2-5 15</inkml:trace>
  <inkml:trace contextRef="#ctx0" brushRef="#br0" timeOffset="14">7297 16155 152 0,'-3'-5'57'0,"3"5"-30"0,0 0-16 16,0 0 18-16,0 0-11 16,0 0 0-16,0 0-6 15,0 0-2-15,3 3-6 16,-3-3-3-16,3 2 0 0,0 1-1 16,0-3 2-16,0 5-3 15,3-2 0-15,-3-3 10 16,3 3 3-16,-3-3 1 15,3 0 2-15,0 0-2 16,6 2 0-16,-3-2-1 0,6 0 0 16,-3 0 0-16,6 0 0 15,-4 0-6-15,7-2-2 16,-3-1-2-16,6 0 1 16,-6 3-4-16,6 0 0 15,-4 0 1-15,7 0 0 16,-6 0 0-16,6 0 0 15,-3 0-3-15,2 0 2 16,-2 0 3-16,3 0 1 16,-3 0-1-16,3 3-2 15,-4-3 1-15,1 3-1 16,-3-3 4-16,0 0 5 0,-3 0-3 16,6 0-1-16,-6 0-2 15,5 0-3-15,-5 0 1 16,6 0-1-16,-3 0 0 15,3 0 0-15,-4 0 0 16,4 2 0-16,-3 1 2 16,3 0 1-16,-3-1-6 15,0 1 0-15,-4 0 3 16,4-1 4-16,-3 1-3 16,3 2-3-16,-3-2 3 15,3-1 1-15,-3 1-3 16,5-3 1-16,-5 5-2 15,6-2 0-15,-3-3 4 16,3 0 1-16,-3 0-1 0,8 0-2 16,-5 0-2-16,6 0 1 15,-3 0 1-15,-1 0 2 16,1 0-1-16,0 3-1 16,-3-1 1-16,3-2 1 15,-4 0 1-15,4 0 3 16,-6 0-1-16,6-2 0 15,-3 2-1-15,2-3 0 16,-5 0-5-16,3-2-1 16,-3 5 1-16,6-3 2 15,-3 1 0-15,5-1-1 16,-5 1 1-16,3-1 1 16,-3 3 1-16,0 0 1 15,-4 0 0-15,7 0 2 0,-6 0 1 16,6-3 3-16,-3 3-7 15,-1-2-2-15,-2-1-1 16,6 0 2-16,-6 1-1 16,3-1 2-16,-6 0-2 15,2 1-1-15,-2-1-17 16,3 0-6-16,-6-2-134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6T23:47:32.3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8295 5532 160 0,'3'-5'60'0,"-3"5"-32"0,3-2-6 15,-9 2 23-15,0 0-8 16,0 0 1-16,-6 0-6 15,0 0 0-15,-3 0-18 16,-3 2 3-16,-6 1 3 0,0 2-9 16,1 0-1-16,2 1-6 15,-3 7-1-15,6-3-3 16,3 6-3-16,3-2-1 16,9 1-2-1,6 1 3-15,6-2 0 0,9-1-1 16,6 0 0-16,9 3 3 15,2 0-2-15,-2 0 1 16,-6 0 4-16,-3 2 3 16,-9-2 0-16,-6 0 2 15,-12 0 5-15,-12 0 2 16,-6-3-3-16,-9-3-1 16,-3 1-11-16,-2-3-1 15,2 0 0-15,0 0 1 16,3-3-8-16,7 0-2 15,5-2-18-15,3-3-9 16,6 0-24-16,6-3-9 16</inkml:trace>
  <inkml:trace contextRef="#ctx0" brushRef="#br0" timeOffset="1">8595 5260 180 0,'-3'3'68'0,"3"-1"-36"0,3 17-31 15,-3-9 16-15,0 17 17 0,-3 7 13 16,-3 9-4-16,0 15-1 15,-3 0-24-15,3-3-4 0,0 6-2 16,3-8-7-16,1-8-3 16,-1-5-1-16,0-8-1 15,0-6-25-15,3-5-10 16,-3-5-31-16,3-5-13 16</inkml:trace>
  <inkml:trace contextRef="#ctx0" brushRef="#br0" timeOffset="2">8423 5519 240 0,'-3'-5'90'0,"9"5"-48"0,11-3-40 0,-5 3 17 0,0-2 1 15,6-4 2-15,6 1-14 16,3 0-4-16,2-1-3 15,16-1-15-15,-3 1-3 0,-4 1-40 16,-5 2-15-16,-3 1-27 16</inkml:trace>
  <inkml:trace contextRef="#ctx0" brushRef="#br0" timeOffset="3">8810 5543 176 0,'-30'26'66'0,"15"12"-36"0,-15 1-13 16,18-20 20-16,0 5-6 0,3 10 2 15,3-2-13-15,3-3-2 16,12-3-10 0,9-2 1-16,3-3 4 0,6-5-1 0,6-3 3 15,-1-10-2-15,1-6 0 16,-3-13-5-16,-3-5 0 16,-7 0 1-16,-5-5 2 15,-6-1-3-15,-6-7-3 16,-6-3-2-16,-12 5 0 15,-2 6-4-15,-4 4-2 16,0 7-16-16,0 4-5 16,3 3-21-16,3 3-7 15,3-1-25-15,12 1-64 16</inkml:trace>
  <inkml:trace contextRef="#ctx0" brushRef="#br0" timeOffset="4">9015 5625 196 0,'0'50'74'0,"3"-31"-40"0,3 7-31 15,-3-12 17-15,0 4 3 16,0 6 6-16,0-3-7 16,0-2-1-16,-3-4-12 15,0-1-3-15,0-4-2 0,0-2 6 16,0-3 4-16,-3-5-1 0,0-2 2 15,3-14-8-15,0 0-4 16,3-5 0-16,3-3 0 16,3 0-1-16,0 3 1 15,2-3 0-15,1 3 1 16,0-3 0-16,3 6 2 16,6 2-3-16,-3 5-2 15,0 3 0-15,0 0-1 16,-1 6-3-16,1-1 0 15,-3 3-25-15,3 0-9 16,-3 0-30-16,0 3-10 16,0 5-32-1</inkml:trace>
  <inkml:trace contextRef="#ctx0" brushRef="#br0" timeOffset="5">9548 5633 220 0,'-3'-19'82'0,"0"1"-44"0,-3 7-29 16,3 9 22-16,-3-1-6 15,-6 3 3-15,0 0-16 16,-3 16-7-16,-6 2-3 16,-5 6-2-16,2 0 0 0,0 5 0 15,6 0 0-15,0 3-3 16,9 0 2-16,6-3-1 0,9-3 0 15,9-4 2 1,0-7 2-16,3-1 1 16,0-12 3-16,3-4-3 0,-1-4 0 15,-2-7-1-15,-3-8-2 16,-3 0 3-16,-3-3 0 16,-3 0-1-16,-3 0 1 15,-3-5-4-15,0 8 0 16,0 5-1-16,0 14-2 15,-3 4 3 1,0 9 4-16,3 2 3 16,3 8-5-16,0 3 0 0,3 0-1 15,3-3 0-15,0 0-3 16,3-2 0-16,11-3-18 16,4-6-9-16,0-2-31 15,0-3-11-15,3-10-26 16</inkml:trace>
  <inkml:trace contextRef="#ctx0" brushRef="#br0" timeOffset="6">9914 5686 192 0,'-3'-19'74'0,"0"14"-40"0,-3-19-16 16,3 19 23-16,-3 2-6 16,-6 9 2-16,-6 2-19 15,-3 2-8-15,-2 9-6 16,-1 2-1-16,0 0 2 0,6 5-4 0,3-2-1 15,6 0-2-15,6-3-2 16,6 0 3-16,6-5 0 16,3-2 3-16,9-7 1 15,3-4-1-15,0-6 1 16,-1-4-2-16,-2-9-1 16,-3-3 3-16,-3-2 0 15,-3-3-1-15,-3 3 1 16,-6-8-2-16,-3 5 2 15,0 6-2-15,0 2-1 16,-3 5-4-16,0 19-2 16,0 5 0-1,3 6-1-15,0 13 2 16,3-1 7-16,0 6 6 0,0 6 11 16,0 15 6-16,-3-5-5 15,-3-6 1-15,-3-4 1 16,-3-6 3-16,-6-5-11 15,-9-6-5-15,-3 0-6 16,-2-12 0-16,-7-6-29 16,-3-8-11-16,3-6-26 15,7-7-9-15,5-21-67 16</inkml:trace>
  <inkml:trace contextRef="#ctx0" brushRef="#br0" timeOffset="7">10021 5704 208 0,'6'6'77'0,"3"-4"-42"0,30 4-23 0,-25-4 19 16,1 1 4-16,3 0 3 15,3-3-9-15,3-3-3 16,-3 0-15-16,2-2-4 0,1-3-1 15,-6 0-1-15,-3-8 2 16,-3 3-4-16,-9-11 3 16,-9 6 0-1,-6 2-7-15,-6 3-1 16,-6 5-7-16,-14 5 1 0,-4 19 2 16,3 5 3-16,4 6 8 15,5-1 7-15,6 11 9 16,9-5 7-16,12 0-13 15,12 2-3-15,21-2-6 16,14-3 1-16,13-5-33 16,12-11-12-16,14-13-82 15,-6-13-79 1,-11-17 62-16</inkml:trace>
  <inkml:trace contextRef="#ctx0" brushRef="#br0" timeOffset="8">11101 5519 228 0,'-11'-5'88'0,"5"5"-48"0,-9 3-34 16,9-1 20-16,-15 1-1 15,0 2 4-15,-3 0-6 0,0 3-4 16,7 0-11-16,5-2-7 16,6 7-2-16,6 0-1 0,6 6-2 15,12-4 0-15,5 7 3 16,1 1 0-16,0 1 1 15,-3-3 8-15,-6 3 5 16,-3-3 16-16,-9 1 6 16,-6-4-5-16,-6-2-1 15,-12-3-12-15,-6-2-5 16,-3-3-7-16,1-3-2 16,-4 0-14-16,6-2-8 15,6-6-17-15,6-2-7 16,3-8-21-16,9 0-10 0,6-6-59 15</inkml:trace>
  <inkml:trace contextRef="#ctx0" brushRef="#br0" timeOffset="9">11164 5630 236 0,'-3'32'90'0,"6"-5"-48"0,-3 20-45 15,0-20 16-15,0 7 13 0,-3 6 9 16,3 7-6-16,0 1-5 16,0-3-13-16,0-5-5 0,0-3-2 15,0-6-2-15,0-7 1 16,0-5-7-16,0-9-1 16,0-4-3-16,-3-12 2 15,0-10 6-15,0-10 2 16,0-6 0-16,-3-5-2 15,0-5 3 1,3-3 0-16,0 0 1 0,3-3 2 16,6 1-1-16,3-1 2 15,9 6-2-15,3 2 2 16,3 6-2-16,2 5 2 16,1 7-2-16,0 9 0 15,0 10 1-15,-6 6 1 0,-4 18 5 16,-5 3 3-16,-6 0-2 15,-6 0 2-15,-9 0-6 16,-5-3-3-16,-4 3-10 16,0-6-3-16,-3-10-23 15,3-3-10-15,-3 1-17 16,6-9-5-16,9-5-19 16,9-3-9-16,9-2-9 15</inkml:trace>
  <inkml:trace contextRef="#ctx0" brushRef="#br0" timeOffset="10">11658 5490 260 0,'0'-3'96'0,"-3"3"-52"0,-15 3-34 0,12 0 25 16,-3 2-10-16,-6 6 0 15,-2 2-8-15,-4 13-2 16,-3 3-9-16,6 1-4 0,9-1-1 15,3 0-4-15,6-3 2 16,3 1 1 0,6-6 2-16,3-5-1 0,0-8 2 15,3-3 0-15,6-8 1 16,-1-5-2-16,-2-2-2 16,-3-9 1-16,-3-13 1 15,-3 6-1-15,-3 2-1 0,0 3 9 16,0 5 4-16,-3 6-4 15,0 4-1-15,-3 12-4 16,3 7-1 0,0 5 3-16,0 4 3 0,0 4-4 15,3-2-3-15,0 5 1 16,3-3 0-16,8-4-15 16,1-7-4-16,6-1-23 15,3-12-10-15,9-4-25 16,2-9-9-16,1-7-34 15</inkml:trace>
  <inkml:trace contextRef="#ctx0" brushRef="#br0" timeOffset="11">12125 5490 320 0,'-20'-10'121'0,"-1"10"-66"0,0 0-51 0,12 2 24 16,-3 3-10-16,-6 6 0 15,-6 5 3-15,-2 5 1 16,2 8-11-16,3 0 2 0,3 3 3 15,6-3-6-15,6 6-3 16,15-4-4-16,6-2-3 16,6-2 1-16,3-6 1 15,8-5-23-15,4-6-11 16,0-10-25-16,0-10-12 16,-1-6-32-16,-2-5-11 15,-3-3 7 1</inkml:trace>
  <inkml:trace contextRef="#ctx0" brushRef="#br0" timeOffset="12">12283 5530 264 0,'-12'-5'99'0,"9"5"-54"0,3 2-46 16,0-2 20-16,0 5 2 15,3 1 7-15,3 2-4 16,0 0 0-16,3 5-13 16,6 3-2-16,6-3 1 0,3 0-2 15,-1-5 1-15,1-3-1 16,0-7 2-16,-3-6-5 15,3-3-3-15,-6-2 1 16,-10-3 0-16,-2-2-4 16,-6-1-1-16,-6 1-2 15,-5-1 0-15,-7 6-2 16,-12 8 1-16,-3 5-2 0,-3 7 0 16,1 9 6-16,2 8 2 15,6 8 12-15,6 2 6 16,10 1-8-16,5 4-1 15,12-2-4-15,8-2 1 16,10-6-4-16,12-3 0 16,3-4-32-16,8-7-13 15,7-7-83 1,-4-21-77-16,-2-5 63 16</inkml:trace>
  <inkml:trace contextRef="#ctx0" brushRef="#br0" timeOffset="13">13524 5802 148 0,'-3'19'57'0,"3"-1"-30"0,-3-2-7 0,3-5 19 16,-3 2 1-16,-5 6 0 15,-1-1-10-15,-6 1-4 16,-3-1-15-16,0-2-7 0,3-3 0 15,-3-2-3-15,3-3-1 16,3-6-26-16,4-2-12 16,2-5-45-1,6-5-50-15,3-4 37 0</inkml:trace>
  <inkml:trace contextRef="#ctx0" brushRef="#br0" timeOffset="14">14105 5289 192 0,'-6'3'71'0,"6"2"-38"0,0 11-39 0,0-3 12 16,0 8 16-16,0 6 12 16,-3 7 11-16,3-5 6 15,-6 27-28-15,0-1-4 0,0-2-4 16,3-2-8-16,3-7-2 15,3-6-3-15,3-7-2 16,-3-7-13-16,0-5-6 16,3-6-32-16,0-3-13 15,0-10-48 1,9-10-27-16,6-6 66 16</inkml:trace>
  <inkml:trace contextRef="#ctx0" brushRef="#br0" timeOffset="15">14340 5551 212 0,'-3'8'79'0,"6"13"-42"0,-3 16-28 16,0-21 22-16,0 5-4 16,-3 6 4-16,0-4-15 15,0 4-7-15,3-3-5 16,0-3-8-16,0-5 0 0,0-3-53 0,6-18-90 31</inkml:trace>
  <inkml:trace contextRef="#ctx0" brushRef="#br0" timeOffset="16">14361 5379 280 0,'-24'-5'107'0,"24"7"-58"0,0-2-62 0,0 0 17 16,0 0-13-16,0 6-1 16,3-1-24-16,0 3-10 15,6 0-59-15,9 0-23 16</inkml:trace>
  <inkml:trace contextRef="#ctx0" brushRef="#br0" timeOffset="17">14557 5310 168 0,'-9'8'66'0,"9"3"-36"0,-3 13-20 0,3-11 17 16,0 8 2-1,0 11 2-15,-3 7 1 0,0 9 2 16,0 0-18-16,0-3-9 0,0-6-3 16,3 1-3-1,0-3-1-15,0-8 1 0,0-5-1 16,0-6-36-16,-3-4-15 16,3-4-51-1,0-10-34-15,3-8 58 16</inkml:trace>
  <inkml:trace contextRef="#ctx0" brushRef="#br0" timeOffset="18">14733 5551 140 0,'-9'-3'55'16,"9"6"-30"-16,-6 0-14 0,0 2 15 0,-3 0 5 15,-6 0 6-15,-3 6-11 16,0 0-4-16,1 2-12 16,2-3-4-16,3 1 0 0,0 0-3 15,3-1 0-15,3-2 3 16,3 3 1-16,3-1-1 16,6 1 1-16,0-1-2 15,6 1 0-15,3 0-3 16,0-1 1-16,3-2-4 15,-1-5-2-15,1-1-25 16,0-4-11-16,0-3-73 16</inkml:trace>
  <inkml:trace contextRef="#ctx0" brushRef="#br0" timeOffset="19">14882 5567 212 0,'-3'2'82'0,"6"4"-44"0,3 12-36 0,-3-12 17 16,3 2 5-16,0 5 7 15,2-5-12-15,4-3-5 0,3-5-9 16,0-3-2-16,0-5 1 16,0 0-2-16,0-2 1 15,-3-1-2-15,-3 1-1 0,-3-1-2 16,-3 1 1-16,-3-1-4 15,-6 0 1 1,-6 3-5-16,-3 3 1 0,-6 3 2 16,0 2 3-16,0 5 0 15,-3 3 1-15,4 2 2 16,2 6 0-16,0 5 4 16,9 1 5-16,6 4 4 15,3-2 2-15,6 0-4 16,3 2-1-16,9-2-9 15,3 0 0-15,2-6-3 16,4-2-2-16,6-3-33 0,3-10-15 16,-1-8-68-1</inkml:trace>
  <inkml:trace contextRef="#ctx0" brushRef="#br0" timeOffset="20">15697 5509 208 0,'-15'0'77'0,"6"2"-42"0,-8 6-34 15,5-2 14-15,0 1-4 16,-12 4 1-16,3 8-4 16,3 7 0-16,0 0-5 15,4 1 3-15,5-1 0 0,3 6 0 16,6 0 1-16,9-8-2 15,5-6 2-15,4-2-2 16,6-8 2-16,0-8-6 16,0-3-3-16,9-7-2 15,-10-3 0-15,-2-3 5 16,-3-11 3-16,-6-5-3 0,-3 1-1 16,-3 2 2-16,-6 2 1 15,-6 6-1-15,0 2 1 16,0 9-2-16,-3 5-1 15,3 5 1-15,0 5-1 16,3 13 2-16,3 4 1 16,3 4 3-16,6 1 1 15,3-4-6-15,3 1 0 16,3 0-6-16,3-3-1 16,2-5-59-16,4-11-24 15,3-5-15-15</inkml:trace>
  <inkml:trace contextRef="#ctx0" brushRef="#br0" timeOffset="21">16867 5511 160 0,'0'0'60'0,"0"3"-32"0,0 0-20 15,0 2 18-15,-3 3 5 16,-3 2 5-16,0 9-15 15,-3 7-7-15,3 1-8 16,0-1 6-16,3 1 7 0,6-1-4 16,3 1 0-16,3-1 2 15,3-5 3-15,6-5-4 0,3-5 1 16,0-6-4-16,2-5 0 16,1-5-3-16,0-8 1 15,-3-6-4-15,-6-2-2 16,-6-11 0-16,-3 0 1 15,-6 3 1-15,-6 0 3 16,-6 3-3-16,-3 4 1 16,-3 4-12-16,-3 5-2 15,0 5-17-15,4 3-5 16,2 2-19-16,3 6-8 16,3-1-30-16,12 3-11 15,9-2-6-15</inkml:trace>
  <inkml:trace contextRef="#ctx0" brushRef="#br0" timeOffset="22">17522 5482 216 0,'0'0'82'0,"3"3"-44"0,-6 2-25 0,3 0 24 16,-6 6-6-16,-3 5 2 15,-9 13-13-15,-6 5-2 16,-5 3-10-16,-1-2-3 0,0 2-1 16,0-3-5-16,3-5 1 15,7-5-2-15,2-5-2 16,3-3-48-16,3-6-20 16</inkml:trace>
  <inkml:trace contextRef="#ctx0" brushRef="#br0" timeOffset="23">17218 5501 204 0,'3'2'77'0,"9"6"-42"0,3 8-21 16,-6-5 22-16,6 7 11 15,3 11 5-15,9 8-3 16,2 6-1-16,4-4-26 15,3 1-8-15,-1 0-3 0,1-3-7 16,-3-3-2-16,0-5-34 16,-4-5-16-16,1-5-97 15,-6-11-59-15,-6-6 93 16</inkml:trace>
  <inkml:trace contextRef="#ctx0" brushRef="#br0" timeOffset="24">16400 5075 164 0,'3'-6'63'0,"0"6"-34"0,0 0-21 0,-3 0 23 16,9 0-12-16,-3 3-3 15,0 0-1-15,-1 2-8 16,4 3 5-16,-6 5 1 0,0 16 5 16,0 6 3-16,-3 2-5 15,0 10-1-15,-6 1-5 16,0 0 1-16,-3-1-4 15,4 3 1 1,-1 1-1-16,3-9 3 0,0-2-3 16,0-6 1-16,0-5-5 15,0-2-2-15,0-3 0 16,3-6 1-16,0-5-1 16,0 1 2-16,0-7-4 15,0 1 0-15,0-2 3 16,0-4 3-16,-3-2 0 15,0-2 0-15,0-4-3 0,3 1 1 16,0-5-7-16,0-1 1 16,0-2 1-16,0-6 3 15,0-5 0-15,3 1 2 16,0-1-2-16,0 0 2 16,6 0-4-16,9-2-2 15,2 2-1-15,-2 3 0 16,0 2 3-16,0 1 0 15,-3 4 1-15,0 6 0 16,0 6-3-16,-1 2 0 16,-2 8 2-16,0 5 0 15,3 6-2-15,0 2 2 16,-3 10 1-16,0 1 2 0,0-3 1 16,-3 0 1-16,-3-5 2 15,-6-3 3-15,0 1 2 16,-6-4 3-16,-6-2-5 15,-3-5-1-15,-3-1-4 16,-6-2-3-16,-6-3-3 16,-2 1 1-16,-1-4-8 15,3 1-4-15,6-3-9 16,1 3-1-16,5-1-8 16,3-2-3-16,6 0-32 15,6-2-13-15,3-1-26 16</inkml:trace>
  <inkml:trace contextRef="#ctx0" brushRef="#br0" timeOffset="25">13691 7535 160 0,'-6'0'60'0,"6"0"-32"0,0 0-15 0,0 0 19 0,0 0-5 16,3 3 1-16,3 0-2 15,3-1-1-15,6-2-14 16,3 0 0-16,6 0 2 0,8-2 2 16,7-4 3-16,12-2-1 15,11-5-1-15,10 0-2 16,14 2 1-16,9-5 1 16,12 1-1-16,9 1-1 15,6 1-1-15,9 0-1 0,-3 5 2 16,-3 0-1-16,0 0 2 15,-9 3 3-15,-20 0 1 16,-10-1-2-16,-15 4 2 16,-11-1 3-16,-9 0 3 15,-13 1-11-15,-5-1-3 16,-9 0-7-16,-6 1-1 16,0 2-1-16,-4-3-2 15,-5 3 1-15,-3 0-1 16,0-3-14-16,-3 1-5 15,0-1-21-15,-3-2-8 16,0 0-31-16,3-3-13 0,9 2-70 31</inkml:trace>
  <inkml:trace contextRef="#ctx0" brushRef="#br0" timeOffset="26">18102 7498 112 0,'-9'-2'44'0,"6"2"-24"0,0 2-10 15,3-2 14-15,0 3 4 16,-3-3 6-16,3 0-2 16,0 3 1-16,0-1-18 15,0-2 2-15,0 0 3 0,0 0 0 16,9 0 0-16,6-2-2 0,9-1 1 15,6 0-4-15,9 1 1 16,11-1-3-16,10-2 0 16,20 2-7-16,6-2-2 15,16 2-2-15,11 0-2 16,9-2 3-16,9 3 2 16,9-1 0-16,2 0 2 15,13 3 7-15,18 0 3 16,0 0-2-16,2 3-1 15,-14 0-8-15,6 2-4 16,-4-3 3-16,-14 1 4 16,-21 0 1-16,-6-1 4 15,-21 1-7-15,-11 0-2 16,-13-1-1-16,-11 1 0 16,-10 0-2-16,-14-1-2 0,-10 1 1 15,-5-3 1-15,-9 0-1 16,-3 0-1-16,-3 0-6 15,-6 0-4-15,0-3-25 16,-3 3-12-16,-3 0-25 16,0 0-9-16,0 0-61 15</inkml:trace>
  <inkml:trace contextRef="#ctx0" brushRef="#br0" timeOffset="27">19097 7620 184 0,'-6'-16'68'0,"6"29"-36"0,0-7-31 0,0-6 16 15,0 2-5-15,-3 4 3 16,0 2 1-16,-3 5 2 15,-3 8-10-15,0 3 4 0,0 10 2 0,0 1-3 16,0-4 1 0,3-4-5-16,0-3-2 0,0-6 0 15,3-2 1-15,0-5-1 16,3-4 2-16,3-7 7 16,3-10-6-1,3-9-1-15,3-4-4 16,3-4-3-16,0 1 1 15,-3-1 1-15,0 3-3 16,-4 6 0-16,1-1 3 16,-3 9 1-16,0 2-1 15,0 3-2-15,3 2 5 16,6 3 4-16,0 5-5 16,3 6-2-16,-3 2-1 15,3 3-1-15,-4-6 0 0,1 1 2 16,0 0-14-16,-3-3-7 15,-3-1-28-15,-3-1-10 16,0-1-47 0,-3 3-37-16,-3-3 60 15</inkml:trace>
  <inkml:trace contextRef="#ctx0" brushRef="#br0" timeOffset="28">19159 7726 144 0,'-12'0'55'0,"15"2"-30"0,-3 4-18 16,0-1 15-16,0 3-2 16,-3 5 3-16,0 16 0 15,0 6 3-15,-3 2-14 16,-3 10 2-16,0 1 2 0,0 2 1 16,0 3 1-16,4 0-7 15,2 3-2-15,3-6-5 16,3-8-3-16,5-5 4 0,4-2 1 15,15-4 2 1,3-4 0-16,6-1 0 0,8-2 0 16,-2-8-2-16,0-8 1 15,-1-3-6-15,-2 1-1 16,-3-4-5-16,-7-4 1 16,-5-1-22-16,-3-2-11 15,-6-3-40-15,3 0-18 16,-6 0-1-1</inkml:trace>
  <inkml:trace contextRef="#ctx0" brushRef="#br0" timeOffset="29">19710 7988 192 0,'-3'-6'74'0,"6"6"-40"0,0 0-38 0,-3 0 13 0,6 3 4 16,0 2 6-16,0 6-1 15,2 5-1-15,-2 0-9 16,3 2-1-16,-3 1 3 0,0-1-6 15,0 1-2-15,0-1-10 16,0-4-5-16,-3-4-35 16,0-2-16-16,-3-8-27 15</inkml:trace>
  <inkml:trace contextRef="#ctx0" brushRef="#br0" timeOffset="30">19802 7998 172 0,'0'-2'66'0,"3"7"-36"0,0 3-29 0,6-5 14 16,-3 10 1-16,6 0 4 15,-3 3-10-15,0 0-6 16,-1 0-2-16,1 0-5 16,3-1 2-16,-3 1-67 15,6-2-54-15,-3-4 41 16</inkml:trace>
  <inkml:trace contextRef="#ctx0" brushRef="#br0" timeOffset="31">20097 8244 180 0,'0'0'68'0,"0"3"-36"0,0-3-18 16,0 3 22-16,-9 5 2 15,0 0 2-15,-3 0-11 16,0-1-5-16,-3 7-14 16,0-1-9-16,3 0-1 0,3-2-2 15,3 2-2 1,6 0 3-16,6 0-2 15,3 3 1-15,3 0 0 0,3 3 0 16,-3 2 0-16,0-3 0 16,-3-2 11-16,-3 0 3 15,-9-3 3-15,-3 1 1 16,-6-4-6 0,-3-2-2-16,-3-3-6 0,-3-5-2 15,1 0-16-15,2-2-4 16,0-6-10-16,-3 0-4 15,6-5-12-15,3-1-4 16,3-1-52 0,12-4-24-16,3 1 66 15</inkml:trace>
  <inkml:trace contextRef="#ctx0" brushRef="#br0" timeOffset="32">20150 8027 168 0,'3'19'66'0,"0"-3"-36"0,-6 13-18 15,3-11 19-15,0 12-1 16,-3 12 2-16,0 0-11 0,0 1-3 15,0-1-10-15,0-5-3 16,-3 0-1-16,0-8 0 16,0-5 2-16,3-6-3 15,0-2 0-15,1-5-1 0,-1-3 1 16,8-13-20 0,1-6 1-16,0-2 1 15,0-3 8-15,0 0 4 16,0 0 0-16,3 0 2 15,0 3 5-15,3 0 2 16,0 2 4-16,0 3 1 16,0 3-1-16,0 5-1 15,3 3 1-15,-1 5 4 16,1 5-2-16,-3 0 3 16,-6 0-6-16,0 0-3 0,-3 11-3 15,-3-3 0 1,-6-5-20-16,9 0-6 0,-6-5-32 15,9-1-13-15</inkml:trace>
  <inkml:trace contextRef="#ctx0" brushRef="#br0" timeOffset="33">20510 8337 212 0,'-6'-11'79'0,"3"-7"-42"0,-3 7-28 15,4 3 22-15,-7 3-8 0,-3 5 1 16,-3 3-11-16,-3 10-3 16,0 0-6-1,3 3-3-15,-3 3 2 0,3-1 2 0,1 3 2 16,5 3-3-16,6 3-1 16,3-6-1-16,3-3 1 15,6-5-4-15,5-2 0 16,1-6 5-16,0-2 5 15,3-14-5-15,-3 1-2 16,0-3-1-16,-3-6 1 16,0 1-1-16,-3-4 2 15,-3-1-4-15,-1 1 0 16,-2 7 1-16,0 1 2 0,-3 6-3 16,0 19-2-1,0 5 2 1,3 0 0-16,0 8 3 0,0 2-1 15,0-2 2-15,3-3-4 16,3-3 0-16,-3-2-12 16,6-2-7-16,0-6-22 15,0-3-9-15,0-5-28 16,0-5-48 0,0-9 35-16</inkml:trace>
  <inkml:trace contextRef="#ctx0" brushRef="#br0" timeOffset="34">20635 8363 156 0,'-3'0'57'0,"3"8"-30"0,0 6-18 0,0-4 14 16,0 3 4-16,-3 11 4 15,0 3 5-15,0 7 4 16,-2 3-21-16,-1 3 0 0,3 7 2 16,0-2-8-16,0-7-2 15,3-7-6-15,-3-4-4 16,3-9 2-16,0-2 0 15,-3-5-8-15,3-6-4 16,0-5 5-16,0-5 1 16,0-9 5-16,0-7 1 15,3-3-1-15,-3-5-2 16,0-2 3-16,3-1 0 16,0-10-4-16,3 7-1 15,0-2 1-15,-1 3 0 16,1-1 1-16,3-4 0 0,0-1-3 15,3 6 0-15,6 2 2 16,0 8 2-16,0 5 0 16,-3 12 2-16,0 9 2 15,-4 14 4-15,-5 5 7 16,-6 3 2-16,-3 2-5 16,-6 1 0-16,-2-1-8 15,-1-4-1-15,0-4-13 16,0-5-7-16,0-2-31 15,3-6-15-15,0-7-73 16</inkml:trace>
  <inkml:trace contextRef="#ctx0" brushRef="#br0" timeOffset="35">20859 8393 252 0,'-6'10'96'0,"9"-5"-52"0,9 6-51 0,-4-6 16 16,1 1 3-16,3-1 7 16,0 0 3-16,0-2 2 15,3 0-13-15,3-6-2 0,3 0-2 16,-3-2-3-16,-1-3-1 16,-5-3-3-16,0-2-3 15,-6 0-1-15,-3-6 3 0,-9 4-7 16,-6 1 1-16,-3 4-6 15,-2 2 1-15,-4 10 1 16,0 6 5-16,0 3 3 16,0 2 2-16,3 0 7 15,6 3 4-15,4 5 6 16,2 3 4-16,6-3-6 16,6-2-1-16,2-1-9 15,4-2-3-15,3 0 1 16,6-3 3-16,6-5-13 15,0-2-7-15,-1-6-19 16,1-3-6-16,-3-5-25 16,-3-8-9-16,9-2-25 15</inkml:trace>
  <inkml:trace contextRef="#ctx0" brushRef="#br0" timeOffset="36">21341 7945 204 0,'-6'3'77'0,"3"5"-42"0,-3 5-34 0,3-5 16 15,-3 13 6-15,0-2 8 0,0 2-16 16,0-2-6-1,0-1-6-15,0-2-3 0,3 0 3 0,0-3-35 16,3-2-16-16,0-6-57 16</inkml:trace>
  <inkml:trace contextRef="#ctx0" brushRef="#br0" timeOffset="37">21418 7982 216 0,'-6'14'82'0,"6"-6"-44"0,-6 26-38 0,3-23 18 16,-3 2-6-1,0 3 1-15,0 0-10 0,1-1-1 16</inkml:trace>
  <inkml:trace contextRef="#ctx0" brushRef="#br0" timeOffset="38">21868 8366 144 0,'-6'-8'55'0,"6"6"-30"0,0 2-14 0,0 0 15 16,-3 2 1-16,-3 3 3 15,0 3-7-15,-3 3-4 16,0 2-11-16,0 14 1 0,0-3 4 15,3-1-9-15,6 1-2 0,6-3 0 16,6-2 3 0,0-3 4-16,12-6 5 0,0-4-4 15,-1-6 2-15,-2-6-3 16,0 1 2-16,-6-6-2 16,-3-2 0-16,-6-3-1 15,-6-2 0-15,-6-1-4 16,-6 1-1-16,-3 2-6 15,-3 3-2-15,6 2-25 16,3 3-8-16,0 3-35 16,18-3-71-1</inkml:trace>
  <inkml:trace contextRef="#ctx0" brushRef="#br0" timeOffset="39">22281 8107 220 0,'0'-19'85'0,"-3"14"-46"0,-5-13-24 0,2 12 24 16,-3 4-4-16,-3-1 2 15,-3 3-18-15,0 8-7 16,-6 0-7-16,-3 10-8 0,3 9-1 16,4 18 0-16,5 8 2 15,3-3 1-15,3 0 1 16,9 0 0-16,0-5 2 0,6-2-3 15,0-9 0 1,-3-5-17-16,0-5-8 0,-9-11-74 16,3-5-19-1</inkml:trace>
  <inkml:trace contextRef="#ctx0" brushRef="#br0" timeOffset="40">21927 8350 288 0,'18'-2'107'0,"-3"-4"-58"0,6 9-44 15,-9 0 22-15,6-3-15 0,11 5-2 16,1 0-6-16,3-2-1 16,3-1-1-16,2 1-30 0,4 0-11 15,6-6-93 1</inkml:trace>
  <inkml:trace contextRef="#ctx0" brushRef="#br0" timeOffset="41">22740 8096 184 0,'-3'3'68'0,"3"5"-36"15,-3 13-29-15,3-5 15 0,-6 8 8 16,0 18 6-16,0 3-1 16,-3 0-1-16,0 3-17 15,0-6-8-15,3-2-1 0,0-6-1 16,0-5 1-16,3-8-5 15,0-2 1-15,0-6-7 16,3-5-3-16,0-8-3 16,3-5 0-16,3-9 7 15,0-7 3-15,3-3 0 16,6 1 0-16,0 2-1 16,9 2 0-16,0 3 7 0,2 8 3 15,-2 6 1 1,3 7 1-16,-3 5 7 0,-3 6 4 15,-6 5 0-15,-7 1 0 16,-5-1-1-16,-6-3-2 16,-5 1-6-16,-7-1-2 15,-6-2-9-15,-3-5-4 16,-6-3-15-16,-2-6-7 16,8-2-17-16,-3-2-7 15,6-1-20-15,3-2-7 16,6 0-7-1</inkml:trace>
  <inkml:trace contextRef="#ctx0" brushRef="#br0" timeOffset="42">22892 8464 196 0,'-15'21'74'0,"12"-5"-40"0,-3 0-24 15,6-8 20-15,0 2 2 16,3 4 5-16,6-1-7 16,3 3-3-16,3 0-15 15,2-3-1-15,4-3 2 0,3-2 2 16,-3-2 0-16,0-6 4 16,-3-3 0-16,-1-2-6 15,-2-6 0-15,-3-2-4 0,-3 0 0 16,-9-6-8-1,0-5 0-15,0 1-17 0,-9 1-4 16,-12 1-10-16,6 5-2 16,-5 3-6-16,-1 5-4 15,0 3-17-15,3 5-5 16,3 5-41 0</inkml:trace>
  <inkml:trace contextRef="#ctx0" brushRef="#br0" timeOffset="43">23392 8377 220 0,'3'-6'85'0,"0"9"-46"0,3 0-24 16,-6-3 24-16,0 0-6 15,-3 5 3-15,-3 3-16 16,-3 5-6-16,-3 8-9 15,-9 3-2-15,-6 3 3 0,6-1-3 16,-8 3 0-16,8-2-3 16,0-4-1-16,3-4-26 15,3-3-9-15,-3-6-42 16,9-4-15-16</inkml:trace>
  <inkml:trace contextRef="#ctx0" brushRef="#br0" timeOffset="44">23127 8382 236 0,'3'-3'88'0,"6"6"-48"0,6 2-29 0,-4 3 21 16,4 5 7-16,6 11 6 16,3 3-11-16,6 2-3 15,0 5-18-15,2 1-8 0,4-6-1 16,-3-5-27-16,2 2-10 15,-5-15-58-15,3-9-26 16,-9-4 1 0</inkml:trace>
  <inkml:trace contextRef="#ctx0" brushRef="#br0" timeOffset="45">11331 8009 192 0,'-9'0'71'0,"9"3"-38"0,0 10-25 0,0-8 18 16,0 3 7-16,0 0 4 15,0 0-6-15,-3 3-2 0,3-1-16 16,0 3-6-16,3 3 0 0,0 0-4 16,0 0 0-16,0 0-1 15,0-3 1-15,0 3-22 16,-3-5-7-16,0-1-31 16,-3-2-12-16,-3 0-38 15</inkml:trace>
  <inkml:trace contextRef="#ctx0" brushRef="#br0" timeOffset="46">11354 7821 212 0,'-8'-21'79'0,"8"21"-42"0,0-3-41 0,0 3 13 16,0 0-10-16,0 0-1 16,5 3-2-16,1 0 3 15,3 12-55-15,0 1-22 16,0 3 4-16,6-3 5 16</inkml:trace>
  <inkml:trace contextRef="#ctx0" brushRef="#br0" timeOffset="47">11569 7993 152 0,'-3'-5'57'0,"6"5"-30"0,-3 2-16 0,0-2 15 0,0 0 1 16,-3 0 3-16,-3 0-12 15,-3 3-5-15,-3 0-8 16,-6-1-6-16,-3 9-2 0,0 5 4 15,1 0 1-15,2 5-3 16,0 3-1-16,6-1 1 16,6 1 0-16,3 0 1 15,6-3 0-15,9-7 4 16,6-4 2-16,0-7 4 16,0-9 1-16,2-4-1 15,-2-9-1-15,-3 1-8 0,0-3 0 16,-3-6-1-1,-3 1 2-15,-3-3-1 0,-3 0 2 16,-3-3-4 0,-3-8 0-16,0 3-1 0,0 5 0 15,-3 3 2-15,3 5 2 16,0 9-6-16,0 1 1 16,0 6-1-16,3 6 2 15,0 4-4-15,3 12 2 16,3 9 0-16,0 6 2 15,0 6 3-15,0 2 4 16,0 0 0-16,3 0 0 0,-3-3-3 16,6-2 1-16,-1-5-15 15,4-6-7 1,0-8-63-16,-3-2-53 16,3-9 44-16</inkml:trace>
  <inkml:trace contextRef="#ctx0" brushRef="#br0" timeOffset="48">11747 8043 204 0,'-6'0'77'0,"6"11"-42"0,6-3-43 16,-3-5 10-16,0 2 3 16,3 0 6-16,3-2 8 15,3-1 5-15,0-2-12 16,3 0-2-16,0 0-3 0,3-8-3 15,0 1-1-15,-1-4-1 0,-2 0 1 16,-3-2-2 0,-3 3 2-16,-9-4 0 15,-6 4-1-15,-6 2-2 16,-3 2 1-16,-3 6-1 16,-2 6-3-16,-1 4 2 15,0 6 1-15,3 0 2 16,6 0-3-16,3 0 0 15,3 2 7-15,3 1 4 16,6-1-8-16,6 1-2 16,3-3 1-16,3 0 3 15,0-3-8-15,0-5-4 16,3-3-29-16,3-2-14 16,-4-3-55-16</inkml:trace>
  <inkml:trace contextRef="#ctx0" brushRef="#br0" timeOffset="49">12000 8078 180 0,'0'8'68'0,"0"2"-36"0,0 6-29 16,0-8 17-16,0 3 1 15,0-1 4-15,0-2-13 16,0 0-5-16,0 0-4 15,0-3 0-15,0-2 2 0,0-3-2 0,0-3 0 16,0-2-1-16,0-3 1 16,3-5-4-16,3 0 0 15,0-3 1-15,3 0 0 16,0-3-3-16,0 6 2 16,6 3 1-16,3 2 2 15,-3 8-1-15,0 5-1 16,-1 3 1-16,1 2 1 15,-3 4-1-15,-3 2 2 16,0 2-2-16,0 1-1 16,-3-4 1-16,0-1-1 15,0-1-27-15,0-8-9 16,0-2-48-16,0-6-37 16,3-2 47-16</inkml:trace>
  <inkml:trace contextRef="#ctx0" brushRef="#br0" timeOffset="50">12361 7779 220 0,'-3'-6'82'0,"3"9"-44"0,0 0-47 16,3-1 14-16,-3 6 15 15,-3 14 10-15,3 4-3 16,0 6-1-16,3 10-15 0,-6 0-2 0,3 1-2 15,3-1-1 1,0-2-1-16,-3-3-1 0,2-5 0 16,-2-1-9-16,0-7-2 15,0-5-34-15,0-11-15 16,0-6-44 0,-2-2-37-16,-10-8 55 15</inkml:trace>
  <inkml:trace contextRef="#ctx0" brushRef="#br0" timeOffset="51">12221 7982 260 0,'-6'-5'99'0,"9"8"-54"0,0-6-42 0,0 3 21 0,3 0-5 16,3 0 1-16,5 0-11 15,1 0-3-15,0 0-4 16,3 0-6-16,6 3 0 0,-6-1-40 15,3-2-18-15,-4 0-56 16</inkml:trace>
  <inkml:trace contextRef="#ctx0" brushRef="#br0" timeOffset="52">12521 7990 220 0,'0'14'85'0,"0"7"-46"0,-3 3-30 16,3-14 19-16,0 6-5 0,0 5 0 15,0 0-10 1,0 1-3-16,0-4-6 0,0-2-3 16,0 0 2-16,0-8-42 0,0-6-18 15,0-4-57 1</inkml:trace>
  <inkml:trace contextRef="#ctx0" brushRef="#br0" timeOffset="53">12515 7797 176 0,'0'0'68'0,"0"0"-36"0,6 0-42 0,3 0 11 16,6 0-12-16,3 3-3 0,0 5-54 16,3 0-23-16,2 5 45 15,4 0 21-15</inkml:trace>
  <inkml:trace contextRef="#ctx0" brushRef="#br0" timeOffset="54">12881 7736 188 0,'-8'-21'71'0,"5"13"-38"0,-9-2-10 16,0 7 24-16,0 0-7 16,0 3 2-16,-3 3-22 15,0 5-9-15,0 5-7 16,0 8-6-16,0 14 1 0,1 5 1 15,2 2 2-15,3 5-1 16,0-2-1-16,3-2 3 16,3-1 0-16,0-5-1 0,0-2 1 15,3-6-15 1,-3-6-5-16,0-7-48 0,0 0-23 16,0-5-20-1</inkml:trace>
  <inkml:trace contextRef="#ctx0" brushRef="#br0" timeOffset="55">12524 8043 200 0,'-3'-2'77'0,"21"-1"-42"0,-3-8-32 0,-3 9 17 15,0-1-1-15,3 1 1 0,6-1-11 16,2 0-5-16,4 3-3 15,0 0 1-15,0 0 1 0,0 3-43 16,-4-3-18-16,1 0-37 16,-6 0-16-1,-3 0 57-15</inkml:trace>
  <inkml:trace contextRef="#ctx0" brushRef="#br0" timeOffset="56">12884 8041 212 0,'0'24'79'0,"-3"-17"-42"0,3 9-37 16,0-5 18-16,0 2-10 15,0 3-2-15,0 0-3 16,0 0 0-16,3-3-2 16,-3 0-12-16,0-2-4 0</inkml:trace>
  <inkml:trace contextRef="#ctx0" brushRef="#br0" timeOffset="57">12867 7956 164 0,'6'-5'63'0,"-1"-3"-34"0,4 5-36 0,-3 3 10 15,3 0-45-15,0 0-17 0,0 3 1 16,0-1 4-16</inkml:trace>
  <inkml:trace contextRef="#ctx0" brushRef="#br0" timeOffset="58">13018 8102 192 0,'-3'7'74'0,"9"-1"-40"0,9 2-35 16,-9-3 12-16,0-2 10 15,3-3 6-15,0-3-7 16,3-2-4-16,0-1-9 15,0-2-7-15,0 1-1 0,-3-4 1 16,-1-5 2-16,-5 0-3 16,-3 3 0-16,-3 2 1 0,-2 3 2 15,-4 3-1-15,-3 10 2 16,-3 1-7-16,-6 4 1 16,3 4 1-1,3 1 3-15,3 4 2 0,3 5 1 16,3 0 0-16,9-3 0 15,6 3-2-15,3-1 1 16,3-4 0-16,0-6 1 16,3-2-22-16,3-11-8 15,0-3-31-15,-1-2-14 16,-2-3-17 0</inkml:trace>
  <inkml:trace contextRef="#ctx0" brushRef="#br0" timeOffset="59">13262 8107 152 0,'-3'-8'57'0,"3"11"-30"0,3-1-32 16,-3 3 12-16,3 3 7 16,0 3 8-16,0 2 9 15,3 6 5-15,0-1-19 16,-3-2-5-16,0-3-1 0,3-2-5 16,-3 0 2-16,-3-6 28 15,-3-5-18 1,-3-5-3-16,3-3-7 15,0-6-1-15,0-1 2 16,3-7 2-16,6 1-3 16,6 0-3-16,0 5-5 15,6-2-2-15,3 4-2 0,6 1 3 16,2 3-13 0,-2 7-6-16,-3 3-55 15,0 8-26-15,-3-8-8 16</inkml:trace>
  <inkml:trace contextRef="#ctx0" brushRef="#br0" timeOffset="60">11143 8395 160 0,'-3'-8'60'0,"3"8"-32"0,-9 0-15 0,6 0 19 16,-6 6-12-16,-3 2-1 15,-8 2-7-15,-4 9 0 16,0 4-7-16,0 4 4 0,3 7 1 0,3 6 1 16,4 10 1-16,8 3-6 15,6-8-2 1,6-3-2-16,11-7-2 0,4-6 1 16,6-8-1-16,0-5-27 15,6-8-9-15,-7-8-53 16,7-3-40-1,-6-2 50-15</inkml:trace>
  <inkml:trace contextRef="#ctx0" brushRef="#br0" timeOffset="61">11158 8641 160 0,'-3'0'63'0,"3"3"-34"0,0-3-19 0,0 0 20 0,0 5-18 16,0 3-4-16,0 5 1 15,0 6 2-15,0-1-6 16,0 1-3-16,3-1-1 0,6 1-4 16,0-6 2-16,0-2 3 15,3-6 1-15,0-2-4 16,-3-3-1-16,-1-3-4 15,1-18-5 1,-3 2-1-16,-3 4 8 16,0 4 5-16,-3 3-3 15,0 3 0-15,0 2 1 16,0 3 0-16,3 16 7 16,3 2-1-1,0-4 0-15,3-1 4 0,0-2 2 16,3-4 0-16,0-1 3 15,0-4 2-15,0-2-1 16,0-2-1-16,-3-1-1 16,-1-5-7-16,-2 0-4 15,0 0-4-15,0 0-1 16,-3-8-42 0,-3 3-29-1,0-3-55-15</inkml:trace>
  <inkml:trace contextRef="#ctx0" brushRef="#br0" timeOffset="62">11384 8504 76 0,'6'-19'30'16,"-3"19"-16"-16,3-13 3 0,0 10 16 0</inkml:trace>
  <inkml:trace contextRef="#ctx0" brushRef="#br0" timeOffset="63">11417 8472 217 0,'9'11'32'0,"-3"4"-10"15,0 7-6-15,-3 7-10 16,0 2 11-16,-6 12 6 0,6-4-3 16,-6-4-1-16,6-9-9 15,0-2-4-15,-3-5-1 16,0-6-1-16,3-3-2 16,-3-2 1-16,3-2 0 0,3-9 3 15,0-2-8-15,0-8 0 16,0-6-2-16,-1 3-1 15,1 0 1-15,0 0 0 16,0 3 0-16,0 5 3 16,0 3-2-16,0 2-1 15,0 6 5-15,3 2 3 16,0 8 3-16,0 3 1 16,-3 0-2-16,0 0-1 15,0 0-3-15,0 0 1 16,0-3-2-16,0-2-1 15,-3-6-21-15,3 0-11 16,0-5-26-16,-4-2-11 0,10-4-14 16</inkml:trace>
  <inkml:trace contextRef="#ctx0" brushRef="#br0" timeOffset="64">11700 8670 160 0,'-3'3'60'0,"6"0"-32"0,-3-1-24 16,0 4 13-16,0 4-2 15,0 9 4-15,0-3-7 16,3-1-2-16,-3-1-5 16,3-4-4-16,0 1 2 0,0-3-7 15,0 0-1-15,-3-8-58 16,0 0-51 0,3 0 30-16</inkml:trace>
  <inkml:trace contextRef="#ctx0" brushRef="#br0" timeOffset="65">11688 8583 212 0,'-6'-8'79'0,"6"8"-42"0,0 0-43 0,0 0 14 15,0 0-12-15,3 0-1 16,3 0 2-16,3 0 1 16,3 0 2-16,6 0-22 0,-1 0-10 15,1 0-26 1,0 0-26-16,-3 0 29 15,-3 0 35-15,-3 0 20 16,0 0 39-16,-6 3 14 16,-3-3-11-16,-3 5-5 15,-3 3-8-15,-3 3-4 0,-3 2-13 16,3 3-8-16,0 8-2 16,3 2 0-16,3-2 1 0,3-3 3 15,6 0 3-15,3-2 0 16,3-6 2-16,3-3-6 15,3-2-1-15,6-2-7 16,-7-9-2-16,1-2-20 16,0-8-9-16,-3-6-29 15,0-2-32 1,-3 0 31-16</inkml:trace>
  <inkml:trace contextRef="#ctx0" brushRef="#br0" timeOffset="66">11935 8506 96 0,'-3'11'38'0,"6"0"-20"0,0 7-4 0,0-7 15 16,0 5 6-16,0 5 5 16,0 2-6-16,-3 12-3 15,-3-6-17-15,3-3-4 0,0-4 0 16,-3-7-8-16,3-1-1 15,0-6 3-15,3-8 5 16,3-11-3-16,0-2-9 16,3 0-6-1,0-1 2-15,-1 1 4 0,4 3 2 16,0 4 1-16,0 6 0 16,-3 3 0-16,0 8 2 15,0 7 3-15,-3 1-4 16,0-1-1-16,3-2 0 15,0-3 0-15,-3 0-29 16,3-2-10-16,3 0-56 16</inkml:trace>
  <inkml:trace contextRef="#ctx0" brushRef="#br0" timeOffset="67">12375 8446 160 0,'-11'-3'60'0,"22"6"-32"0,-17-1-22 0,6 6 17 16,0 5 1-16,0 3 5 15,0 5-2-15,-5 8-2 16,-1 1-13-16,0 4 1 0,0 6 1 16,3-9-7-16,0-4-2 0,0-3-3 15,0-8 1 1,0-3 0-16,0-3 1 0,3-2-2 16,0-8 1-16,0-5-7 15,0-8-1-15,0-3-5 16,6 0-1-16,6-2-1 15,3-1 0-15,-1 3 0 16,1 3 0-16,3 2 2 16,-3 6 4-16,0 5 1 15,0 5 3-15,-3 6 7 16,-3 5 5-16,-6 5 8 16,-3 0 6-16,-3-2-11 15,-3-1-2-15,-3 1-7 16,-3-6-3-16,0 0-14 0,-3-2-6 15,3-6-26-15,-6 0-8 16,3-2-46 0</inkml:trace>
  <inkml:trace contextRef="#ctx0" brushRef="#br0" timeOffset="68">12500 8668 140 0,'-3'5'55'0,"3"3"-30"0,0 13-16 0,0-8 16 15,0 3 1-15,0 0 2 0,3 0-2 16,0 0-1-16,6 0-14 16,3-3 0-16,6-2 2 15,0-6 2-15,0 0 3 0,0-5 1 16,0-2 1-16,-4-6-5 15,1 0 1-15,-3-6-3 16,-3-4 0-16,-6-1-5 16,-6 3-3-16,-3 1-2 15,-3-1 0-15,-9 0-4 16,-2 5-2-16,-1 3-14 16,3 3-6-16,3 0-15 15,3 2-4-15,3 0-19 0,6 1-9 16,3-1-26-1</inkml:trace>
  <inkml:trace contextRef="#ctx0" brushRef="#br0" timeOffset="69">12864 8594 220 0,'0'0'82'0,"3"2"-44"0,0 1-44 15,-3 8 16-15,-3 4 5 16,-6 9 6-16,-6 5 4 16,0 0-13-16,0-2-5 0,0-3-2 15,3 0-1-15,0-6 0 16,0-2-9-16,3-5-4 0,1-4-46 16,-1-1-19-1,3-6-26-15</inkml:trace>
  <inkml:trace contextRef="#ctx0" brushRef="#br0" timeOffset="70">12691 8602 192 0,'3'2'71'0,"3"1"-38"0,6 2-23 16,-6 0 20-16,6 3 6 15,0 6 8-15,5-1-11 16,7 11-4-16,0 2-17 15,-3 1-8-15,0-4 0 0,0-1-3 16,-4-4 2-16,-2-2-18 16,0-5-6-16,-3-1-52 0,0-5-20 15</inkml:trace>
  <inkml:trace contextRef="#ctx0" brushRef="#br0" timeOffset="71">12980 8464 144 0,'0'-5'55'0,"3"7"-30"0,0-2-10 0,-3 0 34 16,0 8-13-1,0 3-8-15,0-1-8 16,0-2-12-16,0 0 4 0,-3 0 3 16,3-2-5-16,-3-1-1 15,3-2-5-15,0-1-1 16,0-2 1-16,0 0 0 15,0 0-5-15,3-2 1 16,6-4 2-16,5-2 1 16,1-5-4-16,0 2-1 15,0 1-2-15,3 2 3 16,0 3 0-16,0-1 1 16,0 1 0-16,-4 2 2 0,1 3-1 15,-3 0-1-15,-3 8-2 16,-9 8 12-1,-3 0 4 1,-3 0 3-16,-3 3-6 16,0-1-2-16,0 1-5 15,3-1-3-15,1-2 0 16,-1-3 1-16,3 0-3 16,0 1 0-16,3-6 1 15,3-3 0-15,0 0-29 16,3-2-10-16,-1-3-65 15,1 2-54 1,0-2 57-16</inkml:trace>
  <inkml:trace contextRef="#ctx0" brushRef="#br0" timeOffset="72">13134 8776 204 0,'-8'6'77'0,"10"-4"-42"0,-2 3-41 0,0-5 14 16,0 0-1-16,0 0 4 15,0 0-4-15,6 0 1 16,0 0-49-16,0 0-75 16,0-2 8-1</inkml:trace>
  <inkml:trace contextRef="#ctx0" brushRef="#br0" timeOffset="73">13322 8453 256 0,'-3'-5'96'0,"6"3"-52"0,3 2-51 15,0 0 16-15,3 2 1 16,0 9 3-16,3 5 7 0,0 2 4 16,-1 9-12-1,-2 4 4-15,0 1 2 0,-3 5-8 0,-6 3-1 16,-3-3-3-16,-6-5-1 16,-8-3-19-16,-7-5-7 15,-3-6-59-15,3-2-22 16,-6-3-14-1</inkml:trace>
  <inkml:trace contextRef="#ctx0" brushRef="#br0" timeOffset="74">13676 8160 132 0,'0'-3'52'0,"0"3"-28"0,3 0-13 0,-3 0 18 15,0 0-8-15,0 0 0 16,6 3-3-16,3-1-2 0,0 4-8 15,6 4 4-15,3-2 3 0,0 3 4 16,5-1 1-16,1 1-5 16,12 5 1-16,0-3-3 15,2-2 0-15,4 5-1 16,0-11 2-16,-1 5-1 16,7-10 2-16,-6 0 1 15,-1-5-1-15,-2 0-3 16,0-3 0-16,-1-3-3 15,-5 1 0-15,0-4-3 16,-3-1 1-16,-4-1-2 16,1-3 2-16,-3-2-4 15,0 3 0-15,0-9-1 16,-3 1 1-16,-4-1 4 0,1 1 6 16,-3-1-7-16,0-2-3 15,-3-8 0-15,0 3 2 16,0-3-4-16,-3 0-1 15,3 2-2-15,-4 3 0 16,-2 3 4-16,0 6 1 16,0-1-4-16,-3 5-1 15,0 3 1-15,0 3 2 16,0 3 0-16,-3 2 2 16,3 0-4-16,-3-3 0 15,0 0 1-15,0 6 0 16,0 3-3-16,0-4 2 15,0 6 1-15,0 0 0 16,-3 3 0-16,-3 5 0 16,-3 0-3-16,-3 2 2 0,1 1 1 15,-4 0 0-15,0-1 0 16,0 1 0-16,3-1 0 16,0-2 0-16,3 0-5 15,0-3 1-15,3 1 2 16,0-4 3-16,3 1-2 15,0-3 0-15,3 0-1 16,0-3 0-16,3 1 2 16,0-4 2-16,3 1-6 15,3-3-1-15,0 0 2 16,6 0 1-16,-3-5 2 0,6 3 2 16,0-4-3-16,-3-2 0 15,-1 3 1-15,1 3 2 16,0-1-1-16,-3 6-1 15,0-1-2-15,0 9-1 16,-3 5 8-16,0 5 4 16,0 3-2-16,3 5 1 15,2 0-5-15,-2 1 0 16,3-4-1-16,-3 1 1 16,0-1-7-16,-3-7 1 15,0-3-52-15,3-3-21 16,3 0-87-1</inkml:trace>
  <inkml:trace contextRef="#ctx0" brushRef="#br0" timeOffset="75">14129 12224 128 0,'0'-8'49'0,"3"5"-26"0,0-2-7 16,-3 5 18-16,0 0 4 15,0 0 2-15,3 0-11 16,-3 0-5-16,6 5-14 16,-4 3-4-16,1 3-2 0,0 10 6 15,0 5 4-15,-3 9-1 16,0 2 2-16,0 0-2 0,-3 0 2 16,0 5-4-16,0 3-1 15,3-3-6 1,0-4-3-16,0-4 2 0,0 3 0 15,0-8-1-15,0-2 1 16,0-9-2-16,0-2-1 16,0 0 3-16,0-6 0 15,0-4 1-15,0-1 2 16,0-5-3-16,0 0 0 16,0 0-1-16,6 0-2 15,0-8-2-15,3 3 1 16,6-1-1-16,0-4 0 15,6 2 2-15,3 0 2 0,0 3-3 16,2-1 0-16,-2 4-1 16,0-1 0-16,-3 0 2 15,-3 3 0-15,-3 0 0 16,-1 3 0-16,-2-3 0 16,-3 3 2-16,0-3-14 15,0-6-38 1,0-1-6-16,-3-1-30 15,0 0-10-15,3 0 8 16</inkml:trace>
  <inkml:trace contextRef="#ctx0" brushRef="#br0" timeOffset="76">14492 12554 204 0,'-15'-5'77'0,"12"5"-42"0,0 0-32 0,3 0 17 16,0 0-10-16,0 0-3 15,6 5 2-15,3 1 2 16,6 2-6-16,3 0-3 0,2 2-1 16,4 3-1-16,0 3 0 15,-3 3 0-15,-3 2 0 0,-6 3 4 16,-6 2 5-1,-6 1 1-15,-6-1 4 0,-3 3-1 16,-6-5 0-16,0-5-7 16,0-3-4-16,0-3-21 15,0-3-8-15,3-2-169 32,12-8 78-32</inkml:trace>
  <inkml:trace contextRef="#ctx0" brushRef="#br0" timeOffset="77">14385 12560 140 0,'0'-3'55'0,"-12"0"-30"0,18 3-3 0,-9 0 23 16,3 0-10-16,0 0 15 16,-3 0-10-1,0 0-13-15,6 0-6 16,3 0-13-16,-3 0-3 16,9 3 3-1,-1 0-4-15,1-1 0 16,3 4-2-16,0-1-2 0,0 0 1 15,3 3 1-15,-3 0-3 16,0 0 0-16,0 0 3 16,-1 0 1-16,1 0-1 15,-3-3-2-15,-3 1-2 16,3-1 4 0,-3 0 0-16,0-2 2 15,-9-3 6 1,0 0 0-16,0 0-1 15,0 0 1-15,0 2-5 16,-3 1-3-16,-3 2 1 16,0 1 0-16,-6 2 5 15,-3 5 3-15,0 8 0 16,-3-3 1-16,4 1-6 0,-1-3-4 16,3 0 1-16,0-3 0 15,3-2-6-15,3-4-2 16,0-1-18-16,0-1-8 15,3 0-10-15,0-2-4 16,3 2-27-16,0-5-11 16,6 0-25-1</inkml:trace>
  <inkml:trace contextRef="#ctx0" brushRef="#br0" timeOffset="78">14798 12459 72 0,'3'-2'27'0,"-3"-4"-14"0,3 4-15 16,3 2 54-1,0 0-16-15,0 0-18 0,-3 0-11 16,-3 0-8-16,0 0-3 16,3 10 3-16,0 3 6 0,-3 1 5 15,0-1 1-15,0 0 1 16,-3 3-4-16,3 0 0 15,-3 0-3-15,3-3 0 16,0 0 1-16,0-2 1 16,0-3-1-16,-3 0 1 15,0-3-2-15,6 0 4 16,-6-2-1 0,0-3 1-16,9 0-1 15,3-3-4 1,3 1-5-16,0-4 0 15,3 1-1-15,0 0 0 0,3-1 4 16,2 1 1-16,1 3-4 16,3 4-1-16,0 3-2 15,3 6 3-15,-4 2-2 16,1 3 1-16,-6 3 4 16,-3 4 1-16,-3-1-4 15,-6-1 1-15,-3-3 6 16,-9 1 4-16,-3 2-3 15,-3-2-2-15,-3-4-2 16,-3-1-3-16,-3-4 1 16,-2-2 1-16,-1 0-1 15,3-3-1-15,0 1-21 0,0-4-11 16,3 1-105 15,-2-3 34-31</inkml:trace>
  <inkml:trace contextRef="#ctx0" brushRef="#br0" timeOffset="79">14763 12467 100 0,'-3'0'38'0,"6"11"-20"0,0-6-21 16,3-2 34-16,0-1 0 16,11 1-4-16,4-3-2 15,3 0-8-15,9 0-2 16,0 0-9-16,-1-8-2 0,1 3 0 16,3 2 0-16,-7 0 0 15,-5 1-2-15,0-1-2 16,-9 1 1-16,0-1-1 15,-3 0-20-15,-3 3-7 0,0 0-123 32,-3 3 80-32</inkml:trace>
  <inkml:trace contextRef="#ctx0" brushRef="#br0" timeOffset="80">15596 12639 72 0,'3'-2'30'0,"-6"2"-16"0,3 2-1 0,0 1 11 15,-3 2-4-15,-6 3-1 16,-3 8 2-16,-3 10 1 16,-5 3-5-16,-4 1-2 15,-3 1-9-15,0 1-6 0,3 0-1 16,3-3 1-16,4-5 2 15,2-3-1-15,-3-5 2 16,6-3 0-16,0-2 1 0,3-3-29 16,3-3-10-16,0-3-36 31</inkml:trace>
  <inkml:trace contextRef="#ctx0" brushRef="#br0" timeOffset="81">15334 12647 132 0,'-3'-10'49'0,"3"10"-26"0,3-3-25 15,-3 3 11-15,6 3 0 16,0 2 5-16,3 3 3 16,3 2 4-16,0 9-11 15,6 10-1-15,-1-3-2 0,4 1-1 0,0 2-1 16,0-3-3-1,0 1-2-15,0-6 5 16,-3 3 1-16,-1-3-2 0,1-5-1 16,-3-3-30-16,-3-2-12 15</inkml:trace>
  <inkml:trace contextRef="#ctx0" brushRef="#br0" timeOffset="82">15712 12708 184 0,'-3'-13'68'0,"3"13"-36"0,0 0-26 15,0 0 28 1,9-3-7-16,6-2-5 16,0-1-1-16,6 1-12 15,3-3-3-15,2 0 0 0,1 0-3 16,0 3-2-16,-3 0-3 16,0 0 1-16,-1 2-28 15,-2 0-13-15,-3 3-47 16,-6 3-38-1,-9 0 52-15</inkml:trace>
  <inkml:trace contextRef="#ctx0" brushRef="#br0" timeOffset="83">15804 12832 140 0,'-9'3'52'0,"9"-6"-28"0,3 3-26 0,-3 0 9 15,0 0 12-15,6 3 8 16,3-3 1-16,3 0 1 16,3 0-16-16,6 0-10 0,0 0-3 0,0 0 0 15,2 0 2 1,1 0-14-16,0-3-5 16,0 3-35-16,-3-2-54 15,-3-1 19-15</inkml:trace>
  <inkml:trace contextRef="#ctx0" brushRef="#br0" timeOffset="84">16221 12615 152 0,'15'-10'57'0,"-12"7"-30"0,3-5-18 0,0 6 14 16,0-1-11-16,3 0-2 15,3 1-6-15,0 2-1 16,0 0-1 0,-1 5-6-16,-2 3-2 0,0 2 5 0,-6 6 2 15,-6 8 1-15,-9 8 1 16,-3 0-2-16,-8-1-1 15,-4 1-4-15,0-3 0 16,0 3-3-16,1-6 2 16,5-2 5-16,3-5 2 15,6-3-3-15,3-3-1 16,3-3 3-16,6-2 3 0,6-2 10 16,3-4 5-1,9-4-5-15,6-1-3 0,2 0-4 16,1 1 0-16,0-6-4 15,0 8 0-15,-3 0-1 16,-1 0-2-16,-5 0-2 16,-3 0 1-16,0 0-21 15,-3 0-8-15,-3 0-31 16,0 0-45 0,3 2 28-16</inkml:trace>
  <inkml:trace contextRef="#ctx0" brushRef="#br0" timeOffset="85">16659 12623 88 0,'0'-10'33'0,"0"10"-18"0,-12-3 2 0,9 6 14 16,0-1-8-16,-3 4 0 15,-3 2-12-15,-3 2-2 16,0 11-5-16,-3 8 2 0,3 6 0 16,6-1 2-16,3 3 0 15,6-2 4-15,3-4 5 16,6-4 2-16,12-3 1 16,3-8 0-16,9-6 0 0,-1-10-7 15,1-8-3-15,-6-5 1 16,-3-8 3-16,-13-3 3 15,-8-13 2-15,-9-3-4 16,-8-2-1-16,-7 8-6 16,-3 4-3-16,0 7-13 15,-3 4-8-15,3 3-40 16,3 6-16-16,4 4-47 16</inkml:trace>
  <inkml:trace contextRef="#ctx0" brushRef="#br0" timeOffset="86">17504 12806 140 0,'3'-5'52'15,"-3"7"-28"-15,0 3-22 0,3-2 12 0,-3 2 2 16,0 6 4-16,0 0-1 16,0 2-2-16,0-3-9 15,-3 1-3-15,3 5 1 16,0-3-3-16,3-2-2 16,0-3 0-16,-3 0-15 15,0-3-5-15,0-5-118 31,0-8 50-31</inkml:trace>
  <inkml:trace contextRef="#ctx0" brushRef="#br0" timeOffset="87">17480 12692 156 0,'-3'-26'57'0,"6"23"-30"0,0 0-34 0,0 3 10 15,-3 0-14-15,0 0-5 16,6 0-12-16,0 3-3 16</inkml:trace>
  <inkml:trace contextRef="#ctx0" brushRef="#br0" timeOffset="88">17620 12795 92 0,'0'11'35'0,"3"-3"-18"0,-3 5-11 15,0-8 11-15,0 3 4 16,0 0 4-16,0 0 0 16,0 0 2-16,0-3-11 15,0 1-2-15,0-1-8 16,0-5-2-16,0 0 2 0,0 3 8 15,0-3 3-15,0 0 0 16,0-3 0-16,3-2-9 16,0-1-3-16,0-2-5 15,0-2-1-15,3-1-1 16,0 1 0-16,3-1 2 0,0-5 2 16,0 11-6-16,0 2 1 15,0 3-1-15,-1 6 2 16,-2 1 1-1,0 4 1-15,0 0 0 0,-3 2 0 16,0-3 2-16,0 1 3 16,0-3-2-16,0-3 0 15,0 1-1-15,-3-6 1 16,0 0 2-16,0 0 4 16,6 0-6-16,0-6-4 15,0 1 0-15,6-3 0 0,0-3 1 16,3 4 0-1,0-4-3-15,-3 6 2 0,2 2 3 16,-2 3 3-16,0 0-7 16,0 5 0-16,0 1 0 15,-3 2 3-15,0-1 0 16,0 1-1-16,0 0 3 16,-3 0 0-16,0 0-1 15,-3 0-2-15,0-3-21 16,3 6-150 15,3-11 50-31</inkml:trace>
  <inkml:trace contextRef="#ctx0" brushRef="#br0" timeOffset="89">18081 12814 144 0,'-2'-3'55'0,"4"8"-30"0,-2 6-32 0,0-3 10 16,0 5-3-16,0 8 2 16,-2 6 10-16,-1-1 7 15,0-2-10-15,0 0 2 0,0-3 2 16,3-2-7-16,0-1-3 16,0-2-2-16,0-5 1 15,0-1 1-15,0-5 3 16,0-2 8-16,0-3 5 0,-6-5-9 15,6-3-3 1,-3-3-3-16,3-2 0 16,-3-5 0-16,0-6 2 0,0-3 1 15,6 1 1-15,3-1-2 16,0 1-1-16,0-6-3 16,3-5-2-16,2 5 1 15,4 1-1-15,3 7-3 16,0 5 2-16,0 6 1 15,0 8 2-15,3 5-3 16,-4 8 0-16,-5 8 7 16,-3 2 4-16,-9 1 3 15,-3 2 3-15,-3-3-9 16,-3 1-2-16,0-3-5 0,-2-3-1 16,-1-5-17-16,3 0-5 15,0-3-5-15,0-2 0 16,3-3-17-16,0-3-9 15</inkml:trace>
  <inkml:trace contextRef="#ctx0" brushRef="#br0" timeOffset="90">18370 12547 172 0,'3'-8'66'0,"-3"8"-36"0,3 2-37 0,-3-2 10 16,3 6 10-16,-3 1 6 0,3 7 2 16,0 4-1-16,-3 6-10 15,3 13 5-15,-3 0 2 0,0 0-12 16,0 0-2-16,3-2 2 16,-3-4 1-16,0-4-7 15,3-1-1-15,-3-5-27 16,3-2-10-16,-3-6-139 31,6-18 94-31</inkml:trace>
  <inkml:trace contextRef="#ctx0" brushRef="#br0" timeOffset="91">18516 12819 212 0,'-3'3'82'0,"3"2"-44"0,3 8-47 0,0-5 12 15,-3 0-4-15,0 0 0 16,0 8 1-16,0-3 2 16,0-2-1-16,-6-1-1 0,9-2 1 15,-6 5-89 1,0-10-43-16,0-11 66 16</inkml:trace>
  <inkml:trace contextRef="#ctx0" brushRef="#br0" timeOffset="92">18540 12629 236 0,'-6'-14'90'0,"9"12"-48"0,0 2-53 16,-3 0 13-16,6 0-4 16,0 0 1-16,0 0-10 15,3 2-5-15,0 1-45 16,0 2-20-16,-1 1 9 15,1-1 4-15</inkml:trace>
  <inkml:trace contextRef="#ctx0" brushRef="#br0" timeOffset="93">18617 12795 160 0,'3'6'63'0,"3"1"-34"0,3-1-25 0,-3-1 13 15,3-2 1-15,6 2 3 16,0-5-5-16,6 0 1 15,-4-3-10-15,4 1-4 0,-3-4 0 16,-3 1-2-16,-3-3 2 16,-3-5 0-16,-3 0 1 15,-6-6-2-15,-6 3 1 16,0 3-7-16,-12 3-1 16,-3 2 4-16,0 5 2 15,1 8-4-15,-1 8 0 16,0 3-1-16,3 0-1 15,3 3 4-15,3-3 2 0,3 2 4 16,6-2 2-16,6 8-1 16,6-6-1-16,3-2-1 15,9 3 2-15,6-3-5 16,0-3-1-16,2-3-20 16,1-7-9-16,-3 0-71 15</inkml:trace>
  <inkml:trace contextRef="#ctx0" brushRef="#br0" timeOffset="94">19094 12703 124 0,'0'-24'49'0,"0"24"-26"0,3-3-7 0,-3 3 16 15,0 0 11-15,-3 0 6 16,0 0-20-16,-6 0-7 15,-3 0-13-15,0 3-4 0,0 7 1 16,0 12-8-16,0-7 0 16,6 1-5-16,3 0 2 0,3 3 1 15,6-1 2-15,3 1-1 16,3-1 1-16,0 3 0 16,0-2 0-16,0-3 6 15,-9 2 20 1,-3-2 7-16,-6-3-9 15,-6 1-3-15,-3-4-11 16,-6-2-5-16,-6-2-29 16,3-1-10-16,1-3-33 15,5 4-13-15,3-9-15 16</inkml:trace>
  <inkml:trace contextRef="#ctx0" brushRef="#br0" timeOffset="95">19984 12729 192 0,'2'-3'74'0,"1"3"-40"0,-3 3-40 16,-5 10 27-16,-4 6-1 16,-6 2 8-16,-6 0 5 15,-9 6-18-15,0-1-6 0,1 3-2 16,-1-5-4-16,3-3-2 16,3 0 0-16,6-5 1 15,6-3-21-15,1-2-7 16,2 0-29-16,3-6-10 15,6 0-26 1</inkml:trace>
  <inkml:trace contextRef="#ctx0" brushRef="#br0" timeOffset="96">19745 12785 184 0,'-6'-3'68'0,"9"6"-36"0,3-1-37 15,0 1 10-15,0 5 3 16,0 2 5-16,9 4 24 16,6-1 11-16,-3 3-24 15,3 5-4-15,-1 0-3 0,1 0-7 16,0-2-3-16,-3-3-4 16,-3-3 0-16,0-2-7 15,-3-1 1-15,-3-2-32 16,-3-3-12-16,0 1-71 15</inkml:trace>
  <inkml:trace contextRef="#ctx0" brushRef="#br0" timeOffset="97">20094 12801 276 0,'0'-3'104'0,"15"3"-56"16,-1-3-54-16,-5 3 19 0,3-2 1 16,3 2 5-16,3 0-9 15,3-6-3-15,3 4-5 16,2 2-2-16,1 0 3 0,0-8-35 15,-3 0-13-15,0 0-42 16,2 3-55 0,-8 10 37-16</inkml:trace>
  <inkml:trace contextRef="#ctx0" brushRef="#br0" timeOffset="98">20168 12893 216 0,'-12'0'82'0,"18"0"-44"0,-3 5-49 0,3-5 13 16,0 0 7-16,3 3 6 15,3 0 4-15,3-3 1 16,6 0-11-16,2-3-1 16,1 3 2-16,0 0-6 0,0 0 0 15,-3-3-22-15,-4 1-8 16,1-1-40-16,-3 1-17 15</inkml:trace>
  <inkml:trace contextRef="#ctx0" brushRef="#br0" timeOffset="99">20787 12573 220 0,'0'-3'85'0,"0"6"-46"0,-3 2-39 15,-3 1 18-15,-6 4 1 0,0 3 3 16,1 3 0 0,-4 5-2-16,3-2-10 0,0 5-4 0,3 0-2 15,-3-3-5-15,3-5 1 16,3 2 0-16,0-7 0 16,3-1 2-16,0-2 3 15,0 0-4-15,3-3-1 16,0 1 0-16,3-4 2 15,3-2-1-15,6 0-1 16,12 0 1 0,0 0-1-16,0-2 2 15,-1-1-3-15,1 0 0 16,0 1 1-16,3-1 0 0,-3 1 0 16,2-1 2-16,4-2-8 15,-3-1-1-15,-3-4-12 16,-6 2-5-16,-4-3-14 15,-2 6-4-15,0 0-15 16,-3-9-52 0</inkml:trace>
  <inkml:trace contextRef="#ctx0" brushRef="#br0" timeOffset="100">20957 12541 156 0,'-3'-2'57'0,"3"4"-30"0,0 1-27 0,0 2 10 15,0 3 11-15,0 5 9 16,0 9 4-16,0 17 4 16,0 4-21-16,0 2 4 0,3 5 0 15,0-3-9-15,0-7-4 16,0-3-3-16,0-5-1 15,3-3-2-15,0-5-2 16,-3-3-6-16,0-5-4 16,0-3-27-16,-3-5-12 15,0-3-62 1</inkml:trace>
  <inkml:trace contextRef="#ctx0" brushRef="#br0" timeOffset="101">20754 12533 132 0,'0'0'52'0,"0"0"-28"0,0 3-11 0,0-3 17 0,0 5-2 16,0 3 3-1,0 3 0-15,-6 5 1 0,-2 2-17 16,-1 3 4-16,-3 3 2 0,0 5-7 15,0-2-1-15,0-1-5 16,3-5-3-16,-3-2 0 16,3-1-1-16,0-7-2 15,3 0-2-15,3-4 3 16,0-1 0-16,3-4-1 16,0 4 1-16,0-6-2 15,6 2-1-15,3-2 1 16,0 0 1-16,0 0-3 15,9 0 0-15,-3 0 1 16,6 0 0-16,-3 0 0 16,-1 0 0-16,-2 0-3 15,0 3 2-15,-3-3-8 0,0 0-4 16,0 0-11-16,-3 3-5 16,0-3-11-16,0 0-2 15,0 0-5-15,0 0 0 16,0 0-29-1</inkml:trace>
  <inkml:trace contextRef="#ctx0" brushRef="#br0" timeOffset="102">20918 12491 148 0,'3'0'57'0,"0"3"-30"0,0-3-27 15,0 8 10-15,0 0 5 16,3-1 4-16,0 4 6 16,0 5 2-16,-3 8-14 15,0 10 3-15,0 11 2 0,-3 0-2 16,0-3 1-16,0 6-7 15,0-6-2-15,0-5-2 16,3-5 1-16,-3-3-2 16,3-5 0-16,0-3-1 15,3-2 0-15,0-3-33 16,-3-3-13-16</inkml:trace>
  <inkml:trace contextRef="#ctx0" brushRef="#br0" timeOffset="103">6488 15510 128 0,'-3'-3'49'0,"0"1"-26"0,3 4-12 16,0-2 24-1,-6 3-9-15,0-3-8 16,0 0-4-16,3 0 6 16,-6 0-11-16,3 0 1 15,0 0 0-15,0 0-4 16,0-3 2-16,0 3-5 0,0 0-2 16,0-2 0-16,3 2 1 15,-3 0 1-15,1 0 1 16,-1-3 2-16,0 3 1 15,0 0-1-15,0 0 1 16,0 0-9-16,0-3 0 16,0 3 6-16,0 0 7 15,0 0-3-15,0 0 0 16,0-2-4-16,-3 2-3 16,0 0 2-16,0 0 2 15,0 0 0-15,0 0 0 16,0 0-3-16,3 0 1 15,-2 0-2-15,-1 0-1 0,3 2-2 16,-3 1 1 0,0-3 1-16,-6 0 2 0,9 3 3 15,-3-3 2-15,-3-3-1 16,3 3-1-16,0-3-3 16,0 3-2-16,3 0 1 15,-3 0-1-15,1 0 0 16,-1 0 0-16,0 0 0 15,0 0 0-15,0 0 0 16,0 0 2-16,0 0-1 16,0 0-1-16,0 0 1 15,0 0-1-15,-3 0 0 16,3 0 2-16,0 0-3 16,0 0 0-16,1 0 3 15,-1 0 1-15,0 0-4 0,0 0 1 16,0-2 0-16,0 2 2 15,0 0-3-15,0 0 0 16,-3 0 1-16,3 0 0 16,-3 2 2-16,3-2 1 15,-3 0-4-15,4 0-1 16,-1 0 1-16,0 0 2 16,0 0 2-16,0 0 1 15,0 0-2-15,0 0-2 0,0 0 3 16,0 0 0-16,0 0-1 15,3 0-2-15,-3 0 3 16,0 0 0-16,0 0 1 16,-5 0-2-1,2 0-4-15,0 0 4 16,0 0 0-16,0 0 0 16,3 0 1-16,0 0-2 15,0 0 2-15,3 0-2 16,0 0 2-16,0-2-4 15,0 2 0-15,3 0 1 16,0 0 0-16,0 0 0 16,0 0 2-16,0-3-1 15,0 3-1-15,0 0-2 16,3 0 1-16,0 0 1 16,0 0 0-16,0 0-9 0,0 0-4 15,0 0-31 1,3-3-13-16,3 3-29 0,0 0-10 15,0 0 7 1</inkml:trace>
  <inkml:trace contextRef="#ctx0" brushRef="#br0" timeOffset="104">5836 15298 92 0,'3'-2'35'0,"0"-1"-18"0,-3 3 4 15,0 0 17-15,0 0 2 16,0 0 0-16,0 0-10 15,0 3-4-15,-3-1-15 16,0 1 0-16,-3 2 2 0,0 0-3 16,-3 3 2-16,0 0 2 15,-6 0 1-15,-3 8-6 16,1-3-3-16,-4 3 1 16,3 0 2-16,0-3-4 15,3 1-1-15,0-4-4 0,0 1-3 16,3-3 6-16,4 0 3 15,-1-3 1-15,3 0 1 16,0-2 0-16,3-1 0 16,0 1-2-16,3-3 1 15,-3 3-4-15,3-3 0 16,0 5 1-16,3 0 0 16,3 1-2-16,3-1 1 15,0 0-2-15,-1 3 2 16,4 5-2-16,0-2-1 15,3 2 1-15,3 3-1 16,0 0 0-16,-3-3 0 0,0-2 2 16,-3-1 1-16,-1-2 3 15,1 0 1-15,-3-2-1 16,0-4-1-16,-3 6-6 16,0-5 1-16,-3-1 4 15,-3-2 2-15,3 3-5 16,-3-3 0-16,0 0-3 15,0 0 0-15,0 0 2 16,3 0 2-16,-3 0-1 16,0 0 2-16,3 0-4 15,-3 0 0-15,0 0 1 16,0 0 2-16,0 0-1 16,0 0-1-16,0 0 1 15,0 0 1-15,0 0 1 0,0 0 1 16,0 0-2-16,0 0 1 15,0 0 2-15,3 0 2 16,-3 0-6-16,3 0 0 16,-3 0-1-16,3 3 0 15,0-3 0-15,0 2 2 16,0-2-1-16,0 0-1 16,3 0 3-16,0 0 2 15,-3 0-11-15,3-2-5 16,0-1-35-16,-3 0-13 15</inkml:trace>
  <inkml:trace contextRef="#ctx0" brushRef="#br0" timeOffset="105">9694 15597 108 0,'3'11'41'0,"-3"-11"-22"0,-3 5-5 0,3-2 26 15,0 18-14 1,0 5-8-16,-3 6-6 16,0 10-8-16,0 1 4 0,3-4 2 15,0 1-3-15,0-8 1 16,0-3-1-16,0-5 1 16,0-6-2-16,0 1-1 0,0-9 3 15,0-2 3-15,0-2 2 16,0-9 3-16,0-2-9 15,0-6-2-15,-3-5-3 16,0-5-2-16,3-5 1 16,-3-3-1-16,3-3 0 15,-3-5 0-15,3 5 0 16,0 0 2-16,0-5-1 16,3 3-1-16,3 5-2 15,3 2 1-15,-1 3 3 16,4 3 1-16,0 8-4 15,3 5-1-15,0 8-2 16,3 3 3-16,0 13 0 16,0-1 3-16,-3 1 1 15,-7 3 3-15,-5-1-1 16,-3 1 2-16,-6-1-2 0,-2-2 0 16,-4-2-6-16,0-4 1 15,0-2-16-15,-3-3-6 16,0-5-11-16,3 0-3 15,0-5-20 1,3 5-51-16,3-3 16 16</inkml:trace>
  <inkml:trace contextRef="#ctx0" brushRef="#br0" timeOffset="106">9896 15565 176 0,'-6'3'66'0,"3"18"-36"0,0 11-29 16,3-19 16-16,0 3 0 15,0 0 2-15,3 3-4 16,0-1 1-16,3 1-9 16,3-4-4-16,3-1-2 0,3-6 1 15,3-3 3-15,-1-5-4 16,-2-5-1-16,0-6-7 15,-3 0-3-15,3-2 3 16,-9 0 2-16,0 0 3 16,-3-6 1-16,0-2 1 15,-3 5 0-15,0 11 2 16,0 5-1-16,0 5 2 16,3 8 0-16,0 1 3 15,6 2-5 1,0-1-1-16,5 1 0 0,-2-5 0 15,0 2-16-15,0-2-4 16,0-9-45 0,0-2-49-16,3 0 31 15</inkml:trace>
  <inkml:trace contextRef="#ctx0" brushRef="#br0" timeOffset="107">10247 15280 212 0,'-6'-8'82'0,"3"10"-44"0,6 1-49 16,-3 5 11-16,0 5 3 15,0 8 7-15,0 11 5 16,3 5 0-16,0 3-7 16,-3 5-3-16,3-3-1 0,-3 3-2 15,0-5-2-15,0-3-10 16,0-5-6-16,0-6-50 15,0-2-58 1,-3-6 29-16</inkml:trace>
  <inkml:trace contextRef="#ctx0" brushRef="#br0" timeOffset="108">10104 15505 244 0,'-15'-8'93'0,"30"8"-50"0,-6-6-48 0,0 4 15 16,0-4 5-16,6 4 7 16,9-4-7-16,3 4-1 15,2-3-8-15,4-1-6 0,3 4-1 16,3-12-56-16,-4 6-27 16,10-2-26-1</inkml:trace>
  <inkml:trace contextRef="#ctx0" brushRef="#br0" timeOffset="109">10703 15526 176 0,'0'2'68'0,"0"6"-36"0,20 0-26 0,-14 3 17 15,6 2 3-15,0 8 7 16,0 0-12-16,0 3-2 16,0 0-11-16,0 0-1 0,0-3 3 15,0-2-4-15,-3-4-1 16,-1-4-2-16,-2-6 0 16,0 3 4-16,0-5 4 15,0-6-2-15,-3-5 0 0,-3-5-5 16,0-3-3-16,0 0 0 15,0-13 1-15,0 3-1 16,0 2-1 0,0 0 1-16,0 6-1 0,3 4-3 15,0 1 0-15,0 5-23 16,0 0-7-16,3 6-17 16,0-1-4-16,3 3-33 15,0 3-29 1,6-3 46-16</inkml:trace>
  <inkml:trace contextRef="#ctx0" brushRef="#br0" timeOffset="110">11104 15515 196 0,'-3'0'74'0,"0"0"-40"0,1-2-27 0,2 2 20 16,-6 0-5-16,0 2 1 15,-3 6-8 1,-6 0-4-16,-3 0-6 0,0 13-4 0,3 0 0 15,0 3-1-15,3 0 0 16,3 0 0-16,6-3 0 16,3-3 4-16,6-2 2 15,0-2-5-15,6-4 0 16,0-5-6-16,0-5-1 16,0-5-2-16,0-3 2 15,-3-2 2-15,0-1 2 16,-3-5 1-16,0 3 1 0,0-3 0 15,-3 0 0-15,0 3 0 16,-3 8 0 0,0 5 0-16,3 5 0 0,-3 8 0 15,3 0 0-15,0 3 0 16,0 0 0-16,-1 0 0 16,4 0 0-16,0-3 0 15,0-5 0-15,0 5-25 16,3-7-8-16,-3-4-10 15,0-2-1-15,0-8-36 16</inkml:trace>
  <inkml:trace contextRef="#ctx0" brushRef="#br0" timeOffset="111">11265 15277 172 0,'0'-8'66'0,"0"11"-36"0,3-1-29 0,0 1 14 16,0 5 9-16,0 5 10 16,0 11-3-16,-3 13 2 15,0 0-19-15,0 8-1 0,0 3 0 16,0-6-7-16,3 0-3 16,0-5-2-16,3-5 1 15,0-5-19-15,0-6-6 16,0-5-37-16,0-6-14 15,0-4-23-15</inkml:trace>
  <inkml:trace contextRef="#ctx0" brushRef="#br0" timeOffset="112">11396 15539 180 0,'-9'16'68'0,"6"-6"-36"0,0 33-35 15,3-27 13-15,0 2 8 16,0 1 8-16,3-1 0 16,3 1-1-16,0-3-13 15,6-3-5-15,6-3-1 0,0-7-8 16,0-3 0-16,-1-3-9 16,-2-7-1-16,-3-3 0 15,0-6 2-15,-3-5 1 0,-3 0 3 16,-3 3 4-16,0 3 3 15,-3 5 2-15,0 2 3 16,0 8-1-16,0 1 0 16,0 10 5-16,3 2 4 15,0 3 1-15,0 3 4 16,3 0-9-16,0 3-3 16,0-1-4-16,0 1-3 15,3-3-10-15,-3-3-6 16,0-3-28-16,8-2-77 31,-2-5-10-31,0-6 59 16</inkml:trace>
  <inkml:trace contextRef="#ctx0" brushRef="#br0" timeOffset="113">11724 15634 168 0,'0'-18'63'0,"3"18"-34"0,2 13-36 16,-2-5 10-16,3-3 12 15,0 0 10-15,3 1-2 16,0-4 1-16,3 1-13 16,3-3-2-16,0 0-2 0,-3 0-3 15,0-3-1-15,3-5-1 16,-3 1 1-16,-1-4 0 16,-2-2 3-16,-3 2 1 15,-12-2-6 1,-3 0-7-16,-2 2 12 0,-4 3 5 15,0 3-10-15,-3 2-4 16,-3 9 1-16,3 4 0 16,3 9 8-16,3 2 6 15,3 0-4-15,4 5 0 16,5-2-2-16,5 0 1 16,10-3-9-16,6-5 0 15,18 8-35-15,0-14-13 16,2-10-63-1</inkml:trace>
  <inkml:trace contextRef="#ctx0" brushRef="#br0" timeOffset="114">12301 15330 164 0,'-3'-5'63'0,"3"5"-34"0,0 2-25 0,3 1 13 0,-3 2 9 16,3 11 6-16,-3 11 3 16,0 4 1-16,0 1-19 15,-3 13-1-15,0-3 0 0,3-5-6 16,0-2-3-16,0-6-4 15,0 0-3-15,0-8-4 16,0-5 0-16,0-3-33 16,0-2-16-16,0-6-23 15,0-5-52 1,0-2 29-16</inkml:trace>
  <inkml:trace contextRef="#ctx0" brushRef="#br0" timeOffset="115">12480 15446 224 0,'-3'-8'85'0,"3"3"-46"0,3-8-32 0,0 10 18 16,0-5-7-16,3 0 2 0,-1 0-5 15,13-2 1-15,0 2-9 16,0 0-4-16,-3 3-2 0,0 5-1 16,0 2 0-16,-3 14-3 15,-3 3 0-15,-4 5 2 16,-5-1 2-16,-2 12 0 15,-7-1-1-15,-9 3 1 16,0-2-1-16,-3-4 0 16,0 1 0-16,3-3 2 15,-3-2 3-15,7-6 0 16,2-3 2-16,0-2 0 16,6-3 1-16,6-2-2 15,3-3 1-15,3-3 7 16,6-2 3-16,14-3-6 15,4 0-4-15,0 0-7 16,3 0 0-16,-1 0-7 0,-2 3 0 16,-3-3-41-16,3 2-18 15,0 4-68 1</inkml:trace>
  <inkml:trace contextRef="#ctx0" brushRef="#br0" timeOffset="116">13120 15674 200 0,'0'0'74'0,"0"5"-40"0,0 3-29 0,0 0 17 16,0 3-1-16,0 2 4 15,0 3-9-15,0 0-4 16,0 0-7-16,0 2-10 0,0-2-2 16,3-5 5-1,0 2-41-15,2-19-83 16</inkml:trace>
  <inkml:trace contextRef="#ctx0" brushRef="#br0" timeOffset="117">13099 15544 208 0,'-3'-8'79'0,"3"3"-42"0,3 5-48 16,-3 0 11-16,0 0-12 16,3 5 0-16,0 1-7 15,3-4-1-15,0 6-53 16,3 5-22-16,-1-2 47 15,4-3 24-15</inkml:trace>
  <inkml:trace contextRef="#ctx0" brushRef="#br0" timeOffset="118">13227 15698 228 0,'0'16'85'0,"0"-3"-46"0,0 0-43 0,3-2 15 16,-3-3 1-16,0 0 2 15,3-1-5-15,3 1-3 16,0-2-3-16,-3-4 0 0,-3-2 0 15,3 0 3-15,0-2 3 16,2-6-4-16,4-3-3 16,0-5-6-16,0 3 0 15,3-3 0-15,-3 0 2 0,0 3-1 16,0 0 1 0,0 2 2-16,0 9 2 0,0 2 1 15,3 5 3-15,-3 6-1 16,0 2 0-1,-4 3 1-15,-2-3 3 0,0 5-4 16,0-4-3-16,0-1-1 16,0 3-1-16,0-3-29 15,0-2-10-15,-3-11-16 16,3 0-6-16,3-6-29 16</inkml:trace>
  <inkml:trace contextRef="#ctx0" brushRef="#br0" timeOffset="119">13557 15341 236 0,'0'-6'88'0,"0"12"-48"0,3-1-49 0,0 0 14 16,0 16 15-16,0 6 10 15,-3 5-3-15,0 12-3 16,0 1-14-16,0-2-6 0,0-1-3 15,3-5-1-15,0 0 0 16,0-8-22-16,0 3-8 16,0-8-27-16,0-6-9 15</inkml:trace>
  <inkml:trace contextRef="#ctx0" brushRef="#br0" timeOffset="120">13426 15576 280 0,'-9'-3'107'0,"12"3"-58"0,0-2-62 15,-3 2 15 1,12 0-5-16,6-3 3 16,0 0 3-16,3-2-1 15,2 3-2-15,1-1 1 0,0 0-4 16,0 3 2-16,-3 0-6 15,-3 3-3-15,-4 2 6 16,-5 16 3 0,-3 0 2-16,0 1-3 15,-3 1-1-15,3 1-1 0,0 0 3 16,6-3 0-16,6-2 3 16,0-3 10-1,0-8 7-15,0-3 3 16,-4-8 4-16,1-5-1 0,0-5 0 15,-3 0-3-15,-6-6 1 16,-6-4-9-16,-3-1-3 16,-3 3-13-16,-3-1-4 15,0 4-24-15,-6 5-8 16,3 5-86 0</inkml:trace>
  <inkml:trace contextRef="#ctx0" brushRef="#br0" timeOffset="121">9292 15274 148 0,'0'-8'57'0,"3"8"-30"0,0 0-10 16,-3 0 20-16,0 0-13 16,3 3-3-16,3 0-8 15,0 2-1-15,-1 3-7 16,-2 3-5-16,3-1-1 0,0 1 1 15,-3-1 0-15,0-2-5 16,0 3-1-16,0-1-50 16,-3-10-38-1</inkml:trace>
  <inkml:trace contextRef="#ctx0" brushRef="#br0" timeOffset="122">9342 15232 208 0,'0'0'77'0,"15"5"-42"0,0 3-41 0,-12-2 12 15,6 2 2-15,0 5 5 16,0 0-4-16,0 3-1 16,0-3-4-16,3 8-14 0,0 3-3 15,2-3-84 1</inkml:trace>
  <inkml:trace contextRef="#ctx0" brushRef="#br0" timeOffset="123">13685 15613 96 0,'0'-3'38'0,"3"3"-20"0,12 0-1 16,-9 0 16-16,-3 0 3 15,0 0 0-15</inkml:trace>
  <inkml:trace contextRef="#ctx0" brushRef="#br0" timeOffset="124">13721 15610 319 0,'3'0'29'0,"-3"0"-6"0,0 0-14 15,0 0-4-15,0 0-3 16,0 0 1-16,-6-8-2 16,0 3 2-1,0 0 2-15,0 0-4 16,-3 2-1-16,0 0 4 0,0 3 2 15,0 6-2-15,0-1-1 16,0 0-1-16,3-2-2 16,1 5-10-16,-1 0-4 15,3 0-50-15,6-3-21 16,3-5-5 0</inkml:trace>
  <inkml:trace contextRef="#ctx0" brushRef="#br0" timeOffset="125">14245 15362 188 0,'-6'-3'71'0,"9"6"-38"0,0 2-39 16,-3 19 29-16,0 2-6 16,0 14-4-16,0 2 0 15,0 3-8-15,0-2-1 0,0-1 0 16,0-2 0-16,0-1 0 16,0 1-9-16,0-8-2 15,0-6-38-15,0-7-15 16,0-14-27-1</inkml:trace>
  <inkml:trace contextRef="#ctx0" brushRef="#br0" timeOffset="126">14102 15613 244 0,'-12'-5'93'0,"12"2"-50"0,3 3-52 15,0 0 14-15,3-5-3 16,3 0 1-16,6 2 1 15,5 0 2-15,4 3-3 16,0 0-2-16,0 0 0 0,3 0-10 16,-3 6-2-16,2-4-47 15,-2-7-19-15,3-3-10 16</inkml:trace>
  <inkml:trace contextRef="#ctx0" brushRef="#br0" timeOffset="127">14408 15359 184 0,'-14'5'71'0,"14"17"-38"0,0 15-36 0,3-19 13 16,2 6 8-16,-2 8 6 16,-6 7 5-16,0-2 2 15,1 0-16-15,-1 0-5 0,-3-2-2 16,0-6-2-16,3-5-1 15,0-6-6-15,0-4 1 16,0-4 6-16,0-2 4 16,3-5-3-16,6-6-2 0,0-8-9 15,6-4-3 1,-1-4 2-16,1 1 2 0,3 4 0 16,0 1-1-1,0 5 3-15,3 3 2 0,0 5 2 16,-3 5 3-16,-3 3-3 15,-1 5-2-15,-2 1 0 16,-3-1-1-16,0 0-11 16,0-2-5-16,0-3-32 15,-3-3-14-15,0-3-42 16</inkml:trace>
  <inkml:trace contextRef="#ctx0" brushRef="#br0" timeOffset="128">14724 15674 212 0,'6'3'79'0,"3"2"-42"0,9 3-41 0,-9-3 13 15,0 0-5-15,5-2 2 16,1 0 10-16,0-3 5 16,-3 0-11-16,-3-3 1 0,0-2 0 15,-3-1-4-15,0 1-2 16,-9 0-5-16,-6-3 0 15,-3-3-7-15,-3 3-3 16,-3 6 6-16,0-1 1 0,-2 3 7 16,-7 5 2-16,0 6 0 15,6 2 1-15,3 6 5 16,6-1 4-16,9 3-2 16,9 6 0-16,6-1-8 15,9-4-4-15,3 1-10 16,9-7-5-16,5-5-44 15,4-22-20-15,0-7-35 16</inkml:trace>
  <inkml:trace contextRef="#ctx0" brushRef="#br0" timeOffset="129">15251 15431 160 0,'-9'63'60'0,"9"-29"-32"0,-3 27-31 0,0-37 13 15,0 3 10-15,0 2 10 16,0-3-5 0,0-2 0-16,3-3-14 15,0-8-2-15,0 3-2 0,0-8-1 0,3-3-1 16,-3-5-3-16,6-2-2 16,0-6-4-16,0-5-2 15,3-6-2-15,0 6 2 16,0-8-1-16,3 2 2 15,-1-7 3-15,4 5 1 16,0 5 3-16,3 2 3 16,3 6-4-16,3 8-1 15,0 8 9-15,-4 3 3 16,4 2-1-16,-6 6 1 0,-3-1-1 16,-6 1 3-16,-6-1 2 15,-3 1-1-15,-6-1-5 16,-6-2-2-16,-3-5-6 15,-3-3-4-15,-3-3-8 16,1-2-2-16,-4-3-13 16,-3-3-4-16,3-2-12 15,6-1-1-15,3-1-13 16,6-1-3-16,12-3-15 16</inkml:trace>
  <inkml:trace contextRef="#ctx0" brushRef="#br0" timeOffset="130">15611 15610 212 0,'-3'0'82'0,"6"0"-44"0,-6 16-47 0,3-8 14 15,-3 5 8-15,0 6 6 16,3 2 6-16,0 3 2 15,3 0-14-15,3 0-3 0,3-3 0 16,3 3-4-16,3-9-1 16,3-9 4-16,-1-6 4 15,4-6-1-15,-3-1 1 16,-3-7-7-16,-3-2-4 0,-3 1 1 16,-3-4 2-1,-15-2-2-15,0 5-2 0,-6-3-3 16,-3 4 1-16,3 1-1 15,-6 4 0-15,4 4-11 16,-1 1-7-16,6 5-14 16,3 0-3-16,3 0-14 15,3 5-5-15,6-2-43 16</inkml:trace>
  <inkml:trace contextRef="#ctx0" brushRef="#br0" timeOffset="131">16054 15558 228 0,'-3'0'88'0,"-2"2"-48"0,5 19-51 0,-6-7 13 16,-3 1 2-16,-6 4 7 16,-3 7 10-16,0-2 5 15,-3 3-14-15,0-6-2 0,4 5-3 16,-1-2-6-16,3-5 0 15,3 2-36-15,0-5-15 16,3-14-89 15</inkml:trace>
  <inkml:trace contextRef="#ctx0" brushRef="#br0" timeOffset="132">15804 15605 236 0,'0'0'88'0,"6"-3"-48"0,3 19-42 15,0-10 17-15,6-1 4 16,3 8 6-16,6 3-7 16,3 3-3-16,5 4-8 15,1 1-3-15,3-3 2 0,0 3-30 16,5-5-10-16,4-6-90 16</inkml:trace>
  <inkml:trace contextRef="#ctx0" brushRef="#br0" timeOffset="133">16992 15520 192 0,'3'-7'74'0,"-3"4"-40"0,3 6-22 15,-3-3 21-15,-3 7 3 16,-6 4 3-16,-6 10-8 15,-6 6-4-15,-5 4-15 16,-7 6 1-16,0 1 1 0,0 9-10 16,7-7-1-16,-1-6-3 15,6-5 0-15,3-5-14 16,-3-5-31 0,3-11-5-16,4-3-15 0,5-13-4 15,3-11-26 1</inkml:trace>
  <inkml:trace contextRef="#ctx0" brushRef="#br0" timeOffset="134">16703 15531 236 0,'0'0'88'0,"3"0"-48"0,3 0-38 0,0 5 19 0,3 3 4 16,3 11 7-16,6 2 5 15,3 3 2-15,3 8-21 16,5 5-6-16,4 8-4 0,3-3-4 15,2-2-1-15,1-6-32 16,3-8-15-16,3-7-104 16</inkml:trace>
  <inkml:trace contextRef="#ctx0" brushRef="#br0" timeOffset="135">17251 15235 128 0,'0'-3'49'0,"0"3"-26"0,0 0-7 15,0 0 18-15,0 0-7 16,0 5-1-16,0 3-9 15,0 3-2-15,-3 2-9 16,0 3 3-16,-3 0 3 0,0 0-6 16,0 2-1-16,-3 11-3 15,3-7-2-15,0-4 1 16,0-2 1-16,0-3-25 16,4-2-10-16,2-3-40 15,0-3-41 1,2-5 36-16</inkml:trace>
  <inkml:trace contextRef="#ctx0" brushRef="#br0" timeOffset="136">17364 15227 176 0,'-3'2'68'0,"3"6"-36"0,-15 11-29 0,12-6 17 15,-3 3-1-15,0 3 1 16,0 12-9-16,0-4-2 0,1-1-5 16,-1-5-5-16,3-2 0 0,0-3-56 15,3-6-66 1,0-2 21-16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6T23:48:33.4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21171 15367 280 0,'-6'-11'104'0,"6"9"-81"0,0-1 3 0,0 3-6 16,0 0-11-16,0 5-3 16,3 9 12-16,0 9 7 15,-3 15-12-15,0 9 4 0,-3 25 1 16,-3 12-15-16,-3 6-3 15,3-5 3-15,3-11 3 16,0-8-19-16,3-8-8 16,0-10-14-16,-3-11-5 15,3-13-83 1,0-14-34-16,0-10 81 16</inkml:trace>
  <inkml:trace contextRef="#ctx0" brushRef="#br0" timeOffset="435.8218">21168 15311 304 0,'-6'-13'115'0,"9"8"-89"0,3-6-8 0,0 6-9 0,6-3-12 16,3-2 2-16,6-4 1 15,6-2 0-15,8 3 0 16,10 0 0-16,8 2 0 0,7 1-3 16,0-1 2-16,2 1-4 15,4-1-1-15,5 6-6 16,-3-1 0-16,1 4-7 0,-7-1-3 16,-5 3 1-16,-12 3 0 15,-10-1 16-15,-5 6 7 16,-6 6 31-16,-6 7 14 15,-6 16-7-15,-3 13-3 16,-3 14-19-16,-3 4-9 16,0 14-3-16,2 11 0 15,1 0-1-15,3-9 0 16,0-4-3-16,0-4-2 16,3-2-4-16,0-13 0 15,-3-8-11-15,0-8-3 16,-3-8-79-16,-6-13-33 0,0-11 66 15,-3-5 32 1</inkml:trace>
  <inkml:trace contextRef="#ctx0" brushRef="#br0" timeOffset="738.8844">21132 16325 272 0,'9'0'101'0,"9"2"-78"0,15-2-5 0,-12 0-7 15,18 0 10-15,14 0 9 16,22-5-4-16,5-3-3 15,15 6-13-15,12-4-6 0,0 1-3 16,-2 5-32-16,-1 0-12 16,-9 0-57-1,-9 0-24-15,-5-5 65 16</inkml:trace>
  <inkml:trace contextRef="#ctx0" brushRef="#br0" timeOffset="1338.1969">20734 15513 268 0,'-21'18'101'0,"3"-5"-78"0,-18 19-5 0,18-13-7 0,-8 12-1 15,-10 14 4-15,0 6-5 16,0-1-1-16,4-5-4 15,2-3-5-15,6-7-2 0,3-6-47 16,6-8-19-16,3-5 35 16,1-8 17-16</inkml:trace>
  <inkml:trace contextRef="#ctx0" brushRef="#br0" timeOffset="1528.9836">20379 15587 304 0,'-3'-6'115'0,"6"6"-89"0,6-2-10 16,-3 4-9-16,3 4-3 0,6 4 5 15,3 11 4-15,6 8 4 16,6 11-9-16,2 0-2 0,7 5 0 16,3-5-12-16,-1-3-3 15,4-8 4-15,0-8 2 0</inkml:trace>
  <inkml:trace contextRef="#ctx0" brushRef="#br0" timeOffset="6394.4611">7431 15878 220 0,'0'-3'82'0,"0"0"-64"0,9 3-7 0,-3 3-6 0,0 2-10 15,0 3-1-15,6 0 0 16,0 3 4-16,0 5 1 15,3-3-2-15,3 5 2 16,-1-2 1-16,7 5 0 0,3-5 0 16,6 5 2-16,6-2-3 15,5 7 0-15,4 4 1 16,5-1 0-16,-5 2 0 16,3 1 0-16,5 0 0 15,4 2 2-15,2-2-3 16,7 0-2-16,-4-3-1 15,1-3 3-15,2-2-2 0,6-3-1 16,4 6 0-16,5-3 3 16,-5-3-2-16,-1 0 1 15,0-3 2-15,7 4 0 16,-1 1-3-16,-3 4 2 16,-2-1 1-16,-1 1 0 15,4-1-3-15,5-2 2 16,0-3-1-16,-2 3 0 15,-4-5 2-15,3-4 2 16,4 4-3-16,2-3 0 16,-6 0 3-16,-2-3 3 15,20 3 0-15,-3 0 2 16,-3 0-4-16,-2 5 0 16,-10-3-1-16,3-4 1 0,4 4-2 15,-1 1-1-15,6-1 1 16,-3-2-1-16,-5-3 0 15,2 0 0-15,6 1 0 16,0-1 0-16,-5-3 0 16,-4 4 2-16,3-1-1 15,4 0 2-15,5 0-4 16,-9 1 0-16,-3-1-1 16,7 0 0-16,-1 0 2 15,3-2 2-15,-5-1 1 16,-1 1 1-16,6 2 2 15,0-5 1-15,1 5-3 16,-4-2-1-16,0-3-1 16,3 3 1-16,4 2-2 15,-4-3-1-15,-3-4 1 0,-3 4-1 16,4-2 0-16,-1 0 2 16,3 3-1-16,-8-9-1 15,2 4 5-15,0-1 4 16,6-2-5-16,1 2 0 15,-10 3-2-15,0-6-2 16,4 1-2-16,2 5 1 16,0-3 3-16,-6-5 1 15,-2 0-1-15,2 6 1 16,3-4 0-16,1 1 3 0,-10-3-1 16,0 0 2-16,-2-3-2 15,2 3 2-15,4 0-4 16,-4 3 0-16,-6-3 1 15,1-3 0-15,5 1-2 16,1-4-2-16,-1 6 1 16,3 0 1-16,-8-2-1 15,-1-1-1-15,0 0 1 16,4-2 1-16,-1 5-1 16,1-3-1-16,-4 1 1 15,-5-6-1-15,2 3 0 16,3 2 2-16,1-2 1 15,2-1 1-15,-5 4-2 16,-4-9 1-16,4 3-2 0,-1 0-1 16,6-2 1-16,4 7-1 15,-10-8 0-15,-2 6 0 16,-1-3 0-16,1 0 2 16,2-2-1-16,0 2-1 15,1-6 1-15,-4 9-1 16,-5-8-3-16,-1 0 2 15,4 0 1-15,-1-1 0 16,1 1 0-16,2 0 0 16,-5 0 0-16,-7-1 0 15,1-4-3-15,-1 5 2 16,1-1 1-16,2 1 0 16,-2 5-3-16,3-2 0 15,-4 2-1-15,-2 0 3 16,-4-5 0-16,1-1 1 0,0 4 0 15,-1-4 0-15,1 9-3 16,-1-3 2-16,-2 0 1 16,0-2 2-16,-4 2-1 15,-2-3 2-15,-3 1-2 16,-1-4 2-16,1 4-2 16,0-3 2-16,-1-1-2 15,4 1-1-15,0 0 1 16,2 0-1-16,-2-1 0 15,0 1 0-15,-7 0 0 16,1 0 0-16,-3 0 0 16,0-6 2-16,-4 8-1 15,4-4-1-15,-3-4 1 16,3 6-1-16,-4 0 0 0,1-1 0 16,0 4 0-16,3-3 0 15,-4-1 0-15,4 4 0 16,-3-4 0-16,-3 1 0 15,0 0 0-15,-1 0 0 16,-2-3 0-16,3 3 0 16,0-1-3-16,5 1 2 15,-2 0 1-15,3 0 2 16,0 0-1-16,-1 5-1 0,1-6 1 16,0 4-1-1,0-3-3-15,-4-1 2 16,-2 1 1-16,0 0 0 0,-3 0 0 15,0 2 0-15,-4-2 0 16,4 2 0-16,0 1-3 16,0-4 2-16,0 1 1 15,0 0 2-15,-1 0-1 16,1 2-1-16,0-2 1 16,0 2-1-16,0 1-3 15,-4-3 2-15,4 5 1 16,-3-3 0-16,0 0 0 15,0 1 0-15,0-1 0 16,-4 1 0-16,1-1 0 16,0-2 0-16,-3 5 0 15,0-3 2-15,0 1-3 0,0-1 0 16,0 1-1-16,-1 2-2 16,1 0 0-16,0 0 3 15,-3 0 0-15,-3 3 1 16,0-1 0-16,-3 1 0 15,-3 5 4-15,0-3 5 16,-3 1-1-16,-3-1 1 16,-3 3-8-16,-3 0 0 15,-3 3-3-15,-3-1-2 16,-3 1 3-16,1-3 0 16,-4 0 1-16,0 0 2 15,0 0 1-15,0 0 1 0,-6 0-2 16,10 0 1-16,2 0-2 15,3 0 2-15,3 0-4 16,3 0-2-16,6 0-5 16,6 0-2-16,9 5 0 15,6-5 1-15,2-5-1 16,7 5 1-16,0-5-2 16,3 2 0-16,-1-2 1 15,-2 5 1-15,-6 0 6 16,-6 0 1-16,-6 5 6 15,-6 3 2-15,-9 5 13 16,-6 6 7-16,-9 7-4 16,-3 11-1-16,0 0-6 15,0 0 1-15,1-5-9 16,2 0-4-16,3-3-44 16,3-5-20-16,3-6 31 15</inkml:trace>
  <inkml:trace contextRef="#ctx0" brushRef="#br0" timeOffset="7054.7319">21519 15465 204 0,'-3'5'77'0,"0"0"-60"0,3 11 8 0,0-2 0 16,-3 7 7-16,1 3 4 0,-1 10-5 15,0 11-2-15,0 8-16 16,0-3-6-16,3 0 0 0,0-2-6 16,0-6-1-16,0-7-13 15,3-6-5-15,-3-5-43 16,3-3-20-16,0-11 39 15,2-2 22-15</inkml:trace>
  <inkml:trace contextRef="#ctx0" brushRef="#br0" timeOffset="7561.9538">21671 15618 272 0,'-6'-10'104'0,"6"4"-81"0,3-1 5 0,0 1-4 15,3 1-14-15,0-6-1 16,3 1 1-16,3-1 1 0,3 1-5 15,0-1-2-15,0 3 2 16,0 0-3-16,2 8-2 0,-2 8 2 16,3 0 0-1,-6 5 3-15,-6 6 3 16,-6 5 7-16,-6 10 4 0,-9 8-12 16,-3 6-5-16,-3 0-11 15,-2-3-3-15,2 0 6 16,3-8 2-16,0-8 3 15,6-3 2-15,0-7 3 16,6-1 2-16,3-7 5 16,3-3 3-16,6-3 7 15,9-5 6-15,6 0-11 16,6-3-4-16,6 1-8 0,-1 2-2 16,1 0-6-16,0 5-2 15,-1 0-38-15,-2 3-16 16,-3 5-74-1,-3 3-32-15,-3 3 89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6T23:47:58.8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9039 16097 108 0,'3'-5'44'0,"3"-11"-24"0,0 8-10 0,-3 6 14 16,0 2 0-16,-3 0 14 15,0 7-10 1,-3 4-15-16,-3 5 1 0,-3 2 0 16,-3 9-1-16,0-6 2 0,3 0-6 15,0 3-1 1,-3-5-2-16,3-1 1 0,0-5-4 16,6-2 0-16,-3-3-1 15,6-6-2-15,3-7-2 16,0-3 1-16,3-5 1 15,0 0 0-15,3-6 0 16,0-2 2-16,0 5-1 16,0-2-1-16,0 2 1 15,0-5-1-15,0 7 0 16,0 1 0-16,0 8-3 16,-1 2 2-16,1 3 7 15,0 3 6-15,0 2-2 16,0 8 2-16,0 1-5 15,0-1 1-15,3 0-7 16,-3 3-1-16,3-3 2 16,0 0 1-16,3-5-15 0,-4 0-6 15,1-2-33-15,-3-4-15 16,0-2-38 0</inkml:trace>
  <inkml:trace contextRef="#ctx0" brushRef="#br0" timeOffset="1">9065 16118 96 0,'-2'-2'38'0,"2"-1"-20"0,0 3-4 0,0 0 15 16,0 0-3-16,0 0-1 15,-3 3-9-15,0-1-5 16,0 4-6-16,0 2 3 0,-3 5 4 16,0 8-2-16,0 0 0 15,0 8-2-15,0 8 2 16,0-2 1-16,0-3 1 15,3-3-2-15,0 2 1 16,3 1-8-16,6-5-2 16,3-4-1-16,6-7 0 15,3-3 0-15,8-2 0 0,10-3 0 16,0-8 2-16,0 0-1 16,-1 0 2-16,7 0-4 15,-6 0 0-15,-7 0-8 16,-2 0-4-16,-3 11-55 15,-3-9-60 1</inkml:trace>
  <inkml:trace contextRef="#ctx0" brushRef="#br0" timeOffset="2">9622 16174 168 0,'0'-3'66'0,"0"6"-36"0,0 5-26 15,0 0 15-15,-6 2 0 16,3 12 3-16,0 7-3 16,0 2 0-16,0 1-10 0,-3 0-5 0,0 8-1 15,0-6-2-15,3-2-1 16,-3 0 3-16,3-6 2 16,1-2-2-16,-1-3-2 15,0-2-16-15,0-4-7 16,3-1-9-16,0-9-4 15,3 3-11 1,-3-8-48-16,11-8 9 16</inkml:trace>
  <inkml:trace contextRef="#ctx0" brushRef="#br0" timeOffset="3">9765 16420 124 0,'-9'0'46'0,"3"5"-24"0,3 14-24 16,0-11 11-16,0 5 3 16,0 3 2-16,0 0 4 15,0 5 3-15,3-3-11 16,6 4-3-16,0-4-1 0,6-2-1 16,6-5 2-16,0-6 0 15,0-5 3-15,-1-3-1 16,-2-7 2-16,0 2-2 15,-3-8 0-15,-3 3 1 16,-6-9 4-16,-3 9-6 16,-6 0 0-16,0 0-2 15,-9 5-1-15,0 0-3 16,1 3-2-16,-1 2-2 0,0 3 1 16,3 0-19-1,3 3-7-15,6-3-26 0,3 0-11 16,6 0-19-1</inkml:trace>
  <inkml:trace contextRef="#ctx0" brushRef="#br0" timeOffset="4">9994 16399 152 0,'-12'5'57'0,"9"0"-30"0,-3 3-32 16,3 0 10-16,-3 11-1 15,0-1 5 1,1 1 6-16,2-3 5 0,0 8-10 16,3-3-3-16,6-3-1 0,5-2-1 15,4-3 0-15,3-7 5 16,9 2 6-16,0-8-4 16,-3-8 1-16,-1 2 1 15,-5-4 1-15,-3-1-2 16,-6 1 0-16,-3-1-3 15,-9-2 1-15,-9 0-4 16,-6-1-2-16,0 4-5 16,1-3 0-16,-1 7-16 15,3 1-6-15,3 2-18 0,3 1-5 16,0 2-130 0,9-8 86-1</inkml:trace>
  <inkml:trace contextRef="#ctx0" brushRef="#br0" timeOffset="5">10203 16185 184 0,'0'8'68'0,"0"2"-36"0,5 17-31 0,-5-9 14 0,0 11 5 16,0 3 5-16,0 0-7 15,0 5-3-15,0-3-8 16,0 1-5-16,0-4-1 0,3-2 1 16,0-2 1-16,-3-3-15 15,0-6-4-15,0-2-38 16,0-5-16-16,0-6-14 16</inkml:trace>
  <inkml:trace contextRef="#ctx0" brushRef="#br0" timeOffset="6">10369 16412 132 0,'-9'0'52'0,"6"0"-28"0,-3 5-28 0,3-2 8 16,-6 2 9-16,-5 9 6 15,-1-9 8-15,0 0 6 16,0 3-18-16,3-3-8 0,0 1-3 16,3 2-3-16,3 0-1 15,6 2-2-15,0-2-1 16,6 0 2-16,6 3 2 16,3-1 2-16,0-5 3 15,3 6-3-15,0-3-2 0,-1 0 0 16,-2-3-1-1,0 1-25-15,0-1-8 0</inkml:trace>
  <inkml:trace contextRef="#ctx0" brushRef="#br0" timeOffset="7">10628 16449 168 0,'-3'11'63'0,"3"2"-34"0,-3 8-30 0,3-10 12 16,0 2-7-16,0 0-1 15,0 0-1-15,0 1 1 16,0 2-2-16,0-1-9 0,0-4-3 16,3-3-65-1</inkml:trace>
  <inkml:trace contextRef="#ctx0" brushRef="#br0" timeOffset="8">10709 16423 132 0,'3'8'52'0,"-3"0"-28"0,0 13-26 0,0-8 11 0,0 3 3 15,0 2 2-15,0-2 4 16,0 3 3-16,0-3-11 15,-3-3-6-15,3-3 0 0,0-2 1 16,0-2 2-16,0-6-3 16,8-3-3-16,-2-2-5 15,6-3 0-15,0-8 2 16,0 0 1-16,0-2 1 0,0-1 0 16,-3 11 4-16,0 0 5 15,3 8-1-15,-3 8 3 16,0 0 0-16,0 5 3 15,-4 0-5-15,-2 6-1 16,0-3-4-16,-3 0-3 16,0-3-7-16,0 0-4 15,-3-5-41-15,0 0-16 16,3-8-19 0</inkml:trace>
  <inkml:trace contextRef="#ctx0" brushRef="#br0" timeOffset="9">10658 16296 236 0,'-9'-8'90'0,"15"8"-48"0,3-11-69 16,-3 9 5-16,0-1-63 15,9-2-22-15,11-6 44 16,1 3 22-16</inkml:trace>
  <inkml:trace contextRef="#ctx0" brushRef="#br0" timeOffset="10">11256 16185 160 0,'-3'2'60'0,"3"6"-32"0,-3 8-22 16,3-5 15-16,0 18 0 16,0 2 4-16,0 1-7 15,0 8 0-15,0 2-11 16,0-2 2-16,-3-8 2 0,3-6-9 15,0-2 0-15,0-6 4 16,0-4 6-16,-3-4 5 16,3-7 4-16,0-3-9 15,0 0-2-15,0-5-8 16,0-6-4-16,0-7-4 16,6-1 1-16,0 0 1 15,6 1-1-15,3 2 1 0,3 3 3 16,3 8-5-16,0 5 2 15,2 5 0-15,1 3-1 16,0 8 6-16,-9-3 3 16,-9 3 5-16,-6-3 5 15,-6 6-4-15,-3-4 0 16,-3-1-6-16,-3-1-3 16,-3-3-3-16,-3-2 1 15,4-2-17-15,-1-6-5 16,3 0-18-16,3 0-4 15,3-6-16-15,3-2-6 16,9-5-11-16</inkml:trace>
  <inkml:trace contextRef="#ctx0" brushRef="#br0" timeOffset="11">11468 16439 160 0,'-18'10'63'0,"33"1"-34"0,-21 7-30 16,6-12 15-16,6 7 3 16,0 0 4-16,0 0 1 15,2 8-2-15,1-2-10 16,6-3 0-16,0-3 1 0,3-5-2 16,6-5 2-16,0-6 0 15,-4-5 3-15,-2-3-1 16,-3 1 0-16,-6-14 8 15,-9 0-9-15,-6 8-2 16,-3-2-6 0,-3 2-3-16,-3 3-3 0,1 2 1 15,-1 1-12-15,0 7-5 16,3 3-17-16,3 3-7 16,3 2-25-16,0 0-9 15,9-2-11 1</inkml:trace>
  <inkml:trace contextRef="#ctx0" brushRef="#br0" timeOffset="12">11950 16386 192 0,'-12'10'74'0,"12"6"-40"0,-18 11-40 0,9-6 12 0,-3 0-6 15,-3 0 0-15,-3 0 2 16,1 0 1-16,-1-2-1 16,0-1-6-16,3-4 0 0,3-1-36 15,0-5-59 1,3-6 10-16</inkml:trace>
  <inkml:trace contextRef="#ctx0" brushRef="#br0" timeOffset="13">11732 16409 168 0,'6'11'66'0,"6"5"-36"0,6 0-26 0,-6 0 13 16,3 0-6-16,3 2-1 16,3 1-6-16,5-4-3 15,1 9 0-15,0-3-17 0,-3-2-4 16,3-11-61-1</inkml:trace>
  <inkml:trace contextRef="#ctx0" brushRef="#br0" timeOffset="14">12646 16394 224 0,'-9'5'85'0,"3"8"-46"0,-5 14-35 0,2-6 21 15,-9 0-5-15,0 5 3 16,-3 3-13-16,0 3-3 15,-3 0-5-15,1 0-2 0,2-3 1 16,0 3-8-16,3-9 0 16,3-7-30-16,-3-16-50 15,3-5 8-15,9-8-4 16</inkml:trace>
  <inkml:trace contextRef="#ctx0" brushRef="#br0" timeOffset="15">12358 16404 192 0,'0'-5'74'0,"3"5"-40"0,8 5-35 16,-5 0 12-16,3 3 12 15,3 6 8-15,3 7-5 16,3 8-1-16,3 0-14 16,9 3-4-16,-1 0-3 0,1-3-2 15,3-6 1-15,0-4-66 16,8-8-27-16,7-11-15 15</inkml:trace>
  <inkml:trace contextRef="#ctx0" brushRef="#br0" timeOffset="16">13212 16447 124 0,'-6'-8'46'0,"3"8"-24"16,-3-3-13-16,3 3 16 0,0 0-1 16,-3 3 3-16,-3 2-9 15,-3 11 0-15,-3 0-11 16,3 5-4-16,1 3-2 0,-1 2-4 15,3 1 2-15,6-1 1 16,3-5 0-16,3 0 0 16,3-5 0-16,3-5 0 15,-1-3 2-15,4-6 1 16,0-4 3-16,0-6-1 16,-3-3 0-16,0-2-1 15,-3-3 0-15,0 0 6 16,-3 3 4-16,-3 0-1 15,0 2 2-15,-3 3 1 0,3 3-1 16,-3 0-7-16,3 5-3 16,0 5-8-16,0 6 0 15,0 4-1-15,3 4 2 16,0-1-4-16,3-2 2 16,0-2-25-16,0-4-8 15,3-2-36 1,0-3-51-16,6-5 32 15</inkml:trace>
  <inkml:trace contextRef="#ctx0" brushRef="#br0" timeOffset="17">13337 16523 192 0,'0'13'71'0,"3"-5"-38"0,-3 8-39 16,0-8 14-16,0 3-1 15,0-1 4-15,0-4 5 16,0 2 4-16,0-3-10 16,0-5-3-16,0 0-1 0,0-5-3 15,0-3-2-15,3 0 0 16,0-3 1-16,3-7-1 16,0-4-1-16,3 1-2 15,0 3-1-15,-1 2-1 16,1 5 3-16,0 6 0 15,6 5 3-15,-3 11 1 16,0 4 1-16,-3 4-2 16,-3 7 1-16,-3-2 0 15,0-3 1-15,0 3-2 0,6-8 1 16,-9-3-24-16,9-2-8 16,0-8-39-1,0-3-51-15,5-6 27 16</inkml:trace>
  <inkml:trace contextRef="#ctx0" brushRef="#br0" timeOffset="18">13661 16436 200 0,'-18'-11'77'0,"10"17"-42"0,-7-1-41 0,9-2 12 0,-3 7-4 15,-3 9 3-15,0-3 4 16,0 7 5-16,0 1-8 15,3 3-3-15,3-4 0 0,3 4-2 16,6-9-1-16,3-2 3 16,0-5 2-16,3-8 4 15,3-11 5-15,3-6-6 16,0-2-2-16,-3-7-1 16,-3-9-1-16,0 3-7 15,-4-8 0-15,-2-8 5 16,-3-3 4-16,-3 3-6 15,0 6 1-15,1 7 1 16,-1 8 1-16,0 8-1 16,3 11-2-16,0 13 3 15,0 23 0-15,3 20-1 16,0 2-2-16,2 5 1 0,1-5 1 16,3-6-10-16,9-2-2 15,6-5-68 1,6-8-67-16,-3-19 37 15</inkml:trace>
  <inkml:trace contextRef="#ctx0" brushRef="#br0" timeOffset="19">14114 16409 104 0,'-3'0'41'0,"3"-5"-22"0,0 0-5 16,0 5 17-16,0 0 0 16,0 0 13-1,0 13-13-15,0 0-17 16,0 14-6-16,0-3-4 0,0-3-2 16,3 5 1-16,0 1 0 15,3-3 1-15,0-6-2 16,6-2 1-16,-1-3 0 15,4-5 1-15,0-5 0 16,0-6 0-16,0-5-5 0,-3-5 1 16,0 0-5-16,-3-3 1 15,0-3 0-15,0-5 2 16,-3 6 1-16,-4-3 3 16,-2 2 1-16,0 3 1 15,0 6 4-15,0 2 5 16,0 3-3-16,0 5 0 15,0 5-4-15,3 8 1 16,0 3-2-16,3 2 0 16,0 1 1-16,0 5 1 15,0 0-6-15,0-1-2 16,3-4 0-16,0-3 2 0,3-3-13 16,0-8-7-1,3 1-34-15,0-12-16 0,0 4-28 16</inkml:trace>
  <inkml:trace contextRef="#ctx0" brushRef="#br0" timeOffset="20">14486 16380 192 0,'-9'-2'71'0,"6"2"-38"0,-3 5-23 0,3-2 20 15,-3 2-5-15,0 3 3 16,-3 2-12-16,0 1-2 16,0 0-8-16,3 2-4 0,6 0-1 15,3 3-1 1,3-5-3-16,3 2 0 15,6-3 4-15,0-2 1 16,0 0 0-16,-3 3-2 16,-3-3 3-16,-3 0 2 15,-3 5 0-15,-6-5 0 16,-3 0-1-16,-3 0 0 0,0-3-7 16,0-2 0-16,0 5-23 15,0-6-8-15,3 1-18 16,3-3-8-16,3 0-31 15</inkml:trace>
  <inkml:trace contextRef="#ctx0" brushRef="#br0" timeOffset="21">14667 16444 180 0,'-3'3'68'0,"3"2"-36"0,0-5-24 15,0 8 16-15,3-6-1 0,3 1 1 16,0 0-9-16,3-1-2 16,0-2-7-16,3 0-4 0,0 0 1 15,0-2-2-15,0-4 2 16,0 1-2-16,-3 0-1 15,0 0 5-15,-4-3 1 16,-2 0 0-16,-3 2-1 16,0-2-6-16,-3 3-1 15,-2 0 3-15,-4 2 3 16,-3-2-3-16,-3 5-1 0,-3 5-2 16,0 3 0-16,-3 0 2 15,6 3 0 1,0 7 2-16,7 1 3 0,2-3 2 15,3-3 3-15,6 5-3 16,9-4-2-16,-1 1-2 16,7-1-3-16,3-1 1 15,0-3-1-15,3-2-16 16,3-2-6-16,-4-6-44 16,1 0-20-16,0 0-13 15</inkml:trace>
  <inkml:trace contextRef="#ctx0" brushRef="#br0" timeOffset="22">15188 16367 188 0,'0'8'71'0,"3"3"-38"0,-3 10-21 16,0-11 21-16,3 4-13 15,0 7-3-15,0 0-6 16,0-3-2-16,0 1-5 16,-3-6-5-16,3 6 0 0,-3-6-8 15,3-5-2-15,-3 3-34 16,0-6-15-16,0-5-31 16</inkml:trace>
  <inkml:trace contextRef="#ctx0" brushRef="#br0" timeOffset="23">15156 16145 216 0,'0'-5'82'0,"0"5"-44"0,3 0-64 0,-3 0 5 16,5 2-16-16,4-2-3 15,0 0-29-15,0-2-10 16</inkml:trace>
  <inkml:trace contextRef="#ctx0" brushRef="#br0" timeOffset="24">15325 16081 192 0,'-3'22'74'0,"3"-12"-40"0,0 14-29 0,0-8 19 0,0 5-2 16,0 19 2-16,0 2-9 15,0 0-2-15,0 1-7 16,3-1-4-16,0-5 1 0,0 0-4 16,0-10 0-16,0-1-32 15,-3-7-15-15,3-4-56 16</inkml:trace>
  <inkml:trace contextRef="#ctx0" brushRef="#br0" timeOffset="25">15218 16314 272 0,'-3'-13'101'0,"6"10"-54"0,9-10-48 0,0 8 18 16,3 0-10-16,3-1 1 15,-1 1-3-15,7-3 0 16,0 5-3-16,3 1-32 0,0-1-15 16,-4-2-74-1</inkml:trace>
  <inkml:trace contextRef="#ctx0" brushRef="#br0" timeOffset="26">15596 16280 200 0,'-6'-13'77'0,"3"15"-42"0,0-2-28 16,3 0 42-1,-9 3-4-15,-3 5-14 16,0-3-8-16,1 8-14 16,-1-2-4-16,3 2-1 0,3 0-7 15,6 1 0-15,3-1-1 16,3 3 2-16,6 0-1 15,-1-1 1-15,1 1 2 16,-3 3 2-16,-3-3 5 16,-6-3 4-16,-3-2-2 15,-6 2 0-15,-3-3-10 16,-2-7-4-16,-1 5-28 16,0-3-14-16,0-7-81 15</inkml:trace>
  <inkml:trace contextRef="#ctx0" brushRef="#br0" timeOffset="27">16141 16367 80 0,'3'-5'33'0,"-3"-3"-18"0,3 8 2 0,-3 0 16 16,0 0 5-16,-3 0 4 0,0 0-12 16,-3 0-6-16,-3 5-13 15,-3 6-1-15,-3 5 3 0,-6 2-1 16,0 9 1-16,4 2-5 16,5 0 0-16,9 3-3 15,6-3 0-15,6 2-1 16,3-7 0-16,2-3-7 15,4-5 0-15,3-10-21 16,3-1-9-16,0-10-52 16,0-1-39-1,-1-4 46-15</inkml:trace>
  <inkml:trace contextRef="#ctx0" brushRef="#br0" timeOffset="28">16260 16412 200 0,'-6'5'77'0,"6"3"-42"0,0 11-39 0,0-6 15 16,0 6 9-16,3-1 7 15,0 3-7-15,3 0-2 16,0 1-10-16,0-4-5 0,3 1 0 16,3-6 0-16,-1-3 1 15,1-7-7-15,3-3 0 16,-3 0-6-16,0-8-1 15,0-2-2-15,-3-1 2 16,-3 0 6-16,0-7 4 16,-3-1 3-16,-3-2 1 0,0 5 6 15,0 3 4-15,0 3-1 16,0 2 0-16,0 2-5 16,0 14-3-1,3 5 0-15,3 1-1 16,0 2 0-16,3-1-5 15,0-1 1-15,8 4-2 16,-5-5 0-16,0 1-22 16,0-6-10-16,0-3-37 15,0-5-15-15,3-3-1 16</inkml:trace>
  <inkml:trace contextRef="#ctx0" brushRef="#br0" timeOffset="29">16566 16447 156 0,'-3'2'57'0,"9"9"-30"0,-3 10-16 0,0-11 18 16,0 4-2-16,3-1 2 16,-3 3-5-16,3 0-3 15,0-3-11-15,0 3-6 0,0-3-1 0,0-2-2 16,-3-6-1-16,0 3 3 15,-3-8 2 1,3-3 0-16,-3-2 2 0,0 0-9 16,0-3 0-16,0-6-2 15,0 4-1-15,3-3 1 16,0-3 0-16,3-3 0 16,0 3 0-16,0 0 0 15,3 1 3-15,0 1-2 16,0 4 1-16,-1-3 0 15,1 10-2-15,0-2-17 16,3 5-9-16,0 0-55 16,0 5-35-1,0-2 51-15</inkml:trace>
  <inkml:trace contextRef="#ctx0" brushRef="#br0" timeOffset="30">16819 16447 160 0,'0'18'63'0,"3"14"-34"0,0-11-16 0,0-16 17 15,0 8-4-15,0-2 2 16,0 0-12-16,0-1-4 0,0-2-7 15,0-3 3-15,-3-5 2 16,0 0 1-16,0 0 3 0,-3-2-3 16,0-3 1-1,0-6-5-15,0 6-2 0,3-9-5 16,0-7 0-16,3 5 0 16,3 0 0-16,0 3 0 15,3 0 0-15,3 0-5 16,3 8-1-16,0-3-22 15,0 8-8-15,0-3-18 16,-1 3-6-16,-2 0-29 16</inkml:trace>
  <inkml:trace contextRef="#ctx0" brushRef="#br0" timeOffset="31">17007 16491 200 0,'0'19'74'0,"6"-19"-40"0,3 19-35 0,-6-14 15 15,6-3-6-15,0 4 3 16,6-4 0-16,2-2 3 16,1 0-7-16,0-8 0 0,-3-5 3 15,0 0-6 1,-3 5 0-16,-3-3-2 0,-3 1-2 16,-6-1 3-16,-3 1 0 15,-6 2-10-15,-6 3-5 16,0 2 3-16,-3 6 3 15,0 2 1-15,3 8 1 16,1 0 0-16,2 0 3 16,0 3 4-16,6 0 3 0,3 3-2 15,3-3-3-15,3 0 0 16,3-1 1-16,3-1-3 16,0-4 0-16,2-5-30 15,7-2-12-15,0-3-51 16</inkml:trace>
  <inkml:trace contextRef="#ctx0" brushRef="#br0" timeOffset="32">17230 16521 128 0,'-3'15'49'0,"3"-7"-26"0,-6 6-16 0,6-9 15 15,0 8 7-15,-3-2 6 16,3-3-12-16,0 5-5 16,0-5-11-16,0-3-3 0,0 0 0 15,0-5 2-15,0 0 3 16,0-5-2-16,3-3-2 16,3-2-7-16,0-4-3 15,0-4-3-15,0-6 2 16,0 0 2-16,3 3-1 15,0 3 1-15,0 4 3 16,3 4 0-16,0 2 3 0,3 8 5 16,2 8 6-1,1 5-1-15,-3-2 1 16,-3 7-5-16,-3-2 0 0,0 2-3 16,-3-4 0-16,0 4-23 15,0-5-8-15,-3-2-29 16,3-3-10-16,0-5-21 15</inkml:trace>
  <inkml:trace contextRef="#ctx0" brushRef="#br0" timeOffset="33">17504 16066 220 0,'-3'0'85'0,"6"13"-46"0,-3 5-46 16,0-5 14-16,0 9 4 16,0 15 5-16,0 8 0 0,3 5 1 15,-3-2-9-15,3 2-5 0,0-5-2 16,0 0-6-16,0-8 1 16,0-8-29-16,0-5-11 15,0-8-59 1</inkml:trace>
  <inkml:trace contextRef="#ctx0" brushRef="#br0" timeOffset="34">17275 16301 260 0,'3'0'96'0,"9"0"-52"0,12 0-45 15,-1 0 18-15,10 0-8 16,3-3 2-16,8-7-6 16,1 7-1-16,3-5-2 15,-1 0-28-15,4 0-12 0,6-2-78 16</inkml:trace>
  <inkml:trace contextRef="#ctx0" brushRef="#br0" timeOffset="35">16126 16745 156 0,'-3'-2'57'0,"3"2"-30"0,3 0-29 0,-3 0 11 16</inkml:trace>
  <inkml:trace contextRef="#ctx0" brushRef="#br0" timeOffset="36">16132 16745 300 0,'6'8'38'16,"3"-2"-18"-16,3-1-3 0,3 0-3 15,-1 1-3-15,1-4-1 16,3-2 0-16,3 0 1 16,6-2-1-16,3 4 1 15,-1-2-2-15,4 6 0 0,3-4-5 16,-3 3-3-16,2-5 0 16,-2 8 1-16,-3-2 3 15,-1-1 2-15,-2-2-1 16,0 2 1-16,0-5-2 15,3 5 0-15,2 1 1 16,1-4 1-16,0-2 1 16,0 5 0-16,2-2-2 15,1 0-1-15,0-1-3 16,-1-2 1-16,1 0 2 16,0-2 2-16,0 2 1 15,-1-3 0-15,4 0 2 16,3-2 4-16,2 3-2 15,4-4 3-15,-3 1-4 16,-4 2-1-16,1 1-6 0,0-1-1 16,-7-2-1-16,-2 5 1 15,-3-3-2-15,-3 0 2 16,-1 3 0-16,-2 0 1 16,-6-2-2-16,0-4-2 15,-3 4 1-15,-3-3-1 16,-3-1-29-16,0-12-87 15,3 2-14 1,-7-8-18 0</inkml:trace>
  <inkml:trace contextRef="#ctx0" brushRef="#br0" timeOffset="37">18070 16386 160 0,'-3'5'63'0,"3"0"-34"0,3-2-19 0,0 5 17 0,3-3 2 16,-1 8 5-16,4 11-8 16,3-3-1-16,0 0-14 15,0-2 0-15,3 5 0 0,-3-8-6 16,0 5-1-16,-3-11 0 16,0 4 0-16,-3-4 6 15,0-7 4-15,-3 2 1 16,0-5 4-16,2-5-7 15,1-8-2-15,0-1-5 16,0 1-2-16,3-8-1 0,0-3 1 16,3-2-2-1,0 7-1-15,-3 1 1 0,0 2-1 16,0-3-3-16,-3 11 2 16,0 3-15-16,0 0-6 15,0 2-16-15,3 3-6 16,-1 3-18-16,4-1-6 15,3 1-30 1</inkml:trace>
  <inkml:trace contextRef="#ctx0" brushRef="#br0" timeOffset="38">18498 16412 208 0,'-15'0'79'0,"12"-5"-42"0,0 7-26 0,-3-2 23 0,0 3-11 15,-2-3-4-15,-4 8-6 16,0-3-1-16,0 14-7 15,-3-3-3-15,3 2-1 0,0 1-4 16,3 2 0-16,3-3 2 16,6 4 2-16,3-6 0 15,3-3-1 1,0-5 3-16,3 0 0 0,0-8-1 16,0-8-2-16,6 2-4 15,-3-4 0-15,-3-1 2 16,0-7 1-16,-3-1 1 15,-1 3 2-15,-2-2-3 16,0 5 0-16,-3 7 1 16,3-2 0-16,-3 6 0 15,6 2 0-15,0 13 0 16,0 3 0-16,0 2 0 0,0 3 2 16,0 1-3-16,3-4-2 15,0-2-27-15,3-3-12 16,0-5-50-1,6-5-40-15,-3-6 51 16</inkml:trace>
  <inkml:trace contextRef="#ctx0" brushRef="#br0" timeOffset="39">18650 16087 168 0,'3'0'63'0,"3"5"-34"0,3 6-12 0,-3 2 20 0,0 8-8 16,0 13-2-16,3 11-11 15,0 3-5-15,-3 2-6 16,0-2-2-16,-1-6 1 0,4-2-5 16,0-11-1-16,0-5-30 15,0-3-12-15,0-8-54 16,3-2-29-1,-3-3 64-15</inkml:trace>
  <inkml:trace contextRef="#ctx0" brushRef="#br0" timeOffset="40">18870 16364 172 0,'-3'6'66'0,"3"2"-36"0,0 5-18 0,0-5 19 16,0 5-3-16,0 11 1 16,0-8-5-16,3 5-3 15,0-3-11-15,0-2-6 0,3-2-1 16,0-4-2-16,6-5 2 16,3 3-4-16,-3-5 0 15,0-6-1-15,0-5 0 0,-3-5 0 16,0 0-2-16,-4-3 3 15,-2 0 2-15,0 0-2 16,-3 6 0-16,0-3 5 16,0 10 2-16,0-2 2 15,0 5 0-15,0 8-2 16,3 5 1-16,3 3 0 16,0 0 1-16,3-3-2 15,3 5-1-15,3-4-3 16,0-1 1-16,-3-5-11 15,0 2-4-15,0-7-36 16,0-3-14-16,5-3-54 16</inkml:trace>
  <inkml:trace contextRef="#ctx0" brushRef="#br0" timeOffset="41">19153 16351 208 0,'0'8'79'0,"12"0"-42"0,-6 11-41 0,3-11 15 16,0 2 9-16,0-2 7 15,3 5-2-15,2 1-3 16,1-6-12-16,0-3-4 0,3 0-2 16,-3-5 0-16,0 0 0 15,3-5-2-15,-3 0-2 16,-6-6 1-16,-1-2 1 0,-10-1-1 15,-4 1-5 1,-3 3-2-16,-3-1 0 16,-3 3 2-16,-3 3 2 15,-9 7 1-15,3 6 1 16,1 6 0-16,-1-1 0 16,3 11 2-16,3 2 3 15,6-5 2-15,6-2 1 16,6-1 2-16,6-2 1 15,12 3 3-15,6-6-3 16,3-5-1-16,2 3-20 16,10-9-7-16,-3-2-50 15,0-2-18-15,-4-9-30 16</inkml:trace>
  <inkml:trace contextRef="#ctx0" brushRef="#br0" timeOffset="42">8833 15888 64 0,'-3'3'27'0,"3"-6"-14"0,-3 3 4 0,3 0 16 0,0 0 5 15,0 0 2-15,0 0-7 16,0 3-3-16,-3-3-8 16,0 0-1-16,0 0-12 15,0 0 3-15,0 0 4 0,1 3 3 16,-1-3 3-16,0 0-6 15,3 0-1-15,0 0-1 16,-3 0 2-16,3 0 2 16,0 0 1-16,0 0-4 15,0 0-1-15,0 0-4 16,0 0 1-16,6 0-4 16,2 0 1-16,1 0-3 15,6 0 2-15,3 0 2 16,6-6 2-16,3 4-3 15,2-4-3-15,4 4 0 16,3-1 1-16,-9 0-1 0,5 1 2 16,-2-1-2-16,-3-2 2 15,-3-1-2-15,-6 6 2 16,0-5-4-16,-4 5-2 16,1-2 2-16,-6-1 2 15,0 0 4-15,-3 6 2 16,0-3-5-16,-6 0-4 15,3-3-1-15,-3 3-1 16,0 0 0-16,0 0 0 16,3 0 0-1,0-5-11 1,-3 5-32-16,0 8-12 0,3 2-69 16,-3 1-30-16,0-3 23 15</inkml:trace>
  <inkml:trace contextRef="#ctx0" brushRef="#br0" timeOffset="43">8863 14793 124 0,'0'-5'49'0,"-3"5"-26"0,6 0-14 0,-3 0 16 0,0 0-3 16,3 2 1-16,0 4 8 15,0 4 4-15,0 9-18 16,0 4 8-16,0 4 3 0,0 7-4 16,0 3 0-16,0 3-9 15,0-3-4-15,-3-5-6 16,3-3-2-16,-3-5-1 16,3-6 1-16,-3-2-2 15,3 0 2-15,0-3-2 16,0-2-1-16,-6-6-13 15,3 0-4-15,6-2-70 16,-3-6-39 0</inkml:trace>
  <inkml:trace contextRef="#ctx0" brushRef="#br0" timeOffset="44">9051 14891 132 0,'-9'-3'52'0,"6"6"-28"0,-3-3-4 16,3 0 21-16,0 0-2 15,0 0-1-15,0-3-8 16,3 0-4-16,6-4-14 15,3-4-5-15,6 0-1 0,5-2-3 16,1 3-2-16,3 2-3 16,0 5 1-16,-3 3-1 15,0 8-2-15,-4 2 0 16,-2 6 3-16,-6 8 0 16,-3 5 3-16,-9 3-1 15,-3 0-1-15,-3-3 3 0,-3 3 2 16,-2-1 0-16,-4-4 0 15,-3-3 1-15,3-3 1 16,0-5 3-16,3-3 4 16,3-2-4-16,3-4 2 15,6-1-5-15,3-4 1 16,6 1-1-16,6-3 3 16,3 0-3-16,3-3-2 15,3 1 4-15,3-1 2 0,0 0-6 16,-1 3-3-16,-2 0-1 15,-3 0-1-15,-3 0-3 16,0 3 0-16,-3 0-34 16,-3 2-12-16,0-2-194 31,-4-3 112-31</inkml:trace>
  <inkml:trace contextRef="#ctx0" brushRef="#br0" timeOffset="45">9545 14758 152 0,'0'-2'57'0,"0"2"-30"0,3 2-21 0,-3-2 17 16,0 8 1-16,0 6 5 0,0 7 0 15,0 5 2-15,0 6-17 16,0 5-1-16,0 0 0 0,0-5-7 16,3 0-3-16,0-6-2 15,-3-2-1-15,0-3 2 16,0-8 1-16,0-2-15 16,0-3-4-16,-3-3-45 15,0-5-20-15,-3-3-13 16</inkml:trace>
  <inkml:trace contextRef="#ctx0" brushRef="#br0" timeOffset="46">9423 14923 232 0,'-9'-3'88'0,"12"3"-48"0,-3 0-42 0,0 0 14 15,0 0 3 1,6 0 4-16,3 0 4 0,8-3 3 15,7 1-14-15,3-4-5 16,3 4-2-16,6-1-6 0,-4 0 1 16,1 1-9-16,-6 2-2 15,-3-3-32-15,-4 3-11 16,-2 0-59 0</inkml:trace>
  <inkml:trace contextRef="#ctx0" brushRef="#br0" timeOffset="47">9958 14822 68 0,'-3'3'27'0,"3"-1"-14"0,0 1 13 16,0-3 20-16,0 0-2 0,0 0 1 15,3 0-12-15,0-3-3 16,0-2-17-16,0 0-1 0,3-3-1 16,0 0-4-16,0 0 1 15,0-5-5-15,3-1-2 16,0-1 0-16,-3-1 1 16,0 2-1-16,0 1-1 15,0 5 1-15,-3 0-1 16,0 3-5-16,0 2 1 15,-3 3 2-15,0 8 3 16,0 6-2-16,0-1 0 16,0 3-1-16,0 5 0 15,0 5 6-15,0 6 5 0,0 2-3 16,0 9-1-16,0-6 0 16,0-3-1-16,0-2-7 15,0-6-2-15,0-4 6 16,0-1 6-16,0-8-3 15,0-2 0-15,0-4-9 16,0-1-2-16,0-6-27 16,0 0-13-16,0-3-55 15</inkml:trace>
  <inkml:trace contextRef="#ctx0" brushRef="#br0" timeOffset="48">9923 15092 184 0,'-6'0'68'0,"9"0"-36"0,-3 2-33 0,0-2 15 16,6 3 7-16,3 0 9 16,3-1-4-16,5-2-1 15,4 3-14-15,6 0-7 0,0 2-2 16,3-2-2-16,-4 2 0 15,1 0 0-15,-3 1 0 16,0-1 0-16,-9 0 0 16,-3-2-62-16,-3-1-28 15</inkml:trace>
  <inkml:trace contextRef="#ctx0" brushRef="#br0" timeOffset="49">5410 15997 136 0,'-3'-6'52'0,"3"6"-28"0,-3 0-15 16,3 0 14-16,0 3-9 0,-3 2 2 31,-3 17-8-31,-3 4-4 15,1 8 0-15,-1 3-1 0,0 14 1 0,0 4 2 16,0 6-3-16,-3 3 0 16,0 4-1-16,0 6-2 15,0 3 5-15,0-3 1 16,3 0 2-16,0-7 2 16,3-1-3-16,1 0 1 15,2 5-3-15,0-5 2 16,3-2-2-16,0-3 0 15,0-6 3-15,3-2 3 16,5-5-6-16,1 5-3 16,3-11-1-16,0-7-1 15,3 4 4-15,6-7 2 16,6 2 0-16,2-2-1 16,13 0-3-16,6 2-2 0,-1-5 1 15,1 0 1-15,0-5-3 16,-1-3 0-16,4 1 3 15,-1-7 1-15,1 1-4 16,0-10 1-16,-4 2 0 16,-5 2 2-16,-6-2-1 15,-7-3 2-15,-2-2-4 16,-6 2 0-16,-3-5 3 16,-3 6 1-16,-3-6-1 15,0 0 1-15,-3 0-2 16,-3 0-1-16,-1-6 1 0,-2 6-1 15,0-5-7-15,0 5 0 16,0-3-17 0,3-7-35-16,0 2 2 15</inkml:trace>
  <inkml:trace contextRef="#ctx0" brushRef="#br0" timeOffset="50">6235 17592 180 0,'-12'0'68'0,"12"3"-36"0,-15 2-37 15,15-5 12-15,3 11-4 16,0 5 1-16,6-3 2 16,-3 5 1-16,3-4-3 15,3 4-3-15,6 1 0 0,2-4 1 16,1-1 1-16,0-1-1 16,-3 5 1-16,3 1-2 15,-9-3-1-15,-3 0 7 16,-6-3 5-16,-6-5 7 15,-9 5 5-15,-6 0 8 0,-3 1 2 16,-3-4-5-16,-3 3-3 16,1 1-14-16,-1-1-8 15,3-5-9-15,3 0-2 16,6 2-48-16,6-7-18 16,9-3-51-1</inkml:trace>
  <inkml:trace contextRef="#ctx0" brushRef="#br0" timeOffset="51">6937 17777 148 0,'-6'-8'55'0,"6"8"-30"0,-3 0-29 0,-9 0 45 15,-2 6-13-15,-4-4-2 16,-6 12-1-16,0 4-15 15,0 1-3-15,0 2-1 0,4 5-3 16,5 3 0-16,3 0-3 16,6-2-1-16,3-1-1 15,6-2 0-15,6-5 2 16,6-6 2-16,0-5-1 16,2-3-1-16,-2-10 3 15,0 0 0-15,3-9-1 16,-3-2-2-16,3-7 1 0,-6-4-1 15,-6-5 2 1,-3-2 1-16,-3-3-6 0,-3-11-2 16,-3 3 2-1,0 6 1-15,0-1-1 0,0 3 2 16,0 11 1-16,3 4 2 16,0 4-3-16,3 5 0 15,0 7 3-15,0 12 1 16,3 7 3-16,3 21 3 15,0 3 2-15,3 8 3 16,0 8-9-16,3 5-3 16,-1-5-4-16,4 0 0 0,0-8 2 15,0-5 2-15,3-14-8 16,-3 1-1-16,3-14-36 16,-3 0-14-16,2-13-42 15</inkml:trace>
  <inkml:trace contextRef="#ctx0" brushRef="#br0" timeOffset="52">7080 17846 176 0,'-3'3'68'0,"3"2"-36"0,12 14-35 15,-9-11 11-15,0 2-2 0,0 3 1 16,0 1 10-16,0-1 4 16,3 0-11-16,-3-5 1 0,0 0 0 15,-3 3-6-15,3-9-1 16,0 3 0-16,-3-5 0 16,0 0 6-16,-3 0 6 15,0-5-4-15,3-3-2 16,0-5-3-16,0 0 0 15,0 0-4-15,3-1-2 16,3-7 0-16,0 5-1 16,3 0-3-16,3 3 2 15,2 0-4-15,1 2-1 0,0-2-22 16,0 8-8-16,-3-3-18 16,0 8-3-16,0 5-30 15</inkml:trace>
  <inkml:trace contextRef="#ctx0" brushRef="#br0" timeOffset="53">7405 17849 144 0,'0'-8'55'0,"0"8"-30"0,-6-5-23 16,3 5 14-16,-6 0 7 0,-6 0 8 15,3 10-12 1,-3-2-5-16,3 5-9 0,0 1-4 16,0 9 0-16,3-1-4 0,3 4 0 15,6 0 2-15,0-2 0 16,3 3 1-16,3-14 0 16,0-10 2-16,3 2 1 15,6-5-1-15,0-5 1 16,-3-9-4-16,0 1-2 15,-3-5-1-15,-3-4 3 16,-3 4 4-16,-3 5 3 16,0-1 4-16,0 1 1 15,0 5-3-15,-6 3 0 16,3 10-3-16,3 3 0 16,0 11 1-1,3-1-5-15,0-2-3 0,3 3-2 16,3 4 3-16,0-1-22 15,-1-4-9-15,1-5-33 16,0-10-48 0,3-3 26-16</inkml:trace>
  <inkml:trace contextRef="#ctx0" brushRef="#br0" timeOffset="54">7512 17875 204 0,'-6'6'77'0,"6"7"-42"0,3 5-41 0,-3-4 12 16,0-1-9-16,3 0 2 15,-3 6 3-15,3-4 3 16,0-1-2-16,6-4-2 0,0-2 2 16,2-8-2-16,-2 0-1 15,0 0-4-15,0 0-2 16,0-8 0-16,-3 3 2 15,0-3 2-15,0 0 3 16,-3-3 0-16,0 6 2 16,0 3-4-16,-3 2 0 15,3 2 1-15,0 9 2 16,3-3-1-16,0 5 2 16,3-3 0-16,3-2 1 0,0 6-2 15,2-6 1-15,1-8 4 16,0 0 4-16,0-8 5 15,0 2 2-15,3-7-5 16,-3-3 0-16,0 0-6 16,-6-5-2-16,-4 8 2 15,-8-6 0-15,1 6-6 16,-7 0 0-16,3 0-8 16,-3 0 0-16,0-1-21 15,0 9-9-15,3 5-23 16,0 0-8-16,0 5-12 15</inkml:trace>
  <inkml:trace contextRef="#ctx0" brushRef="#br0" timeOffset="55">7908 17859 160 0,'9'-10'60'0,"-4"10"-32"0,-2-3-28 0,0 3 13 15,0 0 4-15,-3 0 7 16,0 0 9-16,0 0 4 16,-6 3-19-16,1 2-4 0,-1 3 0 15,0-3-8-15,0 3-3 0,3 5-2 16,0-2-1-16,6 2-5 16,3 1 1-16,6 4 2 15,-1-2 1 1,1-3 1-16,0 3 0 15,0-3 6-15,-6 0 4 0,-3 1 6 16,-6-1 2-16,-3-5-7 16,-3 0-4-16,0-3-20 15,-3-5-8-15,3-5-41 16,1 5-17-16,5-8-28 16</inkml:trace>
  <inkml:trace contextRef="#ctx0" brushRef="#br0" timeOffset="56">8521 17836 156 0,'-6'-3'60'0,"3"3"-32"0,-6-13-22 0,3 13 15 16,-6 2 4-16,0 4 5 16,-3 7-12-16,0 0-3 15,1 0-9-15,2 11-6 0,3 3-3 16,3-1 2-16,3 3 0 15,3 3 1-15,3 0 0 16,3-6-3-16,6-5 2 16,-1-5 5-16,4-8 5 15,-3 0-5-15,0-16-2 16,0 3-1-16,-3-8-1 0,0-1 0 16,-3-4 2-1,0-3 1-15,-3-1 1 0,0 4-2 16,-3-1-2-16,0 6 1 15,0 5-1-15,0-2 2 16,-3 7 3-16,3-2 2 16,0 10 1-1,0 3-4-15,0 5-3 0,0 0 0 16,3 14-1-16,0-1 0 16,3-2 0-16,0-3-14 15,3-2-3-15,0-6-29 16,-1 0-12-16,1-5-34 15</inkml:trace>
  <inkml:trace contextRef="#ctx0" brushRef="#br0" timeOffset="57">8640 17873 192 0,'0'-6'74'0,"0"12"-40"0,3-4-40 0,0 4 12 15,0 7 0-15,0 0 4 16,0 6 6-16,0-1 4 16,-3 3-10-16,0-2 3 0,0-3 1 15,0 2-7-15,0-7-2 16,0-3-1-16,0-3 2 16,0-5-1-16,0 0 2 15,0-5-4-15,3-9-2 0,0 1-3 16,3-8-1-16,0-3-1 15,2 6 0-15,7 2 3 16,0 3 2-16,0 2 0 16,0 6-1-16,0 5 7 15,0 5 5-15,0 14-4 16,0-1 0-16,-4-2-4 16,1 2-1-16,-3 6-6 15,-3-8 0-15,0 8-45 16,0-8-18-16,0-3-44 15</inkml:trace>
  <inkml:trace contextRef="#ctx0" brushRef="#br0" timeOffset="58">9292 17894 180 0,'-12'0'68'0,"12"5"-36"0,0 0-35 16,0-5 11-16,3 3 0 15,3 8 3-15,3-3 0 16,3-1 3-16,2-1-7 16,4 2 0-16,0-3 3 0,0-5-2 15,-3 5 1-15,0-5-1 16,-3-5 2-16,0 5-1 16,-3-5 2-16,-4 2-4 0,-2-8 1 15,-3 4-3-15,-3 1 2 16,-2-2-6-16,-1 3-3 15,-12-8-4-15,0 10 1 16,0 0 1-16,-3 3 2 16,0 3-1-16,3 5 1 15,1 0 0-15,2 11 0 16,3-1 0-16,3 3 0 16,3 0 4-16,3 3 1 15,9 3-1-15,6-6 1 16,3 3-2-16,9-8-1 15,2-6-13-15,4-2-4 0,0-3-18 16,0-13-5-16,-4-7-41 16,1-1-31-1,12-3 44-15</inkml:trace>
  <inkml:trace contextRef="#ctx0" brushRef="#br0" timeOffset="59">9560 17587 172 0,'-3'5'66'0,"6"0"-36"0,3 19-26 0,-3-8 13 16,0 5-2 0,-1 14 1-16,1 2-2 0,-3 8-1 15,3 0-7-15,0-3-2 0,0-5 2 16,0-5-5-16,0-6-3 15,3 1-41 1,0-14-94 0,6-5 35-1</inkml:trace>
  <inkml:trace contextRef="#ctx0" brushRef="#br0" timeOffset="60">9732 17592 232 0,'-6'0'88'0,"6"3"-48"0,0 2-49 15,0 6 14 1,3 10 1-16,0 5 6 0,0 14 9 16,0-3 7-16,0 3-15 15,0 5-3-15,3-3-2 0,0 0-4 16,0-2-3-16,0 0 0 15,0-9-1-15,0-9-20 16,0-1-9-16,0-8-43 16,0 0-18-16,6-15-2 15</inkml:trace>
  <inkml:trace contextRef="#ctx0" brushRef="#br0" timeOffset="61">9899 17881 224 0,'0'5'85'0,"3"3"-46"0,-3 18-46 0,0-13 16 15,0 6-8-15,0 0-1 16,0 2 1-16,0 2-1 16,0-1 0-16,3-1-27 0,0-8-9 15</inkml:trace>
  <inkml:trace contextRef="#ctx0" brushRef="#br0" timeOffset="62">9923 17764 296 0,'-12'-8'112'0,"12"3"-60"0,0 5-76 15,0 0 10-15,0 0-33 16,0 0-9-16,6 0 2 15,0 5 5-15,0 0-23 16,3-2-8-16</inkml:trace>
  <inkml:trace contextRef="#ctx0" brushRef="#br0" timeOffset="63">10080 17920 120 0,'0'24'46'0,"3"-3"-24"0,0 16-24 0,0-21 9 16,3 16 14-16,0 8 11 15,-3-1 8-15,0-2 3 16,0-10-12-16,0-1-4 16,0-7-14-16,-3-3-5 15,3-11 1-15,-3-5 4 16,0 0-5-16,-6-13-2 15,3-1-1-15,-3-4-1 16,0 2-2-16,-3-16 1 0,0 1-4 16,4-4-2-16,2-2-1 15,0 5 3-15,6 1 0 16,3 2 3-16,5 2-3 16,1 3 0-16,3 3-1 15,0 3 0-15,0 4 0 16,3 9 0-16,0 5 6 15,-3 5 2-15,-4 3 6 16,1 3 3-16,-3 2 0 16,-3 0 1-16,-3 6-4 15,-6-3 0-15,-3-3-7 16,-3 0-1-16,0 3-7 16,-2-5 0-16,-1-6-12 15,3 0-3-15,0 0-33 16,0-5-14-16,3 0-59 15</inkml:trace>
  <inkml:trace contextRef="#ctx0" brushRef="#br0" timeOffset="64">10399 17891 160 0,'0'-5'60'0,"3"5"-32"0,0-5-26 15,-3 5 12-15,3 0-18 16,0 0-4-16,-3 0 7 15,0 0 5-15,-3 0-1 16,0 0 7-16,-3 0 5 0,-3 5 6 16,0-3 2-16,0 4 3 15,-3 2 3-15,3-3-9 16,-3 8-4-16,4-2-9 16,2-3-5-16,3 5-4 15,3-5-1-15,6 5-1 16,2 3 0-16,4-3-2 0,3-5-1 15,0 5 8 1,-3 1 6-16,0-6-1 0,-6 5-1 16,-3-8 4-16,-3 3 2 15,-6 5-4-15,-3-2-2 16,0-3-2-16,-3-3-3 16,0 0-15-16,0-2-7 15,3-3-31-15,1 0-11 16</inkml:trace>
  <inkml:trace contextRef="#ctx0" brushRef="#br0" timeOffset="65">10581 17920 180 0,'0'6'68'0,"3"-6"-36"0,2 7-29 0,1-1 15 16,0 2-3-1,3-3 1-15,3-5-2 0,0 5 1 16,0-5-8 0,0 0 5-16,0 0 1 0,3-5-4 15,-3 0-1-15,3 2-2 0,-4-2 1 16,1-1-4-16,-3-1 0 16,-3-1-1-16,0 2 1 15,-9-2-2-15,0-2 2 16,-6 2-2-16,-3-3-1 15,0 9 3-15,-2-4 0 16,-1 1-1-16,-3 2-2 16,0 6-2-16,-9 2 1 15,3 3-1-15,4 8 0 16,2 0 8-16,3 3 4 0,3 2-3 16,6 3 1-16,3 2-5 15,9 0-2-15,9 1 0 16,6-6 1-16,5-8 3 15,4-2 4-15,3-11-11 16,0-11-3-16,2-2-55 16,4 0-23-16,-6-8-33 15</inkml:trace>
  <inkml:trace contextRef="#ctx0" brushRef="#br0" timeOffset="66">11167 17828 148 0,'0'-14'55'0,"0"20"-30"0,15-12-5 0,-9 14 19 0,-9-2-13 16,6 7-2-16,0 0-10 15,0 6-1 1,-3 2-8-16,3-3-1 0,0 3 0 0,6-2-5 16,-3 0 1-16,0-6 0 15,-1-5 2-15,1 2-1 16,3-7 2-16,-3 2-4 16,3-10 0-16,-3 2-4 15,3-7-1-15,-3 2-2 16,0-5 2-16,0 2 4 15,-3-2 3-15,0 5-5 16,0 2 1-16,0 6 1 16,3 0 1-16,0 6 1 15,0 7 2-15,0-5 1 16,3 5 3-16,0-2-1 0,-1-3 0 16,1 2-3-1,0-7 1-15,-3 2 2 0,0-5 4 16,6-5 5-16,-3 2 1 15,0-7-2-15,-9 4 0 16,6-7-5-16,-6 5-3 16,-3-5-5-16,0 0-2 15,0 0-21-15,3-1-10 16,6 1-41-16,0-5-15 16,0-1 3-1</inkml:trace>
  <inkml:trace contextRef="#ctx0" brushRef="#br0" timeOffset="67">11503 17814 180 0,'0'0'68'0,"6"14"-36"0,0 7-37 15,-3-11 10-15,0-2-5 16,0 11 0-16,0-3 0 16,0 0 2-16,0-1-1 15,0-1-3-15,0-1-1 0,0 0-71 16,0-8-35-1,-3-5 53-15</inkml:trace>
  <inkml:trace contextRef="#ctx0" brushRef="#br0" timeOffset="68">11462 17711 192 0,'-21'-8'71'0,"21"11"-38"0,3-6-47 0,6 3 6 16</inkml:trace>
  <inkml:trace contextRef="#ctx0" brushRef="#br0" timeOffset="69">11468 17698 232 0,'11'-3'-34'16,"1"-2"-30"-16,0-13-10 16</inkml:trace>
  <inkml:trace contextRef="#ctx0" brushRef="#br0" timeOffset="70">11602 17555 152 0,'0'0'57'0,"0"5"-30"0,2 9-27 0,1-1 10 0,0 11 2 16,6 2 3-16,0 3-8 15,-3 11-2 1,0-3-3-16,0 3 1 0,-3 5 0 16,0-11-15-16,0 3-4 0,0-10-58 15,0-6-29 1,0 5 51-16</inkml:trace>
  <inkml:trace contextRef="#ctx0" brushRef="#br0" timeOffset="71">11557 17796 192 0,'0'-3'71'0,"6"-2"-38"0,-3 0-39 15,6-1 20-15,3 6-10 16,5-8-1-16,4 3 0 15,0 2-2-15,0-2-14 0,0 0-6 16,0-3-63 0</inkml:trace>
  <inkml:trace contextRef="#ctx0" brushRef="#br0" timeOffset="72">11801 17592 124 0,'-3'5'49'0,"6"-2"-26"0,0 42-25 0,0-26 11 0,0 2 7 16,0 5 5-16,0 6 11 15,-3 2 4-15,0-5-18 16,3 1-6-16,-3-12-4 0,0 3-4 16,0-2-3-16,0-6 0 15,0-2 1-15,0-3-1 16,3-8-1-16,0 0-4 15,3-6-2-15,0-2-4 16,0-2-1-16,6-4-1 16,-1 7 2-16,10 1 8 15,-3 12 3 1,0 1 3-16,-3 4 2 16,0 2 1-16,-3 1-6 15,0-1 0-15,-1 0-32 16,1-5-14-16,0-3-35 15</inkml:trace>
  <inkml:trace contextRef="#ctx0" brushRef="#br0" timeOffset="73">12405 17777 148 0,'-12'-8'57'0,"-6"8"-30"0,4 0-16 16,5 0 18-16,-3 6 0 0,-3 2 5 15,0 10-12-15,0 3-5 16,3-2-10-16,0 2-5 0,3 5 1 16,3-2 0-16,6 3 1 15,6-6-2-15,3-3-2 16,3-4-2-16,12-1-1 15,3-3-25-15,-3-7-11 16,-1-6-53-16,1-7-30 16,-6 2 57-1</inkml:trace>
  <inkml:trace contextRef="#ctx0" brushRef="#br0" timeOffset="74">12474 17881 204 0,'-9'0'77'0,"12"5"-42"0,0 0-43 16,0-2 10-16,3 5-1 16,0-3 3-16,2 0 5 15,10 3 5-15,0-8-8 16,0 0-1-16,-3 0 1 0,0-8-1 16,-3 3 0-16,0 2-3 15,-3-10-2-15,-3 3 3 16,-6-9-2-1,0 6-3-15,-9 0 4 0,-6 5 2 16,-3 2-1-16,0 4-2 16,0 2 2-16,0 2 0 15,0 12 3-15,4-1 3 16,2 0-4-16,6 0-1 16,3 6 2-16,3 5 1 15,0-3-6-15,6-3-2 16,3-2 0-16,5-3 0 15,4-2-15-15,3-6-4 16,-3-2-32-16,0-3-12 16,0-5-26-1</inkml:trace>
  <inkml:trace contextRef="#ctx0" brushRef="#br0" timeOffset="75">12673 17859 192 0,'-3'16'71'0,"6"-10"-38"0,0 12-39 16,-3-10 12-16,0 5 5 16,0 6 5-16,0-6 0 15,0 0 3-15,0-5-10 16,0 3-3-16,0-3-2 0,0-3 0 16,0-2 0-16,3-11 13 15,0 0-18 1,3-5-7-16,0-6-6 15,3 0 0-15,3-7 6 16,0 5 4-16,0 2 3 0,2 6 3 16,7 5-3-16,0 8 0 15,-3 3 7-15,0 7 4 16,-3 4 3-16,-3 4 3 16,-3 3-12-16,-3 6-4 15,-1-6 2-15,1-3 2 16,0-4-23-16,0-4-12 15,-3-2-15-15,3-8-7 16,0-5-31 0</inkml:trace>
  <inkml:trace contextRef="#ctx0" brushRef="#br0" timeOffset="76">12962 17484 236 0,'0'2'88'0,"3"6"-48"0,3 13-45 16,-3-7 17-16,0 17 0 16,0 6 4-16,-3 6-2 15,0 12 2-15,0-2-9 16,0 0-4-16,0-5 0 0,0 2-13 16,0-10-3-16,0-8-36 15,0-11-13-15,0-3-39 16</inkml:trace>
  <inkml:trace contextRef="#ctx0" brushRef="#br0" timeOffset="77">12873 17743 228 0,'-9'0'85'0,"9"5"-46"0,0-10-48 0,0 5 14 15,6 0 12-15,-1 0 11 16,7 0-3-16,3 0-2 16,3 0-13-16,12 0-6 0,0 0-3 15,2 0-8-15,1 0-3 0,0 5-36 16,-3-2-15-16,-1-3-46 16</inkml:trace>
  <inkml:trace contextRef="#ctx0" brushRef="#br0" timeOffset="78">13173 17783 212 0,'-9'8'79'0,"12"-8"-42"0,0 23-45 16,0-9 12-16,3-6 0 16,0 5 2-16,3-8 11 15,6 3 4-15,6-3-11 16,0 1-1-16,-1-6-2 0,4-6 1 15,-3 1 0-15,-3-8-9 16,0 5-4-16,-6-5 5 0,-3-1 4 16,-3 1-2-1,-6 0 1-15,-3 2-3 0,-6-2-1 16,-6 5 1-16,-9 3 2 16,0 2-1-16,-3 3-1 15,4 3 3-15,2 7 0 16,0 6-1-16,3 3 1 15,6 7 4-15,3-2 4 16,3 3-6-16,6-1-1 16,6 1-2-16,3-6-2 0,6 3-2 15,6-6-1 1,0-5-23-16,-1-5-10 16,1-8-23-16,0 0-11 15,-3-5-20 1</inkml:trace>
  <inkml:trace contextRef="#ctx0" brushRef="#br0" timeOffset="79">13411 17867 156 0,'-3'14'57'0,"6"-1"-30"0,0 5-23 16,0-10 15-16,0 11 9 16,0-6 6-16,0 6-6 15,-3-6-2-15,0-5-15 16,0 2 2-16,3-2 1 0,-3-3 6 15,0-5 2-15,0 0-3 16,0-5 1-16,-3-5-7 0,3-6 0 16,-3-3-8-1,6 1-1-15,0-3-4 0,6-3-1 16,6 3-4 0,0 2 1-16,0 3-3 0,3 6 2 15,2-4-28-15,1 12-13 16,3-4-67-1,6-2-47-15,6 3 66 16</inkml:trace>
  <inkml:trace contextRef="#ctx0" brushRef="#br0" timeOffset="80">14126 17769 204 0,'-12'-5'77'0,"3"5"-42"0,-3 5-30 0,6-5 19 16,-6 8-11-16,0 6-2 16,0 4-4-16,0 6 0 15,3-3-4-15,0 6-2 0,6-1 2 16,3 0-4-16,3 1 0 15,3-9 1-15,6 4 0 16,0-12 0-16,0-2 0 16,0-3 0-16,3-5 0 15,-3 0-3-15,-3-8 0 16,0-2-1-16,-3-6 0 0,0 0 3 16,-3 0 2-16,0-2-2 15,-3 5 0 1,0 5 1-16,0-3 2 0,0 8 5 15,0-2 4 1,0 5-6-16,3 5-3 0,5 3-1 16,1 11 1-16,6-3-1 15,0-3-1-15,0 5-8 16,0-4-5-16,0-6-35 16,0-3-14-16,0-8-30 15</inkml:trace>
  <inkml:trace contextRef="#ctx0" brushRef="#br0" timeOffset="81">14391 17486 268 0,'-6'-16'101'0,"-6"16"-54"0,21 6-59 0,-6-1 15 15,0 3 4-15,0 13 4 16,3 8 7-16,-1 14 3 15,1 2-11-15,-9 13-6 0,6 0-2 16,0 0-5-16,0-5 2 16,0 5-12-16,0-10-7 15,0-6-33-15,0-13-16 16,0-5-37 0</inkml:trace>
  <inkml:trace contextRef="#ctx0" brushRef="#br0" timeOffset="82">14263 17788 296 0,'-3'-5'112'0,"12"-1"-60"0,5 12-63 16,-5-6 18-16,9 0-9 16,9 0-2-16,6 0 7 15,5-6 3-15,4 4-3 16,12-4-28-16,-4 1-11 0,1-8-83 15</inkml:trace>
  <inkml:trace contextRef="#ctx0" brushRef="#br0" timeOffset="83">15343 17497 140 0,'3'-8'52'0,"0"5"-28"0,0-2-13 15,-3 0 18-15,0 5 3 0,0-6 3 16,-3 6-11-16,-6 0-1 16,-6 0-14-16,-3 0 3 0,-2 6 2 15,-4 7-5-15,0 0-1 16,0 11-2-1,-3 10 1-15,-2 3-4 0,5 6 0 16,6 7-1-16,12-5-2 16,9 3-2-1,9 2 1-15,6-8-1 0,5-5 0 16,13-10 0-16,0-6 0 16,3-3-25-16,-1-10-11 15,1-5-47-15,9-8-45 16,-7-6 42-16</inkml:trace>
  <inkml:trace contextRef="#ctx0" brushRef="#br0" timeOffset="84">15483 17566 180 0,'-3'-6'68'0,"6"12"-36"0,-3 2-31 0,0 5 16 15,0 8 0-15,3 3 2 16,0 10 1-16,-3 3 0 16,0-2-11-16,3 4-3 0,0-7 0 15,0 0-5-15,0-6-1 16,0 1-16-16,-3-9-6 16,0-4-33-16,0-7-15 15</inkml:trace>
  <inkml:trace contextRef="#ctx0" brushRef="#br0" timeOffset="85">15623 17640 116 0,'-6'-3'44'0,"3"-2"-24"0,-3 5-10 0,6 0 27 15,-3-5-5 1,3 2-5-16,0 0-4 16,0-5-13-16,0 6-4 0,6-9 0 15,3 6-1-15,0-3 0 16,3 0-1-16,3-3 2 15,-3 9-3-15,5 2-2 16,-2 2 0-16,3 4-1 0,-9 7 2 16,-3 8 3-16,-9-2 0 15,-3 7 0 1,-3-7 1-16,0 4 1 0,0-7-6 16,0-3 0-16,3 1-1 15,0-4 0-15,3-7-3 16,6 2 0-16,6 3-1 15,12-3 3-15,0 1-2 16,0 7-1-16,0-5 3 16,-3 10 2-16,-4-4 6 15,-5-1 4-15,-6-5 11 16,-6 5 6-16,-6 6-6 16,-8-6-2-16,-4 0-10 0,-3-2-2 15,0-3-9-15,0-1-4 16,3-1-17-16,1-6-6 15,8 5-37-15,3-5-13 16,9-5-25 0</inkml:trace>
  <inkml:trace contextRef="#ctx0" brushRef="#br0" timeOffset="86">15926 17918 208 0,'0'2'79'0,"3"11"-42"0,-6 6-30 16,0-6 20-16,-2-5-1 15,-4 8 4-15,-3-5-7 16,-3-1-2-16,0-2-12 15,0 5-27-15,-6-7-11 0,-3-6-54 16,4 0-64 0,5-6 38-16</inkml:trace>
  <inkml:trace contextRef="#ctx0" brushRef="#br0" timeOffset="87">16066 17595 184 0,'0'-3'68'0,"3"3"-36"0,0 5-22 0,-3-5 26 16,0 16-12-16,0-2 1 15,0 4-1-15,0-5-13 16,0 1-2-16,0-1 1 0,0 0-8 16,0-2-1-16,0-3-1 15,3-3 2-15,3-5-1 16,3 2-1-16,3-4-2 15,3 2-1-15,3-5 2 16,3 10 0-16,-1-3 1 16,-2 4 2-16,-3 2-1 15,0 2-1-15,-6 6 3 16,-3 11 2-16,-6-9 4 16,-3 1 2-16,-3 2-5 15,-6-3-2-15,-3-4-2 16,0-1-2-16,-2 0-15 0,-4-8-5 15,0 3-19-15,3-8-5 16,-6-2-34 0,-6-4-46-16,7-15 35 15</inkml:trace>
  <inkml:trace contextRef="#ctx0" brushRef="#br0" timeOffset="88">15983 17521 280 0,'15'-6'104'0,"6"4"-56"0,3-4-45 0,-10 1 23 0,4 5-11 15,3 0 0-15,3 0-12 16,3-2-1-16,0 2-2 16,2 0-27-16,1 0-11 0,0 0-89 15,-3 0-42 1</inkml:trace>
  <inkml:trace contextRef="#ctx0" brushRef="#br0" timeOffset="89">16421 17568 212 0,'-18'0'79'0,"15"0"-42"0,-3 6-45 0,3 2 12 16,-3 10 0-16,-3 9 2 16,0-1 13-16,3 3 5 15,3 6-12-15,3-1-7 0,6 3-3 16,6-5-2-16,12-11 2 15,3 0 3-15,2-10 2 16,-2-9 8-16,0-4 4 16,0-17-5-16,-1 1-3 15,-8-4-2-15,-6-9 1 16,-6-1 8-16,-6-2 3 0,-9 2 1 16,-6 0-2-16,0 6-10 15,-8-1-6-15,-4 9-23 16,6 2-8-16,3 5-32 15,3 3-15-15</inkml:trace>
  <inkml:trace contextRef="#ctx0" brushRef="#br0" timeOffset="90">16626 17346 152 0,'0'5'57'0,"18"-10"-30"0,-6 10-18 0,-3-5 14 0,3 14 6 16,2 4 7-16,7 3 3 15,0 16 3-15,3 11-23 16,-3 10 11-16,-6-5 5 0,-6 5-15 15,-9 1-3-15,-12-1 0 16,-6 0 1-16,-12-3-14 16,-6 1-6-16,-5-8-27 15,-16-9-11-15,1 1-109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6T23:47:58.9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8295 5532 160 0,'3'-5'60'0,"-3"5"-32"0,3-2-6 15,-9 2 23-15,0 0-8 16,0 0 1-16,-6 0-6 15,0 0 0-15,-3 0-18 16,-3 2 3-16,-6 1 3 0,0 2-9 16,1 0-1-16,2 1-6 15,-3 7-1-15,6-3-3 16,3 6-3-16,3-2-1 16,9 1-2-1,6 1 3-15,6-2 0 0,9-1-1 16,6 0 0-16,9 3 3 15,2 0-2-15,-2 0 1 16,-6 0 4-16,-3 2 3 16,-9-2 0-16,-6 0 2 15,-12 0 5-15,-12 0 2 16,-6-3-3-16,-9-3-1 16,-3 1-11-16,-2-3-1 15,2 0 0-15,0 0 1 16,3-3-8-16,7 0-2 15,5-2-18-15,3-3-9 16,6 0-24-16,6-3-9 16</inkml:trace>
  <inkml:trace contextRef="#ctx0" brushRef="#br0" timeOffset="1">8595 5260 180 0,'-3'3'68'0,"3"-1"-36"0,3 17-31 15,-3-9 16-15,0 17 17 0,-3 7 13 16,-3 9-4-16,0 15-1 15,-3 0-24-15,3-3-4 0,0 6-2 16,3-8-7-16,1-8-3 16,-1-5-1-16,0-8-1 15,0-6-25-15,3-5-10 16,-3-5-31-16,3-5-13 16</inkml:trace>
  <inkml:trace contextRef="#ctx0" brushRef="#br0" timeOffset="2">8423 5519 240 0,'-3'-5'90'0,"9"5"-48"0,11-3-40 0,-5 3 17 0,0-2 1 15,6-4 2-15,6 1-14 16,3 0-4-16,2-1-3 15,16-1-15-15,-3 1-3 0,-4 1-40 16,-5 2-15-16,-3 1-27 16</inkml:trace>
  <inkml:trace contextRef="#ctx0" brushRef="#br0" timeOffset="3">8810 5543 176 0,'-30'26'66'0,"15"12"-36"0,-15 1-13 16,18-20 20-16,0 5-6 0,3 10 2 15,3-2-13-15,3-3-2 16,12-3-10 0,9-2 1-16,3-3 4 0,6-5-1 0,6-3 3 15,-1-10-2-15,1-6 0 16,-3-13-5-16,-3-5 0 16,-7 0 1-16,-5-5 2 15,-6-1-3-15,-6-7-3 16,-6-3-2-16,-12 5 0 15,-2 6-4-15,-4 4-2 16,0 7-16-16,0 4-5 16,3 3-21-16,3 3-7 15,3-1-25-15,12 1-64 16</inkml:trace>
  <inkml:trace contextRef="#ctx0" brushRef="#br0" timeOffset="4">9015 5625 196 0,'0'50'74'0,"3"-31"-40"0,3 7-31 15,-3-12 17-15,0 4 3 16,0 6 6-16,0-3-7 16,0-2-1-16,-3-4-12 15,0-1-3-15,0-4-2 0,0-2 6 16,0-3 4-16,-3-5-1 0,0-2 2 15,3-14-8-15,0 0-4 16,3-5 0-16,3-3 0 16,3 0-1-16,0 3 1 15,2-3 0-15,1 3 1 16,0-3 0-16,3 6 2 16,6 2-3-16,-3 5-2 15,0 3 0-15,0 0-1 16,-1 6-3-16,1-1 0 15,-3 3-25-15,3 0-9 16,-3 0-30-16,0 3-10 16,0 5-32-1</inkml:trace>
  <inkml:trace contextRef="#ctx0" brushRef="#br0" timeOffset="5">9548 5633 220 0,'-3'-19'82'0,"0"1"-44"0,-3 7-29 16,3 9 22-16,-3-1-6 15,-6 3 3-15,0 0-16 16,-3 16-7-16,-6 2-3 16,-5 6-2-16,2 0 0 0,0 5 0 15,6 0 0-15,0 3-3 16,9 0 2-16,6-3-1 0,9-3 0 15,9-4 2 1,0-7 2-16,3-1 1 16,0-12 3-16,3-4-3 0,-1-4 0 15,-2-7-1-15,-3-8-2 16,-3 0 3-16,-3-3 0 16,-3 0-1-16,-3 0 1 15,-3-5-4-15,0 8 0 16,0 5-1-16,0 14-2 15,-3 4 3 1,0 9 4-16,3 2 3 16,3 8-5-16,0 3 0 0,3 0-1 15,3-3 0-15,0 0-3 16,3-2 0-16,11-3-18 16,4-6-9-16,0-2-31 15,0-3-11-15,3-10-26 16</inkml:trace>
  <inkml:trace contextRef="#ctx0" brushRef="#br0" timeOffset="6">9914 5686 192 0,'-3'-19'74'0,"0"14"-40"0,-3-19-16 16,3 19 23-16,-3 2-6 16,-6 9 2-16,-6 2-19 15,-3 2-8-15,-2 9-6 16,-1 2-1-16,0 0 2 0,6 5-4 0,3-2-1 15,6 0-2-15,6-3-2 16,6 0 3-16,6-5 0 16,3-2 3-16,9-7 1 15,3-4-1-15,0-6 1 16,-1-4-2-16,-2-9-1 16,-3-3 3-16,-3-2 0 15,-3-3-1-15,-3 3 1 16,-6-8-2-16,-3 5 2 15,0 6-2-15,0 2-1 16,-3 5-4-16,0 19-2 16,0 5 0-1,3 6-1-15,0 13 2 16,3-1 7-16,0 6 6 0,0 6 11 16,0 15 6-16,-3-5-5 15,-3-6 1-15,-3-4 1 16,-3-6 3-16,-6-5-11 15,-9-6-5-15,-3 0-6 16,-2-12 0-16,-7-6-29 16,-3-8-11-16,3-6-26 15,7-7-9-15,5-21-67 16</inkml:trace>
  <inkml:trace contextRef="#ctx0" brushRef="#br0" timeOffset="7">10021 5704 208 0,'6'6'77'0,"3"-4"-42"0,30 4-23 0,-25-4 19 16,1 1 4-16,3 0 3 15,3-3-9-15,3-3-3 16,-3 0-15-16,2-2-4 0,1-3-1 15,-6 0-1-15,-3-8 2 16,-3 3-4-16,-9-11 3 16,-9 6 0-1,-6 2-7-15,-6 3-1 16,-6 5-7-16,-14 5 1 0,-4 19 2 16,3 5 3-16,4 6 8 15,5-1 7-15,6 11 9 16,9-5 7-16,12 0-13 15,12 2-3-15,21-2-6 16,14-3 1-16,13-5-33 16,12-11-12-16,14-13-82 15,-6-13-79 1,-11-17 62-16</inkml:trace>
  <inkml:trace contextRef="#ctx0" brushRef="#br0" timeOffset="8">11101 5519 228 0,'-11'-5'88'0,"5"5"-48"0,-9 3-34 16,9-1 20-16,-15 1-1 15,0 2 4-15,-3 0-6 0,0 3-4 16,7 0-11-16,5-2-7 16,6 7-2-16,6 0-1 0,6 6-2 15,12-4 0-15,5 7 3 16,1 1 0-16,0 1 1 15,-3-3 8-15,-6 3 5 16,-3-3 16-16,-9 1 6 16,-6-4-5-16,-6-2-1 15,-12-3-12-15,-6-2-5 16,-3-3-7-16,1-3-2 16,-4 0-14-16,6-2-8 15,6-6-17-15,6-2-7 16,3-8-21-16,9 0-10 0,6-6-59 15</inkml:trace>
  <inkml:trace contextRef="#ctx0" brushRef="#br0" timeOffset="9">11164 5630 236 0,'-3'32'90'0,"6"-5"-48"0,-3 20-45 15,0-20 16-15,0 7 13 0,-3 6 9 16,3 7-6-16,0 1-5 16,0-3-13-16,0-5-5 0,0-3-2 15,0-6-2-15,0-7 1 16,0-5-7-16,0-9-1 16,0-4-3-16,-3-12 2 15,0-10 6-15,0-10 2 16,0-6 0-16,-3-5-2 15,0-5 3 1,3-3 0-16,0 0 1 0,3-3 2 16,6 1-1-16,3-1 2 15,9 6-2-15,3 2 2 16,3 6-2-16,2 5 2 16,1 7-2-16,0 9 0 15,0 10 1-15,-6 6 1 0,-4 18 5 16,-5 3 3-16,-6 0-2 15,-6 0 2-15,-9 0-6 16,-5-3-3-16,-4 3-10 16,0-6-3-16,-3-10-23 15,3-3-10-15,-3 1-17 16,6-9-5-16,9-5-19 16,9-3-9-16,9-2-9 15</inkml:trace>
  <inkml:trace contextRef="#ctx0" brushRef="#br0" timeOffset="10">11658 5490 260 0,'0'-3'96'0,"-3"3"-52"0,-15 3-34 0,12 0 25 16,-3 2-10-16,-6 6 0 15,-2 2-8-15,-4 13-2 16,-3 3-9-16,6 1-4 0,9-1-1 15,3 0-4-15,6-3 2 16,3 1 1 0,6-6 2-16,3-5-1 0,0-8 2 15,3-3 0-15,6-8 1 16,-1-5-2-16,-2-2-2 16,-3-9 1-16,-3-13 1 15,-3 6-1-15,-3 2-1 0,0 3 9 16,0 5 4-16,-3 6-4 15,0 4-1-15,-3 12-4 16,3 7-1 0,0 5 3-16,0 4 3 0,0 4-4 15,3-2-3-15,0 5 1 16,3-3 0-16,8-4-15 16,1-7-4-16,6-1-23 15,3-12-10-15,9-4-25 16,2-9-9-16,1-7-34 15</inkml:trace>
  <inkml:trace contextRef="#ctx0" brushRef="#br0" timeOffset="11">12125 5490 320 0,'-20'-10'121'0,"-1"10"-66"0,0 0-51 0,12 2 24 16,-3 3-10-16,-6 6 0 15,-6 5 3-15,-2 5 1 16,2 8-11-16,3 0 2 0,3 3 3 15,6-3-6-15,6 6-3 16,15-4-4-16,6-2-3 16,6-2 1-16,3-6 1 15,8-5-23-15,4-6-11 16,0-10-25-16,0-10-12 16,-1-6-32-16,-2-5-11 15,-3-3 7 1</inkml:trace>
  <inkml:trace contextRef="#ctx0" brushRef="#br0" timeOffset="12">12283 5530 264 0,'-12'-5'99'0,"9"5"-54"0,3 2-46 16,0-2 20-16,0 5 2 15,3 1 7-15,3 2-4 16,0 0 0-16,3 5-13 16,6 3-2-16,6-3 1 0,3 0-2 15,-1-5 1-15,1-3-1 16,0-7 2-16,-3-6-5 15,3-3-3-15,-6-2 1 16,-10-3 0-16,-2-2-4 16,-6-1-1-16,-6 1-2 15,-5-1 0-15,-7 6-2 16,-12 8 1-16,-3 5-2 0,-3 7 0 16,1 9 6-16,2 8 2 15,6 8 12-15,6 2 6 16,10 1-8-16,5 4-1 15,12-2-4-15,8-2 1 16,10-6-4-16,12-3 0 16,3-4-32-16,8-7-13 15,7-7-83 1,-4-21-77-16,-2-5 63 16</inkml:trace>
  <inkml:trace contextRef="#ctx0" brushRef="#br0" timeOffset="13">13524 5802 148 0,'-3'19'57'0,"3"-1"-30"0,-3-2-7 0,3-5 19 16,-3 2 1-16,-5 6 0 15,-1-1-10-15,-6 1-4 16,-3-1-15-16,0-2-7 0,3-3 0 15,-3-2-3-15,3-3-1 16,3-6-26-16,4-2-12 16,2-5-45-1,6-5-50-15,3-4 37 0</inkml:trace>
  <inkml:trace contextRef="#ctx0" brushRef="#br0" timeOffset="14">14105 5289 192 0,'-6'3'71'0,"6"2"-38"0,0 11-39 0,0-3 12 16,0 8 16-16,0 6 12 16,-3 7 11-16,3-5 6 15,-6 27-28-15,0-1-4 0,0-2-4 16,3-2-8-16,3-7-2 15,3-6-3-15,3-7-2 16,-3-7-13-16,0-5-6 16,3-6-32-16,0-3-13 15,0-10-48 1,9-10-27-16,6-6 66 16</inkml:trace>
  <inkml:trace contextRef="#ctx0" brushRef="#br0" timeOffset="15">14340 5551 212 0,'-3'8'79'0,"6"13"-42"0,-3 16-28 16,0-21 22-16,0 5-4 16,-3 6 4-16,0-4-15 15,0 4-7-15,3-3-5 16,0-3-8-16,0-5 0 0,0-3-53 0,6-18-90 31</inkml:trace>
  <inkml:trace contextRef="#ctx0" brushRef="#br0" timeOffset="16">14361 5379 280 0,'-24'-5'107'0,"24"7"-58"0,0-2-62 0,0 0 17 16,0 0-13-16,0 6-1 16,3-1-24-16,0 3-10 15,6 0-59-15,9 0-23 16</inkml:trace>
  <inkml:trace contextRef="#ctx0" brushRef="#br0" timeOffset="17">14557 5310 168 0,'-9'8'66'0,"9"3"-36"0,-3 13-20 0,3-11 17 16,0 8 2-1,0 11 2-15,-3 7 1 0,0 9 2 16,0 0-18-16,0-3-9 0,0-6-3 16,3 1-3-1,0-3-1-15,0-8 1 0,0-5-1 16,0-6-36-16,-3-4-15 16,3-4-51-1,0-10-34-15,3-8 58 16</inkml:trace>
  <inkml:trace contextRef="#ctx0" brushRef="#br0" timeOffset="18">14733 5551 140 0,'-9'-3'55'16,"9"6"-30"-16,-6 0-14 0,0 2 15 0,-3 0 5 15,-6 0 6-15,-3 6-11 16,0 0-4-16,1 2-12 16,2-3-4-16,3 1 0 0,0 0-3 15,3-1 0-15,3-2 3 16,3 3 1-16,3-1-1 16,6 1 1-16,0-1-2 15,6 1 0-15,3 0-3 16,0-1 1-16,3-2-4 15,-1-5-2-15,1-1-25 16,0-4-11-16,0-3-73 16</inkml:trace>
  <inkml:trace contextRef="#ctx0" brushRef="#br0" timeOffset="19">14882 5567 212 0,'-3'2'82'0,"6"4"-44"0,3 12-36 0,-3-12 17 16,3 2 5-16,0 5 7 15,2-5-12-15,4-3-5 0,3-5-9 16,0-3-2-16,0-5 1 16,0 0-2-16,0-2 1 15,-3-1-2-15,-3 1-1 0,-3-1-2 16,-3 1 1-16,-3-1-4 15,-6 0 1 1,-6 3-5-16,-3 3 1 0,-6 3 2 16,0 2 3-16,0 5 0 15,-3 3 1-15,4 2 2 16,2 6 0-16,0 5 4 16,9 1 5-16,6 4 4 15,3-2 2-15,6 0-4 16,3 2-1-16,9-2-9 15,3 0 0-15,2-6-3 16,4-2-2-16,6-3-33 0,3-10-15 16,-1-8-68-1</inkml:trace>
  <inkml:trace contextRef="#ctx0" brushRef="#br0" timeOffset="20">15697 5509 208 0,'-15'0'77'0,"6"2"-42"0,-8 6-34 15,5-2 14-15,0 1-4 16,-12 4 1-16,3 8-4 16,3 7 0-16,0 0-5 15,4 1 3-15,5-1 0 0,3 6 0 16,6 0 1-16,9-8-2 15,5-6 2-15,4-2-2 16,6-8 2-16,0-8-6 16,0-3-3-16,9-7-2 15,-10-3 0-15,-2-3 5 16,-3-11 3-16,-6-5-3 0,-3 1-1 16,-3 2 2-16,-6 2 1 15,-6 6-1-15,0 2 1 16,0 9-2-16,-3 5-1 15,3 5 1-15,0 5-1 16,3 13 2-16,3 4 1 16,3 4 3-16,6 1 1 15,3-4-6-15,3 1 0 16,3 0-6-16,3-3-1 16,2-5-59-16,4-11-24 15,3-5-15-15</inkml:trace>
  <inkml:trace contextRef="#ctx0" brushRef="#br0" timeOffset="21">16867 5511 160 0,'0'0'60'0,"0"3"-32"0,0 0-20 15,0 2 18-15,-3 3 5 16,-3 2 5-16,0 9-15 15,-3 7-7-15,3 1-8 16,0-1 6-16,3 1 7 0,6-1-4 16,3 1 0-16,3-1 2 15,3-5 3-15,6-5-4 0,3-5 1 16,0-6-4-16,2-5 0 16,1-5-3-16,0-8 1 15,-3-6-4-15,-6-2-2 16,-6-11 0-16,-3 0 1 15,-6 3 1-15,-6 0 3 16,-6 3-3-16,-3 4 1 16,-3 4-12-16,-3 5-2 15,0 5-17-15,4 3-5 16,2 2-19-16,3 6-8 16,3-1-30-16,12 3-11 15,9-2-6-15</inkml:trace>
  <inkml:trace contextRef="#ctx0" brushRef="#br0" timeOffset="22">17522 5482 216 0,'0'0'82'0,"3"3"-44"0,-6 2-25 0,3 0 24 16,-6 6-6-16,-3 5 2 15,-9 13-13-15,-6 5-2 16,-5 3-10-16,-1-2-3 0,0 2-1 16,0-3-5-16,3-5 1 15,7-5-2-15,2-5-2 16,3-3-48-16,3-6-20 16</inkml:trace>
  <inkml:trace contextRef="#ctx0" brushRef="#br0" timeOffset="23">17218 5501 204 0,'3'2'77'0,"9"6"-42"0,3 8-21 16,-6-5 22-16,6 7 11 15,3 11 5-15,9 8-3 16,2 6-1-16,4-4-26 15,3 1-8-15,-1 0-3 0,1-3-7 16,-3-3-2-16,0-5-34 16,-4-5-16-16,1-5-97 15,-6-11-59-15,-6-6 93 16</inkml:trace>
  <inkml:trace contextRef="#ctx0" brushRef="#br0" timeOffset="24">16400 5075 164 0,'3'-6'63'0,"0"6"-34"0,0 0-21 0,-3 0 23 16,9 0-12-16,-3 3-3 15,0 0-1-15,-1 2-8 16,4 3 5-16,-6 5 1 0,0 16 5 16,0 6 3-16,-3 2-5 15,0 10-1-15,-6 1-5 16,0 0 1-16,-3-1-4 15,4 3 1 1,-1 1-1-16,3-9 3 0,0-2-3 16,0-6 1-16,0-5-5 15,0-2-2-15,0-3 0 16,3-6 1-16,0-5-1 16,0 1 2-16,0-7-4 15,0 1 0-15,0-2 3 16,0-4 3-16,-3-2 0 15,0-2 0-15,0-4-3 0,3 1 1 16,0-5-7-16,0-1 1 16,0-2 1-16,0-6 3 15,0-5 0-15,3 1 2 16,0-1-2-16,0 0 2 16,6 0-4-16,9-2-2 15,2 2-1-15,-2 3 0 16,0 2 3-16,0 1 0 15,-3 4 1-15,0 6 0 16,0 6-3-16,-1 2 0 16,-2 8 2-16,0 5 0 15,3 6-2-15,0 2 2 16,-3 10 1-16,0 1 2 0,0-3 1 16,-3 0 1-16,-3-5 2 15,-6-3 3-15,0 1 2 16,-6-4 3-16,-6-2-5 15,-3-5-1-15,-3-1-4 16,-6-2-3-16,-6-3-3 16,-2 1 1-16,-1-4-8 15,3 1-4-15,6-3-9 16,1 3-1-16,5-1-8 16,3-2-3-16,6 0-32 15,6-2-13-15,3-1-26 16</inkml:trace>
  <inkml:trace contextRef="#ctx0" brushRef="#br0" timeOffset="25">13691 7535 160 0,'-6'0'60'0,"6"0"-32"0,0 0-15 0,0 0 19 0,0 0-5 16,3 3 1-16,3 0-2 15,3-1-1-15,6-2-14 16,3 0 0-16,6 0 2 0,8-2 2 16,7-4 3-16,12-2-1 15,11-5-1-15,10 0-2 16,14 2 1-16,9-5 1 16,12 1-1-16,9 1-1 15,6 1-1-15,9 0-1 0,-3 5 2 16,-3 0-1-16,0 0 2 15,-9 3 3-15,-20 0 1 16,-10-1-2-16,-15 4 2 16,-11-1 3-16,-9 0 3 15,-13 1-11-15,-5-1-3 16,-9 0-7-16,-6 1-1 16,0 2-1-16,-4-3-2 15,-5 3 1-15,-3 0-1 16,0-3-14-16,-3 1-5 15,0-1-21-15,-3-2-8 16,0 0-31-16,3-3-13 0,9 2-70 31</inkml:trace>
  <inkml:trace contextRef="#ctx0" brushRef="#br0" timeOffset="26">18102 7498 112 0,'-9'-2'44'0,"6"2"-24"0,0 2-10 15,3-2 14-15,0 3 4 16,-3-3 6-16,3 0-2 16,0 3 1-16,0-1-18 15,0-2 2-15,0 0 3 0,0 0 0 16,9 0 0-16,6-2-2 0,9-1 1 15,6 0-4-15,9 1 1 16,11-1-3-16,10-2 0 16,20 2-7-16,6-2-2 15,16 2-2-15,11 0-2 16,9-2 3-16,9 3 2 16,9-1 0-16,2 0 2 15,13 3 7-15,18 0 3 16,0 0-2-16,2 3-1 15,-14 0-8-15,6 2-4 16,-4-3 3-16,-14 1 4 16,-21 0 1-16,-6-1 4 15,-21 1-7-15,-11 0-2 16,-13-1-1-16,-11 1 0 16,-10 0-2-16,-14-1-2 0,-10 1 1 15,-5-3 1-15,-9 0-1 16,-3 0-1-16,-3 0-6 15,-6 0-4-15,0-3-25 16,-3 3-12-16,-3 0-25 16,0 0-9-16,0 0-61 15</inkml:trace>
  <inkml:trace contextRef="#ctx0" brushRef="#br0" timeOffset="27">19097 7620 184 0,'-6'-16'68'0,"6"29"-36"0,0-7-31 0,0-6 16 15,0 2-5-15,-3 4 3 16,0 2 1-16,-3 5 2 15,-3 8-10-15,0 3 4 0,0 10 2 0,0 1-3 16,0-4 1 0,3-4-5-16,0-3-2 0,0-6 0 15,3-2 1-15,0-5-1 16,3-4 2-16,3-7 7 16,3-10-6-1,3-9-1-15,3-4-4 16,3-4-3-16,0 1 1 15,-3-1 1-15,0 3-3 16,-4 6 0-16,1-1 3 16,-3 9 1-16,0 2-1 15,0 3-2-15,3 2 5 16,6 3 4-16,0 5-5 16,3 6-2-16,-3 2-1 15,3 3-1-15,-4-6 0 0,1 1 2 16,0 0-14-16,-3-3-7 15,-3-1-28-15,-3-1-10 16,0-1-47 0,-3 3-37-16,-3-3 60 15</inkml:trace>
  <inkml:trace contextRef="#ctx0" brushRef="#br0" timeOffset="28">19159 7726 144 0,'-12'0'55'0,"15"2"-30"0,-3 4-18 16,0-1 15-16,0 3-2 16,-3 5 3-16,0 16 0 15,0 6 3-15,-3 2-14 16,-3 10 2-16,0 1 2 0,0 2 1 16,0 3 1-16,4 0-7 15,2 3-2-15,3-6-5 16,3-8-3-16,5-5 4 0,4-2 1 15,15-4 2 1,3-4 0-16,6-1 0 0,8-2 0 16,-2-8-2-16,0-8 1 15,-1-3-6-15,-2 1-1 16,-3-4-5-16,-7-4 1 16,-5-1-22-16,-3-2-11 15,-6-3-40-15,3 0-18 16,-6 0-1-1</inkml:trace>
  <inkml:trace contextRef="#ctx0" brushRef="#br0" timeOffset="29">19710 7988 192 0,'-3'-6'74'0,"6"6"-40"0,0 0-38 0,-3 0 13 0,6 3 4 16,0 2 6-16,0 6-1 15,2 5-1-15,-2 0-9 16,3 2-1-16,-3 1 3 0,0-1-6 15,0 1-2-15,0-1-10 16,0-4-5-16,-3-4-35 16,0-2-16-16,-3-8-27 15</inkml:trace>
  <inkml:trace contextRef="#ctx0" brushRef="#br0" timeOffset="30">19802 7998 172 0,'0'-2'66'0,"3"7"-36"0,0 3-29 0,6-5 14 16,-3 10 1-16,6 0 4 15,-3 3-10-15,0 0-6 16,-1 0-2-16,1 0-5 16,3-1 2-16,-3 1-67 15,6-2-54-15,-3-4 41 16</inkml:trace>
  <inkml:trace contextRef="#ctx0" brushRef="#br0" timeOffset="31">20097 8244 180 0,'0'0'68'0,"0"3"-36"0,0-3-18 16,0 3 22-16,-9 5 2 15,0 0 2-15,-3 0-11 16,0-1-5-16,-3 7-14 16,0-1-9-16,3 0-1 0,3-2-2 15,3 2-2 1,6 0 3-16,6 0-2 15,3 3 1-15,3 0 0 0,3 3 0 16,-3 2 0-16,0-3 0 16,-3-2 11-16,-3 0 3 15,-9-3 3-15,-3 1 1 16,-6-4-6 0,-3-2-2-16,-3-3-6 0,-3-5-2 15,1 0-16-15,2-2-4 16,0-6-10-16,-3 0-4 15,6-5-12-15,3-1-4 16,3-1-52 0,12-4-24-16,3 1 66 15</inkml:trace>
  <inkml:trace contextRef="#ctx0" brushRef="#br0" timeOffset="32">20150 8027 168 0,'3'19'66'0,"0"-3"-36"0,-6 13-18 15,3-11 19-15,0 12-1 16,-3 12 2-16,0 0-11 0,0 1-3 15,0-1-10-15,0-5-3 16,-3 0-1-16,0-8 0 16,0-5 2-16,3-6-3 15,0-2 0-15,1-5-1 0,-1-3 1 16,8-13-20 0,1-6 1-16,0-2 1 15,0-3 8-15,0 0 4 16,0 0 0-16,3 0 2 15,0 3 5-15,3 0 2 16,0 2 4-16,0 3 1 16,0 3-1-16,0 5-1 15,3 3 1-15,-1 5 4 16,1 5-2-16,-3 0 3 16,-6 0-6-16,0 0-3 0,-3 11-3 15,-3-3 0 1,-6-5-20-16,9 0-6 0,-6-5-32 15,9-1-13-15</inkml:trace>
  <inkml:trace contextRef="#ctx0" brushRef="#br0" timeOffset="33">20510 8337 212 0,'-6'-11'79'0,"3"-7"-42"0,-3 7-28 15,4 3 22-15,-7 3-8 0,-3 5 1 16,-3 3-11-16,-3 10-3 16,0 0-6-1,3 3-3-15,-3 3 2 0,3-1 2 0,1 3 2 16,5 3-3-16,6 3-1 16,3-6-1-16,3-3 1 15,6-5-4-15,5-2 0 16,1-6 5-16,0-2 5 15,3-14-5-15,-3 1-2 16,0-3-1-16,-3-6 1 16,0 1-1-16,-3-4 2 15,-3-1-4-15,-1 1 0 16,-2 7 1-16,0 1 2 0,-3 6-3 16,0 19-2-1,0 5 2 1,3 0 0-16,0 8 3 0,0 2-1 15,0-2 2-15,3-3-4 16,3-3 0-16,-3-2-12 16,6-2-7-16,0-6-22 15,0-3-9-15,0-5-28 16,0-5-48 0,0-9 35-16</inkml:trace>
  <inkml:trace contextRef="#ctx0" brushRef="#br0" timeOffset="34">20635 8363 156 0,'-3'0'57'0,"3"8"-30"0,0 6-18 0,0-4 14 16,0 3 4-16,-3 11 4 15,0 3 5-15,0 7 4 16,-2 3-21-16,-1 3 0 0,3 7 2 16,0-2-8-16,0-7-2 15,3-7-6-15,-3-4-4 16,3-9 2-16,0-2 0 15,-3-5-8-15,3-6-4 16,0-5 5-16,0-5 1 16,0-9 5-16,0-7 1 15,3-3-1-15,-3-5-2 16,0-2 3-16,3-1 0 16,0-10-4-16,3 7-1 15,0-2 1-15,-1 3 0 16,1-1 1-16,3-4 0 0,0-1-3 15,3 6 0-15,6 2 2 16,0 8 2-16,0 5 0 16,-3 12 2-16,0 9 2 15,-4 14 4-15,-5 5 7 16,-6 3 2-16,-3 2-5 16,-6 1 0-16,-2-1-8 15,-1-4-1-15,0-4-13 16,0-5-7-16,0-2-31 15,3-6-15-15,0-7-73 16</inkml:trace>
  <inkml:trace contextRef="#ctx0" brushRef="#br0" timeOffset="35">20859 8393 252 0,'-6'10'96'0,"9"-5"-52"0,9 6-51 0,-4-6 16 16,1 1 3-16,3-1 7 16,0 0 3-16,0-2 2 15,3 0-13-15,3-6-2 0,3 0-2 16,-3-2-3-16,-1-3-1 16,-5-3-3-16,0-2-3 15,-6 0-1-15,-3-6 3 0,-9 4-7 16,-6 1 1-16,-3 4-6 15,-2 2 1-15,-4 10 1 16,0 6 5-16,0 3 3 16,0 2 2-16,3 0 7 15,6 3 4-15,4 5 6 16,2 3 4-16,6-3-6 16,6-2-1-16,2-1-9 15,4-2-3-15,3 0 1 16,6-3 3-16,6-5-13 15,0-2-7-15,-1-6-19 16,1-3-6-16,-3-5-25 16,-3-8-9-16,9-2-25 15</inkml:trace>
  <inkml:trace contextRef="#ctx0" brushRef="#br0" timeOffset="36">21341 7945 204 0,'-6'3'77'0,"3"5"-42"0,-3 5-34 0,3-5 16 15,-3 13 6-15,0-2 8 0,0 2-16 16,0-2-6-1,0-1-6-15,0-2-3 0,3 0 3 0,0-3-35 16,3-2-16-16,0-6-57 16</inkml:trace>
  <inkml:trace contextRef="#ctx0" brushRef="#br0" timeOffset="37">21418 7982 216 0,'-6'14'82'0,"6"-6"-44"0,-6 26-38 0,3-23 18 16,-3 2-6-1,0 3 1-15,0 0-10 0,1-1-1 16</inkml:trace>
  <inkml:trace contextRef="#ctx0" brushRef="#br0" timeOffset="38">21868 8366 144 0,'-6'-8'55'0,"6"6"-30"0,0 2-14 0,0 0 15 16,-3 2 1-16,-3 3 3 15,0 3-7-15,-3 3-4 16,0 2-11-16,0 14 1 0,0-3 4 15,3-1-9-15,6 1-2 0,6-3 0 16,6-2 3 0,0-3 4-16,12-6 5 0,0-4-4 15,-1-6 2-15,-2-6-3 16,0 1 2-16,-6-6-2 16,-3-2 0-16,-6-3-1 15,-6-2 0-15,-6-1-4 16,-6 1-1-16,-3 2-6 15,-3 3-2-15,6 2-25 16,3 3-8-16,0 3-35 16,18-3-71-1</inkml:trace>
  <inkml:trace contextRef="#ctx0" brushRef="#br0" timeOffset="39">22281 8107 220 0,'0'-19'85'0,"-3"14"-46"0,-5-13-24 0,2 12 24 16,-3 4-4-16,-3-1 2 15,-3 3-18-15,0 8-7 16,-6 0-7-16,-3 10-8 0,3 9-1 16,4 18 0-16,5 8 2 15,3-3 1-15,3 0 1 16,9 0 0-16,0-5 2 0,6-2-3 15,0-9 0 1,-3-5-17-16,0-5-8 0,-9-11-74 16,3-5-19-1</inkml:trace>
  <inkml:trace contextRef="#ctx0" brushRef="#br0" timeOffset="40">21927 8350 288 0,'18'-2'107'0,"-3"-4"-58"0,6 9-44 15,-9 0 22-15,6-3-15 0,11 5-2 16,1 0-6-16,3-2-1 16,3-1-1-16,2 1-30 0,4 0-11 15,6-6-93 1</inkml:trace>
  <inkml:trace contextRef="#ctx0" brushRef="#br0" timeOffset="41">22740 8096 184 0,'-3'3'68'0,"3"5"-36"15,-3 13-29-15,3-5 15 0,-6 8 8 16,0 18 6-16,0 3-1 16,-3 0-1-16,0 3-17 15,0-6-8-15,3-2-1 0,0-6-1 16,0-5 1-16,3-8-5 15,0-2 1-15,0-6-7 16,3-5-3-16,0-8-3 16,3-5 0-16,3-9 7 15,0-7 3-15,3-3 0 16,6 1 0-16,0 2-1 16,9 2 0-16,0 3 7 0,2 8 3 15,-2 6 1 1,3 7 1-16,-3 5 7 0,-3 6 4 15,-6 5 0-15,-7 1 0 16,-5-1-1-16,-6-3-2 16,-5 1-6-16,-7-1-2 15,-6-2-9-15,-3-5-4 16,-6-3-15-16,-2-6-7 16,8-2-17-16,-3-2-7 15,6-1-20-15,3-2-7 16,6 0-7-1</inkml:trace>
  <inkml:trace contextRef="#ctx0" brushRef="#br0" timeOffset="42">22892 8464 196 0,'-15'21'74'0,"12"-5"-40"0,-3 0-24 15,6-8 20-15,0 2 2 16,3 4 5-16,6-1-7 16,3 3-3-16,3 0-15 15,2-3-1-15,4-3 2 0,3-2 2 16,-3-2 0-16,0-6 4 16,-3-3 0-16,-1-2-6 15,-2-6 0-15,-3-2-4 0,-3 0 0 16,-9-6-8-1,0-5 0-15,0 1-17 0,-9 1-4 16,-12 1-10-16,6 5-2 16,-5 3-6-16,-1 5-4 15,0 3-17-15,3 5-5 16,3 5-41 0</inkml:trace>
  <inkml:trace contextRef="#ctx0" brushRef="#br0" timeOffset="43">23392 8377 220 0,'3'-6'85'0,"0"9"-46"0,3 0-24 16,-6-3 24-16,0 0-6 15,-3 5 3-15,-3 3-16 16,-3 5-6-16,-3 8-9 15,-9 3-2-15,-6 3 3 0,6-1-3 16,-8 3 0-16,8-2-3 16,0-4-1-16,3-4-26 15,3-3-9-15,-3-6-42 16,9-4-15-16</inkml:trace>
  <inkml:trace contextRef="#ctx0" brushRef="#br0" timeOffset="44">23127 8382 236 0,'3'-3'88'0,"6"6"-48"0,6 2-29 0,-4 3 21 16,4 5 7-16,6 11 6 16,3 3-11-16,6 2-3 15,0 5-18-15,2 1-8 0,4-6-1 16,-3-5-27-16,2 2-10 15,-5-15-58-15,3-9-26 16,-9-4 1 0</inkml:trace>
  <inkml:trace contextRef="#ctx0" brushRef="#br0" timeOffset="45">11331 8009 192 0,'-9'0'71'0,"9"3"-38"0,0 10-25 0,0-8 18 16,0 3 7-16,0 0 4 15,0 0-6-15,-3 3-2 0,3-1-16 16,0 3-6-16,3 3 0 0,0 0-4 16,0 0 0-16,0 0-1 15,0-3 1-15,0 3-22 16,-3-5-7-16,0-1-31 16,-3-2-12-16,-3 0-38 15</inkml:trace>
  <inkml:trace contextRef="#ctx0" brushRef="#br0" timeOffset="46">11354 7821 212 0,'-8'-21'79'0,"8"21"-42"0,0-3-41 0,0 3 13 16,0 0-10-16,0 0-1 16,5 3-2-16,1 0 3 15,3 12-55-15,0 1-22 16,0 3 4-16,6-3 5 16</inkml:trace>
  <inkml:trace contextRef="#ctx0" brushRef="#br0" timeOffset="47">11569 7993 152 0,'-3'-5'57'0,"6"5"-30"0,-3 2-16 0,0-2 15 0,0 0 1 16,-3 0 3-16,-3 0-12 15,-3 3-5-15,-3 0-8 16,-6-1-6-16,-3 9-2 0,0 5 4 15,1 0 1-15,2 5-3 16,0 3-1-16,6-1 1 16,6 1 0-16,3 0 1 15,6-3 0-15,9-7 4 16,6-4 2-16,0-7 4 16,0-9 1-16,2-4-1 15,-2-9-1-15,-3 1-8 0,0-3 0 16,-3-6-1-1,-3 1 2-15,-3-3-1 0,-3 0 2 16,-3-3-4 0,-3-8 0-16,0 3-1 0,0 5 0 15,-3 3 2-15,3 5 2 16,0 9-6-16,0 1 1 16,0 6-1-16,3 6 2 15,0 4-4-15,3 12 2 16,3 9 0-16,0 6 2 15,0 6 3-15,0 2 4 16,0 0 0-16,3 0 0 0,-3-3-3 16,6-2 1-16,-1-5-15 15,4-6-7 1,0-8-63-16,-3-2-53 16,3-9 44-16</inkml:trace>
  <inkml:trace contextRef="#ctx0" brushRef="#br0" timeOffset="48">11747 8043 204 0,'-6'0'77'0,"6"11"-42"0,6-3-43 16,-3-5 10-16,0 2 3 16,3 0 6-16,3-2 8 15,3-1 5-15,0-2-12 16,3 0-2-16,0 0-3 0,3-8-3 15,0 1-1-15,-1-4-1 0,-2 0 1 16,-3-2-2 0,-3 3 2-16,-9-4 0 15,-6 4-1-15,-6 2-2 16,-3 2 1-16,-3 6-1 16,-2 6-3-16,-1 4 2 15,0 6 1-15,3 0 2 16,6 0-3-16,3 0 0 15,3 2 7-15,3 1 4 16,6-1-8-16,6 1-2 16,3-3 1-16,3 0 3 15,0-3-8-15,0-5-4 16,3-3-29-16,3-2-14 16,-4-3-55-16</inkml:trace>
  <inkml:trace contextRef="#ctx0" brushRef="#br0" timeOffset="49">12000 8078 180 0,'0'8'68'0,"0"2"-36"0,0 6-29 16,0-8 17-16,0 3 1 15,0-1 4-15,0-2-13 16,0 0-5-16,0 0-4 15,0-3 0-15,0-2 2 0,0-3-2 0,0-3 0 16,0-2-1-16,0-3 1 16,3-5-4-16,3 0 0 15,0-3 1-15,3 0 0 16,0-3-3-16,0 6 2 16,6 3 1-16,3 2 2 15,-3 8-1-15,0 5-1 16,-1 3 1-16,1 2 1 15,-3 4-1-15,-3 2 2 16,0 2-2-16,0 1-1 16,-3-4 1-16,0-1-1 15,0-1-27-15,0-8-9 16,0-2-48-16,0-6-37 16,3-2 47-16</inkml:trace>
  <inkml:trace contextRef="#ctx0" brushRef="#br0" timeOffset="50">12361 7779 220 0,'-3'-6'82'0,"3"9"-44"0,0 0-47 16,3-1 14-16,-3 6 15 15,-3 14 10-15,3 4-3 16,0 6-1-16,3 10-15 0,-6 0-2 0,3 1-2 15,3-1-1 1,0-2-1-16,-3-3-1 0,2-5 0 16,-2-1-9-16,0-7-2 15,0-5-34-15,0-11-15 16,0-6-44 0,-2-2-37-16,-10-8 55 15</inkml:trace>
  <inkml:trace contextRef="#ctx0" brushRef="#br0" timeOffset="51">12221 7982 260 0,'-6'-5'99'0,"9"8"-54"0,0-6-42 0,0 3 21 0,3 0-5 16,3 0 1-16,5 0-11 15,1 0-3-15,0 0-4 16,3 0-6-16,6 3 0 0,-6-1-40 15,3-2-18-15,-4 0-56 16</inkml:trace>
  <inkml:trace contextRef="#ctx0" brushRef="#br0" timeOffset="52">12521 7990 220 0,'0'14'85'0,"0"7"-46"0,-3 3-30 16,3-14 19-16,0 6-5 0,0 5 0 15,0 0-10 1,0 1-3-16,0-4-6 0,0-2-3 16,0 0 2-16,0-8-42 0,0-6-18 15,0-4-57 1</inkml:trace>
  <inkml:trace contextRef="#ctx0" brushRef="#br0" timeOffset="53">12515 7797 176 0,'0'0'68'0,"0"0"-36"0,6 0-42 0,3 0 11 16,6 0-12-16,3 3-3 0,0 5-54 16,3 0-23-16,2 5 45 15,4 0 21-15</inkml:trace>
  <inkml:trace contextRef="#ctx0" brushRef="#br0" timeOffset="54">12881 7736 188 0,'-8'-21'71'0,"5"13"-38"0,-9-2-10 16,0 7 24-16,0 0-7 16,0 3 2-16,-3 3-22 15,0 5-9-15,0 5-7 16,0 8-6-16,0 14 1 0,1 5 1 15,2 2 2-15,3 5-1 16,0-2-1-16,3-2 3 16,3-1 0-16,0-5-1 0,0-2 1 15,3-6-15 1,-3-6-5-16,0-7-48 0,0 0-23 16,0-5-20-1</inkml:trace>
  <inkml:trace contextRef="#ctx0" brushRef="#br0" timeOffset="55">12524 8043 200 0,'-3'-2'77'0,"21"-1"-42"0,-3-8-32 0,-3 9 17 15,0-1-1-15,3 1 1 0,6-1-11 16,2 0-5-16,4 3-3 15,0 0 1-15,0 0 1 0,0 3-43 16,-4-3-18-16,1 0-37 16,-6 0-16-1,-3 0 57-15</inkml:trace>
  <inkml:trace contextRef="#ctx0" brushRef="#br0" timeOffset="56">12884 8041 212 0,'0'24'79'0,"-3"-17"-42"0,3 9-37 16,0-5 18-16,0 2-10 15,0 3-2-15,0 0-3 16,0 0 0-16,3-3-2 16,-3 0-12-16,0-2-4 0</inkml:trace>
  <inkml:trace contextRef="#ctx0" brushRef="#br0" timeOffset="57">12867 7956 164 0,'6'-5'63'0,"-1"-3"-34"0,4 5-36 0,-3 3 10 15,3 0-45-15,0 0-17 0,0 3 1 16,0-1 4-16</inkml:trace>
  <inkml:trace contextRef="#ctx0" brushRef="#br0" timeOffset="58">13018 8102 192 0,'-3'7'74'0,"9"-1"-40"0,9 2-35 16,-9-3 12-16,0-2 10 15,3-3 6-15,0-3-7 16,3-2-4-16,0-1-9 15,0-2-7-15,0 1-1 0,-3-4 1 16,-1-5 2-16,-5 0-3 16,-3 3 0-16,-3 2 1 0,-2 3 2 15,-4 3-1-15,-3 10 2 16,-3 1-7-16,-6 4 1 16,3 4 1-1,3 1 3-15,3 4 2 0,3 5 1 16,3 0 0-16,9-3 0 15,6 3-2-15,3-1 1 16,3-4 0-16,0-6 1 16,3-2-22-16,3-11-8 15,0-3-31-15,-1-2-14 16,-2-3-17 0</inkml:trace>
  <inkml:trace contextRef="#ctx0" brushRef="#br0" timeOffset="59">13262 8107 152 0,'-3'-8'57'0,"3"11"-30"0,3-1-32 16,-3 3 12-16,3 3 7 16,0 3 8-16,0 2 9 15,3 6 5-15,0-1-19 16,-3-2-5-16,0-3-1 0,3-2-5 16,-3 0 2-16,-3-6 28 15,-3-5-18 1,-3-5-3-16,3-3-7 15,0-6-1-15,0-1 2 16,3-7 2-16,6 1-3 16,6 0-3-16,0 5-5 15,6-2-2-15,3 4-2 0,6 1 3 16,2 3-13 0,-2 7-6-16,-3 3-55 15,0 8-26-15,-3-8-8 16</inkml:trace>
  <inkml:trace contextRef="#ctx0" brushRef="#br0" timeOffset="60">11143 8395 160 0,'-3'-8'60'0,"3"8"-32"0,-9 0-15 0,6 0 19 16,-6 6-12-16,-3 2-1 15,-8 2-7-15,-4 9 0 16,0 4-7-16,0 4 4 0,3 7 1 0,3 6 1 16,4 10 1-16,8 3-6 15,6-8-2 1,6-3-2-16,11-7-2 0,4-6 1 16,6-8-1-16,0-5-27 15,6-8-9-15,-7-8-53 16,7-3-40-1,-6-2 50-15</inkml:trace>
  <inkml:trace contextRef="#ctx0" brushRef="#br0" timeOffset="61">11158 8641 160 0,'-3'0'63'0,"3"3"-34"0,0-3-19 0,0 0 20 0,0 5-18 16,0 3-4-16,0 5 1 15,0 6 2-15,0-1-6 16,0 1-3-16,3-1-1 0,6 1-4 16,0-6 2-16,0-2 3 15,3-6 1-15,0-2-4 16,-3-3-1-16,-1-3-4 15,1-18-5 1,-3 2-1-16,-3 4 8 16,0 4 5-16,-3 3-3 15,0 3 0-15,0 2 1 16,0 3 0-16,3 16 7 16,3 2-1-1,0-4 0-15,3-1 4 0,0-2 2 16,3-4 0-16,0-1 3 15,0-4 2-15,0-2-1 16,0-2-1-16,-3-1-1 16,-1-5-7-16,-2 0-4 15,0 0-4-15,0 0-1 16,-3-8-42 0,-3 3-29-1,0-3-55-15</inkml:trace>
  <inkml:trace contextRef="#ctx0" brushRef="#br0" timeOffset="62">11384 8504 76 0,'6'-19'30'16,"-3"19"-16"-16,3-13 3 0,0 10 16 0</inkml:trace>
  <inkml:trace contextRef="#ctx0" brushRef="#br0" timeOffset="63">11417 8472 217 0,'9'11'32'0,"-3"4"-10"15,0 7-6-15,-3 7-10 16,0 2 11-16,-6 12 6 0,6-4-3 16,-6-4-1-16,6-9-9 15,0-2-4-15,-3-5-1 16,0-6-1-16,3-3-2 16,-3-2 1-16,3-2 0 0,3-9 3 15,0-2-8-15,0-8 0 16,0-6-2-16,-1 3-1 15,1 0 1-15,0 0 0 16,0 3 0-16,0 5 3 16,0 3-2-16,0 2-1 15,0 6 5-15,3 2 3 16,0 8 3-16,0 3 1 16,-3 0-2-16,0 0-1 15,0 0-3-15,0 0 1 16,0-3-2-16,0-2-1 15,-3-6-21-15,3 0-11 16,0-5-26-16,-4-2-11 0,10-4-14 16</inkml:trace>
  <inkml:trace contextRef="#ctx0" brushRef="#br0" timeOffset="64">11700 8670 160 0,'-3'3'60'0,"6"0"-32"0,-3-1-24 16,0 4 13-16,0 4-2 15,0 9 4-15,0-3-7 16,3-1-2-16,-3-1-5 16,3-4-4-16,0 1 2 0,0-3-7 15,0 0-1-15,-3-8-58 16,0 0-51 0,3 0 30-16</inkml:trace>
  <inkml:trace contextRef="#ctx0" brushRef="#br0" timeOffset="65">11688 8583 212 0,'-6'-8'79'0,"6"8"-42"0,0 0-43 0,0 0 14 15,0 0-12-15,3 0-1 16,3 0 2-16,3 0 1 16,3 0 2-16,6 0-22 0,-1 0-10 15,1 0-26 1,0 0-26-16,-3 0 29 15,-3 0 35-15,-3 0 20 16,0 0 39-16,-6 3 14 16,-3-3-11-16,-3 5-5 15,-3 3-8-15,-3 3-4 0,-3 2-13 16,3 3-8-16,0 8-2 16,3 2 0-16,3-2 1 0,3-3 3 15,6 0 3-15,3-2 0 16,3-6 2-16,3-3-6 15,3-2-1-15,6-2-7 16,-7-9-2-16,1-2-20 16,0-8-9-16,-3-6-29 15,0-2-32 1,-3 0 31-16</inkml:trace>
  <inkml:trace contextRef="#ctx0" brushRef="#br0" timeOffset="66">11935 8506 96 0,'-3'11'38'0,"6"0"-20"0,0 7-4 0,0-7 15 16,0 5 6-16,0 5 5 16,0 2-6-16,-3 12-3 15,-3-6-17-15,3-3-4 0,0-4 0 16,-3-7-8-16,3-1-1 15,0-6 3-15,3-8 5 16,3-11-3-16,0-2-9 16,3 0-6-1,0-1 2-15,-1 1 4 0,4 3 2 16,0 4 1-16,0 6 0 16,-3 3 0-16,0 8 2 15,0 7 3-15,-3 1-4 16,0-1-1-16,3-2 0 15,0-3 0-15,-3 0-29 16,3-2-10-16,3 0-56 16</inkml:trace>
  <inkml:trace contextRef="#ctx0" brushRef="#br0" timeOffset="67">12375 8446 160 0,'-11'-3'60'0,"22"6"-32"0,-17-1-22 0,6 6 17 16,0 5 1-16,0 3 5 15,0 5-2-15,-5 8-2 16,-1 1-13-16,0 4 1 0,0 6 1 16,3-9-7-16,0-4-2 0,0-3-3 15,0-8 1 1,0-3 0-16,0-3 1 0,3-2-2 16,0-8 1-16,0-5-7 15,0-8-1-15,0-3-5 16,6 0-1-16,6-2-1 15,3-1 0-15,-1 3 0 16,1 3 0-16,3 2 2 16,-3 6 4-16,0 5 1 15,0 5 3-15,-3 6 7 16,-3 5 5-16,-6 5 8 16,-3 0 6-16,-3-2-11 15,-3-1-2-15,-3 1-7 16,-3-6-3-16,0 0-14 0,-3-2-6 15,3-6-26-15,-6 0-8 16,3-2-46 0</inkml:trace>
  <inkml:trace contextRef="#ctx0" brushRef="#br0" timeOffset="68">12500 8668 140 0,'-3'5'55'0,"3"3"-30"0,0 13-16 0,0-8 16 15,0 3 1-15,0 0 2 0,3 0-2 16,0 0-1-16,6 0-14 16,3-3 0-16,6-2 2 15,0-6 2-15,0 0 3 0,0-5 1 16,0-2 1-16,-4-6-5 15,1 0 1-15,-3-6-3 16,-3-4 0-16,-6-1-5 16,-6 3-3-16,-3 1-2 15,-3-1 0-15,-9 0-4 16,-2 5-2-16,-1 3-14 16,3 3-6-16,3 0-15 15,3 2-4-15,3 0-19 0,6 1-9 16,3-1-26-1</inkml:trace>
  <inkml:trace contextRef="#ctx0" brushRef="#br0" timeOffset="69">12864 8594 220 0,'0'0'82'0,"3"2"-44"0,0 1-44 15,-3 8 16-15,-3 4 5 16,-6 9 6-16,-6 5 4 16,0 0-13-16,0-2-5 0,0-3-2 15,3 0-1-15,0-6 0 16,0-2-9-16,3-5-4 0,1-4-46 16,-1-1-19-1,3-6-26-15</inkml:trace>
  <inkml:trace contextRef="#ctx0" brushRef="#br0" timeOffset="70">12691 8602 192 0,'3'2'71'0,"3"1"-38"0,6 2-23 16,-6 0 20-16,6 3 6 15,0 6 8-15,5-1-11 16,7 11-4-16,0 2-17 15,-3 1-8-15,0-4 0 0,0-1-3 16,-4-4 2-16,-2-2-18 16,0-5-6-16,-3-1-52 0,0-5-20 15</inkml:trace>
  <inkml:trace contextRef="#ctx0" brushRef="#br0" timeOffset="71">12980 8464 144 0,'0'-5'55'0,"3"7"-30"0,0-2-10 0,-3 0 34 16,0 8-13-1,0 3-8-15,0-1-8 16,0-2-12-16,0 0 4 0,-3 0 3 16,3-2-5-16,-3-1-1 15,3-2-5-15,0-1-1 16,0-2 1-16,0 0 0 15,0 0-5-15,3-2 1 16,6-4 2-16,5-2 1 16,1-5-4-16,0 2-1 15,0 1-2-15,3 2 3 16,0 3 0-16,0-1 1 16,0 1 0-16,-4 2 2 0,1 3-1 15,-3 0-1-15,-3 8-2 16,-9 8 12-1,-3 0 4 1,-3 0 3-16,-3 3-6 16,0-1-2-16,0 1-5 15,3-1-3-15,1-2 0 16,-1-3 1-16,3 0-3 16,0 1 0-16,3-6 1 15,3-3 0-15,0 0-29 16,3-2-10-16,-1-3-65 15,1 2-54 1,0-2 57-16</inkml:trace>
  <inkml:trace contextRef="#ctx0" brushRef="#br0" timeOffset="72">13134 8776 204 0,'-8'6'77'0,"10"-4"-42"0,-2 3-41 0,0-5 14 16,0 0-1-16,0 0 4 15,0 0-4-15,6 0 1 16,0 0-49-16,0 0-75 16,0-2 8-1</inkml:trace>
  <inkml:trace contextRef="#ctx0" brushRef="#br0" timeOffset="73">13322 8453 256 0,'-3'-5'96'0,"6"3"-52"0,3 2-51 15,0 0 16-15,3 2 1 16,0 9 3-16,3 5 7 0,0 2 4 16,-1 9-12-1,-2 4 4-15,0 1 2 0,-3 5-8 0,-6 3-1 16,-3-3-3-16,-6-5-1 16,-8-3-19-16,-7-5-7 15,-3-6-59-15,3-2-22 16,-6-3-14-1</inkml:trace>
  <inkml:trace contextRef="#ctx0" brushRef="#br0" timeOffset="74">13676 8160 132 0,'0'-3'52'0,"0"3"-28"0,3 0-13 0,-3 0 18 15,0 0-8-15,0 0 0 16,6 3-3-16,3-1-2 0,0 4-8 15,6 4 4-15,3-2 3 0,0 3 4 16,5-1 1-16,1 1-5 16,12 5 1-16,0-3-3 15,2-2 0-15,4 5-1 16,0-11 2-16,-1 5-1 16,7-10 2-16,-6 0 1 15,-1-5-1-15,-2 0-3 16,0-3 0-16,-1-3-3 15,-5 1 0-15,0-4-3 16,-3-1 1-16,-4-1-2 16,1-3 2-16,-3-2-4 15,0 3 0-15,0-9-1 16,-3 1 1-16,-4-1 4 0,1 1 6 16,-3-1-7-16,0-2-3 15,-3-8 0-15,0 3 2 16,0-3-4-16,-3 0-1 15,3 2-2-15,-4 3 0 16,-2 3 4-16,0 6 1 16,0-1-4-16,-3 5-1 15,0 3 1-15,0 3 2 16,0 3 0-16,-3 2 2 16,3 0-4-16,-3-3 0 15,0 0 1-15,0 6 0 16,0 3-3-16,0-4 2 15,0 6 1-15,0 0 0 16,-3 3 0-16,-3 5 0 16,-3 0-3-16,-3 2 2 0,1 1 1 15,-4 0 0-15,0-1 0 16,0 1 0-16,3-1 0 16,0-2 0-16,3 0-5 15,0-3 1-15,3 1 2 16,0-4 3-16,3 1-2 15,0-3 0-15,3 0-1 16,0-3 0-16,3 1 2 16,0-4 2-16,3 1-6 15,3-3-1-15,0 0 2 16,6 0 1-16,-3-5 2 0,6 3 2 16,0-4-3-16,-3-2 0 15,-1 3 1-15,1 3 2 16,0-1-1-16,-3 6-1 15,0-1-2-15,0 9-1 16,-3 5 8-16,0 5 4 16,0 3-2-16,3 5 1 15,2 0-5-15,-2 1 0 16,3-4-1-16,-3 1 1 16,0-1-7-16,-3-7 1 15,0-3-52-15,3-3-21 16,3 0-87-1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6T23:48:15.2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21341 13692 80 0,'9'-13'33'0,"-6"13"-26"0,3-3 11 15,-3 1 6-15,3-1 9 16,0 0 6-16,0 1-5 16,-3-1-1-16,-1 0-1 15,1 1 0-15,-3 2-17 16,0 0 9-16,0 0 5 0,-3 2-2 16,-2 6-1-16,-4 8-6 15,-6 5-2-15,-6 6-4 16,-3 2-1-16,0 5-1 15,-3 6 2-15,4 0-7 0,-1-1-2 16,3-2-10 0,3-5-2-16,3-8-16 0,0-3-5 15,3-5-37-15,1-5-15 16,-1-6 39 0,6-10 22-16</inkml:trace>
  <inkml:trace contextRef="#ctx0" brushRef="#br0" timeOffset="226.732">21037 13742 244 0,'3'-10'90'0,"3"7"-70"0,3 3 4 0,0 3-5 16,3 5 7-16,3 2 6 0,3 4-1 15,0 4-1-15,2 3-17 16,7 6-3-16,0 2-3 0,3 3 5 15,5-1 3-15,1 1-26 16,0-3-11-16,-3-2-74 16,-1-6-30-16,-5-8 63 15,0-8 32-15</inkml:trace>
  <inkml:trace contextRef="#ctx0" brushRef="#br0" timeOffset="975.2751">21734 13462 164 0,'3'-11'63'0,"-3"9"-49"0,3 2 14 0,-3 0 2 16,0 0-2-16,3 8 1 16,0 8 10-16,-3 13 5 0,0 16-23 15,0 10 4-15,0 11 2 0,-3 19-15 16,3 2-4-16,0-2-5 15,3-8-3 1,3-14-4-16,3-5 0 0,-4-7-16 16,1-12-6-16,0-9 13 15,3-12 8-15</inkml:trace>
  <inkml:trace contextRef="#ctx0" brushRef="#br0" timeOffset="1439.0649">21761 13388 300 0,'-6'-8'112'0,"9"3"-87"0,11-1-2 0,-2 4-9 16,9-4-13-16,9 1 0 16,9 0-1-16,8-6 2 15,10-2-1-15,2-3 2 0,7 3 0 16,5 0 1-16,1 0 0 16,-7 2-2-16,-5 6-2 15,-7-1 1-15,-8 6-1 16,-6 3 4-16,-4 5 2 15,-5 5 4-15,-3 3 4 0,-6 5 1 16,-3 11 0-16,-4 13-3 16,1 18-2-16,-6 9-2 15,6 2 2-15,-3 5 1 16,3 11 3-16,6-2-5 16,-3-6-3-16,0-11-8 15,2-7-3-15,1-12-12 16,-3-1-3-16,-3-14-52 15,-6-8-20-15,-3-8 47 16,-6-5 23-16</inkml:trace>
  <inkml:trace contextRef="#ctx0" brushRef="#br0" timeOffset="1800.5135">21704 14494 280 0,'0'0'107'0,"9"0"-83"0,15-3 4 0,-9 3-2 0,14-2 3 16,13-4 6-16,15-2 10 16,2-5 5-16,16 0-27 15,11-3-9-15,6 5-2 16,-3 1-10-16,1-1-1 0,-7 1-14 16,-6 4-5-16,-5 1-12 15,-13 2-4-15,-8 1-110 16,-6-1-47-1,-16 1 98-15</inkml:trace>
  <inkml:trace contextRef="#ctx0" brushRef="#br0" timeOffset="2329.6152">21969 13631 224 0,'6'3'85'0,"-3"0"-66"0,3-1 5 15,-3 6-1-15,0 5 2 0,0 11 7 16,0 5 0 0,-3 3 1-16,0 8-18 15,-3 5 6-15,0 2 3 0,0 1-15 0,3-3-4 16,0-5-11-16,3-3-1 15,0-6-48-15,3-4-20 16,0-9 38-16,6-4 18 16</inkml:trace>
  <inkml:trace contextRef="#ctx0" brushRef="#br0" timeOffset="2820.2891">22159 13769 356 0,'-9'-13'134'0,"9"5"-104"0,0-3-8 15,3 9-12-15,3-6 1 16,3 0 5-16,3-3-2 16,6-2 2-16,3-3-9 15,0 5-2-15,3 6 1 0,-1 5-5 16,-2 5-1-16,-6 11-2 16,0 5 0-16,-9 6 0 0,-9 7 0 15,-6 6 2-15,-3 8 0 16,-3 2-5-16,-3-3 1 15,1-4-3-15,2-6 2 16,0-5 3-16,6-9 1 16,0-7 5-1,3-2 2-15,3-4 4 0,6-5 1 16,6-5 6-16,3-2 3 16,9-1-1-16,5-2 0 15,4 0-6-15,0-1 0 16,0 4-10-16,-1 2-4 15,-2 2-47-15,-3 6-17 16,-3 0 32-16,-3 13 19 0</inkml:trace>
  <inkml:trace contextRef="#ctx0" brushRef="#br0" timeOffset="8825.5157">21939 14235 108 0,'0'-3'44'0,"6"3"-35"0,-12 3 12 15,6-3 1-15,0 0-6 16,0 0 1-16,0 0-6 16,0 0-1-16,0 2-6 15,-3 1 2-15,0 2 0 0,-3-2 2 16,3 2 0-16,-3 0 0 16,0 1 0-16,-3-1 0 15,0 3 0-15,1 0-4 16,-4 2-1-16,0 1-1 15,-3 0-2-15,6-1 1 0,-3 1 1 16,0-1-1-16,0 1 2 16,-3 0 0-16,0-1 1 15,1 1 0-15,-1-1 0 16,0 1-2 0,0-1-2-16,0 1 1 0,-3 0 1 15,-3 2-1-15,0-3 2 16,-2 1-2-16,-1 0 2 15,0-1-2-15,-3 1 2 16,0-3 0-16,1 0 1 16,-4 0 0-16,3 0 2 15,0-3-3-15,1 0-2 16,-1 0 0-16,0 1 1 16,0-1-1-16,0 0-1 0,-2 1 1 15,-1-1-1-15,-3 0 0 16,-3 0 0-16,4 3 0 15,-4-2 0 1,0 2-3-16,1 0 2 0,-4-3-1 16,3 3 0-1,0 0 0-15,1-3 0 0,-1 0 2 16,-3 1 0-16,1-1-5 16,-4 0 1-16,0-2 0 15,1-1-1-15,-1 4 1 16,0-4 3-16,1 1 0 15,-1 0 3-15,0-1-1 16,-5 1 2-16,-1 2-2 16,0-5-1-16,1 3 1 0,-4-3-1 15,0 3 0-15,4-1 0 16,-1 1 0-16,4-1 0 16,-4 1 2-16,-3-3 1 15,1 0-1-15,-1 0 1 16,1 0-2-16,-1 0 2 15,0 3-2-15,1-1-1 16,2 1 1-16,0 0-1 16,-2-3 0-16,-4 0 0 15,-2 2 2-15,2 1 1 16,1 0 1-16,2-1 0 16,0 4 2-16,4-1 3 15,-1-2-4-15,-2-1-1 16,2-2-2-16,-3 3-2 0,1-1 1 15,-4 1 1-15,-8 2-1 16,5 1-1-16,3-4 3 16,7 4 2-16,-7-6 0 15,4 2 0-15,-1-2-3 16,0 0 1-16,4 0-2 16,-1 3 2-16,4 2-2 15,2 1 2-15,-3-4 0 16,7 1 1-16,-7-1-2 15,-3 1-2-15,4-3 3 16,-1 3 0-16,-3-3 1 16,4 2 2-16,2 1-3 15,3 0 0-15,4-1 1 16,-1 1 2-16,0 0-3 16,0-3-2-16,-2 0 0 0,-1 0-1 15,0 0 0-15,-2 0 0 16,-1 0-3-16,0 0 2 15,1 2 1-15,2 1 2 16,0 2-3-16,1 0 0 16,-1 1-1-16,-6-4 0 15,4 1 2-15,-4 0 0 16,0-1 2-16,4-2 3 0,2 3-2 16,3 0-2-16,1-1 2 15,2 1 0-15,0 0-4 16,0-3 1-16,-2 2 0 15,2-2 2-15,0 0-1 16,0 0-1-16,-2 0 1 16,2 0 1-16,0 3-1 15,0-3 2 1,-2 3-2-16,2-1-1 0,0 1 1 16,3-3 1-16,4 2 1 15,2-2 1-15,0 3 0 16,0-3 0-16,0 0-2 15,1 0 1-15,-7 0-2 16,0 0-1-16,-3 0-2 0,1-3 1 16,-1 1 12-16,-3-1 7 15,3 1-20-15,1-1-10 16,2 0 6-16,0 3 2 16,6-2 11-16,-3 2 6 15,4 0-13-15,-7 0-6 16,0 0-1-16,-3-3 4 15,1 0 8-15,2 1 7 16,0-1-6-16,3 0-3 16,1 1-5-16,-1-1 1 15,3 3-1-15,0 0 0 16,0 0 2-16,-2 0 2 16,-1 3-1-16,3-3 2 15,-3 0-11-15,0-3-2 16,-2 0 11-16,-1 1 6 0,0-1-5 15,0 0-2-15,3 1-1 16,-2-1 0-16,-1 3 3 16,-3 0 3-16,0 0-13 15,1-2-5-15,-1-1 7 16,3 3 2-16,0 0 6 16,1 0 1-16,-4 0-4 15,3 0 1-15,0 0 0 16,1 0 2-16,-1 0 8 15,-3 0 3-15,3 0-6 16,-2 0-4-16,2 0-2 0,0 0-1 16,0 0-3-1,1 0 2-15,2 0-1 16,0 0 0-16,3 3 2 16,0-1 2-16,1 1-8 0,-7-3-3 15,0 0 2-15,0 0 2 16,0-3 3-16,-2 1 1 15,-1-1 9-15,0 0 5 16,1 3-6-16,-1 0-4 16,0 0-11-16,3 0-3 15,3 3 6-15,1 0 2 16,-1-1 3-16,-3-2 2 16,0 0-3-16,-2 0 0 15,-1 0 1-15,0-2 0 16,0-1 8-16,1 0 5 15,2 3-15-15,0 0-8 0,0 0 5 16,1 3 1-16,-1 0 4 16,0-1 0-16,0 1-3 15,1-3 2 1,-1 0 1-16,-3-3 2 0,0 1-1 16,-2-4-1-16,-1 4 7 15,0-1 5-15,-3 0-6 16,4 3-1-16,-1 0-5 15,0 0-1-15,4 0 1 16,-1 0 0-16,0 0 0 16,-3 0 0-16,1-2-3 15,-4-1 2-15,0 0-1 16,1 1 0-16,2 2 2 0,0 0 2 16,0 0-1-16,1 2 2 15,-1 1-15-15,3-3-5 16,0 0 9-16,1-3 6 15,-1 1 4-15,0-1 2 16,-5 0 4-16,2 1 5 16,3-1-7-1,0 1-3-15,1 2-2 0,-1 0 1 16,0 0-10-16,3 0-2 16,1 0 3-16,-1 0 3 15,3-3 3-15,3 0 1 16,-3 1 0-16,4-4 0 0,-4 1 0 15,3 0 2-15,0-1 5 16,0 1 4-16,1 2-6 16,2-2-3-16,-3 0-1 15,0 0-1-15,0-1 2 16,0 1 1-16,1 2-4 16,-1-2 1-16,0 2 0 15,0 1 0-15,0-1 0 16,1 0 0-16,-1 1-7 15,3-1-3-15,-3 1 3 16,3-1 4-16,-3 0 8 16,1 1 7-16,-4-4-15 15,0-2-7-15,0 3 5 16,4 0 1-16,-4 0 12 16,3-3 7-16,0 0-9 15,0 2-4-15,0 1-10 16,1-3-5-16,-1 3 7 0,3 0 5 15,0-3-1-15,0 2 1 16,0-2-1-16,1-2-2 16,-4 2 0-16,0 0 3 15,0 0 0-15,-3 0 1 16,1 3 0-16,-1-1 2 16,0 1 1-16,0 0 1 0,0 0-5 15,1-1-1-15,-4 1-2 16,3 2 3-1,0 1 0-15,4-4 1 0,-1 1 0 16,0 2 2-16,0 1-1 16,0-1-1-1,-2 3 1-15,-1-2-1 16,0-1 0-16,0 3 2 16,0-3-3-16,-2 1 0 0,2-1 1 15,-3 0 0-15,0 1 0 16,3-1 2-16,1 0-1 15,-1 1-1-15,3-1 1 16,0 0 1-16,0 1-1 16,4 2-1-16,-1 0 1 15,-3 0-1-15,0 0 0 16,0-3 2-16,-2 0-1 0,-1 3-1 16,-6-2 1-16,6 2-1 15,0 0 8-15,1 0 5 16,-1-3-9-16,0 3-1 15,0 0-5-15,1 3 0 16,2-1-5-16,0 4 0 16,3-4 7-1,3 4 7-15,0-1-3 16,0-2-2-16,1-1-4 0,-1 4 1 16,3-1 1-16,-3 0 0 15,3-2 0-15,0-1 0 16,0 4 0-16,3-4 0 15,-8 4 0-15,2-1 0 16,-3 0 2-16,0 1-1 16,0-1-1-16,0 0 1 15,4 0-1-15,-1 1 0 16,0-1 2-16,0 0-3 16,0 1 0-16,0-1 1 15,3 3 0-15,0 0 0 16,1 5 0-16,-1 0 0 15,0 3 0-15,0 0 0 16,-3-3 2-16,0 0-10 16,3-2-2-16,3 0 5 15,1-3 2-15,-1-3 9 16,3 0 4-16,3 0-5 16,0-2-3-16,0 0-1 15,3-3-1-15,0 2-7 16,0-2-3-16,3 0 3 0,0 0 2 15,0 0 0-15,0-2 1 16,3-1-2-16,0-2 1 16,3-1-2-16,3-4 0 15,-3-3-1-15,3-1 2 16,-3-4 2-16,3-1 2 16,-1 1 1-16,-2-1 1 15,0-2 0-15,0 8 0 16,0 0 0-16,0 2 0 15,-3 3-3-15,0 0 0 16,-3 3 2-16,6 2 2 0,-6 3 2 16,0 6 1-1,-9 2 0-15,6 5 0 16,-6 3 0-16,0 2 0 0,-3 9 0 16,1-6 0-16,-4 3-2 15,3-3-2-15,0 0 1 16,0-3 1-16,3-2-1 15,3-2-1-15,3-4 1 16,0-2-1-16,0 0 0 16,3-3 0-16,0-5 0 15,6 0 2-15,3 0-1 16,6-2 2-16,3-4-2 16,0-2-1-16,-1 1 1 0,1-1-1 15,0 2 0-15,3 1 0 16,-3 5-5-16,0 0 1 15,-3 3-49-15,-3 2-19 16,-4 3 36-16,1 0 18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6T23:50:06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7985 14756 116 0,'3'-3'46'0,"9"6"-24"0,-18-3-10 0,9 2 13 15,-3-2-5-15,0 0 1 16</inkml:trace>
  <inkml:trace contextRef="#ctx0" brushRef="#br0" timeOffset="1">7994 14758 288 0,'-3'0'19'0,"3"0"-4"15,-3 0-2-15,-3 0-1 16,0 3-2-16,-3-3-1 16,0 3-3-16,-3-3-1 15,-3 0 1-15,-2 0 1 16,-4 0 1-16,-3 2 2 15,0-2-1-15,-6 0 2 16,-5 3 0-16,-1 0 1 0,0-1-2 16,-5 1 1-16,-1 0-2 15,3-3 0-15,-3 0-3 16,4 0-1-16,2 0 1 16,3 0 3-16,4-3-2 15,2 3-2-15,3 0-2 16,0 0-3-16,6 0 1 15,3 0-1-15,3 0-7 16,4 0-3-16,2 3-30 16,3-1-11-16,3-2-49 15,9 6-52 1,5-4 52-16</inkml:trace>
  <inkml:trace contextRef="#ctx0" brushRef="#br0" timeOffset="2">7294 14650 152 0,'3'3'57'0,"-6"2"-30"0,-3 3-14 16,1 2 17-16,-4 4-4 15,-6-1 2-15,-6 0-10 16,0 3-3-16,-3 0-8 16,-3 2 2-16,4-2 1 0,2 0-1 0,3-3 0 15,6-2-1-15,3 0 0 16,6-4-2-16,3 1 1 15,9 0-2-15,3 0 2 16,6 0-4-16,6 3-2 16,5-1 0-16,4 1-1 15,0 13-42-15,3 0-17 16,-1 2-54 0</inkml:trace>
  <inkml:trace contextRef="#ctx0" brushRef="#br0" timeOffset="3">10625 15851 72 0,'3'0'30'0,"-3"0"-16"0,0 16 10 0,0-19 19 16,0 3-3-16,-3 0-1 15,0-2-11-15,-3 2-3 16,0 0-14-16,0 0-2 0,-6 0-2 15,-2 0 3-15,-1 0 1 16,-6 0 3-16,-3 0 2 16,-3 0-3-16,-3 0 0 0,1 8 1 15,-4-3 2-15,-3 0-7 16,-2-2-1 0,-1 0 2-16,0-1 1 0,0 1-5 15,4 0-4-15,-1-1 1 16,3-2 0-16,4 0-1 15,5 3 1-15,3-3-2 16,3 2-1-16,3-2-2 16,3 0 1-16,3 0-4 15,3 0 1-15,3 0-14 16,0 0-3-16,3 0-18 16,3-7-69-1,3-1-34 1,3 0 44-16</inkml:trace>
  <inkml:trace contextRef="#ctx0" brushRef="#br0" timeOffset="4">9908 15714 116 0,'0'0'46'0,"0"0"-24"0,0 2-8 15,0-2 17-15,0 0-4 0,0 0 1 16,-3 6-2-16,0-1 1 16,-3 5-15-16,-3 1 0 0,-3 2-1 15,-6 0 0-15,3 3 1 16,0 6-4-16,-2-4-3 16,2-2-2-16,3-3-3 15,3-2 5-15,3-1 1 16,3 1-2-16,3-3-1 15,6 0 3-15,3 0 3 16,3 0-4-16,3 0-1 16,3-3-2-16,2 5-2 0,1 1 1 15,0-3-1-15,-3 0 0 16,-3 2 2 0,0-2-3-16,-3 0 0 0,-4 6-74 15</inkml:trace>
  <inkml:trace contextRef="#ctx0" brushRef="#br0" timeOffset="5">11652 17007 120 0,'3'-2'46'0,"-3"4"-24"0,12 1-10 15,-12-3 33 1,0 0-5-16,-3 0-4 16,0 0-5-16,0 0-10 15,-9 0-11-15,0 0 0 16,-3 0 1-16,0 0-2 16,-2 0 2-16,-4 0 3 15,-9 0 1-15,-3 0-8 16,-5 3-4-16,-7-3 2 15,3 8 1-15,-5-3 0 16,-1 0-1-16,0 1 1 16,1-4 3-16,2-2-6 0,3 0-2 15,4 5-1-15,2-5 2 16,3 0-1-16,7 0-1 16,5 0 1-16,0 0-1 15,9 0-3-15,3 0 2 16,3 0-12-16,3 0-7 15,3 0-25-15,6 0-8 16,3 0-63 0</inkml:trace>
  <inkml:trace contextRef="#ctx0" brushRef="#br0" timeOffset="6">11045 16923 56 0,'0'-3'24'0,"0"8"-12"0,3-7 17 0,-3 2 17 16,0 0 1-16,0 0 1 16,0 0-11-16,-3 0-5 15,-3 0-18-15,-3 0-2 0,-3 5-1 16,-3 6-2-16,-3-3 2 15,-2 0 0-15,-4-3 3 16,-6 3-5-16,3 5-3 16,-3-8-3-16,1 6-3 15,2-3 3-15,6 0 2 16,3 0 0-16,6-3 2 16,3 0-6-16,9 3-3 15,6 0-2-15,3-3 3 0,6 9 0 16,3-1 1-16,6 0 2 15,0 0 1-15,-1-2-4 16,-2-3 1-16,-3 10 0 16,-3-4 0-16,-3-1-22 15,-3 5-10-15,0-4-33 16,-3-1-13-16,-6-5-12 16</inkml:trace>
  <inkml:trace contextRef="#ctx0" brushRef="#br0" timeOffset="7">10000 10610 148 0,'0'0'55'0,"0"2"-30"0,0 1-7 15,0 2 20-15,-6 1-8 16,0 4-2-16,-6 14-5 15,-3 0-3-15,-2 2-10 16,-4 3 2-16,-6 3 2 0,3-3-5 16,6 3-1-16,0 5-6 0,1-5-2 15,2-3 0-15,3-8 0 16,0-2-14-16,3-6-3 16,3-3-20-16,0-2-9 15,3-2-92 1,6-17 33-1</inkml:trace>
  <inkml:trace contextRef="#ctx0" brushRef="#br0" timeOffset="8">9780 10644 208 0,'-3'0'79'0,"6"3"-42"0,-3-6-37 0,0 3 16 0,3 5 2 15,3 1 3-15,0 7 5 16,3 6 1-16,3 2-14 16,-1 3-1-16,1 2-1 0,3 3-6 15,0-2-1-15,3 4-4 16,0 4-1-16,0-1-4 16,0-5-1-16,-4-5-22 15,1-3-8-15,-3-5-24 16,0-3-10-16</inkml:trace>
  <inkml:trace contextRef="#ctx0" brushRef="#br0" timeOffset="9">10357 10734 188 0,'-6'13'71'0,"6"-26"-38"0,0 5-25 0,0 14 18 0,0-1 0 16,0-5 4-16,0 0 4 16,3 2 1-16,3 1-19 15,3-3 0-15,3 0-2 0,3 0-10 16,0 0-1-16,3-5-3 16,0 2 2-16,2 1-1 15,4-1-1-15,0 0-6 16,-3 1-1-16,-3-1-21 15,-3 3-9-15,0 0-65 16,-7-5-13 0</inkml:trace>
  <inkml:trace contextRef="#ctx0" brushRef="#br0" timeOffset="10">10399 10843 180 0,'-12'5'68'0,"9"-2"-36"0,3 2-29 0,0-5 17 16,3 3 1-16,0-1 2 16,3 1-4-16,3-1 1 0,3 1-11 15,6-3 8-15,6 0 5 16,2 0-11-16,1-3-4 15,0 1-6-15,-3-1-4 0,-3 3-7 16,-4 0-4 0,-2-2-30-16,-3-1-11 0,0 0-49 15</inkml:trace>
  <inkml:trace contextRef="#ctx0" brushRef="#br0" timeOffset="11">11042 10475 208 0,'0'0'77'0,"3"3"-42"0,-3 10-23 0,0-3 19 15,0 4 1-15,-3-1 4 0,0 5-9 16,-6 1-4-16,-3 2-13 15,0-2-4-15,0 4-2 0,3 1-2 16,0-3 1-16,1-5-4 16,2-3-2-16,0 1 2 15,3-4 0-15,0-2-2 16,3-3 2-16,0 1 3 16,3-4 1-16,0 1-4 15,9 0 1-15,5-3-2 16,1 0-2-16,3-3 3 15,0 0 0-15,0 3-6 16,-3 0 0-16,-4 0-2 16,16 0-5-1,-6 0 0-15,-3-5-18 16,-3 2-7-16,-3 1-15 0,0-1-4 16</inkml:trace>
  <inkml:trace contextRef="#ctx0" brushRef="#br0" timeOffset="12">11271 10459 160 0,'-6'-3'63'0,"6"3"-34"0,0 3-19 0,0-3 31 15,0 13 7 1,0 14-5-16,0-1-23 16,0 3 5-16,0 14 5 0,-3-6-5 15,0 0-2-15,0 0-11 16,3-3-3-16,0-2-3 16,0-3-1-16,0 3-6 15,3-8 1-15,-3-6-7 16,3-7-31-1,0-6-9-15,-3-5-22 16,3-3-7-16,3-5-30 16</inkml:trace>
  <inkml:trace contextRef="#ctx0" brushRef="#br0" timeOffset="13">11506 10636 124 0,'0'0'49'16,"0"-2"-26"-16,0 4-5 0,0-2 20 0,0 0-1 16,0 3 2-16,0-3-12 15,0 0-7-15,-3 0-11 16,0 0 3-16,0 0 1 0,0-3 0 16,-6 3 0-16,3-2-3 15,6 2-1 1,0 0-5-16,3 0-5 15,0 0-2-15,3 0-3 16,0 0-25 0,0 0-10-16,0-3-74 15</inkml:trace>
  <inkml:trace contextRef="#ctx0" brushRef="#br0" timeOffset="14">11503 10848 136 0,'0'0'52'0,"0"3"-28"0,0 2-8 0,3 0 18 0,0 3 2 16,0 3 0-16,-3 2 3 15,0 0 0-15,-3 11-21 16,0-6 5-16,-6 4 1 0,-3-1-8 15,-5-3-2-15,-1 1-8 16,0-6-4-16,0-2-28 16,0-3-12-16,0-3-58 15,3-5-63 1</inkml:trace>
  <inkml:trace contextRef="#ctx0" brushRef="#br0" timeOffset="15">18799 8440 116 0,'0'-10'46'0,"0"4"-24"0,-6 4 1 0,3 2 21 15,-3-3-2-15,-6 6 2 16,-3-1-4-16,-3 4-3 15,-3 4-20-15,1 6-4 0,-1 0-1 16,3-3-10-16,3 0 0 16,6 1-4-16,9 2-2 15,6-1 0-15,9 4 3 16,12 2-2-16,0 0-1 16,-1 0 3-16,-2 3 2 15,-6 3 0-15,-3-3-1 0,-6-3 3 16,-9 0 2-16,-9-3 2 15,-12-2 3 1,-3-3-7-16,0-2-2 16,-2-6-10-16,2 1-2 0,3-6-23 15,3 0-10-15,3 0-37 16,6-3-49 0,9-2 37-16</inkml:trace>
  <inkml:trace contextRef="#ctx0" brushRef="#br0" timeOffset="16">18897 8583 232 0,'-9'3'88'0,"12"-1"-48"0,0 4-49 0,0-1 12 16,6 0 2-16,3 1 4 15,0-1 2-15,3-3 1 16,0-2-6-16,5-2-4 0,1-3 1 16,3-1-4-16,-3-2 0 15,-3 0 3-15,-3 0 3 16,-6 1 0-16,-3-1 0 16,-6 0-3-16,-6 0-2 15,-6-3 1-15,-3 3 1 16,0 3-1-16,-6 5-1 15,3 3-2-15,-3 2 1 0,1 8 3 16,2 6 1-16,3 2-1 16,6 3-2-16,3 5 3 15,9 5 0-15,3-2-4 16,6-3 1-16,3-5 0 16,2-3 0-16,7-5-11 15,0-6-3-15,0-2-26 16,0-8-9-16,11-8-52 15</inkml:trace>
  <inkml:trace contextRef="#ctx0" brushRef="#br0" timeOffset="17">19222 8647 208 0,'-6'50'79'0,"6"-3"-42"0,0 12-26 16,0-38 23-16,0 5-9 0,3 1 0 16,0 2-12-16,-1-3-5 15,4 1-5-15,-3-6-3 0,0-5 3 16,3-3 0-16,-6-5 1 16,0-8-5-16,0-5-1 15,0-6 1-15,-3-7 2 16,0-6-2-16,0-5 0 15,0-6 1-15,0-7 0 16,3-3 0-16,3-3 0 0,3 3 2 16,3 6 3-16,6-1 0 15,0 8 0 1,0 3-6-16,-3 13 1 0,6 8 2 16,0 8 1-16,-4 8 3 15,-2 8 1-15,-3 3-1 16,-9 4-1-16,-6 9 1 15,0-3 3-15,-5 0-2 16,-1-5-2-16,-6-3-13 16,3-7-5-16,0-4-16 15,0-4-4-15,3-9-27 16,-3-5-9-16,9-5-35 16</inkml:trace>
  <inkml:trace contextRef="#ctx0" brushRef="#br0" timeOffset="18">19555 8528 148 0,'-3'-3'57'0,"0"3"-30"0,0 0-14 0,0 0 19 15,0 0-5-15,-6 3-1 16,-3 2-6-16,0 5-2 15,-3 6-10-15,1 3-3 0,2 5-1 16,0 15-5-16,0-4 1 16,6-4 0-16,3-1 0 0,3-4 0 15,3-5 0-15,3-5 0 16,3-5 2-16,0-6 1 16,3-8 1-16,-1-2-5 15,1-16-1-15,0 0 1 16,-3-1 0-16,0-1 1 15,-6-4 0-15,0 1 0 16,-3 5 0-16,0-1 6 16,0 9 6-16,0 3 0 15,0 10 1 1,0 8-5-16,0 5-3 16,3 5 0-16,3 3-3 15,0 6 1-15,3-3-4 16,0-3 0-16,3-3-1 0,3-4-2 15,-3-4-24-15,2-7-11 16,1-3-29-16,0-11-12 16,0-5-4-1</inkml:trace>
  <inkml:trace contextRef="#ctx0" brushRef="#br0" timeOffset="19">19710 8551 200 0,'-3'8'77'0,"3"3"-42"0,6 13-30 0,-3-11 19 16,0 3 5-16,3 8 4 0,-3-6-9 16,2 6-4-1,1-3-11-15,-3-5-4 0,0-3-1 0,0-2 4 16,0-3 5-16,0-6 4 16,-3-2 2-16,-3-5-8 15,0-8-2-15,0-3-5 16,3-3-3-16,0-2-3 15,0 0 1-15,6 0 1 16,3 0 2-16,0 2-3 16,0 3-2-16,3 6-1 15,6 2 0-15,-3 3-22 16,0-1-7-16,0 4-26 16,-1-1-8-16,1 0-46 15</inkml:trace>
  <inkml:trace contextRef="#ctx0" brushRef="#br0" timeOffset="20">20022 8446 200 0,'-18'0'77'0,"9"2"-42"0,-5 14-30 0,8-8 17 16,-3 3-3-16,-3 2 1 15,0 5-3-15,0 6 0 16,0 5-9-16,3-2-1 0,3 10 3 15,3 0-8-15,3-8-1 0,6-5-1 16,6-6 2-16,3-5 1 16,0-5 3-16,3-13-1 15,0-6 0-15,-4-2-6 16,1-5-1-16,-3-3 1 16,-3-3 2-1,-3 0 0-15,-3-3 2 0,0 6-2 16,0 5-1-16,-3 3 1 15,0 3-1-15,0 2 0 16,3 13 0 0,0 6 0-16,3 7 0 15,3 3 2-15,3 0-3 16,0 6 0-16,3-3 1 16,-1-3 0-16,1-5-9 15,0-3-2-15,0-10-34 0,0-11-13 16,0-6-52-1</inkml:trace>
  <inkml:trace contextRef="#ctx0" brushRef="#br0" timeOffset="21">20242 8160 216 0,'0'-3'82'0,"3"8"-44"0,0 6-38 0,0 2 16 15,0 11 2-15,6 13 6 0,0 8-4 16,0 11 0 0,-3-1-11-16,-3 1 1 0,3-6 1 15,0 0-6-15,0 1-1 16,0-6-2-16,0-11 1 0,0-8-44 16,-3-7-19-16</inkml:trace>
  <inkml:trace contextRef="#ctx0" brushRef="#br0" timeOffset="22">20156 8448 300 0,'3'-2'112'0,"0"2"-60"0,15-3-54 0,-6 6 22 16,3-6-14-16,6 3-1 15,2 0-8-15,1 0-2 16,0 3 2-16,3-1-39 0,0 6-16 16,-1 0-10-1,-5 0-4-15,-3 3 29 16,-3-1 39-16,-3-2 33 16,-3 0 11-16,0 3 4 15,0-1-12-15,0-2-8 16,0 0-13-16,2 0-1 0,4-3 1 15,0-2-2-15,0-3 2 16,0-3-4-16,-3 1 1 0,0-4-7 16,-3-2-1-1,-6-2-7-15,-3-3 0 16,-3-1-6-16,-9 4 1 0,-6-1 1 16,-3 6 5-16,-3 8 7 15,-2 7 5-15,2 3 3 16,3 3 5-16,3 3 7 15,6 5 5-15,6-1-6 16,9 1 1-16,9 8-6 16,9 0 1-16,6-6-7 15,5-5-1-15,4 0-6 16,3-5-4-16,0-5-35 16,2-6-12-16,-2-18-91 15</inkml:trace>
  <inkml:trace contextRef="#ctx0" brushRef="#br0" timeOffset="23">21573 8464 132 0,'-3'-3'49'0,"0"1"-26"0,-6-1-9 0,6 3 15 0,-3 0-8 15,-3 0 1-15,-12 8-7 0,1 3-1 16,-4 2-8-16,0 5-6 0,0 6-1 16,3 5-1-16,3 0-2 15,7 3 3-15,5 5 2 16,6-5 4-16,6-6 2 16,2-7 3-16,4-3 4 15,6-11-4-15,3-8 2 16,0-7-3-16,0-9 2 15,0-4-6-15,-7-7-1 16,-2 1-7-16,-3-10 0 16,-3-1-4-16,-3-2 2 15,-6-6 3-15,0 3 1 16,-3 3 3-16,0 7 3 16,0 6 2-16,3 8 1 0,0 8 0 15,0 5 0-15,3 8-7 16,0 13-2-1,3 11 2-15,6 10 3 16,3 3 1-16,-3 6 2 0,6 2-4 16,-3 0 0-16,6-6-1 15,-3 1 1-15,3 0-2 16,-3-9-1-16,-1-7-24 16,4-24-75-1,-3-5-48 1,0-6 41-16</inkml:trace>
  <inkml:trace contextRef="#ctx0" brushRef="#br0" timeOffset="24">21725 8535 220 0,'-3'0'85'0,"6"3"-46"0,3 2-48 0,0 1 14 16,3-1-1-16,0 0 5 15,2 1 8-15,4-1 7 16,0-2-13-16,3-3-4 0,0 0 0 15,-3-6-2-15,3 1 0 16,-6-3-3-16,2 0-2 16,-8-3 3-16,-6 1 0 15,-3-3-6-15,-2 2 0 16,-7 3-6-16,-3 5 1 16,-3 3 4-16,-3 8 4 15,0 3 3-15,3 2 1 16,3 3 0-16,4 5 2 0,2 3 1 15,6 0 3-15,6-3-5 16,6 6-1-16,5-1-2 16,4-5 1-16,3-5-11 15,9-5-4-15,0-11-25 16,2-8-11-16,1-6-55 16,3 1-30-1,6-5 63-15</inkml:trace>
  <inkml:trace contextRef="#ctx0" brushRef="#br0" timeOffset="25">22082 8472 208 0,'-33'16'79'0,"24"-11"-42"0,-12 8-39 16,16-5 14-16,-4 6-2 0,0 1 1 15,3 4-1-15,3 2-1 16,3 0-5-16,6-2-1 0,6-1 1 15,2-4 0-15,10-7 0 16,3-1-7-16,0-6 0 16,0-6-15-16,-4-4-5 15,1-3-13-15,-3-6-4 16,-3 1-34 0,-3-4-26-16,-6-4 44 0</inkml:trace>
  <inkml:trace contextRef="#ctx0" brushRef="#br0" timeOffset="26">22162 8178 156 0,'-3'0'57'0,"3"3"-30"0,0 2-23 15,3 1 13-15,0 4 3 16,3 9 4-16,0 12 1 16,0 12 0-16,0 4-14 15,0 4 2-15,0 2 1 0,-3-1-5 16,3-1-1-16,3-9-4 15,0 3-3-15,0-13-14 16,0-8-4-16,3-14-44 16,0-5-18-16,-1-10-10 15</inkml:trace>
  <inkml:trace contextRef="#ctx0" brushRef="#br0" timeOffset="27">22469 8451 208 0,'-21'-3'77'0,"15"-2"-42"0,-12 13-32 0,12 0 17 15,-9 5-3-15,1 0 1 16,-1 3-5-16,0 3 0 16,3 4-8-16,3 7-3 0,3-4-1 15,6 3 1-15,3 8 1 16,3-10 1-16,6-9 2 15,3-2-3-15,0-5-2 0,0-11-5 16,2-8-2-16,-2-6-2 16,-3-1 0-16,-3-7 5 15,-3-1 1-15,-3-4-1 16,-3 3 2-16,-3 3 1 16,0 3 2-16,0 7 12 15,0 6-10 1,0 5-3-16,6 8-1 15,0 8-1-15,3 5 1 16,0 0 0-16,0 5 0 16,0 1 0-16,9-6-22 0,-3-5-8 15,3-3-20-15,-1-10-7 16,4-11-29 0</inkml:trace>
  <inkml:trace contextRef="#ctx0" brushRef="#br0" timeOffset="28">22621 8546 180 0,'-6'0'68'0,"6"3"-36"0,0 7-31 0,0-2 16 15,0 3 2-15,0 2 5 16,3 0-1-16,0 0-2 16,-3-2-11-16,0 2-6 0,0-5-1 15,0-2 0-15,0-4 3 16,0-2 10-16,0 0 5 15,-3-5-9-15,3-3-2 0,-3-5-4 16,3-1 1-16,0 1-6 16,0 0-3-16,3 0 3 15,3-3 3-15,3 0 1 16,3-2 2-16,2 2-4 16,4 2-2-16,0 4-9 15,0 2-3-15,3 3-36 16,3 2-16-16,-3 3-56 15</inkml:trace>
  <inkml:trace contextRef="#ctx0" brushRef="#br0" timeOffset="29">22930 8448 192 0,'-21'0'74'0,"13"3"-40"0,-7 15-27 0,9-7 18 16,-6-1-4-16,-6 6-1 16,9 6-8-16,-3 1-3 15,6 4-5-15,0-3 4 0,6 2 4 16,3 1-6-16,6-9-1 16,6-5-3-16,0-7 1 15,0-9-2-15,3-5-1 16,-3-3-6-16,-1-2-1 15,-5-5 3-15,3-4 2 16,-6 4 2-16,-3 2 2 0,-3-2-1 16,0 4-1-1,0 4 5-15,0 4 1 0,6 4-5 16,-3 7-2-16,0 8 0 16,3 6 2-16,0 2 0 15,6 0 2-15,3-2-2 16,0 5-1-16,0-9-4 15,-1-1-2-15,4-14-30 16,0-6-14-16,0-4-56 16</inkml:trace>
  <inkml:trace contextRef="#ctx0" brushRef="#br0" timeOffset="30">23118 8144 252 0,'-15'-8'93'0,"15"11"-50"0,0 5-55 0,0-1 15 16,0 9 6-16,0 13 6 16,9 14 6-16,-3 2 4 15,0 8-13-15,0-3-5 0,-3 0-2 16,9-2-3-16,-6-6 1 16,-3-5-9-16,5-2-1 15,-5-14-36-15,-3-3-16 16</inkml:trace>
  <inkml:trace contextRef="#ctx0" brushRef="#br0" timeOffset="31">22924 8443 296 0,'-15'-3'110'0,"18"3"-60"0,0-2-56 16,-3 2 17-16,9 0 2 15,-3 2 3-15,12-2-3 16,6-2 0-16,3 2-8 16,6 0-3-16,2-3 1 0,1 0-33 15,-6 1-14-15,5-1-33 16,-5-2-12-16,-3-1-13 16</inkml:trace>
  <inkml:trace contextRef="#ctx0" brushRef="#br0" timeOffset="32">23335 8424 248 0,'-3'19'93'0,"3"2"-50"0,0 3-30 0,0-14 22 16,0 6-12-16,0 3 0 16,-6 2-12-16,6-2-2 15,0-1-5-15,0-2-16 0,0-6-7 16,0-2-56-16,0-2-24 16,0-6-9-1</inkml:trace>
  <inkml:trace contextRef="#ctx0" brushRef="#br0" timeOffset="33">23252 8361 296 0,'-3'-5'110'0,"6"5"-60"0,6 0-58 16,-6 0 16-16,3 0-13 15,6 0 1-15,-1 0-33 16,1 2-13-16,6 1-41 15,-6 2-15-15,6-2 34 16,-3 2 16-16</inkml:trace>
  <inkml:trace contextRef="#ctx0" brushRef="#br0" timeOffset="34">23418 8456 200 0,'-11'29'74'0,"8"-10"-40"0,-6 2-29 0,6-8 19 16,-3 3-2-1,6 3 2-15,0-1-2 0,6 1 1 16,0-4-13-16,3-1 3 0,5-6 3 15,1-6-6-15,6-4-1 16,0-6-5-16,-3-6-1 16,3 1-1-16,-9-3-2 15,-3-5 1-15,-1-3-1 16,-8 1-5-16,-3 1-1 16,-11 4-11-16,-7 2-3 15,0 5-10-15,6 1-2 16,-3 7-17-16,0 1-7 0</inkml:trace>
  <inkml:trace contextRef="#ctx0" brushRef="#br0" timeOffset="35">23648 8438 244 0,'9'18'93'0,"-6"11"-50"0,8-5-37 16,-5-13 22-16,-3 2-6 15,-3 3 1-15,6 0-6 16,-3-3-2-16,-3-3-9 16,0-2-4-16,0-2 1 0,0-4-2 15,0-2 2-15,0-5-7 16,0-3-1-16,6-3-7 16,0-7 0-16,12-6-5 0,0-2 0 15,3 2 5-15,3 3 5 16,-4 5 2-16,7 8 3 15,3 5 10-15,-6 11 4 16,-3 8 6-16,-1 0 3 16,-5 2-2-16,-3 4-2 15,-3-4-7-15,0-2-4 16,0-3-34-16,-3-2-16 16</inkml:trace>
  <inkml:trace contextRef="#ctx0" brushRef="#br0" timeOffset="36">19245 9287 124 0,'-12'-8'46'0,"6"5"-24"0,1 1-10 0,-4 2 13 16,-3 0-7-16,-3 0 0 15,0 5-7-15,-3 0 1 16,0 6-7-16,0 7-5 0,0 4-1 16,4-1 1-16,5 2 0 15,3 1 0-15,6 0 0 16,6 0 2-16,3-3 1 0,5-2 1 16,4-4 2-16,6-4-3 15,-3-6 0-15,0-10-6 16,-3-6 0-1,0-4-4-15,-1-1 2 0,-2-3 5 16,-6-2 2 0,-3 0 2-16,-3 0 0 0,-3 2-5 15,-3 3-1-15,0 3 7 16,0 5 4-16,0 6-4 16,0-1-1-16,3 8-2 15,3 6-2-15,0 2 3 16,3 0 0-16,3 3-1 0,0 0-2 15,0-3-6-15,0 0-1 16,0-5-48 0,0-2-55-1,6-4 21-15</inkml:trace>
  <inkml:trace contextRef="#ctx0" brushRef="#br0" timeOffset="37">19418 9313 172 0,'-3'11'66'0,"6"0"-36"0,0 12-33 0,-3-9 13 15,0-1 4-15,0 0 5 0,0-2-3 16,0-3 1-16,0-1-10 16,0-1-4-16,0-4 0 0,3-4 4 15,3-9-5 1,0-5-1-16,3-2-1 15,3-1 2-15,0-2-3 16,2 5-2-16,1 6 2 16,0 2 0-16,3 5 3 15,-3 8 1-15,0 9 3 16,-3 1 1-16,3 4-3 16,-3-1-3-16,-4 1 2 15,-2 0 2-15,0-4-13 16,0-1-5-16,9-9-61 15,0-5-7 1,0-3-23-16,6 1 38 16</inkml:trace>
  <inkml:trace contextRef="#ctx0" brushRef="#br0" timeOffset="38">19891 9282 164 0,'-12'-6'63'0,"-6"14"-34"0,-8-5-21 0,17-3 16 16,0 3-14-16,-3 7-3 16,0 1-5-16,-3 5 1 15,3 2-2-15,3 3-3 0,6 0-1 0,3 1-1 16,6-1 3-16,3-3 0 16,6-4 1-16,3-4 2 15,0-7 1-15,0-6-1 16,0-5 1-16,-1-8-2 15,-2-8-1-15,-6 1-2 16,-3-6-1-16,-3-1 4 16,-3-15 1-16,-3 3 0 15,-3 0-2-15,-3 2 1 16,0 6-1-16,3 7 8 16,0 3 5-16,6 17 0 15,3 12-2 1,3 16-2-16,3 11 6 0,3 7 2 15,3 9-8-15,0-6-5 16,3 1-3-16,3-6-1 16,-1-3-5-16,4-7-1 15,6-9-48-15,3-7-19 16,-3-6-23 0</inkml:trace>
  <inkml:trace contextRef="#ctx0" brushRef="#br0" timeOffset="39">20504 9290 200 0,'0'0'74'0,"0"5"-40"0,3 8-29 16,-3-5 17-16,0 5-3 15,0 3 3-15,3 0-8 16,0 0-1-16,0-3-7 0,-3 0-2 16,0 1 0-16,0-4-13 15,-3 1-4-15,0-3-34 16,0-3-14-16,-3 0-34 16</inkml:trace>
  <inkml:trace contextRef="#ctx0" brushRef="#br0" timeOffset="40">20493 9128 240 0,'-3'-3'90'0,"3"3"-48"0,0 0-62 0,0 0 9 0,0 0-19 16,5 3-4-16</inkml:trace>
  <inkml:trace contextRef="#ctx0" brushRef="#br0" timeOffset="41">20626 9319 192 0,'-3'23'71'0,"3"4"-38"0,0-6-30 16,0-13 15-16,0 3 6 15,0-3 5-15,0-1-11 16,0-1-3-16,3-4-9 16,-3-2-6-16,0 0-1 0,3-5 1 15,3-3 0-15,0-5-9 0,0-6-2 16,3-4 1-16,0-1 1 16,3 3 6-16,-3-1 3 15,6 7-1-15,3 4-2 16,-3 8 4-16,-1 3 1 15,-2 8 6-15,0 3 5 16,-3 7 4-16,-3 4 4 16,0-1-7-16,-3 0-1 15,0-3-9-15,0 1-3 16,0-3-14-16,3-3-7 16,0-5-49-16,0-3-20 15,3-2-7-15</inkml:trace>
  <inkml:trace contextRef="#ctx0" brushRef="#br0" timeOffset="42">20975 9287 264 0,'-9'5'101'0,"9"3"-54"0,0 5-57 16,0 1 14-16,0 1-8 15,0 1 3-15,0-2 0 16,0-1 3-16,0-3-1 15,-3 1-23-15,3-3-7 0</inkml:trace>
  <inkml:trace contextRef="#ctx0" brushRef="#br0" timeOffset="43">20876 9123 232 0,'-14'-8'88'0,"14"3"-48"0,6-3-53 0,0 2 12 16,2-4-27-16,4-1-7 15,0-2-46-15,6 0-18 16,6 0 45-16,0 2 22 16</inkml:trace>
  <inkml:trace contextRef="#ctx0" brushRef="#br0" timeOffset="44">21094 8961 212 0,'0'14'79'0,"0"-1"-42"0,3 13-39 16,0-10 14-16,0 13 3 16,0 8 2-16,0 6-4 15,0 2-3-15,0 2-5 16,0-4 1-16,0-4 3 0,0-2-10 16,0-2-3-16,-1-9-36 15,-2-5-14-15,3-5-47 16</inkml:trace>
  <inkml:trace contextRef="#ctx0" brushRef="#br0" timeOffset="45">21031 9258 232 0,'-6'-6'88'0,"-3"9"-48"0,15-3-40 0,-3 0 16 16,3 3 2-16,3-1 6 15,3 1-9-15,3-3-1 16,3 0-8-16,0 0-6 0,6 0-3 16,-1 0-27-16,4 0-10 15,-6-3-15-15,-3 3-6 16,-3 0 2 0,0 0 6-16,-4 0 31 15,-2 3 53-15,0 2 25 0,0 6-3 16,-3 0-1-16,0 12-24 15,0-1-6-15,-3-1-14 16,0 0-5-16,0 0 0 0,0-2-2 16,0-4-1-16,0-4-19 15,0-3-10-15,0-3-71 16</inkml:trace>
  <inkml:trace contextRef="#ctx0" brushRef="#br0" timeOffset="46">21308 9149 244 0,'-3'-18'90'0,"6"20"-48"0,0-2-47 16,-3 0 17-16,6 0-14 0,0 3 0 16,3 0-7-16,3 5 1 15,3 0-47-15,3 2-18 16,-1 1-12-16,7-3-1 15</inkml:trace>
  <inkml:trace contextRef="#ctx0" brushRef="#br0" timeOffset="47">21597 9210 172 0,'0'-5'66'0,"0"8"-36"0,-6-3-24 0,3 0 17 15,-3 5-3-15,-3 0 3 16,-3 6-9-16,-3 2-3 0,-3 8-6 15,0 3-4-15,4 5 0 0,2 0 5 16,3-2 4 0,6-1-5-16,3-5-3 0,6-2 7 15,6-6 4-15,-3-2-6 16,2-9-2 0,1-4-8-16,0-4-2 0,0-2-3 15,0-5 2-15,0-8 2 16,-3-3 2-16,0 0 1 15,0 0 1-15,-3 3-3 16,0 5 2-16,-3 3 3 16,0 5 1-16,-3 8-1 15,3 6 1-15,6 4 0 16,0 9 3-16,-1 2 1 0,1 0 1 16,0 0-4-16,0 0-1 15,0-5-3-15,3-3-1 16,0-2-6-16,3-6-3 15,0-5-30-15,0-5-11 16</inkml:trace>
  <inkml:trace contextRef="#ctx0" brushRef="#br0" timeOffset="48">21841 8969 236 0,'0'0'90'0,"0"6"-48"0,3 7-47 0,0 0 15 0,-3 14 14 16,6 18 11-16,-3 2-5 16,0-2-2-16,-3 8-16 15,3-5-1-15,0-6 0 0,3-5-17 16,3-5-6-16,0-8-58 16,11-11-97-1</inkml:trace>
  <inkml:trace contextRef="#ctx0" brushRef="#br0" timeOffset="49">22097 9215 224 0,'-15'6'85'0,"18"7"-46"0,-3 19-39 15,0-19 16-15,0 8 0 16,0 3 4-16,0-3-10 0,0 0-3 16,0-2-5-16,0-3-2 0,0-3 1 15,0-3-28-15,9-7-71 31,0-11-36-31,0-8 40 16</inkml:trace>
  <inkml:trace contextRef="#ctx0" brushRef="#br0" timeOffset="50">22067 9073 244 0,'-9'-8'93'0,"9"5"-50"0,0 3-46 0,0 0 16 16,0 0-9-16,0 0-3 15,0 0-5-15,3 3 0 0,3 2 2 16,6 0-23-16,6 1-11 16,0-1-63-16</inkml:trace>
  <inkml:trace contextRef="#ctx0" brushRef="#br0" timeOffset="51">22234 9221 212 0,'-15'2'79'0,"12"-2"-42"0,3-2-32 16,0 2 19-16,6 0-9 16,3-6 0-16,6 6-5 15,3-7-1-15,-1 1-5 0,7 1-5 16,0 2-2-16,0-2-1 0,-3 2 0 15,-3 1-6-15,-4 12-8 16,-5 1 3 0,-3 2 3-16,-6 6 5 15,-9 2 2-15,-5-3 3 16,-1 3 5-16,-3 3 3 16,3-3 0-16,0-2-1 15,3-3 3-15,3 0 3 16,3-3 0-16,3-2 1 15,3-1-4-15,3-2 0 16,3 0-3-16,3-3 0 16,9-2-3-16,0 0 1 0,-3-1-13 15,3-2-3-15,-4 0-21 16,-2 3-5 0,0-3-42-16,-3 0-35 15,-3 0 41-15</inkml:trace>
  <inkml:trace contextRef="#ctx0" brushRef="#br0" timeOffset="52">22272 9319 220 0,'-2'-3'85'0,"4"0"-46"0,7 3-39 0,-3 3 16 15,3-3-3-15,3 3 3 16,3-3-9-16,6 0-2 16,0 0-3-16,3-3-32 0,-1 0-15 15,1 1-57 1</inkml:trace>
  <inkml:trace contextRef="#ctx0" brushRef="#br0" timeOffset="53">22692 9239 168 0,'-3'-2'66'0,"0"2"-36"0,-6 0-15 16,9 0 20-16,-6 5-8 15,-3 0-1-15,0 3-15 16,-5 5-4-16,-7 6-5 16,3 5 1-16,3-3 0 0,6 0-1 15,3 0 1-15,6-2-2 16,6-3 2-16,3-3 0 16,0-3 1-16,3-4-7 15,0-6-2-15,3-3-7 16,-3-8 0-16,-1 1 4 15,1-6 2-15,-3 0 4 16,-3 0 1-16,0 0 5 0,-3 1 2 16,-3 1 2-1,0 1 0-15,0 5 0 0,3 3 2 16,-3 2-3-16,0 3 1 16,3 8-5-16,3 8-2 15,0 3-3-15,3-1 1 16,6 1 1-16,-3-4 0 15,0-1-14-15,3-4-3 16,2-2-35-16,1-3-16 16,3-5-25-16</inkml:trace>
  <inkml:trace contextRef="#ctx0" brushRef="#br0" timeOffset="54">22963 8935 236 0,'-12'0'90'0,"12"5"-48"0,6 11-49 15,-6-5 16-15,0 7 9 16,0 11 9-16,3 14-3 16,0 7-2-16,0-2-12 15,3-1-6-15,-3-2-3 0,3-5 1 0,6-3 3 16,-3-8-13-16,-3-5-7 15,0-6-32 1,0-4-12-16,-3-4-54 16</inkml:trace>
  <inkml:trace contextRef="#ctx0" brushRef="#br0" timeOffset="55">22713 9194 280 0,'-6'-18'107'0,"12"18"-58"0,3 2-53 0,3-2 18 15,0 0 3-15,9-5 6 0,5 0-12 16,7 0-4 0,3-1-4-16,3 1-18 0,2 0-7 15,-2-1-49-15,-6 1-19 0,-1 0-19 16</inkml:trace>
  <inkml:trace contextRef="#ctx0" brushRef="#br0" timeOffset="56">23160 9263 288 0,'-6'24'107'0,"6"-11"-58"0,6 8-51 16,-6-5 22-16,2 0-12 15,1-3 0-15,0-2-13 16,0-1-4-16,0-2 4 15,3-2-66-15,-3-9-29 0,6-10-7 16</inkml:trace>
  <inkml:trace contextRef="#ctx0" brushRef="#br0" timeOffset="57">23145 9038 276 0,'-6'-2'104'0,"9"2"-56"0,0 2-56 0,-3-2 16 16,6 3-11-16,-3-1 0 16,11 4-29-16,-2-1-14 0,3 0-60 15,9 1-27 1</inkml:trace>
  <inkml:trace contextRef="#ctx0" brushRef="#br0" timeOffset="58">23302 9255 228 0,'-20'24'85'0,"14"-16"-46"0,6 16-30 16,0-16 22-16,0 5-10 15,6 3 0-15,2-3-6 16,4-2-1-16,3-4-8 16,3-1-2-16,3-6 2 0,6-11-1 15,3 1 0-15,-7-6-3 16,-2 0 1-16,-3 0 0 0,-6 0 3 15,-6-8-1 1,-15-2 2-16,-3 2 0 16,-6 3 1-16,-3 2-4 0,-5 6-3 15,5 3-14-15,-9 2-6 16,9 2-34-16,3 4-16 16,12 15-143-1,9-3 115 1</inkml:trace>
  <inkml:trace contextRef="#ctx0" brushRef="#br0" timeOffset="59">23570 9131 216 0,'9'8'82'0,"6"-3"-44"0,6 32-29 0,-12-21 19 0,-3 5 8 15,3 3 5-15,3-3-9 16,-6 8-2-16,-3-5-17 15,3-3-6-15,-3-5 0 0,-3-3-2 16,0-2 0-16,0-3-1 16,0-3 2-16,0-5-1 15,2-3 2-15,4-10-11 16,-3-3-2-16,6-5-2 16,12-5 2-16,-3-9 2 15,3 4-1-15,0 4 1 16,0 6 3-16,5 8 0 15,-2 5 1-15,6 18 13 16,-9 6 8-16,0 5 1 0,-1 3 1 16,-5 3-6-16,-3-1-2 15,-3-2-12-15,0-3-1 16,-3-5-42-16,6-3-18 16,-3 0-109-1</inkml:trace>
  <inkml:trace contextRef="#ctx0" brushRef="#br0" timeOffset="60">22454 8215 156 0,'-9'-2'57'0,"6"-1"-30"0,0 0-29 0,3 3 11 16,0-2-8-16,-3-1-3 15,0-2-2-15,0 0 3 16,-3-3 0-16,6-3 9 0,0 0 7 16,0-2-3-16,-3 0 1 15,0-3 1-15,-6 0 1 16,0-5-6-16,-2 0-1 16,-4-3 0-16,6 3 2 15,-3 0-1-15,-3 0 2 16,-3-6-6-16,-6-5-3 15,0 6-4-15,-5-1-1 0,-7 1-3 16,0 0 1-16,1-1 3 16,-4 1 3-16,-9 2 0 15,1-5-1-15,-1 0 3 16,-3 5 2-16,1 0 2 16,-7 3 3-16,4 0-5 15,-7-1-3-15,-2 4-4 16,-1 2-1-16,1 0-1 15,-13-2 3-15,4-4-2 16,2-1-1-16,-8-1 3 16,-6 3 2-16,2 2 0 15,-2 1 2-15,2-1-4 16,1 3 0-16,3 0 1 16,-1 3 2-16,-5-3-1 15,6 3-1-15,-1 0 1 16,-11 0-1-16,3 2-3 0,-10 0 2 15,4 3 1-15,-6-2 2 16,3 5-1-16,2-3-1 16,-5-6-2-16,-3 4 1 15,3-3 3-15,-1 2 1 16,-5 0-1-16,3 4-2 16,-6 1-2-16,0 1 1 15,-6 5 1-15,3 0 2 0,-4 0-1 16,-20 0-1-16,12 3 1 15,6-1-1-15,-6-2 0 16,6 8 0-16,12 0 0 16,-3-3 2-16,-3 1-3 15,0-4 0-15,2 9 3 16,1-8 1-16,6 2-4 16,-3 0-1-16,9 0 1 15,5 1 0-15,1-4-4 16,3 1-1-16,-1-3 3 15,1 3 1-15,0-1 2 16,5 1 2-16,1-3 1 16,6 0 1-16,-1-3-5 15,-2 3-1-15,-1 0 1 16,7 0 0-16,-6 0-2 16,5 0 2-16,4-2 3 0,-7 2 3 15,-2 0-2-15,8 2 0 16,1-2-3-16,0 0-1 15,-1-2 1-15,-5 4 2 16,8-2-1-16,4 3 2 16,-1 0-4-16,1-3-2 15,-1 0 2-15,1 0 0 16,-7 0 1-16,4 0 0 16,-1 0 0-16,4 2 0 15,2-2 0-15,-2 0 0 0,-1 0 0 16,-2 0 0-16,-4 3 0 15,4 0 2-15,-1-1 1 16,4-2 1-16,-7 0-2 16,10 0 1-16,-1-2-2 15,-5 2 2-15,2 0-4 16,4 0 0-16,2 0 5 16,1 0 5-16,-1 0-1 15,6 0 1-15,1 0-5 16,5-3-1-16,3 3-3 15,1 0-1-15,5 0 3 16,3 0 1-16,10 0-4 16,2 3-1-16,3-3-13 15,6 0-5-15,6 0-40 16,6 0-18-16,6-3-15 16</inkml:trace>
  <inkml:trace contextRef="#ctx0" brushRef="#br0" timeOffset="61">13548 7067 212 0,'-30'5'79'0,"7"1"-42"0,-13 4-37 0,21-7 16 15,-3 5-11-15,-3 0-1 0,-5 2-4 16,-4 6-1-16,3-3 1 16,3-2-3-16,0 0 2 0,6-3 1 15,4-1 2-15,2-1-3 16,3-1-2-16,3 3 4 16,6 0 1-16,3 2 0 15,3 4-2-15,6 2 1 16,3 5-1-16,2-3 0 15,4 3 2-15,9 6-17 16,3-3-6-16,8-3-72 16</inkml:trace>
  <inkml:trace contextRef="#ctx0" brushRef="#br0" timeOffset="62">21781 9599 216 0,'-3'-24'82'0,"3"24"-44"0,3 0-44 16,3 11 5-16,0 10-2 16,-3 5 1-16,9 6 2 0,-3 8 0 15,0-3 2-15,0 3 3 0,-3 2-2 16,0 6 0-16,0 5 5 15,0-3 3-15,-3 0-4 16,0-8-2-16,-3 1-2 16,-3-1-3-16,-3-5 1 15,-6-2-1-15,-3-4 2 16,-6-2 3-16,0-2 0 16,-5-3 2-16,-7-6-4 15,0 1 0-15,-3-6 3 16,-5-3 3-16,-1-2-2 15,-3 0-2-15,-2 0 0 16,-1 0-1-16,-5 8-2 0,-1-3-2 16,0 9-2-16,1-7 1 15,-4-1 1 1,-2-1 2-16,2-3-1 0,7 1-1 16,-4-3 1-16,0-3-1 15,1 1 2-15,5-1 1 16,-5 0-1-16,2 3 1 15,0 0-2-15,1 0-1 16,2-3 1-16,1 1-1 16,-4-4 0-16,6 3 0 15,1-5 2-15,8 0 1 16,3 0-4-16,0 0-1 16,1 0 1-16,-1 0 0 15,3 0 1-15,6 0 0 16,1 0 0-16,2 0 0 0,-3 0-3 15,0 0 2-15,0 3 1 16,3 0 0-16,1-1 0 16,-7 1 2-16,-3 0-1 15,0 2-1-15,-2-2 1 16,-1 2-1-16,-6-2 0 16,-3-1 0-16,-2 3 0 15,-4 1 2-15,1-4-3 16,-13 4 0-16,0-1 1 15,4 6 0-15,-13-3 0 16,1-3 2-16,3 0 3 16,-10-2 2-16,4-1-1 15,-4 1-1-15,-2-3-3 0,2 3 1 16,1-1-2-16,-6 6 2 16,2-2-4-16,-5-1 0 15,3-2 1-15,-1-1 0 16,7-4 0-16,-4 4 0 15,4-4 2-15,-9-1 1 16,2 0 1-16,7 1 0 16,5-1 0-16,-17 0 0 15,9 1-2-15,-4 2 1 16,-2-3-2-16,3 3-1 16,8 0-2-16,-5 0 1 15,2 0 1-15,-5 0 0 0,3 0 0 16,-1 0 2-16,7 0-1 15,-4 0-1-15,1-5 3 16,-6-1 0-16,-1 1-6 16,1 0 0-16,-1 2 1 15,4 1 3-15,0-1 2 16,-10-2 1-16,7-1-5 16,0 4 1-16,-4-1 2 15,7 3 3-15,0-3-4 16,-1 1-1-16,-2-1 0 15,5 0 2-15,4 1-1 16,-4 2-1-16,7-3 1 16,-6-2 1-16,5 0-1 0,1 2 2 15,2 0-4 1,-2 1-2-16,2-1 2 0,4 0 2 16,-10 1 0-16,7-1-1 15,2 0 1-15,4 1-1 16,-1 2 0-16,-2 0 2 15,5 0-3-15,1-3-2 16,-7 3 2-16,4 0 2 16,-1 0 0-16,4 0-1 15,2 0 1-15,-3 0-1 16,7 0 0-16,5 0 0 16,-8 0 0-16,2 0 0 15,3 0-3-15,1 0 2 16,-1 0 1-16,3 0 0 0,1 3 2 15,-1 2 1-15,0 0-4 16,4-2 1-16,-1 0 0 16,0-3 0-16,-2 0 0 15,-7 0 0-15,7 0 2 16,-1 2 1-16,0 1-4 16,-2 0 1-16,2-1-2 15,0 3 0-15,4-2 2 16,-10-3 2-16,3 0-3 15,4 3 0-15,-1-3 1 16,3 2 2-16,7-2-1 0,-10 6-1 16,3-4-2-1,7-2-1-15,-1 0 4 0,6 0 3 16,-2 0-3-16,-1 0-1 16,-3 0-2-16,6 0 0 15,1 0 2-15,2 0 2 16,3 0-1-16,3 0-1 15,3 0 1-15,3 0-1 16,3 0 0-16,4 0 0 16,-1 0 0-16,3 0 0 15,3-2 0-15,0-1 0 16,3-2-3-16,3-1 0 16,3 1-1-16,6-3 3 0,-1 0-5 15,4-2 2-15,0-1-3 16,6-5 0-16,3-5 4 15,-3-3 1-15,-1 6 2 16,-2-1 0-16,-3 3-3 16,-3 3 2-16,0 0 1 15,0 5 2-15,0 0-3 16,-3 3-2-16,0-1 2 16,-3 1 2-16,-3 3 0 15,0-1-1-15,-3 3 1 16,0 0-1-16,-3 5-3 15,-3 0 2-15,-3 11-1 16,-3 0 0-16,-3 5 4 16,-12 1 1-16,0-4-1 15,1 1-2-15,-4-1 1 16,-3 1-1-16,3-6 0 0,4 3 0 16,2-3-3-16,0 0 0 15,3-2 2-15,6 2 0 16,3 0-2-16,6-2 2 15,9 5-4-15,3-3 1 16,6-2 2-16,6-4 1 16,6 1 1-16,3 3 0 15,2 0-3-15,10-1 2 16,-3 3 1-16,-3 3 2 16,-7-3 1-16,-2 1 1 15,-3-4-18-15,-6-2-7 0,-3 0-45 16,-3-3-18-1,-3-5-16-15</inkml:trace>
  <inkml:trace contextRef="#ctx0" brushRef="#br0" timeOffset="63">11500 14375 152 0,'6'-8'57'0,"-9"11"-30"0,6-1-7 0,-3-2 19 16,-3 11-4-16,-6 5 0 15,-8 13-3-15,-7 10 2 16,-6 6-18-16,-6 8 2 0,-2 3 0 16,-4-1-4-16,3 1 0 15,0 5-6-15,4-8 0 16,2-6-5-16,6-7-2 16,3-3 0-16,4-10 1 15,8-4-3-15,3-7 0 0,3-5-15 16,3-3-4-1,3-3-14-15,3-10-4 0,6 0-18 16,0-3-4-16,3-16-41 16</inkml:trace>
  <inkml:trace contextRef="#ctx0" brushRef="#br0" timeOffset="64">11682 14436 132 0,'-6'5'52'0,"6"3"-28"0,-3 5-11 0,0 8 17 15,-6 3 2-15,-6 8 6 16,-6 2 3-16,-5 9 4 15,-13 2-24-15,-6 7 4 0,-2-1-1 16,-1 10-8-16,6-6-4 16,7-7-10-16,5-9-1 15,6-4-3-15,6-9 0 16,3-4-22-16,9-4-12 16,6-7-69-1,9-9-56-15,3-7 57 16</inkml:trace>
  <inkml:trace contextRef="#ctx0" brushRef="#br0" timeOffset="65">11849 14827 156 0,'-3'-5'60'0,"0"5"-32"0,-3-3-13 15,3 3 18-15,-3 0-3 16,-3 0 0-16,-3 6-15 15,0 2-4-15,-3 5-7 16,0 3-5-16,3 0 0 0,0 13 1 16,3 0 2-16,4-3-3 15,5-2-2-15,3-3 4 16,2-2 3-16,7-3-10 16,3-6-3-16,3 1-36 15,0-9-15-15,6-2-29 16</inkml:trace>
  <inkml:trace contextRef="#ctx0" brushRef="#br0" timeOffset="66">11962 14915 164 0,'-15'5'63'0,"12"3"-34"0,-15 13-30 0,12-8 15 15,0 3-4-15,3 0 2 16,3 2-2-16,0 1 1 15,9 0-6-15,3-1 1 0,3-7 1 0,3-3 1 16,2-3 0-16,1-5 0 16,0-3 0-16,-3-2 0 15,0-3 0-15,-6 0 0 16,-3 0 2-16,-9-5 4 16,-3 0 3-1,-3-1-9-15,-3-1-2 0,0-1-4 16,-3 2-2-16,0 4-4 15,0 2-2-15,3 0-30 16,3 3-12-16,3-1-26 16,3 1-46-1,9 0 31-15</inkml:trace>
  <inkml:trace contextRef="#ctx0" brushRef="#br0" timeOffset="67">12149 14867 168 0,'-6'3'63'0,"9"2"-34"0,0 5-32 0,0-2 11 15,0 8 9-15,-3 8 8 16,3 0-1-16,0 0-2 16,-3-3-12-16,0-3-2 0,0-2-1 15,0-2-3-15,0 1-1 16,0-7 5-16,0 0 5 15,0-5-9-15,0-3-5 0,0 0 1 16,0-5-1 0,0-3 1-16,0-13 0 0,0-6-9 15,3 3-2-15,3 0 4 16,3 1 1-16,3 4 1 16,0 6 4-16,3 5 0 15,0 5 1-15,-1 9 4 16,1 2 2-16,-3 10 6 15,-3 3 5-15,-3-2-5 16,0-1-2-16,-3-5-3 16,0-2-2-16,0-3-1 15,0-3 2-15,-3-5-3 16,6-2-2-16,0-12 0 16,3-4-1-16,6-3-7 0,-3-3 0 15,2-3-2-15,1 6 1 16,-3 5 2-16,0 6 2 15,0 7-1-15,0 8 1 16,-3 6 7-16,0 13 3 16,-3 0-1-16,0-1 0 15,-3 1-3-15,0 0-2 16,0-5 1-16,0-3 1 16,0-1-28-16,0-7-9 15,0-5-23-15,3-6-8 16,2-5-18-16</inkml:trace>
  <inkml:trace contextRef="#ctx0" brushRef="#br0" timeOffset="68">12563 14573 176 0,'-3'0'68'0,"6"3"-36"0,9 7-35 16,-9-2 13-16,0 11 6 15,0 10 7-15,0 3 8 16,-3 5 3-16,0 3-18 16,0-1-3-16,0 11-1 0,0-7-7 15,0-6-1-15,0-11-2 16,0-2 1-16,3-8 0 0,-3-3 3 16,3-5-3-1,-3-8 0-15,3-18-6 16,3-4-7-16,3 1-4 15,2 0 3-15,4 3 2 16,3 4 7-16,3 9 3 16,3 8-4-16,-3 5 0 15,-3 8 12-15,-4 7 6 16,-5 1 4-16,-3 0 1 16,-9 0-5-16,-3 0-1 15,-6-3-6-15,-5-3-3 16,-4-4 0-16,0-7-1 15,-3 1-13-15,3-8-4 16,-2-2-27-16,5-4-9 0,3-1-24 16,12-7-6-16,9-9-11 15</inkml:trace>
  <inkml:trace contextRef="#ctx0" brushRef="#br0" timeOffset="69">12861 14814 228 0,'0'5'88'0,"3"1"-48"0,0 9-45 16,0-4 17-16,0 5-5 15,-1 5 3-15,-2 3 6 16,0 0 2-16,0 0-9 16,0-3-5-16,0-3-1 0,0-2-4 15,0-3 0-15,0-2-52 16,0-3-22-16,3-5-28 15</inkml:trace>
  <inkml:trace contextRef="#ctx0" brushRef="#br0" timeOffset="70">12881 14774 192 0,'0'0'74'0,"3"0"-40"0,0 3-55 0,-3-3 6 15,6 3-22-15,0 2-4 0,0-2-20 16,3-1-9-16</inkml:trace>
  <inkml:trace contextRef="#ctx0" brushRef="#br0" timeOffset="71">12998 14875 220 0,'14'24'85'0,"-14"-11"-46"0,0 16-37 15,3-13 19-15,-3 2-2 16,0 1 1-16,0-3-5 15,0-6 1-15,0-2-9 16,0 0 0-16,6-5 7 16,0-6-1-16,0-2-7 15,0-16-3-15,3-3-5 16,0-2-1-16,3-1-3 16,3 1 1-16,0 2 1 15,3 5 2-15,-1 6-1 0,1 5-1 16,0 8 3-16,-3 8 0 15,-3 3 7-15,-3 2 4 16,-3 8-3-16,-3 6 1 16,0-4-3-16,-3-2 0 15,0-2-6-15,0-6-1 16,0-2-32-16,0-1-15 16,0-4-4-16,0-6-1 15</inkml:trace>
  <inkml:trace contextRef="#ctx0" brushRef="#br0" timeOffset="72">13340 14864 200 0,'0'11'74'0,"6"-3"-40"0,6 5-33 16,-6-8 14-16,3 3 1 16,0-2 4-16,2-1-1 15,4-5 0-15,3 0-10 16,-3-3-5-16,0-2-1 0,-3-3-2 15,0-3 2-15,-3 1 0 16,-3-3 1-16,-3-1-5 16,-9 1 1-16,-6 0-2 15,0 5-2-15,-3 3-2 16,0 5-1-16,0 5 6 16,0 8 2-16,0 6 3 15,4 5 2-15,2 2-1 16,6 3 2-16,3-2-6 15,6-4-1-15,2-1 0 0,10-7 0 16,3-1-25-16,3-9-8 16,3-5-16-16,6-5-5 15,-1-11-33 1</inkml:trace>
  <inkml:trace contextRef="#ctx0" brushRef="#br0" timeOffset="73">13751 14803 244 0,'-15'-15'90'0,"9"12"-48"0,-9 3-38 0,9 0 19 16,-3 5-15-16,-3 6-4 16,-3 5-3-16,-3 5 1 15,3 8-1-15,4 5 2 0,2-2 2 0,6-3-2 16,3 0 0 0,6-8 1-16,3-2 0 15,2-6 2-15,1-5 3 0,3-8-4 16,3-5-1-16,0-11-2 15,-3-8 1-15,-3-5 0 16,-3-3 1-16,-3-5-9 16,-3-2-2-16,-6-4-1 15,-3-2 0-15,-3 0 2 16,3 0 4-16,0 0 1 16,0 11 3-16,3 5-3 15,0 10-2-15,3 27-1 16,6 11 7-1,0 15 3-15,3 6-1 16,0 10 2-16,3 6-4 0,0 2 0 16,2-3-1-16,4-2 1 15,0-10-57-15,9-9-26 16,-3-13-32 0</inkml:trace>
  <inkml:trace contextRef="#ctx0" brushRef="#br0" timeOffset="74">14584 14769 160 0,'-3'-5'63'0,"0"5"-34"0,-6-3-16 0,3 3 17 15,-3 3-4-15,-6-1 2 0,-5 4-7 16,-1 4-3-16,-3 6-10 16,-3 8-5-16,3 8 0 0,6 5-2 15,7 0-1-15,2-3-2 16,9-5 1-16,6-5 1 16,2-5 2-16,4-6 3 15,3-8 2-15,3-5-1 16,3-8-1-16,0-16-8 15,0-2-2-15,-3-6-7 16,-4-2-3-16,-5-1-2 16,-3-7 0-16,-3-3 0 15,-3 5 3-15,-6-2 3 16,0 0 5-16,0-1 7 16,-3 9 5-16,4 5 5 15,-1 8 4-15,3 15-6 16,6 17-1-1,3 8 2-15,2 12 1 0,1 1 1 16,0 5-2-16,0 3 1 16,3-1-6-16,-3-1-3 15,6 1-1-15,0 1-1 16,0-8-11-16,0-9-3 16,-1-1-42-16,-2-12-17 15,0-10-21 1</inkml:trace>
  <inkml:trace contextRef="#ctx0" brushRef="#br0" timeOffset="75">14718 14817 208 0,'-6'2'79'0,"6"4"-42"0,9 4-41 16,-3-5 15-16,3 1 3 15,0-1 3-15,3-2-2 16,3-1-1-16,2-4-8 15,1-4-4-15,0-2 1 0,-3 1-2 16,0-1-1-16,0 0-2 16,-9 0-1-16,-3 0 2 15,-9 0 2-15,-9 0-5 16,0 3 1-16,-3 2 1 16,-3 3 3-16,0 5 2 0,4 6 3 15,-1 5-1 1,3 5 2-16,6 0 0 15,3-2 3-15,6 2-3 0,9 3-2 16,3-3-2-16,9-5 0 16,5-3-29-16,4-13-11 15,3-8-79 1</inkml:trace>
  <inkml:trace contextRef="#ctx0" brushRef="#br0" timeOffset="76">15039 14758 224 0,'-17'-5'85'0,"8"8"-46"0,-9 5-35 15,9-3 21-15,-3 6-7 16,0 2 1-16,0 8-6 16,3 0 0-16,3 8-8 15,3 6-5-15,6-4-1 0,6-4 1 16,6-6 0-16,3-2-7 15,3-9-3-15,3-5-16 16,-1-12-9-16,1-9-34 16,0-6-56-1,-3-1 27-15</inkml:trace>
  <inkml:trace contextRef="#ctx0" brushRef="#br0" timeOffset="77">15129 14459 148 0,'-3'-5'57'0,"6"8"-30"0,0 5-18 0,3 2 16 16,-3 12 3-16,3 7 6 15,0 13-8-15,0 6-1 16,-4 2-14-16,-2 3-2 0,3 2 1 16,0 1-6-16,3-6-2 15,0-10-15-15,0-6-4 16,3-7-37-16,-3-9-18 15,6-7-17 1</inkml:trace>
  <inkml:trace contextRef="#ctx0" brushRef="#br0" timeOffset="78">15426 14732 216 0,'-23'11'82'0,"11"-9"-44"0,-9 6-40 15,12 0 17-15,-6 5 4 16,-6 6 6-16,0 5-2 16,4 5 0-16,2 5-12 15,6-2-7-15,6-3 0 0,6-5-5 16,6-6 0-16,3-4 1 16,2-6 0-16,4-14-5 0,0-7 1 15,0-3-7 1,0-2-1-16,-3-4 5 0,-3 1 3 15,-3 0 3-15,-3 0 3 16,-4 5 3-16,-2 3 2 16,0 2 3-16,0 6 1 15,-2 8-8-15,-1 7-3 16,0 3-1-16,3 3 0 16,3 8 1-16,2 3 2 15,4-4-1-15,0-1 2 16,3-7-18-16,0-1-6 15,0-6-23-15,0-6-10 16,3-10-31 0,-3-8-31-16,3-2 47 15</inkml:trace>
  <inkml:trace contextRef="#ctx0" brushRef="#br0" timeOffset="79">15581 14790 184 0,'0'3'71'0,"6"2"-38"0,-3 8-19 16,0-2 20-16,0 2-8 15,0 0-3-15,-3 3-5 16,0-2 1-16,3 4-10 16,-3-7-8-16,0 2-3 0,0-3 3 15,0-2 1-15,-3-8 2 16,3-2 2-16,-3-1-3 16,3-2-2-16,0-6 4 15,0-2 4-15,0-3-1 16,3 0 1-16,3 0-3 15,0 0 1-15,0 3-4 16,6 0 0-16,0 2-1 16,3 1 1-16,-3 2-4 0,5 3-2 15,4 2-23-15,0 0-7 16,0 1-33-16,0 2-12 16,0 0-23-1</inkml:trace>
  <inkml:trace contextRef="#ctx0" brushRef="#br0" timeOffset="80">15891 14753 248 0,'-9'-2'93'0,"3"2"-50"0,-3 2-39 0,3 1 19 0,-3 2-13 15,-3 3-1 1,0 5-3-16,0 6 1 0,0 5-4 16,6-3 0-16,3 5 1 0,3 3-2 15,3-5 1-15,3-5-4 16,6-6-2-16,3-8-3 15,0-10 1-15,3-3-2 16,-3-3 2-16,0-2 1 16,-3-3-1-16,0-2 4 15,-4-1 2-15,-2 3 2 16,0 3 1-16,-3 3-2 16,0 2-2-16,0 5-4 15,0 6 0-15,0 5 0 16,3 2 2-16,0 3 1 15,3 1 3-15,0-1-1 16,3-3-1-16,0-2-15 0,0-2-5 16,0-6-39-16,0-3-16 15,-1-2-14 1</inkml:trace>
  <inkml:trace contextRef="#ctx0" brushRef="#br0" timeOffset="81">16120 14465 228 0,'-3'8'85'15,"3"16"-46"-15,0 23-35 0,0-23 19 16,0 13-2-16,-3 0 4 0,3 5-9 16,3 1-2-16,-3-1-8 15,0-5-6-15,3 8-1 0,0-8-19 16,0-8-9-16,-3-2-60 15,3-9-58 1,0-5 46-16</inkml:trace>
  <inkml:trace contextRef="#ctx0" brushRef="#br0" timeOffset="82">15956 14713 296 0,'3'-2'110'0,"3"-11"-60"0,15 10-58 0,-6 3 18 16,3 0-7-16,3-3 1 15,2 3-13-15,1-2-7 16,0-1 9-16,0 0-33 0,0 1-10 16,-4 2-9-16,-2 0-5 15,0 0 22 1,-3 8 39-16,-3 0 63 15,0 13 0 1,-3 3-15-16,-3 2-12 16,0 3-20-16,-3-2-9 0,0 4 0 15,0 4-3-15,0-6 2 16,3-5-40-16,-3-8-14 0,5-3-48 16</inkml:trace>
  <inkml:trace contextRef="#ctx0" brushRef="#br0" timeOffset="83">16322 14616 252 0,'3'-3'96'0,"0"6"-52"0,3-1-56 15,0 1 15-15,3 2-12 16,0 0 1-16,3 1-18 15,0-1-6-15,-3 3 17 0,0 0-10 16,3 5 0-16,-9 6 13 16,-3-3 8-16,-3 2 24 0,0 3 11 15,-3 3-2 1,3 0 0-16,0 0-14 0,3-3-6 16,6-3-2-16,0-2 2 15,12-3 0-15,-1-2 2 16,1-6-6-16,0-5-3 15,0-2-6-15,-3-4-2 16,-3-2 3-16,-6-2 3 16,-3-3-1-16,-6-1-2 15,-3 1-1-15,-9 0 0 16,-3 2-19-16,0 1-10 16,3-3-30-16</inkml:trace>
  <inkml:trace contextRef="#ctx0" brushRef="#br0" timeOffset="84">16632 14819 220 0,'18'32'82'0,"-27"-13"-44"0,18-1-38 16,-6-10 18-16,-3 5-3 16,-3-2 0-16,6-1-3 15,-3-10-2-15,0 0-6 16,3-2-5-16,0-3-2 0,3-9-14 15,3-4-4-15,2-1-7 16,4 1 0-16,0 4 6 0,3 4 6 16,0 7 11-16,0 9 6 15,0 7 6-15,0 5 4 16,-1 14-4-16,1-3 1 16,-3-2-3-16,6-4 0 15,0-4-91 1</inkml:trace>
  <inkml:trace contextRef="#ctx0" brushRef="#br0" timeOffset="85">17442 14753 148 0,'0'-16'57'0,"-3"30"-30"0,0-12-18 0,3-4 14 16,-6-1 0-16,-6 0 1 16,-6 9-7-16,0-1 0 15,0 0-10-15,0 3-4 0,-3 5 0 16,1 8-4-16,2 3 0 15,3 5 3-15,6 3 1 16,3 0 1-16,6-6 2 16,3-2 1-16,6-8 3 15,0-3 4-15,3-5 1 16,6-8-11-16,5-16-4 16,1-2-14-16,-3-3-6 15,0-3 4-15,-6 3 2 16,-3-1 8-16,-6 4 5 15,0 2 4-15,-6 3 1 16,0 2 11-16,-3 3 7 16,0 6-7-16,0 7-3 0,0 6-7 15,3 2-2-15,3 3-3 16,-3 0-1-16,3 2 1 16,3 6 2-16,3-3-14 15,-1-5-7-15,1-6-19 16,0-2-6-16,3-10-48 15</inkml:trace>
  <inkml:trace contextRef="#ctx0" brushRef="#br0" timeOffset="86">17519 14811 184 0,'-6'-5'71'0,"9"5"-38"0,-3 5-34 0,3-2 15 15,0 5-1-15,0 3 4 16,-3 2-3-16,3 0 2 15,-3 0-9-15,0 0 0 0,0-2 0 16,0-3-1-16,0-3-1 16,0 1-1-1,3-12 2 1,0-2-8-16,6-5 0 16,0-3 0-16,6-2 1 15,-1 2-2-15,-2 3 2 0,3 2 5 16,0 3 2-1,0 5 0-15,0 6 1 0,-3 5-4 16,0 5 0 0,-3 0-1-16,0 3 1 0,-1-2-2 15,1 4-1-15,0-2-21 16,3-3-11-16,6-10-28 16,6-3-10-16,-3-3-16 15</inkml:trace>
  <inkml:trace contextRef="#ctx0" brushRef="#br0" timeOffset="87">17906 14782 180 0,'-15'-8'68'0,"12"8"-36"0,-9 3-18 0,9 0 20 16,-9 2-17 0,-3 6-7-16,0 2 2 0,4 5 4 15,2 3-8-15,3 6 0 0,6 2-1 16,9 0-8-16,3-5-1 15,2-6 0-15,4-4 3 16,0-9-2-16,3-13 0 16,-3-8-8-16,-3-5-2 15,-3-3 1-15,-3-2 1 16,-4-9 3-16,-2-4 4 16,-6-1 1-16,-2 0 1 15,-4 3 0-15,0 5 2 16,3 1 10-16,0 7 7 15,0 5-4-15,3 19 4 16,0 11-7 0,3 7-2-16,3 14-1 0,3 5-5 15,3 6-1-15,0-4-1 16,6 9-2-16,2-6-6 16,7-5-4-16,3-8-36 15,-3-7-17-15,0-4-45 16</inkml:trace>
  <inkml:trace contextRef="#ctx0" brushRef="#br0" timeOffset="88">18388 14753 220 0,'0'13'82'0,"0"-7"-44"0,3 4-40 0,-3 1 14 16,0 5-2-16,0 2 1 15,0 9-5-15,0-3-2 16,0 5-2-16,0-3-2 0,0-5 3 16,0-5-31-16,3-3-13 15,0-2-30 1,0-6-39-16,0-13 32 15</inkml:trace>
  <inkml:trace contextRef="#ctx0" brushRef="#br0" timeOffset="89">18519 14798 216 0,'-3'8'82'0,"6"3"-44"0,0 5-42 15,0-9 13-15,0 4 8 16,-3 2 6-16,0-2 2 15,0-3 0-15,0 0-14 16,0-3-7-16,0 0 0 0,0-5-5 16,3-2 0-16,3-4-4 15,0-4 1-15,3-6 0 16,0-3 2-16,3 1-4 16,3-3 2-16,-1 5 6 15,1 3 4-15,-3 10 3 0,0 3 2 16,0 8 1-16,3 3 2 15,-6 4-3-15,-3 4-1 16,-3-1-6-16,6 1-1 16,-3 2-12-16,0 3-4 15,0-6-36-15,2-2-15 16,1-2-121 0,3-22 80-1</inkml:trace>
  <inkml:trace contextRef="#ctx0" brushRef="#br0" timeOffset="90">18814 14806 228 0,'-3'3'88'0,"9"2"-48"0,-3 11-42 15,0-6 14-15,0 4-2 16,-3-1 1-16,0 0-3 16,0 3-3-16,0-3-2 15,3 1-18-15,0-4-7 0,-3-2-64 16</inkml:trace>
  <inkml:trace contextRef="#ctx0" brushRef="#br0" timeOffset="91">18778 14579 228 0,'-3'-14'88'0,"9"12"-48"0,12-6-56 0,-9-5 12 15,0-1-3-15,3 1 1 16,0 0-3-16,-1 0 1 16,1 2 4-16,6 0-5 0,-3 6 2 15,-3 5 3-15,-3 11 4 16,-3 7 16-16,0 9 7 16,0 7 0-16,-3 16-2 15,0-2-7-15,-3 0-4 16,0-3-5-16,3 2-4 15,-3 1-5-15,0-8 0 16,3-9-42-16,-3-4-19 16</inkml:trace>
  <inkml:trace contextRef="#ctx0" brushRef="#br0" timeOffset="92">18817 14740 292 0,'-6'-3'110'0,"9"3"-60"0,3 0-65 16,0 0 16-16,0 0-3 15,3 0 3-15,-1 0 1 16,4 0 1-16,6 0-2 16,6-2-14-16,0 2-6 0,0-3-30 15,-1 0-13-15,-5-5 7 0,0 8 6 16,-3 0 30-1,-3 11 51 1,0 0 24-16,-3 2-5 0,-3 5-3 16,0 6-18-16,0 0-9 15,-3 8-4-15,0-6-1 16,3 3-11-16,0-5-5 16,-1-3-22-16,1-5-11 15,0-5-80 1,6-17-40-16,-3-12 74 15</inkml:trace>
  <inkml:trace contextRef="#ctx0" brushRef="#br0" timeOffset="93">19094 14605 244 0,'-3'-11'93'0,"9"11"-50"0,2 0-52 16,-2 3 14-16,0 2-7 15,6-2-2-15,6 0-22 16,0 2-10-16,0 3-58 16,3 0-25-16</inkml:trace>
  <inkml:trace contextRef="#ctx0" brushRef="#br0" timeOffset="94">19326 14692 216 0,'-15'6'82'0,"6"9"-44"0,-3-4-36 0,6 2 17 16,-3 1-6-16,-3 1 0 16,-3 7-5-16,3 1 0 15,3 1-5-15,9 5-2 0,0 0 0 16,3-5 1-16,3-5 1 16,3-11-4-16,3-6 1 15,0-10-9-15,-3-2-4 16,0-3-2-16,0-3-1 15,0 0 9-15,-3-5 6 16,0-3-1-16,-3 3 1 16,0 5 5-16,0 3 5 15,-3 2-3-15,3 11 2 0,0 5-1 16,0 6 3-16,0 7-5 16,9 4-1-16,-1 4 0 15,4 6 2-15,0-6-8 16,3-2-3-16,0-5-39 15,3-6-16-15,0-16-38 16</inkml:trace>
  <inkml:trace contextRef="#ctx0" brushRef="#br0" timeOffset="95">19546 14470 232 0,'-3'0'88'0,"3"0"-48"0,3 3-47 16,0 21 36 0,0 2 5-16,0 8 0 15,0 17 1-15,0-4-20 16,-3 4-5-16,0-4 1 0,3 1-7 16,0-1-2-16,0-10-15 15,0-5-6-15,3-8-37 16,3-5-13-16,0-9-51 15</inkml:trace>
  <inkml:trace contextRef="#ctx0" brushRef="#br0" timeOffset="96">19760 14777 260 0,'-9'5'96'0,"12"3"-52"0,-3 11-56 0,0-9 15 15,0 6 6-15,0 0 6 16,0 0-3-16,0-3-2 16,3 3-14-16,0-3-5 15,0-2-53-15,0-3-24 0</inkml:trace>
  <inkml:trace contextRef="#ctx0" brushRef="#br0" timeOffset="97">19722 14661 292 0,'-9'-6'110'0,"18"6"-60"0,0 0-74 16,-4 0 12-16,4 0-18 16,0 0-4-16,3 0-12 15,6 0-4-15,6 0-33 16,0 0-14-16</inkml:trace>
  <inkml:trace contextRef="#ctx0" brushRef="#br0" timeOffset="98">19939 14682 236 0,'-15'2'88'0,"12"-2"-48"0,0 19-25 0,3-14 24 16,0 0-10-16,0-5 0 15,0 0-14-15,6 3-4 16,3-3-7-16,3 0-3 0,3-5 0 16,3 0-8-16,-4 2 0 15,7 0-4-15,-6 9 2 0,-6-1 3 16,-6 8 3-16,-3 0 2 16,-6 3 3-16,-6 3-3 15,-3 2 0-15,0 0 3 16,1 0 1-1,-1-2 1-15,3 5 0 0,3-3 0 16,3-5 0-16,0-3-5 16,6 5 1-1,6-4 2-15,6-12-3 16,3 1 0-16,3-3 1 16,-1 0 2-16,4 0-8 15,3-5-1-15,-3-1-20 16,-3 1-8-16,-3 0-22 15,-6 2-9-15,-3-2-30 16</inkml:trace>
  <inkml:trace contextRef="#ctx0" brushRef="#br0" timeOffset="99">19906 14846 232 0,'-9'-3'88'0,"9"6"-48"0,3-3-42 0,-3 0 17 16,3 2-2-16,3 1 4 16,3 0-7-16,6-1-1 15,3-2-5-15,3 0-5 0,11-2-2 16,1-4-58-16,0 1-26 16,-3 0-11-16</inkml:trace>
  <inkml:trace contextRef="#ctx0" brushRef="#br0" timeOffset="100">20344 14772 164 0,'-3'-6'63'0,"6"-9"-34"0,-18 7-14 16,12 8 20-16</inkml:trace>
  <inkml:trace contextRef="#ctx0" brushRef="#br0" timeOffset="101">20308 14743 386 0,'-15'0'50'0,"0"10"-25"15,0 3-16-15,0 3-5 0,-2 3-3 0,2-1-1 16,6 1 1-16,0-1-1 16,6 4 0-16,6-4 2 15,3-2 1-15,3-5 1 16,0-11-5-16,9-3 1 16,-4-2-5-16,4-3-1 15,0-6-2-15,-3 1 0 16,-3-3 5-16,-3 0 3 15,-3 1-1-15,-3 1 0 16,0 4 1-16,0 2 2 16,-3 3-3-16,0 5-2 15,-6 2 4-15,9 9 1 16,0 2-3-16,3 3-1 16,0 0 1-16,3 0 0 0,2 5-2 15,1 5 2-15,0-5-34 16,0-5-17-16,0-10-39 15,0-6-38 1,0-14 49-16</inkml:trace>
  <inkml:trace contextRef="#ctx0" brushRef="#br0" timeOffset="102">20552 14454 252 0,'-18'-16'93'0,"18"14"-50"0,0 2-57 15,0 0 14-15,3 5 2 16,0 3 8-16,0 16 24 0,6 5 13 16,0 5-24-16,0 9-3 15,0 4-5-15,-3-4-8 0,3-1-2 16,0-2-5-16,0-6-1 16,0 3-10-16,-4-11-5 15,1-2-41-15,0-5-15 16,-3-6-42-1,-6-2-27-15,-3-6 66 16</inkml:trace>
  <inkml:trace contextRef="#ctx0" brushRef="#br0" timeOffset="103">20394 14658 236 0,'-6'-5'90'0,"6"2"-48"0,0 3-47 15,0 0 17-15,6 0 4 16,0 0 7-16,3 0-1 16,3 0 1-16,6 0-12 15,3 0-11-15,6 0-3 0,2 0-30 16,1 0-11-16,-3 0-48 16,0 0-47-1,-4-3 47-15</inkml:trace>
  <inkml:trace contextRef="#ctx0" brushRef="#br0" timeOffset="104">20796 14724 296 0,'-3'42'110'0,"3"-31"-60"0,3 5-58 0,0-8 16 16,0 2-6-16,0 1 1 16,0 0-4-16,0-4 1 15,0 1 0-15,0 0-64 0,0-2-27 16,3-6-18-1</inkml:trace>
  <inkml:trace contextRef="#ctx0" brushRef="#br0" timeOffset="105">20734 14605 308 0,'-21'-8'115'0,"18"5"-62"0,6 1-68 0,-3 2 16 15,18 0-5-15,-1 0-22 16,1 0-10-16,3 0-58 16,0 2-25-16,0 1 38 15,0 5 18-15</inkml:trace>
  <inkml:trace contextRef="#ctx0" brushRef="#br0" timeOffset="106">20939 14655 216 0,'-3'11'82'0,"-3"-1"-44"0,0 14-38 16,3-8 16-16,0 0-5 15,0 0 3-15,0 2 4 16,3-2 1-16,6 0-10 16,0 0-3-16,9-3-2 0,6-2 2 0,0-3 1 15,2-6 1 1,-2-4 2-16,-3 2-1 0,3-8 0 16,-6-3-1-16,-3-7 0 15,-6-3-2-15,-6-1-1 16,-6 1 3-16,-6 3 3 15,-6-1-2-15,-3 6 0 16,0 2-16-16,1 3-8 16,2 3-19-16,6 3-8 15,6 2-31-15,3 0-14 16,9 0-15 0</inkml:trace>
  <inkml:trace contextRef="#ctx0" brushRef="#br0" timeOffset="107">21127 14674 232 0,'2'8'88'0,"4"0"-48"0,0 13-45 16,-3-8 17-16,3 3 6 15,-3 0 8-15,3 2-2 16,-3 1 0-16,0-3-13 16,-3 0-4-16,0-6-1 0,0 1-3 15,0-6 0-15,0 0-1 16,0-5 1-16,3-2 2 15,6-4 2-15,0-4-8 16,0-3-4-16,6-16-4 16,0 2-2-16,3 1 1 15,-1 4 4-15,4 4 3 16,-3 5 2-16,0 5 7 0,0 8 4 16,0 10 6-16,3 9 4 15,-1 2 1-15,-5 0-1 16,3 3-8-16,-3-3-3 15,-3 0-14-15,0-5-4 16,0 0-47-16,0-5-18 16,0-6-63-1</inkml:trace>
  <inkml:trace contextRef="#ctx0" brushRef="#br0" timeOffset="108">18418 14655 284 0,'-3'0'107'0,"3"3"-58"0,-3 0-68 0,3-3 13 16,0 0-65-16,-3 2-23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6T23:50:24.9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6565 6146 204 0,'0'0'77'0,"0"0"-60"0,0-2 10 16,3 2 1-16,0-3-12 16,0 0-2-16,3 1-4 15,-3-1-1-15,0 0-5 16,0 1-1-16,0-1 1 0,0 3 4 16,3-3 3-16,0 3-2 15,0 0 2-15,3 3-2 16,0-3 0-16,3 3 1 0,-1-1 4 15,4-2-2-15,3 3 3 16,3-3 3-16,6 0 1 16,0-3-6-16,2 1-3 15,4 2-1-15,0-3-1 16,3 3-2-16,2-3 1 16,1 3-4-16,3-2 0 15,-1 2 1-15,1-3 0 16,3 1 0-16,2-1 0 15,4 3-2-15,-1-3 1 16,1-2-2-16,0 0 2 16,2 2 0-16,4-2 1 15,-1-1-2-15,1 1 1 0,-1 0-2 16,4 2 2-16,-3 1-2 16,2-1-1-1,-2 3 3-15,-1-3 0 0,1 3-1 16,2 0-2-1,1-2 1-15,2 2-1 0,1-3 0 16,2 0 0-16,4 1 0 16,2-1 0-16,-2-2 0 15,5-1 0-15,-2 1 0 16,-1 0 2-16,3 2-1 16,1 1 2-16,-4-1 2 15,-2 0 4-15,-1 3-4 16,-2 0-1-16,-1 0-2 0,1 0-2 15,2 0 1-15,-5 0 1 16,-4 3-1-16,1 0-1 16,-4-3 1-16,1 0-1 15,-7 2 0-15,-5-2 0 16,-3 3-3-16,-7-3 0 16,-5 0-42-16,-9-3-18 15,-6 1 32-15,-6-4 15 16</inkml:trace>
  <inkml:trace contextRef="#ctx0" brushRef="#br0" timeOffset="5736.2013">8268 6141 220 0,'-3'-3'82'0,"6"3"-64"0,-3 3 11 0,0-3-1 16,0 0-5-16,0 0-2 15,3 0-9-15,-3-3-3 16,0 3-5-16,0 0-3 0,0 0 0 16,0 0-1-16,0 0 0 0,0 0 2 15,0 0 1-15,0 0 3 16,3 8 1-16,3-2 1 16,-3 4 2-16,3 1-1 15,0-1 0-15,0 4-5 16,-1-1-1-16,4 3-1 15,3 0 1-15,3-1-2 16,3 4-1-16,3-1 1 16,0 1-1-16,0-3 2 15,2 2 1-15,4-2 1 16,6 0 0-16,3-3 2 16,8-2 1-16,-2-3 3 15,6-3 1-15,2-5-12 16,1-5-4-16,2-6 11 15,4-5 7-15,5 1-4 0,-2-1-2 16,-1-3-2-16,4 3-1 16,-3 0-2-16,2 3 1 15,3-3-2-15,7 3-1 16,-7 2 1-16,4 1-1 16,-7 2 0-16,-2 0 0 15,-1 3 0-15,-5 2 0 16,-3 3 2-16,-1 5 1 15,-2 6-4-15,-3 5 1 16,-7 5 0-16,1 5 2 0,-9 6-3 16,-1 5 0-16,-2-2 1 15,-3-1 2-15,0 3 1 16,-6-3 1 0,-6-4-2-16,0-4 1 0,-4-2 0 15,-2-6 1 1,-3 1-2-16,0-3 1 0,-3-3-2 15,0 0-1-15,0 0 1 16,0 1-1-16,0-1 0 16,0-3 0-16,0 1 0 15,0-3 0-15,3 0 0 16,-3-3 0-16,0 1 2 16,0-1 1-16,0-5-4 15,0 0 1-15,0 0 2 16,0 2 1-16,0 4-1 0,0-6-2 15,0 0-2-15,0 0 1 16,0 0 3-16,0 0 1 16,0 0 1-16,0 0 2 15,0 0-1-15,0 0 2 16,0 0-2-16,0 0 0 16,0-3-3-16,0 0 1 15,-3-2-4-15,0 0 0 16,-3-3 1-16,0 0 2 15,-2-3-3-15,-1 1 0 16,0-1 1-16,0-2 0 16,0 0 0-16,0 0 2 15,-3 2-1-15,3 0-1 16,0 3 1-16,3 3-1 0,3 0-3 16,-3 2 0-16,3 1-1 15,0 2 0-15,3 0 0 16,3 5 0-16,0 3 0 15,6 2 3-15,3 4 0 16,6 2 3-16,0-1-1 16,0 1-1-16,0 0 1 15,-4-3-1-15,1-2 0 16,-3 0 2-16,-3-4 1 16,0-1 1-16,-3-4 2 15,3-4 3-15,-3-4-2 16,3-1-2-16,0-4-2 15,0-2 0-15,0-3-2 0,-3-3 2 16,0 6-2-16,-1 0-1 16,1 2-2-16,-3 3 1 15,0 3-45-15,0 0-20 16,3-1-59-16,3 1-23 16,3-3 78-16,0-8 37 15</inkml:trace>
  <inkml:trace contextRef="#ctx0" brushRef="#br0" timeOffset="7417.6938">21028 6096 264 0,'-6'0'101'0,"6"-3"-78"0,-3 3 9 15,3 0 0-15,0 0-3 16,0 0 5-16,0 0-7 16,0 0-4-16,0 0-13 0,3 3-4 0,3-3-2 15,3 3-2 1,0-3-2-16,6 2 3 0,3 1 0 16,6 0 5-16,2-1 3 15,7-2 5-15,6 3 4 16,6 0-4-16,11-3 1 15,7 2-4-15,8-2 2 16,12 5 1-16,13-5-1 16,8 3-5-16,6-3-2 15,6 3 0-15,-9-6 0 16,-3 3 0-16,-8-3 0 16,-7 3 0-16,-6-2 2 15,-5 2-5-15,-13-3-1 16,-8 1-33-16,-10-1-13 0,-8-2-83 15,-6 2-33-15,-9-5 81 16,-7 0 40-16</inkml:trace>
  <inkml:trace contextRef="#ctx0" brushRef="#br0" timeOffset="10092.1447">21838 6255 300 0,'0'-6'112'0,"0"9"-87"0,0 0 7 0,0-3-5 16,0 0-17-16,0 0-6 15,-3 0-5-15,-3 2 0 16,0 1 1-16,0 0-3 0,-3 2 2 16,-3 3 3-16,3 3 1 15,-6 4 3-15,1 4 3 16,-4 2-4-16,-3 0-1 16,-3 0-2-16,0 1-2 15,-3-4 1-15,-2-2 1 16,-1 0 8-16,-3 0 3 15,-3-3-4-15,1-2-3 0,-4-4-1 16,-3 1 1-16,1-2-5 16,-4 2-1-16,-6-3 2 15,1 0 3-15,-4 1-4 16,-5-1-1-16,2 0 0 16,-2 0 0-16,-1 1 0 15,1-4 0-15,-4-2 0 16,1 0 0-16,-4 0-3 15,1 0 2-15,-1 0 3 16,1-2 1-16,-4-1-1 16,-2 0-2-16,-1 1 1 15,1-1 1-15,-1 0 1 16,1-2 3-16,-3 3-1 16,-1-1 0-16,-2 0-6 15,-1 1 1-15,1-1 0 0,3 0 0 16,-7 1 0-16,4-1 2 15,-1-2-3-15,1-1 0 16,3-2 1-16,-1 1 0 16,4-1 2-16,-1 0 1 15,1 0-1-15,-1 0-2 16,1 0 1-16,3 0 1 16,-4 3-3-16,1-1-2 15,2-2 4-15,-2 0 1 0,2 3 0 16,4 0-2-1,-1 0 5-15,4-1 1 16,-1 1-2-16,1 0-3 16,-4-1 0-16,7 4 1 0,-1 2-1 15,1 0-1 1,2 0 1-16,-2 0-1 16,5 0 0-16,1 0 0 0,-1 0-3 15,0 0 2-15,4 0 1 16,-1 0 2-16,4 0-1 15,-1 0 2-15,0 0-2 16,1 0-1-16,2 0 1 16,0 0-1-16,1 0 0 15,-1 0 0-15,12 0-3 16,-14 0 2-16,2 0 1 0,0 2 2 16,4-2-3-16,-1 0 0 15,-12 0-1-15,1-2 0 16,2-1 2-16,1-2 0 15,-1 0 0-15,-2-1 2 16,2 4-3-16,0-1 0 16,1 0 1-16,-1-2 2 15,0 0-1-15,1-6-1 16,-4 3 1-16,1 3-1 16,-1 0-3-16,-2 2 2 15,5 0 1-15,-3 1 0 16,1-4 0-16,2 1 2 15,-2-3-1-15,5 3 2 0,0 0 0 16,1-1 3-16,-1 1-3 16,4 2 0-16,-1-2-1 15,0 2 1-15,1-2-2 16,-1 0-1-16,0-3 1 16,-2 3-1-16,-4-3 0 15,3 2 0-15,-2 1 0 16,5 2 0-16,-5 1 0 15,-1-1 2-15,3-2 1 16,1 0 1-16,-1 2 0 16,0-2 0-16,-2 2-2 15,2-2-2-15,1-1-2 16,-1 1 1-16,0 0 1 16,-2 0 0-16,-1-1 0 15,1 1 0-15,-4 2 0 16,0 1 2-16,4-1-1 0,-4-2-1 15,4 2 1-15,-7 0 1 16,3 1-1-16,-2 2-1 16,-1-3 3-16,1 0 0 15,-4 3 1-15,7-2 2 16,-4 2-3-16,1-3 0 16,-1 1-1-16,1-1-2 15,-1 3-2-15,0 3 1 16,7 2-1-16,5 0 0 15,3 0 4-15,4 3 1 0,2 3-4 16,-6 0 1-16,4-4 0 16,-1 4 0-16,0 0 0 15,-2-3 0 1,-1-1 0-16,3 1 2 16,-2-2-3-16,2 2 0 0,3 0 1 15,0 0 0-15,4-3 0 16,-4 0 0-16,0 0 0 15,-2 1 0-15,2-4 0 16,-3 4 0-16,0-1-3 16,1 3 2-16,-1 0 1 15,3 2 0-15,4 4 0 0,2 1 0 16,0 7 0-16,3-4 0 16,-2 3 0-1,2 3 0-15,0 0 0 0,0 0 2 16,3 2-3-1,4 1 0-15,2 2-1 0,0 0-2 16,6 3 3 0,3 2 2-16,3 3 0 0,3 5-1 15,0 1 1-15,3 2-1 16,0-6 0-16,0-4 0 16,0-6 0-16,0-3 0 0,0-4 0 15,0-7 0 1,0-1 2-16,0-4 1 15,-3-2-1-15,3-3-2 16,-3 1 3-16,0-6 0 16,0 0-1-16,0 0 1 15,0 0-2-15,-3-3 2 0,0 0-4 16,0 1-2-16,0-3 2 16,-3-3 0-16,1 0 1 15,-1-6 2-15,-3 1-3 16,0-5 0-16,0-1 1 15,-3-2 2-15,0 0-3 16,0-3 0-16,0 3-1 16,3 0 0-16,1 0 2 15,-4 2 0-15,6 6 0 16,3 0 0-16,0 2 0 16,3 3 0-16,0 3-3 15,0-1 2-15,3 4-1 0,0-1-2 16,0 3 0-1,6 5 3-15,3 6-2 0,3 10 1 16,6 8 0-16,-1 8 0 16,1-2 2-16,0-4 2 15,0-1-1-15,3-7-1 16,0-1 1-16,-1-9-1 16,1-3 4-16,3-7 2 15,9-8 6-15,0-9 3 16,-1-4-4-16,1-11 1 15,-3-3-5-15,-3-5-2 16,-4 0-5-16,-5-3 0 16,-3 11-16-16,-3 3-6 15,0-1-104-15,3-2-44 16,-3-3 87-16,0-7 42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C816A-7F9D-4920-AA96-72242155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4712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06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69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size(300,500);</a:t>
            </a:r>
          </a:p>
          <a:p>
            <a:r>
              <a:rPr lang="en-US" dirty="0" err="1" smtClean="0"/>
              <a:t>println</a:t>
            </a:r>
            <a:r>
              <a:rPr lang="en-US" dirty="0" smtClean="0"/>
              <a:t>(width);</a:t>
            </a:r>
          </a:p>
          <a:p>
            <a:r>
              <a:rPr lang="en-US" dirty="0" err="1" smtClean="0"/>
              <a:t>println</a:t>
            </a:r>
            <a:r>
              <a:rPr lang="en-US" dirty="0" smtClean="0"/>
              <a:t>(height);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13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69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94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draw(), change </a:t>
            </a:r>
            <a:r>
              <a:rPr lang="en-US" dirty="0" err="1" smtClean="0"/>
              <a:t>x_pos</a:t>
            </a:r>
            <a:r>
              <a:rPr lang="en-US" dirty="0" smtClean="0"/>
              <a:t>:  </a:t>
            </a:r>
            <a:r>
              <a:rPr lang="en-US" dirty="0" err="1" smtClean="0"/>
              <a:t>x_pos</a:t>
            </a:r>
            <a:r>
              <a:rPr lang="en-US" baseline="0" dirty="0" smtClean="0"/>
              <a:t> = min(</a:t>
            </a:r>
            <a:r>
              <a:rPr lang="en-US" baseline="0" dirty="0" err="1" smtClean="0"/>
              <a:t>x_pos</a:t>
            </a:r>
            <a:r>
              <a:rPr lang="en-US" baseline="0" dirty="0" smtClean="0"/>
              <a:t> + 1, 460);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draw(), change </a:t>
            </a:r>
            <a:r>
              <a:rPr lang="en-US" dirty="0" err="1" smtClean="0"/>
              <a:t>x_pos</a:t>
            </a:r>
            <a:r>
              <a:rPr lang="en-US" dirty="0" smtClean="0"/>
              <a:t>:  </a:t>
            </a:r>
            <a:r>
              <a:rPr lang="en-US" dirty="0" err="1" smtClean="0"/>
              <a:t>x_pos</a:t>
            </a:r>
            <a:r>
              <a:rPr lang="en-US" baseline="0" dirty="0" smtClean="0"/>
              <a:t> = min(</a:t>
            </a:r>
            <a:r>
              <a:rPr lang="en-US" baseline="0" dirty="0" err="1" smtClean="0"/>
              <a:t>x_pos</a:t>
            </a:r>
            <a:r>
              <a:rPr lang="en-US" baseline="0" dirty="0" smtClean="0"/>
              <a:t> - 1, 0);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08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68F6E-4082-4EE2-B862-B8107C54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3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EE468F6E-4082-4EE2-B862-B8107C54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36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EE468F6E-4082-4EE2-B862-B8107C54602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48200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287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38912"/>
            <a:ext cx="84052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68F6E-4082-4EE2-B862-B8107C54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6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68F6E-4082-4EE2-B862-B8107C54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80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3661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E468F6E-4082-4EE2-B862-B8107C54602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67689" y="-2231"/>
            <a:ext cx="12763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0" i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CSE120</a:t>
            </a:r>
            <a:r>
              <a:rPr lang="en-US" sz="900" b="0" i="0" baseline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, </a:t>
            </a:r>
            <a:r>
              <a:rPr lang="en-US" sz="900" b="0" i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Winter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66343" y="-2231"/>
            <a:ext cx="16113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0" i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L05:  Variables</a:t>
            </a:r>
            <a:r>
              <a:rPr lang="en-US" sz="900" b="0" i="0" baseline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 &amp; Datatypes</a:t>
            </a:r>
            <a:endParaRPr lang="en-US" sz="900" b="0" i="0" dirty="0" smtClean="0">
              <a:solidFill>
                <a:schemeClr val="bg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56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jpeg"/><Relationship Id="rId5" Type="http://schemas.openxmlformats.org/officeDocument/2006/relationships/hyperlink" Target="https://www.forbes.com/sites/thomasbrewster/2019/01/14/feds-cant-force-you-to-unlock-your-iphone-with-finger-or-face-judge-rules/" TargetMode="Externa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customXml" Target="../ink/ink12.xm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customXml" Target="../ink/ink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customXml" Target="../ink/ink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NUL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8.xml"/><Relationship Id="rId5" Type="http://schemas.openxmlformats.org/officeDocument/2006/relationships/image" Target="NULL"/><Relationship Id="rId4" Type="http://schemas.openxmlformats.org/officeDocument/2006/relationships/customXml" Target="../ink/ink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emf"/><Relationship Id="rId4" Type="http://schemas.openxmlformats.org/officeDocument/2006/relationships/customXml" Target="../ink/ink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customXml" Target="../ink/ink21.xml"/><Relationship Id="rId4" Type="http://schemas.openxmlformats.org/officeDocument/2006/relationships/image" Target="../media/image3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emf"/><Relationship Id="rId4" Type="http://schemas.openxmlformats.org/officeDocument/2006/relationships/customXml" Target="../ink/ink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emf"/><Relationship Id="rId4" Type="http://schemas.openxmlformats.org/officeDocument/2006/relationships/customXml" Target="../ink/ink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12.emf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17.emf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04800" y="304800"/>
            <a:ext cx="7772400" cy="1470025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/>
              <a:t>Variables &amp; Datatypes</a:t>
            </a:r>
            <a:br>
              <a:rPr lang="en-US" dirty="0" smtClean="0"/>
            </a:br>
            <a:r>
              <a:rPr lang="en-US" sz="2000" b="0" dirty="0" smtClean="0"/>
              <a:t>CSE 120 Winter 2019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04800" y="1737360"/>
            <a:ext cx="8366760" cy="109728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Instructor: 	Teaching Assistants:</a:t>
            </a:r>
          </a:p>
          <a:p>
            <a:pPr algn="l"/>
            <a:r>
              <a:rPr lang="en-US" sz="2000" dirty="0"/>
              <a:t>Justin Hsia	Ann Shan, 	</a:t>
            </a:r>
            <a:r>
              <a:rPr lang="en-US" sz="2000" dirty="0" err="1"/>
              <a:t>Eunia</a:t>
            </a:r>
            <a:r>
              <a:rPr lang="en-US" sz="2000" dirty="0"/>
              <a:t> Lee, 	Pei Lee Yap, </a:t>
            </a:r>
            <a:br>
              <a:rPr lang="en-US" sz="2000" dirty="0"/>
            </a:br>
            <a:r>
              <a:rPr lang="en-US" sz="2000" dirty="0"/>
              <a:t>		Sam Wolfson, 	Travis </a:t>
            </a:r>
            <a:r>
              <a:rPr lang="en-US" sz="2000" dirty="0" err="1"/>
              <a:t>McGaha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65760" y="3108961"/>
            <a:ext cx="841248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Feds Can't Force You To Unlock Your iPhone With Finger Or Face, Judge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Rules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“Judge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Westmore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declared that the government did not have the right, even with a warrant, to force suspects to incriminate themselves by unlocking their devices with their biological features. Previously, courts had decided biometric features, unlike passcodes, were not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‘testimonial.’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was because a suspect would have to willingly and verbally give up a passcode, which is not the case with biometrics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“The magistrate judge decision could, of course, be overturned by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court judge, as happened in Illinois in 2017 with a similar ruling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://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www.forbes.com/sites/thomasbrewster/2019/01/14/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feds-cant-force-you-to-unlock-your-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iphone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-with-finger-or-face-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judge-rules/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1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Social Media Data Securit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105" y="5394960"/>
            <a:ext cx="2204895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01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Executed sequentially, just like other statements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For variable assignments, compute right-hand side </a:t>
            </a:r>
            <a:r>
              <a:rPr lang="en-US" i="1" dirty="0" smtClean="0"/>
              <a:t>first</a:t>
            </a:r>
            <a:r>
              <a:rPr lang="en-US" dirty="0" smtClean="0"/>
              <a:t>, then store result in variable</a:t>
            </a:r>
          </a:p>
          <a:p>
            <a:pPr lvl="2"/>
            <a:endParaRPr lang="en-US" dirty="0"/>
          </a:p>
          <a:p>
            <a:r>
              <a:rPr lang="en-US" u="sng" dirty="0" smtClean="0"/>
              <a:t>Example</a:t>
            </a:r>
            <a:r>
              <a:rPr lang="en-US" dirty="0" smtClean="0"/>
              <a:t>:		</a:t>
            </a:r>
            <a:r>
              <a:rPr lang="en-US" dirty="0" err="1" smtClean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4;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	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+ 1;</a:t>
            </a:r>
          </a:p>
          <a:p>
            <a:pPr marL="820674" lvl="1" indent="-457200">
              <a:spcBef>
                <a:spcPts val="1200"/>
              </a:spcBef>
              <a:buFont typeface="+mj-lt"/>
              <a:buAutoNum type="arabicParenR"/>
            </a:pPr>
            <a:r>
              <a:rPr lang="en-US" dirty="0" smtClean="0"/>
              <a:t>Read the current value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(4) for the right-hand side</a:t>
            </a:r>
          </a:p>
          <a:p>
            <a:pPr marL="820674" lvl="1" indent="-457200">
              <a:buFont typeface="+mj-lt"/>
              <a:buAutoNum type="arabicParenR"/>
            </a:pPr>
            <a:r>
              <a:rPr lang="en-US" dirty="0" smtClean="0"/>
              <a:t>Add 1 to the current value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dirty="0" smtClean="0"/>
          </a:p>
          <a:p>
            <a:pPr marL="820674" lvl="1" indent="-457200">
              <a:buFont typeface="+mj-lt"/>
              <a:buAutoNum type="arabicParenR"/>
            </a:pPr>
            <a:r>
              <a:rPr lang="en-US" dirty="0" smtClean="0"/>
              <a:t>Store the result (5) back into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68F6E-4082-4EE2-B862-B8107C54602D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2734200" y="3621240"/>
              <a:ext cx="5041080" cy="23997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4840" y="3613680"/>
                <a:ext cx="5059080" cy="24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227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House with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solution:</a:t>
            </a:r>
            <a:endParaRPr lang="en-US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0065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triangle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(7,1, 3,5, 11,5);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solidFill>
                  <a:srgbClr val="0065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(3, 5, 8, 8);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solidFill>
                  <a:srgbClr val="0065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(8, 9, 2, 4);</a:t>
            </a:r>
          </a:p>
          <a:p>
            <a:pPr lvl="1"/>
            <a:r>
              <a:rPr lang="en-US" dirty="0" smtClean="0"/>
              <a:t>What properties might be useful to store in variables?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68F6E-4082-4EE2-B862-B8107C54602D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88" y="3848100"/>
            <a:ext cx="2705850" cy="2743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1542600" y="1188720"/>
              <a:ext cx="5725800" cy="50932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3600" y="1180800"/>
                <a:ext cx="5744160" cy="51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2067840" y="1096200"/>
              <a:ext cx="6431760" cy="27579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59560" y="1085040"/>
                <a:ext cx="6446160" cy="277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526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Rules &amp;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naming rules:</a:t>
            </a:r>
          </a:p>
          <a:p>
            <a:pPr lvl="1"/>
            <a:r>
              <a:rPr lang="en-US" dirty="0" smtClean="0"/>
              <a:t>Variables are case-sensitive (e.g.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myx</a:t>
            </a:r>
            <a:r>
              <a:rPr lang="en-US" dirty="0" smtClean="0"/>
              <a:t> vs.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Numbers allowed, but not at beginning (e.g.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k9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Generally avoid symbols other than underscore (e.g.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my_x</a:t>
            </a:r>
            <a:r>
              <a:rPr lang="en-US" dirty="0" smtClean="0"/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Variable names are meaningless to computers, but meaningful to humans</a:t>
            </a:r>
          </a:p>
          <a:p>
            <a:pPr lvl="1"/>
            <a:r>
              <a:rPr lang="en-US" dirty="0" smtClean="0"/>
              <a:t>Choosing informative names improves readability and reduces confusion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In this class, most of our variables will be declared and initialized at the very top of our 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68F6E-4082-4EE2-B862-B8107C54602D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2431080" y="1391760"/>
              <a:ext cx="5838120" cy="52455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3880" y="1386360"/>
                <a:ext cx="5853600" cy="525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500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Worksheet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functions:  </a:t>
            </a:r>
            <a:r>
              <a:rPr lang="en-US" b="1" dirty="0" smtClean="0">
                <a:solidFill>
                  <a:srgbClr val="0065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b="1" dirty="0" smtClean="0">
                <a:solidFill>
                  <a:srgbClr val="0065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65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68F6E-4082-4EE2-B862-B8107C54602D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12" y="2377440"/>
            <a:ext cx="4610420" cy="365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612" y="3370857"/>
            <a:ext cx="2560542" cy="26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3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variables that hold values related to the state of the program, often related to user input</a:t>
            </a:r>
          </a:p>
          <a:p>
            <a:pPr lvl="1"/>
            <a:r>
              <a:rPr lang="en-US" dirty="0" smtClean="0"/>
              <a:t>You don’t need to declare these variables</a:t>
            </a:r>
          </a:p>
          <a:p>
            <a:pPr lvl="1"/>
            <a:r>
              <a:rPr lang="en-US" dirty="0" smtClean="0"/>
              <a:t>These variables will update automatically as the program runs</a:t>
            </a:r>
          </a:p>
          <a:p>
            <a:pPr lvl="1"/>
            <a:r>
              <a:rPr lang="en-US" dirty="0" smtClean="0"/>
              <a:t>Colored </a:t>
            </a:r>
            <a:r>
              <a:rPr lang="en-US" b="1" dirty="0" smtClean="0">
                <a:solidFill>
                  <a:srgbClr val="D94B7B"/>
                </a:solidFill>
              </a:rPr>
              <a:t>pink/magenta-</a:t>
            </a:r>
            <a:r>
              <a:rPr lang="en-US" b="1" dirty="0" err="1" smtClean="0">
                <a:solidFill>
                  <a:srgbClr val="D94B7B"/>
                </a:solidFill>
              </a:rPr>
              <a:t>ish</a:t>
            </a:r>
            <a:r>
              <a:rPr lang="en-US" dirty="0" smtClean="0"/>
              <a:t> in the Processing environment</a:t>
            </a:r>
          </a:p>
          <a:p>
            <a:pPr lvl="2"/>
            <a:endParaRPr lang="en-US" dirty="0" smtClean="0"/>
          </a:p>
          <a:p>
            <a:r>
              <a:rPr lang="en-US" u="sng" dirty="0" smtClean="0"/>
              <a:t>Examples</a:t>
            </a:r>
            <a:r>
              <a:rPr lang="en-US" dirty="0" smtClean="0"/>
              <a:t>:  </a:t>
            </a:r>
            <a:r>
              <a:rPr lang="en-US" dirty="0" smtClean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dirty="0" smtClean="0"/>
              <a:t> hold the value of the width and height of the drawing canvas, respectively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74B2-A1E9-4BE1-B496-A99D625E27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2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Mode in Processing</a:t>
            </a:r>
            <a:endParaRPr lang="en-US" dirty="0"/>
          </a:p>
        </p:txBody>
      </p:sp>
      <p:pic>
        <p:nvPicPr>
          <p:cNvPr id="1026" name="Picture 2" descr="http://courses.cs.washington.edu/courses/cse120/17sp/asmts/images/setup_dra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479" y="2893121"/>
            <a:ext cx="288050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enter active mode by creating the functions </a:t>
            </a:r>
            <a:r>
              <a:rPr lang="en-US" b="1" dirty="0" smtClean="0">
                <a:solidFill>
                  <a:srgbClr val="0065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65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in our program</a:t>
            </a:r>
          </a:p>
          <a:p>
            <a:pPr lvl="1"/>
            <a:r>
              <a:rPr lang="en-US" b="1" dirty="0" smtClean="0">
                <a:solidFill>
                  <a:srgbClr val="0065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automatically executes once at the start</a:t>
            </a:r>
          </a:p>
          <a:p>
            <a:pPr lvl="1"/>
            <a:r>
              <a:rPr lang="en-US" b="1" dirty="0" smtClean="0">
                <a:solidFill>
                  <a:srgbClr val="0065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executes infinitely afterwards</a:t>
            </a:r>
          </a:p>
          <a:p>
            <a:pPr lvl="2"/>
            <a:endParaRPr lang="en-US" dirty="0" smtClean="0"/>
          </a:p>
          <a:p>
            <a:r>
              <a:rPr lang="en-US" dirty="0"/>
              <a:t>Each time </a:t>
            </a:r>
            <a:r>
              <a:rPr lang="en-US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executes, </a:t>
            </a:r>
            <a:br>
              <a:rPr lang="en-US" dirty="0" smtClean="0"/>
            </a:br>
            <a:r>
              <a:rPr lang="en-US" dirty="0" smtClean="0"/>
              <a:t>it </a:t>
            </a:r>
            <a:r>
              <a:rPr lang="en-US" dirty="0"/>
              <a:t>is called a new </a:t>
            </a:r>
            <a:r>
              <a:rPr lang="en-US" i="1" dirty="0">
                <a:solidFill>
                  <a:srgbClr val="FF0000"/>
                </a:solidFill>
              </a:rPr>
              <a:t>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68F6E-4082-4EE2-B862-B8107C54602D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5667120" y="2653560"/>
              <a:ext cx="2875320" cy="37220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58840" y="2645640"/>
                <a:ext cx="2895840" cy="374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919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and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variable </a:t>
            </a:r>
            <a:r>
              <a:rPr lang="en-US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frameCount</a:t>
            </a:r>
            <a:r>
              <a:rPr lang="en-US" dirty="0"/>
              <a:t> returns the number of frames since the start of the program</a:t>
            </a:r>
          </a:p>
          <a:p>
            <a:pPr lvl="1"/>
            <a:r>
              <a:rPr lang="en-US" dirty="0"/>
              <a:t>Starts at 0 in </a:t>
            </a:r>
            <a:r>
              <a:rPr lang="en-US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frameRate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changes the desired number of frame updates there are </a:t>
            </a:r>
            <a:r>
              <a:rPr lang="en-US" i="1" dirty="0" smtClean="0"/>
              <a:t>per second</a:t>
            </a:r>
          </a:p>
          <a:p>
            <a:pPr lvl="1"/>
            <a:r>
              <a:rPr lang="en-US" dirty="0" smtClean="0"/>
              <a:t>Larger argument is faster</a:t>
            </a:r>
          </a:p>
          <a:p>
            <a:pPr lvl="1"/>
            <a:r>
              <a:rPr lang="en-US" dirty="0" smtClean="0"/>
              <a:t>Default is </a:t>
            </a:r>
            <a:r>
              <a:rPr lang="en-US" dirty="0" err="1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frameRate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(60)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noLoop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stops </a:t>
            </a:r>
            <a:r>
              <a:rPr lang="en-US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from being continuously executed</a:t>
            </a:r>
            <a:endParaRPr lang="en-US" i="1" dirty="0"/>
          </a:p>
          <a:p>
            <a:pPr lvl="1"/>
            <a:r>
              <a:rPr lang="en-US" dirty="0"/>
              <a:t>Can restart using </a:t>
            </a:r>
            <a:r>
              <a:rPr lang="en-US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74B2-A1E9-4BE1-B496-A99D625E2751}" type="slidenum">
              <a:rPr lang="en-US" smtClean="0"/>
              <a:t>16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389158" y="1869768"/>
            <a:ext cx="6450042" cy="3520163"/>
            <a:chOff x="2389158" y="1869768"/>
            <a:chExt cx="6450042" cy="352016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/>
                <p14:cNvContentPartPr/>
                <p14:nvPr/>
              </p14:nvContentPartPr>
              <p14:xfrm>
                <a:off x="2389158" y="3972251"/>
                <a:ext cx="4091760" cy="1417680"/>
              </p14:xfrm>
            </p:contentPart>
          </mc:Choice>
          <mc:Fallback>
            <p:pic>
              <p:nvPicPr>
                <p:cNvPr id="6" name="Ink 5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0878" y="3966131"/>
                  <a:ext cx="4102920" cy="14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/>
                <p14:cNvContentPartPr/>
                <p14:nvPr/>
              </p14:nvContentPartPr>
              <p14:xfrm>
                <a:off x="6560760" y="1869768"/>
                <a:ext cx="2278440" cy="1474560"/>
              </p14:xfrm>
            </p:contentPart>
          </mc:Choice>
          <mc:Fallback>
            <p:pic>
              <p:nvPicPr>
                <p:cNvPr id="7" name="Ink 6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53560" y="1862208"/>
                  <a:ext cx="2298240" cy="1492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5377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with Variables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SzPct val="100000"/>
              <a:buFont typeface="+mj-lt"/>
              <a:buAutoNum type="arabicParenR"/>
            </a:pPr>
            <a:r>
              <a:rPr lang="en-US" dirty="0" smtClean="0"/>
              <a:t>Create your drawing</a:t>
            </a:r>
          </a:p>
          <a:p>
            <a:pPr marL="514350" indent="-514350">
              <a:buSzPct val="100000"/>
              <a:buFont typeface="+mj-lt"/>
              <a:buAutoNum type="arabicParenR"/>
            </a:pPr>
            <a:r>
              <a:rPr lang="en-US" dirty="0" smtClean="0"/>
              <a:t>Introduce a variable</a:t>
            </a:r>
          </a:p>
          <a:p>
            <a:pPr marL="514350" indent="-514350">
              <a:buSzPct val="100000"/>
              <a:buFont typeface="+mj-lt"/>
              <a:buAutoNum type="arabicParenR"/>
            </a:pPr>
            <a:r>
              <a:rPr lang="en-US" dirty="0" smtClean="0"/>
              <a:t>Substitute values in your drawing with expressions that use the new variable</a:t>
            </a:r>
          </a:p>
          <a:p>
            <a:pPr marL="514350" indent="-514350">
              <a:buSzPct val="100000"/>
              <a:buFont typeface="+mj-lt"/>
              <a:buAutoNum type="arabicParenR"/>
            </a:pPr>
            <a:r>
              <a:rPr lang="en-US" dirty="0" smtClean="0"/>
              <a:t>Change the variable value in-between frames</a:t>
            </a:r>
          </a:p>
          <a:p>
            <a:pPr marL="819150" lvl="1" indent="-306388">
              <a:buSzPct val="100000"/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0065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to cover old frames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68F6E-4082-4EE2-B862-B8107C54602D}" type="slidenum">
              <a:rPr lang="en-US" smtClean="0"/>
              <a:t>17</a:t>
            </a:fld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3462729" y="4355036"/>
            <a:ext cx="2194560" cy="2397558"/>
            <a:chOff x="5791200" y="2424303"/>
            <a:chExt cx="2743199" cy="299694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2424303"/>
              <a:ext cx="2743199" cy="2996945"/>
            </a:xfrm>
            <a:prstGeom prst="rect">
              <a:avLst/>
            </a:prstGeom>
          </p:spPr>
        </p:pic>
        <p:sp>
          <p:nvSpPr>
            <p:cNvPr id="6" name="Shape 279"/>
            <p:cNvSpPr/>
            <p:nvPr/>
          </p:nvSpPr>
          <p:spPr>
            <a:xfrm>
              <a:off x="6052127" y="3922775"/>
              <a:ext cx="871500" cy="1545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5481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TMNT:  Donatello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68F6E-4082-4EE2-B862-B8107C54602D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0" y="1362456"/>
            <a:ext cx="4747846" cy="4937760"/>
          </a:xfrm>
          <a:prstGeom prst="rect">
            <a:avLst/>
          </a:prstGeom>
          <a:ln w="19050">
            <a:solidFill>
              <a:srgbClr val="4B2A85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424303"/>
            <a:ext cx="2743200" cy="299694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37880" y="3154680"/>
            <a:ext cx="8335080" cy="3094920"/>
            <a:chOff x="137880" y="3154680"/>
            <a:chExt cx="8335080" cy="30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/>
                <p14:cNvContentPartPr/>
                <p14:nvPr/>
              </p14:nvContentPartPr>
              <p14:xfrm>
                <a:off x="7017120" y="3242160"/>
                <a:ext cx="1455840" cy="1289160"/>
              </p14:xfrm>
            </p:contentPart>
          </mc:Choice>
          <mc:Fallback xmlns="">
            <p:pic>
              <p:nvPicPr>
                <p:cNvPr id="10" name="Ink 9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11000" y="3235680"/>
                  <a:ext cx="1470240" cy="13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/>
                <p14:cNvContentPartPr/>
                <p14:nvPr/>
              </p14:nvContentPartPr>
              <p14:xfrm>
                <a:off x="137880" y="3154680"/>
                <a:ext cx="239400" cy="3094920"/>
              </p14:xfrm>
            </p:contentPart>
          </mc:Choice>
          <mc:Fallback xmlns="">
            <p:pic>
              <p:nvPicPr>
                <p:cNvPr id="5" name="Ink 4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0320" y="3149280"/>
                  <a:ext cx="257400" cy="3108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5364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Donatello with a Variable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68F6E-4082-4EE2-B862-B8107C54602D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" y="1362456"/>
            <a:ext cx="4912761" cy="5385143"/>
          </a:xfrm>
          <a:prstGeom prst="rect">
            <a:avLst/>
          </a:prstGeom>
          <a:ln w="19050">
            <a:solidFill>
              <a:srgbClr val="4B2A85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424303"/>
            <a:ext cx="2743200" cy="29969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519480" y="1131480"/>
              <a:ext cx="7713360" cy="56059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0840" y="1125360"/>
                <a:ext cx="7727760" cy="561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205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Assignments:</a:t>
            </a:r>
          </a:p>
          <a:p>
            <a:pPr lvl="1"/>
            <a:r>
              <a:rPr lang="en-US" dirty="0" err="1" smtClean="0"/>
              <a:t>Taijitu</a:t>
            </a:r>
            <a:r>
              <a:rPr lang="en-US" dirty="0" smtClean="0"/>
              <a:t> [checkoff] due Thursday (1/17)</a:t>
            </a:r>
          </a:p>
          <a:p>
            <a:pPr lvl="1"/>
            <a:r>
              <a:rPr lang="en-US" dirty="0" smtClean="0"/>
              <a:t>Reading Check 2 due Thursday by 3:30 pm (1/17)</a:t>
            </a:r>
          </a:p>
          <a:p>
            <a:pPr lvl="1"/>
            <a:r>
              <a:rPr lang="en-US" dirty="0" smtClean="0"/>
              <a:t>Logo Design due Friday (1/18)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0961B-239C-4B23-9F28-0B3499D310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7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Motion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 Donatello from running off the </a:t>
            </a:r>
            <a:r>
              <a:rPr lang="en-US" i="1" dirty="0" smtClean="0"/>
              <a:t>right</a:t>
            </a:r>
            <a:r>
              <a:rPr lang="en-US" dirty="0" smtClean="0"/>
              <a:t> side of the screen:</a:t>
            </a:r>
          </a:p>
          <a:p>
            <a:pPr marL="0" indent="0" algn="ctr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solidFill>
                  <a:srgbClr val="0065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+ 1, </a:t>
            </a:r>
            <a:r>
              <a:rPr lang="en-US" dirty="0" smtClean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Stop Donatello from running off the </a:t>
            </a:r>
            <a:r>
              <a:rPr lang="en-US" i="1" dirty="0" smtClean="0"/>
              <a:t>left</a:t>
            </a:r>
            <a:r>
              <a:rPr lang="en-US" dirty="0" smtClean="0"/>
              <a:t> side of the screen:</a:t>
            </a:r>
          </a:p>
          <a:p>
            <a:pPr marL="0" indent="0" algn="ctr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solidFill>
                  <a:srgbClr val="0065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- 1, 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68F6E-4082-4EE2-B862-B8107C54602D}" type="slidenum">
              <a:rPr lang="en-US" smtClean="0"/>
              <a:t>20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039480" y="1843200"/>
            <a:ext cx="4949175" cy="4003163"/>
            <a:chOff x="3039480" y="1843200"/>
            <a:chExt cx="4949175" cy="400316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/>
                <p14:cNvContentPartPr/>
                <p14:nvPr/>
              </p14:nvContentPartPr>
              <p14:xfrm>
                <a:off x="3776760" y="1843200"/>
                <a:ext cx="3987720" cy="592560"/>
              </p14:xfrm>
            </p:contentPart>
          </mc:Choice>
          <mc:Fallback>
            <p:pic>
              <p:nvPicPr>
                <p:cNvPr id="6" name="Ink 5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67760" y="1834200"/>
                  <a:ext cx="400572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/>
                <p14:cNvContentPartPr/>
                <p14:nvPr/>
              </p14:nvContentPartPr>
              <p14:xfrm>
                <a:off x="3655695" y="4712723"/>
                <a:ext cx="4332960" cy="1133640"/>
              </p14:xfrm>
            </p:contentPart>
          </mc:Choice>
          <mc:Fallback>
            <p:pic>
              <p:nvPicPr>
                <p:cNvPr id="7" name="Ink 6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48135" y="4703723"/>
                  <a:ext cx="4349880" cy="11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/>
                <p14:cNvContentPartPr/>
                <p14:nvPr/>
              </p14:nvContentPartPr>
              <p14:xfrm>
                <a:off x="3039480" y="2715480"/>
                <a:ext cx="4001760" cy="289080"/>
              </p14:xfrm>
            </p:contentPart>
          </mc:Choice>
          <mc:Fallback>
            <p:pic>
              <p:nvPicPr>
                <p:cNvPr id="8" name="Ink 7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31560" y="2706120"/>
                  <a:ext cx="4021560" cy="308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9580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Falling Into Place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variables for each body segment: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Update each variable at different speeds: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68F6E-4082-4EE2-B862-B8107C54602D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20240"/>
            <a:ext cx="4684444" cy="1146667"/>
          </a:xfrm>
          <a:prstGeom prst="rect">
            <a:avLst/>
          </a:prstGeom>
          <a:ln w="19050">
            <a:solidFill>
              <a:srgbClr val="4B2A85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023360"/>
            <a:ext cx="4444444" cy="1146667"/>
          </a:xfrm>
          <a:prstGeom prst="rect">
            <a:avLst/>
          </a:prstGeom>
          <a:ln w="19050">
            <a:solidFill>
              <a:srgbClr val="4B2A85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1755720" y="2123280"/>
              <a:ext cx="6431040" cy="39693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49960" y="2116080"/>
                <a:ext cx="6440760" cy="398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935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Falling Into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y-positions of drawing based on new variables: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68F6E-4082-4EE2-B862-B8107C54602D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77440"/>
            <a:ext cx="5608889" cy="3457777"/>
          </a:xfrm>
          <a:prstGeom prst="rect">
            <a:avLst/>
          </a:prstGeom>
          <a:ln w="19050">
            <a:solidFill>
              <a:srgbClr val="4B2A85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424303"/>
            <a:ext cx="2743199" cy="299694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2588400" y="3065040"/>
              <a:ext cx="5796360" cy="277308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3720" y="3054960"/>
                <a:ext cx="5807880" cy="279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131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are named quantities that can vary during the execution of a program</a:t>
            </a:r>
          </a:p>
          <a:p>
            <a:pPr lvl="1"/>
            <a:r>
              <a:rPr lang="en-US" dirty="0" smtClean="0"/>
              <a:t>Datatypes specific different forms of data</a:t>
            </a:r>
          </a:p>
          <a:p>
            <a:pPr lvl="2"/>
            <a:r>
              <a:rPr lang="en-US" i="1" dirty="0" smtClean="0"/>
              <a:t>e.g.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</a:p>
          <a:p>
            <a:pPr lvl="1"/>
            <a:r>
              <a:rPr lang="en-US" dirty="0" smtClean="0"/>
              <a:t>Variable </a:t>
            </a:r>
            <a:r>
              <a:rPr lang="en-US" i="1" dirty="0" smtClean="0"/>
              <a:t>declarations</a:t>
            </a:r>
            <a:r>
              <a:rPr lang="en-US" dirty="0" smtClean="0"/>
              <a:t> specify a variable datatype and name to the program</a:t>
            </a:r>
          </a:p>
          <a:p>
            <a:pPr lvl="2"/>
            <a:r>
              <a:rPr lang="en-US" dirty="0" smtClean="0"/>
              <a:t>Generally occur at top of program</a:t>
            </a:r>
          </a:p>
          <a:p>
            <a:r>
              <a:rPr lang="en-US" dirty="0" smtClean="0"/>
              <a:t>Active mode uses </a:t>
            </a:r>
            <a:r>
              <a:rPr lang="en-US" b="1" dirty="0" smtClean="0">
                <a:solidFill>
                  <a:srgbClr val="0065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65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Motion can be introduced by changing the values of variables used in drawing commands in-between frames</a:t>
            </a:r>
          </a:p>
          <a:p>
            <a:r>
              <a:rPr lang="en-US" dirty="0" smtClean="0">
                <a:solidFill>
                  <a:srgbClr val="0065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65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functions can be used to limit or stop change in a variable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68F6E-4082-4EE2-B862-B8107C5460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Practice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4320" y="1371600"/>
            <a:ext cx="2743200" cy="2743200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arenR"/>
            </a:pPr>
            <a:r>
              <a:rPr lang="en-US" sz="2400" dirty="0" err="1" smtClean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z = 3;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+ 1;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y - 1;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z + 2;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SzPct val="10000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68F6E-4082-4EE2-B862-B8107C54602D}" type="slidenum">
              <a:rPr lang="en-US" smtClean="0"/>
              <a:t>24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1"/>
          </p:nvPr>
        </p:nvSpPr>
        <p:spPr>
          <a:xfrm>
            <a:off x="3108960" y="1371600"/>
            <a:ext cx="2743200" cy="2743200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arenR" startAt="2"/>
            </a:pPr>
            <a:r>
              <a:rPr lang="en-US" sz="2400" dirty="0" err="1" smtClean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7;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2;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0;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+ 3;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y – 2;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x + y;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935771"/>
              </p:ext>
            </p:extLst>
          </p:nvPr>
        </p:nvGraphicFramePr>
        <p:xfrm>
          <a:off x="731520" y="5520113"/>
          <a:ext cx="2194560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/>
                <a:gridCol w="731520"/>
                <a:gridCol w="7315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5"/>
          <p:cNvSpPr txBox="1">
            <a:spLocks/>
          </p:cNvSpPr>
          <p:nvPr/>
        </p:nvSpPr>
        <p:spPr bwMode="auto">
          <a:xfrm>
            <a:off x="5943600" y="1371600"/>
            <a:ext cx="2743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14350" indent="-514350">
              <a:buSzPct val="100000"/>
              <a:buFont typeface="+mj-lt"/>
              <a:buAutoNum type="arabicParenR" startAt="3"/>
            </a:pPr>
            <a:r>
              <a:rPr lang="en-US" sz="2400" kern="0" dirty="0" err="1" smtClean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kern="0" dirty="0" smtClean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-1;</a:t>
            </a:r>
            <a:br>
              <a:rPr 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kern="0" dirty="0" err="1" smtClean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kern="0" dirty="0" smtClean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0;</a:t>
            </a:r>
            <a:br>
              <a:rPr 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kern="0" dirty="0" err="1" smtClean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kern="0" dirty="0" smtClean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5;</a:t>
            </a:r>
            <a:br>
              <a:rPr 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+ z;</a:t>
            </a:r>
            <a:br>
              <a:rPr 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y – x;</a:t>
            </a:r>
            <a:br>
              <a:rPr 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x + z;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563453"/>
              </p:ext>
            </p:extLst>
          </p:nvPr>
        </p:nvGraphicFramePr>
        <p:xfrm>
          <a:off x="3566160" y="5520113"/>
          <a:ext cx="2194560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/>
                <a:gridCol w="731520"/>
                <a:gridCol w="7315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447428"/>
              </p:ext>
            </p:extLst>
          </p:nvPr>
        </p:nvGraphicFramePr>
        <p:xfrm>
          <a:off x="6400800" y="5520113"/>
          <a:ext cx="2194560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/>
                <a:gridCol w="731520"/>
                <a:gridCol w="7315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 bwMode="auto">
          <a:xfrm flipH="1">
            <a:off x="3246120" y="1828800"/>
            <a:ext cx="0" cy="457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H="1">
            <a:off x="6080760" y="1828800"/>
            <a:ext cx="0" cy="457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3865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 Logo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371600"/>
            <a:ext cx="6583680" cy="502005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68F6E-4082-4EE2-B862-B8107C54602D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151920" y="1719360"/>
              <a:ext cx="2840760" cy="32014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640" y="1711800"/>
                <a:ext cx="2857320" cy="321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778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 Logo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62075"/>
            <a:ext cx="5433934" cy="4972050"/>
          </a:xfrm>
          <a:ln w="19050">
            <a:solidFill>
              <a:srgbClr val="4B2A85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68F6E-4082-4EE2-B862-B8107C54602D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053" y="2750820"/>
            <a:ext cx="3283711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1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Drawing a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solution from worksheet:</a:t>
            </a:r>
            <a:endParaRPr lang="en-US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65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triangle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(7,1, 3,5, 11,5);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solidFill>
                  <a:srgbClr val="0065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5, 8, 8);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solidFill>
                  <a:srgbClr val="0065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(8, 9, 2, 4);</a:t>
            </a:r>
          </a:p>
          <a:p>
            <a:pPr lvl="1"/>
            <a:r>
              <a:rPr lang="en-US" dirty="0" smtClean="0"/>
              <a:t>What if we wanted to move the house?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68F6E-4082-4EE2-B862-B8107C54602D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88" y="3848100"/>
            <a:ext cx="2705850" cy="2743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1270440" y="1846080"/>
              <a:ext cx="7264440" cy="46940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1080" y="1838880"/>
                <a:ext cx="7284960" cy="470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546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Piece of your program that holds the value of something</a:t>
            </a:r>
          </a:p>
          <a:p>
            <a:pPr lvl="1"/>
            <a:r>
              <a:rPr lang="en-US" dirty="0" smtClean="0"/>
              <a:t>Every variable must be given a </a:t>
            </a:r>
            <a:r>
              <a:rPr lang="en-US" i="1" dirty="0" smtClean="0"/>
              <a:t>name</a:t>
            </a:r>
            <a:r>
              <a:rPr lang="en-US" dirty="0" smtClean="0"/>
              <a:t> and a </a:t>
            </a:r>
            <a:r>
              <a:rPr lang="en-US" i="1" dirty="0" smtClean="0"/>
              <a:t>data type</a:t>
            </a:r>
          </a:p>
          <a:p>
            <a:pPr lvl="2"/>
            <a:endParaRPr lang="en-US" i="1" dirty="0" smtClean="0"/>
          </a:p>
          <a:p>
            <a:r>
              <a:rPr lang="en-US" dirty="0" smtClean="0"/>
              <a:t>The values of these </a:t>
            </a:r>
            <a:r>
              <a:rPr lang="en-US" dirty="0" smtClean="0">
                <a:solidFill>
                  <a:srgbClr val="FF0000"/>
                </a:solidFill>
              </a:rPr>
              <a:t>variables</a:t>
            </a:r>
            <a:r>
              <a:rPr lang="en-US" dirty="0" smtClean="0"/>
              <a:t> can change (</a:t>
            </a:r>
            <a:r>
              <a:rPr lang="en-US" i="1" dirty="0" smtClean="0"/>
              <a:t>i.e.</a:t>
            </a:r>
            <a:r>
              <a:rPr lang="en-US" dirty="0" smtClean="0"/>
              <a:t> vary) during the execution of your program</a:t>
            </a:r>
          </a:p>
          <a:p>
            <a:pPr lvl="1"/>
            <a:r>
              <a:rPr lang="en-US" u="sng" dirty="0" smtClean="0"/>
              <a:t>Warning</a:t>
            </a:r>
            <a:r>
              <a:rPr lang="en-US" dirty="0" smtClean="0"/>
              <a:t>:  Not like a variable in Algebra (</a:t>
            </a:r>
            <a:r>
              <a:rPr lang="en-US" i="1" dirty="0" smtClean="0"/>
              <a:t>i.e.</a:t>
            </a:r>
            <a:r>
              <a:rPr lang="en-US" dirty="0" smtClean="0"/>
              <a:t> an unknown)</a:t>
            </a:r>
          </a:p>
          <a:p>
            <a:pPr lvl="2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Assignment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Write</a:t>
            </a:r>
            <a:r>
              <a:rPr lang="en-US" dirty="0" smtClean="0"/>
              <a:t>:  give a variable a specific value</a:t>
            </a:r>
          </a:p>
          <a:p>
            <a:pPr lvl="1"/>
            <a:r>
              <a:rPr lang="en-US" i="1" dirty="0" smtClean="0"/>
              <a:t>e.g.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68F6E-4082-4EE2-B862-B8107C54602D}" type="slidenum">
              <a:rPr lang="en-US" smtClean="0"/>
              <a:t>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017440" y="1824840"/>
            <a:ext cx="6445800" cy="4444920"/>
            <a:chOff x="2017440" y="1824840"/>
            <a:chExt cx="6445800" cy="444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/>
                <p14:cNvContentPartPr/>
                <p14:nvPr/>
              </p14:nvContentPartPr>
              <p14:xfrm>
                <a:off x="2017440" y="1824840"/>
                <a:ext cx="6445800" cy="3937320"/>
              </p14:xfrm>
            </p:contentPart>
          </mc:Choice>
          <mc:Fallback>
            <p:pic>
              <p:nvPicPr>
                <p:cNvPr id="6" name="Ink 5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07720" y="1818000"/>
                  <a:ext cx="6460560" cy="39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/>
                <p14:cNvContentPartPr/>
                <p14:nvPr/>
              </p14:nvContentPartPr>
              <p14:xfrm>
                <a:off x="2675160" y="5448240"/>
                <a:ext cx="5331600" cy="821520"/>
              </p14:xfrm>
            </p:contentPart>
          </mc:Choice>
          <mc:Fallback>
            <p:pic>
              <p:nvPicPr>
                <p:cNvPr id="7" name="Ink 6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68320" y="5440320"/>
                  <a:ext cx="5343480" cy="83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3773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Piece of your program that holds the value of something</a:t>
            </a:r>
          </a:p>
          <a:p>
            <a:pPr lvl="1"/>
            <a:r>
              <a:rPr lang="en-US" dirty="0" smtClean="0"/>
              <a:t>Every variable must be given a </a:t>
            </a:r>
            <a:r>
              <a:rPr lang="en-US" i="1" dirty="0" smtClean="0"/>
              <a:t>name</a:t>
            </a:r>
            <a:r>
              <a:rPr lang="en-US" dirty="0" smtClean="0"/>
              <a:t> and a </a:t>
            </a:r>
            <a:r>
              <a:rPr lang="en-US" i="1" dirty="0" smtClean="0"/>
              <a:t>data type</a:t>
            </a:r>
          </a:p>
          <a:p>
            <a:pPr lvl="2"/>
            <a:endParaRPr lang="en-US" i="1" dirty="0" smtClean="0"/>
          </a:p>
          <a:p>
            <a:r>
              <a:rPr lang="en-US" dirty="0" smtClean="0"/>
              <a:t>The values of these </a:t>
            </a:r>
            <a:r>
              <a:rPr lang="en-US" dirty="0" smtClean="0">
                <a:solidFill>
                  <a:srgbClr val="FF0000"/>
                </a:solidFill>
              </a:rPr>
              <a:t>variables</a:t>
            </a:r>
            <a:r>
              <a:rPr lang="en-US" dirty="0" smtClean="0"/>
              <a:t> can change (</a:t>
            </a:r>
            <a:r>
              <a:rPr lang="en-US" i="1" dirty="0" smtClean="0"/>
              <a:t>i.e.</a:t>
            </a:r>
            <a:r>
              <a:rPr lang="en-US" dirty="0" smtClean="0"/>
              <a:t> vary) during the execution of your program</a:t>
            </a:r>
          </a:p>
          <a:p>
            <a:pPr lvl="1"/>
            <a:r>
              <a:rPr lang="en-US" u="sng" dirty="0" smtClean="0"/>
              <a:t>Warning</a:t>
            </a:r>
            <a:r>
              <a:rPr lang="en-US" dirty="0" smtClean="0"/>
              <a:t>:  Not like a variable in Algebra (</a:t>
            </a:r>
            <a:r>
              <a:rPr lang="en-US" i="1" dirty="0" smtClean="0"/>
              <a:t>i.e.</a:t>
            </a:r>
            <a:r>
              <a:rPr lang="en-US" dirty="0" smtClean="0"/>
              <a:t> an unknown)</a:t>
            </a:r>
          </a:p>
          <a:p>
            <a:pPr lvl="2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Read</a:t>
            </a:r>
            <a:r>
              <a:rPr lang="en-US" dirty="0" smtClean="0"/>
              <a:t>:  use the current value of a variable</a:t>
            </a:r>
          </a:p>
          <a:p>
            <a:pPr lvl="1"/>
            <a:r>
              <a:rPr lang="en-US" i="1" dirty="0" smtClean="0"/>
              <a:t>e.g.  </a:t>
            </a:r>
            <a:r>
              <a:rPr lang="en-US" dirty="0" smtClean="0">
                <a:solidFill>
                  <a:srgbClr val="0065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ellipse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(x+1, 50, 20, 20);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68F6E-4082-4EE2-B862-B8107C54602D}" type="slidenum">
              <a:rPr lang="en-US" smtClean="0"/>
              <a:t>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888920" y="1824840"/>
            <a:ext cx="6574320" cy="4748760"/>
            <a:chOff x="1888920" y="1824840"/>
            <a:chExt cx="6574320" cy="474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/>
                <p14:cNvContentPartPr/>
                <p14:nvPr/>
              </p14:nvContentPartPr>
              <p14:xfrm>
                <a:off x="1888920" y="5286240"/>
                <a:ext cx="5088960" cy="1287360"/>
              </p14:xfrm>
            </p:contentPart>
          </mc:Choice>
          <mc:Fallback>
            <p:pic>
              <p:nvPicPr>
                <p:cNvPr id="6" name="Ink 5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81000" y="5278680"/>
                  <a:ext cx="5102280" cy="13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/>
                <p14:cNvContentPartPr/>
                <p14:nvPr/>
              </p14:nvContentPartPr>
              <p14:xfrm>
                <a:off x="2876760" y="1824840"/>
                <a:ext cx="5586480" cy="1362600"/>
              </p14:xfrm>
            </p:contentPart>
          </mc:Choice>
          <mc:Fallback>
            <p:pic>
              <p:nvPicPr>
                <p:cNvPr id="7" name="Ink 6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69560" y="1818000"/>
                  <a:ext cx="5598720" cy="13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/>
                <p14:cNvContentPartPr/>
                <p14:nvPr/>
              </p14:nvContentPartPr>
              <p14:xfrm>
                <a:off x="3325680" y="4770000"/>
                <a:ext cx="4906080" cy="590040"/>
              </p14:xfrm>
            </p:contentPart>
          </mc:Choice>
          <mc:Fallback>
            <p:pic>
              <p:nvPicPr>
                <p:cNvPr id="8" name="Ink 7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15960" y="4760640"/>
                  <a:ext cx="4923720" cy="609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181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055813" algn="l"/>
              </a:tabLst>
            </a:pPr>
            <a:r>
              <a:rPr lang="en-US" dirty="0" err="1" smtClean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	integers			(</a:t>
            </a:r>
            <a:r>
              <a:rPr lang="en-US" i="1" dirty="0" smtClean="0"/>
              <a:t>e.g.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dirty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-3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tabLst>
                <a:tab pos="2055813" algn="l"/>
              </a:tabLst>
            </a:pPr>
            <a:r>
              <a:rPr lang="en-US" dirty="0" smtClean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	decimal/real numbers	(</a:t>
            </a:r>
            <a:r>
              <a:rPr lang="en-US" i="1" dirty="0" smtClean="0"/>
              <a:t>e.g.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  <a:r>
              <a:rPr lang="en-US" dirty="0" smtClean="0"/>
              <a:t>)</a:t>
            </a:r>
          </a:p>
          <a:p>
            <a:pPr>
              <a:tabLst>
                <a:tab pos="2055813" algn="l"/>
              </a:tabLst>
            </a:pPr>
            <a:r>
              <a:rPr lang="en-US" dirty="0" smtClean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dirty="0" smtClean="0"/>
              <a:t>	RGB				(</a:t>
            </a:r>
            <a:r>
              <a:rPr lang="en-US" i="1" dirty="0" smtClean="0"/>
              <a:t>e.g.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65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r>
              <a:rPr lang="en-US" dirty="0" smtClean="0"/>
              <a:t>)</a:t>
            </a:r>
          </a:p>
          <a:p>
            <a:pPr>
              <a:tabLst>
                <a:tab pos="2055813" algn="l"/>
              </a:tabLst>
            </a:pPr>
            <a:r>
              <a:rPr lang="en-US" dirty="0" smtClean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	characters			(</a:t>
            </a:r>
            <a:r>
              <a:rPr lang="en-US" i="1" dirty="0" smtClean="0"/>
              <a:t>e.g.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D47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'J'</a:t>
            </a:r>
            <a:r>
              <a:rPr lang="en-US" dirty="0" smtClean="0"/>
              <a:t>)</a:t>
            </a:r>
          </a:p>
          <a:p>
            <a:pPr>
              <a:tabLst>
                <a:tab pos="2055813" algn="l"/>
              </a:tabLst>
            </a:pPr>
            <a:r>
              <a:rPr lang="en-US" dirty="0" err="1" smtClean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/>
              <a:t>	true or false		(</a:t>
            </a:r>
            <a:r>
              <a:rPr lang="en-US" i="1" dirty="0" smtClean="0"/>
              <a:t>e.g.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)</a:t>
            </a:r>
          </a:p>
          <a:p>
            <a:pPr lvl="2">
              <a:tabLst>
                <a:tab pos="2055813" algn="l"/>
              </a:tabLst>
            </a:pPr>
            <a:endParaRPr lang="en-US" dirty="0"/>
          </a:p>
          <a:p>
            <a:pPr>
              <a:tabLst>
                <a:tab pos="2055813" algn="l"/>
              </a:tabLst>
            </a:pPr>
            <a:r>
              <a:rPr lang="en-US" dirty="0" smtClean="0"/>
              <a:t>Many more exist and can be found in the </a:t>
            </a:r>
            <a:br>
              <a:rPr lang="en-US" dirty="0" smtClean="0"/>
            </a:br>
            <a:r>
              <a:rPr lang="en-US" dirty="0" smtClean="0"/>
              <a:t>Processing Reference: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68F6E-4082-4EE2-B862-B8107C54602D}" type="slidenum">
              <a:rPr lang="en-US" smtClean="0"/>
              <a:t>8</a:t>
            </a:fld>
            <a:endParaRPr lang="en-US"/>
          </a:p>
        </p:txBody>
      </p:sp>
      <p:pic>
        <p:nvPicPr>
          <p:cNvPr id="4" name="Shape 191"/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8997" y="4045703"/>
            <a:ext cx="1191958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11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 smtClean="0">
                <a:solidFill>
                  <a:srgbClr val="FF0000"/>
                </a:solidFill>
              </a:rPr>
              <a:t>declare </a:t>
            </a:r>
            <a:r>
              <a:rPr lang="en-US" dirty="0" smtClean="0"/>
              <a:t>a variable by telling Processing the variable’s datatype, followed by the variable’s name: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You can also give a variable a starting value (</a:t>
            </a:r>
            <a:r>
              <a:rPr lang="en-US" dirty="0" smtClean="0">
                <a:solidFill>
                  <a:srgbClr val="FF0000"/>
                </a:solidFill>
              </a:rPr>
              <a:t>initialization</a:t>
            </a:r>
            <a:r>
              <a:rPr lang="en-US" dirty="0" smtClean="0"/>
              <a:t>) in the same line as the declaration: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68F6E-4082-4EE2-B862-B8107C54602D}" type="slidenum">
              <a:rPr lang="en-US" smtClean="0"/>
              <a:t>9</a:t>
            </a:fld>
            <a:endParaRPr lang="en-US"/>
          </a:p>
        </p:txBody>
      </p:sp>
      <p:pic>
        <p:nvPicPr>
          <p:cNvPr id="4" name="Shape 209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6495" y="2377445"/>
            <a:ext cx="2867025" cy="1320165"/>
          </a:xfrm>
          <a:prstGeom prst="rect">
            <a:avLst/>
          </a:prstGeom>
          <a:noFill/>
          <a:ln w="19050">
            <a:solidFill>
              <a:srgbClr val="4B2A85"/>
            </a:solidFill>
          </a:ln>
        </p:spPr>
      </p:pic>
      <p:pic>
        <p:nvPicPr>
          <p:cNvPr id="6" name="Shape 218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579" y="5079683"/>
            <a:ext cx="6840855" cy="1333500"/>
          </a:xfrm>
          <a:prstGeom prst="rect">
            <a:avLst/>
          </a:prstGeom>
          <a:noFill/>
          <a:ln w="19050">
            <a:solidFill>
              <a:srgbClr val="4B2A85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2548800" y="2544120"/>
              <a:ext cx="6093360" cy="36561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40160" y="2538720"/>
                <a:ext cx="6109560" cy="36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2363400" y="2166840"/>
              <a:ext cx="5839200" cy="3596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56560" y="2154600"/>
                <a:ext cx="5853240" cy="38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376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UWTheme-120-Wi19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120-Wi19" id="{C50F3396-D7F3-4338-9BB4-75A820C6FB58}" vid="{2CA01196-D5BA-4104-9C63-25FAC9B753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UWTheme-120-Wi19</Template>
  <TotalTime>4669</TotalTime>
  <Words>922</Words>
  <Application>Microsoft Office PowerPoint</Application>
  <PresentationFormat>On-screen Show (4:3)</PresentationFormat>
  <Paragraphs>177</Paragraphs>
  <Slides>24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Narrow</vt:lpstr>
      <vt:lpstr>Calibri</vt:lpstr>
      <vt:lpstr>Courier New</vt:lpstr>
      <vt:lpstr>Roboto Regular</vt:lpstr>
      <vt:lpstr>Times New Roman</vt:lpstr>
      <vt:lpstr>Wingdings</vt:lpstr>
      <vt:lpstr>UWTheme-120-Wi19</vt:lpstr>
      <vt:lpstr>Variables &amp; Datatypes CSE 120 Winter 2019</vt:lpstr>
      <vt:lpstr>Administrivia</vt:lpstr>
      <vt:lpstr>Homework:  Logo Design</vt:lpstr>
      <vt:lpstr>Homework:  Logo Design</vt:lpstr>
      <vt:lpstr>Drawing a House</vt:lpstr>
      <vt:lpstr>Variables</vt:lpstr>
      <vt:lpstr>Variables</vt:lpstr>
      <vt:lpstr>Datatypes</vt:lpstr>
      <vt:lpstr>Declarations</vt:lpstr>
      <vt:lpstr>Variable Manipulation</vt:lpstr>
      <vt:lpstr>Drawing a House with Variables</vt:lpstr>
      <vt:lpstr>Variable Rules &amp; Guidelines</vt:lpstr>
      <vt:lpstr>Variable Worksheet</vt:lpstr>
      <vt:lpstr>System Variables</vt:lpstr>
      <vt:lpstr>Active Mode in Processing</vt:lpstr>
      <vt:lpstr>Drawing and Frames</vt:lpstr>
      <vt:lpstr>Motion with Variables</vt:lpstr>
      <vt:lpstr>TMNT:  Donatello</vt:lpstr>
      <vt:lpstr>Donatello with a Variable</vt:lpstr>
      <vt:lpstr>Stopping Motion</vt:lpstr>
      <vt:lpstr>Falling Into Place</vt:lpstr>
      <vt:lpstr>Falling Into Place</vt:lpstr>
      <vt:lpstr>Summary</vt:lpstr>
      <vt:lpstr>Variable Practice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&amp; Datatypes CSE 120 Spring 2017</dc:title>
  <dc:creator>Justin Hsia</dc:creator>
  <cp:lastModifiedBy>Justin Hsia</cp:lastModifiedBy>
  <cp:revision>82</cp:revision>
  <cp:lastPrinted>2017-04-04T09:54:07Z</cp:lastPrinted>
  <dcterms:created xsi:type="dcterms:W3CDTF">2017-04-04T06:17:26Z</dcterms:created>
  <dcterms:modified xsi:type="dcterms:W3CDTF">2019-01-17T00:07:19Z</dcterms:modified>
</cp:coreProperties>
</file>