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86" r:id="rId2"/>
    <p:sldId id="258" r:id="rId3"/>
    <p:sldId id="294" r:id="rId4"/>
    <p:sldId id="260" r:id="rId5"/>
    <p:sldId id="261" r:id="rId6"/>
    <p:sldId id="263" r:id="rId7"/>
    <p:sldId id="264" r:id="rId8"/>
    <p:sldId id="267" r:id="rId9"/>
    <p:sldId id="268" r:id="rId10"/>
    <p:sldId id="292" r:id="rId11"/>
    <p:sldId id="288" r:id="rId12"/>
    <p:sldId id="289" r:id="rId13"/>
    <p:sldId id="290" r:id="rId14"/>
    <p:sldId id="291" r:id="rId15"/>
    <p:sldId id="293" r:id="rId16"/>
    <p:sldId id="271" r:id="rId17"/>
    <p:sldId id="287" r:id="rId18"/>
    <p:sldId id="270" r:id="rId19"/>
    <p:sldId id="273" r:id="rId20"/>
    <p:sldId id="272" r:id="rId21"/>
    <p:sldId id="274" r:id="rId22"/>
    <p:sldId id="279" r:id="rId23"/>
    <p:sldId id="280" r:id="rId24"/>
    <p:sldId id="285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9246" autoAdjust="0"/>
  </p:normalViewPr>
  <p:slideViewPr>
    <p:cSldViewPr snapToGrid="0">
      <p:cViewPr varScale="1">
        <p:scale>
          <a:sx n="84" d="100"/>
          <a:sy n="84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8T22:37:11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10840 5064 232 0,'-9'-18'88'0,"9"18"-69"0,0 0-3 0,0 0-6 15,0 0-6-15,0 0 0 16,3-3 13-16,0 0 6 16,0 1-11-16,2-1 2 0,4 0 2 15,0 1-4-15,3-1-2 16,3 0 1-16,6 3 0 16,9 0-1-16,-3 0 1 0,5 0-4 15,4 0 1-15,0-2-3 16,5-1 0-16,4 1 5 15,6-1 4 1,-1 3-10-16,4 3-1 0,-1 2-1 16,1-3 1-16,-3 1 1 15,2 0 0-15,7-3-2 16,-1 0 1 0,4 0 2-16,-1 0 2 15,-5 0-1-15,-4 0 1 0,1 0-2 16,-1 0 0-16,1-3-6 15,3 3 1-15,2 0 0 16,-2 3 0-16,-1-1 0 16,-2 1 2-16,-1-3-1 15,4 0 2-15,3 0-2 16,8 0 2-16,-3 0-2 16,-5 0-1-16,-3 0 1 0,-4 0 1 15,-2-3 1-15,-1 1 1 16,4-4 2-16,2 4 1 15,1-1-3-15,0 3-1 16,-1 3-1-16,-2-3-2 16,-4 0 1-16,4 0-1 15,-4 0 0 1,4 0 0-16,0 0 0 16,-1 2 0-16,1 1 0 0,-4 0 0 15,-2-1 0-15,0-2 2 16,2-2-1-16,4-1 2 15,-1 3-4-15,4 0 0 16,0 0 1-16,-7 0 0 0,4 0 0 16,-7 0 0-16,1-3 0 15,0 1 0-15,2-1 0 16,4 3 2-16,-1 0-1 16,1 0 2-16,-3 3-2 15,-4-1 2-15,-2-2-2 16,-1 0 2-16,1-2-2 15,0-1-1-15,-1-2 1 16,-11 2-1-16,-6 1 0 16,15-1 2-16,-10 0-3 15,4 3 0-15,-6 0 1 16,6 0 0-16,-7 0-5 16,7 0-1-16,-6 0-17 15,3 0-5-15,-7 0-43 16,4 0-19-16,-6 0 47 0,0 0 24 15</inkml:trace>
  <inkml:trace contextRef="#ctx0" brushRef="#br0" timeOffset="9753.7886">15778 4186 196 0,'-6'-8'74'0,"9"5"-58"0,-3 0 16 0,0 3 4 16,0 0-16-16,0 0-3 15,0 0-7-15,0 0-1 16,3 6-5-16,0 4 8 0,-3 9 5 15,3 10 10-15,-3 13 8 16,0 6-5-16,-3 15-1 16,0 12-14-16,0 4-4 15,0-2-7-15,3-9-3 16,0-9 0-16,0-9-1 0,-3-8-3 16,0-7 0-1,0-9-9-15,3-7-5 16,0-11-62-16,0-11-25 15,6-16 51-15,3-18 27 16</inkml:trace>
  <inkml:trace contextRef="#ctx0" brushRef="#br0" timeOffset="10132.1254">16001 4151 316 0,'12'-31'118'0,"-9"15"-92"0,3 5-3 15,0 8-5-15,3 1-16 16,8 2-3-16,10 0-3 16,15-3 3-16,17 1 0 15,16 2 1-15,17 0 0 0,21-3 2 16,15 3 1-16,12-3 3 16,21 1 1-16,12-4-1 15,26 4 1-15,9-4 0 16,16 4 3-16,8-4-7 15,15 6-2-15,-3-2 14 0,3 2 10 16,3 0-11-16,-6 0-2 16,0 0-6-16,-3 0-1 15,-9 2-1-15,-5 1 2 16,-13-3 3-16,-12 5 2 16,-20 1-3-16,-15 2 0 15,-19 2-7-15,-17 3-3 16,-15-2-48-16,-17-3-21 0,-16-5 36 15,-18-1 17-15</inkml:trace>
  <inkml:trace contextRef="#ctx0" brushRef="#br0" timeOffset="10881.4677">16099 4813 260 0,'-24'2'99'0,"12"-2"-77"0,6 6-24 0,6-1-17 15,0 0-11-15,3 1-2 16,3 2 13-16,3-1 6 0,0 1 9 16,-3 0 6-16,3-2 4 0,-3-1 4 15,0-2 1-15,-6-3-8 16,0 2-1-16,-6 4-20 16,-3-4-8-16,0 1 14 15,0-3 5-15,-3 0 19 16,0 0 9-16,1 2 3 15,-1 1 3-15,0 0 0 16,3-3 3-16,0 2-10 0,0 1-4 16,6 0-5-1,6 2-2-15,9 0 8 0,12 1 4 16,14-4 2-16,22-2 1 16,23 0-2-1,24 0 1-15,36 0-13 16,24 0-6-16,32 0-2 15,34-2-2-15,28-1 6 16,25 3 6-16,24 0 7 0,17-3 3 16,10 3 0-16,11 6 1 15,0 1-7-15,-6 1-1 16,-20 6-9-16,-19 4-4 16,-20-2-1-16,27 8-1 0,-51 0-9 15,-30-1-2-15,-39 1-40 16,-26-3-17-1,-24-7 35-15,-27-12 17 0</inkml:trace>
  <inkml:trace contextRef="#ctx0" brushRef="#br0" timeOffset="12445.4953">2395 5456 184 0,'21'-3'71'0,"-3"0"-55"0,17 1-5 15,-14-1-3-15,9-2-9 16,12-3-2-16,8 0 2 15,10-3 2-15,11 3 0 16,7-2 15-16,11-1 9 0,12 6-2 16,12 0-1-16,3-1-6 15,15 6 0-15,6 0-14 16,9 0-3-16,9 6 4 16,3-4 3-16,5 1-1 0,1 2 2 15,0-5 0-15,-1 3 1 16,-2-3 4-1,-6-3 3-15,-6 1 0 0,-3-1 4 16,-12 0-9-16,3 1-1 16,-12 2-5-16,-9 0-3 15,-12-3 0-15,-12 0 1 16,-9 3-1-16,-11-2 2 16,-10 2-2-16,-8 0-1 15,-6 0 3-15,-10 0 0 16,-5-3 1-16,-6 3 0 15,-3 0 2-15,-7 0 1 16,-2-3-1-16,-3 3 1 0,-3 0-2 16,0 0 0-1,-3 0-6-15,0 0 1 0,0 3 0 16,0 5 0-16,-3 3 0 16,3 5 0-16,-6 13 0 15,0 16 0-15,-3 13 0 16,0 8 0-16,0 5 0 15,0 6 0-15,3 8 0 16,0-1 2-16,3-9-3 16,0-9 0-16,0-11 1 15,-3-7 2-15,0-11 1 16,-3-3 1 0,0-7 0-16,0-6 0 0,0-3-2 15,0-4-2-15,0-4 1 16,3-2-1-16,-3 0 2 15,-3 0 1-15,-3-5 1 16,-6-3 0-16,-9 0-5 16,-8 0-1-16,-13 0 1 0,-8-3 2 15,-16-5 0-15,-11 0-1 16,-19 3 5-16,-14 0 1 16,-21-3-2-16,-17 8-3 15,-19-6 0-15,-24 6 1 16,-14-2-1-16,-15 4 2 0,-21-4-2 15,0 4 2-15,-12 4-2 16,-6 2-1-16,6 5-15 16,3 3-5-1,9 5-61-15,12 3-24 16,17 5 54-16,16 0 26 16</inkml:trace>
  <inkml:trace contextRef="#ctx0" brushRef="#br0" timeOffset="28083.6118">8920 15793 296 0,'3'-8'110'0,"0"3"-86"0,0 2 0 16,-3 3-6-16,0-3-2 16,0-2 4-16,-3-3 7 15,-3 0 6-15,-3-5-18 16,-6 0 7-16,-6 0 2 0,-6-6-4 15,-6 3 1-15,-5 0-10 16,-10 0-2-16,-2 3-3 16,-4 3 1-16,-6-1-4 0,-2 3 0 15,-4 0 1 1,-2 3 2-16,0 5-3 0,-1 3-2 16,-2 2 0-16,-4 0-1 15,1 0 0-15,-1 6 0 16,4 2 0-16,2 3 0 15,4 3 0-15,5 2 0 16,1 3 0-16,2-1 0 16,4 7 2-16,2 1 3 15,4 4 0-15,2-1 0 16,6 0-3-16,4 1 1 16,5 2-4-16,6 5 0 15,6 3-1-15,6 0-2 16,9 8 7-16,6-3 3 15,9-2-3-15,6-3 0 16,9 0 1-16,5-5 0 16,10-1 0-16,6-2 0 15,5-5 0-15,13-3 0 0,8-2 0 16,7-3 0-16,-1-3-2 16,3-8 1-16,1 0 0 15,-1-2 1-15,6-9-2 16,-5-4-2-16,2-9 3 15,3-2 0-15,7 0-1 16,-4-1-2-16,-3-4 1 16,-6-1-1-16,-2-2 0 15,-4-5 0-15,-2 7 0 0,-10-7 2 32,-2-3-3-32,-7 0 0 0,-5-1 3 15,-10-7 1-15,-2 3-1 0,-6-8 1 16,-6-1-2-1,-7-7 2-15,-8-3 0 16,-12-5 1-16,0 10-2 16,-26-18 1-16,-13 5-2 0,-9 11 2 15,-2 10-9-15,-1 6-1 16,0 13-128-16,1 10-57 16,-7 9 97-16,16-6 47 15</inkml:trace>
  <inkml:trace contextRef="#ctx0" brushRef="#br0" timeOffset="34014.3828">17346 15748 364 0,'-3'-21'134'0,"6"21"-104"0,-3-5-4 0,0 2-7 16,0-2-9-16,-3-1 2 0,-3-2 7 15,-3-2 2-15,-8-1-10 16,-7-5 0-16,-6 3 0 0,-9 3-4 15,-5-1-2-15,-7-2-5 16,-6-1 0-16,-5 4 0 16,-4-1 0-16,-2 1 2 15,0 2 1-15,-1 0-1 16,1 3-2-16,-7-1 3 16,1 6 0-16,-1 8 1 15,-2-2 0-15,3 4 2 16,-7 1 3-1,1 5-2-15,2 5 1 0,4 5-5 16,6 3-2-16,5 8 6 16,7 3 3-16,2 8-5 15,6-1-3-15,4 1-1 16,8-3 1-16,12 13-1 16,6 3 2-16,12 2-2 15,9 6 2-15,12-3 2 16,6-5 2-16,9 0-1 15,6 0 1-15,5-6-2 0,10-2 2 16,8-5-2-16,7-6 0 16,5-2-1-16,13-11 2 15,11-2-3-15,9-12 0 16,0 4-1-16,12-8-2 16,0-3 1-16,3-8-1 15,-2-6 0-15,5 1 2 16,0-8-1-16,-6-1 2 0,0-7-2 15,-3-5-1-15,-3-1 1 16,-3-2 1-16,-15 0 1 16,-8-3 1-16,-10 1 2 15,-11-9 1 1,-10-2 8-16,-11-17 2 0,-15-9-6 16,-18 4-4-1,-18-10-4-15,-12 0 0 16,-24-8-7-16,-8 0 1 15,-10 13-28-15,-2 11-11 0,-1 16 21 16,-8 13 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8T22:39:05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9766 184 0,'-3'-3'71'0,"3"3"-55"0,0 0 2 0,0 0-3 16,0 0 7-16,6 0 6 16,0-3 8-16,0 3 2 0,3 0-20 15,-3 0 1-15,0 0 1 0,3 0-5 16,3 0 2-16,3 3 3 15,6 0 2-15,2-3-9 16,10 0-5-16,9-3 1 16,5 0 2-16,7 1 2 15,6 2 3-15,-1-5-3 16,4 2 2-16,2 0-2 16,7-2 0-1,-1 2-3-15,0-2-1 16,1 5-5-16,-1-5-3 15,1 2 0-15,-1-2 1 16,1 5-1-16,-4-3-1 0,1 6 1 16,-4-6-1-1,-2 3 0-15,-1 0 0 0,4 0 0 0,-1 0 0 16,3 5 0 0,-5-5 2-16,-1 3-1 0,1 0-1 15,5-1 1-15,7-2 1 16,-1 6-1-1,4-1-1-15,-1 0-2 0,0-5 1 16,1 3 1-16,2 2 2 16,-5 0-3-16,-1 1 0 15,0-1 1-15,1-5 0 16,2 3 0-16,1-1 0 16,-4 1 0-16,-3 0 2 15,-2 2-3-15,-4-5 0 16,-11 3-28-16,-3-1-13 0,-10 1 22 15,-2 2 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8T23:55:3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6699 9726 176 0,'-6'3'68'0,"3"-1"-36"0,3-2-18 0,0 0 20 0,0 0-8 16,0 0-3-16,0-2-7 15,0 2 0-15,3-3-9 16,0 0 0-16,3 1 3 0,3 2-4 16,3-3-1-16,6 3 0 15,6 0-1-15,5 3-2 16,13-1 1-16,9 1-2 15,8 2 2-15,10 1-2 16,5-4-1-16,12 4 1 16,7-6 1-16,2 0-1 15,0-3-1-15,3 6-2 16,-5-3 1-16,-1-3 3 16,-3 3 3-16,-5 0 0 15,-7-3 0-15,-3 3 1 16,-5 0 1-16,-7-2-1 15,-2 2-1-15,-7 0-6 0,-5 0 1 16,-6 2 2-16,-7-4 3 16,-5 2 0-16,-6 0 0 15,-3 0 3-15,-6 0 3 16,-3 0 0-16,-6 0 3 16,-6 0-5-16,-3 0-1 15,-3 0-2-15,-6-3 1 16,-6 3-4-16,-6 0 0 15,-9-3 1-15,-11 1 0 16,-7-1-2-16,-11 3-2 0,-7 0 1 16,-11 0 1-16,-4 0-1 15,-5 0 2-15,-3 3-2 16,-6-3-1-16,-1 2 1 16,4 1 1-16,3 0-3 15,9-1-2-15,8 4 6 16,10-1 3-16,5 3-6 15,12-3-1-15,13 0 0 16,5 1 0-16,9-1-4 16,9 0-1-16,9 6 0 15,12-1 4-15,9 1 1 16,12-3 1-16,12 0-3 16,14-3 2-16,10 1 1 0,5 1 0 15,9-1 0 1,7-1 0-16,2 3-3 15,-3 0 0-15,-5-3 4 0,-4 0 1 16,-8 1-3-16,-10-4 1 16,-11 1 2-16,-13 0 1 15,-8-3 1-15,-9 0 2 16,-12 0-1-16,-12 0 0 16,-12 0-1-16,-15 0 0 15,-8-3-5-15,-13 3 1 16,-5 0 0-16,-4 0 2 15,1 0-3-15,5 3 0 16,6-3 1-16,10 2 0 16,8-2 0-16,9 3 0 15,6 0-7-15,9 2 0 0,6 0-6 16,15 1 1-16,6 1-18 16,15 4-8-16,6 2-60 15,14 16-23-15,-2 0 7 16</inkml:trace>
  <inkml:trace contextRef="#ctx0" brushRef="#br0" timeOffset="1">18317 9562 180 0,'-9'-18'68'0,"9"18"-36"0,-3-3-33 0,0 3 15 16,3 0-1-16,-3 0 4 16,0 0 13-16,0 0 8 0,3 0-20 15,0 0-1-15,0 0 0 0,0 0-9 16,0 0-2-16,0 0-6 16,0 0-1-16,-3 0 1 15,3 3 0-15,0-3 0 16,0 0 2-16,0 0-1 15,0 0-1-15,0 0-2 16,0 0 1 0,3 2 1-16,6 1 2 15,6 5 3 1,11-3 4-16,13 0-2 16,18 1 1-16,14-1-3 15,24 6 0-15,18-9-3 16,18 6 1-16,3 3 0 15,9-3 3-15,-3 5-3 16,-3-3 0-16,-9-2 1 16,-3-10 0-16,-18 7-5 0,-11-2 1 15,-19 2 2 1,-12-2 1-16,-14-3-1 0,-12 0 1 16,-10 0-2-16,-5 0 2 15,-9 0-18-15,0 0-6 16,-6 5-45-16,-3 0-18 15,-6 3-35 1</inkml:trace>
  <inkml:trace contextRef="#ctx0" brushRef="#br0" timeOffset="2">1422 5252 232 0,'-39'8'88'0,"39"-5"-48"0,-6-3-36 0,6 0 19 16,0 0 0-16,0-3 6 15,0 0-5-15,0-2 0 16,0-21-7-16,6-6 0 16,-6-8-10-1,9-8-2-15,6-7-1 0,0-14 2 16,6-10-5-16,-10-3-1 15,4-11-2-15,0-5 0 16,6 3 4-16,-12 5 3 16,0 13-2-16,3 11-2 15,-3 3 0-15,3 10-1 16,-3 8-3-16,-3 10 2 16,-1 9 1-16,4 5 2 15,-6 2-1-15,3 11-1 0,6 3-2 16,3 18 1-16,3 11-1 15,3 10 0-15,9 25 2 16,5 12 2-16,10 8-1 16,3 9-1-1,-4 2 1-15,-2-3-1 0,-3-13 0 16,-4-10 2-16,-8-6 1 16,-6-11 1-16,0-10 4 15,-6-7 5-15,-6-7-3 16,-9-7 2-16,-9-5-3 15,0-6 0-15,-9-2-5 16,-12-11-3-16,-6-3 0 16,-11 1-1-16,-1-4-3 15,-8-1 2-15,-4-1-1 0,-11-3-2 16,-10 3 3-16,-2-5 0 16,-3-3 3-16,5 6 3 15,7 5-2-15,-4-3-2 16,13 2 2-16,8 4 0 15,13 2-1-15,14 3 1 16,12-3-11 0,27-3-2-16,21-2 0 15,8-6 6-15,19-4 2 16,29-9-1-16,10-5 2 16,2 0 1-16,12-6 0 15,6-2-3-15,0 0 2 0,-18 6 1 16,-2 4 0-1,-16 6 0-15,-9 5 2 0,-8 3-1 16,-12 5 2-16,-28 11 9 16,-8 5-2-1,-21 13-1-15,-9 16-4 16,-23 19-4-16,-13 10 0 16,-20 19 1-16,-16 16-1 15,1 5 2-15,6-3 0 16,-1-5 3-16,4-6-3 15,11-4 0-15,16-17-1 16,-1-10-2-16,12-8-8 0,10-10-5 16,8-9-26-16,9-7-13 15,6-9-16-15,15-5-8 16,12-13-54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8T23:57:17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15581 13076 244 0,'3'0'90'0,"3"5"-48"0,6 11-45 0,-6-6 19 15,6 9 5-15,0 7 7 16,0 6-3-16,3 0-3 15,2 5-12-15,-2-8-4 0,0 0-2 16,-3-5 0-16,0-3 0 16,0 0 0-16,-3-2 0 15,0-3-2-15,0 0 1 16,-3-1-4-16,0-1 0 16,0-4 3-16,0-2 3 15,-4 0-2-15,1-3 0 16,0-2 8-16,3-3 2 15,0-3-2-15,3-4 1 16,3-4-7-16,6 0-1 16,3 1-2-16,0-3 1 15,0 2-4-15,2-2 0 0,1 0 1 16,0-1 0-16,0 1 0 16,-3 0 0-16,-3 2 0 15,-4 1 0-15,-2 2-7 16,0 0-3-16,-3 2-14 15,-3 1-5-15,0 0-18 16,-3 0-8-16,0-1-61 16,3 4-42-1,-3-1 69-15</inkml:trace>
  <inkml:trace contextRef="#ctx0" brushRef="#br0" timeOffset="1">15787 13420 204 0,'-6'0'77'0,"6"2"-42"0,0-2-23 0,0 0 19 16,3 0-3-16,0-5 1 15,0-6-3-15,0-2-1 16,2-3-14-16,7-5 2 0,3-5 1 16,6-11-1-16,6-6 0 15,3-7-5-15,8 0 0 16,1 2-3-16,3-2 2 16,2 0-4-16,-2 2 0 15,-3-5 5-15,-1 5 5 16,-2 6-1-16,0 2 1 15,-6 3-5-15,-4 8-3 16,-2 5-5-16,-6 3 0 16,-3 5 0-16,-3 3 0 0,-3 3-14 15,-3-1-5-15,-3 3-15 16,0 3-3-16,-3 0-58 16,3-1-23-16</inkml:trace>
  <inkml:trace contextRef="#ctx0" brushRef="#br0" timeOffset="2">16665 12187 172 0,'-3'0'66'0,"6"2"-36"0,-3 4-26 16,3-1 13-16,-3 3 3 15,-3 8 4-15,0 8-8 16,-3 2-4-16,3 0-7 16,0 4-4-16,6-7 2 0,0-1-2 15,0-7 2-15,3-1 0 16,0-4 3-16,0-2-1 16,0 0 0-16,2-5-3 15,1-3 1-15,0-3-2 16,0 0-1-16,-3-2-2 0,0 0 1 15,0 0-1 1,0 2-2-16,0 0 0 16,0 3 3-16,0 3-2 0,0 2-1 15,3 1 3-15,0 1 0 16,0 1-2 0,3-2 2-16,-1 4 1 0,1-7 2 15,0-3 5-15,0 0 4 16,0-3 2-16,-3 1 5 15,0-6-4-15,0-3 2 16,-3-2-5-16,-6 0 1 16,3-8-5-1,-6-3-2-15,0 3-7 0,0 2-1 16,0 0-17-16,0 6-4 16,0 3-34-16,0 2-15 15,3 2-31 1</inkml:trace>
  <inkml:trace contextRef="#ctx0" brushRef="#br0" timeOffset="3">16986 12285 192 0,'0'5'74'0,"3"5"-40"0,6 6-35 16,-6-10 12-16,3-1-1 15,3 0 1-15,0-2-1 16,0 0 1-16,3-3-6 15,3 0 1-15,-4-3 1 0,4-5-1 16,-3 0-1-16,-3-8-3 16,0 6-2-16,-3-1 3 0,-6 0 0 15,-3 1-4-15,-6-1-1 16,-3 3-4-16,-3 0-1 16,0 6 1-16,1 2 2 15,-1 2-1-15,0 6 4 16,3 8 0-1,0 0 1-15,3 3 4 0,3 4 5 16,3 1 1-16,6-3 2 16,3 1-4-16,3-1-3 15,6-3 0-15,0-5-1 0,9-2-7 16,-1-8 0 0,1-6-45-16,3-2-18 0,-3-6-33 15</inkml:trace>
  <inkml:trace contextRef="#ctx0" brushRef="#br0" timeOffset="4">17248 12205 244 0,'-9'3'90'0,"12"-3"-48"0,0 0-40 15,-3 0 19-15,3 0 4 16,0-3 5-16,3-2-12 15,0-3-3-15,-3 0-9 16,3-3-4-16,-3 1-1 0,0-1-8 0,-3 1 0 16,0-1-26-1,-3 1-8-15,0-4-36 16,3 4-14-16,0 2 2 16</inkml:trace>
  <inkml:trace contextRef="#ctx0" brushRef="#br0" timeOffset="5">17415 11994 176 0,'-6'13'66'0,"9"8"-36"0,-3 5-33 0,0-10 11 0,3 11 9 16,-3 7 6-1,0 6 0-15,0 0 0 16,-3-3-12-16,3 0-7 0,3-3 0 15,0-8-3-15,0-2 2 0,3-5-7 16,-3-6 1-16,0-2-26 16,3-6-8-16,0-5-58 15</inkml:trace>
  <inkml:trace contextRef="#ctx0" brushRef="#br0" timeOffset="6">17537 12002 216 0,'-6'-6'82'0,"9"6"-44"0,0 3-44 15,0 10 16-15,-3 3 1 16,0 10 7-16,0 11 6 16,0 8-12-1,0 8-2-15,0-2-3 0,0-4-1 0,0 1-1 16,0-8-6-16,0-6-1 15,0-5-65-15,3-2-30 16,0-17-2 0</inkml:trace>
  <inkml:trace contextRef="#ctx0" brushRef="#br0" timeOffset="7">18040 12007 200 0,'9'-11'77'0,"-6"11"-42"0,-3 0-21 0,0 0 22 0,0 0-18 15,0 6-3 1,0 12-5-16,-3 8-6 16,0 9 3-16,0 2 2 0,0 11-5 15,0-3-2-15,3-3 1 16,0-2 2-16,0-6-2 15,3-8-2-15,0-4-20 16,3-4-10-16,0-5-49 16,3-5-60-16,3-8 36 15</inkml:trace>
  <inkml:trace contextRef="#ctx0" brushRef="#br0" timeOffset="8">18141 12221 248 0,'-9'-3'93'0,"12"3"-50"0,3 3-57 0,0 0 11 16,0 2-1-16,3 0 1 15,3 1 11-15,0-1 5 16,3 0-6-16,-1-2 2 0,4 2 2 16,0-2-6-16,0-3-3 15,-3 0 1-15,-3-3 2 16,0 1-2-16,-3-1-2 0,-3-2 2 15,-3-1 2-15,-3-2-2 16,-3 0-2-16,-3-2 0 16,-6 2-1-16,0 3-3 15,-3 2 2 1,0 6 1-16,-3 2 0 0,3 3-3 16,0 2 2-16,4 6 1 15,2 5 2-15,6 1 1 16,3-4 3-16,6 3-1 15,3-2 0-15,2-3-3 16,7 0-2-16,3-6-10 16,3 1-4-16,3-6-22 15,0-5-7-15,5-5-65 16</inkml:trace>
  <inkml:trace contextRef="#ctx0" brushRef="#br0" timeOffset="9">18537 12181 248 0,'-18'-8'93'0,"12"8"-50"0,-12 6-46 0,6-1 16 16,0 3-3-16,-2 3 1 15,-1-1 1-15,0 6 0 16,0 5-6-16,3 3-2 0,3 0 0 16,3 0 0-16,6-3 0 15,3 0 0-15,3-5 0 16,3-3 0-16,6-5 2 15,3-3-3-15,0-5 0 16,-4-2-6-16,1-6-2 0,-3-3 2 16,-3-7 3-1,-3-4 1-15,-3 1 2 0,0 0-2 16,-3 5 2-16,0 3 0 16,0 2 1-16,0 6-5 15,0 3-1-15,0 2-2 16,0 7 3-16,3 9-2 15,0 3-1-15,3 2 3 16,3-2 2-16,3-4-16 16,0 1-6-16,3-2-28 15,-3-4-9-15,2-2-48 16</inkml:trace>
  <inkml:trace contextRef="#ctx0" brushRef="#br0" timeOffset="10">18656 12234 228 0,'-9'-2'85'0,"12"4"-46"0,-3 1-48 0,3 0 12 15,0 7-7-15,0 6 3 16,0 3 6-16,3-1 5 16,-3 3-5-16,0-2-1 0,0-1 0 15,0-2-2-15,0-5 1 16,0-1 2-16,0-2 4 15,0-2 5-15,-3-6 3 16,3 0-3-16,0-6 2 0,0-7-5 16,3 0 1-16,0-11-5 15,5 0-2-15,-2 3-2 16,3 0-3-16,0 5-4 16,-3 3 0-16,0 2-16 15,0 3-6-15,0 0-23 16,3 3-6-16</inkml:trace>
  <inkml:trace contextRef="#ctx0" brushRef="#br0" timeOffset="11">18882 12256 184 0,'0'18'71'0,"3"-10"-38"0,0 13-28 0,0-13 28 15,-3 3-7 1,0-1-4-16,0-2-4 16,0 0-10-16,0-3-3 0,0-2-1 15,0-3 2-15,0 0 1 16,3-3-3-16,0-5-1 16,0-7 1-16,6-1 2 15,3-5-8-15,0 5 0 16,-3 2-2-16,3 7 2 15,0 1-4-15,2 6 2 0,1 3 2 16,0 7 3-16,0 6 6 16,0 0 6-1,-3 3-5-15,0-3 0 0,-3-1-4 16,0-1-1-16,-3-4-3 16,0-2-1-16,-1-2-50 15,4-6-20-15,6 0-42 16</inkml:trace>
  <inkml:trace contextRef="#ctx0" brushRef="#br0" timeOffset="12">19570 11893 184 0,'6'-3'71'0,"0"3"-38"0,6 8-25 0,-6 0 18 15,-1 5 5-15,1 9 5 0,-3 4-2 16,0 3 0 0,-3 3-19-16,0 2-7 0,0 3-1 0,-3-5-4 15,0-3 0 1,0 0 1-16,0-5 0 0,3-5-2 16,-2-6 1-16,2-2 0 15,-3-4 3 1,0-9-1-16,3-3-7 15,0-6-3-15,3-2-3 16,5-6 2-16,4 1 2 16,6 2 2-16,0 3-1 15,3 2 1-15,-3 3 0 16,0 3-2-16,0 2 3 16,-1 6 2-16,1 5 6 0,-3 2 4 15,-9 3-9-15,3 1 0 16,0-1 0-16,-9 0 3 15,0 3-7-15,6 3 0 16,-6-4-27-16,6-1-10 16,3-1-40-16,6-5-15 15,3-11-3 1</inkml:trace>
  <inkml:trace contextRef="#ctx0" brushRef="#br0" timeOffset="13">20004 12176 248 0,'-9'11'93'0,"9"-1"-50"0,-6 9-50 0,6-11 16 16,-3 5 5-16,3 6 6 0,0-1-2 16,3 1 0-16,3-1-10 15,3-2-1-15,3-3 0 0,0-2 1 16,0-3 2-16,0-3 1 15,0-2 3-15,3-6-3 16,-3-5-1-16,0-3-4 16,-3-4-1-16,-4-4-3 15,-8-7 1-15,-5 2-4 16,-4 0-2-16,-6 3-3 0,-3 2-1 16,-3 3-12-16,3 6-3 15,3 2-12 1,4 3-4-16,2-1-18 0,6 4-4 15,3-1-41 1</inkml:trace>
  <inkml:trace contextRef="#ctx0" brushRef="#br0" timeOffset="14">20153 12152 212 0,'-3'6'82'0,"6"2"-44"0,-3 10-44 0,0-7 14 16,0 2 2-16,0 3 3 16,0 5 2-16,0-3 1 0,3 1-8 15,0-1-5-15,3 1 0 16,3-8 0-16,-3-3 1 0,3-1 2 16,0-4 3-16,3-6-4 15,0-7-3-15,3-1-4 16,-4-5 1-16,1 1-8 15,-3 4-2-15,0 3 1 16,-3 5-1 0,0 9 4-16,-3 4 4 15,0 3 2-15,0 3 1 16,3-2 2-16,3-1 3 16,0-3 4-16,3-2 5 15,0-2 3-15,3-6 0 0,5-3 1 16,-2-2 4-16,-3-9 1 15,-3-4 3-15,-6 2 1 16,-6-5-10-16,-6 5-5 16,-3 0-14-16,-3 0-4 15,0 3-30-15,0 0-12 16,-3 2-101 0</inkml:trace>
  <inkml:trace contextRef="#ctx0" brushRef="#br0" timeOffset="15">21070 11888 220 0,'-3'-3'85'0,"6"8"-46"0,-3-5-43 0,0 6 13 16,0 7 1-16,3 8 6 15,0 11 3-15,0 8 1 16,-3 7-11-16,3 6-3 0,-3 3 0 16,0-3-3-16,3-3 0 15,0-8 1-15,-3-5 0 16,0-10-22-16,0-6-8 15,0-8-36-15,-3-8-15 16,-3-13-17 0</inkml:trace>
  <inkml:trace contextRef="#ctx0" brushRef="#br0" timeOffset="16">20874 12176 280 0,'-21'-3'107'0,"21"3"-58"0,0 0-57 15,0 0 18-15,0 0-7 16,9-2 3-16,3-1-1 16,5-2 2-16,7-3-4 15,9 0-2-15,3 0 2 0,2-2-20 16,10 4-8-16,-3-2-29 16,-1-2-13-16,-5-1-34 15</inkml:trace>
  <inkml:trace contextRef="#ctx0" brushRef="#br0" timeOffset="17">21269 12184 236 0,'-20'24'90'0,"17"-11"-48"0,0 3-49 0,3 3 16 16,3-1 1-16,0 1 3 16,3-1 0-16,5-5 2 15,7-2-8-15,3-6-2 0,3-5-1 16,0-10 4-16,0-6 3 15,-7-5-2-15,-8-1 0 16,-6 1 1-16,-6 3 1 16,-9-1-5-16,-5 6-2 15,-7 2-11-15,-3 6-3 16,-6 5-41-16,3 5-17 16,10 1-51-16</inkml:trace>
  <inkml:trace contextRef="#ctx0" brushRef="#br0" timeOffset="18">21832 12131 140 0,'0'-8'52'0,"0"8"-28"0,0-2-8 0,0 2 16 16,0 0-4-16,0 0 0 15,0 0-13-15,0 8-6 16,0 2-6-16,0 3 0 0,0 3 2 16,3 0 0-16,0 0 0 0,0 2-6 15,3-2-1 1,0 3 3-16,0-3 1 0,6-6 0 16,-3-7-2-16,5 0-2 15,-2-3 1 1,0-6-4-16,-3 1 1 0,0 0 0 15,0 2-1-15,-3 0 6 16,-3 1 1-16,3 2-5 16,-3 5 0-16,0 0-1 15,3 6 2-15,0-3 3 16,3 0 2-16,0 2 1 16,3-4 2-16,2-1 3 15,1-10 5-15,3-1-2 16,-3-9 3-16,6-1-4 15,-6 0 1-15,-3 0-7 16,0 0-1-16,-3 0 2 0,-3 0 3 16,-9 3-6-16,0 2-2 15,-9 4-21 1,3 1-9-16,0 1-5 16,3 2-15-16,3 1-4 15</inkml:trace>
  <inkml:trace contextRef="#ctx0" brushRef="#br0" timeOffset="19">22261 12115 212 0,'-6'3'79'0,"6"2"-42"0,0 6-43 15,0-6 12-15,0 3 9 16,0 3 10-16,3-1-7 16,0 1-2-16,0-1-9 15,0-2-7-15,0 0-3 0,-1-2 4 16,-2-1 3-16,0-3-1 16,0-2 0-16,0 0 1 15,0 0 0-15,0-2-2 16,-2-3 1-16,2-3 0 15,0 0 3-15,0 0-3 0,0-3 0 16,2 3 1-16,4 0 0 16,0 0-2-16,3 0-2 15,0 0 1 1,3 3-1-16,-3 0-3 0,12 2 0 16,-6 1-14-16,-3 2-4 15,0 0-31-15,-3 2-12 16,2 1-34-1</inkml:trace>
  <inkml:trace contextRef="#ctx0" brushRef="#br0" timeOffset="20">22481 12129 264 0,'-6'2'101'0,"3"3"-54"0,3 9-59 15,0-6 15-15,0 2-3 16,0 1 4-16,3-1-1 15,-3 1-2-15,0 0 0 16,6-4-15-16,-3-1-3 0,-3-6-92 16</inkml:trace>
  <inkml:trace contextRef="#ctx0" brushRef="#br0" timeOffset="21">22430 11962 248 0,'-6'-5'93'0,"12"5"-50"0,0-3-61 0,-3 0 9 15,3 3-13-15,0-2 1 16,3-1-17-16,3-2-8 16,0-3-28-16,9-11-13 15</inkml:trace>
  <inkml:trace contextRef="#ctx0" brushRef="#br0" timeOffset="22">22624 11816 220 0,'-3'24'82'0,"3"3"-44"0,0 7-36 0,0-18 17 0,0 5-6 15,0 13 2-15,0 1-4 16,0-1-1-16,3-2-6 16,0 0-9-16,-3-3-5 0,9 3-5 15,-6-6-4-15</inkml:trace>
  <inkml:trace contextRef="#ctx0" brushRef="#br0" timeOffset="23">22505 12091 316 0,'-6'-5'118'0,"9"-5"-64"0,3 2-65 15,0 5 16-15,3-5-4 0,2 0 3 16,7 0-1-16,0 3-2 16,0 0 0-16,3-1-30 0,3 4-13 15,-1 2-84 1</inkml:trace>
  <inkml:trace contextRef="#ctx0" brushRef="#br0" timeOffset="24">22770 12126 260 0,'-3'3'96'0,"9"-1"-52"0,11 1-54 0,-11-1 16 15,6-2-4-15,0 0 3 16,3-2 0-16,-3-1 2 16,3-2-4-16,-3 0-6 0,0-1-1 15,-3-2-7-15,-3-2-1 0,-6-3-2 16,0 2-1-16,-6 0-6 15,-3 3-1-15,-12 0 12 16,0 11 5-16,0 5 10 16,-3 3 7-16,9-1 0 15,1 1 3-15,2-1 7 16,3 4 4-16,3-1-1 16,6 3 2-16,6 0-11 15,6-1-2-15,6-1-8 16,8-1-2-16,-2-2-7 15,6-6 0-15,-3-3-39 0,5-4-16 16,7-6-62 0</inkml:trace>
  <inkml:trace contextRef="#ctx0" brushRef="#br0" timeOffset="25">23415 11769 244 0,'-8'2'90'0,"8"6"-48"16,0 5-49-16,0 6 16 0,0 5 9 16,0 5 11-16,0 3-9 15,0 5-3-15,0-3-10 16,0 1-5-16,6-1 1 0,-4-2-7 15,1-6 1-15,0-2-34 16,-3-6-13-16,3-2-68 16</inkml:trace>
  <inkml:trace contextRef="#ctx0" brushRef="#br0" timeOffset="26">23216 12033 316 0,'-6'-16'118'0,"9"16"-64"0,3-5-56 0,0 5 22 16,3 0-10-16,12-3 0 0,0 3-9 16,5-2-2-1,-2-1 0-15,15 1-7 0,-3-1 1 16,-4-2-26-16,1-1-10 15,-6 1-33-15,3 0-13 0</inkml:trace>
  <inkml:trace contextRef="#ctx0" brushRef="#br0" timeOffset="27">23552 11792 176 0,'0'6'66'0,"0"18"-36"0,3 18-11 0,-3-26 21 16,0 5 4-16,0 3 5 15,0 13-17 1,-3-5-9-16,0-1-14 0,0 1-6 16,3-3 0-16,0-2-2 15,0-6-1-15,0-5 1 0,0-3-1 16,0-3-9-16,0-4-2 15,0-4-1-15,0-4 2 16,0-6 4-16,3-3 3 16,3 1 0-16,3-1 1 15,0-5 0-15,3 3 0 16,0 2 2-16,0 1 2 0,0 2 1 16,-3 3 1-1,6 2 0-15,-3 8 0 16,2 1 2-16,-5 1 3 0,6 4 0 15,-9 2 2-15,3 1-6 16,-3 1-1-16,0 1-15 16,-3-3-6-16,0-2-37 15,-3-3-16-15</inkml:trace>
  <inkml:trace contextRef="#ctx0" brushRef="#br0" timeOffset="28">23868 12044 280 0,'-6'13'104'0,"6"3"-56"0,6 0-54 0,0-6 19 16,-3 4 1-16,-3-1 3 16,0 3-6-16,0 0-4 15,0-3-4-15,3 0-18 0,-3-5-5 16,3 0-52-16,-3-8-20 15,0-3-13 1</inkml:trace>
  <inkml:trace contextRef="#ctx0" brushRef="#br0" timeOffset="29">23823 11925 312 0,'-12'-6'118'0,"18"4"-64"0,-3 2-67 0,0 0 17 0,-3 0-19 16,0 0-3-16,6 0-44 16,3 0-17-16,0 2-25 15,3 1-9-15</inkml:trace>
  <inkml:trace contextRef="#ctx0" brushRef="#br0" timeOffset="30">23978 12025 244 0,'-6'29'90'0,"9"-7"-48"0,0-1-40 16,-3-11 17-16,0 1 3 16,0 2 4-16,0 0-10 0,3-2-4 15,-3 0-7 1,0-4-4-16,3-1 0 0,-3-6-1 0,0 0 2 16,0-3-6-1,6-5 1-15,-3-5-8 0,3-6-1 16,0-4 7-16,3-1 2 15,0 5 3-15,3 1 0 16,0 5 4-16,-4 2 5 16,7 6 1-16,-3 2 2 15,0 8 0-15,0 6 2 16,-3 2-5-16,6 0-1 16,-3 1-2-16,-3 1-1 0,-3 1-3 15,0-2 1 1,-3-4-20-16,6 1-6 0,-1-3-34 15,4-3-16-15,0-5-48 16</inkml:trace>
  <inkml:trace contextRef="#ctx0" brushRef="#br0" timeOffset="31">24436 12009 264 0,'-5'-5'101'0,"5"3"-54"0,-15 2-44 16,9 0 21-16,6 0 1 15,-9 0 5-15,-3 2-12 16,-3 3-5-16,0 6-8 16,-6 2-6-16,6 0 0 0,0 3 1 15,1 3 2-15,-1-1-1 16,12 1-1-16,0-1-2 0,9-2 1 16,0-2-1-1,6-7 0-15,-1-1 4 16,10-6 1-16,-3-3-1 0,0-2-2 15,-3-3 1 1,-6-3 1-16,3 1-1 0,-3-6 2 16,-3 3-7-16,-3-6 1 15,-3 6-4-15,6 2 2 16,-6 11-10 0,0 8 3-16,3 3 4 15,0 2 3-15,2 6 3 16,4 4 7-16,0 1 7 0,-3 11 0 15,3-1 3-15,-3-2 5 16,-6-6 2-16,-6 1 0 16,3-6-2-16,-6-3-6 15,-12 1-1-15,1-6-19 16,-7-5-6-16,3-5-16 16,-3-3-5-16,-3-6-23 15,10-2-7-15,-1-2 1 16,9-3 0-16,6-6-38 15</inkml:trace>
  <inkml:trace contextRef="#ctx0" brushRef="#br0" timeOffset="32">24704 11964 208 0,'6'-2'79'0,"-3"2"-42"0,-6 0-12 0,-3 2 25 16</inkml:trace>
  <inkml:trace contextRef="#ctx0" brushRef="#br0" timeOffset="33">24684 11975 472 0,'-21'8'52'15,"0"0"-27"-15,6 5-9 0,0-2-5 0,9 2-11 16,0 0-2-16,6 0 1 15,9 1 0-15,3-1-2 16,0 3 0-16,3 2 8 16,-9 1 4-16,3-1 15 15,-12-2 8-15,-9 0-9 16,-9 0 0-16,-9 2-32 16,-6-2-10-16,-5 3-60 15,-4-3-24-15,6-6-55 16</inkml:trace>
  <inkml:trace contextRef="#ctx0" brushRef="#br0" timeOffset="34">17078 12568 220 0,'3'-8'85'0,"12"10"-46"0,-6 1-32 0,-9-3 20 0,3 5-5 15,0 3-1-15,0 6-5 16,-3 4-2-16,0 16-8 16,-6 3 0-16,3 1 4 0,0-4-6 15,6 0 0-15,0-2-2 16,0-3 1-16,0-2-2 15,-3-4-1-15,3-4-24 16,0-3-9-16,0-3-38 16,0-2-17-16</inkml:trace>
  <inkml:trace contextRef="#ctx0" brushRef="#br0" timeOffset="35">17254 12811 240 0,'-3'-3'90'0,"3"6"-48"0,3 0-49 0,0 2 14 15,0 0-1-15,-3 3 6 16,3 3-8-16,-3 2-2 16,3 3-2-16,-3 0 6 0,0 2 4 15,0-2-19-15,0 0-5 16,0-3-76-1,0 1-52-15,0-14 51 16</inkml:trace>
  <inkml:trace contextRef="#ctx0" brushRef="#br0" timeOffset="36">17242 12615 296 0,'-9'-13'110'0,"12"10"-60"0,0 1-69 0,-3 2 13 0,0 0-14 16,3 0-3-16,3 0-25 16,0 0-11-16,3 0-33 15,0-3-15-15</inkml:trace>
  <inkml:trace contextRef="#ctx0" brushRef="#br0" timeOffset="37">17424 12552 244 0,'-3'0'90'0,"6"2"-48"0,0 12-53 0,3-4 11 16,-3 6-1-16,0 5 5 16,0 14 7-16,2 2 5 15,-2 0-8-15,3-3-2 0,0 1 0 16,0-4-1-16,-3 1 0 16,3-5-3-16,-3-6-2 15,0-3-37-15,0-5-15 16,-3-2-56-1</inkml:trace>
  <inkml:trace contextRef="#ctx0" brushRef="#br0" timeOffset="38">17626 12801 184 0,'0'-8'68'0,"0"10"-36"0,0 1-26 15,0-3 17-15,-3 3-1 16,-3-1 4-16,-6 1-1 16,-3 2 2-16,0 3-15 15,1-3-7-15,-1 3-1 0,3-2-3 16,0-1-1-16,3 3 1 16,3-3-1-16,0 0-3 15,6 1 2-15,3-1 1 16,3 0 0-16,3 3 0 15,6-2 2-15,6-6 1 0,-3 0 3 16,2 0-21-16,1 0-9 16,0-3-35-16,0-2-12 15,-3-1-23 1</inkml:trace>
  <inkml:trace contextRef="#ctx0" brushRef="#br0" timeOffset="39">17724 12819 232 0,'0'3'88'0,"3"-3"-48"0,3 5-45 0,0-5 17 15,0 5 0-15,3-2 2 16,3 0-1-16,6-1 2 16,0-2-8-16,-3 0-4 0,-1-2-2 0,1-4-1 15,-6-2 2 1,0 3 1-16,-6 0 3 0,-3-1-3 15,-3-1 0-15,-12 1-10 16,-3 4-5-16,-2 2 1 16,-4 2 2-16,0 6 5 15,3 0 2-15,0 3 4 16,6-1 1-16,4 1 5 16,2-1 3-16,6 1-2 15,6 5 2-15,6 5-2 16,5-5 2-16,10-3-6 15,6 0-1-15,3 1-4 16,-1-6-3-16,4-3-40 0,3-8-17 16,3-10-57-1</inkml:trace>
  <inkml:trace contextRef="#ctx0" brushRef="#br0" timeOffset="40">18364 12557 192 0,'0'0'74'0,"0"3"-40"0,0-3-27 0,0 0 20 15,3 5 6-15,-3 6 4 16,3 7 0-16,-3 9 0 16,0 12-20-16,0 4-8 15,-3-4-2-15,3 6-4 16,-3-5-2-16,3-6-3 0,0-2 1 16,0-5-30-16,0-6-14 15,-3-5-52 1</inkml:trace>
  <inkml:trace contextRef="#ctx0" brushRef="#br0" timeOffset="41">18209 12785 292 0,'0'-8'110'0,"6"-13"-60"0,6 13-61 0,6 5 18 16,0 0 2-16,3 1 3 0,3-6 1 15,3 0 0-15,2 0-7 16,4 0-4-16,-3 0 1 0,-3 3-18 16,-1-1-4-16,-5 1-37 15,-3-3-17-15,-3 0-41 16</inkml:trace>
  <inkml:trace contextRef="#ctx0" brushRef="#br0" timeOffset="42">18522 12589 192 0,'-3'13'74'0,"6"6"-40"0,-3 7-33 0,0 3 16 16,0 0 13-16,0 3 8 16,0 0-6-16,0-6-4 15,0 6-16-15,0 0-8 0,0-6 0 16,-3-5-1-16,3-5 3 15,-6-3-3-15,6-2-2 16,0-11-3-16,3 0-1 16,3-11-5-16,0-2 0 15,3 0-1-15,3 0 1 16,3-3 5-16,0 5 3 16,-1 3 1-16,1 3-1 15,0 2 3-15,-3 6 0 0,0 2 10 16,0 1 6-16,-3 2-6 15,-3 5-2-15,0-3-4 16,-3 6-5 0,0 0-42-1,3-5-17-15,9-3-72 16</inkml:trace>
  <inkml:trace contextRef="#ctx0" brushRef="#br0" timeOffset="43">18832 12848 312 0,'-3'0'115'0,"3"11"-62"0,6 2-64 15,-3-5 16-15,-3 0-2 0,0 2 3 16,0 1-1-16,3 0 2 16,-3 2-4-16,2-3-2 0,1-2 2 15,-3 0-35-15,0 0-16 16</inkml:trace>
  <inkml:trace contextRef="#ctx0" brushRef="#br0" timeOffset="44">18790 12660 280 0,'-3'-8'104'0,"3"8"-56"0,3-2-58 0,-3 2 16 0,9 0-11 16,-6 0 1 0,3 2-5-16,0 1 1 0,3 2 4 15,0 1-42-15,0 4-18 0,2 1-32 16</inkml:trace>
  <inkml:trace contextRef="#ctx0" brushRef="#br0" timeOffset="45">19031 12790 252 0,'0'0'93'0,"0"0"-50"0,3 0-39 0,-3 0 21 15,0 0 6-15,-3 3 8 16,0-1-21-16,-3 1-7 16,0 2-8-16,0 3-3 0,0 0 1 15,3 0-8-15,3 3 0 16,3 2-2-16,3 5 3 15,0-2 4-15,3 5 1 16,-3-2 1-16,-3-3 2 16,-3-3 1-16,-3 0 3 15,-3-2 8-15,-3-1 5 16,-6-2-16-16,-6-5-8 16,1 0-42-16,2-3-20 15,3-6-64 1</inkml:trace>
  <inkml:trace contextRef="#ctx0" brushRef="#br0" timeOffset="46">19475 12494 252 0,'0'-3'93'0,"0"3"-50"16,3 3-50-16,-1 7 25 15,1 3 0-15,-3 6 6 16,0 10 5-16,0 8-15 16,0 8-1-16,-3 0 0 0,1-3-7 15,2 3-3-15,0-2-2 16,0-9 1-16,2-5-21 15,1-5-7-15,3-5-44 16,0-6-20-16,3-3-22 16</inkml:trace>
  <inkml:trace contextRef="#ctx0" brushRef="#br0" timeOffset="47">19787 12777 288 0,'-12'-6'110'0,"15"-15"-60"0,-9 13-52 0,3 8 20 16,-6 6-9-16,0-1 2 15,-6 3-4-15,-5 5 1 16,2 3-5-16,-3 0-6 0,3 2-1 16,6-2 2-16,3-3 3 15,3 3-2-15,6 0 0 16,9-3 3-16,0-5 1 15,3-10-4-15,0-1-1 0,3-5-8 16,-3-2-4-16,0-1 8 16,-3-2 2-16,2-3 4 15,-5 0 0-15,0 5 2 16,0 1 1-16,0 5 1 31,0 2 2-31,0 8 3 0,3 3 2 16,3 5 1-16,0 1-4 15,6-1-3-15,-3 5-2 16,0-2 0-16,-1-5 0 16,-2-1 1-16,3-2-18 15,0-10-5-15,-3 2-33 0,3-11-14 16,0-2-56 0</inkml:trace>
  <inkml:trace contextRef="#ctx0" brushRef="#br0" timeOffset="48">19984 12435 280 0,'-12'0'107'0,"12"3"-58"0,0 2-62 0,0 6 15 16,0 7 3-16,0 4 9 16,0 7 10-16,3 8 8 15,0 13-17-15,0 0-4 0,0-2-3 16,-1 2-2-16,1-2 1 15,0-8-9-15,0-9-3 16,0-4-19-16,0-6-8 0,-3-5-45 16,0-3-18-16,0-13-16 15</inkml:trace>
  <inkml:trace contextRef="#ctx0" brushRef="#br0" timeOffset="49">19802 12684 316 0,'0'-3'121'0,"3"3"-66"0,15-5-58 15,-6 5 22-15,0-2-1 16,2-1 3-16,10 0-10 16,3-2-4-16,3 0-5 15,12 2-4-15,-4 0 1 0,-2 3-37 16,-3 0-14-16,-1 0-93 15</inkml:trace>
  <inkml:trace contextRef="#ctx0" brushRef="#br0" timeOffset="50">20216 12750 320 0,'-12'19'121'0,"18"-17"-66"0,-3 9-66 0,3-6 18 16,0 3-3-16,0-2 2 0,3 1 6 15,5-1 5-15,4-1-9 16,-3-2-2-16,0-1-2 16,0-2-2-16,0-2 1 0,-3-1 0 15,0-2 1-15,-3 2 0 16,-1-2 2-16,-2-8-3 16,-3 2-2-16,-9-13-3 15,-3 6-12 1,-2 4-3-16,-10 7-1 15,0 1 3-15,0 4 7 16,3 12 4-16,0 3 1 16,1 1 1-16,2-1 2 15,6 5 2-15,3 1 1 16,3-1 3-16,6 1-1 0,3-1 2 16,6 4-4-16,5-1 0 15,4-3 1-15,3-4 0 16,0-4-24-16,3-7-9 15,-1-9-32-15,1-1-12 16,-6-1-40 0</inkml:trace>
  <inkml:trace contextRef="#ctx0" brushRef="#br0" timeOffset="51">20451 12808 228 0,'-9'0'85'0,"9"-2"-46"0,0 7-46 0,0-5 16 16,0 5 12-16,3 3 8 15,0 0 3-15,0 3 1 16,3-1-18-16,0 1-5 0,-3 0 1 0,0-6-5 16,0 0 4-1,-3 6-4-15,0-11 2 16,0 0-1-16,0 0 1 16,3-3 2-16,-3 1 1 15,3-4 3-15,0-4-5 16,0-1-1-16,3-2-4 15,-1 0-1-15,1 2-3 16,3-8-1-16,0 6-4 16,6 0 1-16,0 10 2 15,3 1 3-15,0 2-20 16,0 2-7-16,0-2-31 16,-4 3-14-16,1 5-64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8T23:57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14629 11705 184 0,'0'-10'71'0,"0"7"-38"0,0-2-14 16,0 5 23-16</inkml:trace>
  <inkml:trace contextRef="#ctx0" brushRef="#br0" timeOffset="1">14626 11689 407 0,'-3'6'30'0,"0"4"-16"16,0 3-10-16,0 3-3 0,3 0-1 15,0 5 0-15,6-2 0 16,0 2 0-16,3-5 0 15,3-3 0-15,-4-2 2 16,4-6 1-16,0-5 1 16,0-3 0-16,0-7-2 15,0 2-2-15,0 0 1 16,-3 0-1-16,0 0 0 16,0 3 0-16,0 2-3 0,-3 3 0 15,3 0-1 1,-4 3 3-16,7 5-2 0,-3 0 1 15,6-3 0-15,-3 0 0 16,3-2 2-16,0-6 2 16,3-2 1-16,-3 0 3 15,-1-3 3-15,1 0 5 16,-3-3-2-16,0 1 3 16,-3-4-6-16,-3-2-3 15,0 1-3-15,-6-1 0 16,0 0 0-16,-3 3 3 15,0 2-16-15,0 0-6 16,-3 3-21-16,3-2-6 0,0 7-16 16,0 1-5-16,0 2-38 31</inkml:trace>
  <inkml:trace contextRef="#ctx0" brushRef="#br0" timeOffset="2">15033 11456 164 0,'-2'0'63'0,"2"3"-34"0,0 8-25 0,0-6 13 15,2 6 1-15,-2 2 3 16,3 8-7-16,0 5-1 15,-3 1-7-15,0-1-4 0,0 1 1 16,3-1-2 0,-3-2-1-16,3-3 3 0,-3-2 2 15,0-3-2-15,0-6 0 16,0-2 1 0,0-3 2-16,0-5 14 0,0 0 10 15,3-5-14-15,0-5-4 16,3-4-5-16,3 1 0 15,3 0-2-15,-3 2 0 16,0 1-3-16,3 2 1 16,0 2-4-16,0 4 0 0,-3 2 1 15,0 2 2 1,0 4-1-16,-1 2 2 16,1 2-2-16,-3 4-1 0,0 1 1 15,0 1 1-15,0-2-19 16,3-1-6-16,0 3-28 15,0-3-10-15,9-3-50 16</inkml:trace>
  <inkml:trace contextRef="#ctx0" brushRef="#br0" timeOffset="3">15459 11650 260 0,'-12'-6'96'0,"6"4"-52"0,-6 2-43 0,6 0 21 15,-3 2-12-15,-2 4-1 16,-4 2-7-16,0 5-2 16,-3 3 0-16,0 2-3 0,3 1 2 15,9-1-1-15,3 3-2 16,3-2 0-16,6-6 3 16,3-2 2-16,3-9 2 15,3-2 3-15,0-2 3 16,0-6 0-16,0-3 0 15,-3-2-1-15,-1-3 0 16,-2 0 0-16,0 0 2 16,-3 3-5-16,-3 3-3 15,0 2-1-15,0 2-1 0,-3 4-5 16,0 2 1-16,0 5 0 16,3 3 2-16,0 2-1 15,3 4 1 1,0-1 2-16,0 0 0 0,3-2-5 15,3-3-1-15,3 0-24 16,0-6-10-16,2-4-19 16,-2-6-6-16,0-3-29 15</inkml:trace>
  <inkml:trace contextRef="#ctx0" brushRef="#br0" timeOffset="4">15611 11417 260 0,'-6'-19'96'0,"6"19"-52"0,0 0-51 16,-3 13 33-16,0 3-14 16,0 8-6-16,3 5-1 15,-3 3-4-15,3 2-1 0,0 3 3 16,0 1-2-16,0-1-1 16,0-3 3-16,3 6 0 15,0-6-23-15,0-5-12 16,0-8-87-1</inkml:trace>
  <inkml:trace contextRef="#ctx0" brushRef="#br0" timeOffset="5">15394 11613 312 0,'-6'-11'115'0,"6"11"-62"0,3 0-49 15,0 0 26-15,6 0-8 16,2 0 1-16,10-3-6 16,3-2-2-16,3 2-9 15,3 1-6-15,2-1-3 0,1 0-5 16,3 1 0-16,3-1-34 16,-7 1-12-16,-2-1-49 15,0-2-66-15,-3-1 48 16</inkml:trace>
  <inkml:trace contextRef="#ctx0" brushRef="#br0" timeOffset="6">15938 11610 208 0,'-6'13'79'0,"6"-5"-42"0,0 5-23 0,0-2 22 16,0 2 0-16,0 6 2 15,0-1-20-15,3 3-8 16,0-2-7-16,0 5-3 0,0 2 3 16,0-5-24-16,0-7-8 15,-3-9-68 1,9-13-59-16,-3-5 52 16</inkml:trace>
  <inkml:trace contextRef="#ctx0" brushRef="#br0" timeOffset="7">15915 11544 316 0,'-9'-8'121'0,"9"5"-66"0,0 1-66 16,0 2 16-16,0 0-9 16,6 0 3-16,0 2-20 15,2 1-6-15,7-1-74 16,6 4-32-16,3-1 42 15,-3-2 24-15</inkml:trace>
  <inkml:trace contextRef="#ctx0" brushRef="#br0" timeOffset="8">16144 11610 300 0,'-15'0'112'0,"12"8"-60"0,-6-3-54 0,3-2 22 15,0-1-10-15,0 1 0 16,0 0-9-16,0-1 0 15,3 4-1-15,3 2-5 0,6 2 1 16,0 1 0-16,6 2 2 16,0 0-1-16,0 3-1 0,-3-3 0 15,0 1 3-15,-3-1 13 16,-3-3 7 0,-6 1-1-16,-6-3 2 0,-3-3-9 15,0 0-4-15,-3 1-7 16,3-1 0-16,0-2-5 15,3-3 1-15,3 0-33 16,3 0-13-16,6-3-24 16,6-2-6-1,3-3-28-15</inkml:trace>
  <inkml:trace contextRef="#ctx0" brushRef="#br0" timeOffset="9">16471 11443 232 0,'-12'0'88'0,"12"6"-48"0,0 1-47 0,3 1 14 15,-3 6 8-15,0 4 7 16,-3 11-4-16,3 0-3 15,-3 6-8-15,0 2-3 0,0 0 0 16,3 3 0-16,-3 2 0 16,3-5-27-16,0-5-11 15,3-6-85 1</inkml:trace>
  <inkml:trace contextRef="#ctx0" brushRef="#br0" timeOffset="10">16328 11673 300 0,'-9'-8'112'0,"12"6"-60"0,6-1-58 16,0 3 17-16,3-2-1 16,3-1 4-16,6 0-7 15,6 1-2-15,5-1-3 16,-2 3-4-16,0-3-1 0,-3 1-25 15,-1-4-11-15,-2 1-44 16,6-8-66 0</inkml:trace>
  <inkml:trace contextRef="#ctx0" brushRef="#br0" timeOffset="11">16659 11533 212 0,'-3'11'82'0,"3"-3"-44"0,0 29-27 0,0-24 21 16,0 6 0-16,0 4 4 16,-6 4-16-16,3 2-6 15,0 3-9-15,-3-1-4 0,0-4 2 16,3-3 0-16,0-6 1 0,0-2 0 16,0-5 2-16,3-14 3 31,3-10-6-31,6-3-4 0,3-3 0 15,0 1 0 1,-3 2-2-16,3 3 0 0,-1 5 2 16,-2 3 2-16,3 5 6 15,0 5 4-15,-3 3-6 16,0 2-3-16,0 1-1 16,0 2 1-16,0 0-8 15,-3 6-1-15,3-6-29 16,0 3-12-16,0-8-32 15,3-3-13-15,-1-21-3 16</inkml:trace>
  <inkml:trace contextRef="#ctx0" brushRef="#br0" timeOffset="12">16956 11763 296 0,'3'0'110'0,"0"3"-60"0,3 0-54 0,0-3 18 15,0 0-4-15,3 0 4 16,0 0-4-16,3-3 0 15,-3 0-6-15,0-2-3 0,0 0 2 16,-3 0-2-16,-3-3 2 16,-3 0-2-16,-6-3 2 15,-3 3-9-15,-3 0-1 16,-3 3-1-16,-6 5 2 16,0 3 2-16,3 4-1 15,4 4 4-15,5 2 0 0,3 3 9 16,6 0 7-16,9 8-1 15,5 0 0-15,7-3-4 16,3 3-1-16,3-8-5 16,6-6-1-16,2-5-32 15,4-13-13-15,0-15-105 16</inkml:trace>
  <inkml:trace contextRef="#ctx0" brushRef="#br0" timeOffset="13">17483 11644 232 0,'-6'-2'88'0,"6"4"-48"0,0 1-47 15,3 5 40 1,0 5-1-16,0 3-3 15,0 3-2-15,0-1-15 16,0 1-8-16,-3-1-2 0,0 1 0 0,0 2 3 16,0-3-4-16,0-4-1 15,0-1-27-15,-3-3-9 16,3-4-26-16,-6-22-77 31</inkml:trace>
  <inkml:trace contextRef="#ctx0" brushRef="#br0" timeOffset="14">17447 11589 276 0,'-5'-16'104'0,"10"11"-56"0,-2-1-58 0,0 6 14 16,0 0-10-16,0-2-1 15,3 2-27-15,3-3-10 0,-3 6-60 16</inkml:trace>
  <inkml:trace contextRef="#ctx0" brushRef="#br0" timeOffset="15">17531 11687 196 0,'0'18'74'16,"6"-2"-40"-16,-3 3-22 0,0-9 21 0,-3 1-6 16,0-1-1-16,3-2-6 15,-3 0-2-15,3-3-10 16,-3 1 4-16,0-6 3 0,6 0 2 15,-3-3-1-15,3-2-6 16,3-6-2-16,-1-5-4 16,1 1-3-16,0-4 0 15,0 3 1-15,0 3-1 0,0 2-1 16,0 3-2-16,3 6-1 16,0 4-1-16,0 6 0 15,-3 6 3-15,0 1 0 16,0 1 3-16,-4 0 1 15,1 5-1-15,0-2-2 16,0 2-2-16,0-5-1 16,3-11-49-1,0-2-14-15,-3-11-6 16</inkml:trace>
  <inkml:trace contextRef="#ctx0" brushRef="#br0" timeOffset="16">17864 11663 240 0,'-3'-5'90'0,"0"7"-48"0,6-2-51 16,-3 0 14-16,3 5-1 15,0 6 2-15,0 8 11 16,0 4 6-16,-3 12-12 16,3-1 3-16,-3 3 2 0,3 3-6 15,-3-8-1-15,-3-3-3 16,3-3-1-16,0-5-1 15,0-2 2-15,0-6-3 16,0-2 0-16,-3-9 5 16,0-2 3-16,0-8-4 15,0-7-2-15,-3-7 0 0,0-12 1 16,6-3-5 0,0-3-3-16,3-2 1 0,3 8 0 15,3 2 1-15,0 5 0 16,3 6 0-16,0 5 2 15,3 3-6-15,0 5 1 16,-3 5 1-16,2 6 1 16,-2 5 1-16,-3 5 0 15,-9 6 4-15,-6-1 2 16,-3 4 0-16,-2 7-1 16,-1-6-3-16,-3-1-2 15,3-4-15-15,0-2-5 16,3-5-23-16,0-6-10 15,3-2-27-15,6-9-10 0,9-10-5 16</inkml:trace>
  <inkml:trace contextRef="#ctx0" brushRef="#br0" timeOffset="17">18058 11687 272 0,'-3'0'104'0,"3"5"-56"0,0 6-47 16,0-4 19-16,0 4-2 15,0 2 1-15,0 3-8 16,3 5-2-16,0 3-5 16,3 0-3-16,0-6 0 0,0 1 1 15,2-6 1-15,1-5 1 16,3-5 0-16,0-8 0 16,0-6 2-16,0-5-3 0,-3-5 0 15,0 0-1-15,-3 0 1 16,0 2-7-16,0 3 1 15,-3 6 3-15,0 2 2 16,0 2-5-16,0 6 0 16,0 6 1-16,3 2 1 15,0 2-2-15,-1 3 2 16,1 6 1-16,3-3 0 16,0 5 2-16,0-5 1 15,3 2-8-15,0-7-4 16,0-6-24-16,3-7-11 15,0-12-28-15,0-7-12 0,-4-3-15 16</inkml:trace>
  <inkml:trace contextRef="#ctx0" brushRef="#br0" timeOffset="18">18379 11414 288 0,'-6'-18'107'0,"6"20"-58"0,0 1-57 16,0 13 18-1,0 2 0-15,0 9 1 16,0 5 3-16,0 5-7 16,3 2 0-16,0 4 0 0,0-1-1 15,3 6 1-15,0-3-2 16,0-6 2-16,0-4-15 16,0-6-7-16,-6-8-41 15,0-8-18-15,0-5-48 16</inkml:trace>
  <inkml:trace contextRef="#ctx0" brushRef="#br0" timeOffset="19">18198 11581 344 0,'-9'-16'129'0,"12"16"-70"0,3 0-62 0,0 0 24 16,2 0 2-16,4-3 8 15,6 3-7-15,3-2-5 0,6-1-10 16,0 3-6-16,5-3-2 0,1 1-21 16,0-4-7-1,-3 1-39-15,-4 0-15 16,-2 0-68 0</inkml:trace>
  <inkml:trace contextRef="#ctx0" brushRef="#br0" timeOffset="20">18861 11216 264 0,'-9'2'101'0,"6"9"-54"15,-8 7-48-15,5-2 18 0,-3 13 7 16,-9 16 10-16,-6 8-1 15,-3 3 3-15,-3 2-20 16,-2 6-3-16,-1-1 1 0,3 1-8 16,6-9-1-16,7-7-1 15,2-9 2-15,3-4-5 16,3-9-3-16,3-5-24 16,0-5-10-16,3-5-19 0,3-6-6 15,3-7-75 1</inkml:trace>
  <inkml:trace contextRef="#ctx0" brushRef="#br0" timeOffset="21">18841 11655 220 0,'-6'-3'82'0,"3"6"-44"0,-6 2-31 0,6 0 18 16,-3 3 0-16,0 6 4 15,-3 4-9-15,-6 1-4 0,12 2-9 16,3 3-3-16,3 2 0 0,3-2 2 15,6-3 1-15,3-2 3 16,0-9 4-16,5-2 1 16,-2-13 0-16,0-6-3 15,0-2 0-15,-6-5-3 16,-3-1 0-16,-6-2-3 16,-9-3-1-16,-3 3-1 15,-3 2 2-15,-3 3-8 0,0 3-3 16,-3 5-17-16,4 0-6 15,2 3-21-15,3 2-7 16,3 3-14-16,6 0-4 16,3 0-28-1</inkml:trace>
  <inkml:trace contextRef="#ctx0" brushRef="#br0" timeOffset="22">18903 11718 256 0,'0'19'96'0,"12"-1"-52"0,-3 4-38 0,-6-7 20 16,3 7-5-16,3-1 2 15,0 0-9-15,0-5-3 0,2 0-6 16,1-3 1-16,0-8 0 0,0-2 0 16,0-3 1-16,0-11 0 15,0-7 3-15,0-3-7 16,-3-8-2-16,-3-1-1 15,0 4 0-15,-3 5 8 16,0 2 5-16,0 6-15 16,0 2-8-16,0 6 2 15,0 5 2-15,2 5 6 16,1 9 2-16,3 2 0 16,0-1-2-16,0 7 1 15,3 1 1-15,-3-1-1 16,3-4 2-16,0 1-9 15,0-9-3-15,3-2-24 0,-3-5-9 16,-1-11-20-16,4-11-6 16,-3-4-41-1</inkml:trace>
  <inkml:trace contextRef="#ctx0" brushRef="#br0" timeOffset="23">19293 11441 248 0,'-3'-43'93'0,"3"41"-50"0,-3-1-28 0,3 3 26 15,0 0-22-15,0 0-5 16,0 13-3-16,0 3 0 16,0 8-5-16,0 5 0 0,3 5 4 15,0 3 0-15,-3 0 4 16,0 3-7-16,0-3-2 16,0 3-1-16,3-3 2 0,-3-5-21 15,0-6-7-15,0-2-38 16,0-8-14-1,0-14-54-15</inkml:trace>
  <inkml:trace contextRef="#ctx0" brushRef="#br0" timeOffset="24">19082 11636 328 0,'-18'-13'123'0,"15"13"-66"0,6-10-64 16,0 10 21-16,3-3 2 0,3 0 5 15,6 1-3-15,8-4 0 16,7 1-10-16,6 0-5 0,5-1-2 16,1 1-8-16,-3 3 0 15,-3-1-26-15,-4 0-10 16,-2 1-47-16,-3-1-17 16,-6 0-8-1</inkml:trace>
  <inkml:trace contextRef="#ctx0" brushRef="#br0" timeOffset="25">19460 11623 208 0,'-9'21'79'0,"6"-10"-42"0,0 13-19 0,3-8 23 16,-3 7-4-16,0 17 3 0,0 2-11 15,0 6-5-15,3-3-14 16,0-3-6-16,0-7-1 0,0-6 4 15,3-5 4-15,0-6-2 16,-3-2 2-16,0-5 3 16,0-6 3-16,0-8-5 15,0-7-2-15,-3-6-5 16,0-5-4-16,0-6-5 16,3-12 0-16,0-4 0 15,3 1 2-15,3 0-1 16,0 7 1-16,3 6 2 0,0 5 0 15,3 3-3-15,-1 5 0 16,4 6-1-16,0 2 3 16,0 5-2-1,-3 3 1-15,0 5 8 0,-3 3 6 16,-6 0 0-16,-6 3 3 16,-6 2-6-16,-3 0-3 15,-3-2-10-15,0-1-3 16,0-2-20-16,3 0-8 15,4-2-24-15,2-4-10 16,0-2-12-16,3-5-4 16,6-3-16-1</inkml:trace>
  <inkml:trace contextRef="#ctx0" brushRef="#br0" timeOffset="26">19579 11660 288 0,'9'0'107'0,"-6"3"-58"0,0 2-44 0,0 0 22 0,0 6-2 15,0 2 4-15,-1 3-4 16,1 3-1-16,0-1-13 16,3 3-4-16,0 3-3 0,0-3 2 15,3-5 1-15,0 0-3 16,0-5-1-16,0-6 3 16,3-8 1-16,0-7-6 15,0-6 0-15,0-3-1 16,-3-2 0-16,-3-3-3 0,-1 3 0 15,1 3-1-15,-3 4 0 16,0 4 0-16,0 2 3 16,0 5-2-16,-3 3 1 15,6 8 4-15,-3 3 1 16,3 2 1-16,3 3 0 16,0 0-2-16,3-3-2 15,-3 3 1-15,3-3-1 16,0-2-9-16,0-3-2 15,3-3-12-15,-1-10-3 16,1-3-15-16,3-6-6 16,0-4-26-16,-3-3-11 15,-3-3-24-15</inkml:trace>
  <inkml:trace contextRef="#ctx0" brushRef="#br0" timeOffset="27">20004 11406 244 0,'0'-66'90'0,"0"61"-48"0,0-1-14 16,0 4 32-16,0 2-31 15,0 0-10-15,3 5-11 16,0 3-1-16,0 13-4 16,0 8 7-16,3 6 3 0,0 7 0 15,0 0 2-15,0 1-6 16,0-1-3 0,0 0-3-16,0-2-3 0,-3-3-6 15,0 3-1-15,3-8-30 16,-6-6-13-16,3-7-69 15,0-9-61 1,-3-13 63-16</inkml:trace>
  <inkml:trace contextRef="#ctx0" brushRef="#br0" timeOffset="28">19772 11568 392 0,'-12'-11'145'0,"18"14"-78"0,6-6-78 0,0 3 22 15,6 0 4-15,9-3 10 16,14 1-9-16,13-1-3 16,5 0-8-16,1 1-10 0,3-4-2 15,-4-1-57-15,-5-4-22 16,-7 0-79 0</inkml:trace>
  <inkml:trace contextRef="#ctx0" brushRef="#br0" timeOffset="29">20769 11676 132 0,'-15'-5'49'0,"15"2"-26"0,0-2-18 0,0 5 11 15,0-3-9-15,6 3-2 16,-6-2-1-16,6-1 2 16,0 0-3-16,-3 1 7 0,0-6 19 15,0 0 2-15,-3 2 4 16,0 1 3-16,0 0-4 15,0 2 2-15,0 9-14 16,0 4-3 0,0 9 0-16,0 7-5 15,3 1 0-15,-3-1-2 16,0-2 0-16,0-6-6 16,3-4-4-16,-3-4 3 15,0-5 4-15,0-5 1 16,0-5 2-16,0-5-6 15,0-9-4-15,0-2 1 16,3 0 0-16,0 0-1 16,3 2 1-16,0 3-7 15,0 3 1-15,3 2-1 0,3 1 2 16,0 4-6-16,3 4-2 16,0 2-12-1,-1 0-4-15,1 0-19 0,0 2-9 16,3-2-35-1,3 0-14-15,-3 0 2 16</inkml:trace>
  <inkml:trace contextRef="#ctx0" brushRef="#br0" timeOffset="30">21013 11631 280 0,'-14'0'107'0,"14"0"-58"0,0 0-35 0,0 3 26 0,0-3-18 15,0 0-2-15,5 5-8 16,1 0 0-16,0 3-7 15,3 0-1-15,3 0 2 0,3 0 1 16,0-3 3-16,3-5-3 16,-3-2-2-16,0-4-5 15,2 1 0-15,-2 0-2 16,0-3-2-16,-6-3 0 16,-9 3 3-16,0 0-5 15,-6 1 2-15,-6 1-5 16,0 4 1-16,0 2 2 15,-2 2 3-15,-1 4 2 16,-3 1 1-16,0 7-5 16,3 2 1-16,6 5 8 0,3 3 5 15,3 2 7 1,3 0 4-16,9-2-8 16,6-3-4-16,6-2-5 0,0-3-3 15,6 0-6-15,-1-8-1 16,4-16-15-16,-6-6-5 15,0 1-26-15,-3-5-11 16,-1-1-21-16,-5-2-10 16</inkml:trace>
  <inkml:trace contextRef="#ctx0" brushRef="#br0" timeOffset="31">21317 11335 272 0,'-9'-3'104'15,"6"3"-56"-15,3 3-52 0,0-3 21 16,0 8-7-16,0 8 4 16,3 10 2-16,0 8-1 0,0 3-7 15,0 1 1-15,0 1 4 0,3 4-9 16,0-1-5-16,3-5-2 16,0-5-1-16,0-6-35 15,3-7-14-15,0-6-79 16</inkml:trace>
  <inkml:trace contextRef="#ctx0" brushRef="#br0" timeOffset="32">21618 11621 260 0,'-3'-14'99'0,"0"12"-54"0,-6-12-35 0,6 12 25 15,-3-1-10-15,-3 6 0 16,-3 2-12-16,-9 3-5 15,3 3-5-15,0 4-5 0,4 7-1 16,2 1 4-16,3 4 3 16,3-3 1-16,3 0 2 15,6-3-4-15,6-3-2 16,3-5 2-16,2-7 0 16,4-9-1-16,-3-5-2 15,0-5 1-15,0-3 1 16,-3-2-1-16,-3-4-1 0,-3 4 1 15,0 2 1 1,-3 3-3-16,-3 2 0 16,3 3 1-16,0 3 0 0,0 2-5 15,-3 3 1-15,9 8 4 16,0 5 2-16,-1 3-3 16,4 3 1-16,0 2-2 15,3-2 0-15,0-4-5 16,0-1 0-16,3-6-26 15,0-3-8-15,-1-5-47 16,1-8-19-16,-6-5 7 16</inkml:trace>
  <inkml:trace contextRef="#ctx0" brushRef="#br0" timeOffset="33">21847 11295 320 0,'-12'-11'121'0,"12"14"-66"0,0 2-62 0,0 3 19 16,0 6-6-16,3 9 3 16,0 12 5-16,3 12 1 15,0-2-8-15,0 3 0 0,-3 5 0 16,0 0-3-16,0-3-3 16,0 0-9-16,-3-5-5 15,0-8-35-15,0-10-16 16,0-6-73-16</inkml:trace>
  <inkml:trace contextRef="#ctx0" brushRef="#br0" timeOffset="34">21665 11605 340 0,'-6'-6'129'0,"6"4"-70"0,3-9-58 16,3 14 25-16,0-6-12 15,0 0 0-15,3 1-11 16,3-1-1-16,12 6-2 16,6-6-3-16,-1 3 2 0,7 0-26 15,-3 0-9-15,0 0-15 0,-4-2-6 16,1-1-22 0,-6 0-10-16,-3 3-1 15,-6-2 210 16,-1 4-48-31,-2 4-5 16,0-1-27-16,-3 3-17 16,-3 2-2-16,0 4 1 15,0 4-12-15,3 6-3 16,-6 2-1-16,3-2-3 0,0 0-2 16,0-5-16-16,-9 2-5 15,0-5-47-15,0-3-22 16</inkml:trace>
  <inkml:trace contextRef="#ctx0" brushRef="#br0" timeOffset="35">22061 11478 340 0,'-9'-8'126'0,"9"5"-68"0,0 0-68 15,0 3 20-15,0 0-15 16,0 0-1-16,6 3-4 15,6 0 1-15,3 2 5 16,3 0-38-16,0 1-13 0,3-4-41 16,-1 1-44-1,1 0 49-15</inkml:trace>
  <inkml:trace contextRef="#ctx0" brushRef="#br0" timeOffset="36">22222 11623 240 0,'-18'24'90'0,"12"-11"-48"0,3 3-29 0,3-5 22 15,0 2-7-15,3 3-2 16,3 0-8-16,6 0-1 16,3-3-10-16,3-3 0 0,0-4 0 15,-1-6 3-15,1-6 4 16,-3-4-4-16,0-6 0 16,-3-3-4-16,-6 1 1 15,-6-3-2-15,-6 2 0 16,-6 3-3-16,-3-2-2 0,-3 5-10 15,-3 2-6 1,4 8-23-16,2 3-10 16,6 0-25-16,3 0-9 15,6 0-28-15</inkml:trace>
  <inkml:trace contextRef="#ctx0" brushRef="#br0" timeOffset="37">22412 11594 208 0,'12'13'77'0,"-3"-5"-42"0,0 3-19 15,-6-3 24-15,3 2-12 16,0 4-4-16,-3 1-5 16,0 4-2-16,0-1-9 15,-3-2 4-15,0-2 3 0,0-4-3 16,0-2 1-16,0-3-4 16,0-5 0-16,3-8-3 0,3-5-1 15,0-5-8-15,3-6 0 16,3 3-1-16,3 0 2 15,2 2-4 1,-2 3 2-16,0 6 2 0,-3 7 1 16,6 8 1-16,-3 6 0 15,0 2 2-15,0 3 3 16,-1 2-2-16,-2 1-2 16,0-1-9-16,3-2-3 15,0-5-43-15,0-3-16 16,9-5-58-1</inkml:trace>
  <inkml:trace contextRef="#ctx0" brushRef="#br0" timeOffset="38">23008 11552 340 0,'-15'-6'129'0,"12"-2"-70"0,0 3-51 15,-3 5 27-15,6 0-7 16,-6 3 3-16,-3-1-19 15,0 6-9-15,-3 3-3 16,-3 0-1-16,9 2 1 0,3 0-9 16,3 3-4-16,6 2 0 15,3 1 0-15,6 2 5 16,3 0 5-16,0 0 4 16,-3-2 2-16,-6-3 3 15,-6 0 1-15,-9 2 10 16,-3-2 4-16,-9-5-9 0,0-9-2 15,-3-2-22-15,-6-5-6 16,1-6-23-16,2-2-7 16,6 0-3-16,0-5-1 15,9-1-81 1</inkml:trace>
  <inkml:trace contextRef="#ctx0" brushRef="#br0" timeOffset="39">23079 11229 276 0,'-3'-3'104'0,"6"3"-56"0,0 6-60 0,-3 2 13 0,6 7 11 16,-3 9 9-16,3 16 9 16,0 2 7-16,0 6-20 15,0-3-1-15,0-5-1 0,-3-3-6 16,3-6-3-16,-3-4-1 15,3-6 1-15,-3-5-3 16,3-6 0-16,0-4-1 16,0-6 1-16,2-3-9 15,1-10-1-15,3-3-1 16,3 0 2-16,-3 0 4 16,3 3 1-16,3 5 1 0,-3 5 2 15,-3 9 8-15,5 2 3 16,-5 5 5-16,3 3 1 15,-3 2-8-15,-3 3-2 16,0 1-5-16,-3-4-1 16,0-2-17-16,0-3-5 15,0-2-31-15,-3-3-12 16,6-3-32-16,-3-5-11 16,0-5-10-1</inkml:trace>
  <inkml:trace contextRef="#ctx0" brushRef="#br0" timeOffset="40">23549 11591 348 0,'-3'24'129'0,"6"-18"-70"0,0 7-56 0,0-5 26 0,0 5-11 16,-3 3 2-16,0 0-9 16,0 0-4-16,6-1-4 15,-6-4-25-15,3-3-9 0,-3-3-47 16,3-2-20-16</inkml:trace>
  <inkml:trace contextRef="#ctx0" brushRef="#br0" timeOffset="41">23529 11470 384 0,'-6'-8'143'0,"6"8"-78"0,0-3-71 0,0 3 22 16,0 0-23-1,0 0-8-15,3 0-39 0,0 3-15 16,6 2-74-16,5 3-33 16</inkml:trace>
  <inkml:trace contextRef="#ctx0" brushRef="#br0" timeOffset="42">23677 11660 268 0,'3'27'101'0,"-3"2"-54"0,0 16-44 0,6-16 21 16,-6 3-10-16,3 5 0 15,-3-8 0-15,0-3 2 16,0-5-9-16,0-5-2 0,0-3-1 16,0-5 0-16,0-5 2 0,0-6-5 15,-3-5-1-15,-3-13-5 16,6-13 1 0,0-8 0-16,0-6-1 0,0-8-1 15,9 9 1-15,0 4 5 16,3 6 4-16,6 6 8 15,0 4 2-15,-3 9-7 16,6 7-2-16,-1 6-1 16,4 7 2-16,-9 9 6 15,3 2 4-15,-6 0 3 16,-6 3 1-16,-9 3-5 16,-9-1 1-16,3 1-18 15,-12-3-6-15,-3-6-16 16,-2-2-5-16,-4-5-18 15,6-6-6-15,-3-2-26 0,6-3-10 16,12-16-21 0</inkml:trace>
  <inkml:trace contextRef="#ctx0" brushRef="#br0" timeOffset="43">23996 11197 280 0,'-3'-5'107'0,"3"5"-58"0,3 3-48 0,-3-3 21 0,0 0 6 15,0 2 6-15,0 3-8 16,0 1-4-16,0-1-12 16,0-5 0-16,0 0 1 0,0 0-6 15,0 0-1-15,3 0 2 16,3 0 1-16,3-3-1 15,6-2-1-15,3 0-8 16,-1 2-2-16,10 1-1 16,-3-4 4-16,6 4 1 15,-9-1 1-15,5 3-3 16,-5 3 2-16,-6 2 1 16,0 0 2-16,-6 6 10 15,-9 5 4-15,-6 7 8 16,-3 4 2-16,0-3-9 15,-3 7-3-15,3-4-8 16,3-1-2-16,-3 1-9 0,0-9-4 16,3 1-31-16,1-3-13 15,-1 0-26-15,-3 0-11 16</inkml:trace>
  <inkml:trace contextRef="#ctx0" brushRef="#br0" timeOffset="44">24157 11642 380 0,'0'2'143'0,"0"1"-78"0,0 2-56 0,0-5 30 16,6 3-20-16,-6-3-5 15,0 0-27-15,0 0-11 16,3 0 12-16,8 0-83 0,-2-5-32 16,3-11-18-1</inkml:trace>
  <inkml:trace contextRef="#ctx0" brushRef="#br0" timeOffset="45">9839 13303 180 0,'-3'-8'68'0,"6"8"-36"0,-3 3-31 0,0-3 16 16,0 8 4-16,3 5 7 15,0 11 2-15,3 8 2 16,0 5-17-16,-3 8-5 0,0 2-2 16,3-2 2-16,-3-2 4 15,0-6-4-15,0-6 0 16,0-1-4-16,0-7-1 15,-3-7-1-15,0-3 0 16,0-2 0-16,0-6 2 16,0-5 1-16,0 0 3 15,0-2-3-15,0-6-2 0,-3-3-2 16,0-10 0-16,0-8 0 16,-3 0 3-16,0 0-3 15,3-3-2-15,0 0-3 16,0-2 1-16,3-3 3 15,3 0 1-15,3 0-4 16,0 0 1-16,0 2-2 16,0 1 0-16,3-1 0 15,0 9 0-15,3 13-3 16,3 10 1-16,0 6 0 16,2 7 2-16,1 4 1 15,-3 4 1-15,-3 6 0 16,-3 0 2-16,-3 0 1 0,-6-3 1 15,-3 0 0-15,-6 0 0 16,-6-2-2-16,-3-4-2 16,-2-1-8-16,-4-4-3 15,0-2-14-15,0-3-4 16,3-5-16-16,3 0-4 16,6-5-5-16,7 0-1 15,7-3-36 1</inkml:trace>
  <inkml:trace contextRef="#ctx0" brushRef="#br0" timeOffset="46">10098 13274 228 0,'12'8'85'16,"-9"3"-46"-16,9 2-37 0,-6-3 19 0,0 6 0 15,0 3 2-15,3-1 1 16,-3 1 0-16,-3-1-13 15,0 1-2-15,0-3-2 0,0-3-3 16,-3-2-3-16,0-3 4 16,0-3 1-16,0-5 2 15,-3-3 2-15,0-5-5 16,0-2-1-16,0-4 0 16,3-1 0-16,0-1 2 15,3 0 1-15,3 0-6 0,0 3 0 16,3 2-3-1,0 1 0-15,3 2-7 16,2 2-2-16,7 1-21 0,0 0-6 16,0-1-27-16,0 1-12 15,0 0-31 1</inkml:trace>
  <inkml:trace contextRef="#ctx0" brushRef="#br0" timeOffset="47">10402 13298 200 0,'-15'8'77'0,"9"-3"-42"0,-3 3-26 0,6-3 19 16,0 3-8-16,-3 6-1 16,3 4-7-16,3 1 0 0,0-3-7 15,6-1 4-15,6 1 3 0,3-3-2 16,3-2 2-16,3-3-1 16,3-8 3-16,2-3 2 15,-5-2-1-15,-3-3-5 16,-6-5-2-1,-9-3-4-15,-9-2-1 0,-3-4 1 16,0 4 0-16,-3-1-9 16,-3 3-2-16,0 6-12 15,1 2-3-15,2 3-26 16,3 2-11-16,3 3-33 16,6 0-43-1,9 0 41-15</inkml:trace>
  <inkml:trace contextRef="#ctx0" brushRef="#br0" timeOffset="48">10691 13237 256 0,'-21'8'96'0,"9"3"-52"0,-6 2-38 0,12-3 22 15,-3 1-2-15,0 5 2 16,3 2-13-16,0 1-6 15,6-1-6-15,6 4-5 0,3-4 1 16,3-2 3-16,3-3 3 16,6-2-15-16,6-6-6 0,-1-2-27 15,-2-6-11-15,0 0-68 16</inkml:trace>
  <inkml:trace contextRef="#ctx0" brushRef="#br0" timeOffset="49">10842 13319 260 0,'-8'0'99'0,"8"3"-54"0,3-3-55 16,-3 0 16-16,3 2 5 15,2 1 7-15,1 2 0 16,3-2-1-16,3 0-9 16,0-1-1-16,0-2 3 0,0 0-6 15,0-2 0-15,6-4-2 16,-6-2 1-16,-3 0-2 15,-9-2-1-15,-3-1-4 16,-3 3 0-16,-6 0-3 16,-6 3 0-16,0 3 4 0,0 2 1 15,3 2 2-15,0 3 0 16,3 3 0 0,4 0 2-16,2 3-1 0,3 5 2 15,3 5-2-15,3-3 2 16,6 1-2-16,5 0-1 15,4-4-13-15,9-1-6 16,3-6-21-16,6-3-10 16,-4-3-64-1</inkml:trace>
  <inkml:trace contextRef="#ctx0" brushRef="#br0" timeOffset="50">11158 13256 292 0,'-15'-19'110'0,"6"16"-60"0,-3 3-43 15,6 6 23-15,-3-4-16 16,-2 4-5-16,-1 4-9 16,-6 4-2-16,3 1 1 15,-3 12-2-15,6-1 1 0,9-2 2 16,9 3 0-16,3-4 0 16,3-1 2-16,3-4-1 15,0-7-1-15,3-6 3 16,-1-8 2-16,4-2 0 15,0-8 0-15,-3-8-3 16,-9-6 1-16,-3-2-2 0,-3-5 2 16,-6-11-2-16,-3 0 2 15,0-3-2-15,-3 6-1 16,0 5 1-16,0 8-1 16,3 5 2-16,0 5 1 15,0 6-1-15,3 5-2 16,3 8-4-16,3 8 0 15,0 8 6-15,3 5 4 16,0 16-1-16,0 0 2 16,6 5-4-16,3-2 0 15,0 3-6-15,-3-9 0 16,0-5-28-16,-1-3-9 0,1-4-26 16,0-6-11-16,0-6-39 15</inkml:trace>
  <inkml:trace contextRef="#ctx0" brushRef="#br0" timeOffset="51">11304 13293 252 0,'-6'-6'93'0,"6"9"-50"0,0 2-44 16,0 1 20-16,3 2-2 16,0 2 2-16,3 11 3 15,3-2 3-15,0-1-13 16,3-2-2-16,2 0-3 0,4-3-6 15,6-5 0-15,0-2 3 16,-3-6 2-16,-3-3 0 16,0-5-1-16,-4-5-3 0,-2-6 1 15,-3 1-4-15,-3-3-2 16,-3-1 2-16,-3 1 2 16,0 5-2-16,0 6 0 15,-3 2 3-15,0 8 1 16,3 5-1-16,0 6-2 15,0 2 5-15,3 5 1 16,0 1-2-16,3-1-3 16,3 1 2-16,0 0 2 15,0-4-15-15,0 1-8 16,0-5-22-16,0-3-10 0,0-6-24 16,5-2-9-16,1-2-19 15</inkml:trace>
  <inkml:trace contextRef="#ctx0" brushRef="#br0" timeOffset="52">11658 13295 220 0,'0'3'85'0,"3"2"-46"0,12 3-37 15,-9 0 19-15,0 0 4 16,0 13 7-16,-3-2 3 16,0-3 0-16,0 0-18 15,0-3-6-15,-3 0-3 0,0-2-2 16,0-4 1-16,3-4 9 15,-3-3 5-15,0-3-7 16,0-2-3-16,0-11-6 0,0-5-2 16,3 3-3-1,0-1-1-15,6 1-1 0,-3-1 0 16,2 3-7-16,1 3-2 16,3 2-18-16,3 1-9 15,0 5-2-15,0-1-1 16,6 6 3-16,3 0 1 15,-4 3 18-15,-2 2 11 16,-3 0 6-16,0 6 4 16,0-3 8-16,-3 0 3 15,3-3 2-15,-3 0 1 16,0-2 0-16,-1-6 0 0,1 1-4 16,0-6 0-1,-3 0-5-15,-3-3-2 0,-3-2 0 16,-6 3-1-16,-3-6-7 15,-3 2 0 1,-6 7-4-16,-5 7 0 0,-4 5 4 16,0 5 3-16,3 6 5 15,3 0 2-15,3 8 14 16,6 0 6-16,3 0-7 16,6-3-4-16,9 0-9 15,9 0-5-15,3-2-4 16,6-4 1-16,0-4-23 15,2-6-10-15,7-2-42 16,0-3-16-16</inkml:trace>
  <inkml:trace contextRef="#ctx0" brushRef="#br0" timeOffset="53">12590 12893 284 0,'12'-5'107'0,"-9"10"-58"0,-3-2-57 16,3 15 44-16,0 6 1 0,0 8-7 15,0 5-2-15,0 16-17 16,-1 0-2-16,1 0 1 0,0 5-8 15,0-10-1-15,0-9-19 16,-3-4-5-16,0-6-27 16,0-5-10-16</inkml:trace>
  <inkml:trace contextRef="#ctx0" brushRef="#br0" timeOffset="54">12429 13229 332 0,'-6'-5'123'0,"9"5"-66"0,6 0-64 0,-3-5 21 15,3 2 0-15,6-5 3 16,12 0-11-16,5-5-3 16,4 2-2-1,3 1-4-15,-1 2 0 0,10 2-31 0,-6 1-13 16,-4 3-11-16,-5 2-3 15,-6 5 14-15,-9 0 6 16,-6 6 48-16,-3 2 21 16,-6 3 18-16,-6 5 10 15,0 5-21-15,0 1-11 16,3 2-10-16,3-3-2 16,3 1-5-16,5-6 1 15,4-2 1-15,3-6 5 16,6-5-2-16,3-6 3 15,-3-4 7-15,-7-11 6 0,-2-1 5 16,-6-4 2-16,-15-3-4 16,-3-3-1-16,-5 0-28 15,-4 0-11-15,0 3-31 16,0 5-13-16,6 6-80 16,3 7-34-16,6-2 32 15</inkml:trace>
  <inkml:trace contextRef="#ctx0" brushRef="#br0" timeOffset="55">13599 13266 124 0,'6'-10'49'0,"0"4"-26"0,0-2-18 15,0 6 13-15,-3-9 12 16,0-2 6-16,0 0 3 16,-3 7 1-16,-3-4-22 15,-3 2 1-15,-6 8-1 0,-3 10-10 16,0 4-2-16,-9 2-6 16,-3 7-1-16,4 1 1 15,2 5 0-15,3-2 0 16,6-3 0-16,6-3-3 0,3-3 2 15,9-2 1 1,6-5 2-16,0-3 5 0,3-6 4 16,0-2-4-16,-1-5 1 15,-2-6-3-15,-3-2 0 16,0 3 1-16,-3-4 1 16,0 1-3-16,0 3-3 15,-3 2 0-15,0 0 1 16,0 5-3-16,0 0-2 15,3 9-3-15,3 10-1 16,3 2 1-16,0 6 2 16,0 5 4-16,-1 3 2 15,-2 0 6-15,-3 2 5 0,-3 3 6 16,-6-5 3-16,-3-3-3 16,-6-5-1-16,-2-6-8 15,-4-5-4-15,-3-5-8 16,-3-5-1-16,-3-6-19 15,3-13-8-15,4-2-20 16,2-3-6-16,9-6-12 16,12 1-5-16,9 2-22 15</inkml:trace>
  <inkml:trace contextRef="#ctx0" brushRef="#br0" timeOffset="56">13885 13205 252 0,'-6'0'93'0,"3"6"-50"0,-6 7-48 0,6-3 17 15,-3 6 2-15,0 6 3 16,0 1 5-16,6 1 3 16,0-3-13-16,6 0-5 0,3-2 0 15,12-3 0-15,-4-6 1 16,1-2 4-16,0-5 3 15,-3-3-2-15,-3-5 0 16,-3-8-5-16,-6-3 0 0,-6 0-3 16,-12-3 2-16,-3 1-4 15,-3-1-2 1,0 3-7-16,1 3-4 16,2 3-23-16,6 2-9 0,6 8-49 15,12 2-19-15,6 1-4 16</inkml:trace>
  <inkml:trace contextRef="#ctx0" brushRef="#br0" timeOffset="57">14819 12896 240 0,'-30'-13'90'0,"19"2"-48"0,-7 6-25 0,9 5 27 0,-6 0-19 15,-3 0-6-15,-6 5-11 16,3 8-6-16,0 8-1 16,4 3-1-16,2 13 0 0,0 11-3 15,3 5 2-15,6 0-1 16,0-6 0-1,3 9 4-15,0-11 1 16,0-8-17-16,0-3-7 0,-3-5-34 16,-3-5-15-16,0-3-38 15</inkml:trace>
  <inkml:trace contextRef="#ctx0" brushRef="#br0" timeOffset="58">14319 13258 308 0,'-9'-8'115'0,"12"11"-62"0,6-6-62 0,-3 3 18 15,0 0 2-15,9-2 7 16,3-1-5-16,6-2-2 16,5-6-6-16,4 1-6 0,3 2 0 15,5 2-12-15,-2 1-7 16,-3 0-40-16,-3-1-18 15,-7 4-42 1</inkml:trace>
  <inkml:trace contextRef="#ctx0" brushRef="#br0" timeOffset="59">14775 13187 248 0,'-3'16'93'0,"6"8"-50"0,0 2-44 15,-1-13 20-15,1 3 9 16,0 5 7-16,0 0-10 16,-3-2-2-16,3-1-13 15,0-2-4-15,-3-2-2 0,0-4-2 16,0-2-2-16,0-3 5 16,0 1 1-16,0-6 4 15,0 0 4-15,0-3-4 16,0-2 0-16,0-6-6 15,3-2-3-15,0 0 0 0,6-3-1 16,3 0 0-16,0 3 2 16,0-1-3-16,0 4 0 15,3-1-19-15,-3 3-9 16,3 0-12-16,-1 1-2 16,4-1-30-16,-3 2-13 15,0 4-20 1</inkml:trace>
  <inkml:trace contextRef="#ctx0" brushRef="#br0" timeOffset="60">14977 13274 244 0,'-12'11'93'0,"6"-3"-50"0,0 10-37 0,6-7 20 0,0 2-3 16,0 6 1-16,0-4-7 16,3 1 0-1,6 0-10-15,3-3 0 0,3 1 0 0,0-6 1 16,3-3 2-16,-4-5-1 15,7-3 2-15,-3-2-2 16,-3-3 2-16,-6-3-2 16,-3-2 2-16,-9-3-6 15,-6-5-3-15,-3 3 1 16,-3 2 0-16,-3 2-8 16,0 4-4-16,4 2-9 15,-1 0-1-15,3 3-14 16,3-1-7-16,6 4-14 15,3-1-6-15,6 1 2 0,3-4 2 16,3 1-28 0</inkml:trace>
  <inkml:trace contextRef="#ctx0" brushRef="#br0" timeOffset="61">15156 13253 272 0,'5'13'101'0,"-2"-2"-54"0,0 5-48 0,0-6 20 16,0 3-2-16,-3 3 2 15,0-2-2-15,-3-1 2 16,0-3-10-16,0 1-1 0,3-3-1 16,0-3-3-16,0 1-3 15,0-6 2-15,0 0 0 16,0-3-1-16,3-5-2 0,0-3-4 16,3-2-2-16,0 0-2 15,3 0 0-15,0-1 2 16,0 6 2-16,3 3-1 15,3 3 1-15,3 4 3 16,-3 3 2-16,-3 3 6 16,-4 6 6-16,1-4-1 15,-3-2 1-15,-3 0-5 16,0-3-3-16,0 1 0 16,-3-6-1-16,3-3-2 15,3-5-2-15,3 0-6 16,0-5-4-16,6 0-3 15,3-1 0-15,0 4 7 0,3 2 3 16,-1 5 0 0,-2 6 0-16,3 5 4 0,0 2 3 15,-3 4 5-15,-3-1 2 16,0 0-3-16,-4 0 0 16,-2-2-12-16,0 0-4 15,-3-3-38-15,3-1-17 16,0 1-74-1</inkml:trace>
  <inkml:trace contextRef="#ctx0" brushRef="#br0" timeOffset="62">16093 13158 296 0,'-3'-8'110'0,"3"18"-60"0,0 12-52 16,0-9 22-16,0 5-1 16,-3 9 5-16,0-1-8 15,0 1-4-15,0-4-7 16,0-1-4-16,3-4 2 0,0-2-4 16,0-3-2-16,0-2-27 15,3-6-10-15,0-5-31 16,3-8-12-16,-6-5-29 15</inkml:trace>
  <inkml:trace contextRef="#ctx0" brushRef="#br0" timeOffset="63">16049 13047 320 0,'-9'-16'121'0,"12"13"-66"0,0 0-66 0,-3 3 18 16,0 0-9-16,0 0 0 15,3 0-9-15,-1 3-3 16,4 0 7-16,3 2-52 0,0 0-19 16,3 1-32-1</inkml:trace>
  <inkml:trace contextRef="#ctx0" brushRef="#br0" timeOffset="64">16174 13158 244 0,'0'16'93'0,"14"5"-50"0,-8 8-50 0,-3-16 16 0,0 3 7 16,0 0 7-16,0 0 2 16,-3 0 0-16,0-3-14 15,0-3-2-15,0-2-2 0,0 3-3 16,0-6-1-16,0-5 5 16,0 0 3-16,0-2-2 15,3-6 2-15,0-6-8 16,3-1-4-16,0-1-3 15,3-5 0-15,0-3 3 16,0 5 0-16,3 3-2 16,0 6 2-16,3 7 1 0,-1 11 2 15,4 3-1-15,-3 4 2 16,0 1 0-16,-3 0 3 16,0 3-3-16,-3-3-2 15,-3 2-5-15,0-2 0 16,-3-3-27-1,0-2-11-15,-3-3-45 0,0-3-20 16</inkml:trace>
  <inkml:trace contextRef="#ctx0" brushRef="#br0" timeOffset="65">16528 13285 264 0,'0'26'101'0,"0"-2"-54"0,-3 13-42 16,3-21 22-16,-3 8 0 16,-3 5 6-16,3 3-14 15,0-3-3-15,0 5-10 16,0-7-4-16,3-4 1 16,0-7 0-16,0-3 1 0,0-2-2 15,-6-19-4 1,0-2 1-16,0-9-1 15,0-7-2-15,3-4 3 16,0-1 0-16,0-6 3 16,9-3 1-16,3 3-1 0,0 0 1 15,6 2 2-15,0 4 2 16,0 4-6-16,2 9-2 16,4 7 0-16,-3 1 0 15,0 15 3-15,0 0 1 16,-3 3 3-16,-3 5 3 15,-3 1-2-15,-3-1 1 16,-3 0-1-16,-6 6 3 16,-6-4-5-16,-3 1-3 15,-3-2-15-15,-3-1-6 16,3-5-23-16,0-3-9 16,0-2-39-16,3-1-18 15,6-7-4 1</inkml:trace>
  <inkml:trace contextRef="#ctx0" brushRef="#br0" timeOffset="66">16712 13155 276 0,'0'-18'104'0,"0"18"-56"0,3 0-52 16,-3 0 21-16</inkml:trace>
  <inkml:trace contextRef="#ctx0" brushRef="#br0" timeOffset="67">16715 13158 482 0,'3'24'33'0,"0"2"-17"16,0 6 0-16,0 2-2 0,3-2-5 15,3-6-3-15,3-2-3 16,3-3 0-16,0-5-2 16,3-5-1-16,-1-3 3 0,1-8 0 15,3-6-6-15,-3-4 0 16,0-6-4 0,-3-8 0-16,-3-2 4 15,-3-3 3-15,-3 0 1 0,-1 7-1 16,-5 6 3-1,3 6 2-15,0-1-7 0,-3 11-3 16,6 11 3-16,0 5 2 16,0 2 1-16,3 3 2 15,0 3-4-15,0-3 0 16,0-2 1-16,0-3 0 16,0-3-14-16,3-2-3 15,0-9-26-15,6-7-13 0,-4-6-78 31</inkml:trace>
  <inkml:trace contextRef="#ctx0" brushRef="#br0" timeOffset="68">17150 12880 304 0,'-3'0'115'0,"3"3"-62"0,0 5-66 15,0 7 17-15,0 4 0 16,0 5 7-16,0 7 6 15,0 7 2-15,0 12-10 16,0 0-3-16,0-2-2 0,0 5-2 16,0-6 1-16,-6-10-20 0,6-5-6 15,-3-6-54 1,0-4-25-16</inkml:trace>
  <inkml:trace contextRef="#ctx0" brushRef="#br0" timeOffset="69">16983 13121 356 0,'9'-11'134'0,"0"6"-72"0,9-3-63 0,-6 5 23 15,6-2-13-15,2-3-3 16,4 0-6-16,0 3-2 0,6-1 1 15,0 4-35-15,-1 2-16 16,1 2-61 0,6 4-66-16,-3-4 60 0</inkml:trace>
  <inkml:trace contextRef="#ctx0" brushRef="#br0" timeOffset="70">17424 13073 332 0,'-12'0'123'0,"-6"3"-66"0,-6 2-64 15,18-2 19-15,0 2-10 16,3 0 1-16,0 3-7 16,9 8 1-16,6 5 1 15,3 3-1-15,-3 2 1 0,0 1 2 0,-3 2 0 16,-6-5 11-16,-6 0 7 16,-6-1 0-16,-9-1 1 15,-6-6-8-15,-6-1-2 16,1-4-10-1,2-3-1-15,3-3-33 0,6-5-12 16,9-10-106 0</inkml:trace>
  <inkml:trace contextRef="#ctx0" brushRef="#br0" timeOffset="71">18156 12681 280 0,'-6'3'107'0,"3"5"-58"0,0 37-53 0,3-21 18 16,-3 16 1-16,-3 2 4 15,0 11-5-15,0 2-1 0,0 9-7 16,3-3-6-16,0-8-3 15,0-6 4-15,3 1 3 16,-3-11-30-16,3-11-14 16</inkml:trace>
  <inkml:trace contextRef="#ctx0" brushRef="#br0" timeOffset="72">17888 13033 348 0,'0'-5'129'0,"3"5"-70"0,9 0-71 16,-3 0 20-16,6 0-8 0,6-3 2 16,8 1-6-16,7-1 1 15,3 1 1 1,-1-1-30-16,10 0-13 0,-6 3-15 15,-7 3-3-15,-8 2 18 0,-9 3 12 16,-6 5 42-16,-9 6 20 16,-9 7 15-16,0 9 7 15,-3-1-15-15,3 0-4 16,3 1-17-16,3-1-6 16,15-7 0-16,0-6 4 15,3-8 2-15,6-8 3 16,-1-7-1-16,4-9 1 15,-3-5-7-15,-6-7-2 0,-12-4 1 16,-6-7 1-16,-9-1-5 16,-3 1-4-16,-6 2-19 15,-3 8-6-15,-5 6-51 16,2 5-21-16</inkml:trace>
  <inkml:trace contextRef="#ctx0" brushRef="#br0" timeOffset="73">19198 13092 264 0,'-27'-11'99'0,"12"11"-54"0,-3 3-42 16,9 2 23-16,-3 3-11 15,-3 2 2-15,1 6-1 16,2 8-1-16,0 3-7 16,6 2-3-16,6 2-1 0,6 1-2 15,6-3-2-15,6-5 7 16,2-8 3-16,7-5-1 16,0-9 2-16,0-4 3 15,-3-6 3-15,-4-6-11 0,1-1-4 16,-6-9 1-1,-9-3 2-15,-3-2-2 0,-9 0-2 16,-3 3-5-16,-15 2-2 16,1 8-6-16,-1 3-3 15,0 5-11-15,0 5-6 16,6 0-27-16,9 3-10 16,3 3-21-1,6-3-42-15,15-3 39 16</inkml:trace>
  <inkml:trace contextRef="#ctx0" brushRef="#br0" timeOffset="74">19344 13107 280 0,'0'8'104'0,"0"3"-56"0,3 15-54 16,0-10 19-16,5 5-4 16,-2 1 5-16,0 1 1 15,3-4 3-15,0 0-10 16,-3-6 0-16,3-3-1 0,3 1-3 15,0-8-3-15,6-3-3 16,0-6 1-16,2-4-10 16,1-11-5-16,-3-6 1 15,-3-2 1-15,-3 5 9 16,-3 3 4-16,-3 5 15 16,-3 3 8-16,-3 2-2 15,0 6 0-15,0 2-13 0,0 9-7 16,3 7-3-16,3 8 2 15,0 3 0-15,6 2 3 16,-1 3-1-16,4-2 2 16,3-3-4-16,0-6 0 15,0-2-8-15,0-8-4 16,3-3-29-16,-1-7-10 16,7-9-79-1</inkml:trace>
  <inkml:trace contextRef="#ctx0" brushRef="#br0" timeOffset="75">19787 12793 324 0,'-6'-11'123'0,"6"11"-66"16,-3 8-71-16,3-3 17 0,3 6-11 16,0 7 2-16,0 11 13 15,3 3 4-15,3 8-4 16,0 2-4-16,-3 6 0 0,0-1 0 15,0-2 1-15,-3-5-35 16,0-5-14-16,0-6-88 16</inkml:trace>
  <inkml:trace contextRef="#ctx0" brushRef="#br0" timeOffset="76">19567 13036 376 0,'3'-3'143'0,"6"1"-78"0,9-1-74 0,-7 3 25 16,10-3-11-16,6 1 0 16,12-1-3-16,2 1 1 15,4-4-2-15,0 1-29 0,-1 2-14 16,-2 1-53-16,6 2-24 15,-10-6-2 1</inkml:trace>
  <inkml:trace contextRef="#ctx0" brushRef="#br0" timeOffset="77">20076 13033 264 0,'-15'6'101'0,"12"10"-54"0,3 15-59 16,3-2 13-16,-3 8 9 15,0 3 7-15,-3 10 12 16,0-2 7-16,-3 0-19 16,0-3-5-16,3-3-4 0,0-5-2 15,0 0 1-15,0-8-2 16,0-8 0-16,0-5 3 16,0-16 11-1,0-8-1-15,-3-13-9 16,3-5-5-16,3-14-3 0,3-10-1 15,3-14-5 1,3-2 1-16,6 8 0 0,6 5 2 16,0 13 1-16,-3 8 3 15,-1 9-3-15,4 7 0 16,-3 8 1-16,0 10 2 16,-3 9 5-16,-3 5 6 15,0 5 4-15,-9 3 2 16,-6 2-8-16,-6 1-2 15,-6-3-5-15,-3-1-1 16,-6-7-14-16,0-5-8 16,1 0-28-16,-1-6-10 15,3-3-41-15,6-2-17 0,6-5-8 16</inkml:trace>
  <inkml:trace contextRef="#ctx0" brushRef="#br0" timeOffset="78">20347 13086 316 0,'-3'8'121'0,"6"11"-66"0,0 18-64 15,-3-16 18-15,3 0 2 16,0 0 7-16,0 0 2 16,3-2 3-16,2-3-13 15,-2-3-3-15,3-2-1 0,0-3-3 16,0-6 0-16,3-4-3 15,0-6-1-15,0-6-4 16,0-12-1-16,-3 0-4 16,0-6-1-16,0 8 6 0,-3 3 2 15,0 5 0-15,-1 5 2 16,1 9 3 0,0 4 3-16,0 17 2 0,3 2 1 15,3 5-7-15,0 1 0 16,0-1-3-16,0-2 0 15,0-5-3-15,0-3 1 16,0-6-22-16,2-2-8 16,1-8-38-16,3-5-14 15,6-8-30 1</inkml:trace>
  <inkml:trace contextRef="#ctx0" brushRef="#br0" timeOffset="79">20772 12674 340 0,'-18'0'126'0,"30"2"-68"0,-6 25-76 16,-3-11 16-16,0 10-1 15,0 11 6-15,0 8 5 16,0 3 6-16,0 5-8 16,0 2-1-16,0 3-1 0,0-5-5 15,0-5-1-15,-3-8-30 16,0-9-12-16,0-2-94 15</inkml:trace>
  <inkml:trace contextRef="#ctx0" brushRef="#br0" timeOffset="80">20537 13039 380 0,'-9'-11'143'0,"18"8"-78"0,12-2-82 0,-9 3 17 16,6-1 0-16,6 0 4 15,11 1 1-15,1-1 2 16,6 0-4-16,2 1-15 0,1 2-5 0,6 0-53 16,-4 0-21-1,-2 2-44-15</inkml:trace>
  <inkml:trace contextRef="#ctx0" brushRef="#br0" timeOffset="81">21234 12988 388 0,'-27'-5'145'0,"12"2"-78"0,3 1-76 16,6 4 23-16,-3 1-12 16,-6 0-2-16,0-1 1 15,1 1-1-15,-1 2 0 16,3 6-5-16,3 5 1 0,6 5-7 15,3 3-3-15,6 8 5 16,0-1 3-16,-3 1 4 0,-6 0 1 16,0-3 12-16,-9-5 5 15,-9-6-4-15,-3 1 1 16,-6-6-15-16,4-2-5 16,-1-4-61-16,6-1-27 15,6-6-51 1</inkml:trace>
  <inkml:trace contextRef="#ctx0" brushRef="#br0" timeOffset="82">11265 14277 188 0,'-3'-29'71'0,"6"39"-38"0,3-15-34 0,-6 5 23 15,6 5 0 1,0 6 2-16,0 8 2 16,-3 12-14-16,0 14 2 0,-3 16 0 15,0 3-1-15,0-6 0 16,0 0-5-16,3-8 0 15,3-2-1-15,0-11 1 16,-3-5 0-16,0-8 0 0,0-6-2 16,-3-5 1-1,0-5 0-15,0-8 1 0,-3-5-2 16,0-6-1-16,3-2-10 16,0-5-2-16,3-6-1 15,6 0 0-15,0 0 5 16,6 0 1-16,-1 3-1 15,4 3 2-15,6 4-1 16,0 6-2-16,0 6 3 16,-3 7 0-16,-1 6 1 15,-2 5 0-15,-3 2 0 16,-3 1 2-16,-3 2 1 0,0 0 1 16,-3 0-2-16,0-2-2 15,0-3-19-15,-3-6-10 16,0-2-27-16,0-5-10 15,6-6-42 1</inkml:trace>
  <inkml:trace contextRef="#ctx0" brushRef="#br0" timeOffset="83">11718 14616 228 0,'-9'2'85'0,"6"4"-46"0,0 1-43 0,3 1 13 0,0 11 6 15,-3 2 7-15,0 3 4 16,3 0 4-16,0 2-16 16,6 1-6-16,3-4-1 0,9-1 0 15,-1-7 3 1,4-7-5-16,3-8-1 0,0-5 2 16,3-5 1-16,-7-6-3 15,-5 0-1-15,-6-5-1 16,-9-1 1-16,-6 1 0 15,-6 0 1-15,-5 3-2 16,-4-1 1-16,0 6-7 16,0 0 1-16,3 2-19 15,6 3-8-15,3 3-20 16,9-6-54-16,9 3 11 16,6-13 2-1</inkml:trace>
  <inkml:trace contextRef="#ctx0" brushRef="#br0" timeOffset="84">11983 14605 240 0,'-6'21'90'0,"6"-2"-48"0,3 15-47 0,0-18 17 16,-1 0 0-16,4 2 4 16,3 1-2-16,0-3 0 0,0 0-8 15,3-3 0-15,3-5 1 0,3-3-3 16,0-5-1-1,-3-3-1-15,0-2 1 0,-4-3-7 16,1 0-1 0,-3 3-1-16,0 0 4 0,-3 2-4 15,0 0 2-15,0 6 2 16,3 2 1-16,3 3 1 16,0 3 2-16,3-1 3 15,3 1 4-15,-1-3 5 16,1-5 1-16,3-6 3 15,0-5 1-15,0-3-4 16,-6-2-1-16,-3-5-8 16,-4-3-2-16,-8-3 0 15,-5 0 2-15,-4 3-5 16,0 0-1-16,-3 5-16 16,0 2-4-16,0 7-14 0,3 4-7 15,3 3-26-15,6 5-12 16,6 0-27-1</inkml:trace>
  <inkml:trace contextRef="#ctx0" brushRef="#br0" timeOffset="85">12875 14645 224 0,'0'-6'85'0,"0"4"-46"0,6-4-46 0,-3 4 16 0,-3-1 16 16,0 1 13-16,-3 2-8 16,-3 2-3-1,-5 6-15-15,-4 11-8 0,-3 2-2 0,0 0-2 16,3 3 0 0,3 0 0-16,6 2 2 0,3-2-1 15,3-6-1-15,3-2 3 16,6-5 2-16,6-6 2 15,0-10 1-15,3-3-4 16,0-5-3-16,-3-6-3 16,-1-5 1-16,-2 3 1 15,0 0 0-15,-6 5 0 16,0 3 0-16,-3 5-3 16,3 8 2-16,0 11-1 0,3 2-2 15,0 8 5-15,9 3 3 16,0 2-3-16,2-2-1 15,7-3-7-15,3-5-3 16,6-8-93 0,8-8-79-16,-5-5 60 15</inkml:trace>
  <inkml:trace contextRef="#ctx0" brushRef="#br0" timeOffset="86">13834 14581 228 0,'-3'-16'85'0,"0"11"-46"0,-6 2-24 0,3 3 24 0,-3 0-8 16,-6 8 2 0,-6 0-13-16,1 5-4 15,-4 9-9-15,3-1-1 0,3 5 1 16,6-2-1-16,6 3-1 0,6-1-6 16,6 0-1-16,6-2-6 15,9-3-2-15,3-7-13 16,3-4-3-16,-1-7-21 15,7-6-8-15,0-5-37 16,-3-2-38 0,-4-6 47-16</inkml:trace>
  <inkml:trace contextRef="#ctx0" brushRef="#br0" timeOffset="87">13953 14679 244 0,'-21'5'90'0,"6"14"-48"0,3-9-38 0,9-2 19 15,0 3 0-15,0 2 6 16,0 3-7-1,6 3-3-15,3-1-11 16,6 1-1-16,0-3 3 0,6-3-2 0,3-3 1 16,3-4 1-16,3-9 4 15,-4-5-8-15,-2-3-1 16,-6-2-1-16,-3 0 0 16,-9 0 0-16,-6-3 2 15,-12-8-3-15,-3 3-2 16,0 2-9-16,-2 6-3 15,-4 5-16-15,0 0-6 16,6 3-24-16,0 2-11 16</inkml:trace>
  <inkml:trace contextRef="#ctx0" brushRef="#br0" timeOffset="88">14126 14674 252 0,'6'8'93'0,"-3"10"-50"0,3 9-50 16,-3-17 16-16,-1 1 5 15,1-1 6-15,-3-2-2 16,0 0 2-16,0 0-11 16,0-2-5-16,0-1-3 0,0-5 1 15,0 0 3-15,0 0-2 0,0-5 0 16,0-6-8-1,3-8-4-15,0 1 2 0,3-1 2 16,3 4 0-16,3-1 4 16,0 0 0-16,0 8 3 15,0 3 1-15,0 7 1 16,0 6 4-16,0 5 3 16,0 3 2-16,-4 3 3 15,1-1-7-15,0-2-3 16,-3 0-1-16,0-3-1 15,-3-2-2-15,0-3-2 16,0-3 3-16,-3-5 2 16,3-5-2-16,0-3 0 15,0-5-8-15,3-9-4 0,3 1 2 16,3-3 2-16,3 3 3 16,0 5 3-16,0 6-2 15,-1 5 0-15,1 5 10 16,0 10 3-16,0 3 1 15,-3 3 2-15,-3 0-6 16,-3 3-3-16,0-1-14 16,0-2-8-16,-3-3-24 15,3-2-12-15,0-3-55 16,3-6-58 0,0-2 49-16</inkml:trace>
  <inkml:trace contextRef="#ctx0" brushRef="#br0" timeOffset="89">14679 14708 260 0,'0'35'96'0,"3"-14"-52"0,-6 21-49 0,3-18 17 16,-6 8 8-16,0 5 10 16,0 0-5-16,0-3-2 15,1-7-13-15,-1-4-6 0,0-4-3 16,3-3-8-16,0-6-3 15,-3-7-3-15,0-6 0 16,0-10-2-16,-3-13 0 0,3-3 10 16,0-6 5-16,3-4 3 15,3-1 3-15,3-3-1 16,3 4 2-16,3 4 2 16,9 4 2-16,0-1 1 15,2 5 2-15,1 6-5 16,0 5-1-16,0 6-4 15,0 10-1-15,-3 5 5 16,-4 6 3-16,-8 5 0 16,-6 2 1-16,-3 3-4 15,-2 0-3-15,-4 1-13 16,-3-4-5-16,0-2-14 16,3-3-5-16,0-2-34 15,3-3-13-15</inkml:trace>
  <inkml:trace contextRef="#ctx0" brushRef="#br0" timeOffset="90">14894 14669 284 0,'-3'5'107'0,"6"13"-58"0,0 11-57 0,0-18 16 15,0 0 9-15,2 2 9 16,1 3-2-16,0 0-2 15,3-1-12-15,3-1-4 0,3-4 0 16,0-2-5-16,0-5-1 16,0-6-2-16,0-2 0 15,2-6-3-15,-2-2 1 16,-3-5 0-16,-3-6-1 0,-3 3 4 16,-3 2 2-16,0 3-2 15,0 6-2-15,0 4 2 31,0 4 2-31,6 10 0 0,0 5 2 0,0 3-2 16,0 2 2-16,3 1-2 16,0 2-1-16,2-3 1 15,1-2-1-15,0-5-27 16,0-1-11-16,6-7-19 16,3-6-7-16,3-4-49 15</inkml:trace>
  <inkml:trace contextRef="#ctx0" brushRef="#br0" timeOffset="91">15331 14261 336 0,'-9'-21'126'0,"9"21"-68"0,0 3-74 0,3 4 15 16,-3 4-1-16,0 2 3 15,0 11 11-15,0 13 7 16,-3 19-10-16,0 2-2 0,0 5-1 15,3-4-3-15,0-1-2 16,3-8-11-16,0-8-6 16,0-7-25-16,0-6-11 15,3-8-83 1</inkml:trace>
  <inkml:trace contextRef="#ctx0" brushRef="#br0" timeOffset="92">15102 14573 396 0,'-15'-5'148'0,"18"2"-80"0,18-2-86 15,-6 2 22-15,6 3-2 16,8-5 8-16,4 0 2 16,3 2 3-16,6-5-8 15,-1 6-20-15,1-1-8 0,5-2-94 16,1-14-39-16,-9 1 19 15</inkml:trace>
  <inkml:trace contextRef="#ctx0" brushRef="#br0" timeOffset="93">15542 14653 304 0,'-2'5'115'0,"4"-5"-62"0,1 3-60 0,0-1 19 16,6 4 1-16,6-1 6 15,0-3 1-15,3-2 3 16,0 0-13-16,3-2-3 0,5-6-3 15,-2-3-2-15,-6-2 1 16,-3 0-4-16,-3 0 0 16,-3-6 3-16,-9 3 1 15,-6-2-1-15,-6 2-2 16,-3 11-2-16,-3 2 1 16,-3 6 1-16,-5 2 2 0,2 3-3 15,6 5 0-15,3 3 1 16,3 5 2-16,3-2 3 15,0 4 2 1,6-1-6-16,9-4 0 0,3 1-3 16,6-4-2-16,6-1-13 15,6-4-6-15,8-4-26 16,1-4-11-16,0-7-56 16,3-8-46-1,-7-1 66-15</inkml:trace>
  <inkml:trace contextRef="#ctx0" brushRef="#br0" timeOffset="94">15888 14618 296 0,'-15'6'112'0,"15"-4"-60"0,0 11-65 0,0-5 17 16,0 11 5-16,0-1 8 16,3 1 7-16,0-1 3 15,0-2-14-15,0-2-6 16,3-4-2-16,-3-2-1 0,0 0 0 15,0-5 2 1,3-3 1-16,-3-3-1 0,3-5-1 16,0-10-1-16,2-6 0 15,1-3 2-15,3 1 1 16,3-3 3-16,3 0 4 16,3 2-8-16,0 6-1 0,3 10-12 15,-1 3-3 1,4 3-22-16,3 8-9 0,-3 2-42 15,2 0-20-15,-2 1-25 16</inkml:trace>
  <inkml:trace contextRef="#ctx0" brushRef="#br0" timeOffset="95">16784 14549 188 0,'0'-26'71'0,"0"23"-38"0,-6-15-12 15,3 15 22-15,-6-2-6 16,0 0 1-16,-6 2-11 16,-6 11-2-16,-3 5-14 15,-2 6-9-15,-1 2-4 0,0 5 1 16,6 3 0-16,3 0-2 0,9-2 2 16,6-1 1-16,6 1 2 15,12-3-8 1,9-3-1-16,3-5-14 0,6-6-6 15,5-4-35 1,7-6-12-16,3-6-26 16</inkml:trace>
  <inkml:trace contextRef="#ctx0" brushRef="#br0" timeOffset="96">16995 14565 272 0,'-24'-8'104'0,"15"8"-56"0,-17 6-52 0,14-4 18 0,0 6-8 15,-3 3-1-15,-3 2 3 16,3 3 3 0,0 5-6-16,3 3-1 0,6 0 2 0,3 0 1 15,6-3 1 1,6 0-7-16,3-5 0 0,6-6-3 16,3-4 0-16,0-9-3 15,0-2-1-15,-4-3-4 16,-2-8 1-16,-3-3 5 15,-3-2 4-15,-6-3 3 16,-3 3 1-16,-3 3 2 16,0 2 3-16,0 5 0 15,0 3 2-15,3 8-11 16,0 6-2-16,3 7-1 0,3 3-2 16,0 5 4-16,3 0 0 15,3 0-8-15,0-2-4 16,0-1-26-16,6-5-10 15,2-5-68 1</inkml:trace>
  <inkml:trace contextRef="#ctx0" brushRef="#br0" timeOffset="97">17147 14613 232 0,'0'8'88'0,"0"5"-48"0,0 3-42 0,0-3 17 16,0 6 11-16,0-3 8 16,0-3-11-16,0-3-3 0,0-2-12 15,3-2-5-15,-3-1 0 0,0-5-2 16,3-13 2 0,3-6-2-16,0-5-3 15,6 3 1-15,3 0 1 16,2-3 2-16,4 3 1 15,0 13 1-15,3 8 2 16,0 8 1-16,2 11-1 16,-2-1 1-16,0 3-4 15,-3 0 0-15,0 1-12 16,-3-7-4-16,-1-1-60 0,4-4-24 16,6-20-24-1</inkml:trace>
  <inkml:trace contextRef="#ctx0" brushRef="#br0" timeOffset="98">18076 14629 316 0,'-6'-5'118'0,"3"-3"-64"0,0 2-67 16,3 6 8 0,-6-2-8-16,-9 2 9 15,-3 0 5-15,-6 5 0 16,0 6-1-16,1 10 3 0,2 3-7 15,-3 2 1-15,6 0 3 16,3 4 2-16,12-4 6 16,3-2 3-16,6-6-4 15,6-7 1-15,3-8 1 16,3-11 5-16,6-8-8 0,2-11-3 16,1-7-2-1,-3-3-1-15,-6-19 0 0,-6-7 0 16,-6 2-5-1,-3-3-1-15,-3 6 5 0,0 8 2 16,-6 8 5-16,0 7 3 16,3 9-4-16,0 10-3 15,0 5-6-15,0 14 0 16,3 13 2-16,3 8 1 16,0 15 1-16,0 17 2 15,3-1-1-15,0 1-1 16,3-3 1-16,2-5 1 0,1-6-17 15,3-8-6-15,3-7-41 16,0-6-15-16,0-5-39 16</inkml:trace>
  <inkml:trace contextRef="#ctx0" brushRef="#br0" timeOffset="99">18281 14642 296 0,'-18'-5'110'0,"9"10"-60"0,3 0-63 15,3 1 15-15,0 7 3 16,3 3 9-16,0 0 8 16,6-1 4-16,6 1-13 15,3 3-1-15,6-3 1 0,3-6-1 16,-1-4 1-16,7-6 1 16,0-6 4-16,-6 1 1 0,-3-6 1 15,-7-7 0-15,-11-1 0 16,-11-2-5-16,-4 0-1 15,-9-3-17 1,-3 3-5-16,-9-3-35 0,3 6-14 16,1 12-56-16,2 4-23 15,6 2 3 1</inkml:trace>
  <inkml:trace contextRef="#ctx0" brushRef="#br0" timeOffset="100">18995 14576 312 0,'-6'8'118'0,"6"0"-64"0,0 16-65 16,0-14 16-16,0 9-2 0,0-3 3 16,0 2-3-16,0 1 0 15,0-6-1-15,0 0-4 0,3-2-1 16,0-3-51-16,0-3-24 16,3-8-42-1</inkml:trace>
  <inkml:trace contextRef="#ctx0" brushRef="#br0" timeOffset="101">18882 14388 368 0,'-9'-8'137'0,"12"5"-74"0,0 1-104 0,3 2 8 0,6-5-15 16,6-1 2-16,3-2-8 15,3 0-3-15,2 0-38 16,1-10-14-16</inkml:trace>
  <inkml:trace contextRef="#ctx0" brushRef="#br0" timeOffset="102">19224 14182 320 0,'0'2'121'0,"3"4"-66"0,-3 2-66 16,3 2 18-16,-3 6-5 16,0 5 3-16,0 11 18 0,-3 13 7 15,3 10-15-15,0 4-8 16,-3-1-3-16,3-5-3 0,3-3-1 15,0-2-13-15,-3-9-6 16,3-4-32 0,0-9-13-16,3-5-72 15</inkml:trace>
  <inkml:trace contextRef="#ctx0" brushRef="#br0" timeOffset="103">19040 14473 400 0,'-6'-6'151'0,"12"6"-82"16,0 0-78-16,0 0 23 0,6 0-1 15,6-2 3 1,5-4-7-16,7 1-3 0,3-3-4 16,3 3-26-16,2 0-11 0,1 2-40 15,-3 3-17-15,-3 3-55 31</inkml:trace>
  <inkml:trace contextRef="#ctx0" brushRef="#br0" timeOffset="104">2315 12687 236 0,'-9'-3'90'0,"9"6"-48"0,-3 2-49 16,3 27 16 0,0 18 1-16,0 3 18 0,0 21 10 15,-6 27-19 1,3 4 0-16,-12 15 2 0,6 1-8 0,6-10-2 16,3-21-6-16,3-10-2 15,0-12-3-15,3-12-3 16,3-11-31-16,-3-11-13 15,0-7-91 1</inkml:trace>
  <inkml:trace contextRef="#ctx0" brushRef="#br0" timeOffset="105">2255 12668 200 0,'-6'-8'74'0,"6"6"-40"0,0 2-42 0,0 0 12 16,6 0-2-16,3-3 1 16,-3 0 5-16,6 3 3 15,3 0-6-15,3 0 8 0,5 3 6 16,4 0-10-16,6 2-5 16,3-2 0-16,2-1 1 15,10 1-2-15,6-3 0 16,5 3 1-16,1-1 0 0,-1 1 2 15,1-1 1-15,-1 1 3 16,7 0 4-16,2-1-4 16,4 4 0-1,-1-4-2-15,1-2 0 0,-1 3-7 16,12 0 0-16,-2-1 5 16,-4 1 6-16,0 0-2 15,-2-3 2-15,5 2-9 16,4-2-2-16,-4 3-1 15,0-3 0-15,1 0 2 16,-1 0 1-16,6-3-1 16,-2 1-2-16,-1 2-2 15,0 0-1-15,-2 0 2 16,2 0 2-16,3 0-2 16,-8 0 0-16,2 0 3 15,1 0 3-15,-4 0-4 16,9 0-1-16,15-3 0 15,-2 3 0-15,-7 0 0 0,-6 0 0 16,4 0-3-16,-1 3 2 16,-6 5 1-16,-2-1 2 15,2-1-1-15,0-1-1 16,7-2 1-16,2 5-1 16,-3-8-3-16,3 5 2 15,1-8 1-15,2 1 0 16,-9 10 0-16,-2-3 0 0,-1 0 0 15,0 0 0 1,7 1 0-16,-4-4 0 0,-3-2 0 16,4 3 0-16,-1 0-3 15,6-3 2-15,-3 0-1 16,-5 0 0-16,-4 0 4 16,-5 2 1-16,-1 1-4 15,-9 0-1-15,-2-1 1 16,-3 1 2-16,-7 0 0 15,-5-3-1-15,-4 0 1 16,1 0 1-16,-6 0-3 16,-4 0 0-16,-5-3 1 15,-6 0 0-15,-6 1 4 16,-3-1 2-16,-6 0-2 16,0 3-1-16,-3 0-3 0,-6 0-1 15,3 6-1-15,-3 2 0 16,0 5 0-16,-3 8-2 15,0 8 0-15,0 11 3 16,0 23 2-16,3 19 4 16,3 8 2-16,6 0 3 15,-1 3-3-15,4 2 1 16,0-10-1-16,-3-17 1 16,0-9 0-16,-3-14 2 15,0-11-5-15,0-10-1 16,-3-8-26-16,-18-8-101 15,-3-6-22 1,-3-10 19-16</inkml:trace>
  <inkml:trace contextRef="#ctx0" brushRef="#br0" timeOffset="106">2449 13864 160 0,'0'-2'60'0,"3"2"-32"0,3 0-20 16,-4 0 18-16,4 0-6 16,3-3 0-16,3-2-5 15,6 2 1-15,3-2-9 16,6 2 0-16,8 0 3 0,4 1 0 16,9-1 4-16,2 3-3 0,4 0 1 15,3-3-3-15,-1 6 0 16,10 0-3-16,-1-1 1 15,7-2 0-15,-1-2 1 16,0 2 4-16,7-3 3 16,8 3-6-16,0 0-1 15,1 0-4-15,2-3-3 16,6 3 0-16,1 0 1 16,2 0 1-16,-3 0 1 15,0-2 2-15,9 2 3 16,-5 0 0-16,2 0 0 15,0 2-8-15,12 1 0 0,-6-3-1 16,-2 3 2-16,-1-1-3 16,6 1 0-16,-3 0 1 15,3-1 2-15,-3 1-3 16,9 0 0-16,-8-1 3 16,-1 1 1-16,0 0-6 15,3-3 0-15,24 2 1 16,-12-2 3-16,0 0 0 15,-6 0-1-15,0 0 3 16,-6 0 0-16,-3 0-4 16,1 0-1-16,8 0 1 15,-12 0 0-15,-3 3 1 16,0 2 2-16,0-2-1 16,1 2 2-16,-4 0-4 15,0 1 0-15,9-4-4 0,3 1 1 16,-5 0 6-16,-7-1 4 15,0 1-10-15,-9-3-2 16,-8 0-15-16,-10 0-4 16,-14 0-53-16,5 3-24 15,-17-27-16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905A4-08D6-4CF3-9245-405939E54AFE}" type="datetimeFigureOut">
              <a:rPr lang="en-US" smtClean="0"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53CD4-84E4-4E7A-BB98-4177F37A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5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03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https://en.wikipedia.org/wiki/Muhammad_ibn_Musa_al-Khwarizmi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3CD4-84E4-4E7A-BB98-4177F37A4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3CD4-84E4-4E7A-BB98-4177F37A4A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https://visualgo.net/bn/sorting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53CD4-84E4-4E7A-BB98-4177F37A4A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3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3D5D38DE-3B86-4E89-A233-68A8AFADF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9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3D5D38DE-3B86-4E89-A233-68A8AFADF7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1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9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4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3D5D38DE-3B86-4E89-A233-68A8AFADF7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3281" y="-2231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L06:  Algorithms</a:t>
            </a:r>
            <a:endParaRPr lang="en-US" sz="900" b="0" i="0" dirty="0" smtClean="0">
              <a:solidFill>
                <a:schemeClr val="bg1"/>
              </a:solidFill>
              <a:latin typeface="Roboto Regular" charset="0"/>
              <a:ea typeface="Roboto Regular" charset="0"/>
              <a:cs typeface="Robo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0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www.bloomberg.com/news/articles/2018-11-21/beijing-to-judge-every-resident-based-on-behavior-by-end-of-2020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Pseudocod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developers/sorting-algorithms" TargetMode="External"/><Relationship Id="rId2" Type="http://schemas.openxmlformats.org/officeDocument/2006/relationships/hyperlink" Target="https://visualgo.net/bn/sort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main-specific_langu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hyperlink" Target="http://pollev.com/justin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en.wikipedia.org/wiki/Introduction_to_Algorith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hammad_ibn_Musa_al-Khwarizm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sz="2000" b="0" dirty="0" smtClean="0"/>
              <a:t>CSE 120 Winter </a:t>
            </a:r>
            <a:r>
              <a:rPr lang="en-US" sz="2000" b="0" dirty="0" smtClean="0"/>
              <a:t>2019</a:t>
            </a: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  <a:p>
            <a:pPr algn="l"/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5760" y="3108961"/>
            <a:ext cx="841248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Beijing to Judge Every Resident Based on Behavior by End of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2020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“China’s plan to judge each of its 1.3 billion people based on their social behavior is moving a step closer to reality, with Beijing set to adopt a lifelong points program by 2021 that assigns personalized ratings for each resident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of individual behavior in China has become easier as economic life moves online, with apps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Tencent’s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WeChat and 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Alipay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central node for making payments, getting loans and organizing transport.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generally linked to mobile phone numbers,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require government IDs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https://www.bloomberg.com/news/articles/2018-11-21/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beijing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-to-judge-every-resident-based-on-behavior-by-end-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of-2020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assets.bwbx.io/images/users/iqjWHBFdfxIU/iAZxXssI40Yw/v0/800x-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46" y="5029200"/>
            <a:ext cx="273465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Famous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PageRank algorithm</a:t>
            </a:r>
          </a:p>
          <a:p>
            <a:pPr lvl="1"/>
            <a:r>
              <a:rPr lang="en-US" dirty="0" smtClean="0"/>
              <a:t>Google’s measure of the “reputation” of web pages</a:t>
            </a:r>
          </a:p>
          <a:p>
            <a:r>
              <a:rPr lang="en-US" dirty="0" err="1" smtClean="0"/>
              <a:t>EdgeRank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Facebook’s method for determining what to show on your News Feed</a:t>
            </a:r>
          </a:p>
          <a:p>
            <a:r>
              <a:rPr lang="en-US" dirty="0" err="1" smtClean="0"/>
              <a:t>Luhn</a:t>
            </a:r>
            <a:r>
              <a:rPr lang="en-US" dirty="0" smtClean="0"/>
              <a:t> algorithm</a:t>
            </a:r>
          </a:p>
          <a:p>
            <a:pPr lvl="1"/>
            <a:r>
              <a:rPr lang="en-US" dirty="0" smtClean="0"/>
              <a:t>Credit card number validation</a:t>
            </a:r>
          </a:p>
          <a:p>
            <a:r>
              <a:rPr lang="en-US" dirty="0" smtClean="0"/>
              <a:t>Deflate</a:t>
            </a:r>
          </a:p>
          <a:p>
            <a:pPr lvl="1"/>
            <a:r>
              <a:rPr lang="en-US" dirty="0" smtClean="0"/>
              <a:t>Lossless data compression</a:t>
            </a:r>
          </a:p>
          <a:p>
            <a:r>
              <a:rPr lang="en-US" dirty="0" smtClean="0"/>
              <a:t>RSA Encryption</a:t>
            </a:r>
          </a:p>
          <a:p>
            <a:pPr lvl="1"/>
            <a:r>
              <a:rPr lang="en-US" dirty="0" smtClean="0"/>
              <a:t>Encrypt (secure) data for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208" y="-91440"/>
            <a:ext cx="1535288" cy="1463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Peanut Butter Jelly Time!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piece of paper, write out an “algorithm” for making a peanut butter and jelly (PB&amp;J) sandwich</a:t>
            </a:r>
          </a:p>
          <a:p>
            <a:pPr lvl="1"/>
            <a:r>
              <a:rPr lang="en-US" dirty="0" smtClean="0"/>
              <a:t>bread (in a bag), jar of peanut butter, jar of jam, knife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 TA will collect a few for me to test 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071208" y="0"/>
            <a:ext cx="1828800" cy="228600"/>
          </a:xfrm>
          <a:prstGeom prst="rect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Specific!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programmer’s spouse says, “Run to the store and pick up a loaf of bread.  If they have eggs, get a dozen.”</a:t>
            </a:r>
          </a:p>
          <a:p>
            <a:pPr lvl="2"/>
            <a:endParaRPr lang="en-US" dirty="0"/>
          </a:p>
          <a:p>
            <a:r>
              <a:rPr lang="en-US" dirty="0" smtClean="0"/>
              <a:t>What happens?</a:t>
            </a:r>
          </a:p>
          <a:p>
            <a:pPr lvl="1"/>
            <a:r>
              <a:rPr lang="en-US" dirty="0" smtClean="0"/>
              <a:t>The programmer comes home with 12 loaves of bread!</a:t>
            </a:r>
          </a:p>
          <a:p>
            <a:pPr lvl="2"/>
            <a:endParaRPr lang="en-US" dirty="0"/>
          </a:p>
          <a:p>
            <a:r>
              <a:rPr lang="en-US" dirty="0" smtClean="0"/>
              <a:t>Algorithms need to be expressed in an </a:t>
            </a:r>
            <a:r>
              <a:rPr lang="en-US" i="1" dirty="0" smtClean="0"/>
              <a:t>unambiguous</a:t>
            </a:r>
            <a:r>
              <a:rPr lang="en-US" dirty="0" smtClean="0"/>
              <a:t> way for all participants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Express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to specify an algorithm:</a:t>
            </a:r>
          </a:p>
          <a:p>
            <a:pPr lvl="1"/>
            <a:r>
              <a:rPr lang="en-US" dirty="0"/>
              <a:t>Natural Language (</a:t>
            </a:r>
            <a:r>
              <a:rPr lang="en-US" i="1" dirty="0"/>
              <a:t>e.g.</a:t>
            </a:r>
            <a:r>
              <a:rPr lang="en-US" dirty="0"/>
              <a:t> English, </a:t>
            </a:r>
            <a:r>
              <a:rPr lang="en" dirty="0"/>
              <a:t>中國) or </a:t>
            </a:r>
            <a:r>
              <a:rPr lang="en" dirty="0">
                <a:hlinkClick r:id="rId2"/>
              </a:rPr>
              <a:t>Pseudocode</a:t>
            </a:r>
            <a:endParaRPr lang="en" dirty="0"/>
          </a:p>
          <a:p>
            <a:pPr lvl="2"/>
            <a:r>
              <a:rPr lang="en-US" dirty="0"/>
              <a:t>Easy for humans to understand, but can be ambiguous or vague</a:t>
            </a:r>
          </a:p>
          <a:p>
            <a:pPr lvl="1"/>
            <a:r>
              <a:rPr lang="en-US" dirty="0"/>
              <a:t>Visual and text-based programming languages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e.g.</a:t>
            </a:r>
            <a:r>
              <a:rPr lang="en-US" dirty="0"/>
              <a:t> </a:t>
            </a:r>
            <a:r>
              <a:rPr lang="en-US" dirty="0" smtClean="0"/>
              <a:t>Scratch, Processing)</a:t>
            </a:r>
            <a:endParaRPr lang="en-US" dirty="0"/>
          </a:p>
          <a:p>
            <a:pPr lvl="2"/>
            <a:r>
              <a:rPr lang="en-US" dirty="0"/>
              <a:t>Have an exact meaning with </a:t>
            </a:r>
            <a:br>
              <a:rPr lang="en-US" dirty="0"/>
            </a:br>
            <a:r>
              <a:rPr lang="en-US" dirty="0"/>
              <a:t>no ambiguity</a:t>
            </a:r>
          </a:p>
          <a:p>
            <a:pPr lvl="2"/>
            <a:r>
              <a:rPr lang="en-US" dirty="0"/>
              <a:t>Can be run on a computer</a:t>
            </a:r>
          </a:p>
          <a:p>
            <a:pPr lvl="1"/>
            <a:r>
              <a:rPr lang="en-US" dirty="0"/>
              <a:t>Other information-conveying </a:t>
            </a:r>
            <a:br>
              <a:rPr lang="en-US" dirty="0"/>
            </a:br>
            <a:r>
              <a:rPr lang="en-US" dirty="0"/>
              <a:t>ways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flowcharts or pictures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13</a:t>
            </a:fld>
            <a:endParaRPr lang="en-US"/>
          </a:p>
        </p:txBody>
      </p:sp>
      <p:pic>
        <p:nvPicPr>
          <p:cNvPr id="5" name="Shape 15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05" y="3263859"/>
            <a:ext cx="3657600" cy="3149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5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Larry Page and Sergey </a:t>
            </a:r>
            <a:r>
              <a:rPr lang="en-US" dirty="0" err="1" smtClean="0"/>
              <a:t>Brin’s</a:t>
            </a:r>
            <a:r>
              <a:rPr lang="en-US" dirty="0" smtClean="0"/>
              <a:t> research paper </a:t>
            </a:r>
            <a:r>
              <a:rPr lang="en-US" i="1" dirty="0" smtClean="0"/>
              <a:t>The Anatomy of a Large-Scale </a:t>
            </a:r>
            <a:r>
              <a:rPr lang="en-US" i="1" dirty="0" err="1" smtClean="0"/>
              <a:t>Hypertextual</a:t>
            </a:r>
            <a:r>
              <a:rPr lang="en-US" i="1" dirty="0" smtClean="0"/>
              <a:t> Web Search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023" y="2401743"/>
            <a:ext cx="315197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Algorithms Practice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following algorithms will “operate” on playing cards</a:t>
                </a:r>
              </a:p>
              <a:p>
                <a:pPr lvl="1"/>
                <a:r>
                  <a:rPr lang="en-US" dirty="0" smtClean="0"/>
                  <a:t>Starting hand:</a:t>
                </a:r>
              </a:p>
              <a:p>
                <a:pPr lvl="1"/>
                <a:r>
                  <a:rPr lang="en-US" dirty="0" smtClean="0"/>
                  <a:t>We will be playing the role of a computer</a:t>
                </a:r>
              </a:p>
              <a:p>
                <a:pPr lvl="2"/>
                <a:endParaRPr lang="en-US" dirty="0"/>
              </a:p>
              <a:p>
                <a:r>
                  <a:rPr lang="en-US" dirty="0" smtClean="0"/>
                  <a:t>Rules and restrictions:</a:t>
                </a:r>
              </a:p>
              <a:p>
                <a:pPr lvl="1"/>
                <a:r>
                  <a:rPr lang="en-US" dirty="0"/>
                  <a:t>Using values: 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1, </a:t>
                </a:r>
                <a:r>
                  <a:rPr lang="en-US" dirty="0"/>
                  <a:t>J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1</a:t>
                </a:r>
                <a:r>
                  <a:rPr lang="en-US" dirty="0"/>
                  <a:t>1, </a:t>
                </a:r>
                <a:r>
                  <a:rPr lang="en-US" dirty="0"/>
                  <a:t>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12, K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13</a:t>
                </a:r>
              </a:p>
              <a:p>
                <a:pPr lvl="1"/>
                <a:r>
                  <a:rPr lang="en-US" dirty="0" smtClean="0"/>
                  <a:t>You can only </a:t>
                </a:r>
                <a:r>
                  <a:rPr lang="en-US" i="1" dirty="0" smtClean="0"/>
                  <a:t>look</a:t>
                </a:r>
                <a:r>
                  <a:rPr lang="en-US" dirty="0" smtClean="0"/>
                  <a:t> at one card/value at a time</a:t>
                </a:r>
              </a:p>
              <a:p>
                <a:pPr lvl="1"/>
                <a:r>
                  <a:rPr lang="en-US" dirty="0" smtClean="0"/>
                  <a:t>Anything you need to </a:t>
                </a:r>
                <a:r>
                  <a:rPr lang="en-US" i="1" dirty="0" smtClean="0"/>
                  <a:t>remember</a:t>
                </a:r>
                <a:r>
                  <a:rPr lang="en-US" dirty="0" smtClean="0"/>
                  <a:t> must be stored in a “variable”</a:t>
                </a:r>
              </a:p>
              <a:p>
                <a:pPr lvl="1"/>
                <a:r>
                  <a:rPr lang="en-US" i="1" dirty="0" smtClean="0"/>
                  <a:t>Comparisons</a:t>
                </a:r>
                <a:r>
                  <a:rPr lang="en-US" dirty="0" smtClean="0"/>
                  <a:t> can only be done between two values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83746" y="1941384"/>
            <a:ext cx="3840480" cy="731520"/>
            <a:chOff x="6035040" y="457200"/>
            <a:chExt cx="3840480" cy="731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0" y="457200"/>
              <a:ext cx="548640" cy="7315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80" y="457200"/>
              <a:ext cx="54864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0" y="457200"/>
              <a:ext cx="548640" cy="731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457200"/>
              <a:ext cx="548640" cy="7315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457200"/>
              <a:ext cx="5486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457200"/>
              <a:ext cx="548640" cy="7315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80" y="457200"/>
              <a:ext cx="54864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6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)  Search an Unordered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Input</a:t>
            </a:r>
            <a:r>
              <a:rPr lang="en-US" dirty="0"/>
              <a:t>:  	</a:t>
            </a:r>
            <a:r>
              <a:rPr lang="en-US" dirty="0" smtClean="0"/>
              <a:t>				   , desired card</a:t>
            </a:r>
          </a:p>
          <a:p>
            <a:pPr lvl="2"/>
            <a:endParaRPr lang="en-US" dirty="0"/>
          </a:p>
          <a:p>
            <a:r>
              <a:rPr lang="en-US" u="sng" dirty="0"/>
              <a:t>Output</a:t>
            </a:r>
            <a:r>
              <a:rPr lang="en-US" dirty="0"/>
              <a:t>:	</a:t>
            </a:r>
            <a:r>
              <a:rPr lang="en-US" i="1" dirty="0" smtClean="0"/>
              <a:t>Yes</a:t>
            </a:r>
            <a:r>
              <a:rPr lang="en-US" dirty="0" smtClean="0"/>
              <a:t> </a:t>
            </a:r>
            <a:r>
              <a:rPr lang="en-US" dirty="0" smtClean="0"/>
              <a:t>if desired number is in the list,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i="1" dirty="0" smtClean="0"/>
              <a:t>No</a:t>
            </a:r>
            <a:r>
              <a:rPr lang="en-US" dirty="0" smtClean="0"/>
              <a:t> </a:t>
            </a:r>
            <a:r>
              <a:rPr lang="en-US" dirty="0" smtClean="0"/>
              <a:t>otherwise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u="sng" dirty="0" smtClean="0"/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Check each card starting from the left</a:t>
            </a:r>
          </a:p>
          <a:p>
            <a:pPr lvl="2"/>
            <a:r>
              <a:rPr lang="en-US" dirty="0" smtClean="0"/>
              <a:t>If card is the one you’re looking for, then report </a:t>
            </a:r>
            <a:r>
              <a:rPr lang="en-US" i="1" dirty="0" smtClean="0"/>
              <a:t>Yes</a:t>
            </a:r>
          </a:p>
          <a:p>
            <a:pPr lvl="2"/>
            <a:r>
              <a:rPr lang="en-US" dirty="0" smtClean="0"/>
              <a:t>If a different card, then move on (don’t report)</a:t>
            </a:r>
          </a:p>
          <a:p>
            <a:pPr lvl="1"/>
            <a:r>
              <a:rPr lang="en-US" dirty="0" smtClean="0"/>
              <a:t>If done with numbers, then report </a:t>
            </a:r>
            <a:r>
              <a:rPr lang="en-US" i="1" dirty="0" smtClean="0"/>
              <a:t>No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324925" y="1362075"/>
            <a:ext cx="3840480" cy="731520"/>
            <a:chOff x="6035040" y="457200"/>
            <a:chExt cx="3840480" cy="7315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0" y="457200"/>
              <a:ext cx="548640" cy="7315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80" y="457200"/>
              <a:ext cx="548640" cy="7315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0" y="457200"/>
              <a:ext cx="54864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457200"/>
              <a:ext cx="548640" cy="731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457200"/>
              <a:ext cx="548640" cy="7315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457200"/>
              <a:ext cx="5486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80" y="457200"/>
              <a:ext cx="54864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5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)  Sort an Unordered List </a:t>
            </a:r>
            <a:r>
              <a:rPr lang="en-US" b="0" dirty="0" smtClean="0"/>
              <a:t>(version 1)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Input</a:t>
            </a:r>
            <a:r>
              <a:rPr lang="en-US" dirty="0"/>
              <a:t>:  	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u="sng" dirty="0" smtClean="0"/>
              <a:t>Output</a:t>
            </a:r>
            <a:r>
              <a:rPr lang="en-US" dirty="0" smtClean="0"/>
              <a:t>:	The same list, but now in numerical order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u="sng" dirty="0" smtClean="0"/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Starting from the left, compare two adjacent cards and swap them if they are not in order.  </a:t>
            </a:r>
            <a:r>
              <a:rPr lang="en-US" dirty="0" smtClean="0"/>
              <a:t>Move </a:t>
            </a:r>
            <a:r>
              <a:rPr lang="en-US" i="1" dirty="0" smtClean="0"/>
              <a:t>one</a:t>
            </a:r>
            <a:r>
              <a:rPr lang="en-US" dirty="0" smtClean="0"/>
              <a:t> card over and repeat until </a:t>
            </a:r>
            <a:r>
              <a:rPr lang="en-US" dirty="0" smtClean="0"/>
              <a:t>you reach the end of the list.</a:t>
            </a:r>
          </a:p>
          <a:p>
            <a:pPr lvl="1"/>
            <a:r>
              <a:rPr lang="en-US" dirty="0" smtClean="0"/>
              <a:t>Repeat until list is ordered.</a:t>
            </a:r>
          </a:p>
          <a:p>
            <a:pPr lvl="1"/>
            <a:r>
              <a:rPr lang="en-US" dirty="0" smtClean="0"/>
              <a:t>This algorithm is called </a:t>
            </a:r>
            <a:r>
              <a:rPr lang="en-US" i="1" dirty="0" smtClean="0"/>
              <a:t>Bubble 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24925" y="1362075"/>
            <a:ext cx="3840480" cy="731520"/>
            <a:chOff x="6035040" y="457200"/>
            <a:chExt cx="3840480" cy="7315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0" y="457200"/>
              <a:ext cx="54864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80" y="457200"/>
              <a:ext cx="548640" cy="731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0" y="457200"/>
              <a:ext cx="548640" cy="7315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457200"/>
              <a:ext cx="5486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457200"/>
              <a:ext cx="548640" cy="7315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457200"/>
              <a:ext cx="548640" cy="7315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80" y="457200"/>
              <a:ext cx="548640" cy="73152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322576" y="2743200"/>
            <a:ext cx="3840480" cy="731520"/>
            <a:chOff x="2286000" y="2743200"/>
            <a:chExt cx="3840480" cy="7315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280" y="2743200"/>
              <a:ext cx="548640" cy="7315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840" y="2743200"/>
              <a:ext cx="548640" cy="7315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743200"/>
              <a:ext cx="548640" cy="7315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560" y="2743200"/>
              <a:ext cx="548640" cy="7315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743200"/>
              <a:ext cx="548640" cy="73152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40" y="2743200"/>
              <a:ext cx="548640" cy="73152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920" y="2743200"/>
              <a:ext cx="54864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4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)  Find the Smallest Number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Input</a:t>
            </a:r>
            <a:r>
              <a:rPr lang="en-US" dirty="0" smtClean="0"/>
              <a:t>:  	</a:t>
            </a:r>
          </a:p>
          <a:p>
            <a:pPr lvl="2"/>
            <a:endParaRPr lang="en-US" dirty="0" smtClean="0"/>
          </a:p>
          <a:p>
            <a:r>
              <a:rPr lang="en-US" u="sng" dirty="0" smtClean="0"/>
              <a:t>Output</a:t>
            </a:r>
            <a:r>
              <a:rPr lang="en-US" dirty="0" smtClean="0"/>
              <a:t>:	The </a:t>
            </a:r>
            <a:r>
              <a:rPr lang="en-US" i="1" dirty="0" smtClean="0"/>
              <a:t>index/position</a:t>
            </a:r>
            <a:r>
              <a:rPr lang="en-US" dirty="0" smtClean="0"/>
              <a:t> of the smallest number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400" dirty="0" smtClean="0"/>
              <a:t>(5 in this case, since Ace is in the 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position)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u="sng" dirty="0" smtClean="0"/>
              <a:t>Algorithm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Look at the first card and write down (or remember) the card value and the index 1.</a:t>
            </a:r>
          </a:p>
          <a:p>
            <a:pPr lvl="1"/>
            <a:r>
              <a:rPr lang="en-US" dirty="0" smtClean="0"/>
              <a:t>Check the rest of the cards 1-by-1:  if card value is smaller, then write (or remember) the new value and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24925" y="1362075"/>
            <a:ext cx="3840480" cy="731520"/>
            <a:chOff x="6035040" y="457200"/>
            <a:chExt cx="3840480" cy="7315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0" y="457200"/>
              <a:ext cx="54864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80" y="457200"/>
              <a:ext cx="548640" cy="731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0" y="457200"/>
              <a:ext cx="548640" cy="7315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457200"/>
              <a:ext cx="5486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457200"/>
              <a:ext cx="548640" cy="7315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457200"/>
              <a:ext cx="548640" cy="7315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80" y="457200"/>
              <a:ext cx="54864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)  Sort an Unordered List</a:t>
            </a:r>
            <a:r>
              <a:rPr lang="en-US" b="0" dirty="0" smtClean="0"/>
              <a:t> (version 2)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Input</a:t>
            </a:r>
            <a:r>
              <a:rPr lang="en-US" dirty="0"/>
              <a:t>:  	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u="sng" dirty="0"/>
              <a:t>Output</a:t>
            </a:r>
            <a:r>
              <a:rPr lang="en-US" dirty="0"/>
              <a:t>:	</a:t>
            </a:r>
            <a:r>
              <a:rPr lang="en-US" dirty="0" smtClean="0"/>
              <a:t>The same list, but now in numerical order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u="sng" dirty="0" smtClean="0"/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Find the smallest number (algorithm 3) and move it to the front of the list.</a:t>
            </a:r>
          </a:p>
          <a:p>
            <a:pPr lvl="1"/>
            <a:r>
              <a:rPr lang="en-US" dirty="0" smtClean="0"/>
              <a:t>Repeat this entire procedure, but for the rest of the list.</a:t>
            </a:r>
          </a:p>
          <a:p>
            <a:pPr lvl="1"/>
            <a:r>
              <a:rPr lang="en-US" dirty="0" smtClean="0"/>
              <a:t>This algorithm is called </a:t>
            </a:r>
            <a:r>
              <a:rPr lang="en-US" i="1" dirty="0" smtClean="0"/>
              <a:t>Selection Sort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24925" y="1362075"/>
            <a:ext cx="3840480" cy="731520"/>
            <a:chOff x="6035040" y="457200"/>
            <a:chExt cx="3840480" cy="7315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0" y="457200"/>
              <a:ext cx="54864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80" y="457200"/>
              <a:ext cx="548640" cy="731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0" y="457200"/>
              <a:ext cx="548640" cy="7315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457200"/>
              <a:ext cx="5486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457200"/>
              <a:ext cx="548640" cy="7315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457200"/>
              <a:ext cx="548640" cy="73152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80" y="457200"/>
              <a:ext cx="548640" cy="73152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322576" y="2743200"/>
            <a:ext cx="3840480" cy="731520"/>
            <a:chOff x="2286000" y="2743200"/>
            <a:chExt cx="3840480" cy="73152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280" y="2743200"/>
              <a:ext cx="548640" cy="73152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7840" y="2743200"/>
              <a:ext cx="548640" cy="73152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743200"/>
              <a:ext cx="548640" cy="7315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560" y="2743200"/>
              <a:ext cx="548640" cy="73152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2743200"/>
              <a:ext cx="548640" cy="73152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4640" y="2743200"/>
              <a:ext cx="548640" cy="73152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920" y="2743200"/>
              <a:ext cx="54864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835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(1/21) is a holiday – no class!</a:t>
            </a:r>
          </a:p>
          <a:p>
            <a:pPr lvl="1"/>
            <a:r>
              <a:rPr lang="en-US" dirty="0" smtClean="0"/>
              <a:t>No office hours, either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Assignments:</a:t>
            </a:r>
          </a:p>
          <a:p>
            <a:pPr lvl="1"/>
            <a:r>
              <a:rPr lang="en-US" dirty="0" smtClean="0"/>
              <a:t>Logo Design [submit] is due tonight (1/18)</a:t>
            </a:r>
            <a:endParaRPr lang="en-US" dirty="0"/>
          </a:p>
          <a:p>
            <a:pPr lvl="1"/>
            <a:r>
              <a:rPr lang="en-US" dirty="0" smtClean="0"/>
              <a:t>Lego Family [submit] </a:t>
            </a:r>
            <a:r>
              <a:rPr lang="en-US" dirty="0" smtClean="0"/>
              <a:t>due </a:t>
            </a:r>
            <a:r>
              <a:rPr lang="en-US" dirty="0" smtClean="0"/>
              <a:t>on Wednesday </a:t>
            </a:r>
            <a:r>
              <a:rPr lang="en-US" dirty="0" smtClean="0"/>
              <a:t>(</a:t>
            </a:r>
            <a:r>
              <a:rPr lang="en-US" dirty="0" smtClean="0"/>
              <a:t>1/23)</a:t>
            </a:r>
            <a:endParaRPr lang="en-US" dirty="0" smtClean="0"/>
          </a:p>
          <a:p>
            <a:pPr lvl="2"/>
            <a:r>
              <a:rPr lang="en-US" dirty="0" smtClean="0"/>
              <a:t>Make sure you read the rubric </a:t>
            </a:r>
            <a:r>
              <a:rPr lang="en-US" i="1" dirty="0" smtClean="0"/>
              <a:t>before</a:t>
            </a:r>
            <a:r>
              <a:rPr lang="en-US" dirty="0" smtClean="0"/>
              <a:t> submitting!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)  Find Median of a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Note:</a:t>
            </a:r>
            <a:r>
              <a:rPr lang="en-US" dirty="0" smtClean="0"/>
              <a:t>  This is an actual job interview question!</a:t>
            </a:r>
          </a:p>
          <a:p>
            <a:pPr lvl="2"/>
            <a:endParaRPr lang="en-US" dirty="0"/>
          </a:p>
          <a:p>
            <a:r>
              <a:rPr lang="en-US" u="sng" dirty="0" smtClean="0"/>
              <a:t>Problem</a:t>
            </a:r>
            <a:r>
              <a:rPr lang="en-US" dirty="0" smtClean="0"/>
              <a:t>:  Given a list of numbers (odd length, no repeats), return the median</a:t>
            </a:r>
          </a:p>
          <a:p>
            <a:pPr lvl="2"/>
            <a:endParaRPr lang="en-US" dirty="0"/>
          </a:p>
          <a:p>
            <a:r>
              <a:rPr lang="en-US" u="sng" dirty="0" smtClean="0"/>
              <a:t>Example</a:t>
            </a:r>
            <a:r>
              <a:rPr lang="en-US" dirty="0" smtClean="0"/>
              <a:t>:	{				   should output 6</a:t>
            </a:r>
          </a:p>
          <a:p>
            <a:pPr lvl="2"/>
            <a:endParaRPr lang="en-US" dirty="0"/>
          </a:p>
          <a:p>
            <a:r>
              <a:rPr lang="en-US" u="sng" dirty="0" smtClean="0"/>
              <a:t>Algorithm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Sort the list (algorithm 2 or 4).</a:t>
            </a:r>
          </a:p>
          <a:p>
            <a:pPr lvl="1"/>
            <a:r>
              <a:rPr lang="en-US" dirty="0" smtClean="0"/>
              <a:t>Take the number in the middle index (N+1)/2.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324925" y="3474720"/>
            <a:ext cx="3840480" cy="731520"/>
            <a:chOff x="6035040" y="457200"/>
            <a:chExt cx="3840480" cy="7315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040" y="457200"/>
              <a:ext cx="548640" cy="7315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680" y="457200"/>
              <a:ext cx="548640" cy="73152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0" y="457200"/>
              <a:ext cx="548640" cy="7315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0960" y="457200"/>
              <a:ext cx="548640" cy="73152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600" y="457200"/>
              <a:ext cx="548640" cy="73152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240" y="457200"/>
              <a:ext cx="548640" cy="73152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6880" y="457200"/>
              <a:ext cx="54864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0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Sorting is a </a:t>
            </a:r>
            <a:r>
              <a:rPr lang="en-US" i="1" dirty="0" smtClean="0"/>
              <a:t>mind-bogglingly</a:t>
            </a:r>
            <a:r>
              <a:rPr lang="en-US" dirty="0" smtClean="0"/>
              <a:t> common task</a:t>
            </a:r>
          </a:p>
          <a:p>
            <a:pPr lvl="1"/>
            <a:r>
              <a:rPr lang="en-US" dirty="0" smtClean="0"/>
              <a:t>Still difficult because it depends on (1) how many things you are sorting and (2) the initial ordering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showed some simple sorting algorithms, but there are a lot more clever ones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visualgo.net/bn/sorting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www.toptal.com/developers/sorting-algorithms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specify an algorithm using code in a programming language, we say that the code </a:t>
            </a:r>
            <a:r>
              <a:rPr lang="en-US" dirty="0" smtClean="0">
                <a:solidFill>
                  <a:srgbClr val="FF0000"/>
                </a:solidFill>
              </a:rPr>
              <a:t>implements</a:t>
            </a:r>
            <a:r>
              <a:rPr lang="en-US" dirty="0" smtClean="0"/>
              <a:t> the algorithm</a:t>
            </a:r>
          </a:p>
          <a:p>
            <a:pPr lvl="1"/>
            <a:r>
              <a:rPr lang="en-US" dirty="0" smtClean="0"/>
              <a:t>A function or program that can be run on a computer</a:t>
            </a:r>
          </a:p>
          <a:p>
            <a:pPr lvl="2"/>
            <a:endParaRPr lang="en-US" dirty="0"/>
          </a:p>
          <a:p>
            <a:r>
              <a:rPr lang="en-US" u="sng" dirty="0" smtClean="0"/>
              <a:t>Example</a:t>
            </a:r>
            <a:r>
              <a:rPr lang="en-US" dirty="0" smtClean="0"/>
              <a:t>:  Find index of smallest in list</a:t>
            </a:r>
          </a:p>
          <a:p>
            <a:pPr lvl="1"/>
            <a:r>
              <a:rPr lang="en-US" dirty="0" smtClean="0"/>
              <a:t>Algorithm 3 of demo</a:t>
            </a:r>
          </a:p>
          <a:p>
            <a:pPr lvl="2"/>
            <a:r>
              <a:rPr lang="en-US" dirty="0" smtClean="0"/>
              <a:t>Pseudocode/natural language</a:t>
            </a:r>
          </a:p>
          <a:p>
            <a:pPr lvl="1"/>
            <a:r>
              <a:rPr lang="en-US" dirty="0" smtClean="0"/>
              <a:t>Function in Processing</a:t>
            </a:r>
          </a:p>
          <a:p>
            <a:pPr lvl="2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95" y="4897487"/>
            <a:ext cx="4572000" cy="1697887"/>
          </a:xfrm>
          <a:prstGeom prst="rect">
            <a:avLst/>
          </a:prstGeom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5609160" y="4236840"/>
              <a:ext cx="3287880" cy="6202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3040" y="4230360"/>
                <a:ext cx="3300840" cy="6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5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languages are better suited for expressing different </a:t>
            </a:r>
            <a:r>
              <a:rPr lang="en-US" dirty="0" smtClean="0"/>
              <a:t>algorithms</a:t>
            </a:r>
          </a:p>
          <a:p>
            <a:pPr lvl="1"/>
            <a:r>
              <a:rPr lang="en" dirty="0"/>
              <a:t>Some languages are designed for specific domains, and are better for expressing algorithms in those domains</a:t>
            </a:r>
          </a:p>
          <a:p>
            <a:pPr lvl="2"/>
            <a:r>
              <a:rPr lang="en-US" i="1" dirty="0"/>
              <a:t>e.g.</a:t>
            </a:r>
            <a:r>
              <a:rPr lang="en-US" dirty="0"/>
              <a:t> Unix shell scripts, SQL, </a:t>
            </a:r>
            <a:r>
              <a:rPr lang="en-US" dirty="0" smtClean="0"/>
              <a:t>HTML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en.wikipedia.org/wiki/Domain-specific_language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" dirty="0"/>
              <a:t>Language choice can affect things like efficiency, portability, clarity, or readability</a:t>
            </a:r>
          </a:p>
          <a:p>
            <a:pPr lvl="2"/>
            <a:r>
              <a:rPr lang="en" dirty="0"/>
              <a:t>Clarity and readability are VERY important considerations</a:t>
            </a:r>
          </a:p>
          <a:p>
            <a:pPr lvl="2"/>
            <a:r>
              <a:rPr lang="en" dirty="0"/>
              <a:t>Doesn’t affect existence of algorithmic solution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hand you a cooking recipe with no name – is this equivalent to a </a:t>
            </a:r>
            <a:r>
              <a:rPr lang="en-US" i="1" dirty="0" smtClean="0"/>
              <a:t>computational problem</a:t>
            </a:r>
            <a:r>
              <a:rPr lang="en-US" dirty="0" smtClean="0"/>
              <a:t>, </a:t>
            </a:r>
            <a:r>
              <a:rPr lang="en-US" i="1" dirty="0" smtClean="0"/>
              <a:t>algorithm</a:t>
            </a:r>
            <a:r>
              <a:rPr lang="en-US" dirty="0" smtClean="0"/>
              <a:t>, or </a:t>
            </a:r>
            <a:r>
              <a:rPr lang="en-US" i="1" dirty="0" smtClean="0"/>
              <a:t>implementation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can and can’t I do with just the recipe?</a:t>
            </a:r>
          </a:p>
          <a:p>
            <a:pPr lvl="1"/>
            <a:r>
              <a:rPr lang="en-US" dirty="0" smtClean="0"/>
              <a:t>Vote at </a:t>
            </a:r>
            <a:r>
              <a:rPr lang="en-US" dirty="0" smtClean="0">
                <a:hlinkClick r:id="rId2"/>
              </a:rPr>
              <a:t>http://PollEv.com/justinh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9900"/>
                </a:solidFill>
              </a:rPr>
              <a:t>Computational Problem</a:t>
            </a:r>
            <a:endParaRPr lang="en-US" b="1" baseline="-25000" dirty="0">
              <a:solidFill>
                <a:srgbClr val="FF990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00B050"/>
                </a:solidFill>
              </a:rPr>
              <a:t>Algorithm</a:t>
            </a:r>
            <a:endParaRPr lang="en-US" b="1" baseline="-25000" dirty="0">
              <a:solidFill>
                <a:srgbClr val="00B050"/>
              </a:solidFill>
            </a:endParaRPr>
          </a:p>
          <a:p>
            <a:pPr marL="914400" indent="-514350">
              <a:buSzPct val="100000"/>
              <a:buFont typeface="+mj-lt"/>
              <a:buAutoNum type="alphaUcPeriod"/>
            </a:pPr>
            <a:r>
              <a:rPr lang="en-US" b="1" dirty="0" smtClean="0">
                <a:solidFill>
                  <a:srgbClr val="FF3399"/>
                </a:solidFill>
              </a:rPr>
              <a:t>Implementation</a:t>
            </a:r>
            <a:endParaRPr lang="en-US" b="1" baseline="-25000" dirty="0">
              <a:solidFill>
                <a:srgbClr val="FF3399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809640" y="4026240"/>
              <a:ext cx="7921440" cy="1398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00" y="4015440"/>
                <a:ext cx="7939440" cy="14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computational problem </a:t>
            </a:r>
            <a:r>
              <a:rPr lang="en-US" dirty="0"/>
              <a:t>is a problem statement with desired I/O relationship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algorithm</a:t>
            </a:r>
            <a:r>
              <a:rPr lang="en-US" dirty="0"/>
              <a:t> </a:t>
            </a:r>
            <a:r>
              <a:rPr lang="en-US" i="1" dirty="0"/>
              <a:t>describes</a:t>
            </a:r>
            <a:r>
              <a:rPr lang="en-US" dirty="0"/>
              <a:t> a computational procedure that satisfies/solves a computational problem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implementation</a:t>
            </a:r>
            <a:r>
              <a:rPr lang="en-US" dirty="0"/>
              <a:t> is an algorithm written out in a programming language (unambiguous, executable)</a:t>
            </a:r>
          </a:p>
          <a:p>
            <a:pPr lvl="2"/>
            <a:endParaRPr lang="en-US" dirty="0" smtClean="0"/>
          </a:p>
          <a:p>
            <a:r>
              <a:rPr lang="en-US" dirty="0"/>
              <a:t>Properties of algorithms:</a:t>
            </a:r>
          </a:p>
          <a:p>
            <a:pPr lvl="1"/>
            <a:r>
              <a:rPr lang="en-US" dirty="0"/>
              <a:t>Can be combined to make new algorithms</a:t>
            </a:r>
          </a:p>
          <a:p>
            <a:pPr lvl="2"/>
            <a:r>
              <a:rPr lang="en-US" dirty="0"/>
              <a:t>Knowledge of existing algorithms &amp; correctness help</a:t>
            </a:r>
          </a:p>
          <a:p>
            <a:pPr lvl="1"/>
            <a:r>
              <a:rPr lang="en-US" dirty="0"/>
              <a:t>There are many algorithms to solve the same computational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Lego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Create an abstracted family/group of characters</a:t>
            </a:r>
          </a:p>
          <a:p>
            <a:pPr lvl="1"/>
            <a:r>
              <a:rPr lang="en-US" dirty="0" smtClean="0"/>
              <a:t>Can’t use the Simpsons or Teenage Mutant Ninja Turtles</a:t>
            </a:r>
          </a:p>
          <a:p>
            <a:pPr lvl="1"/>
            <a:r>
              <a:rPr lang="en-US" dirty="0" smtClean="0"/>
              <a:t>Be careful with level of detail vs. time you want to spend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Add motion to get them to come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291840"/>
            <a:ext cx="512064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algorithm </a:t>
            </a:r>
            <a:r>
              <a:rPr lang="en-US" dirty="0"/>
              <a:t>is “a</a:t>
            </a:r>
            <a:r>
              <a:rPr lang="en" dirty="0"/>
              <a:t>ny </a:t>
            </a:r>
            <a:r>
              <a:rPr lang="en" i="1" dirty="0"/>
              <a:t>well-defined</a:t>
            </a:r>
            <a:r>
              <a:rPr lang="en" dirty="0"/>
              <a:t> computational procedure that takes some value, or set of values, as input and produces some value, or set of values, as output.”</a:t>
            </a:r>
            <a:br>
              <a:rPr lang="en" dirty="0"/>
            </a:br>
            <a:r>
              <a:rPr lang="en" dirty="0"/>
              <a:t/>
            </a:r>
            <a:br>
              <a:rPr lang="en" dirty="0"/>
            </a:br>
            <a:r>
              <a:rPr lang="en" dirty="0" smtClean="0"/>
              <a:t>“An </a:t>
            </a:r>
            <a:r>
              <a:rPr lang="en" dirty="0"/>
              <a:t>algorithm is thus a </a:t>
            </a:r>
            <a:r>
              <a:rPr lang="en" i="1" dirty="0"/>
              <a:t>sequence of computational steps</a:t>
            </a:r>
            <a:r>
              <a:rPr lang="en" dirty="0"/>
              <a:t> that transform the input into the output</a:t>
            </a:r>
            <a:r>
              <a:rPr lang="en" dirty="0" smtClean="0"/>
              <a:t>.”</a:t>
            </a:r>
          </a:p>
          <a:p>
            <a:pPr lvl="2"/>
            <a:endParaRPr lang="en" dirty="0"/>
          </a:p>
          <a:p>
            <a:pPr lvl="1"/>
            <a:r>
              <a:rPr lang="en" dirty="0" smtClean="0"/>
              <a:t>From textbook </a:t>
            </a:r>
            <a:r>
              <a:rPr lang="en" i="1" dirty="0" smtClean="0"/>
              <a:t>Introduction to Algorithms</a:t>
            </a:r>
            <a:r>
              <a:rPr lang="en" dirty="0" smtClean="0"/>
              <a:t> (</a:t>
            </a:r>
            <a:r>
              <a:rPr lang="en" dirty="0" smtClean="0">
                <a:hlinkClick r:id="rId2"/>
              </a:rPr>
              <a:t>link</a:t>
            </a:r>
            <a:r>
              <a:rPr lang="en" dirty="0" smtClean="0"/>
              <a:t>)</a:t>
            </a:r>
            <a:endParaRPr lang="en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16909" y="5519850"/>
            <a:ext cx="3886200" cy="814275"/>
            <a:chOff x="1463040" y="3620965"/>
            <a:chExt cx="3886200" cy="814275"/>
          </a:xfrm>
        </p:grpSpPr>
        <p:sp>
          <p:nvSpPr>
            <p:cNvPr id="5" name="Shape 59"/>
            <p:cNvSpPr/>
            <p:nvPr/>
          </p:nvSpPr>
          <p:spPr>
            <a:xfrm>
              <a:off x="2327200" y="3620965"/>
              <a:ext cx="2194560" cy="814275"/>
            </a:xfrm>
            <a:prstGeom prst="rect">
              <a:avLst/>
            </a:prstGeom>
            <a:noFill/>
            <a:ln w="25400" cap="flat" cmpd="sng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en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Algorithm</a:t>
              </a:r>
            </a:p>
            <a:p>
              <a:pPr algn="ctr"/>
              <a:r>
                <a:rPr lang="en" sz="1400" dirty="0">
                  <a:solidFill>
                    <a:schemeClr val="tx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(</a:t>
              </a:r>
              <a:r>
                <a:rPr lang="en" sz="1400" dirty="0" smtClean="0">
                  <a:solidFill>
                    <a:schemeClr val="tx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well-defined </a:t>
              </a:r>
              <a:r>
                <a:rPr lang="en" sz="1400" dirty="0">
                  <a:solidFill>
                    <a:schemeClr val="tx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computational procedure)</a:t>
              </a:r>
            </a:p>
          </p:txBody>
        </p:sp>
        <p:cxnSp>
          <p:nvCxnSpPr>
            <p:cNvPr id="6" name="Shape 60"/>
            <p:cNvCxnSpPr/>
            <p:nvPr/>
          </p:nvCxnSpPr>
          <p:spPr>
            <a:xfrm>
              <a:off x="1463040" y="4023360"/>
              <a:ext cx="847126" cy="0"/>
            </a:xfrm>
            <a:prstGeom prst="straightConnector1">
              <a:avLst/>
            </a:prstGeom>
            <a:noFill/>
            <a:ln w="25400" cap="flat" cmpd="sng">
              <a:solidFill>
                <a:srgbClr val="4B2A85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" name="Shape 61"/>
            <p:cNvCxnSpPr/>
            <p:nvPr/>
          </p:nvCxnSpPr>
          <p:spPr>
            <a:xfrm>
              <a:off x="4526280" y="4023360"/>
              <a:ext cx="822960" cy="0"/>
            </a:xfrm>
            <a:prstGeom prst="straightConnector1">
              <a:avLst/>
            </a:prstGeom>
            <a:noFill/>
            <a:ln w="25400" cap="flat" cmpd="sng">
              <a:solidFill>
                <a:srgbClr val="4B2A85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8" name="Shape 62"/>
            <p:cNvSpPr txBox="1"/>
            <p:nvPr/>
          </p:nvSpPr>
          <p:spPr>
            <a:xfrm>
              <a:off x="1463040" y="3770395"/>
              <a:ext cx="822960" cy="2303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r>
                <a:rPr lang="en" dirty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" name="Shape 63"/>
            <p:cNvSpPr txBox="1"/>
            <p:nvPr/>
          </p:nvSpPr>
          <p:spPr>
            <a:xfrm>
              <a:off x="4526280" y="3770395"/>
              <a:ext cx="822960" cy="2303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/>
              <a:r>
                <a:rPr lang="en" dirty="0" smtClean="0">
                  <a:solidFill>
                    <a:srgbClr val="4B2A8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Outputs</a:t>
              </a:r>
              <a:endParaRPr lang="en" dirty="0">
                <a:solidFill>
                  <a:srgbClr val="4B2A8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862200" y="1458360"/>
              <a:ext cx="7032960" cy="45838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160" y="1447200"/>
                <a:ext cx="7047720" cy="46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8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think of an algorithm as a tool for solving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computational problem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" dirty="0"/>
                  <a:t>problem statement specifies desired input/output (I/O) </a:t>
                </a:r>
                <a:r>
                  <a:rPr lang="en" dirty="0" smtClean="0"/>
                  <a:t>relationship</a:t>
                </a:r>
              </a:p>
              <a:p>
                <a:pPr lvl="1"/>
                <a:r>
                  <a:rPr lang="en-US" dirty="0"/>
                  <a:t>The a</a:t>
                </a:r>
                <a:r>
                  <a:rPr lang="en" dirty="0"/>
                  <a:t>lgorithm describes a specific computational </a:t>
                </a:r>
                <a:r>
                  <a:rPr lang="en" i="1" dirty="0"/>
                  <a:t>procedure</a:t>
                </a:r>
                <a:r>
                  <a:rPr lang="en" dirty="0"/>
                  <a:t> that gives you the desired input/output (I/O) relationship</a:t>
                </a:r>
              </a:p>
              <a:p>
                <a:pPr lvl="2"/>
                <a:endParaRPr lang="en-US" dirty="0" smtClean="0"/>
              </a:p>
              <a:p>
                <a:r>
                  <a:rPr lang="en-US" u="sng" dirty="0" smtClean="0"/>
                  <a:t>Example</a:t>
                </a:r>
                <a:r>
                  <a:rPr lang="en-US" dirty="0" smtClean="0"/>
                  <a:t>:  </a:t>
                </a:r>
                <a:r>
                  <a:rPr lang="en-US" dirty="0"/>
                  <a:t>Sorting is a computational </a:t>
                </a:r>
                <a:r>
                  <a:rPr lang="en-US" dirty="0" smtClean="0"/>
                  <a:t>problem</a:t>
                </a:r>
              </a:p>
              <a:p>
                <a:pPr lvl="1"/>
                <a:r>
                  <a:rPr lang="en-US" dirty="0"/>
                  <a:t>Problem statement:  Given a sequence of numbers, put them in order</a:t>
                </a:r>
              </a:p>
              <a:p>
                <a:pPr lvl="1"/>
                <a:r>
                  <a:rPr lang="en-US" dirty="0"/>
                  <a:t>Example I/O:  </a:t>
                </a:r>
                <a:r>
                  <a:rPr lang="en" dirty="0"/>
                  <a:t>[1, 9, 3, 6, 2] </a:t>
                </a:r>
                <a14:m>
                  <m:oMath xmlns:m="http://schemas.openxmlformats.org/officeDocument/2006/math">
                    <m:r>
                      <a:rPr lang="e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" dirty="0"/>
                  <a:t> [1, 2, 3, 6, 9]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668960" y="3498480"/>
              <a:ext cx="1207080" cy="29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2120" y="3486240"/>
                <a:ext cx="122472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0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concept of algorithms pre-dates computers</a:t>
            </a:r>
          </a:p>
          <a:p>
            <a:pPr lvl="1"/>
            <a:r>
              <a:rPr lang="en-US" dirty="0"/>
              <a:t>Dances, ceremonies, recipes, and building instructions are all </a:t>
            </a:r>
            <a:r>
              <a:rPr lang="en-US" i="1" dirty="0"/>
              <a:t>conceptually similar</a:t>
            </a:r>
            <a:r>
              <a:rPr lang="en-US" dirty="0"/>
              <a:t> to </a:t>
            </a:r>
            <a:r>
              <a:rPr lang="en-US" dirty="0" smtClean="0"/>
              <a:t>algorithms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Mathematical algorithms go way back:</a:t>
            </a:r>
          </a:p>
          <a:p>
            <a:pPr lvl="2"/>
            <a:r>
              <a:rPr lang="en-US" dirty="0"/>
              <a:t>Babylonians defined many fundamental procedures ~3600 years ago, more formal algorithms in Ancient Greece</a:t>
            </a:r>
          </a:p>
          <a:p>
            <a:pPr lvl="2"/>
            <a:r>
              <a:rPr lang="en" dirty="0">
                <a:hlinkClick r:id="rId3"/>
              </a:rPr>
              <a:t>Al-Khwarizmi</a:t>
            </a:r>
            <a:r>
              <a:rPr lang="en" dirty="0"/>
              <a:t> laid out many algorithms for computation using decimal numbers</a:t>
            </a:r>
          </a:p>
          <a:p>
            <a:pPr lvl="2"/>
            <a:r>
              <a:rPr lang="en" dirty="0"/>
              <a:t>You implicitly use hundreds of numerical algorithms</a:t>
            </a:r>
            <a:r>
              <a:rPr lang="en" dirty="0" smtClean="0"/>
              <a:t>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Nature runs algorithms (</a:t>
            </a:r>
            <a:r>
              <a:rPr lang="en-US" i="1" dirty="0"/>
              <a:t>e.g.</a:t>
            </a:r>
            <a:r>
              <a:rPr lang="en-US" dirty="0"/>
              <a:t> genes and development)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can be combined to make new algorithms </a:t>
            </a:r>
          </a:p>
          <a:p>
            <a:pPr lvl="1"/>
            <a:r>
              <a:rPr lang="en-US" sz="2200" dirty="0" smtClean="0"/>
              <a:t>It helps </a:t>
            </a:r>
            <a:r>
              <a:rPr lang="en-US" sz="2200" dirty="0"/>
              <a:t>to know standard algorithms</a:t>
            </a:r>
          </a:p>
          <a:p>
            <a:pPr lvl="1"/>
            <a:r>
              <a:rPr lang="en-US" sz="2200" dirty="0"/>
              <a:t>Building from correct algorithms helps ensure correctness</a:t>
            </a:r>
          </a:p>
          <a:p>
            <a:pPr lvl="2"/>
            <a:endParaRPr lang="en-US" dirty="0" smtClean="0"/>
          </a:p>
          <a:p>
            <a:r>
              <a:rPr lang="en-US" dirty="0"/>
              <a:t>There are many algorithms to solve the same computational problem</a:t>
            </a:r>
          </a:p>
          <a:p>
            <a:pPr lvl="2"/>
            <a:endParaRPr lang="en-US" dirty="0" smtClean="0"/>
          </a:p>
          <a:p>
            <a:r>
              <a:rPr lang="en-US" dirty="0"/>
              <a:t>Developing a new algorithm to solve a problem can lead to insight about the problem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56400" y="1449720"/>
              <a:ext cx="6912000" cy="21556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240" y="1439640"/>
                <a:ext cx="6930360" cy="21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93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You’ve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Taijitu</a:t>
            </a:r>
            <a:r>
              <a:rPr lang="en-US" dirty="0" smtClean="0"/>
              <a:t> from rectangles and ellipses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Converting a binary number to decimal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Make a character move into place on the screen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… and many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Algorithm You’ve Seen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Multiplying two numbers: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Another multiplication algorithm?</a:t>
            </a:r>
          </a:p>
          <a:p>
            <a:pPr lvl="1"/>
            <a:r>
              <a:rPr lang="en-US" dirty="0" smtClean="0"/>
              <a:t>Common core “box” method: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D38DE-3B86-4E89-A233-68A8AFADF7C9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58886" y="1471998"/>
            <a:ext cx="9444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4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28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23</a:t>
            </a:r>
          </a:p>
          <a:p>
            <a:r>
              <a:rPr lang="en-US" sz="3600" u="sng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7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161</a:t>
            </a:r>
            <a:endParaRPr lang="en-US" sz="3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52160" y="4206240"/>
            <a:ext cx="2588029" cy="1913416"/>
            <a:chOff x="4009505" y="3121142"/>
            <a:chExt cx="2588029" cy="1913416"/>
          </a:xfrm>
        </p:grpSpPr>
        <p:sp>
          <p:nvSpPr>
            <p:cNvPr id="6" name="Rectangle 5"/>
            <p:cNvSpPr/>
            <p:nvPr/>
          </p:nvSpPr>
          <p:spPr>
            <a:xfrm>
              <a:off x="4389120" y="3657600"/>
              <a:ext cx="914400" cy="548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140</a:t>
              </a:r>
              <a:endParaRPr lang="en-US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3520" y="3657600"/>
              <a:ext cx="914400" cy="548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  <a:endParaRPr lang="en-US" sz="36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9120" y="3121142"/>
              <a:ext cx="18288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20</a:t>
              </a:r>
              <a:r>
                <a:rPr lang="en-US" sz="14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3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en-US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3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sz="24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_</a:t>
              </a:r>
              <a:endPara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23360" y="3657600"/>
              <a:ext cx="36576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en-US" sz="3600" dirty="0">
                <a:solidFill>
                  <a:srgbClr val="14141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09505" y="4480560"/>
              <a:ext cx="25880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600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140+21=161</a:t>
              </a:r>
              <a:endParaRPr lang="en-US" sz="3600" dirty="0">
                <a:solidFill>
                  <a:srgbClr val="141414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5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6176</TotalTime>
  <Words>1194</Words>
  <Application>Microsoft Office PowerPoint</Application>
  <PresentationFormat>On-screen Show (4:3)</PresentationFormat>
  <Paragraphs>244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Cambria Math</vt:lpstr>
      <vt:lpstr>Consolas</vt:lpstr>
      <vt:lpstr>Roboto Regular</vt:lpstr>
      <vt:lpstr>Times New Roman</vt:lpstr>
      <vt:lpstr>Wingdings</vt:lpstr>
      <vt:lpstr>UWTheme-120-Wi19</vt:lpstr>
      <vt:lpstr>Algorithms CSE 120 Winter 2019</vt:lpstr>
      <vt:lpstr>Administrivia</vt:lpstr>
      <vt:lpstr>Lego Family</vt:lpstr>
      <vt:lpstr>Definition</vt:lpstr>
      <vt:lpstr>Computational Problems</vt:lpstr>
      <vt:lpstr>Early Algorithms</vt:lpstr>
      <vt:lpstr>Properties of Algorithms</vt:lpstr>
      <vt:lpstr>Algorithms You’ve Seen</vt:lpstr>
      <vt:lpstr>An Algorithm You’ve Seen Before</vt:lpstr>
      <vt:lpstr>More Famous Algorithms</vt:lpstr>
      <vt:lpstr>Peanut Butter Jelly Time!</vt:lpstr>
      <vt:lpstr>Be Specific!</vt:lpstr>
      <vt:lpstr>Ways to Express Algorithms</vt:lpstr>
      <vt:lpstr>Google Query</vt:lpstr>
      <vt:lpstr>Specifying Algorithms Practice</vt:lpstr>
      <vt:lpstr>1)  Search an Unordered List</vt:lpstr>
      <vt:lpstr>2)  Sort an Unordered List (version 1)</vt:lpstr>
      <vt:lpstr>3)  Find the Smallest Number in a List</vt:lpstr>
      <vt:lpstr>4)  Sort an Unordered List (version 2)</vt:lpstr>
      <vt:lpstr>5)  Find Median of a List </vt:lpstr>
      <vt:lpstr>Sorting</vt:lpstr>
      <vt:lpstr>Implementations</vt:lpstr>
      <vt:lpstr>Which Language to Use?</vt:lpstr>
      <vt:lpstr>Conceptual Question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CSE 120 Spring 2017</dc:title>
  <dc:creator>Justin Hsia</dc:creator>
  <cp:lastModifiedBy>Justin Hsia</cp:lastModifiedBy>
  <cp:revision>61</cp:revision>
  <cp:lastPrinted>2017-04-14T01:04:19Z</cp:lastPrinted>
  <dcterms:created xsi:type="dcterms:W3CDTF">2017-04-12T21:54:07Z</dcterms:created>
  <dcterms:modified xsi:type="dcterms:W3CDTF">2019-01-18T23:57:49Z</dcterms:modified>
</cp:coreProperties>
</file>