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3.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sldIdLst>
    <p:sldId id="279" r:id="rId2"/>
    <p:sldId id="258" r:id="rId3"/>
    <p:sldId id="281" r:id="rId4"/>
    <p:sldId id="280" r:id="rId5"/>
    <p:sldId id="283" r:id="rId6"/>
    <p:sldId id="290" r:id="rId7"/>
    <p:sldId id="284" r:id="rId8"/>
    <p:sldId id="285" r:id="rId9"/>
    <p:sldId id="286" r:id="rId10"/>
    <p:sldId id="287" r:id="rId11"/>
    <p:sldId id="288" r:id="rId12"/>
    <p:sldId id="289" r:id="rId13"/>
    <p:sldId id="260" r:id="rId14"/>
    <p:sldId id="264" r:id="rId15"/>
    <p:sldId id="267" r:id="rId16"/>
    <p:sldId id="268" r:id="rId17"/>
    <p:sldId id="272" r:id="rId18"/>
    <p:sldId id="269" r:id="rId19"/>
    <p:sldId id="270" r:id="rId20"/>
    <p:sldId id="271"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A5A"/>
    <a:srgbClr val="E2661A"/>
    <a:srgbClr val="006699"/>
    <a:srgbClr val="369B80"/>
    <a:srgbClr val="4B2A85"/>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94660"/>
  </p:normalViewPr>
  <p:slideViewPr>
    <p:cSldViewPr snapToGrid="0">
      <p:cViewPr varScale="1">
        <p:scale>
          <a:sx n="86" d="100"/>
          <a:sy n="86" d="100"/>
        </p:scale>
        <p:origin x="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3T22:35:34.927"/>
    </inkml:context>
    <inkml:brush xml:id="br0">
      <inkml:brushProperty name="width" value="0.05292" units="cm"/>
      <inkml:brushProperty name="height" value="0.05292" units="cm"/>
      <inkml:brushProperty name="color" value="#FF0000"/>
    </inkml:brush>
  </inkml:definitions>
  <inkml:trace contextRef="#ctx0" brushRef="#br0">8125 10872 208 0,'0'0'77'0,"0"-3"-60"0,0 0 13 0,0 3 3 16,3-2 7-16,0-1 8 15,-3 1-2-15,0-1 2 16,0 0-27-16,0 1-7 0,0 2-3 16,0 0-3-16,0 0 3 15,0 5-6-15,0 3-3 16,0 5-4-16,0 8 1 15,0 11-1-15,0 0 0 16,0 2 2-16,0 3 0 16,0 0 0-16,0 0 0 15,0 0-7-15,3-2-3 16,0-6-38-16,0-5-19 16,0-9-40-1,3-9-18-15,3-12 67 16</inkml:trace>
  <inkml:trace contextRef="#ctx0" brushRef="#br0" timeOffset="709.737">8286 10779 288 0,'-6'3'110'0,"3"-3"-86"0,0 0 16 0,3 0 0 32,0-3-20-32,0 0-6 0,0 1-2 15,-3-1 2-15,3 1-8 16,0-1 3-16,0 3 2 0,0-3-4 0,3 1-2 16,6 2-5-16,3 0 0 15,8 0-2-15,7 0 0 16,3-3 2-16,6-2 2 15,5-1-6-15,4 1 1 16,3 0-1-16,-1 2 2 16,-5 1 1-16,-3-1 1 15,-7 0 0-15,-2 3 0 16,-6 0 2-16,-6 0 3 16,-3 0 2-16,-3 0 1 0,-3 3-2 15,-4 0 1 1,-2-1-2-16,-3 3 2 15,-3 3-4-15,0 3 0 0,1 5-1 32,-1 5-2-32,0 8-2 0,3 6 1 0,0 2-1 15,3 8 0 1,0-3 2-16,-1 0 0 16,4 1-3-16,-3-1 2 0,3-2 1 15,-3-3 2-15,3-6-3 16,-3-4 0-16,0-6-1 15,0-5-2-15,-3-3 5 16,0-2 3-16,-3-6 3 16,0 0 3-16,-3-5 1 15,-3 0 1-15,-3 0 0 16,-5-2 0-16,-4-1-6 0,-3 0-2 16,-6-2 4-16,-3 0 5 15,1-1-3-15,-4 1 0 16,0 2-6-1,-5 1-1-15,2 2-6 16,-3 2-2-16,1 6-5 16,2 0-1-16,3 3-63 15,9-3-25-15,10-13 50 16</inkml:trace>
  <inkml:trace contextRef="#ctx0" brushRef="#br0" timeOffset="3483.1473">8292 11192 200 0,'0'-3'77'0,"3"3"-60"0,-3 0 10 15,0 0 4-15,0 0-4 16,0 0 2-16,0 0-3 16,0 0-1-16,0 0-14 15,0 0 2-15,0 0 3 0,0 0-6 16,0 0-1-16,0 0-3 15,0 0-1-15,0 0 8 16,0 0 6-16,-3 3-8 16,0 0-1-16,-3-1-2 15,0 3 2-15,-3 1-3 16,-3-1 1-16,0 0-3 0,-3 3 2 16,0 0-2-16,-3 3 2 15,0-1-2 1,1 1 0-16,-4 2-3 0,0 0 1 15,3 3-4-15,0 0 0 16,-3 0 1-16,4 3 2 16,-1-1-3-16,0 3 0 15,0-2 1-15,-3-1 0 16,0 6-3 0,0-3 2-16,-2 0 1 0,-1 1 2 15,0-1-3-15,0 0 0 16,0 3-1-16,-2 2 0 15,2 1 2-15,0 2 2 16,0 3-3-16,0 2 0 16,1-2 1-16,2-1 0 0,0 4 0 15,3-1 2-15,0-2-1 16,-3 0-1-16,3-3 1 16,-2 3-1-16,-1 2 0 15,-3 3 0-15,0 3 0 16,0-1 0-1,1 1-3-15,-1 0 2 16,3-1 1-16,0 1 2 0,0 0-1 16,0-3-1-1,4 0 1-15,-1 0-1 0,0 3-3 16,0-1 2-16,3 4 3 16,0-1 1-16,3-10-1 15,-3 13-2-15,0-6 1 16,4 6 1-16,-1-2-1 15,3 2-1-15,0-8 1 16,0 13-1-16,0-2 0 0,3-1 2 16,0-4-3-16,6-1 0 15,0-2 1 1,0-3 2-16,0 2-1 0,3-2 2 16,0 0-2-16,3 3 2 15,0 0-2-15,3-3 2 16,0 0-2-16,0-3 2 15,0 1-2-15,0-6 2 0,-1 0-2 32,1-3-1-32,0 1 3 0,3 2 0 0,0-5-1 15,0 0-2 1,0-3 1-16,3 3 1 16,3-1-1-16,0 1-1 0,2 0 1 15,4 2-1 1,0 1 0-16,0 2 2 0,0 0-3 15,2 0 0-15,1 6 1 16,0-1 2-16,0-2 1 16,0-1 1-1,-4-1-2-15,4-4-2 16,3-2 1-16,0 0 1 0,0-1 1 0,-1-1 3 16,1-1 1-16,0 0 1 15,-3 0 0-15,-1-2 0 16,-5-1-4-1,-3 1-1-15,0-3-1 0,-3-3-2 16,0 0 1-16,-3-2 1 16,0-3-3-1,-4-1 0-15,1-1 1 16,-3-1 0-16,0 0-9 0,-6-5-2 16,0 0-3-16,6 0-1 15,-3-2-1-15,0-4 0 16,0 1-2-16,-3-3-2 15,0-2-4-15,0-1 0 16,-3 3 4-16,3 0 4 16,0 0 10-1,-3-2 5-15,-3-1 2 0,3 3 2 16,-3 0 2-16,0 0 2 0,0 0 3 16,-3 3 1-16,1-3-3 15,-1 3 0-15,0-1-1 16,0 4 1-1,0-3-7-15,0 2 0 0,3-2-3 16,0 2 0 0,0-2 0-16,0 2 0 0,0 0 0 15,0 3-2 1,3 0 3-16,0 0 2 16,3 0 0-16,0 0 2 0,0 0-2 15,9 11 2 1,0 5 0-16,3 5-1 15,3 3 1-15,3 0-4 16,3 2 0-16,-4-2-1 0,4 0 0 16,0 0 2-16,-3-3 2 15,0-3-1 1,0-2-1-16,-3-5 1 16,-6-1-1-16,-4-2-3 15,1-5 2-15,-6-3 3 0,0 0 3 16,-6-3 0-16,-2 1 2 15,-4-4-2-15,-6 1 0 16,-3 0-1-16,-6 5 0 0,-6 2-7 31,4 4 0-31,-1 4-15 0,0 3-5 0,3 6-85 16,6-6-39 0,4-2 76-16,8-9 38 15</inkml:trace>
  <inkml:trace contextRef="#ctx0" brushRef="#br0" timeOffset="11394.0348">8298 14452 272 0,'-9'10'104'0,"6"-7"-81"0,0-3 25 15,0 0 6-15,0 0-19 16,0 0-7-16,0-3-15 16,-3-2-4-16,3-3-5 15,0-3 2-15,3-5 0 0,3-2 0 16,3-1 1-16,6 1-4 16,3-1 0-16,8 1 1 15,1 2 0-15,6 3 0 16,3 2 0-16,5 3-2 15,4 3 1-15,6 2-2 16,5 6 2-16,-5-3 0 16,5 5 3-16,-5 1-3 0,-6-1 0 15,-7 0-1 1,-5 3 1-16,-6 0-11 0,-6 0-4 16,-3 0-41-16,-6-3-17 15,-3-2-37-15,0-6-15 16,0-7 65-1,0-4 30-15</inkml:trace>
  <inkml:trace contextRef="#ctx0" brushRef="#br0" timeOffset="11644.7709">8958 14208 384 0,'-3'0'145'0,"3"3"-112"0,-3 5-6 0,3-3-10 15,3 3-13-15,0 3-3 16,3 4 0-16,3 4-1 15,0 2 0-15,3 3 0 0,0 0 0 0,-3 0-3 16,-3-3 2 0,-3 0-6-16,-6-3-3 0,-6-2 6 15,-3-3 1-15,-6-2 7 16,-3-3 5-16,-3-5-5 16,-2-1 0-16,-4-2-33 15,6 0-15-15,6-2 22 16</inkml:trace>
  <inkml:trace contextRef="#ctx0" brushRef="#br0" timeOffset="12009.8465">9149 14446 344 0,'-3'13'129'0,"3"-10"-100"0,0-3 4 0,0 0-2 16,0-3-31-16,-3-4-11 15,3-7 13-15,0-2 9 16,0-5-4-16,6 0-6 0,3-3-3 0,3 0 5 16,3 3 5-1,5 0 5-15,7 0 2 0,3 0-6 16,6 0-1-16,2 5-4 15,10 5-1-15,-3 9 1 16,-1 7 0-16,-2 3 2 16,-3 8 3-1,-7 0-2-15,-5 2-2 16,-6 1-7-16,-6-1-1 16,-3-2-30-16,-3-3-11 15,-3-2-81-15,0-6-33 16,0-8 81-16,0-5 40 0</inkml:trace>
  <inkml:trace contextRef="#ctx0" brushRef="#br0" timeOffset="12309.8097">9744 14216 416 0,'-15'5'156'0,"3"-5"-121"0,9 3 3 0,3-3-7 16,0 0-24-16,0 0-5 15,0 0-9-15,3 5-1 16,6 3 4 0,3 0 0-16,0 3 2 0,3 2 2 0,0 3 0 15,-3-3 0 1,0 3 0-16,-6-3 2 0,-3 3 1 16,-3-3 3-16,-3 1 1 15,-6-1 1-15,-3 0 2 16,-3-2-5-16,-3-3-3 15,-3-3-17-15,6 0-5 16,0-2-78-16,4-1-33 16,11-7 67-16</inkml:trace>
  <inkml:trace contextRef="#ctx0" brushRef="#br0" timeOffset="12663.7547">9947 14483 412 0,'-9'6'154'0,"3"-4"-120"0,0-2-12 0,3-2-14 0,0-4-18 16,0-4-4-16,0-6 8 15,0-5 5-15,6-6 1 16,3-2 3-16,9 0 2 0,5 0 2 15,7 0 1-15,6-3 2 16,3 6 4-16,5 2-4 0,4 5 2 16,6 6-5-16,2 5-2 15,1 5 0-15,-4 3-1 16,-2 3-2-16,-6 2 1 16,-7 1-4-16,-8 2 0 15,-3-3-19-15,-6 0-9 16,-3 0-71-16,-3-2-30 15,0-16 67-15</inkml:trace>
  <inkml:trace contextRef="#ctx0" brushRef="#br0" timeOffset="12893.3056">10655 14041 348 0,'3'0'129'0,"-3"0"-100"0,0 3 24 0,0-3 5 15,0 5-30-15,3 3-7 0,3 6-12 16,3 1-4-16,0 9-2 15,0 0-3-15,3 3 1 0,-1-4 1 16,1-2 1-16,-3 1 1 16,-3-4 0-16,-3-2 0 15,-6 0 2-15,-6 0-3 16,-6 0-2-16,-5-3-29 0,-7-3-14 16,-3 1-108-1,-3 0-47-15,1-6 101 16</inkml:trace>
  <inkml:trace contextRef="#ctx0" brushRef="#br0" timeOffset="14427.8489">10863 14761 184 0,'-9'-3'71'0,"3"1"-55"0,-2-1 9 0,5 3 1 15,-3-2-2 1,0-1 1-16,0-2-3 0,0-1-2 16,0 4-10-16,0-4 11 0,0 1 6 15,3 0 10-15,-3-3 4 16,3 3-30-16,0-1-13 16,0 1 10-16,0 2 5 15,0 1-3-15,0 4-3 16,0 4-4-16,0 4-3 0,-3 3 1 15,0 6 1 1,-3 2-1-16,0 0-1 0,-3 0 5 16,1-2 1-16,-4-1 2 15,0-2 0-15,-3 3 2 16,-3-3 1-16,-3 0-3 31,-5 0 0-31,-4-1-5 0,-3-4 0 0,-3 2-1 16,-2-5-2-16,-1 3 1 15,-3-3-1-15,-2 0 2 16,-1-3 1-16,0 0 1 16,1-2 0-16,-4-3 0 15,4 0 0-15,-1 0-2 16,3 2 1 0,-2 4-2-16,-1-4-1 0,0 1 3 15,-2 0 2-15,-1-1 0 16,1 1 2-16,2 0-4 15,0-3-2-15,4 2-3 16,-4-2 1-16,1 0 1 0,-4 0 0 16,-3 0 0-1,1 0 0-15,-1-2 0 0,1-1 2 16,2 0-3-16,0 1 0 16,1-1-1-16,-4 0 0 15,1 1 2-15,-4 2 2 16,1 0-3-16,-1 0 0 15,0 2 1 1,1 1 2-16,2 2-1 0,-5-2-1 0,5 2 3 31,-2-2 0-31,2 0-1 0,0-1-2 0,4 6-2 16,2 0 1 0,7 3-1-16,2-1-2 15,3 3 0-15,0 3 3 16,1 8-2-16,-1 5-1 15,6 8-2-15,3 3 1 0,4 2 1 16,5-5-1-16,6-2-1 16,6-3 1-16,6-3-8 15,6-6-4-15,9 1 4 16,6-11 3-16,5-5 6 0,4-8 2 16,6-2 2-16,3-6 0 15,2-5 0-15,1-3 0 31,-3-3-18-31,-7 1-8 0,-2-1-46 0,-6 1-21 32,-6-4 46-32,-9-1 25 0</inkml:trace>
  <inkml:trace contextRef="#ctx0" brushRef="#br0" timeOffset="14672.5054">8175 15261 316 0,'-26'27'121'0,"17"-19"-95"0,-6 7 9 0,12-7-4 16,0 0-19-1,0 0-7-15,6 0-3 0,6 0-2 16,6 0 0-16,6 3 17 0,2-3 9 0,1 2-11 16,-3-2-3-16,-3 0 1 15,-6 0 3-15,-3 3 1 16,-6-1 1-16,-6 3-5 16,-9 1 0-16,-6 1-8 15,-3 1-1 1,-3 0-37-16,-2 5-16 0,2-5-68 31,0 5-27-31,6-5 75 0,9-2 36 0</inkml:trace>
  <inkml:trace contextRef="#ctx0" brushRef="#br0" timeOffset="15193.9784">8565 15417 144 0,'-6'8'55'0,"3"-5"-43"0,-2 2 23 0,5 3 7 0,-3-5 11 15,-3-3 4 1,0 0-4-16,0-3-3 15,0-5-27-15,0-10-12 0,3-6-3 16,3-8-7-16,6-2-3 0,6-1 1 16,6 1 2-16,2 2 6 15,10 3 6-15,0 5-3 16,0 8 0-16,2 8-6 16,4 6-1-16,-3 4 3 15,0 4 1-15,-4 4 3 16,-5 1 4-16,-3 2-4 15,-3 0 0-15,-3 1-17 0,-3-4-6 32,-3 1-77-32,-3-3-35 0,-3-3 64 0,0-8 30 15</inkml:trace>
  <inkml:trace contextRef="#ctx0" brushRef="#br0" timeOffset="15472.5807">8985 15147 304 0,'3'-5'112'0,"0"5"-87"0,-3 0 40 0,0 0 12 15,0 0-27-15,0 0-10 16,0 0-20-16,3 3-6 16,3 2-8-16,3 3-4 0,3 0 1 0,3 3-4 15,3 2 0 1,-1 0-1-16,1 0 0 0,0 0 0 16,-3-2 0-16,-3-3 0 15,-3 0 0-15,-6 0 2 16,-9 0 2-16,-3 0-3 15,-6 0 0 1,-3 0-1 0,-3 0-2-16,1-1-11 0,2 1-5 0,0 0-64 15,3 0-30 1,3 0 59-16</inkml:trace>
  <inkml:trace contextRef="#ctx0" brushRef="#br0" timeOffset="15914.7714">9396 15304 360 0,'-9'5'134'15,"6"-3"-104"-15,0-2 18 16,0 3 0-16,3-3-20 16,-3-3-3-16,0 1-11 0,0-3-4 15,0-6-5-15,-3-2-6 0,6-3 0 16,6-3-1-16,0-2-2 15,3 3 0-15,6-4 3 16,3 7 0-16,3-4 1 16,2 6 0-16,7 2 0 0,0 6-3 15,3 2 2-15,-1 6 1 16,1 5 2-16,-3 2-1 16,-3 1-1-16,-3 2 1 15,-7 3-1-15,-5 0-16 16,-3-3-4-16,0-2-80 15,-3-3-37-15,0-6 71 0,3-7 33 32</inkml:trace>
  <inkml:trace contextRef="#ctx0" brushRef="#br0" timeOffset="16206.748">9872 15089 376 0,'3'0'143'0,"-3"0"-112"0,3 3 14 0,-3-3-2 16,0 0-27-1,3 5-6-15,3 0-5 0,0 3 1 16,3 3-3-16,0 2 0 0,3 3 1 16,0 0-2-16,0 0-2 0,-1 0-2 15,-2-3 1 1,0-3 3-16,-3-2 3 0,-6 0 0 16,-6-2 2-1,-6-1-2-15,-5 3 2 0,-4 0 0 16,-3 0 3-1,0 0-7-15,0 0-4 0,0-3-18 16,4 0-5-16,2 1-72 16,3-1-31-16,6-3 65 15,6-4 31-15</inkml:trace>
  <inkml:trace contextRef="#ctx0" brushRef="#br0" timeOffset="16925.8828">10063 15243 368 0,'-3'5'140'0,"3"-2"-109"0,0-3 0 16,0 0-8-16,0 0-12 0,0-3 1 15,0 0-7-15,0-5-1 16,3-2-2-16,3-6-4 0,3-3 1 15,2-2-1-15,7-3-2 16,3 1 0-16,6-1 0 0,-3 3 3 16,3 5 0-16,-1 0-2 15,4 13 2-15,3 3 1 16,3 8 2-16,2 5 8 16,1 1 3-16,3 1-2 15,-4 1-1-15,1 0-4 16,-3 0 1-16,-7 0-2 15,-2-3 0-15,-6-2-3 0,-3-3-2 16,-6 0-15 0,-3-3-7-16,0 0-42 0,-3-2-16 15,0-3 12 1,-3-3 10-16,3 1-4 16,-3-6-2-16,0 0 37 15,-1-3 16-15,1 1 36 16,3-1 16-16,0 0 6 15,0 3 2-15,0 3-3 0,0 0 1 16,0 2-4-16,0 3 0 16,3 3-14-16,3 2-8 15,0 0-4-15,3 3 2 16,0 0-2-16,0 3 1 0,-1 0 0 16,-5-1 0-16,-3 1 0 15,-9 2 0-15,-9 3-16 16,-5 2-5-1,-7 1-64-15,-12-1-25 0,-12-2 46 32,-5-5 25-32</inkml:trace>
  <inkml:trace contextRef="#ctx0" brushRef="#br0" timeOffset="33374.4672">11143 15261 80 0,'-3'0'33'0,"6"0"-26"15,-3 0-2-15,0 0-2 0</inkml:trace>
  <inkml:trace contextRef="#ctx0" brushRef="#br0" timeOffset="36043.7259">11134 15274 168 0,'-3'0'66'0,"-3"0"-52"0,3 0 8 0,0 0-1 15,0 0-7-15,0 0 2 16,0 0 11-16,-3 0 4 15,3 0-15-15,-2 0 13 0,2 0 5 16,0 0-1 0,0 0 3-16,3 0-7 0,-3 0-3 0,3 0-3 15,-3 0-3 1,0 0-6 0,3 0-1-16,0 3-6 0,-3-3 1 0,0 0-7 31,0 0-1-31,3 0-5 0,0 0 1 15,0 0 0-15,0 0 2 16,0 0 3-16,0 0 2 16,0 0-1-16,0 0 1 0,0 0-2 15,0 0 2-15,3 0-2 16,0-3-1-16,0 3 1 16,0-2-1-16,6-1 0 15,-1 0 2-15,4 1 1 16,3-1 3-16,3 1-1 15,3-1 2-15,3-2-4 16,6-1-2-16,2 1 2 16,4 0 0-1,3-1 1-15,2 1 2 0,1 0 3 16,3-3 5-16,-1-3-6 16,-2-2-2-16,3 0-1 15,2-3-1-15,1-3 2 16,3-2 1-16,-1-3-3 15,-2-2-1-15,-1-6 3 16,-2 3 1-16,-3-3 1 16,-7 1 2-16,-2-4 1 0,0-2 1 15,0 0-2-15,-4-2-1 16,1-4-3-16,-3 3 1 0,-3-2-2 16,0-3 2-16,-4-8-2 15,1 0 0-15,-3 0-1 31,-3 3 2-31,0-3-3 0,0 0-2 0,0 0 0 32,0-5-1-32,-4-5 0 0,1 2 0 15,0 3 0-15,-3 5 0 16,-3-3 2-16,0 3 3 0,0 3-2 16,0-3 0-1,-3 0-1-15,0-5 1 0,-3 5-2 16,0 3-1-1,0-1 1-15,0 4-1 16,0-1 0-16,0 1 2 0,-3-4 1 16,0-2 3-16,0-2-5 15,0 2-3-15,-3 0-2 0,0 0 0 16,0 3 3-16,-3-3 0 16,0-3 1-1,3-5 0-15,-3 1-3 0,0 4 2 16,1 3 1-1,-4 3 2-15,-3 2 5 16,0 3 4-16,0 0-9 0,-3-2 0 16,-6-14-9-1,1-3 0-15,-1 9 3 16,0 4 2-16,0 7-1 0,3-4 2 16,-3 0 3-1,1 3 1-15,-4-2 1 0,3 2 2 16,-3 0-8-16,3-6 0 15,1 6 0-15,-1 3 1 16,-3 2 1-16,0 3 0 16,0 0-3-16,4 0 2 0,-4 0 1 15,0 0 2-15,0-2-1 16,3-1-1-16,-2-5 1 16,2 5-1-16,-3 0 0 15,3 3 0-15,-3 3 0 16,1 2 0-16,2-2 2 15,-3 5 3-15,0 0-2 16,0 2 0-16,1 1-1 16,-1-1 1-1,0 1-4-15,0-1 0 0,1 1-6 16,2-3 0-16,0 5 3 16,0 0 2-16,3 6 2 15,0-1 0-15,1 3-3 16,-1 0 2-16,-3 1-1 15,-3-1 0-15,3 0 2 16,1 0 0-16,-4 0 0 16,0 0 0-16,0 0 0 0,-3 0 0 15,1 1-3-15,-4-1 2 16,0 0 1-16,3 0 2 16,1 0-1-16,2 3-1 15,0 0-2-15,0-3 1 0,-3 0 1 16,1 3 0-1,-1-3-3-15,0 0 2 0,-3-3 1 16,-2 6 0 0,-4-3 0-16,0 3 0 15,-2 0 0-15,2 2 2 16,3 1-1-16,4 2-1 0,-4 0 1 16,0 0-1-16,0 0-3 15,1 0 2 1,-1 0 1-16,-3 0 0 15,1 3 0-15,2-3 0 16,0 3 0-16,0-1 0 0,4 4 0 16,2-1 0-16,0 0 0 15,3 1 0-15,-2-1-3 16,-1 3 2-16,-3-3 1 0,0 1 0 16,-2 2 0-16,2 0 0 15,-3 2-3-15,3 1 2 31,1 2-1-31,2 1 0 0,3-1 0 0,0 0-2 16,3 3 3 0,1 0 0-16,2 0-2 0,0 3 0 15,-3-1 2-15,0 1 0 16,4-3-2-16,-1 2 2 16,3 1 1-1,0-3 0-15,0 2-3 16,3 1 2-16,0 0-1 0,0 2 0 15,1 0 2-15,-4 3 2 16,0-3-1-16,0 0-1 16,3 1-2-16,0-1-1 15,0 0 2-15,0 0 2 0,-2 0 0 16,-1 1-1-16,3-1 1 16,0 0-1-16,0 0 0 15,0-2 0-15,0 0 0 16,3-4 0-16,1 1 0 15,-1 0 0 1,3 0 0-16,0 0 0 0,0 0 0 16,3 0 0-16,0-3-3 15,0 1 2 1,0-1 1-16,0 0 0 0,3 1 0 16,0-1 0-16,-3 0 0 15,3 0 2-15,0 1-3 0,0-1 0 16,0-2-1-1,0-1 0-15,0 1 0 16,0 0 0-16,0-3 0 16,3 0 0-16,0 0 2 0,0 0 0 15,0 0 0-15,0 0 2 16,-3-3-1-16,0 0 2 16,0-2-2-16,0-3 2 15,-3 0-2-15,4-2-1 0,-1-4 1 16,0 1-1-16,0 3 0 15,0-4 0-15,0 1 0 16,0 0 2-16,0 0-1 16,0 2-1-1,0 0 1 1,0 4 1-16,0 1-3 0,3 1-2 16,0-3-1-16,0 5 3 15,0 1-2-15,0 2 1 16,0-3 0-16,0 3 0 15,0 0 0-15,0 0-2 0,9 3 0 16,-3 7 0-16,6 9-2 16,-4-1-1-16,4 6 1 15,0 0 4-15,3 2-1 16,0-2-1-16,0 3 3 0,-3-4 2 16,0-1-2-16,0-4 0 15,0-2 1-15,-4-5 2 16,1-1 1-1,0-2 1-15,0-3 0 0,3-2 0 16,0 0 0 0,0-6 2-16,3-2-1 0,0-3 2 15,0-3-2-15,-3 1 0 16,-1-1-1-16,-2 1 0 16,0-4-2-16,-3 4-2 15,0-1-13 1,-3 3-4-16,-3 3-86 15,3 0-36-15,6-1 70 0,3-2 35 16</inkml:trace>
  <inkml:trace contextRef="#ctx0" brushRef="#br0" timeOffset="56059.4092">16358 12086 356 0,'0'5'134'0,"0"-2"-104"0,0 0 16 0,0-3-1 16,0 0-25-16,0 0-6 0,0 0-9 15,6 0-4-15,0 0 0 16,-3 0-1-16,3 0 0 16,0 2 0-16,0 1 0 0,0 0 0 15,0-1 0-15,0-2 0 16,6 3 2-16,-1 0 3 15,10-1 4-15,0-2 5 16,0 0 3-16,3 0-3 16,3 0 0-16,2-2-11 15,1-1-1-15,6 0 2 16,0 1 5 0,5-1-5-16,4 0 0 15,5 3-2-15,1 0 1 16,0 0 2-16,-1 0 2 15,4-2-1-15,-1-1 1 0,7 0-2 16,0 1 0-16,8-1-3 16,-6-2 1-16,4 0-2 15,2-1-1-15,4 4 3 16,-1-1 0-16,1 3 1 0,-4 3 2 16,-2-1-1-16,-4-2 0 15,4 0-1-15,-1 0 0 16,7 3 0-16,-4 0 0 15,-2-1-2-15,-1-2 1 16,-2 0 0-16,-1 0 3 16,1 0-1-16,2 0 0 15,-2 3-3-15,2 2 1 0,-5-2-2 16,-1-1-1-16,1 1 3 16,-7 0 2-1,-2-1-2-15,-4 1 0 0,-2 0-1 31,-6-1 1-31,-6-2-4 0,-4 0-2 16,-5 0-40-16,-3 0-17 16,-3-2 29-16,-6-1 15 0</inkml:trace>
  <inkml:trace contextRef="#ctx0" brushRef="#br0" timeOffset="57361.5528">16659 14798 288 0,'-6'5'107'0,"0"-2"-83"0,0 2 15 16,3-2 1-16,0 0-18 16,-3-1-2-16,3-2 10 15,-3 3 5-15,0 0-18 16,-3-1-3-16,3-2 0 0,-3 3-8 15,0 0-3-15,3-3-2 0,3 0-1 16,-3 2 2-16,3-2 3 16,0 3 0-16,3-3 2 15,0 0 0-15,6 2 3 16,3 1-1-16,0 0 0 16,3-1-3-16,3 1-1 15,3 2-3-15,6-2-2 16,6 0 1-16,5-1 1 15,7 1 1-15,3-3 1 16,8 0 2 0,-2 0 1-16,-1-3 1 15,1 3 0-15,3-2 0 0,2 2 2 16,4-3-1-16,2 3 0 16,1-3-3-16,-7-2-1 15,4 0-3-15,-1-3 1 16,4 0-2-16,-1 3-1 0,1-1 3 15,-4 6 0-15,-2-2 3 16,-1 2 1 0,-2 0-1-16,0 0-1 15,2 2-1-15,4-2 0 16,-4 3 0-16,1 0 2 0,2-3-1 16,-5 2 2-1,-1 1 0-15,-2-3 1 0,0 0-2 16,-4 3 1-16,4-1-4 15,-6-2-2-15,-1 3-3 16,-2-1 1-16,0 1-1 16,-7 0-2-16,-2 2-19 15,-3 0-8-15,-6 1-61 16,-4-4-25-16,-2-4 69 0,-12-6 35 16</inkml:trace>
  <inkml:trace contextRef="#ctx0" brushRef="#br0" timeOffset="75775.6191">16608 17484 244 0,'0'-3'93'0,"-6"3"-72"0,12-5-19 15,-3 5-13-15,3 0 12 16,-6 0 9-16,3 0 6 16,-3 0 2-16,0 0-9 15,0 0 6-15,0 0 4 0,0 0 5 16,0 0 5-16,0 0-6 15,3 0-2-15,-3 0-8 16,6 0 0-16,-3 0 1 16,3 0 1-16,3 0 0 15,0 0 4-15,3 0-9 16,3 0-1-16,2 0-5 16,4 0-1-16,6 0-1 15,3 0 1-15,3 5 0 0,2 0 1 16,7-2 0-16,3-3 0 15,-1 5 4-15,1-5 3 16,2 0 0-16,1 3 1 16,3 0 0-16,-1-1 0 15,4 6-2 1,-4-3 1-16,1-5-6 0,0 6-3 16,2-6-1-1,4 0 1-15,2 0-1 16,1-6 2-16,-4 6-2 15,4-2-1-15,-3-1-2 0,-1 0 1 0,1-2 1 16,2 5 2-16,4-2-1 16,-7 2-1-1,1 0 3-15,-4 0 2 16,-2 0 2-16,-3 0 1 0,-1 0-2 16,1-3 1-1,2 0-4-15,4 3 0 0,0 0-1 16,-1 0 1-16,4 0-2 15,-7-5 2 1,1 5 0-16,5-3 1 16,-2 1 0-16,0-1 0 0,2-2-2 15,-2 5 1-15,-1-6-2 16,-2 6-1-16,-6-2 1 16,-7-3-1-16,-5 5-20 15,-6 0-9 1,-3 0-80-16,-1 0-34 0,1-8 74 0,-3-32 35 15</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26:01.93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474E356-92D6-458E-834C-654A270C9AAF}" emma:medium="tactile" emma:mode="ink">
          <msink:context xmlns:msink="http://schemas.microsoft.com/ink/2010/main" type="writingRegion" rotatedBoundingBox="13281,4805 14398,2470 15468,2982 14352,5317"/>
        </emma:interpretation>
      </emma:emma>
    </inkml:annotationXML>
    <inkml:traceGroup>
      <inkml:annotationXML>
        <emma:emma xmlns:emma="http://www.w3.org/2003/04/emma" version="1.0">
          <emma:interpretation id="{41CECA59-9707-45E5-B357-FA7C6BF0B727}" emma:medium="tactile" emma:mode="ink">
            <msink:context xmlns:msink="http://schemas.microsoft.com/ink/2010/main" type="paragraph" rotatedBoundingBox="13281,4805 14398,2470 15468,2982 14352,5317" alignmentLevel="1"/>
          </emma:interpretation>
        </emma:emma>
      </inkml:annotationXML>
      <inkml:traceGroup>
        <inkml:annotationXML>
          <emma:emma xmlns:emma="http://www.w3.org/2003/04/emma" version="1.0">
            <emma:interpretation id="{2F8CC7DB-8DF8-4CF4-B362-C4D464936AD2}" emma:medium="tactile" emma:mode="ink">
              <msink:context xmlns:msink="http://schemas.microsoft.com/ink/2010/main" type="line" rotatedBoundingBox="13281,4805 14398,2470 15468,2982 14352,5317"/>
            </emma:interpretation>
          </emma:emma>
        </inkml:annotationXML>
        <inkml:traceGroup>
          <inkml:annotationXML>
            <emma:emma xmlns:emma="http://www.w3.org/2003/04/emma" version="1.0">
              <emma:interpretation id="{3659A197-1D1B-410B-A5D4-D7B9AC3227BB}" emma:medium="tactile" emma:mode="ink">
                <msink:context xmlns:msink="http://schemas.microsoft.com/ink/2010/main" type="inkWord" rotatedBoundingBox="13281,4805 14398,2470 15468,2982 14352,5317"/>
              </emma:interpretation>
              <emma:one-of disjunction-type="recognition" id="oneOf0">
                <emma:interpretation id="interp0" emma:lang="en-US" emma:confidence="0">
                  <emma:literal>on</emma:literal>
                </emma:interpretation>
                <emma:interpretation id="interp1" emma:lang="en-US" emma:confidence="0">
                  <emma:literal>or</emma:literal>
                </emma:interpretation>
                <emma:interpretation id="interp2" emma:lang="en-US" emma:confidence="0">
                  <emma:literal>On</emma:literal>
                </emma:interpretation>
                <emma:interpretation id="interp3" emma:lang="en-US" emma:confidence="0">
                  <emma:literal>o</emma:literal>
                </emma:interpretation>
                <emma:interpretation id="interp4" emma:lang="en-US" emma:confidence="0">
                  <emma:literal>oh</emma:literal>
                </emma:interpretation>
              </emma:one-of>
            </emma:emma>
          </inkml:annotationXML>
          <inkml:trace contextRef="#ctx0" brushRef="#br0">15084 4442 124 0,'3'-2'49'0,"-3"2"-26"0,12 0-14 16,-9 2 14-16,3-2 0 16,-3 0 1-16,-3 0 4 15,3 0 3-15,-3 0-17 16,3-2 3-16,0 2 3 0,-3-3-5 0,0 0 2 16,-6-2-6-16,0 2-1 15,0-2 0-15,-3 0 4 16,0 0-6-16,0-1-2 15,0 1-1-15,-3 0 1 16,-3-1 1-16,-2 1 1 16,-1 0 0-16,-3 0 0 15,0 2-2-15,-3 0-1 16,0-2-1-16,1 2 2 16,-4 1-1-16,6 2 0 15,-3 0-1-15,0 2 0 16,1 4 2-16,-4-1 3 0,0 0-4 15,3 1-3 1,0-1 1-16,1 3 2 0,-1 0 2 16,0 0 1-1,0 0-4-15,0 5-1 0,3-3-1 16,1 4 1-16,2-1-2 16,3 0-1-16,-3 0-2 15,3 3 1-15,-3-3 1 16,3 3 2-16,3 3-1 15,1 2-1-15,-1 0 1 16,3 0-1-16,0 3-3 16,0 5 0-16,3 3 2 15,0 0 0-15,3-3 3 0,0 0 1 16,0 0-6-16,3 0 0 16,0 0 3-16,3 6 2 15,0 2-3-15,0 2 1 16,0-2 0-16,3 0 2 15,-3 0 1-15,3-2 1 16,3-3-2-16,0-1 1 16,0-2-2-16,3 1 2 15,-1-1-2-15,7-3-1 16,3 3 3-16,3 0 0 16,3 0-4-16,0 3 1 15,2-3 0-15,4-2 2 16,3-6-1-16,-1-3-1 15,4-4 1-15,3-4 1 0,0-2-1 16,5-3-1-16,7-2-2 16,-7-3 1-16,4-5 1 15,-3-6 0-15,-1-2 0 16,-2-5 2-16,-3-4-1 16,-4-4-1-16,1-6 1 15,-3-5 1-15,-1-3-1 16,-2-7 2-16,-3-1-4 15,-6-2 0-15,-4-14 3 16,-5 4 3-16,-6 4 0 16,-9 0 0-16,-6 3-1 15,-6-7 2-15,-5 4-3 16,-4 3-2-16,-6 3 2 16,-6 5 2-16,0 5 2 0,4 6 3 15,-4 5-5-15,0 5-3 16,0 0 1-16,1 3 0 15,-1 8-8-15,0 5-4 16,3 0-13-16,7 3-6 16,2 2-21-16,6-2-8 15,6 2-52-15,3 0-20 16,3-2 11 0</inkml:trace>
          <inkml:trace contextRef="#ctx0" brushRef="#br0" timeOffset="1.0002">14908 4098 168 0,'-8'-8'66'0,"8"6"-36"0,-3-1-13 0,3 3 22 16,0 0-7-16,0 0-1 16,0 0-6-16,0 0-2 15,3 5-12-15,0 6 0 0,2 8 0 16,1 4-2-16,3 1 0 15,0 3-3-15,3 4-1 16,0-7-3-16,0-3-2 16,0-5 3-16,-3-3 0 0,0-5 3 15,0-10 1-15,3-6-3 16,0-3-3-16,2 1-3 16,4-1 1-16,0-2 1 15,3 0 0-15,0 2 0 16,0 3 2-16,-4 0-1 15,1 3-1-15,-3 0-6 16,-3 2-1-16,0 0-26 16,-3 1-10-16,0-4-40 15,-3 1-17-15,-3 2 6 16</inkml:trace>
          <inkml:trace contextRef="#ctx0" brushRef="#br0" timeOffset="2.0002">15156 4135 220 0,'-21'6'82'0,"18"-1"-44"0,-3 0-36 0,0-2 19 16,3-3 7-16,0 0 4 15,0-5-14-15,0-3-6 16,6-5-7-16,0-6 1 0,3-5 3 15,3-8 6-15,3-15 5 16,3-6-1-16,2-5-2 0,4-1-3 16,6-1-1-16,0 1-7 15,3 4-2 1,8-6-2-16,7-3-2 0,6 9 1 16,2 5-1-16,4 5-3 15,-1 8 0-15,-8 8 2 16,-1 5 2-16,-8 5-2 15,-6 6 0-15,-9 2 3 16,-3 3 1-16,-4 3-28 16,-2 3-10-16,0-1-54 15,-3 3-22-15,-3 3-6 16</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27:50.491"/>
    </inkml:context>
    <inkml:brush xml:id="br0">
      <inkml:brushProperty name="width" value="0.05292" units="cm"/>
      <inkml:brushProperty name="height" value="0.05292" units="cm"/>
      <inkml:brushProperty name="color" value="#FF0000"/>
    </inkml:brush>
  </inkml:definitions>
  <inkml:trace contextRef="#ctx0" brushRef="#br0">3163 7985 200 0,'3'-8'77'0,"-3"8"-60"0,-3-2 17 15,3-1 6-15,-3 3-6 16,0-3 3-16,-3-2-10 16,0 0-4-16,-3-1-13 15,0 1 0-15,-3-3 3 0,-3 3-1 0,-2-3 1 16,-4 0-1-16,0 3 0 15,-3-1-2-15,-6 4 1 0,-2 2-4 16,-1 5-2-16,-9 6 0 16,1 2-1-16,-1 5-2 15,0 6-2-15,6 11-2 16,-2 12 1-16,5 11 1 16,3 11 0-1,9-3-3-15,27 56 2 31,18-16-17-31,21-13-5 16,14-14 11-16,7-18 8 16,2-16 10-16,10-19 5 15,2-15-9-15,3-19 0 0,-11-21-2 16,-7-19 2-16,-14-10 10 16,-15-11 4-16,-13 0 10 15,-11-13 6-15,-15 0-13 16,-11 6-5-16,-13 7-12 15,-3 5-1-15,-6 6-14 16,1 18-5-16,2 11-67 16,3 11-31-16,9 10 56 15,9 2 31-15</inkml:trace>
  <inkml:trace contextRef="#ctx0" brushRef="#br0" timeOffset="2165.2215">526 7472 212 0,'-3'2'79'0,"6"-2"-61"0,-6 3 12 0,3-3 2 16,0 0-4-16,0 0 3 16,0 5-11-16,9-5-2 15,-9 6-10-15,3-1 1 0,3-5 4 0,6 0-7 16,-4-3-1-16,4-2-1 16,6 2 0-16,-6-2-2 15,0-3-2-15,-3 0 3 0,3 0 0 16,-6-5 1-16,6 5 0 15,-12 0-2-15,0 0-2 16,3 3-2-16,-6-3 1 16,3 0-4-16,-18 0-1 15,6 3 0 1,-6 2 2-16,3 6 2 16,-3 2 3-16,0 6 2 0,4 2 1 0,-4 3-2 15,0 0-2-15,6 2 5 16,3 3 4-16,6 1-3 15,3-4 2 1,3 1 4-16,9-3 2 16,3-3-16-16,15-3-6 15,2 1-5-15,-2-8 0 16,-6-3-46-16,3-3-20 16,-3-5 40-16,-4-3 19 15</inkml:trace>
  <inkml:trace contextRef="#ctx0" brushRef="#br0" timeOffset="2583.5369">734 7363 108 0,'3'3'41'0,"-6"2"-32"0,12 3 9 15,-9-5 29 1,0 7 3-16,3 4-10 0,0-1-6 16,3-2-20-16,-6-1-7 0,0-2-2 15,3-3-1-15,-3 1 0 16,0-6 6-16,-3 0 4 16,3-6-3-16,0 1 1 15,0-6-7-15,3-2-3 0,3-3 1 16,-3-5 0-16,6 0 1 15,-6 5 2-15,3-2-1 32,6 4 2-32,-3 4 0 15,2 5 3-15,1 2-1 0,3 8 0 16,-3 6 1-16,0 2 1 0,-3 3-8 0,0 2-3 16,-3-2-17-16,0 0-6 15,3-3-76 1,0 1-35-16,-6-9 69 31</inkml:trace>
  <inkml:trace contextRef="#ctx0" brushRef="#br0" timeOffset="3044.5652">1088 7223 264 0,'-9'-5'99'0,"-3"2"-77"0,15-2-7 0,-6 2-5 16,3 3-18-16,-8 3-2 0,-4 2 11 0,3 3 9 16,-6 5-5-16,0 6-2 0,3 5 0 15,3 2-2 1,3 1-1-16,3-4 1 16,6-1 1-16,3-4-1 15,3-5 2-15,6-5-11 16,3 0-2-16,0-8 11 0,-6-2 9 15,-1-9-3-15,-2-5 1 0,0-8 2 16,-3-2 1 0,3-6 1-16,-12-2 0 15,-3-1-4-15,0 4-3 16,-3-4-5-16,-3 6 0 0,-2 0 0 16,5 5 0-1,3 6-3 1,-3 4 0-16,3 1-3 0,3 21-1 15,12 8 4-15,3 5 1 16,0 11 4-16,2 2 3 0,1 3 2 16,3 0-6-1,0-2 0-15,3-3-14 16,-6-3-5 0,3-8 10-16,0-8 4 0</inkml:trace>
  <inkml:trace contextRef="#ctx0" brushRef="#br0" timeOffset="3414.4499">1401 7093 192 0,'-15'11'74'0,"12"-3"-58"0,3-5 14 0,-6 5 1 16,3 2-3-16,0 6 1 15,0 0-5-15,3 5-3 16,3 0-11-16,3-2-4 0,3-1-2 0,6-2 0 0,0-5 0 16,3-6-2-16,-4-5 1 15,10-3 0-15,-9-2 3 31,3-8-1-31,-9 2 2 16,-3-2-4-16,-3 0 0 16,-3-3-3-16,-9 0-1 15,-9 3-8-15,0 0-4 16,3 2-22-16,0 3-8 16,1 0 23-16,2 6 10 0</inkml:trace>
  <inkml:trace contextRef="#ctx0" brushRef="#br0" timeOffset="3697.7033">1639 6781 324 0,'-12'-21'123'0,"9"8"-95"0,3 5-6 15,-6 5-10-15,3 1-4 16,-3-1 3-16,-3 3-4 15,3 5 1-15,-9 3-5 0,9 8-2 0,-2 8 0 16,11 16-1-16,-3 2 0 16,8 3-3-16,1-3 2 15,0 1 1-15,3-4 0 16,-3-2 0-16,-3-2 0 16,0-9-11-16,3 1-5 15,-9-6-47 1,3-5-19-16,3-6 42 15,-12-2 20-15</inkml:trace>
  <inkml:trace contextRef="#ctx0" brushRef="#br0" timeOffset="3897.2563">1451 7093 328 0,'12'-2'123'0,"-12"-11"-95"0,21 7-8 16,-12 1-11-16,12-6-1 15,0 1 5-15,0-1 5 16,-1 1 3-16,4-6-11 16,0 3-78-16,0-1-37 0,-3-4 50 0,-3-3 28 15</inkml:trace>
  <inkml:trace contextRef="#ctx0" brushRef="#br0" timeOffset="4776.8441">785 7734 116 0,'3'42'46'0,"-3"-42"-35"0,12 56 20 15,-6-35 10-15,-3 11-7 16,2 2 0-16,1-5-15 16,0-2-4-16,3-4-9 15,-6-4-4-15,0-3 1 0,0-3 2 16,3-2 4 0,-6-11 7-16,0 0 4 15,0-8-8-15,0-3-4 16,-3-2-8-16,0-6-2 15,0-5-2-15,3 3 0 0,0-2-6 16,3 1-4 0,3 4 10-16,3 2 4 0,3 3 5 15,3 2 4-15,6 6-4 16,-6 5-1 0,2 5 13-16,1 6 8 0,-9 5 1 15,3-3-1-15,-9 5 13 16,-6 1-28-1,-3-1-9-15,0-2-4 16,-3-3 0-16,-6 1 8 16,4-6 7-16,-4 0-57 15,6-8-25-15,-6-6 34 16,9 1 17-16</inkml:trace>
  <inkml:trace contextRef="#ctx0" brushRef="#br0" timeOffset="5119.6359">1029 7845 236 0,'-6'8'90'0,"12"-3"-70"0,-3 3-5 16,3-5 7-1,0 13-2-15,3-1-3 16,0-4-2-16,2 0-9 0,4-1-2 0,-3 3 0 15,6-5 0-15,-6-8 2 16,0-8-1-16,0 3 2 16,-6-3 5-1,3-2 4-15,-6-1 3 16,0-2 1-16,-3 0-11 16,-6-1-3-16,-3 1-6 15,0 0-1-15,-3 2 1 16,3 3 2-16,-9 3-25 15,6 2-12-15,0 3-97 16,3 0-43-16,-3 3 90 16</inkml:trace>
  <inkml:trace contextRef="#ctx0" brushRef="#br0" timeOffset="5614.6589">1335 7691 320 0,'-3'-2'121'0,"6"4"-95"0,-6-2-4 0,3 3-3 0,-12 0-8 15,4 2-3-15,-1 3-3 16,-3 5-2-16,3 3-5 0,0 3-1 16,0 2-3-16,6 0-1 15,-3 5 1-15,3-4 4 16,6-4-1-16,3-2-1 15,3-3-2-15,3 0-1 32,-3-2-1-32,3-8 2 0,-3-1 8 15,-1-10 4-15,-2-2-1 16,0-3 2-16,3-6-2 0,-9-2 2 16,0-6-4-1,0 1 0-15,-6-3-1 0,3 0-2 16,-12-6 3-16,4 9 0 15,-1-1-4-15,0 4-1 16,3 4-2 0,0-2 3-16,6 10-2 15,-3 3 1-15,3 3-5 0,0 0 0 0,3 2 3 16,3 8 2-16,6 3 4 16,-6 6 3-16,6 4 2 15,3 9 3 1,0 2-5-16,3 5-1 15,-1 0-2-15,1-4-2 16,0-7-19-16,0 1-8 16,0-8 14-16,-6-3 6 15</inkml:trace>
  <inkml:trace contextRef="#ctx0" brushRef="#br0" timeOffset="5844.9076">1475 7644 284 0,'0'2'107'0,"3"-2"-83"0,12 11-7 15,-15-6-7 1,12 3-3-16,0 0 6 0,0 3-5 16,-3-1-2-16,3 1-3 15,3 2-7-15,-9-5 0 0,8 0-60 16,-5-5-26-16,3-3 42 15,-3-6 25-15</inkml:trace>
  <inkml:trace contextRef="#ctx0" brushRef="#br0" timeOffset="6023.1835">1636 7575 252 0,'-12'8'96'0,"9"-5"-75"0,9 10-1 0,-6-3-4 16,-3 14-1-1,0 5 5-15,0 11 5 16,0 5 4-16,-6-5-15 0,3 7-4 0,0-10 1 16,6 0-34-16,-6-7-13 15,3-7 18-15,3-4 10 16</inkml:trace>
  <inkml:trace contextRef="#ctx0" brushRef="#br0" timeOffset="6894.4596">1252 8051 216 0,'-6'-5'82'0,"6"8"-64"0,0 5-7 0,0-3-6 0,0 3-1 16,-3 5 5-1,0 0 6-15,3 6 5 0,-6 5-10 32,3 2 3-32,3 8 1 0,0 1-5 15,3 5-1-15,3-3 0 16,3 0 0-16,3 0-4 15,3 0-1-15,3 0-1 0,5-3 1 0,4-2-2 16,12-6-1-16,0 1 1 16,5-9 1-16,7-2 8 15,3-11 3 1,5-5 5-16,7-2 1 16,5-6-2-16,0-3 2 15,-11 1-8-15,-4-3-2 16,1 2-3-16,-6 0 1 15,-10 1-4-15,-2 2 0 16,-9 3-3-16,-6-1-1 16,-4 1-1-16,-2 0 0 15,-3 2-40-15,0 0-17 0,-9 1 30 16,0 2 14-16</inkml:trace>
  <inkml:trace contextRef="#ctx0" brushRef="#br0" timeOffset="7379.7427">2178 8374 280 0,'-6'-11'107'0,"6"14"-83"0,0-8 4 0,0 5-4 16,0 0 1-16,0 2 7 15,0-4-17-15,0-1-8 16,0 3-5-16,3 0 11 0,0 5 8 0,3 3-12 15,3-2-7-15,3 4-13 16,5-2-6-16,-2 0 20 16,6 3 11-1,0-3-6-15,3 0-4 16,-6 2-2-16,-1 3-2 16,-5-2 0-16,3 2 2 0,-15-2 10 0,0 5 4 15,0 0 4-15,-6 2 0 0,-3 1-11 16,3-1-5-16,-5 1-10 15,-1-1-1 1,6-5-46-16,-6 6-17 0,6-6 36 16,3-2 17-16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29:15.195"/>
    </inkml:context>
    <inkml:brush xml:id="br0">
      <inkml:brushProperty name="width" value="0.05292" units="cm"/>
      <inkml:brushProperty name="height" value="0.05292" units="cm"/>
      <inkml:brushProperty name="color" value="#FF0000"/>
    </inkml:brush>
  </inkml:definitions>
  <inkml:trace contextRef="#ctx0" brushRef="#br0">6184 16817 160 0,'-3'0'63'0,"3"0"-49"0,0 0 16 16,0 0 5-16,0 0-15 0,-3 0-6 0,3 0-4 15,-3 0-2-15,0 0-4 16,0 5 4-16,3-5 2 0,0 0 8 16,0 0 3-16,0 0-4 15,0 0 0-15,0 0-1 16,6 3 2-16,0 0-1 15,0-1-1-15,3-2-6 16,3 5-4 0,6-5-3-16,-3 0 0 15,3 0 9-15,2 0 7 16,4 0-15-16,3-5-3 0,3 5 0 16,3-5 3-1,2-3 3-15,4 5 3 16,0-2-1-16,-1 0 0 15,1-1-5-15,0-2-1 0,2 6 1 16,1-3 0-16,3-3 0 0,-4 2 0 16,1 1 0-16,3 0 2 15,-4 5 1 1,1-3 1-16,-3 3-2 0,2 0 1 16,1-3-2-16,0 1 2 15,-1 2-4-15,1 0 0 16,-3 0 1-1,2-6 0-15,-5 6 0 16,6 0 0-16,-3 0 0 16,-1 0 0-16,1 0-2 15,3 0-2-15,-1 0 3 16,1 0 0-16,0 0-1 0,-1 0 1 16,4 6-2-16,0-6-1 15,2 2 1-15,-5-2 1 16,3 3 1-16,-1 0 1 0,1-3 0 15,2 5 2-15,1-5-3 32,0 0-2-32,2 5 0 0,-2-2 1 15,0 0-1-15,-4-1 2 16,1 4-2-16,3-4 2 0,-1 1-2 16,1-1-1-16,5-2 1 15,-5 0-1-15,3 0 0 16,-4 0 2-16,-2 0-3 15,-1 0 0-15,1 6 3 16,0-6 1-16,2 2-4 16,1-2 1-1,0 3 0-15,-1-3 0 0,4 3 0 16,-3-3 0-16,-1 0 0 16,4 5 0-16,-1-2 0 15,4-1 0-15,-1 1 0 16,1 2 0-16,-3-2 0 15,2 0 2-15,-2-1-1 16,-1-2-1-16,1 0 1 16,0 0 1-16,2 0-1 0,-2 0-1 15,2 5 1-15,-2-5 1 0,3 0-1 16,11 0-1-16,-2 0 1 31,-4 0-1-31,-2 0 0 16,-1 0 0-16,1 0 0 0,-4-5 2 0,4 5-1 0,-4 0-1 15,1 0 1-15,0 0-1 16,-1 0 0-16,4 0 0 16,-4 0 0-16,4-2 0 15,5-1 0 1,-5 0 2-16,0-2-1 0,-1 5-1 16,1 0 1-1,-1-3-1-15,-2 3 0 0,-1 0 2 31,1 3-1-31,0-6 2 0,-4 6-2 16,1-3-1 0,-1 0 1-16,-2 0 1 15,6 5-1-15,-7-5 2 16,1 6-2-16,-1-6-1 0,1 2 3 16,-3-4 0-16,-1 4 1 0,1-2 0 15,0 0-2-15,-1 0 1 0,1 0-2 16,0 0 2-16,-1 0 0 15,1 0 1 1,-12-2-5-16,14 2 1 16,1-3 2-16,-1 3 1 0,4 0 1 15,0 0 0 1,-1 0 0-16,1-3 0 16,-1 3-2-16,4-5 1 15,-3 5-2-15,-4-3 2 16,1 3-2-16,3-5-1 15,-1 0 1-15,1 2-1 16,-4 0 0 0,1-5 0-16,-3 8-3 0,2-2 0 0,1-1-3 15,-3 3-1-15,-4 5-3 16,1-5-1-16,-3 0-3 16,-7 0 1-1,-8 0-77-15,-33-31-32 16,-15-12 62-16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3T22:56:33.656"/>
    </inkml:context>
    <inkml:brush xml:id="br0">
      <inkml:brushProperty name="width" value="0.05292" units="cm"/>
      <inkml:brushProperty name="height" value="0.05292" units="cm"/>
      <inkml:brushProperty name="color" value="#FF0000"/>
    </inkml:brush>
  </inkml:definitions>
  <inkml:trace contextRef="#ctx0" brushRef="#br0">13730 10771 256 0,'0'5'96'0,"0"-2"-75"0,0 0 10 15,0-3 1-15,0 0-18 16,0 0-2-16,3 2 7 0,3-2 7 16,0 0-13-16,0 3 15 0,-6-3 6 15,0 0 4-15,0 0 4 16,0 0-1-16,-3-3-1 15,-6 3-19-15,-9-2-8 16,-6 2-8-16,-6 2-4 16,-5 4 0-16,-1 2-1 15,0 0-3-15,3 2 0 16,4 3-1-16,2 3 3 16,3 3-2-16,3 2-1 15,3 3-2-15,6 2-1 16,9 6-3-1,9 0 1-15,6-3 3 0,6 0 3 16,3 0 2-16,3 0 1 16,-3 0 0-1,-1 3 0-15,-5 2 0 0,-6 3 2 0,-6 0 3 16,-6-2 4-16,-6-3-4 16,-3-3-3-16,-2 2 1 15,-4-7 2-15,-3-3-4 16,0-2-1-16,0-3 2 15,3-3 1-15,3 0-4 16,4-2-1-16,2-3-6 16,3 0 0-16,6 0-9 15,6 0-2-15,0 0 1 16,0 2 1-16,2 3 1 16,-5 6 0-16,-3 5 9 0,-3 10 3 15,-3 8 19-15,1 6 7 16,2 5 7-16,3 0 5 31,6-3-13-31,2 0-4 0,4 1-6 16,3-4-2-16,3 1-10 0,6-3-4 15,12-5-90-15,8-11-41 16,10-19 69-16,23-12 33 16</inkml:trace>
  <inkml:trace contextRef="#ctx0" brushRef="#br0" timeOffset="1421.108">22859 10792 400 0,'-3'-8'151'0,"3"6"-118"0,6-4 0 16,0 4-9-16,6-1-17 16,15 1-2-16,2-1-1 0,10 0 2 15,6 3-3 1,2 3 5-16,4 5 2 0,-1 5 1 15,-5 3 1-15,-3 2-4 0,-7 4 0 16,-5-1-5 0,-6 5 0-16,-6 1-1 0,-12 12-2 15,-6-4 1-15,-6 2-1 16,0 0 0-16,-3 3 2 16,-3 2-3-16,3 0 0 15,9 1-1-15,-3-4 0 16,3-2-3-1,0-8-1-15,3-5 0 16,-3-5 4-16,0-1 5 16,0-7 3-16,0-3 11 0,-3-6 12 15,-6-2-8-15,0 0-11 16,0-2-6-16,-2 2-6 16,2 0 1-16,6 2-1 15,-3 6 0 1,6 6 0-16,6 7-2 0,3 5 3 15,5 6 0 1,4 10 1-16,3 3 0 0,0 3 0 16,-3 0 0-16,0-1 6 15,-6-2 6-15,-9-5 3 16,-3 0 0 0,-3-9-3-16,-15-2-2 0,0-2-46 15,-15-6-20 1,-12 0-135-1,-11-2-60-15,-1-9 129 0</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3T23:14:23.947"/>
    </inkml:context>
    <inkml:brush xml:id="br0">
      <inkml:brushProperty name="width" value="0.05292" units="cm"/>
      <inkml:brushProperty name="height" value="0.05292" units="cm"/>
      <inkml:brushProperty name="color" value="#FF0000"/>
    </inkml:brush>
  </inkml:definitions>
  <inkml:trace contextRef="#ctx0" brushRef="#br0">2975 8432 220 0,'3'-10'85'0,"-3"7"-66"0,0 3 8 16,0 0-2-16,0 0-18 16,0 0-3-1,-3 0-3-15,0-3-1 0,3 3 0 16,-8-2 11-16,2-1 5 15,0 0 14-15,0 1 8 0,3-1-5 16,-3 1 0 0,0-4-14-16,3 4-4 0,0-1-7 15,0 0 0 1,3 1-1-16,-6-1 1 0,3 0 0 16,0 1 2-16,0-1-3 15,0 0 1-15,0 3-3 16,3-2 0-16,0 2 1 0,-3 0 1 15,3 0-3-15,0 0-3 16,-3 0 2-16,3 0 0 16,-3-3-1-16,-3 0 1 15,0 3-2-15,-3-2 2 16,-3-1 0-16,-3 1 1 16,-2-1 0-16,-1 0 0 15,-3 3 0-15,-3-5 0 0,-3 2-2 16,-2 1 1-16,-4-1-2 15,0-2 2-15,-3 2-2 16,-2-2 2 0,-7 2-2-16,0-2 2 15,1 2-2-15,-1 1-1 16,0 4 1-16,1-2-1 16,-4 6 0-16,3 1 0 15,1 7-3-15,-13-1 2 0,4 5-1 16,-4 1 0-16,1 5 2 15,5 0 2-15,0 2-3 16,1 3-2-16,8 3 2 16,-6 2 0-1,7 3 1-15,-7 3 0 0,4 0 0 0,-1-1 2 16,-3 1-3 0,10 0 0-1,-4 2 1-15,-3 0 0 0,10 3 0 0,-4 6 0 16,6-1 0-16,-3-2 0 15,4 4-3-15,-1-4 2 16,-3-6 1 0,3 1 2-16,1-1-1 15,2 3-1-15,0 3 1 16,0-1-1-16,4 4-3 16,2-6 2-16,3 2 1 15,0-4 0-15,0-1-3 0,0 0 2 16,4 3-1-16,5 3 0 15,-6-1 2-15,6 4 2 0,0 2-1 16,-3 0-1-16,3 2 1 16,0-7-1-16,0-1-3 15,-2 4 2-15,2 4 1 16,3-5 2-16,6-2-1 16,-6 0-1-16,6 2 1 15,3 3-1-15,3-8-3 16,0 0 2-1,3-3 1-15,3 1 2 0,-6-1-3 16,6 0 0-16,-1 1 1 16,1-1 2-1,3 0-3-15,9-2 0 16,-3-3 1-16,-3-5 0 16,6-1 0-16,6 1 0 0,-4 0 0 15,7 0 0-15,0-1 0 16,0-1 2-16,-1 1-1 0,1-2 2 15,0-2-2-15,0-3 2 16,-6-1-2 0,2-1-1-16,7 4 1 0,-3-2 1 15,3-6-1-15,2 1-1 32,-5-1 3-32,6-2 0 0,2 0-1 15,1 3 1-15,3-1-2 0,-1-2-1 16,1 0 1-16,-3-3-1 15,0 0 0-15,-7-2 0 16,7 0 2-16,-6-3 1 16,5 0 1-16,4-1 2 15,3-1-3-15,-7-1-2 16,4 0 0-16,-3 1-1 16,-3-1 0-16,-7 0 0 15,-5 0 0-15,-3-2 0 0,-3 0 0 16,-3-1 2-16,0 1-3 15,-7 0-2-15,4-3-3 16,-6 0 1-16,0 0-8 16,3 0-2-16,-6 0-10 15,-3 0-2-15,6 0-9 16,-6-3-5-16,3 0 17 16,-3 1 11-1,0-4 7-15,0 1 1 16,0-3 8-16,0 0 3 0,-3 0-3 0,3 0 0 15,-9 1 12-15,3-1 7 16,0 0-5 0,0 2-2-16,3 1-6 15,-6 0-1-15,4 2-7 16,2-2-1-16,0 2-7 16,-3 1 0-16,3 2-8 0,-3-3-1 15,3 0 0-15,0 3 0 16,0 0 6-16,3-2 6 15,-3 2 9-15,3-3 5 16,-3 0-10-16,3 1-4 0,0-1 2 16,0-2 0-16,0-3-1 15,-6 0 2 1,3 0-4-16,0 0-1 16,-6 0 3-16,3 3 1 0,-6-1 10 15,0 1 3 1,3 0 3-1,0 2 2-15,6 1 2 0,-6 2-6 16,3 0 1-16,4 0-10 16,-1 2-2-16,6 4-3 15,5 4 0 1,4 3 0-16,6 6-2 16,3 2 5-16,3 0 3 0,3 3-1 15,5 2 0-15,4 4-1 16,0-4 1-16,3 0 0 0,-1-2 3 15,-5-5 1 1,0-3 1-16,-12-3-2 0,-7-3-1 16,-5 1 3-16,-12 2 5 15,-17 6-1-15,-22 7 3 16,-18 3-8-16,-14 8-2 31,-9 3-10-31,-19 5-4 0,7 8-57 0,-9 5-24 16,-9-2 44-16,6-17 23 0</inkml:trace>
  <inkml:trace contextRef="#ctx0" brushRef="#br0" timeOffset="1679.7854">2606 11917 348 0,'-9'-3'129'0,"9"1"-100"0,-6-4-2 0,6 4-8 16,0-1-12-16,-3 0 1 15,1 1-10-15,-7-1-3 16,0 3 3-16,-12 3 9 0,-6 2 5 15,-6 3 1-15,-8 5 0 16,-7 6-7-16,-6 10-2 16,4 13-4-16,-1 8-3 15,4 9 6-15,8 4 3 16,9 1-3-16,9 2 0 16,9-5-1-16,9-3 1 0,9-3-4 15,9-4-2-15,0-9-1 16,9-8 3-1,3-5-2-15,2-10-1 0,7-14-15 16,-3-10-5-16,6-11-56 16,-4-5-23-16,-2-6 53 15,-6 1 26-15</inkml:trace>
  <inkml:trace contextRef="#ctx0" brushRef="#br0" timeOffset="1755.6663">2466 12420 284 0,'-17'-3'107'0,"8"3"-83"0,-6 0 24 16,9 0 4-16,3 0-10 15,-3 3 1-15</inkml:trace>
  <inkml:trace contextRef="#ctx0" brushRef="#br0" timeOffset="1916.6848">2416 12427 611 0,'12'8'3'0,"6"3"-6"0,5 0-2 15,4 2 4-15,-6 0-2 16,-6 3 1-16,0 2 0 16,-12 6 0-16,-6 3 2 15,-12 2 2-15,-6 3 1 16,-15 2 1-16,-8 0-18 0,-4 3-7 15,-2 0-41-15,-1 0-15 16,6-5 40-16,7-3 19 16</inkml:trace>
  <inkml:trace contextRef="#ctx0" brushRef="#br0" timeOffset="2490.4408">2624 12777 420 0,'-21'-8'159'0,"15"5"-124"0,-8-2-35 0,5 5-25 15,-6 5-33-15,-18 3-6 0,-12 11 36 16,-8 4 20-16,-7 9 7 15,1 13 33-15,-4 11 13 0,10 7-3 0,5 9 1 16,9-4-19 0,15 7-6-16,13-7-14 15,11-4-2-15,11-6-7 16,19-8-1-16,3-10-6 16,9-11-3-16,2-13-5 15,7-11-2 1,0-7-10-16,-7-6-3 0,-2-6-12 15,-6-1-3-15,-10 1-11 16,-5 1-4-16,-6 3 20 16,-9 2 11-16,-9 2 36 15,-6 4 16-15,-3-1 31 0,-6 3 17 16,3 0-2 0,-2 3-1-16,2-1-24 0,3-2-11 15,6 3-22-15,6 2-8 16,3 3-3-16,9 3 3 0,3-1 7 15,-1 4 5-15,4 1-3 16,-6 1 1-16,0 3 12 16,-6-1 10-16,3-2-7 15,-18 8-1-15,-3 0-11 16,-6 2-4-16,-5 3-18 16,-4-2-5-16,-6-1-98 31,-3 1-44-31,1 2 81 0,5-5 40 15</inkml:trace>
  <inkml:trace contextRef="#ctx0" brushRef="#br0" timeOffset="2796.4298">2633 13846 384 0,'-15'-11'143'0,"6"8"-112"0,-3-5-58 0,3 6-37 16,-5-1-21-16,-13 3-1 15,-18 8 47-15,-8 13 24 16,-10 16 12-16,-2 11 54 0,-1 13 25 16,7 2-16-16,8 6-7 15,9 5-25-15,16-2-7 0,14-4-20 16,12-4-5-16,12-9-21 15,11-7-7-15,13-11-12 16,6-13-5-16,5-13 27 16,4-14 11-1</inkml:trace>
  <inkml:trace contextRef="#ctx0" brushRef="#br0" timeOffset="3029.8281">2434 14340 368 0,'-45'19'140'0,"30"-11"-109"0,-3 5-4 16,15-8-8-16,0 6-26 0,3 2-7 15,6 6 2 1,3 2 4-16,3 3 5 0,6 2 17 16,-12 6 8-16,0 5 16 0,-6 0 8 15,-12 0-2-15,-12 3-2 16,-12 5-21-16,-11 0-8 15,-7-3-48-15,-8 0-19 16,-19-2 25-16,-5-13 14 16</inkml:trace>
  <inkml:trace contextRef="#ctx0" brushRef="#br0" timeOffset="8881.0069">1892 14626 284 0,'3'3'107'0,"-3"-3"-83"0,0 0-1 16,0 0-3-16,0 0-14 15,0 0-3-15,0 0 0 16,0 0 2-16,0 0-2 16,0 0 18-16,0 0 10 0,0 2 2 15,-3-2 3-15,0-2-9 16,3 4-4-16,-9 1-7 16,3 0-2-16,0 2-4 15,0-2-1-15,3 2-1 16,-6-2 0-16,3-3-2 15,0 0-1-15,0 0 12 16,0 0 6-16,-2 2-9 0,-1-2-5 16,-9 3-4-16,3 0 1 15,-3 2-5-15,-3 0-1 16,3-2 2-16,-3 2 1 16,4 0-1-16,2 1 1 15,-6-4-2-15,-6-2 2 31,3 0-4-31,-5-2 0 0,-7-1 1 16,0-2 0-16,-3-1 0 0,1 1 0 16,-1-3 0-16,3-5 0 15,-5 0 0-15,2 0 2 16,0-3-1 0,-2-3-1-16,-1 1 1 0,-3-4-1 15,1-1-3-15,2-4 2 16,0 1 3-16,-2-3 1 0,8 0 1 15,-3-1 0-15,6 4-2 16,-5-3 1-16,5-3-4 16,-12 0 0-1,10 1 1-15,-10-4 2 16,9 1-3-16,-5-9 0 0,2 1-1 16,0 0 0-16,6-1 2 15,-2 4 2 1,11-1-1-16,-9-2-1 0,6-3 1 15,4-3 1-15,-4-2-3 16,3-6 0-16,-3 1 1 16,3-1 0-16,-2 3 0 15,2 0 2-15,6 0-1 0,-3-2-1 32,0-6 1-32,0-2-1 0,1-1 0 15,2 6 0-15,6 0 0 16,-6-1 0-16,6-1 0 0,3-9 0 15,-3-3 0-15,6 4 0 16,3 4 0-16,3 1 0 16,3-4-3-16,3-1 2 15,6-4 1-15,-3 1 2 16,0 5-1-16,3 5-1 16,6 3 1-16,-6-1-1 15,0 1 0-15,5-3 0 0,-2-2-3 16,3-3 2-16,12 5 1 15,-9-3 0-15,9 3-3 16,-10-2 2-16,10-1 1 16,0-12 0-1,3 7 0-15,2 8 0 16,-2 11 0-16,-3-1 0 16,12 6 0-16,-4-7 0 15,4-1 0-15,0-6 0 16,5 4 0-16,-5-6 0 0,8 5 0 15,1 4 0-15,0 1-3 16,-1 1 2-16,1 2 1 16,-9 1 0-16,8 2 0 0,-8 0 2 15,0 0-1 1,-4 2-1-16,4 6 1 0,6 0-1 16,2 3-3-16,1 0 2 15,-1 2 1-15,1 0 0 16,-6 8 0-16,-4-2 0 15,-2 5 0-15,-9 0 0 16,-4 5-3-16,-2 0 0 16,-3 0-7-16,-3 3-2 15,-3-3-13-15,0-8-4 16,-3 0-40 0,0-2-18-16,-4 2-9 0,1-3-4 15,0 4-16 1,-9-1-4-16,0 3 65 0</inkml:trace>
  <inkml:trace contextRef="#ctx0" brushRef="#br0" timeOffset="9110.6107">1660 9721 332 0,'-15'-5'126'0,"9"2"-98"0,-3 6 12 15,9-3 0-15,-3 0-20 16,3 2-6-16,0-2-11 16,3 3-4-16,3-1 0 15,3 4 6-15,6-1 7 0,6 0-4 16,5 1 0-16,-2 2-6 15,6-1-2-15,0 4 0 16,-3 0 0-16,-4 2 0 16,-2 0 2-16,-3-2 3 0,-9 10 2 15,-6 5 3 1,-6 6 4 0,-15 5-8-16,0 0-3 0,-6 0-33 15,-5 8-15-15,-4-2 20 16,-6 1 13-16</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34:24.657"/>
    </inkml:context>
    <inkml:brush xml:id="br0">
      <inkml:brushProperty name="width" value="0.05292" units="cm"/>
      <inkml:brushProperty name="height" value="0.05292" units="cm"/>
      <inkml:brushProperty name="color" value="#FF0000"/>
    </inkml:brush>
  </inkml:definitions>
  <inkml:trace contextRef="#ctx0" brushRef="#br0">10214 4389 220 0,'3'-5'82'0,"-3"3"-44"0,3 2-29 15,-3 0 22-15,0 2-10 16,-3 6 0-16,-3 3 3 16,-8 10 2-16,-7 5-13 15,-9 3 3-15,3 6 2 0,0-1-6 16,1-2 1-16,2 2-8 15,3-7-1-15,3 2-2 16,6-3-4 0,3-7 1-16,6-6 1 15,6-2 2-15,6-1-1 16,9-4-1-16,9-1 1 16,3-2-1-16,2-1 0 0,-2 1 0 15,0-1 0-15,-6 1 2 16,0 2-8-16,-4-2-3 15,1 0-24-15,-3-1-11 16,-3 1-24-16,0-3-7 16,0-3-33-1</inkml:trace>
  <inkml:trace contextRef="#ctx0" brushRef="#br0" timeOffset="1">10155 4646 160 0,'-3'0'60'0,"6"3"-32"0,0-6-24 0,-3 3 13 16,6 0 1-16,3-3 3 16,0 1-5-16,3-3-1 15,2-1-9-15,10-2 3 0,3-2 1 16,3-1 3-16,6-2 3 16,2 2-5-16,13-2 1 15,-1-3-7-15,-2 3-1 16,3-3-2-16,2-2 1 15,-2 4 0-15,-1 4 3 16,1 2 6-16,6 0 2 16,-7 0-5-16,-2 3-1 0,-1-1 0 15,-5 4 2-15,9-1-5 16,-7 0-3-16,1 3 1 16,0 0 2-16,-4-2-2 15,4 2-2-15,3-3 4 16,-4 3 1-16,-2 0-2 15,0-3-1-15,-1 1 1 16,1-1 0-16,0 1-5 16,-1-1 1-16,1-2 0 15,-3-1 2-15,5-2-1 16,1 0 2-16,-6 3-2 16,-1-3 2-16,-2 0-2 15,-3 0-1-15,-3 0 1 16,-1 0 1-16,4-5-3 0,-3-5 0 15,-3 2 1-15,-1 3 0 16,4 2 4-16,0 0 5 16,0 1-10-16,3-1-1 15,2 1-1-15,1-1 1 16,-3 3-1-16,-1 0 1 16,1 3 2-16,0 0 2 15,3-1 1-15,1 4 1 16,-4-4-2-16,0 1 1 15,0 2-4-15,-4 1 0 16,-2-3-4-16,-3-1 1 16,0 1-49-16,5-3-21 0,-2-18-65 15</inkml:trace>
  <inkml:trace contextRef="#ctx0" brushRef="#br0" timeOffset="2">13157 4109 272 0,'-9'-3'101'0,"9"3"-54"0,3 3-57 0,-3-3 16 0,3 5 5 16,3 1 7-16,0-1 0 16,3 0 1-16,3 0-10 15,3-2-5-15,6-3-1 0,-3 0-2 16,-1-3 2-16,1-2-2 15,0-3 2-15,-3 0 0 16,-3 0 3-16,-6 0-1 16,-3-2 0-16,-3-1-1 15,-6-2 0-15,-6 2-2 16,-6 9 1-16,-6 2-4 16,1 5-2-16,-4 6 2 15,0 5 2-15,3 2 0 16,3 3 2-16,3 3 0 15,7-3 1-15,2 6-2 0,6 4-2 16,9-4-2-16,6-6-1 16,8-2-5-16,13-6-2 15,3-5-28-15,0-6-13 16,-1-2-26-16,10-16-10 16,0 1-10-1</inkml:trace>
  <inkml:trace contextRef="#ctx0" brushRef="#br0" timeOffset="3">13538 4114 288 0,'-15'-8'110'0,"9"8"-60"0,-3 6-47 0,1-1 21 15,-7 3-12-15,0 2-2 0,-3 6-5 16,0 3-2-16,3 5-1 16,6-1-4-16,3 1 1 15,3-3 1-15,3-5 2 16,6-2-3-16,0-7 0 15,6-1-10-15,6-17-3 0,-3-2 0 16,0 0 1-16,-3-3 3 16,0-3 4-16,-3 3 3 15,-4 3 4-15,1 3 9 16,-3 2 3-16,0 2 0 16,0 4 0-16,-3 2-5 15,3 5-3-15,3 3-2 16,0 3 0-16,0-1-2 0,3 1-1 15,3 2-2-15,3-2-1 16,0-3-29-16,3-11-12 16,5-2-48-1,10-3-56-15,-6-3 43 16</inkml:trace>
  <inkml:trace contextRef="#ctx0" brushRef="#br0" timeOffset="15.2796">13830 4064 288 0,'-15'-16'110'0,"9"21"-60"0,-3 1-50 0,3-4 21 16,0 1-8-16,-6 2 2 15,-2 3-6-15,2 0-3 16,3 0-3-16,6 3-3 0,3 2 1 16,9 0-6-16,0 3 1 15,2 0 2-15,1 0 1 0,0-3 3 16,-3 0 3-16,-3 3 9 15,-6-3 3-15,-3 3-6 16,-3-3-2-16,0-2-5 16,-6 0-3-16,-3-1-18 15,1-10-9-15,2 0-30 16,3-2-13-16</inkml:trace>
  <inkml:trace contextRef="#ctx0" brushRef="#br0" timeOffset="16.2796">13982 4106 292 0,'-3'11'110'0,"3"0"-60"0,-3 7-54 0,3-7 21 16,0 2-11-16,-3 0-1 15,3 0-2-15,0-2-3 16,0 5-39-16,0-6-19 15</inkml:trace>
  <inkml:trace contextRef="#ctx0" brushRef="#br0" timeOffset="17.2796">13961 3956 332 0,'-24'-6'126'0,"33"4"-68"0,-3-1-70 0,-6 3 18 0,3 0-10 16,0 0 0-16,3 0-13 16,0 0-4-16,0 0 11 15,3 3-50-15,3-1-21 0,0 1-28 16</inkml:trace>
  <inkml:trace contextRef="#ctx0" brushRef="#br0" timeOffset="18.2796">14062 4090 252 0,'-6'8'93'0,"6"0"-50"0,6 6-48 0,0-9 17 16,3 3-3 0,3 0 5-16,0-3-2 15,0-2 3-15,3-3-8 0,5-3-2 0,1-2-1 16,-3-3 0-16,-3-3 0 16,-3 1-2-16,-3-1 1 15,-6-2-2-15,-6 0 2 16,-6 2 0-16,-6 0 1 15,0 9-5-15,-3 7 1 16,-3 0 0-16,1 3 2 16,2 6-1-16,3 1 2 15,0 4 0-15,6 2 3 16,6 3-3-16,3-3-2 16,6 11 0-16,9-6-1 15,0-5 0-15,6-5 0 0,2-5-22 16,4-6-10-16,0-2-33 15,-3-8-13-15,0-11-28 16</inkml:trace>
  <inkml:trace contextRef="#ctx0" brushRef="#br0" timeOffset="19.2796">14342 4130 220 0,'-9'5'85'0,"9"3"-46"0,0 11-41 16,3-9 14-16,0 4 11 15,-3 4 8-15,3-2-12 0,-3-3-5 32,3 6-7-32,-3-3-2 0,0-6 1 0,3-2 3 15,-3-16 22 1,0-2-14-16,0-3-6 16,3-6-7-16,6-2-4 15,0 0 1-15,3 2 1 16,-3 3-3-16,2 3-2 15,1 2 2-15,3 4 0 16,0-1-4-16,0 2 1 16,3 4-33-16,0 2-16 15,-3 2-49 1,8 1-52-16,7-3 53 16</inkml:trace>
  <inkml:trace contextRef="#ctx0" brushRef="#br0" timeOffset="20.2796">14949 3778 244 0,'6'6'93'0,"0"1"-50"0,3 46-37 15,-3-31 22-15,-3 1-2 16,0 9 4-16,-3 5-12 15,-3 3-3-15,0 2-9 16,0 3-2-16,0-2 0 0,0-1-16 0,0-5-6 16,0-5-49-16,0-9-18 15,0-4-30 1</inkml:trace>
  <inkml:trace contextRef="#ctx0" brushRef="#br0" timeOffset="21.2796">14791 4080 332 0,'-9'-5'123'0,"12"5"-66"0,6 0-71 0,0 0 17 16,6 0-6-16,3-6 3 16,0 6-1-16,9-5 0 0,-1 0 1 15,1 2-25-15,0 0-8 16,0 1-14-16,0 2-4 0,-4 5 19 15,-11 3 9-15,-3 3 20 16,-3 4 10-16,0 7 8 16,0 1 3-16,0 1-1 15,3 8 0 1,0-3-1-16,6-5 3 0,3 0-2 16,3-6-1-16,2-7 7 15,1-6 3-15,0-8-6 16,-3-10-1-16,-6-3 4 15,-9 1 3-15,-12-7-3 16,-3 1-2-16,-9 3-11 16,-3-1-6-16,-6 3-23 15,-2 6-8-15,2 2-39 16,3 2-17-16</inkml:trace>
  <inkml:trace contextRef="#ctx0" brushRef="#br0" timeOffset="22.2796">15875 4083 208 0,'-9'-3'77'0,"6"6"-42"0,-3 2-39 0,6 3 15 16,0 2 5-16,0 6 7 15,0 5 1-15,3 3 1 0,3 13-14 16,3-5 0-16,0-3 0 15,3-5-6-15,0-3-3 0,2-5 7 16,4-8 6-16,3-8-1 16,-3-8 0-1,0-8-8-15,-3-2-2 0,-3-4 0 16,-3-1 2-16,-6-1-3 16,0 3-2-1,0 5 0-15,-3 2-1 0,0 7-3 16,0 4 0-16,0 8-1 15,3 6 3-15,0 5-2 16,2 2 1-16,1 6 0 16,6 0-2-16,0-6-26 15,0-2-10-15,0-3-35 16,0-5-15-16,0-8-10 16</inkml:trace>
  <inkml:trace contextRef="#ctx0" brushRef="#br0" timeOffset="23.2796">16211 4101 244 0,'-9'8'93'0,"-3"3"-50"0,18 10-50 0,-3-11 14 16,-3 4-5-16,0 1 1 16,0 4 12-16,0-3 5 15,-3 0-10-15,6-6-1 0,-3-2 1 16,0-2-4-16,3-14-1 15,3-3 0 1,0-2-1-16,0-3 2 0,3-3-5 16,0 1-3-16,3 2 5 15,0 3 3-15,3 5 1 16,0 3 3-16,-1 7-3 16,1 6 1-16,0 5-3 15,-3 3 2-15,0 0-4 16,-3 0 0-16,-3 2-8 15,0-2-2-15,9-5-69 16,6-3-20 0,2-3-12-16,1-13 14 15</inkml:trace>
  <inkml:trace contextRef="#ctx0" brushRef="#br0" timeOffset="24.2796">16554 4096 252 0,'-21'0'93'0,"12"5"-50"0,-3 6-50 0,9-3 14 16,-6 7-1-16,0 7 4 16,0 4-3-16,3 6 1 15,9 0-5-15,6-3 3 0,3-6 0 16,0-4 2-16,3-6 0 16,3-7 0-16,-1-9 0 15,4-16-2-15,-3-4-1 16,-6-7-6-16,-3-1 1 15,-9-6 0-15,0-8 0 0,-3-3-7 16,-3 3 0 0,-3-10 3-16,3 10 2 0,0 10 15 15,0 11 6-15,3 11-9 16,0 13-6-16,3 11-2 16,3 10-2-16,0 13-3 15,3 3 2-15,3 6 1 16,3-1 2-16,-3-5-1 15,6 0 2-15,0 3-40 16,-3-9-16-16,0-7-76 16</inkml:trace>
  <inkml:trace contextRef="#ctx0" brushRef="#br0" timeOffset="25.2796">16786 4154 288 0,'0'3'107'0,"9"-1"-58"0,3 4-59 0,-4-4 14 16,1-2 1-16,0 0 4 16,0-2 2-16,6-4 3 15,-3-2-7-15,-3 0-4 0,-3-2 0 16,-6-1-2-16,-3 1 2 16,-3-4 0-16,-3 4 1 15,-3 2-5-15,-3 3-1 16,0 7-2-16,-2 4 3 15,2 7-5-15,0 8 0 16,3 5 3-16,3 17 1 16,6-6 2-16,3-3 0 0,6-2 0 15,3-6 0-15,3-2-9 16,3-8-4-16,5-5-29 16,7-9-10-16,0-7-61 15</inkml:trace>
  <inkml:trace contextRef="#ctx0" brushRef="#br0" timeOffset="26.2796">17015 4178 228 0,'-6'16'85'0,"12"-3"-46"0,-9 16-26 0,3-18 22 16,0 4-7-1,0 1 0-15,0-2-9 0,0-1-4 16,0-5-8-16,0-3-1 0,0 0 4 15,0-7 9 1,0-9-5-16,0-5-3 16,0-2-9-16,3-3-1 15,0-1-1-15,0 4 0 16,0 2 0-16,3 0 2 16,0 3-1-16,3 2-1 15,6 3-8-15,-4 0-5 16,7 3-33-16,0 2-15 15,3 1-23-15,3-1-11 16,0 1 1-16</inkml:trace>
  <inkml:trace contextRef="#ctx0" brushRef="#br0" timeOffset="27.2796">17292 4101 296 0,'-18'3'110'0,"9"-1"-60"0,-6 6-58 15,9-2 16-15,0-1-4 16,0 3 2-16,3 0 0 15,0 0-1-15,3 2-3 16,6 3 1-16,6 1 2 0,3 7-4 16,0 5-1-16,0-4 4 15,-6-1 5-15,-3-5 6 16,-6-1 3-16,-6-1-7 16,-6-6-4-16,-3-3 0 15,-3-5 2-15,0-11-31 16,-9-7-14-16,10-1-18 15,-4-2-6-15,3-3-45 16,12-2-38-16,12 2 56 16</inkml:trace>
  <inkml:trace contextRef="#ctx0" brushRef="#br0" timeOffset="28.2796">17458 3834 300 0,'-6'5'112'0,"9"22"-60"0,-3 15-65 0,3-24 17 16,-3 12 16-16,0 4 11 16,0 8-7-16,0 3-3 0,0 0-12 15,0 3-8-15,0-6-2 0,0-5-10 16,0-8-5-16,0-8-41 16,0-5-17-16,3-8-57 15</inkml:trace>
  <inkml:trace contextRef="#ctx0" brushRef="#br0" timeOffset="29.2796">17217 4077 296 0,'-12'-2'112'0,"18"-1"-60"0,9-10-63 0,-6 15 18 15,6-4 2 1,6-1 5-16,12-5-4 0,5-2-3 15,1 4-4 1,3 1-5-16,-1 2-1 0,-5 1-31 0,0-4-15 16,-3 4-6-16,-4-1 0 15,-5 3 9-15,-6 0 5 16,-3 0 44-16,-6 0 20 16,-6 5 13-16,-6 1 6 15,-3 4-10-15,-3 6-4 16,0-3-12-16,-3 3-3 15,0 3 2-15,0 2 0 16,6 3-6-16,3-3-1 0,3 3 0 16,3-3 0-16,0-5 0 15,3-11 2-15,0-2 1 16,3-6 1-16,0-2-9 16,0-6-1-16,-3-2 0 15,0-3 1-15,-3 0 3 16,0 3 1-16,0 2-1 15,-3 3 1-15,0 3-6 16,0 5-1-16,0 5 2 16,0 6 3-16,3 5-2 15,0 0 0-15,0 0 1 16,3 2 0-16,0-2-11 16,0-3-3-16,0-2-35 15,-1-6-15-15,4-10-35 16,3-3-14-16,6-5 15 15</inkml:trace>
  <inkml:trace contextRef="#ctx0" brushRef="#br0" timeOffset="30.2796">17860 4096 264 0,'-3'16'101'0,"6"-3"-54"0,0 8-42 0,-3-10 24 15,0-1-3-15,0 1 4 16,-3-1-10-16,3-2-4 15,-6-2-9-15,6-1-5 0,0-2-1 16,0-3 3-16,0 0 2 16,3-6-7-16,3 1-1 15,0-3 2-15,3-3 2 16,3-2-5-16,3-3 0 0,0 3-1 16,6 3-1-16,-4-1 4 15,4 6 0 1,-3 2 3-16,0 3 1 0,-6 3 7 15,0 7 6-15,-3 3-4 16,-3 3-2-16,-3 0-5 16,0 0-2-16,-3-3-6 15,3 6 0-15,0-11-32 16,3 5-14-16,2-2-22 16,7-14-8-16,3 0-41 15</inkml:trace>
  <inkml:trace contextRef="#ctx0" brushRef="#br0" timeOffset="31.2796">18331 4083 288 0,'-15'-6'107'0,"9"4"-58"0,-15 7-62 0,9 0 17 16,0 3-8-16,-6 3 2 16,0 5 5-16,0 2 6 15,4 3-5-15,2-2-2 0,6 5 1 16,3 2-2-16,6-2 2 15,3-6 2-15,3-4 2 16,3-14 5-16,2-8 3 16,7-6-8-16,0-4-2 0,-3-6-5 15,-3-2-1-15,-3-6 5 16,-6-8 2-16,0-2-5 16,-6-11 0-1,0 3-1-15,-9 5 2 0,3 8 12 16,0 10 6-1,3 6-8-15,0 8-2 0,6 10-8 16,0 19-4-16,3 11-2 16,3 7 3-16,0 3-2 15,0 3 1-15,-1-1 2 16,1 4 2-16,0-9-12 16,0-2-3-16,0 0-32 15,3-9-10-15</inkml:trace>
  <inkml:trace contextRef="#ctx0" brushRef="#br0" timeOffset="32.2796">18667 4358 316 0,'0'13'118'0,"-3"-8"-64"0,0 6-65 0,0-6 16 0,-3 3-13 16,-6 0-2-16,-6 0-44 15,0 0-19-15,-5 5-39 16,-7-10-16-16</inkml:trace>
  <inkml:trace contextRef="#ctx0" brushRef="#br0" timeOffset="33.2796">19235 4040 176 0,'-9'-2'68'0,"6"-1"-36"0,3 6-33 16,0-3 15-16,3 5 5 16,0 3 6-16,0 2 0 15,0 4 0-15,0 4-14 16,3 3 0-16,-3 3 2 0,0 0-7 16,0-6-1-16,-3 4-1 15,0-7 2-15,3-1 1 16,-3-4 3-16,0-7 6 15,-3-6 4-15,3-5-6 16,-3-5-3-16,3-3-6 16,0-2-4-16,0-3-3 15,3 2 1-15,3 3-1 16,0 3 0-16,3 2 0 0,3 1-2 16,0 2-15-16,6 0-7 15,-3 3-18 1,3-1-5-16,-1 6-16 0,-2 3-6 15,-3 0-9 1,-3 5 84 0,-3 2 33-16,-3 3 23 15,0 3-15-15,0 0-9 16,3-3-10-16,0 1-5 16,3-4-11-16,0-2 7 0,0-3 3 15,3-5-8-15,-1-5-2 16,1-3-6-16,-3 0-3 0,0-2-7 15,-3-1-1-15,-6 0-2 16,-3 1 3-16,-3 2-3 16,-3 3-1-16,-3 5 7 15,-2 5 4-15,-4 3 0 16,3 5 2-16,3 3 4 16,-3 2 6-16,9 6-3 15,6 5 2-15,3-2-5 16,6-6 1-16,6-2-5 15,3-6-2-15,6-3-11 16,-1-4-4-16,4-12-31 16,6-10-10-16,0 1-56 15</inkml:trace>
  <inkml:trace contextRef="#ctx0" brushRef="#br0" timeOffset="34.2796">19673 4096 236 0,'-9'5'90'0,"0"8"-48"0,12 6-45 0,-6-9 19 16,0 4-1-16,3 1 5 15,-3-1-6-15,3-1-3 16,-3-2-6-16,3-1-4 0,0-2 2 16,0-3 0-16,0-5 3 15,0-2-3-15,6-6-2 16,0-5-3-16,3-6-1 15,0-2-3-15,3 2-1 16,3 3 4-16,-3 3 1 0,3 3 2 16,-1 4 0-16,1 9 8 15,0 5 7-15,-3 5-1 16,0 3 0-16,-12 3-8 16,9-4-2-16,-3-1-2 15,0-6-2-15,0 0 1 16,-3-6-1-16,3-4 0 15,6-6 2-15,0-6-8 16,-1-2-1-16,4 3 4 16,-3 3 1-16,0 2 2 0,0 5 0 15,0 6 0 1,0 5 0-16,-3 2 0 0,0 3 2 16,0-2-1-16,-3 0 2 15,2-3-22-15,1-3-7 16,3-5-36-16,0-5-12 15,12-3-33 1</inkml:trace>
  <inkml:trace contextRef="#ctx0" brushRef="#br0" timeOffset="35.2796">20119 4117 252 0,'-20'18'93'0,"20"-2"-50"0,0 8-46 0,3-11 16 16,3 9 8-16,2 4 6 0,1-2-7 15,3 0-2-15,6-6-10 16,0-5-1-16,0-5 0 0,6-2-3 16,0-14-1-16,-4-8-1 15,-5 0-2-15,-9-3 1 16,-3-2 1-16,-9 0-3 16,-6 0 0-1,-3 2-8-15,-2 3-2 0,-4 3-5 16,0 3-1-16,0 2-19 15,6 5-9-15,3 0-16 16,3 3-7-16,15-2-62 31,3-1 59-31</inkml:trace>
  <inkml:trace contextRef="#ctx0" brushRef="#br0" timeOffset="36.2796">20277 4109 192 0,'27'5'71'0,"-9"3"-38"0,-3 5-12 0,-9-2 22 16,3 5-8-16,3 0-3 15,2 8-7-15,1 5-2 16,0-5-12-16,0-3-4 0,0-5-1 16,-3-6-1-16,0 1 2 15,-3-6-2-15,0-10 0 16,0-11-6-16,-1-3 1 16,1-4-13-16,0-4-7 15,-3 1-9-15,6 2-5 16,-3 5 19-16,3 3 7 15,-3 6 9-15,3 5 2 16,0 2 5-16,3 6 5 0,0 2-3 16,-1 3 2-16,1-3-7 15,0 0-1-15,-3-2-2 16,3 0-2-16,-3-3 1 16,-9-3 1-16,0-2-6 15,-3-3-1-15,-3 0-12 16,-6 0-3-16,-3 3 5 15,-3-1 6-15,-3 4 12 16,-3 4 8-16,4 6-1 16,5 3 2-16,0 5-1 15,6 2 3-15,3 1-3 0,9 7-1 16,3-2-6 0,6-3-3-16,2-5-18 0,10-5-6 15,3-11-33-15,3-11-12 16</inkml:trace>
  <inkml:trace contextRef="#ctx0" brushRef="#br0" timeOffset="37.2796">20929 4072 288 0,'-9'-8'110'0,"3"-3"-60"0,-6 17-50 0,9-4 21 16,-3 4-17-16,0-1-4 15,0 3 0-15,3 8-1 16,3 8 1-16,0 2 2 0,3 14 3 0,3-3 4 15,-3 0 2-15,-3-3 1 16,-3-2 2 0,-3-6-7-16,0-4-4 0,-5-7-38 15,-1-4-14-15</inkml:trace>
  <inkml:trace contextRef="#ctx0" brushRef="#br0" timeOffset="38.2796">14107 4850 152 0,'0'-5'57'0,"0"-1"-30"0,0 4-10 0,0-1 22 16,-3 0-9-16,0 1 0 15,-6-1-4-15,-6 3 1 16,-3 0-15-16,0 3-7 0,-11 5-1 16,2 5-3-16,3 5 2 15,3 9-4-15,6 2 0 16,3 0 1-16,6 3 0 15,6-6 0-15,12-5 0 16,3-5 4-16,3-8 2 16,3-8 0-16,3-8 1 0,-1-8-4 15,-2-2 0-15,-3-9-1 16,-3-2-2 0,-3-2 1-16,-6-9 1 0,-3-2-3 15,-6-1 0-15,0 4 1 16,-3 4 2-16,-3 9-1 15,6 7-1-15,0 6 1 16,0 8 1-16,3 10-1 16,3 19-1-16,3 5 1 15,6 3-1-15,-3 5-3 16,3 2 2-16,0-2 1 16,9-2 2-16,2-4-21 15,-2-4-9-15,0-6-50 16,-3-10-22-16,0-6 8 15</inkml:trace>
  <inkml:trace contextRef="#ctx0" brushRef="#br0" timeOffset="39.2796">14333 4866 276 0,'-3'2'104'0,"9"6"-56"0,3-2-58 0,0-4 14 16,0 1 1-16,3 0 4 15,0-3 0-15,-1-3 0 16,1 0-5-16,-3-2-3 0,0 0 0 16,-3-3 1-16,-3 0 3 0,-6 0-4 15,-6 0-3 1,-6 3 1-16,-2 2 2 16,-4 6-2-16,0 5 0 0,0 5-1 15,3 0-2-15,0 6 3 16,9-1 2-1,3 1 0-15,9-1-1 0,9-2 1 16,9 0 1-16,6-6-1 16,6-4 2-16,2-6-18 15,-2-3-4-15,0-2-24 16,0-11-8-16,-7-5-55 16</inkml:trace>
  <inkml:trace contextRef="#ctx0" brushRef="#br0" timeOffset="40.2796">14592 4569 272 0,'-3'-5'101'0,"0"10"-54"0,3 3-64 0,3 0 14 15,0 8 7-15,0 13 8 16,3 14 4-16,0-1 0 16,3 3-8-16,-3-3-3 0,6-5 1 15,0 0-3-15,-1-5-2 16,-2-3-20-16,0-5-8 15,-3-3-61 1,-3-10-63-16,-3-3 44 16</inkml:trace>
  <inkml:trace contextRef="#ctx0" brushRef="#br0" timeOffset="41.2796">14461 4850 296 0,'-3'0'110'0,"9"-3"-60"0,6 3-58 16,-3 0 18-16,6 0-11 16,6-2-2-16,11-1-12 15,4 0-5-15,0 1 11 16,-1-1-51-16,7-2-19 0,3-1-17 16</inkml:trace>
  <inkml:trace contextRef="#ctx0" brushRef="#br0" timeOffset="42.2796">14905 4805 236 0,'-21'5'90'0,"0"0"-48"0,-9 6-40 0,21-3 19 16,0 3-11-16,-3 7-1 15,0 3 10-15,0 0 5 16,4 3-12-16,-1 0-5 0,6 0 0 16,0-6-4-16,9-2-2 15,3-3 0-15,5-7 1 16,4-6-6-16,0-6-1 15,0-1-5-15,-3-4-1 16,0-2 6-16,-6-6 4 16,-3-2 4-16,-3 5 1 15,-3 0 2-15,0 6 1 16,0 2 1-16,0 2 0 0,0 4-7 16,0 10 0-1,3 5-1-15,3 0 0 0,0 0 0 16,2 1 2-16,1 2-6 15,3-6 1-15,0 1-28 16,0-3-11-16,0-3-37 16,-3-2-12-16,0-3 2 15</inkml:trace>
  <inkml:trace contextRef="#ctx0" brushRef="#br0" timeOffset="43.2796">15047 4884 268 0,'-6'13'101'0,"9"17"-54"0,0-7-55 0,0-12 16 16,0 5-11-16,0-3 2 16,-3 0 1-1,3 1 0-15,3-4 0 16,-3-2-47-16,0-3-20 0,0-7-32 16</inkml:trace>
  <inkml:trace contextRef="#ctx0" brushRef="#br0" timeOffset="44.2796">14991 4755 288 0,'-9'-24'107'0,"15"8"-58"0,3 5-66 0,-3 9 12 0,3-4-19 16,0-2-3-16,5 0-9 15,4-2-5-15,0-3-11 16,0-1-3-16,0 4 47 15,-6 2 25-15,0 3 33 16,-3 5 15-16,0 5-26 16,0 6-9-16,-4 7-19 15,1 14 1-15,0 5 4 0,-3 0-4 16,0 5 1-16,0-5-6 16,3-2-2-16,0-4-2 15,0-4-3-15,0-6-26 16,0 0-12-16,0-10-80 15</inkml:trace>
  <inkml:trace contextRef="#ctx0" brushRef="#br0" timeOffset="45.2796">15348 4818 300 0,'-9'3'112'0,"9"-6"-60"0,-3 11-56 0,0-3 21 15,0 1-11-15,-3-1 2 16,6 5-7-16,3 6-1 16,0 6 0-16,6-4 0 0,0 1 0 15,0-1-3-15,-3 3 2 16,0-5 3-16,-3 0 1 16,-3-3 1-16,-3 0 2 15,-3-5-1-15,0 0 0 16,-6-5-19-16,-3 0-5 0,0-6-31 15,3 0-12-15,3 1-56 16</inkml:trace>
  <inkml:trace contextRef="#ctx0" brushRef="#br0" timeOffset="46.2796">15812 4868 256 0,'-12'3'96'0,"9"0"-52"0,-2 2-43 0,-1 0 21 15,0 6 1-15,0 5 3 16,0-3-9-16,3 3-5 16,0-3-7-16,9 6-6 0,3-6 0 15,3-3 1-15,2-2 0 16,4-2 2-16,3-6 3 15,0-3 0-15,-3-2 2 16,-3-3-4-16,-6-3-2 16,-3-5 4-16,-6-2 4 15,-6 2-5-15,-6 0-2 16,-6 3-4-16,3 2 1 0,-6 1-26 16,-3 2-11-16,6 0-25 15,13 0-88 1</inkml:trace>
  <inkml:trace contextRef="#ctx0" brushRef="#br0" timeOffset="47.2796">16045 4546 296 0,'-6'-3'112'0,"6"3"-60"0,-18 5-52 15,9 0 21-15,0 3-12 16,0 8-3-16,3 8-3 0,3 16 0 15,6 2-2 1,3 0-3-16,3 3-1 0,3 0 4 16,0-5 1-16,-3-3-25 0,0-2-11 15,-4-6-47-15,-5-6-21 16,0-9 3 0</inkml:trace>
  <inkml:trace contextRef="#ctx0" brushRef="#br0" timeOffset="48.2796">15815 4852 336 0,'12'-5'126'0,"18"0"-68"0,21-6-68 0,-19 6 20 16,7-3-13-16,0 0 0 16,2 3-64-16,4-8-30 0,-3-3-26 15,-4 0-8-15</inkml:trace>
  <inkml:trace contextRef="#ctx0" brushRef="#br0" timeOffset="49.2796">16756 4800 124 0,'0'-6'49'0,"0"4"-26"15,3-1-9-15,-3 3 15 0,0 0 6 16,0-3 3-16,0 3-1 16,-3-2 0-16,0 2-20 15,-3 0-1-15,-3 2 0 0,-6 1-4 16,-6 5-2-16,1 8-5 15,-1 2-4-15,6 11-3 16,0 1-1-16,6-4 2 16,3 0 0-16,6 1 1 15,9-9 2-15,6-4 3 16,0-9 2-16,3-8 1 0,-1-2 2 16,1-16-3-16,-3-3-2 15,0-2 0-15,-6-4-1 16,-3-4 0-16,-6-6 0 15,-3 1-2-15,-3-1 1 16,-3 3 0-16,0 8 1 16,3 5 4-16,0 6 3 15,3 4-6-15,0 9-3 16,0 10-6-16,3 11-2 16,3 16 5-16,3 5 5 15,3 0-7-15,3 3 1 0,3-1 0 16,0-4 1-16,0-6-13 15,0-3-5-15,0-7-26 16,2-9-8-16,-2-2-61 16,9-18-37-1,-6-6 65-15</inkml:trace>
  <inkml:trace contextRef="#ctx0" brushRef="#br0" timeOffset="50.2796">16949 4770 244 0,'-9'3'93'0,"9"5"-50"0,3 5-52 15,0-5 12-15,0 5 9 16,3 6 6-16,0 2 7 16,-3 3 4-16,0 0-15 15,0-3-4-15,3-5 1 0,-3-3-3 0,0 0 3 16,0-7 0-16,0-4 3 16,-3-2-3-16,0-8 1 15,0-8-5-15,0 0-2 16,0 1-2-16,3-4 0 15,-3-2-4-15,6 5-2 16,0 0-1-16,3 0 0 16,3 6-13-16,9 2-6 15,5 2-32-15,1 1-15 16,0 3-58 0</inkml:trace>
  <inkml:trace contextRef="#ctx0" brushRef="#br0" timeOffset="51.2796">17256 4813 252 0,'-27'2'93'0,"18"6"-50"0,-3 3-48 16,6-3 15-16,0 2-2 16,-2 9 3-16,2 5 5 15,-6 0 4-15,3-3-10 16,9 0-6-16,3 0-2 0,3-5-2 15,3-5 2-15,3-6 1 16,2-5 1-16,1-5-2 16,3-9-2-16,-3-4 1 15,-3-3-1-15,-3-1 0 0,-3 1 2 16,-3 0 8-16,-3 3 3 16,-3 2-2-16,0 3-1 15,0 5-2-15,0 2 2 16,0 4-10-16,3 2-2 15,0 8 1-15,3 2 2 16,0 9-2-16,3 2 0 16,0-3 1-16,0 1 2 15,3-3-14-15,6-6-5 16,-4-2-20-16,7 0-6 16,-3-5-22-16,0-11-9 15,-3-5-24 1</inkml:trace>
  <inkml:trace contextRef="#ctx0" brushRef="#br0" timeOffset="52.2796">17452 4821 224 0,'-6'5'85'0,"6"-2"-46"0,0 7-35 15,0-2 19-15,3 3 0 16,0 7 6-16,0 3-3 16,3 1 2-16,0-1-16 15,0 0 2-15,3 0 2 0,0-5-8 16,0-3-4-16,3-5-3 15,3-3 1-15,0-5-1 16,3-2 2-16,-4-3-7 16,-2-3 1-16,-3-6 1 15,-3 4 1-15,0-1 1 0,-3 3-7 16,0 0 0 0,0 6-2-16,0 7 3 15,3 3 6 1,0 0 2-16,3-3 4 15,0 0 3-15,3-2 5 16,0-3 3-16,0-3 2 16,0-2 3-16,-1-5 1 15,-2-9-10-15,-3 6-3 16,-3 0-4-16,-3-3 1 16,-3 0-6-16,-3 3-1 15,0-1-20-15,-3 4-9 16,4 2-25-16,-1 3-11 15,3-1-53-15,0 4-56 16,3-1 62-16</inkml:trace>
  <inkml:trace contextRef="#ctx0" brushRef="#br0" timeOffset="53.2796">17851 4850 288 0,'-3'13'110'0,"9"-5"-60"0,-3 11-52 15,0-9 22-15,-3 3-10 16,0 1 0-16,0-1-6 16,0-3-3-16,0 1 0 15,0 0-41-15,3-6-15 0,0-10-70 16</inkml:trace>
  <inkml:trace contextRef="#ctx0" brushRef="#br0" timeOffset="54.2796">17756 4733 324 0,'-12'-5'123'0,"15"5"-66"0,-3 0-71 0,0 0 8 16,6 0-10 0,6 0-25-16,6 0-8 15,0 0-68-15,0 0-28 16</inkml:trace>
  <inkml:trace contextRef="#ctx0" brushRef="#br0" timeOffset="55.2796">17938 4794 252 0,'3'19'96'0,"0"-3"-52"0,0 5-40 15,0-11 19-15,-3 6-2 16,0 3 4-16,0-3-2 16,0 0-2-16,3-6-11 15,-3 1-4-15,2-6-2 0,1-2 2 16,0-14 1-1,3-2-1-15,0-6-4 16,6 1-1-16,3-1-3 16,3 3-1-16,-3 3 2 15,0 3 2-15,-3 4 0 16,0 6 2-16,-1 3 2 16,1 5 4-16,-3 2-6 0,0 6-4 15,0 3-3-15,-3-1 0 16,3-2-15-16,0-3-5 15,0-2-26-15,3-11-8 16,0-3-13-16,6-5-6 16,5-2-13-1</inkml:trace>
  <inkml:trace contextRef="#ctx0" brushRef="#br0" timeOffset="56.2796">18345 4805 220 0,'0'-13'82'0,"-3"5"-44"0,-3 5-25 0,4 3 22 16,-4 0-7-16,-3 3 0 15,0 2-9-15,-6 6-4 16,0-1-8-16,3 3-1 0,0 3 1 16,3 5 1-16,3-5 0 0,0 3-7 15,3-3 0-15,3-3-1 16,9-10 0-16,6-1-9 16,-3-7-2-16,0 0-7 15,0-6-2-15,-3 0 9 16,0 1 3-16,-3-1 8 15,0 1 2-15,-3 2-3 16,0 0 1-16,0 3-2 16,0 5-2-16,-1 5 5 15,4 8 3-15,0 11 19 16,0 8 9-16,0 5 10 16,-3 2 4-16,-3 9-2 0,-3-3-3 15,-3-5-22-15,-9-3-9 16,-8-6-7-16,-4-7-3 15,-3-5-28 1,0-11-14-16,1-6-86 0,-13-10-37 16,0-26 28-1</inkml:trace>
  <inkml:trace contextRef="#ctx0" brushRef="#br0" timeOffset="57.2796">18988 4577 252 0,'0'0'96'0,"0"6"-52"0,0 12-36 0,0-5 21 0,0 14-4 15,0 12 0-15,0 1-14 16,0-3-4-16,0 8-5 16,0-5-2-16,3-8 3 0,-3-6-4 15,3-2-2-15,0-8-18 16,0-3-7-16,0-5-25 15,-3-8-11-15,3-13-43 16</inkml:trace>
  <inkml:trace contextRef="#ctx0" brushRef="#br0" timeOffset="58.2796">18896 4567 220 0,'-9'-14'85'0,"9"12"-46"0,3-3-28 0,-3 5 23 15,3-3-9-15,0 0-2 16,9 3-7-16,3 0 0 16,6 0-9-16,3 0 5 0,5 6 3 15,4 4-7-15,9 6-4 16,-4 5-3-16,-2 8 1 16,-6 11 1-16,-9-3 3 15,-6 0-3-15,-9-3 0 16,-12 1 5-16,-12 2 3 15,-3-8-13-15,-6-3-3 16,0-4-5-16,1-4-1 16,-4-5-23-16,-3-2-8 15,6-3-9-15,6-3-4 16</inkml:trace>
  <inkml:trace contextRef="#ctx0" brushRef="#br0" timeOffset="59.2796">19295 4868 232 0,'-9'29'88'0,"6"3"-48"0,3-3-18 15,0-15 26-15,0-1-10 16,3 0 0-16,3 0-17 0,6-2-7 15,6-6-9 1,6-2-2-16,-1-6 3 0,1-5 1 0,-3 0 3 16,0-8-5-1,-6-2-1-15,-3-3 0 0,-6 2 2 16,-6 3-3-16,-6 0-2 16,-6 1 0-16,-9 1-1 15,0 4-5-15,0 2 1 16,0 0-18-16,4 5-8 15,2 3-26-15,6-2-12 16,3 2-48 0,6-3-34-16,3 0 64 15</inkml:trace>
  <inkml:trace contextRef="#ctx0" brushRef="#br0" timeOffset="60.2796">19536 4839 280 0,'3'16'104'0,"3"-3"-56"0,0 19-52 15,-3-16 18-15,0 0 7 16,-3 0 6-16,0 2 2 16,0-5 0-16,0-5-16 15,0 0-10-15,0-2-3 0,0-6 2 16,0-3 3-16,3-8-2 16,3-7-2-16,0-3-3 15,9-3-1-15,2 3-1 16,-2 0 0-16,0 2 7 0,0 6 3 15,0 2 3 1,0 9 2-16,0 4 3 16,-3 6 2-16,3 3-12 0,-4 7-1 15,-2 3-3-15,0-2 0 16,-3-3-14-16,0 0-5 16,0-6-30-16,0 1-13 15,18-6-54 1,0-10-15-1</inkml:trace>
  <inkml:trace contextRef="#ctx0" brushRef="#br0" timeOffset="61.2796">19997 4847 292 0,'-9'-8'110'0,"6"6"-60"0,-5 2-43 0,2 0 23 0,0 0-5 15,-6 2 0-15,0 6-14 16,-6 0-7-16,3 3-2 15,3 5 0-15,0 5 3 0,3-3 0 16,3 1 0-16,3-3-8 16,9 0 0-16,0-6 1 15,6-5 1-15,0-5-2 16,3-2 2-16,0-9-4 16,-3-7 1-16,0 2 2 15,-3 0 1-15,0 3 1 16,-3 2 0-16,-1 3 0 15,1 3 0-15,-3 2 0 0,3 6 0 16,0 7 0 0,0 6 2-16,3 3-1 0,0-1 2 15,6 4-2-15,3-7-1 16,-3-1-6-16,0-4-1 16,0-4-26-16,-1-6-10 15,1-3-40-15,0-18-15 16,-3-3-5-1</inkml:trace>
  <inkml:trace contextRef="#ctx0" brushRef="#br0" timeOffset="62.2796">20194 4530 304 0,'-3'0'115'0,"3"8"-62"0,3 10-55 0,3-2 22 0,-3 5-1 16,0 16 5-16,-3 6-10 15,0-1-5 1,0 6-6-16,0-1-5 0,0-5 1 0,3-4-28 16,-3-9-10-16,0-6-63 15,0-7-70 1</inkml:trace>
  <inkml:trace contextRef="#ctx0" brushRef="#br0" timeOffset="63.2796">20030 4807 364 0,'-9'-2'134'0,"12"2"-72"0,6 0-74 0,-3 0 18 16,6-3-10-16,6 1 3 16,3 2-13-16,2 0-4 15,1-3 10-15,0 3-38 0,0 0-14 16,3 3-33-1</inkml:trace>
  <inkml:trace contextRef="#ctx0" brushRef="#br0" timeOffset="64.2796">20355 4845 260 0,'0'7'99'0,"3"1"-54"0,5-2-37 0,1-4 21 16,-3 1-9-16,3-3-1 16,0 0-9-16,3-3-2 15,0-2-4-15,-3 0-3 0,0-3 2 0,-3 0-2 16,0 0-1-16,-6 0-2 15,-3-8-1-15,-3 3-1 16,-3 2 3-16,-3 9-5 16,0 4 0-16,0 6 0 15,-3 3 4-15,-3 2 5 16,7 3 6-16,2 8 6 16,3 2 5-16,6 1-4 15,3-4-1-15,3 1-5 16,3-3-1-16,5-5-8 15,1-5 0-15,0-3-23 16,3-5-10-16,0-6-15 0,3-5-6 16,-3-13-31-1,2-3-11-15,-5-5 4 16</inkml:trace>
  <inkml:trace contextRef="#ctx0" brushRef="#br0" timeOffset="65.2796">20500 4569 244 0,'-3'-16'90'0,"3"16"-48"0,3 0-47 0,0 3 17 16,6 2 8-16,0 6 10 16,3 8-3-16,0 18-1 15,-3 5-14-15,-3 6 3 0,-3 7 3 16,0-2-6-16,0-3-2 16,0-5-5-16,0-5-4 15,0-6-11-15,0-10-4 16,3-8-31-16,3-8-12 15,0-11-77-15</inkml:trace>
  <inkml:trace contextRef="#ctx0" brushRef="#br0" timeOffset="66.2796">20700 4551 324 0,'-3'5'121'0,"6"3"-66"0,-6 11-66 16,3-6 18-16,-3 13 17 15,0 11 11-15,0 6 2 16,-3 2 1-16,0 5-21 16,3-2-8-16,0-3-2 0,0-6-15 0,6-2-7 15,0-10-28 1,3-6-12-16,3-8-26 16,9-8-10-16,9-5-35 15</inkml:trace>
  <inkml:trace contextRef="#ctx0" brushRef="#br0" timeOffset="67.2796">20905 4871 308 0,'-18'8'115'0,"12"0"-62"0,0 16-60 0,4-8 21 16,-1-1 6-16,0 4 7 16,3 2-2-16,6-5-3 15,2 0-12-15,4-3-2 0,6-5 2 16,6-8-4-16,3-5 2 0,-6-3 1 15,-3-3 5 1,-4-5-4-16,-5-2 0 0,-6-3 2 16,-9 2 3-16,-9 1-13 15,-5 2-5-15,-4 0-21 16,0 3-8-16,0 2-62 16,6 3-27-16</inkml:trace>
  <inkml:trace contextRef="#ctx0" brushRef="#br0" timeOffset="68.2796">21748 4556 224 0,'-9'-10'85'0,"3"4"-46"0,-3 1-24 15,3 0 24-15,-12-1-6 0,-3 6 3 16,0 3-5-16,-2 2-1 16,2 6-17-16,0 2-12 0,3 6-4 15,3 2-1-15,6 8-1 16,0 8 4-16,6 0 0 15,0 0-2-15,3 0 0 16,3 3 2-16,0-3 0 16,0-5-4-16,0-6-1 15,0-7-22-15,-3-4-6 16,0-4-32-16,-3-14-12 16,0-7-28-1</inkml:trace>
  <inkml:trace contextRef="#ctx0" brushRef="#br0" timeOffset="69.2796">21390 4755 304 0,'-8'-19'115'0,"8"19"-62"0,2 0-66 0,4 0 17 0,6 0-2 15,6 0 4-15,6 0-3 16,3-3-2 0,3 3 0-16,5 0-4 0,4 0 0 0,-3 0-45 15,-4 0-17-15,1-2-52 16</inkml:trace>
  <inkml:trace contextRef="#ctx0" brushRef="#br0" timeOffset="70.2796">21771 4728 228 0,'-3'3'85'0,"3"18"-46"0,3 3-28 0,0-14 21 16,0 6 5-16,0 0 7 15,0 8-15-15,0 0-5 16,-3-3-14-16,0-3 0 0,0-4 1 16,0-4-4-16,0-2-2 15,0-3 2-15,3-2 2 16,0-6-6-16,0-7-2 16,3-6-1-16,3 0 0 15,0-2-9-15,3 2-4 16,3 0-11-16,9 0-5 15,-1 5-24-15,-2 1-9 0,-3 2-64 32</inkml:trace>
  <inkml:trace contextRef="#ctx0" brushRef="#br0" timeOffset="71.2796">22021 4821 260 0,'-14'13'96'0,"11"0"-52"0,0 6-40 16,3-9 21-16,0 4-1 15,0 1 5-15,3-1-15 16,0-1-6-16,3-3-5 16,2-2 0-16,1-5 0 0,3-6 1 15,6-7 0-15,-3-1 0 16,-6 1 0-16,0-4 2 16,-9 4 1-16,-3-3-6 0,-3-1 0 15,-3 4-6-15,-3-1 1 16,0 1-16-16,3 4-6 15,0 1-18-15,3 0-7 16,3 2-20-16,6-2-5 16,3-1-12-1</inkml:trace>
  <inkml:trace contextRef="#ctx0" brushRef="#br0" timeOffset="72.2796">22173 4794 232 0,'12'6'88'0,"-9"1"-48"0,0 7-27 0,0-6 24 16,0 0-15-16,0 2-4 15,0 1-3-15,0-3 1 16,-3 0-9-16,0-3-4 0,3-2-2 0,-3-3-6 16,6 0 1-1,0-3 0-15,3-2-1 0,3-3-5 16,3 0-4-16,-1-3 8 16,4 1 2-16,-3 4 1 15,3 4 2-15,3 4 14 16,-9 6 8-16,-3 3 3 15,0-1 1-15,-3 1-10 16,0-3-2-16,-3-3-9 16,3 1-3-16,2-6-3 15,1-3 0-15,3-2-3 16,3-3-1-16,0 0 0 16,0 2 2-16,0 4 4 15,0 2 2-15,3 5-3 16,-4 0-1-16,-2 3 3 0,-3 3 1 15,3-1-11-15,0 1-4 16,0-3-38-16,3-3-17 16,3-10-57-1</inkml:trace>
  <inkml:trace contextRef="#ctx0" brushRef="#br0" timeOffset="73.2796">23108 4784 284 0,'-21'-3'107'0,"15"3"-58"0,-18-3-55 16,12 3 17-16,-2 6-12 15,2 2-1-15,0 5 1 16,0 5 2-16,3-2 0 16,3 5-1-16,3 3 3 0,6-3-2 0,9-2 2 15,6-6 2 1,0-2 2-16,-1-11-1 15,1-3-1-15,0-8-3 0,0-2 1 16,-3-5 2-16,-3-3 2 16,0-1-1-16,-3-17-1 15,-3-4-6-15,-6-2 1 16,0 0-5-16,0-5-1 16,-3 8 3-16,-3 5 1 15,0 8 10-15,0 8 5 16,0 5-9-16,3 16-4 15,-3 10 4-15,3 9 2 16,0 7 1-16,3 6 1 16,3 13 0-16,3-3 2 15,3-2-5-15,0-6-3 0,3-5-10 16,-1-5-5-16,1-5-24 16,-3-6-9-16,6-5-22 15,0-5-10-15,6-6-27 16</inkml:trace>
  <inkml:trace contextRef="#ctx0" brushRef="#br0" timeOffset="74.2796">23343 4686 228 0,'-3'8'85'0,"3"26"-46"0,6 1-28 16,-3-20 23-16,0 1 6 15,0 3 8-15,-3-1-15 16,6-4-7-16,-3-1-15 0,-3-5-3 0,0 0 2 15,0-3-2-15,0-5 1 16,0 0-5-16,0-3-1 16,0-5-1-16,0-5 1 15,-3-5-2-15,3-6-1 16,3-3 1-16,0 4-1 16,3 1-3-16,3 4 2 15,0 2-1-15,0 3 0 16,3 2-11-16,2 3-7 15,7 3-38-15,0 2-17 16,-3 1-63-16</inkml:trace>
  <inkml:trace contextRef="#ctx0" brushRef="#br0" timeOffset="75.2796">23629 4657 264 0,'-9'0'101'0,"6"0"-54"0,-6 0-50 16,9 0 16-16,-6 2 4 15,-3 4 6-15,-6 7-8 16,6 8-1-16,-6 0-8 16,-5 3-4-16,2 0 1 0,9-3 0 15,6-3 3-15,0 1-5 16,9-6-3-16,6-5 3 16,-3 0 1-16,0-5-3 15,5-3-1-15,-2-3-4 16,0-5 1-16,-3-2 5 15,0-1 4-15,-3-8 3 16,0-2 5 0,-3 11-2-16,-3 2 0 15,0 3-2-15,6 15 7 16,-3 3-2 0,0 3-9-16,3 0-2 15,-3 0-2-15,6 2 0 16,-3-2-14-16,0-2-3 15,3-4-29-15,5-7-10 16,7-6-37-16,0-2-16 16,0-3 11-1</inkml:trace>
  <inkml:trace contextRef="#ctx0" brushRef="#br0" timeOffset="76.2796">23846 4725 236 0,'-6'3'90'0,"12"21"-48"0,-6 2-31 15,3-15 23-15,-3 5 2 16,0 0 3-16,0 0-19 16,0 2-9-16,3-2-7 15,3-3-4-15,-3-2 1 0,3-9-21 16,3-2-2 0,-3 0-1-16,3-2-3 15,-3-3 0-15,6-3 11 16,-3 2 9-16,-1 1 4 0,4 2 2 15,-3 1 2-15,-3 4 1 16,3 4 10-16,3 7 6 16,-3 3-4-16,3-3 2 15,-3 0-1-15,9-2-1 16,0-3 1-16,-4-3 3 16,7-8-5-16,-3-7 0 15,0-1-2-15,-3-2 0 16,-6-3-4-16,3-2-3 15,-12-4 0-15,-6-4-1 16,-6-6-2-16,-3 3 1 16,-3 3-13-16,0 2-6 15,3 5-11-15,3 3-6 16,4 3-15-16,-1 3-8 16,9-1-71-16</inkml:trace>
  <inkml:trace contextRef="#ctx0" brushRef="#br0" timeOffset="77.2796">24337 4416 220 0,'-9'-3'82'0,"9"9"-44"0,-6 1-33 16,0 1 19-16,-3 11 5 15,-5 2 6-15,-1 8-1 16,-6 8 2-16,9-5-20 0,3 10-7 0,6-2-4 16,3-3-3-1,9-3-2-15,3-4 1 0,6-7-1 16,9-4-11-16,2-6-3 16,1-5-22-16,6-5-7 15,-6-3-32-15,-4-8-13 16,-2-8-8-1</inkml:trace>
  <inkml:trace contextRef="#ctx0" brushRef="#br0" timeOffset="78.2796">24549 4382 256 0,'0'0'96'16,"8"2"-52"-16,4 3-45 0,0 1 20 0,6 2 15 15,3 10 11-15,0 6-1 16,-3 8 0-16,-6-6-24 16,0 1 6-16,-4 10 2 0,4-6-7 15,-12 4-1-15,-3 7-10 16,-9-5-4-16,-5-5-28 16,-1-8-10-16,3-8-39 15,-3-3-15-15,9-5-74 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35:35.260"/>
    </inkml:context>
    <inkml:brush xml:id="br0">
      <inkml:brushProperty name="width" value="0.05292" units="cm"/>
      <inkml:brushProperty name="height" value="0.05292" units="cm"/>
      <inkml:brushProperty name="color" value="#FF0000"/>
    </inkml:brush>
  </inkml:definitions>
  <inkml:trace contextRef="#ctx0" brushRef="#br0">374 7882 100 0,'0'0'38'0,"0"0"-29"16,6-3-1-16,-6 1 11 15,0 4-11-15,0-2 34 16,0 0-24-16,0-2 32 15,0 2-29-15,0-3 23 0,0 0-25 0,-6 1 16 16,6 2-20-16,-3-3 14 16,-3 6-16-16,0-3 6 15,6 2-11-15,-9 4 0 32,3 2-5-32,0 2-2 15,0 1 0-15,3 2-4 0,3 0 2 0,0 0-1 16,0 3 0-16,9-5-7 15,-3 2 5-15,9-5-29 16,-3 0 18-16,6-5-93 16,-3-1 61-16,3-4-55 0,-1-1 59 15</inkml:trace>
  <inkml:trace contextRef="#ctx0" brushRef="#br0" timeOffset="481.7347">582 7768 184 0,'-6'3'68'0,"6"-3"-52"0,-3 2 8 0,-3 1 11 16,6 0-20-16,-6-1 12 15,6 4-16-15,-8 2 6 31,-1 0-10-31,0 2-2 16,6 3-3-16,-6 1 1 16,3 1-2-16,3 1 2 15,3 0-2-15,0 0-1 0,9-3 1 0,-6-2 1 16,12-3-1-16,-3-8-1 16,-4 3 1-16,4-9-6 31,0 4 3-31,-3-9-3 15,0 3 2-15,0-8 2 16,-6 6 1-16,0-6-3 0,3 2 2 0,-12-1 1 16,6 4 0-16,-3-2 4 15,6 5-2-15,-3 0 4 16,0 5-4-16,0 3-1 16,6 3 0-16,-6 2-1 15,3 6 0-15,3-3-3 16,3 2 2-16,-3 1-12 15,3-1 6-15,0-4-62 16,0 2 38-16,-1-8-40 16,1 2 41-16</inkml:trace>
  <inkml:trace contextRef="#ctx0" brushRef="#br0" timeOffset="714.2432">683 7609 184 0,'-8'-8'71'0,"8"8"-55"0,0-2-5 16,0-1-1-1,0 6-8-15,0-1 23 16,8 6-13-16,-5 6 19 0,3 2-18 0,0 5-2 16,3 0-7-16,3 5-5 15,3 1 0-15,-6-6-21 31,-3 0 12-31,3-5-80 0,0 0 50 0,0-8-47 16,0 0 51-16</inkml:trace>
  <inkml:trace contextRef="#ctx0" brushRef="#br0" timeOffset="979.8277">767 7519 224 0,'-3'-2'85'0,"3"2"-66"0,3 2 1 15,-3-2 9 1,3 6-18-16,3 2 21 16,-3 2-18-16,3 4 11 15,3 1-15-15,-3 7 4 16,3-1-9-16,-4 3-2 0,7 2-2 0,-3-2-19 15,0 0 10-15,3-3-85 16,-3-3 52-16,-6-4-54 16,6-4 55-16</inkml:trace>
  <inkml:trace contextRef="#ctx0" brushRef="#br0" timeOffset="1193.8598">916 7631 228 0,'-6'0'85'0,"6"0"-66"0,6 8-8 15,-6-6 3-15,3 6-10 0,0 3 18 16,3 5-13-16,-3-1 1 16,2 1-6-16,-2 3-97 15,3-3 50-15,-3-3-69 16,6-2 65-16</inkml:trace>
  <inkml:trace contextRef="#ctx0" brushRef="#br0" timeOffset="1348.3679">901 7588 280 0,'-6'-5'104'0,"6"5"-81"0,0-3-21 0,0 1-44 15,0 4 19-15,0-2-49 16,0 0 41-16,0 0-16 0,6 0 28 0</inkml:trace>
  <inkml:trace contextRef="#ctx0" brushRef="#br0" timeOffset="1710.2555">1017 7596 260 0,'0'16'96'0,"0"-16"-75"0,12 19-5 0,-12-11-3 32,9-1-10-32,-6 1 14 0,3 3-9 0,-3-3 14 15,0 0-13-15,-3-3-2 16,6 0-4-16,-6-5-7 16,0 0 2-16,0-2-3 15,3-1 2-15,-3-5-2 16,5 0 2-16,-5-5 0 15,0 2 1-15,0-4 2 16,0 4 0-16,0-5 6 16,3 6-3-16,6-1 10 15,0 3-7-15,-3 3 8 16,3 2-8-16,-3 3 3 16,3 3-5-16,-3-1 2 15,3 6-3-15,0 0-13 16,0 0 6-16,0 0-65 15,-6 0 38-15,3-3-40 16,0 1 41-16</inkml:trace>
  <inkml:trace contextRef="#ctx0" brushRef="#br0" timeOffset="2133.9957">1252 7474 260 0,'-6'0'99'0,"6"0"-77"16,-6 0-9-16,6 0-13 0,0 6-4 0,0-1 4 16,0 6 1-16,-6 2 17 31,3 0-10-31,3 0 12 16,0 1-11-16,0-4-5 15,3 3-2-15,3-5-5 0,-3 0 2 0,3-5-1 16,0 0 0-16,0-6-3 15,3 0 3-15,-6-2-3 0,6 0 2 0,-9-3 0 16,0 2 1-16,0-4 0 16,0 5 0-16,0-3 0 15,0 2 0-15,0 1-7 16,0 2 5-16,0 3 1 31,3 3 3-31,3 5 26 16,0 5-14-16,3 6 39 15,0 2-28-15,-1 5 24 16,4 1-27-16,-6-1 3 16,0 1-14-16,-9-1-10 15,3-2 0-15,-9-5-95 16,6-4 53-16,-14-4-71 16,8-3 66-16</inkml:trace>
  <inkml:trace contextRef="#ctx0" brushRef="#br0" timeOffset="3470.3046">1761 7234 240 0,'-3'-3'90'0,"3"3"-70"0,0 0 8 0,0 0-2 16,0 0-10-16,-6 0-1 15,0 3-3-15,0 2 0 16,3 3-6-16,-9 0-4 16,6 5-1-16,-3 0-4 15,6 3 2-15,-3 0 1 16,6 3 0-16,-3-1-3 16,6 3 2-16,-3-5-4 15,6-3 3-15,3-5-3 16,-3 0 2-16,3-8 0 15,6 3 1-15,-9-14 2 0,3 3 0 0,-3-10 4 16,0-1-2-16,0-7 4 16,-3-3-4-1,-3 2-1-15,0-2 0 16,-3 5 1-16,-3 1 1 16,0 1 3-1,0 7-3-15,-3-4 0 0,3 3 1 16,-3 3 0-16,-3 2-2 15,6 1 1-15,3 4-2 16,-6 4-3-16,9 2-1 0,-6 5-1 16,12 3 3-16,-3 5 6 15,6 6 5-15,0 5 1 16,3 5 3-16,0-3-3 31,3 1-6-31,6 2-7 0,-6-3 0 0,3-5-28 16,-1-2 17-16,4-9-118 15,-9 1 72-15,0-8-73 0,0-1 76 16</inkml:trace>
  <inkml:trace contextRef="#ctx0" brushRef="#br0" timeOffset="3802.152">1910 7210 260 0,'0'0'99'0,"-6"5"-77"0,12 0-7 0,-6 1-7 0,9 2 3 16,-9 0 20-1,6 5-16-15,0 0 11 16,3 0-16-16,-6-5 2 0,3 3-8 0,-3-6 0 16,-1 3-2-16,4-5 1 15,-6 2-2-15,0-5 2 16,0 0-2-16,0-3 2 31,0 1-2-31,-6-6-1 0,4-5 1 16,-1-1-1-16,3-2 0 0,-3-2 2 15,6 2-1-15,-3 0-3 0,3 3 1 16,-1 2-1-16,4 1 0 16,3-1-7-16,-3 3-4 0,3 3-24 31,3 0-9-31,-3 2 24 0,6 3 11 15</inkml:trace>
  <inkml:trace contextRef="#ctx0" brushRef="#br0" timeOffset="4233.2854">2097 7141 272 0,'-6'0'104'0,"6"3"-81"0,-6-1-8 0,3 1-9 0,0 2-6 0,1 3 0 0,-1 3 4 16,0 2 2-16,3 3 2 31,0 0 4-15,0 0-6-16,0 0-3 16,6 2-2-16,-4-5 1 15,4-2-1-15,0-6 4 16,3-2-3-16,-3-8 4 0,0-3-6 15,3-3 0-15,-6-2 0 16,3-6 2-16,-3 3-1 16,-3 1 2-16,0 1 0 0,0 1-1 0,-3 3-2 0,0-1-2 31,3 6 1-31,0-1-1 0,0 4-2 16,0 2 0-16,0 8 3 15,3 2 0-15,0 3 3 16,6 1-1-16,-6 2 2 15,3-6-33 1,6 3 17-16,-9-5-22 16,6 3 20-16,0-3 10 15</inkml:trace>
  <inkml:trace contextRef="#ctx0" brushRef="#br0" timeOffset="4647.3144">2234 7138 248 0,'-6'6'93'0,"9"-1"-72"0,3 6-8 0,0-3-8 16,-6 0 1-16,3 2 4 15,3-2 3-15,0 0 3 16,0-3-9-16,0 1-4 0,3-4 0 31,6-2-9-31,-12-2-3 0,6-4-9 16,0 1-3-16,-6-3 0 0,3 0 2 0,-3 3 11 15,0 0 7-15,0-1 1 16,-1 4 3-16,1 2 2 16,3 0 2-16,-3 2 8 15,3 1 2-15,6 0 3 32,-6-3 2-32,3 0 3 0,6-3 2 15,-9-2-1 1,3-3 1-16,3-3-6 0,-3 0-3 0,0 1-4 15,-3-3-1-15,-6-1-5 16,-6 1 0-16,0 0-7 31,-3 0-1-31,0 2-18 0,-3 3-5 16,-3 3-64-16,3 0-28 0,0 2 60 16,3 0 27-16</inkml:trace>
  <inkml:trace contextRef="#ctx0" brushRef="#br0" timeOffset="4943.3096">2481 6821 244 0,'3'-3'90'0,"3"6"-70"0,-6 0-3 15,6 2-7-15,-6 3 9 16,6 8 8-16,0 5 10 0,3 3 4 16,-6 2-21-16,3 3 2 0,0-2-1 15,0-3-9-15,3-1-4 16,-6-4-12-16,0-1-5 16,0-4-13-16,0-4-4 15,0 1-54-15,3-6-25 16,-6-2 51-16,0-6 29 15</inkml:trace>
  <inkml:trace contextRef="#ctx0" brushRef="#br0" timeOffset="5233.2243">2434 6805 292 0,'-12'-8'110'0,"9"3"-86"0,9-6-9 15,-3 6-10-15,6-3-6 16,0 0 2 0,5 0 11-16,1 0 4 15,0 3-7-15,3 2-1 0,3 3 2 16,0 8-2-16,0 8 1 16,-1 8 10-16,-2 8 7 0,-6-1-22 15,-3 4-8-15,-6-1 11 16,-3-2 8-16,-6 0-4 15,0-6-3-15,-3 1-16 16,0-6-5-16,-3-3-58 16,4-4-23-16,-1-4 46 15,3-5 24-15</inkml:trace>
  <inkml:trace contextRef="#ctx0" brushRef="#br0" timeOffset="5576.5445">2690 6929 256 0,'-9'16'96'0,"9"-5"-75"0,6 5-1 0,-3-8-4 16,6 0-17-16,-6 0-3 15,6-3 28-15,2 0 13 16,4-5-18-16,0-2 12 0,3-4 6 15,-3-2-22-15,0-2-8 16,-3-4 4-16,0 1 1 0,-6 0 6 16,0-3 3-16,-6 3-5 15,-3 0 1-15,-6-1-10 16,-3 4-4-16,3 2-11 16,-12 3-3-16,0 5-16 15,3 2-8-15,0 6-63 16,4 0-28-16,2-3 62 15</inkml:trace>
  <inkml:trace contextRef="#ctx0" brushRef="#br0" timeOffset="5928.4895">2883 6839 304 0,'6'11'115'0,"0"0"-89"0,3 5-1 16,-3-9-7-16,-3 4-11 15,0 0-2 1,-3-3 11-16,0 0 4 16,0-3-10-16,0 0 3 0,0-5 3 15,0 0-10 1,0-3-6-16,0-2-5 0,0-5 0 16,6-4 3-16,-6-4 3 15,6-3 0-15,0 2 2 16,0 3-4-16,3 0 0 15,0 1-4-15,0 7 1 16,-1 5 6 0,1 6 6-16,0 5 0 0,0 5 1 15,0 3-5-15,3 2-1 16,-9-2-3-16,3 0-1 0,0-3-15 0,0 0-6 16,0-5-64-16,0-2-29 15,0-6 60-15,6-8 27 16</inkml:trace>
  <inkml:trace contextRef="#ctx0" brushRef="#br0" timeOffset="6231.8093">3175 6535 296 0,'-18'-8'110'0,"12"6"-86"0,0-1-22 0,3 3-14 0,-3 5-7 16,-3 1 1-16,0 4 26 16,0 6 11-16,0 3-8 0,4 2 5 0,2 3 2 15,3 5-4-15,3 0 0 16,2 2-6-16,4-1 0 0,6-1-5 16,-3-3 0-16,6-2-3 15,3-8-1 1,-3-6-10-16,3-7-3 15,-1-6-13-15,1-2-3 0,-3-8-37 16,0-3-16-16,-3-5 43 16,0 0 20-16</inkml:trace>
  <inkml:trace contextRef="#ctx0" brushRef="#br0" timeOffset="6443.1748">3327 6451 276 0,'3'5'104'0,"0"3"-81"0,14 8 1 0,-8-6-7 16,3 6 3-16,3 5 7 15,-3 6 6 1,0-1 2-16,-3 1-19 16,-3 2 2-16,-3 0 2 0,-3 0-13 0,-3 0-4 15,-6 3-119-15,-9 0-51 16,-6-3 83-16,-5-11 42 15</inkml:trace>
  <inkml:trace contextRef="#ctx0" brushRef="#br0" timeOffset="7761.336">425 8424 228 0,'-12'-2'88'0,"9"2"-69"0,-6 0 4 16,3 0-2-16,0 2-2 15,-3 4 1-15,0 2-3 16,0 2 0-16,6 3-9 16,-6 3-1-16,9 3 0 0,-6 2-6 15,12 0 0-15,-6-2-1 16,9-1 0-16,-3-5-5 15,3-2 3-15,0-6-1 32,3-2 1-32,3-8-14 15,-3-1 9-15,-4-7-17 0,1 0 14 0,-9-3-2 16,6 3 7-16,-9-3 8 16,3 3-2-16,-3-1 5 15,3 4-4-15,-9 2-1 16,9 3 0-16,0 2-1 0,0 3 0 0,0 5 0 15,3 3 0-15,3 5-7 16,6 3 4-16,-3-2-69 16,3 1 39-16,-3-4-54 15,0 2 49-15</inkml:trace>
  <inkml:trace contextRef="#ctx0" brushRef="#br0" timeOffset="8008.7437">493 8242 244 0,'-3'18'90'0,"9"1"-70"0,3 7 2 0,-3-10-4 16,6 5 3-16,-9 0 13 15,6 3-18-15,0 3-3 16,0-3-9-16,2-1-64 16,1 1 32-16,3-5-46 15,-3-3 42-15</inkml:trace>
  <inkml:trace contextRef="#ctx0" brushRef="#br0" timeOffset="8422.4388">675 8390 252 0,'-9'13'93'0,"9"-13"-72"0,9 21-6 0,-9-13-2 16,8 0-10-16,-8 0 14 0,9 3-9 0,-9-3 14 16,6 0-13-16,0-6-2 15,3 4-4-15,-3-9-11 16,3 0 4-16,-3-5-14 15,3 3 10-15,-3-6-5 16,0 4 8-16,-3-4 5 31,3 6 0-31,-3-3 5 16,0 5-3-16,3 0 10 16,-6 3-6-16,3 0 16 15,3 6-12-15,-3-1 16 16,6 0-16-16,0-5 18 15,-1 3-16-15,-5-6 11 0,6 1-13 16,0-6 4-16,-6 2-9 0,-3-7 2 16,3 5-4-16,-6-5-6 15,3 5 1-15,-3-3-25 16,3 4 14-16,0-4-115 16,-6 6 71-16,3-1-75 15,3 4 76 1</inkml:trace>
  <inkml:trace contextRef="#ctx0" brushRef="#br0" timeOffset="8824.1224">978 8236 280 0,'0'3'107'0,"0"-3"-83"0,-6 5-3 0,3-2-9 15,3 2-10-15,-3 6-3 16,-3 2 0-16,3 0 14 15,3 3-7-15,-6 3 8 16,6-1-7-16,0 1-7 16,6-3 0-16,3-3-9 15,-6-2 5-15,6-6-7 16,0 0 6-16,-3-8-20 16,3 3 15-16,-3-7-32 15,3-1 24-15,-6-6-9 16,6 4 16-16,-9-6 17 15,0 5-2-15,0-2 25 16,0 3-16-16,-9-1 16 16,9 3-16-16,-3 0 1 0,6 3-8 0,-3 2 6 15,9 3-8-15,-6 3 14 16,6 2-10-16,0 3 5 0,3 0-8 16,-1 0-11-1,4 2 3-15,-9-2-59 16,9 0 34-16,-6-5-36 15,3 0 36-15</inkml:trace>
  <inkml:trace contextRef="#ctx0" brushRef="#br0" timeOffset="9074.333">1139 8170 228 0,'0'0'85'0,"0"0"-66"0,3 3 1 0,-3 2 22 15,6 1-25-15,0-1 39 16,3 5-32-16,0 4 15 16,0-1-23-16,2 3 0 15,1-3-10-15,3 0-3 16,-3-2-13 0,-3-1-4-16,3-4 7 15,-3-1-12-15,0-5-2 0,3-3-88 31,-3 1 59-31,-6-9-18 0,3 3 41 16</inkml:trace>
  <inkml:trace contextRef="#ctx0" brushRef="#br0" timeOffset="9264.2675">1300 8083 236 0,'-3'-5'88'0,"3"7"-69"0,0-2 2 0,0 0-3 0,0 8-6 15,0 6 3-15,0 7 9 16,-3 3 16-1,3 7-21-15,-3 6 8 16,3 0-17-16,-9 3 2 16,9-3-8-16,0 0-2 15,0-5-10-15,0-3-5 16,3-5-53-16,3-8-21 0,-3-3 44 16,0-8 22-16,3-5 16 15</inkml:trace>
  <inkml:trace contextRef="#ctx0" brushRef="#br0" timeOffset="9643.6131">1401 8094 208 0,'0'-8'79'0,"0"8"-61"0,0-3-10 0,0 3-8 16,0 0 12-16,0 0 9 15,0 0 14 1,-3 3 8-16,0 2-23 0,0 0-2 0,3 1-1 16,-6 1-7-16,3 1-3 15,3 0-4-15,0 0 0 0,0 0-2 32,9 3-1-32,-9-3 5 15,9 2-3-15,3 4 8 16,-3-4-6-16,3 1 19 15,-3 2-14-15,-9-2 21 16,5 2-17-16,-8-3 9 16,3 4-13-1,-2-4-14-15,-7 1 3 16,-3-3-14-16,3-3-72 0,-6-2-32 0,3-1 61 16,3-2 30-1</inkml:trace>
  <inkml:trace contextRef="#ctx0" brushRef="#br0" timeOffset="14009.7238">1728 7959 228 0,'0'2'88'0,"0"-2"-69"0,3 0 4 0,3 0 16 15,-6 6-24-15,3-1 23 16,3 5-23-16,0 4 6 16,3-1-12-16,-3 3-1 15,3 0-5-15,-3 0 0 16,3-1-1-16,-3-1 1 15,0-4-2-15,0-4 4 16,-6 1-3-16,0-1 1 16,0-4-1-16,-6-2-2 0,3-2 3 15,-3-4 2-15,0-1-2 16,6-4-4-16,-6-2-2 0,3-3 2 16,3 0 0-16,3-3-2 15,3 1 2-15,0-1-1 16,3 1 0-1,0 2-3-15,3 3 1 16,2 2-11-16,-5 3-6 0,3 0-4 16,-3 6 0-16,-3-1-43 0,3 0-18 15,-3 6 44 1,3 2 22-16</inkml:trace>
  <inkml:trace contextRef="#ctx0" brushRef="#br0" timeOffset="14430.6686">1946 7919 264 0,'-3'3'101'0,"3"-3"-78"0,0 5-2 16,0-2 8-1,6-1-19-15,-1 4 24 0,1 1-19 0,3-1 19 16,0-1-19-16,3-5-1 15,0 3-9-15,0-6-16 16,3 3 5-16,-3-5-8 16,-3-1 8-16,3-1-6 15,-3 4 7-15,-9-5-6 0,6 3 6 0,-6-3-11 16,2 2 9-16,-4-2-12 31,-1 6 11-31,-6-3-7 0,0 2 9 0,-6 3-2 16,6 3 5-16,-3 2 4 15,3 3 0-15,-6 2 15 32,9 4-9-32,-6-1 15 15,6 3-13-15,3-3 9 16,3 3-10-16,3-3 0 0,9-2-5 16,0-3-13-1,3-1 6-15,-3-4-85 16,6 2 49-16,-3-10-56 15,6 2 55-15</inkml:trace>
  <inkml:trace contextRef="#ctx0" brushRef="#br0" timeOffset="14815.1415">2202 7829 300 0,'-18'-5'112'0,"18"5"-87"0,-9 0-9 15,6 0-9 1,3 2-7-16,-9 1 11 15,3 5-6-15,-3 3 9 16,6 2-8-16,0 3-3 16,-3 2-2-16,6 1-6 15,6-3 3-15,-6-3-10 16,6 0 7 0,3-5-7-16,0 0 7 0,0-8-4 15,3 3 5-15,-3-9-4 16,0 1 4-16,-1-6 0 15,1 3 2-15,-9-5 6 16,6 3-2-16,-6-4 6 16,0 6-5-16,-3-2 8 0,3 5-7 0,-3-1 1 15,3 4-3-15,-6 2-4 16,6 2 1-16,0 1-6 16,6 5 4-16,-3 0-27 15,6 2 16-15,3-4-16 16,0 2 18-16</inkml:trace>
  <inkml:trace contextRef="#ctx0" brushRef="#br0" timeOffset="15274.5691">2374 7784 224 0,'-21'5'85'0,"15"1"-66"0,-3 7-17 0,6-5-9 15,1 2 4-15,-1 1 17 16,3 0-6-16,0 2 12 16,5 0-12-16,4 0 1 15,0 0-6-15,6-2-6 16,0-3 1-16,0-5-1 16,3-3 1-16,-3-8 4 15,0 2-1-15,-3-7-7 16,-4 3 3-16,-5-9-10 0,0 3 8 0,-6-5-5 15,0 3 6-15,-8-9 0 32,2 1 5-32,-9 2 3 15,0-3 8-15,3 6 2 0,-3 5-7 16,6 3 7-16,0 2 3 16,3 4-7-16,9 1-3 15,-6 4-2-15,12 4-1 0,-3 6 9 16,9 5 3-16,0 3 8 31,3 3-13-31,0 2-6 16,3 3-3-16,-3-6-24 15,3 1 12-15,-4-6-104 16,4 0 63-16,-6-5-67 0,3-2 69 16</inkml:trace>
  <inkml:trace contextRef="#ctx0" brushRef="#br0" timeOffset="15573.2477">2618 7617 308 0,'-6'-8'115'0,"0"6"-89"0,6 2 5 15,0 0-1-15,0 2-17 16,-3 1-2-16,0 2 2 16,0 1 1-16,-3 2-7 0,3 0-11 0,1-1-2 15,2 1 2 1,5 3 2-16,1 0 8 15,3 2-3-15,3 0 10 32,-3 6-7-32,0-4 12 0,3 1-10 0,-12 0 12 15,3 0-12-15,-6-3-4 16,3 1-2-16,-12-7-24 16,6 4 12-16,-6-6-126 15,3 1 75-15,-3-9-89 16,1 3 86-16</inkml:trace>
  <inkml:trace contextRef="#ctx0" brushRef="#br0" timeOffset="16664.4767">493 8916 176 0,'0'-5'68'0,"-3"0"-52"0,-3-3 17 16,6 5 6-16,-3-2-7 15,3 0-1 1,-9 2-6-16,3-2 7 16,0 2-17-16,-3 0 7 15,0 3-13-15,-3 0 0 16,4 6-6-16,-4 2 3 15,3 2-4-15,0 9 6 16,6 2-5-16,3 13 3 16,0 1-3-16,6 4 0 15,9-1-1-15,-3 1-8 16,-4-4 3-16,4-6-34 16,6-3 20-16,-6-5-19 0,-3-2 21 0</inkml:trace>
  <inkml:trace contextRef="#ctx0" brushRef="#br0" timeOffset="16847.2018">362 9184 340 0,'-9'0'129'0,"9"0"-100"0,6-3-13 16,-6 0-11-1,3 1-7-15,6-4-1 16,-6 1 1-16,6-5-53 15,0 4 30 1,3-7-43 0,6 5 39-16</inkml:trace>
  <inkml:trace contextRef="#ctx0" brushRef="#br0" timeOffset="17144.666">573 9120 324 0,'0'24'121'0,"0"-24"-95"0,12 24-8 0,-6-16-4 16,0 0-12 0,0 0 20-1,3 2-13-15,-9-2 8 16,6 3-10-16,0-6-4 16,-6 0-2-16,0-5 3 15,3 3-2-15,-3-6-1 16,6 1 0-16,-6-6-1 15,0 2 0-15,0-7-3 16,0 0 2-16,3-8-4 16,3 5 3-16,-3-5-19 15,6 8 12-15,-6-3-69 16,6 2 43-16,0 1-42 0,-1 5 44 0</inkml:trace>
  <inkml:trace contextRef="#ctx0" brushRef="#br0" timeOffset="17430.8372">737 9057 236 0,'-3'10'90'0,"3"-10"-70"0,3 16 8 15,3-8 7 1,-6 3-22-16,6-1 17 31,3 1-18-31,3-1 7 0,3-2-9 16,-6-5-1-1,3-3-3-15,-4-3-1 16,4-2-3-16,-9-3 3 0,3 0 1 0,-6 0 2 16,-6 0 2-16,3 0-1 15,-6-2 2-15,1 5-11 0,5-1-2 16,-6 4-6-16,6-1-2 16,-6 0-103 15,9-2 61-31,-6 2 22 15</inkml:trace>
  <inkml:trace contextRef="#ctx0" brushRef="#br0" timeOffset="17928.3127">868 8983 240 0,'3'8'90'0,"3"-3"-70"0,3 5-1 16,-6-2-6-16,3 3 4 15,-3 2 6-15,0 0 1 0,-3-2 3 16,0 0-15-16,0-3 0 0,0 2-1 16,0-2-9-16,0-3 0 15,0-5-2-15,0 0 2 16,0-2-6-16,6-1 1 16,-6-8-10-16,0-2-4 15,3-3-2-15,3 0-1 16,-3 1-16-16,6-1-6 15,-1 0 19-15,-2 5 11 16,3 3 19-16,0 6 8 16,3-1 8-16,-3 3 6 15,-3 5-7-15,0-2-1 16,-3 2-6-16,0 1 1 0,0-4-5 16,-3-2-1-1,6 0-11 1,-6 0-4-16,9-5-2 0,3-3-3 15,-3-5 1-15,-3 2 3 16,9 3 1 0,-7 0 0-16,4 6 1 0,0 2 5 15,0 2 1-15,-3 4-3 0,3 2 1 16,-3 2-5-16,0-2 1 0,3 0-69 16,-3-3-30-1,3-2 52 1,3-3 27-16</inkml:trace>
  <inkml:trace contextRef="#ctx0" brushRef="#br0" timeOffset="18227.7068">1434 8583 260 0,'9'37'99'0,"-4"-13"-77"0,1 8-2 0,3-16-7 15,-3 7-7-15,0-1-1 16,3 1-1-16,0-1 2 15,3-1-76-15,-12-5-32 16,3-6 51 0,-3 6 25-16</inkml:trace>
  <inkml:trace contextRef="#ctx0" brushRef="#br0" timeOffset="18447.2404">1341 8763 384 0,'-6'3'145'0,"12"2"-112"0,6-18-30 15,-3 13-21-15,-3-3 6 16,9-2 10-16,-3-3 5 16,6 0 2-16,3-3-3 15,-1-2-37-15,-2 0-16 0,-3 0 26 16,3-1 12-16</inkml:trace>
  <inkml:trace contextRef="#ctx0" brushRef="#br0" timeOffset="18798.0068">1568 8501 196 0,'-3'11'74'0,"9"5"-58"0,8 13 5 0,-11-13-3 0,3 7 11 16,0 6 8-16,0 6 7 16,-3-3 5-16,3-9 5 15,-3 9-30 1,-3-5-13-16,3-12-8 0,0-4-12 0,0-8-2 16,-3-9-1-1,0 1 0-15,9-3-4 16,-9-8-3-16,9-5-9 15,-6-3-3-15,0 1 4 16,3 4 1-16,3 3 19 16,-6 6 9-16,6-1 11 15,0 8 4-15,0 6 5 16,-4 5 3-16,1-3-11 0,3 8-5 16,0-2-17-16,-3 2-5 15,0-2-87 1,3-6-35-16,-6 3 70 0</inkml:trace>
  <inkml:trace contextRef="#ctx0" brushRef="#br0" timeOffset="19131.7516">1829 8620 268 0,'3'-5'101'0,"3"7"-78"0,-6-2-7 0,6 0-8 0,-3-2-6 16,9 2 1-1,-9-3 3-15,3-5 1 0,0 3-3 16,-3 0-1-16,3-3 3 0,0-3-12 0,-6 3-3 0,0-2-7 16,-6 4-1-16,0 1-1 15,-3 2 1 1,0 1 7-16,-6 4 3 16,3 6 5-16,1 3 1 15,2 2 5-15,0 3 5 16,3 0 10-1,6 2 6-15,3 1 0 16,6-3 0-16,0 0-3 16,2-6-2-16,4-4-15 15,9-1-7-15,0-5-97 16,-6-5-41-16,3-6 70 16</inkml:trace>
  <inkml:trace contextRef="#ctx0" brushRef="#br0" timeOffset="19908.1121">2309 8374 272 0,'-9'3'101'0,"6"-1"-78"0,-6 1 4 0,3 0-3 16,3-1-8-16,0 6 3 15,-6 3-1-15,6-3 0 16,-9 0-9 0,9 0-5-16,0-3-1 0,6 0-20 15,3 3 8 1,3-5 1-16,3 5 5 15,6-6 4-15,-12 4 6 16,3 2 6-16,-3-3-1 16,-3 3 1-16,-6 2 8 0,3 4 6 15,-9-6-21 1,0 0-7-16,0-1-14 0,-3-1-4 16,3-1-54-16,0-2-24 15,3-9 50 1</inkml:trace>
  <inkml:trace contextRef="#ctx0" brushRef="#br0" timeOffset="20358.2875">2449 8337 288 0,'-9'3'110'0,"-3"10"-86"0,3-13-4 0,6 3-7 15,-3 4-15-15,-3 7 0 0,3-1 9 16,6-2 7 0,-9 4-7-16,6 1 8 0,0 3 4 15,9-3-8-15,-3 2-3 16,6-2-12-16,0-3-3 16,3-10-1-1,3 0 2-15,-3-6 4 0,0-8-6 16,-4 1 1-16,-2-1-2 15,0-5 1-15,0 0 7 0,-6 6 5 0,3-1 4 16,-6 1 3 0,0-1 3-1,0 3 2 1,6 3-9-16,-6 8-4 16,9 2-2-16,-3 5 1 15,6 1-1-15,-6-3 2 0,3 3-4 0,0-4 0 16,3 1-8-1,-3-2-2-15,0-1-47 0,3-5-21 16,3-5 40 0,-3-1 19-16</inkml:trace>
  <inkml:trace contextRef="#ctx0" brushRef="#br0" timeOffset="20889.0852">2574 8300 192 0,'-3'5'71'0,"6"1"-55"0,3 7 13 0,0-3 4 15,-4-2 1 1,1 6 4-16,3-1-6 16,-6 3-2-16,0-6-16 0,3-2-4 0,0 0-3 0,0 3-10 15,-3-6-3 1,0-5-4-16,3 0-1 0,-3-8 1 15,3 3 1-15,3-6-16 32,0-2-9-32,0 0-26 15,-3-3-12-15,3 0 0 16,3 0 19-16,-6 3 48 16,3 5 50-16,-3 3 56 15,6 7-23 1,-3 1-27-16,-3 5-14 15,3 0-24-15,-3 2 3 0,0-2 4 16,-3 0-7-16,0-2 0 16,0-6-7-16,0 0-2 15,3 0-11-15,3-6-5 16,-3-7-3-16,6 2 1 16,-1-2-5-16,4 0-3 15,-3 2 3-15,3 1 1 16,0 2 33-16,0 5 13 15,0 3 3-15,-3 6-1 16,6-1-5-16,-6 3-4 0,-3 0-16 16,-3 0-5-16,3-3-14 15,-3 0-4-15,-3-5-103 16,0 0-45 0,5 0 85-16</inkml:trace>
  <inkml:trace contextRef="#ctx0" brushRef="#br0" timeOffset="21274.1596">2940 8197 296 0,'9'2'110'0,"0"-4"-86"0,5 2 0 0,-14 0 3 31,9-3-8-31,3 1 2 16,-3-6 0-16,3-3-12 0,-3 0-1 15,0 1 2-15,0-3-15 16,-3 2-3-16,-3-2-8 16,-3 2-1-16,-6 1-12 15,-3 4 2 1,-3 1 1-16,0 5 4 16,0 5 7-16,-6 6 7 15,4 5 11-15,5 5 8 0,3 3 10 16,0 2 5-16,6 3 5 15,3-8 4 1,9 3 9 0,2-8-17-16,1-3-8 0,6-7-9 15,3-1-5-15,3-10-62 16,8-9-28-16,-5-4 42 0,-6-6 21 16</inkml:trace>
  <inkml:trace contextRef="#ctx0" brushRef="#br0" timeOffset="22690.66">627 9655 252 0,'-21'18'96'0,"12"3"-75"0,3 8-1 0,6-15-4 16,-9 4-6-16,3 3 4 15,3 1-5-15,-6-1-3 16,6-3-3-16,3 1-40 0,-6-3-15 15,6-3 26-15,-2-3 13 16</inkml:trace>
  <inkml:trace contextRef="#ctx0" brushRef="#br0" timeOffset="22941.9418">460 9742 256 0,'-6'-8'96'0,"6"11"-75"0,0 5 3 16,0-8-4-16,6 0-5 15,6 5 4-15,-3 0 0 0,6 6 3 16,3-3-12-16,0 2-3 0,11 1-1 16,-8-1-5-16,3-2-3 15,3 0-21-15,-6-2-8 16,0-1 16-16,-10-2 7 15</inkml:trace>
  <inkml:trace contextRef="#ctx0" brushRef="#br0" timeOffset="23257.968">814 9798 332 0,'-8'2'126'0,"8"-4"-98"0,8-4-10 0,-2 6-12 15,3-2-7-15,0-1 0 16,3-2-4 0,3-1 1-16,6 1-102 15,-9 0-43-15,6-1 75 16,-6 1 39-16</inkml:trace>
  <inkml:trace contextRef="#ctx0" brushRef="#br0" timeOffset="24111.9842">1008 9602 208 0,'9'16'77'0,"-9"-16"-60"0,12 21 26 0,-9-8 16 15,6 0-33-15,3 8 8 16,2 1-22-16,-8 1 5 15,9 1-10-15,-9 0-2 32,3-3-3-32,-3-2-6 15,-3-3 2-15,3-6-3 0,-6 1 2 0,0-6-2 16,0-2 2-16,-9-9 0 16,3 1 1-16,-6-8-3 15,9 2 3-15,-15-7-10 0,7 2 7 0,-1-11-9 16,3 6 8-1,0-8 0-15,9 5 4 16,-6-7 11-16,6 7-6 0,6-5 9 16,3 8-3-16,-3 2 8 31,3 6-9-31,5 0 5 16,-2 7-8-16,-3 6 7 15,3 3-8-15,-3 5 8 16,0 8-8-16,-6-3-1 15,0 3-2-15,-6 0-23 0,3 2 12 16,-3-2-122 0,3 0 73-16,-6-5-81 15,3-1 81-15</inkml:trace>
  <inkml:trace contextRef="#ctx0" brushRef="#br0" timeOffset="24427.1641">1181 9578 232 0,'0'32'88'0,"0"-32"-69"0,3 18 4 0,3-13 9 15,-4 1-19-15,4-4 20 16,6 4-19-16,-3-6 17 15,-3 2-17-15,3-4 6 16,3-1-12-16,-3-5 11 16,0 0-11-16,-3-5 1 0,-3 5-6 0,-3-5-8 15,0 2 2-15,-3-2-8 16,-3 2 7-16,-3-4-7 16,3 4-16-1,0 6-8-15,-3-1 19 16,6 1 10-16</inkml:trace>
  <inkml:trace contextRef="#ctx0" brushRef="#br0" timeOffset="24877.2165">1374 9385 204 0,'3'-3'77'0,"-6"0"-60"0,0 1 15 0,3 4 2 15,-3 1 9-15,0 0 6 16,0-1-18-16,3 1-7 0,-6 2-15 16,3 3-6-16,3-2-2 0,0 2-4 0,3-1 2 15,3 1-1-15,3 6 0 0,-3-1 19 32,3 0-9-32,0 0 21 31,0 1-16-31,-6-1 4 0,3 3-9 0,-12-3 1 31,6 3-5-31,-6-6-15 16,3 1 5-16,-3-3-90 15,6 2 53-15,-9-7-61 16,0 0 59-16</inkml:trace>
  <inkml:trace contextRef="#ctx0" brushRef="#br0" timeOffset="25450.5733">1675 9374 196 0,'3'3'74'0,"-6"-11"-58"0,15 16 23 16,-9-6 7-16,3 6-9 0,5 3-1 16,-8 0-12-16,6-1-4 15,0 3-12-15,0-2-3 0,0 0-1 16,-6-3-2-16,6-3 1 15,-6-3-2-15,3 4 2 16,-6-6 0-16,0 0 3 16,0-6-3-16,0 1 0 0,0-5 14 15,0-1 6-15,0-5-27 16,0 3-10-16,0-6 5 16,0 3 4-16,0 1-3 15,0 1-24 1,0 6-9-16,0-7-80 31,0 12-36-31,3-5 81 16</inkml:trace>
  <inkml:trace contextRef="#ctx0" brushRef="#br0" timeOffset="25853.3507">1877 9260 280 0,'-9'-2'107'0,"12"4"-83"0,-3 1-12 16,0-3-8-16,-3 5-2 16,3 6 4-16,-9 2 3 15,9 3 2-15,-6 3-5 0,3-4 3 16,6 7 1-16,3-4-5 16,3 1-1-16,-9-6-2 0,9 0-2 15,-6-5 1 1,6-5 1-16,-3-6 3 15,3 0 2-15,-3-7-1 16,3-1-1-16,-6 1-3 0,6-4 1 16,-9 4-2-16,3-1-1 15,3 1 1-15,-6 4-1 0,0 1-3 0,0 0 2 16,0 0-1-16,3 10 0 16,3-5 2-16,5 8 2 15,-8 0-1-15,6 0-5 31,9 0-2-15,-9-1-44-16,3 1-16 16,-3-5 31-16</inkml:trace>
  <inkml:trace contextRef="#ctx0" brushRef="#br0" timeOffset="25964.1477">2044 9242 172 0,'-3'5'66'0,"9"-10"-52"0,3 13 14 16,-3-6 3-16,-6 4 6 16,9 2 4-16</inkml:trace>
  <inkml:trace contextRef="#ctx0" brushRef="#br0" timeOffset="26192.8399">2077 9290 442 0,'0'10'30'0,"5"3"-9"0,-5-5-11 16,3 0-5-16,-3-2-5 0,0 1 0 31,0-7 0-31,6 3 0 15,-6-3 6-15,0-3 4 16,0 1-1-16,0-6 0 16,3-3 3-16,0 1 3 15,-3-4-11 1,3-1-1-16,3 1-5 16,0 1 0-16,3 0 2 15,-9 2 0-15,6 1 6 16,3-1-64-16,-3 6-28 0,0 0 41 0,0-1 22 31</inkml:trace>
  <inkml:trace contextRef="#ctx0" brushRef="#br0" timeOffset="26365.1105">2216 9215 336 0,'6'3'126'0,"-3"2"-98"0,6 17-12 0,0-17-11 15,-9 0-7 1,3 6 1-16,3-3-30 16,-3-3-14-16,-3-5 23 0,0 5 13 15</inkml:trace>
  <inkml:trace contextRef="#ctx0" brushRef="#br0" timeOffset="26548.0329">2148 9065 348 0,'-6'0'132'0,"9"-6"-103"0,0 4-23 0,-3 2-19 16,6-3-14-16,3 0 1 31,0 1-80-31,-3-1-34 16,3 3 69-16,0 3 36 15</inkml:trace>
  <inkml:trace contextRef="#ctx0" brushRef="#br0" timeOffset="26994.6408">2389 9059 188 0,'-3'0'71'0,"3"0"-55"0,0 0-7 16,0 3-5-16,-3 2 16 16,0 3 10-16,-3 3-1 15,0 5 0-15,3 0-16 16,-3 10-8-16,3-5-1 0,0-2-1 16,6 5 5-16,6-3 3 15,0-3-4-15,0-7 1 16,-3 2-1-16,6-10 3 15,9-9-3-15,-12-2 1 16,-12 3-12-16,12-8-2 16,-6 2 3-16,3-2 1 15,-3-3 2-15,-3 0 2 16,-3 3-3-16,3 3-2 16,0-1-7-16,0 6-2 15,6 2 5-15,0 6 1 16,2 5 6-16,1 0 2 15,0-1 0-15,-3 7 1 16,6-6-7-16,-3 0-1 0,3 0-71 0,0-6-29 16,0-7 53-16,-3-3 28 15</inkml:trace>
  <inkml:trace contextRef="#ctx0" brushRef="#br0" timeOffset="27394.6743">2526 8850 208 0,'6'6'77'0,"3"9"-60"0,0 12 19 0,-6-14 7 0,6 8-7 15,-3-5 2-15,3 11-7 0,0-4 1 0,2 1-18 16,-8-3-6-16,3-2-1 0,0-3-4 15,0-6-2-15,-3 1-7 16,-3-3-1 0,6-8-4-16,0-3 2 15,0-5-15-15,3-5-4 16,-3-3-8-16,3 0-3 16,3 3 8-16,0 3 6 0,3 2 21 0,2 5 10 31,-8 3 24-31,3 5 13 15,-6 6 0-15,-3 2 1 16,-6 6-15-16,-3-1-8 16,-6 3-17-16,3-5-5 15,-5-3 2-15,-1 1 3 16,0-4-30-16,0-4-12 0,3-4 19 16,-3-4 9-16</inkml:trace>
  <inkml:trace contextRef="#ctx0" brushRef="#br0" timeOffset="27612.7077">2779 8742 380 0,'6'5'143'0,"-3"0"-112"0,9 17-10 0,-6-12-14 15,3 9 3 1,-3 7 5-16,0-2-1 15,-6 0 0-15,9 0-8 0,-6-3-4 16,2 0 1-16,4-3-29 0,3-2-9 16,0-2-73-16,-3-4-33 15,-6-7 74-15,3-3 36 16</inkml:trace>
  <inkml:trace contextRef="#ctx0" brushRef="#br0" timeOffset="27963.8228">2967 8909 304 0,'0'2'112'0,"5"6"-87"0,1-13 2 0,3 5-6 15,0 0-3-15,0 0 1 16,0-5-8-16,3-1-2 16,0 1-5-16,0-3 8 0,-3-3 5 0,0 1-9 0,0 5-2 0,-3-3-6 31,-3-3-3-31,-3 6-1 15,-6-3 0-15,0-3-28 16,-6 6-14-16,0 2-1 16,0 3 3-16,0 8 18 0,3 5 8 15,-3 6 18-15,6-1 7 16,0 4 15-16,3-4 6 16,3 1 8-16,6 2 4 15,3-5-10 1,3 0-6-16,6-6-9 15,3-2-2-15,9-3-46 16,2-7-19-16,1-4 26 16,-9-9 12-16</inkml:trace>
  <inkml:trace contextRef="#ctx0" brushRef="#br0" timeOffset="29084.975">6333 7104 192 0,'-3'0'71'0,"0"-3"-55"0,6 3-2 15,-3 0 1 1,9 3-4-16,6-3 10 16,0-3 4-16,6 3-13 15,2-8 6-15,16 6 3 0,3-3-3 16,5 5 2-16,13 2-5 15,14-4 1-15,13 7-5 16,8-10-1-16,9 5-4 16,9 2 1-16,0 6-2 15,0-5 0-15,-2-3 1 16,-1 2 3-16,-6 1-2 16,-9-6-2-16,-6 3 2 15,-8-2 0-15,-1-4-3 16,-5 4-1-16,-13-1-78 0,-2 6-37 15,-19-14 57-15,-11 11 27 16</inkml:trace>
  <inkml:trace contextRef="#ctx0" brushRef="#br0" timeOffset="30012.3704">6413 9335 300 0,'-9'-11'112'0,"6"6"-87"0,9 5-9 0,3-3-11 15,6 3-6 1,12 0 0-16,9 3 3 0,5-9 1 16,16 6-1-16,14 6 7 0,16-4 6 15,5 4-3-15,12-6-2 16,18 8-3-1,-9-8-2-15,3-6-1 0,3 6 2 0,-5 0-3 0,-13 0 0 16,-15-2-1-16,-17 4-2 16,-7-2-43-16,-17 6-21 15,-7-6 32-15,-8 15 16 32</inkml:trace>
  <inkml:trace contextRef="#ctx0" brushRef="#br0" timeOffset="30807.1087">6494 11668 260 0,'3'-8'96'15,"0"8"-75"-15,3-2-1 0,0 2-4 0,11 2-10 16,7 1 2-1,12-1 6-15,18 1 5 0,17 2-9 16,18 1-1-16,21-6 1 0,24 8-4 16,6-8-1-16,12-3-5 15,0 3 0 1,-6-5-2-16,-6-3 0 0,-6 2 2 16,-24 4 2-1,-15 2-30-15,-15-3-13 16,-14 3 21-16,-10 3 9 15</inkml:trace>
  <inkml:trace contextRef="#ctx0" brushRef="#br0" timeOffset="34862.49">6449 13922 228 0,'-9'-5'85'0,"0"0"-66"0,9 0 12 0,0 5 3 0,0 0-18 15,0 0-6 16,3 0-6-31,3 0-1 0,9-3-2 16,3 0 8-16,9 3 4 0,-6 0 0 16,29-2 0-16,13-1-7 15,14 3-2-15,12-3-2 16,18 3 1-16,10 8-4 0,11-2-2 0,6-1-1 16,-1 3 3-16,4-3 0 15,-15-2 3-15,-29-1-1 16,26-2-1-1,-21 0-2-15,-15 3-1 16,-14 0-38-16,-10-1-17 16,-14 6 29-16,-21 0 14 15</inkml:trace>
  <inkml:trace contextRef="#ctx0" brushRef="#br0" timeOffset="35592.4895">6506 16346 168 0,'9'8'66'0,"5"-13"-52"0,16 10 10 0,-18-5 0 0,12 0 1 0,9 0 2 16,14-3-3 0,13-2-1-16,14 0-12 15,7 5 0-15,11-3 0 0,15 0 0 0,0 1 3 16,3-4-3-16,0 6-1 16,4 0-6-16,-13 0-3 15,-9-2-3-15,-9-1 1 16,-11 1-1-1,-10 2 0-15,-5-6-40 16,-12 12-19-16,-13-4 31 0</inkml:trace>
  <inkml:trace contextRef="#ctx0" brushRef="#br0" timeOffset="37489.7278">3443 7959 76 0,'-21'5'30'0,"15"3"-24"0,-3-3 6 0,6-2 0 16,-3-1 4-16,3-7 4 0,0 8 5 0,0-3 7 15,12-8-14 1,6-5-7-16,9-6-4 15,15-7-5 1,14-9 3-16,13-4 1 0,2-4 6 16,18-4 3-16,22 2 0 0,5-3 1 15,9-8-6-15,12-2-2 16,-3 0-2-16,0 0 1 16,0 5-4-1,-4 8 0 1,-10 11-1-16,-16-1 1 0,-15 6-2 0,-14 5-1 15,-13 3-6-15,-14 5-1 16,-13 6-65 0,-11 2-29-16,-9 5 51 15</inkml:trace>
  <inkml:trace contextRef="#ctx0" brushRef="#br0" timeOffset="37743.1662">5172 7096 140 0,'-3'-16'55'0,"12"24"-43"0,12-8-6 0,-12-2-3 15,9-1-8-15,11-2-1 0,7-1 0 16,6 4 2-16,3-1-1 16,2 0 4-16,-8 6 2 15,-6 2 4-15,-10 1 15 16,-8 2 7-16,-9-1-5 15,-12 4-2-15,-12 0-10 16,-11 2-2-16,-7 8-77 16,-6 3-33-1,7 2 51-15,-1 1 25 0</inkml:trace>
  <inkml:trace contextRef="#ctx0" brushRef="#br0" timeOffset="41758.8893">3502 8498 140 0,'3'14'55'0,"6"2"-43"0,0 2 1 0,-3-5 0 15,6 8-7-15,6 11 2 0,3 8 4 16,5 5 2-16,7 2-7 16,3 4 0-16,6 2 3 0,-1 5-4 15,4 5 2-15,6 4-3 16,8 1 2 0,-17-17-2-16,35 15 0 15,-2 0-3-15,-1 0 1 0,3-8 0 16,7-5 3-16,11-3 1 15,-6 1 1-15,1-14 11 16,8 0 7-16,3-8-22 16,6 0-11-16,-6-8 7 15,-2-8 3-15,-4-5 4 16,3-2 1-16,-6-12 0 16,-11-2 0-16,-10-5-4 15,-8 3-1-15,-7 2-3 16,-5 0-1-16,-7 5 1 0,-5-8 0 15,-6 4-3-15,-3-1 0 16,-4 0-12 0,-2 2-2-16,-6 4-8 15,-3-4 1-15,0 1-44 0,-3 0-21 16,-3 0 47-16</inkml:trace>
  <inkml:trace contextRef="#ctx0" brushRef="#br0" timeOffset="41992.6055">5949 9583 208 0,'-9'-2'79'0,"6"2"-61"0,-3 0 4 0,6 0-4 16,0 0-25-16,6-3-9 16,0 0 1-1,3-2 1-15,3 0 8 16,6 2 1-16,3-2 3 0,-1 2 2 16,4-5 0-16,-3 6-11 0,0 2-5 31,-6 2 25-31,0 9 15 0,-6-1 6 15,-6 1 3-15,-3 2-12 16,-3 0-5-16,-3 6-18 16,-3-6-9-16,-6 6 6 15,-9-6 1-15</inkml:trace>
  <inkml:trace contextRef="#ctx0" brushRef="#br0" timeOffset="43137.2962">3401 8856 184 0,'-9'0'71'0,"3"2"-55"0,9 4-2 15,-6-4-6-15,3 6-9 16,6 3 1-16,-3 2 0 15,3 8 2 1,0 8-1-16,3 8-1 0,3 16 3 16,0 11 2-16,3-6 2 15,3 8 1-15,5 11 0 0,1 7 2 16,6 9 1-16,0 2-1 16,2 8 1-16,1 6 5 0,3-11 2 0,0 0-16 15,2 2-8-15,4-4 11 16,3-1 8-1,5-5-17-15,7 0-8 0,8 5 16 16,7-2 10-16,-1-3-6 16,7-3-1-16,-1-3-3 15,9-4 2-15,4-6-1 16,-1 0 0-16,9-3-3 16,-6-7-2-1,10-8 1-15,-10 2 1 16,-3-8-1-16,-3-5-1 15,4 3-6 1,-4-3-1-16,-6-8 1 0,1-6 1 16,-16-2 3-16,-2-5 1 15,-4-5 3-15,-2-6 1 0,11 0-1 0,-8-5 1 16,-7-5-2-16,-2-6 2 31,-3 1-2-31,-13-1 2 16,1 0-2-1,-12 1-1-15,-3 2 1 0,-6 0-4 16,-3 0 2 0,-4 0-10-16,-2 0-3 0,0-3-86 15,-3-5 64 1,-3-5 23-16</inkml:trace>
  <inkml:trace contextRef="#ctx0" brushRef="#br0" timeOffset="43377.3775">6145 11515 272 0,'0'10'101'0,"3"-2"-78"0,0 0-11 0,-3-8-11 32,9 11-7-32,3 2-1 0,3 0 2 0,0 3 3 15,3 0-4-15,-3 0 2 0,-3 2 0 16,-3-2-1-1,-6 3 12-15,-3-1 5 16,-3 1 10-16,-3-1 4 16,-3-2-14-16,-3-3-5 15,-3 3-22-15,3-3-8 16,-6 3 12-16,-6-2 5 16</inkml:trace>
  <inkml:trace contextRef="#ctx0" brushRef="#br0" timeOffset="45226.4637">2874 9387 180 0,'-3'-5'68'0,"3"8"-52"0,3 5-3 0,-6-3-3 15,3 0-9-15,0 1-1 16,0-1-2-16,0 3 0 0,0 2 2 16,-6 4 0-16,3 7 2 0,0 5 3 15,0 9 4-15,0 4 0 16,3 6 2-16,0 8-2 16,-3 8 0-16,3 13 1 15,3 3 1-15,-3 2-3 16,9 6-3-16,0 5 0 15,-3 3 1-15,0 4 1 16,6-1 3-16,-3 7-10 16,9 0-4-1,-12-2 8-15,6-1 6 0,0-2-4 16,-3 5-1-16,2-5-1 16,1-3 2-16,-3-5-1 15,6 0 2-15,0 0 0 16,-3-2 3-16,6-9-3 15,3 8-2-15,2 1-2 16,4 15-3-16,3-11-2 16,6 1 1-16,-1-6 1 15,4 8 2-15,0 6-1 16,-3-14-1-16,-1-2-2 0,4-6 1 16,9 17 1-16,2-6 0 15,-5-8 2-15,8-11 1 16,-5-5-4-16,12-8 1 15,-13-13 0 1,1 8 0-16,5 3 0 0,-2-6 0 16,0 0-3-16,5 1 0 15,4-1 2-15,2 0 0 16,1 3 1-16,-7-8 0 16,-2-3 0-16,-1-5 0 15,4-5 0-15,-6 3 0 16,-1-4 0-16,-5-2 0 15,2-2 0-15,7-1 0 16,-3 1-3-16,-4-1 2 0,1 1 1 16,0-6 2-16,-1 0-3 15,4-2-2 1,2-1 2-16,-5-7 0 16,0 5 1-16,-4-6 0 0,1 1 0 15,0-3 2-15,-7 2-6 16,4-4 1-16,0-1-1 0,-4-5-1 15,10 3 1-15,-12-11 3 16,-1 0 0 0,4-6 1-16,-3 1 0 15,-6-5 0-15,-4-3 0 16,-5-1 0-16,3 1-3 16,-6 0 2-16,3 2 1 15,-6 4 0-15,-1 1 0 0,1 4 0 16,-3 2-7-16,-3 0 0 15,0 3-19-15,0-3-8 16,0 0-51 0,-6 2-22-16,-3-7 56 15</inkml:trace>
  <inkml:trace contextRef="#ctx0" brushRef="#br0" timeOffset="45543.1172">5767 13766 224 0,'-11'14'85'0,"-1"-4"-66"0,9 1 1 0,-3-6-2 16,3 0 3-16,0 1 5 16,-3 1-8-16,3 1 0 15,-3 0-11-15,0-2-4 0,0-4-2 0,6 1-8 16,0-3 0-16,0 0-2 16,12 0 1-1,0 0 7-15,6 3-11 16,0-3-4-1,-1 0 9-15,1 0 5 0,0 2 13 16,-3 1 8-16,-3 2-1 0,0 0 1 16,-6 3 1-16,0 0 2 15,-3 3-8-15,-3 2-3 16,-3 0-6-16,0 3-4 16,3 0-20-16,-3-3-10 15,-3 1 12-15,0-4 9 16</inkml:trace>
  <inkml:trace contextRef="#ctx0" brushRef="#br0" timeOffset="47458.4773">2213 9753 132 0,'-8'21'52'0,"8"-3"-41"0,0 14 0 15,0-8-2-15,0 10-8 16,0 14-1 0,2 5 9-16,4 10 3 0,-6 11-5 15,9 14 7-15,-6 2 3 0,3 5-3 16,6 11 0-16,-6 7-4 15,9-7-1 1,-6 0-3-16,12 13 1 16,-6 0-2-16,6-2 2 0,-4 2 0 0,7 8 1 15,6-3 0-15,-9-5 0 32,3-2-2-32,-4 2 1 15,-2-11-4-15,3-2 0 0,0-8-1 0,0 2-2 16,0-2 1-16,-1 0-1 15,4 3-3-15,0 2 2 16,0 3 7 0,3-11 4-16,-3-5-5 15,2-3-3-15,1 1-1 16,0-1-1-16,3-8-7 16,-7-2-3-16,4 2 12 15,-3-2 5-15,6 5-2 16,-3 11-1-16,2-9-11 0,-2 4-5 15,0-4 14-15,0 6 8 16,8 21-4-16,-2-18-1 16,-3-16-5-1,0-3-1-15,2-11-8 0,-2 1-4 0,-6-1 13 16,3-4 9-16,-3-4-4 16,-1-2 0-16,1 0-3 15,-3-8 1-15,0 0-2 16,3 3-1-1,3-6 1-15,-1 3-1 16,4 0-11-16,0 0-3 16,0 0 13-16,8 2 10 15,1-4-6-15,3 4-1 16,-10-10-2-16,10 8 0 0,-6 3-3 16,0 2 2-16,-4-5 1 15,1 0 0-15,0-2 2 16,0-1 1-16,-1-2-8 15,1-3-4-15,3-8 9 16,-1 2 6-16,-2 7-7 16,3-4-3-16,3 3 2 15,-4 5 0-15,4-2 2 16,0 2 0-16,-1-2-3 16,4-3 2-16,3-3 5 15,-1-4 5-15,7 1-10 16,-3-4-3-16,-1-1-1 15,-5 6 3-15,0-3 1 16,-4 0 1-16,1-8 4 16,0 6 5-16,-1-6-10 0,4-3-3 15,0 1 2-15,-4 0 0 16,7-1 2 0,0-2 0-16,-1 0 0 0,-2 0 0 0,3-3 0 15,-1 0 0-15,7 0 4 16,0 1 2-16,5-6-5 0,-5-3-2 15,5 0 2-15,-5-5 3 16,-4-5-10-16,1 5-5 31,-6-8 2-31,-1-5 3 0,-2-6 1 16,0 3 1-16,-3-8 3 0,-1 6 0 16,-5-11-2-16,0 5 0 15,-3 3 2 1,-4 5 0-16,-2-5 1 0,3 8 0 15,-6-3 0-15,-3 2 2 0,-3 4-1 16,0 5 2-16,-3 2-7 16,-4-5 1-1,4 5-6-15,-9-2-1 0,3 0 0 32,-3 2 1-32,0 3 3 0,0-3 2 15,0 3-9 1,-3-2-4-16,0-1-7 15,-3-2-2 1,1 0 14-16</inkml:trace>
  <inkml:trace contextRef="#ctx0" brushRef="#br0" timeOffset="47802.714">6047 16253 192 0,'-3'0'71'0,"3"3"-55"0,-9 2 9 0,6-2-1 15,-3 0 3-15,0-1 6 16,-2 4-14-1,-1 1-3-15,0-1-10 0,3-1 7 0,-3 3 6 16,3-3-6-16,3 1 0 16,0-4-9-16,3-2-5 15,0 0-5 1,9 0-1-16,0 0 1 16,3 0 4-16,-3-2 1 0,5-1 1 15,-2-5 0-15,3 8 0 31,0-3-3-31,-6 3 2 16,0-2 10-16,-3 4 3 16,0 1 6-16,-3 8 1 0,3-1 1 0,-3 3 0 15,0 3-16-15,-6 0-6 16,0 3-5-16,3-1-1 16,-6 1-39-16,0-3-19 15,3-3 34-15,-6-5 16 16</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40:54.074"/>
    </inkml:context>
    <inkml:brush xml:id="br0">
      <inkml:brushProperty name="width" value="0.05292" units="cm"/>
      <inkml:brushProperty name="height" value="0.05292" units="cm"/>
      <inkml:brushProperty name="color" value="#FF0000"/>
    </inkml:brush>
  </inkml:definitions>
  <inkml:trace contextRef="#ctx0" brushRef="#br0">6973 13451 208 0,'-3'3'79'0,"3"-3"-61"0,0 0 12 16,0 0 4-16,0 0-20 16,0 0-5-16,3 3-6 15,3-1-3-15,6 1 1 0,3-3-4 0,0 0 2 0,2 0 1 16,1 0 0-16,3 0 0 31,0-3 0-31,3 3 2 16,3 0 1-16,2 3 7 15,4 2 4-15,0 1-3 16,6-1 1-16,-1 0-7 0,4 0-1 16,0 1-2-1,2-1 1-15,4-2 0 16,2-1 1-16,7-2 4 15,3 3 3-15,-1 0-2 0,1-3 2 16,2 0-4-16,1 0 1 16,2 0-3-16,4 0 0 15,2 0-3-15,3 0 1 16,-2 0-2-16,2 0 2 16,4 0-2-16,-1 0 2 15,3 0-4-15,4 2 0 16,-4 1 1-16,3 0 0 15,4 2 0-15,2 3 2 16,0 0-3-16,-2 0 0 16,5 2 14-16,0 1 6 15,6-1-14-15,-2 4-4 0,-4-1-2 16,3 0 0-16,0-2-2 16,22-1 2-1,-13 1 1-15,-6-3 0 0,0 0 0 16,-3 0 0-16,1 2-3 15,-7-4 2-15,-3-1 1 16,-2 0 2-16,2-2-1 16,0-1-1-16,1 1-4 15,-7 0 0-15,0-3 0 16,4 0 2-16,-4 0-1 16,3 0 1-16,-5 0 2 0,2 0 0 0,-2 0 0 31,2-3 0-31,3 0 8 0,1 1 5 0,-7-4-6 15,0 1-4-15,1 0-11 16,-1-3-5-16,-2 3 15 16,2-3 8-16,-6 2-4 31,1 1-1-31,2 0-5 16,-2-3-1-16,-1 0 3 0,7-3 1 15,-4 3-1-15,-3 1-2 16,1-4-13-16,-1 0-6 0,4-2 23 15,-1 0 10 1,1-3-5-16,-1-2-2 16,-3-1-5-16,1 0-2 15,-1 1 1-15,-2-1 1 0,2 1 1 16,-2-1 1-16,-1 1 0 16,1-3 0-16,-1 2-2 15,3-5-2-15,4 1 1 16,-7-4 1-16,-2 3-1 15,-4 0-1-15,1-5 1 16,2 0-1-16,1-2 2 16,-1-1 1-16,1 0 1 0,-7 0 2 15,1-2-3-15,-1 2 0 16,1-2-3 0,2-1-1-16,-2-4 1 15,-1 2 2-15,4-6-1 16,-4-2-1-16,-2 3-2 15,0 0 1-15,-1 2-1 16,1 3 0-16,-1 5 2 0,-2 0 2 16,2-2-1-16,-5-3 2 0,3 3-4 15,-4-1 0-15,1 1-1 16,-1-3 0-16,4-3 2 16,0 3 0-16,2 3 0 15,-2-1 2-15,-4 1-1 0,1 2-1 16,-1-2-2-1,1-1 1-15,0 4 1 16,-1-4 2-16,1-2-1 0,5 0-1 16,-2 0 1-16,-3 0-1 31,-1 3-3-31,1-1 2 16,2 3 1-16,4 3 2 15,2 3-3-15,4-1 0 0,-1 1-1 16,7-6 0-16,2 0-3 0,1 1 1 15,2-1 2 1,-5 3 1-16,-1 2 1 16,-5 1 0-16,-1-1 0 15,1 6 0-15,-1 3 0 16,-2 2 2-16,-1 3-3 0,1 2 0 0,-7 3 1 16,-2 0 0-16,-3 0 0 15,-4 0 0-15,-2 3 0 16,-6 0 2-16,-4-1-3 15,-5 1 0 1,-3 0 1 0,-6 2 2-16,0 1-1 15,-3-1-1-15,-4 0 1 0,-2 1-1 16,0-1-9-16,0 0-2 16,0 1-12-16,-3-4-3 15,0 1-13-15,0-3-3 16,0 0 23-16,-6-2 10 0</inkml:trace>
  <inkml:trace contextRef="#ctx0" brushRef="#br0" timeOffset="375.5113">18162 11070 288 0,'-6'3'107'0,"6"-3"-83"0,-3 0-3 16,3 0-4-16,0 0-15 15,0 0-1-15,0 5-1 16,3 0 0-16,3 3 0 16,3 0 0-16,6 0 2 0,3 0-1 15,5 0 2-15,4-3 0 16,3 3 1-16,0-2 0 15,-1-1 0-15,-2 0 2 16,-6 0 1-16,-3 1 1 16,-6 2 2-16,-6 5 10 15,-9 3 5-15,-6 2-11 0,-3 6-5 16,-6 3-6-16,-3 2 0 0,-3 2-7 16,1-1-1-16,-4 1-64 15,0 1-27 1,0-5 49-16,6-9 23 15</inkml:trace>
  <inkml:trace contextRef="#ctx0" brushRef="#br0" timeOffset="3240.1006">7009 14102 232 0,'-3'0'88'0,"3"-5"-69"0,0 5 8 0,0 0-1 16,0 0-21-16,3-3-4 16,0 3-7-16,3-2-1 15,3-1 4-15,2 0-1 0,4 1 0 16,3-4 0-16,3 4 3 0,6-1 2 15,3 3 2 1,5 0 5-16,7 0 5 0,3-2 2 16,5 2 0-16,1 0-3 15,2 0-2-15,4 0-4 16,2 2 1-16,1-2-2 16,8 0 2-16,1 0-2 15,2 3 2-15,-2 2 0 16,2 0 3-16,4-2-1 15,2 0 2-15,3-1-4 16,1 4-2-16,2-4-2 16,3 1 0-16,4 0-2 15,2-1 2-15,-6 1 0 16,4 0 1-16,2-3 4 16,3 2 5-16,-3 1-16 15,1 2-5-15,2-2 13 16,3 2 5-16,6 3-7 0,-5 0-3 15,-1 0 0 1,3 2 1-16,0 1-5 0,0 2 1 16,-2-2 1-16,26 2 3 15,-6 0 0-15,-3 1-1 16,-6-4 1-16,0 1-1 0,0-1-5 0,3 1 1 31,0-1 0-31,-2-2 2 0,2 0 1 16,0 3 3-16,-6-6-1 0,0 0-1 31,3 3 1-31,6 3-1 0,-6-6 0 16,1 1 0-16,2-4-3 15,3 1 2-15,-6-3 1 0,3-3 0 0,3 1 0 16,0 2 0-16,-9-3 4 16,1-2 5-16,-1-1-5 31,0 4 0-31,-3-1-2 15,-3-2-2-15,3-1 1 0,-2 4 1 16,2-1-1-16,-3 1-1 16,0-4-8-16,3 4-5 15,-2-1 15-15,2-2 8 16,-3-3-4-16,0 2-3 16,0 4 0-16,4 2 0 15,-4-3-1 1,-3-2 1-16,3 0-4 0,0 2 0 15,-2-2 1 1,-4-3 2-16,3 0-3 0,0 0 0 16,1 0 3-16,-1-3 1 15,-3 1-1-15,6-1-2 16,-6 1 1-16,7-4-1 16,-4 1 0-16,0 0 2 15,0-3-1-15,-2-3 2 0,-4 1-2 16,3 5 2-16,-9-1-2 15,1 1-1-15,-4 0 1 16,0-3 1-16,-5 0 1 16,2-2 3-16,1-3-3 15,-1-1 0-15,0 4-1 16,4-1 1-16,-7-2 0 16,0 0 1-16,-2 3-2 15,2 2-2-15,1 0 1 16,-4-3 1-16,-3 1-1 15,1-6 2-15,-4 3 0 16,4-3 1-16,-4 0-5 16,4-5 1-16,-4 3 0 15,1-4 2-15,-1-1-1 16,-2-1 2-16,-1 0-2 16,1 3 2-16,-4 3-2 15,1-1 2-15,-4 1-2 0,4-3 2 16,-4-3-2-16,1 0-1 15,-1-2-2-15,4-1 1 16,-1-4 1-16,1 4 0 16,-7-2 0-16,1 3 0 15,-4-3 0-15,1 5 0 16,0 0 0-16,-4 3 2 0,1-3-1 16,5 1-1-1,-5-6-2-15,0 0 1 16,-1-3 1-16,1-2 0 15,2-1 0-15,4 4 0 0,-4-1 0 16,1 3 0-16,3 0 0 16,-4 0 2-16,-2 0-1 15,-4 2-1 1,1-2 1-16,3-2-1 16,2-4 0-16,-2-2 0 15,2 3 0-15,1 0 2 0,-3-1-3 16,-1 1 0-16,4 2 1 15,-1-2 0-15,4 0 0 16,-1 2 2-16,-2 0-3 0,0 1 0 16,-1-1 1-1,-5 5 0-15,-1 1 0 16,1 2 0-16,-3 3 0 0,-1 5 0 0,-2 3 0 16,-3 3 0-16,-7 2 0 15,-2 3 0 1,-3 2-3-16,-3 3 2 15,-6 0-1-15,-3 3-2 16,-4 0-2-16,-2 2 1 16,-3-2 1-16,0 2-1 15,-6 3 1-15,6 0 3 0,-6 0-2 16,3-3-1-16,-3 3 0 16,6-2 3-16,-6 2 0 15,3 0 1-15,-3 0 0 16,3-3 0-1,0-2-3-15,3 2 0 16,-3 0-1-16,3 1 0 0,-3-1 0 16,3 0 0-16,-3 1 0 15,0-1 3-15,0 1 2 16,-3 2 2-16,0-3 1 0,3 0 0 16,-3 1-5-16,-3-1-1 0,-3 0-4 15,0-2-1-15,-3 0-3 16,-3-1-1-16,-3 1 6 15,-3 0 4-15,0 0 2 16,1 2-1-16,-1 0 1 16,0 1-1-16,0 2 0 15,0 0 0-15,0 2 0 32,3-2 0-32,4 0 0 15,2 0 2-15,0 3-3 16,3-3 0-16,3 0 1 0,3 0 0 0,0 0 0 15,6 0 0-15,6-3-5 16,3 3-1 0,5 0 9-16,4-2 7 15,3-1-4-15,6 0-1 16,-1 1-3-16,-2-1 1 16,-3 3-2-16,-3 0 2 15,-6 0-2-15,0 3 2 16,-7 2-2-16,-2 3-1 0,-6 5-2 0,-3 3 1 15,-6 3 1-15,0 2 0 16,-3 0 0 0,-2 0 0-1,-4 3 0-15,3 0 0 16,-3-1-3-16,3-1 0 0,0-4-1 16,3 1 0-1,0-3-90-15,3-6-41 0,3-10 68 16</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42:21.357"/>
    </inkml:context>
    <inkml:brush xml:id="br0">
      <inkml:brushProperty name="width" value="0.05292" units="cm"/>
      <inkml:brushProperty name="height" value="0.05292" units="cm"/>
      <inkml:brushProperty name="color" value="#FF0000"/>
    </inkml:brush>
  </inkml:definitions>
  <inkml:trace contextRef="#ctx0" brushRef="#br0">7661 8321 176 0,'0'3'68'0,"0"-3"-52"0,0 2 10 0,0-2 4 15,0 0-14-15,0 0-1 16,0 0-7-1,0 0-3-15,0 0-2 16,3 3 2-16,2 0 4 0,1-1 1 0,3-2 4 0,0 0-3 16,3 3 1-16,0-3-1 15,3 0 1-15,3 0-2 16,0 0 1-16,0 3-2 16,5-3 2-16,-2 0-2 15,3 0 2-15,-3 2-2 16,0 1 0-16,-3 2-1 15,2-2 0-15,-2 0-4 16,3 2-1 0,-3 0-1-16,3-2-2 0,0-1 7 15,2 1 5-15,1-3-8 16,3 0-5-16,0 3-6 16,3-3-1-1,2 2 13-15,1-2 6 16,3 0-5-16,0 0-3 0,2 0-2 0,1 0 1 15,3 0-1-15,2 0-1 16,7-2 1-16,-1-1 1 16,7 3-1-16,-3-3 2 15,-1 3-2-15,-14 0-1 16,-6 0 3-16,11-2 2 16,16-1-2-1,-10 0 0-15,-2-2-3 16,-6 0-1-16,-4 0-8 0,-2-1-2 15,-3-2-91 1,-3 0-41-16,-4-2 72 0,4-3 35 16</inkml:trace>
  <inkml:trace contextRef="#ctx0" brushRef="#br0" timeOffset="1848.1786">8479 8438 248 0,'-3'-3'93'0,"3"3"-72"0,3 3 3 0,-3-3-5 16,0 0-10-16,0 0-3 0,0 0 1 16,0 2 0-16,0 4-3 15,-3-1 4-15,0 3 2 0,0 2-1 31,0 1 0-31,0 2-3 16,-3 3 1-16,0 3-2 16,0-1 0-16,0 3-1 15,0 0 2-15,1 1-1 0,-1-1 2 16,-3 0-2-16,0-3 0 16,-3-2-3-16,0-2-2 15,-3 1 3-15,0-1 0 16,0-1 1-1,-3-3 0-15,1 1-2 0,-1 0-2 0,-3-1 1 16,0 1-1-16,0-3 8 16,-3 0 5-16,1 0-9 15,-1 0-1-15,-3-1-5 16,3 1 0-16,-3-2 2 0,-2 2 0 31,-1 0-3-31,0-1 2 16,0 1 1-16,0-2 2 15,1-1-1-15,-1 0-1 0,0 1 1 16,3-1-1-16,-5-2-5 16,5-1 1-16,-3 1 2 15,3 2 1-15,-2 0 1 16,2 1 0-16,-3-1-3 16,3-2 2-16,0-1 1 0,1-2 0 15,-4 0 0-15,3 0 0 16,0 0 0-16,0-2 0 15,1 2 0-15,-4 0 0 16,3-3 0-16,-3 3 0 16,4-3-3-16,-1 3 2 15,0-2 10 1,0 2 3-16,0 0-5 0,1-3-4 0,-4 0-2 16,0 1-1-16,0-1 0 15,-2 0 0-15,-4 1-3 16,3-1 2-16,-3 1-8 15,4 2-2 1,-1 0 6-16,0 0 2 16,0 0 11-16,1 0 5 15,-1 0-15-15,0 0-8 16,-2 0 5-16,-1 0 1 0,0 0 4 16,0 2 2-1,1 1-1-15,-4-1-1 16,3 4 1-16,-2-1-1 15,2 0 0-15,0 3 0 16,3 0 0-16,1 0 0 0,-4 0 0 0,-3 0 2 16,6 0-1-16,1 0-1 15,2 0 1-15,3 2-1 16,-6 1 2-16,7 2 3 16,2 0-2-1,6-2-2-15,3-3-11 16,3 0-4-16,3-3 0 15,3 1 1-15,3-4-1 16,3-2-1-16,3-2 3 16,3-4 3-16,0-2 0 15,3-2 1-15,0-4-2 16,3-1 1-16,0-1 0 16,0 0 3-16,3-3-1 15,0 3 2-15,-4 1 3 0,4 1 1 0,-3 1 5 16,-3 5 2-16,-3 3 6 15,0 2 3-15,-6-2 0 32,0 5 1-32,0 0-6 0,-3 3-2 15,-6 5-4-15,-3 2-1 16,-6 3 1-16,-2 3 0 0,-4 3 2 0,0 5 1 16,0 2-1-16,3 0 1 15,0-2-4-15,7-3 0 16,-1 1-1-16,3-7-2 15,3-1-2-15,3-4 1 16,3-2 1-16,6 3 2 16,6-1 12-1,6-2 6-15,9-2-13 16,-7-4-5-16,-2 1-5 16,12 0 2-16,18-1-20 15,-7 1-6 1,-2 0-101-1,-6-1-45-15,-6-7 89 0</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53:05.475"/>
    </inkml:context>
    <inkml:brush xml:id="br0">
      <inkml:brushProperty name="width" value="0.05292" units="cm"/>
      <inkml:brushProperty name="height" value="0.05292" units="cm"/>
      <inkml:brushProperty name="color" value="#FF0000"/>
    </inkml:brush>
  </inkml:definitions>
  <inkml:trace contextRef="#ctx0" brushRef="#br0">8533 7054 236 0,'-3'2'90'0,"3"-2"-70"0,-3-2 8 0,3-1-2 16,0 3-10-16,-3 0-1 16,-3 0-3-16,0-2 0 15,0 2-6-15,-3-3 3 0,0 0 1 16,0 1-1-16,-3-1 2 0,0-2-2 16,-3-1 0-16,-2 4-3 15,-4-1 1-15,0-2-2 16,-3-1 0-16,0 4 5 15,-3-3 6-15,1 2-10 16,-4-2-4 0,0 2-3-16,0 0-1 15,1 1 2-15,-1-1 0 16,3 3-3-16,0 0 2 16,0 0 1-16,1 0 2 0,2 3-1 15,-3 2 2-15,0 0-2 16,-2 3 2-16,-1 3-2 15,0-1 2-15,0 4-2 16,0 1-1-16,1 1-10 16,2 3-4-16,3 2 0 15,3 5 1-15,3 4 5 16,4 1 3-16,2 6 0 16,6 6 4-16,0-1-2 15,6 0 1-15,0-2 2 16,3 2 0-16,3-2-3 15,6 2 0-15,5 1-3 16,4-1-1-16,6-2 4 16,9-1 1-16,8-2-1 15,4-5 0-15,3-5 2 16,8-3 0-16,10-9 1 16,8-7 2-16,3-5-1 0,4-6 2 15,2-7 0-15,0-9 1 16,1-5 2-16,2-5 1 0,-9-8-1 15,1 0 1 1,-7-2-4-16,-2-6 0 16,-7-3 1-16,-8-5 2 15,-13-3 6-15,-11-2 4 16,-15 0-6-16,-12-8-3 0,-12 8 4 0,-9 2 5 16,-3 6-2-16,-6 8 0 15,0 4-13-15,-2 9-5 16,-4 8-47-16,-3 8-21 15,-6 5 37-15,7 5 17 16</inkml:trace>
  <inkml:trace contextRef="#ctx0" brushRef="#br0" timeOffset="5961.1955">8548 7840 204 0,'-3'0'77'0,"3"-3"-60"0,0 3 6 0,0 0 1 16,0 0-9-16,0 0 0 16,0 0-5-16,0 0 1 15,0 0-6-15,0 5-5 0,0 1-1 32,0 1-1-32,3 4 0 15,0 0 8-15,0 2 4 0,-1 3-8 16,4 0 0-16,0 0-2 15,3 2 0-15,0 1 0 16,0-1 0-16,3 3-3 16,0 3 2-16,0 3-1 0,0 2 0 15,3 2 0-15,-3-2 0 16,0 6 0-16,2-3 0 16,-2-1 2-16,0 1 2 15,0 0-1-15,0 0-1 16,0-3 1-16,0 0-1 0,0 0 2 15,0 0 1-15,0 0-1 32,-1-2-2-32,-2-1 1 15,3 3-1-15,-3 0 0 16,0 3 0-16,0-3 0 16,0-2 2-16,0-1-1 0,-3-2-1 15,0 0 1-15,0-1-1 16,0-1 0-16,0-1 0 15,0 0 0-15,0 0 2 16,0 0-1-16,0-2-1 16,-1-1 1-16,1-2 1 15,-3-3-1-15,3 6-1 16,0 5 1-16,0 2 1 0,0-2 1 0,0 0 1 16,3 0 0 15,-3-3 0-31,3-3-2 0,-3 1-2 0,0-1 1 15,0 1 1-15,0-3-1 16,0 2 2-16,0-2-2 16,0 3-1-16,0-3 1 15,0-1-1-15,2 1 0 16,-2 0 0-16,3 0-3 16,-3-3 2-16,0-2 1 0,3 5 2 15,-3-3-1-15,3 6-1 16,0 4 1-16,0 4-1 0,0-3 0 15,-3-1 0-15,0-1 0 16,0-4 2 0,0-5-1-16,0 3-1 0,3 3 1 15,0-1-1 1,-4 3 0-16,4-2 0 16,-3-3 0-16,3 0 0 15,0 0 0-15,3-1 2 16,0-1-3-16,0-1 0 15,-3 3 1-15,6-3 0 16,-3 0 0 0,0 0 0-16,-1 1 0 0,1-1 0 15,3 0 0-15,3 0 0 0,-3 1 0 16,3-1 0-16,0 0 0 16,3 3 2-16,5 2-1 15,4-2 2-15,-3 0-2 0,3 0-1 16,-4 0 5-16,4-3 4 15,0 6-3-15,3-9 2 16,-1 1-5 0,1-1 0-16,-3 1-1 15,-3-3-2-15,0 3 1 16,2-3-1-16,-2 2 2 16,0-2 3-16,-3 3 0 15,0-6 2-15,-4 3-4 16,-2-6 0-16,0 1 1 15,-3 0 0-15,-3-3-5 16,0 2 1-16,-3 1 2 16,0-3 1-16,0 3-1 15,-4-1-2-15,1 1-2 0,-6-3 1 16,0 0 3-16,0 0 1 16,0 0-1-16,0 0-2 15,0 0 3-15,0 0 0 16,-3 0-1-16,0-3-2 15,-2-2 9-15,-4 0 4 16,0-6-17-16,3 6-7 16,0 0 0-16,0-3 4 0,-9-8 4 15,3 3 4 1,3-1 0-16,0 4 2 16,0 2-2-16,3 0 2 0,0 0 7 0,3 3 3 15,0 2-6-15,3 0-4 16,0 3-2-16,0 0 1 15,9 6-12-15,3 2-6 16,3 2 6-16,-3-2 5 16,-3 0 4-16,9 3 1 15,15 12 0-15,2 1 0 0,-2 5 0 32,0-7 2-32,-6-4-1 15,-4-2-1-15,-2-3 1 16,-6-2-1-16,0-1 8 15,-6-2 5-15,-3-2-9 16,0-4-1-16,-6-2 3 16,0 5 4-16,-3 3-1 15,-6-2 0-15,0 2-5 16,3-3-3-16,3-2-7 0,-6 2-1 16,-9 5-10-16,0 4-2 0,6-6-50 15,-2 2-21-15,2-2 46 16,3-3 22-16</inkml:trace>
  <inkml:trace contextRef="#ctx0" brushRef="#br0" timeOffset="9111.0809">11956 6847 192 0,'3'-2'71'0,"-3"-1"-55"0,0 0 15 0,0 3 3 16,0 0-15-1,-3 0-5-15,0-2-7 16,-3-1 0-16,0 3-4 16,-3 0 0-16,-3 0 3 0,0 0-3 15,-3-2-2-15,0-1 0 0,-3 0 1 16,1 1-1 0,-4 2 2-16,0 0 2 15,-3 0 2-15,0-3 1 16,1 0 2-16,-7 1-1 15,3-1 0-15,-3 0-5 0,0 1-3 16,-2-1 0-16,-1 0-1 0,-3-4 0 16,1 4 0-1,-1 0 0-15,0 1 2 0,0-1-1 16,1 3-1-16,-1 0-2 16,9 0 1-16,3 0 1 15,-11 0 0-15,-16 0 0 16,0 0 0-16,1 3-3 15,-1 2 2-15,4 0 1 0,-1 3 0 16,3 0-3-16,4 0 2 16,-1 0 1-16,0 0 2 15,4 0-1-15,-1 0-1 16,0 0 1 0,0-3-1-16,1 3 0 15,11-3 0-15,6 0 0 16,-9 3 0-16,-5 0 0 15,2 0 0-15,0 3 0 0,3-1 0 16,1 1 0-16,-1 0 0 16,0-1 0-16,0 1 0 15,1-3 0-15,2 2 0 16,-3-2 0 0,3 3 0-16,0-3 0 15,1 2 0-15,-1 1 0 16,0 0 0-16,0-1-3 0,4 3 2 15,-1 1 1 1,3-1 2-16,0 0-3 0,3 0 0 16,-3 0 1-1,3 1 0-15,1-1-3 0,-1 0 2 16,0 3-1-16,3 0 0 16,0 0 0-16,3 0 0 15,3 2 0-15,0-2 0 16,0 3 2-16,3-1 0 15,1 1-3-15,2 2 2 16,0-3-4-16,6-2-1 16,0-3-2-16,2 6 2 15,-2-3 2-15,6 5-1 0,3 8 1 16,0-2 0-16,0-1 3 16,0 0 0-16,0 1 1 15,3 2 0-15,3 0-3 16,0-2 2-16,-1-1 1 15,4 3 0-15,0-2-3 16,3-1 2-16,3-2 1 16,2 0 0-16,4-3-3 15,3 3 2-15,0-3 1 16,8 0 2-16,1-2-1 16,0-4-1-16,-1 1-2 15,1-3 1-15,2-2 1 16,4 0 0-16,3-1 2 15,-1 1 1-15,1-1 1 0,-1-2 2 16,1-2-3-16,0-1-2 16,2-2 2-16,4-1 0 15,-1 4-1-15,7-4 1 16,-4 1-2-16,1-3 2 16,-1-3-4-16,4 1 0 0,-1-1 1 0,4 3 0 15,2 0 4-15,-5-3 2 16,-1-2 2-1,0 0 2-15,4-1-1 0,2 4 0 16,-2-1-8-16,-1 0 0 16,-2 1-1-16,-1-4 2 31,1 1-1-31,2 3-1 0,1-4 1 16,-1 4-1-1,1-4 0-15,-7 4 2 0,-2-4-1 16,2 4 2-16,-5-1 0 15,-1 0 3-15,1 1-3 16,-1 2 0-16,1 0-1 16,-4-3 1-16,-2 0-2 0,3 1-1 15,-4 2 1-15,4-3-1 0,-1 1 0 16,-2-1 0 0,3 3 0-1,2 0 2-15,-5-3 1 16,-1-2 1-16,4 2-2 0,2-2 1 15,1 0-2-15,0 2 2 16,8-2 0-16,-5 0 1 0,2-3-2 16,4 2 1-16,-1 1-2 15,1 0 2-15,-1-1-2 0,4 1-1 16,-7 2 3-16,1 1 2 31,-1-1 7-31,1 1 4 16,-1-1-13-16,-2 0-3 0,-1 1-3 15,1-4-2-15,-4 4 4 16,1-1 0-16,-1-2-2 16,1 2 0-16,2-2 13 15,-5-1 7-15,0 1-6 16,-4-3-3-16,1 0-5 16,-7 0-3-16,1-2 3 0,0-3 0 15,-1-6-1 1,1 1 1-16,0-1-2 15,-1 0 2-15,-2-4 0 16,0 4 1-16,-1-2-2 16,-2 0-2-16,-6 0 3 15,0 2 0-15,-13-7 1 16,-2 5 0-16,-3-3-2 0,-6-3-2 16,-3 1 1-16,-6-1 1 15,0-2-1 1,-3 0 2-16,0 8-2 0,-6-13 2 15,0-1 0-15,-3 3 1 16,-3 1-2-16,-2 2-2 16,-7-1-2-16,0 7-1 15,-6-1-1-15,0 0 3 16,-2 3-2-16,-7 0 1 16,3 0 2-16,-3 2 0 0,1-2-3 15,-1 2 2-15,0-2 1 16,-2 0 0-16,-4 0-3 15,0 2 0 1,-2 1-1-16,-7 2 0 16,1 3 0-16,-1 2 3 15,1 0-2-15,-7 4-1 16,6-4 3-16,-2 0 0 16,-4 3-2-16,1-2 2 15,-1 5-1-15,1 2-2 0,-1-2 0 16,1-1 3-16,-1-2 0 0,1 3 1 15,2 0 0-15,0 0 0 16,4 2 0 0,-4 3 0-16,4 0-3 15,-4-3 2-15,-2 1-1 16,-4-1 0-16,-2 0 0 16,2 6-2-16,4 0 3 15,-1-1 2-15,1 1 0 0,-1-3-1 0,-2 0-2 16,-1 0 1-16,-2 3 1 15,2-1 2-15,-2 3-3 16,-4 1 0-16,1-4-10 16,-4 4-3-16,1-1 18 31,2 0 8-31,1 3-4 0,2 0-2 16,1 0-4-16,-7-3-2 0,4 1-10 15,0-1-4 1,-1 3-33-16,7 0-12 15,-1 0 31-15,4-3 16 16</inkml:trace>
  <inkml:trace contextRef="#ctx0" brushRef="#br0" timeOffset="11517.9604">13920 7990 232 0,'0'3'88'0,"6"-3"-69"0,-9 0-5 0,3 0-7 0,0 0-7 16,0 0 0-16,0 0 0 16,0 0 2-16,0 0-1 15,0 0-3-15,0 0 1 0,0 0-4 0,0 0-1 16,0 0-2-16,-3 3 0 16,3 2 7-16,-3-2 2 15,3 2 5-15,0 0 1 16,0 1-1-16,-3-1 1 0,3 3-2 15,-3 0 2-15,0 2-2 16,3 1 2-16,0 2-4 16,-3 3 0-16,0 2-1 31,0 4 1-31,0 1-2 0,0 7 2 16,0-4 0-1,1 3 1-15,2 3-5 0,0 0 1 16,0-1 0-16,0 1 0 15,2 3 2-15,-2-1 1 16,0 3-1-16,3 0-2 0,0 0 1 16,0 0 1-16,0 0-1 15,0 3-1-15,0-3 1 16,0 0-1-16,0-5 0 16,0-1 0-16,0 1 0 15,0 0 0-15,0 2 0 16,0 3 2-16,0-2-1 0,3 2-1 15,-3 0 1-15,3 0-1 16,-3 0 0-16,0 0 0 16,0-3 0-16,0 1 0 15,0-1-3-15,0-2 2 16,0 0 1 0,0 2 2-16,0 0-3 15,3 1 0-15,0 2 1 16,0-3 2-16,0 1-3 0,0 2 0 0,3-6 1 15,-1 4 2-15,-2-3-3 32,3-1 0-32,-3 1 1 15,3 0 0-15,-3 2 0 0,0 3 2 16,3 0-1-16,3 0 2 0,-3-2 0 16,0-3 1-16,-3-1-2 15,0 1 1-15,0-6-2 16,0 1 2-16,0-6-2 15,0 0 2-15,-3-2 0 32,0-1 1-32,-3-4 0 15,0-1 2-15,0-3-3 0,0 1 0 16,0-3 1-16,0-3 2 16,-3 0-1-16,0-2 0 15,-3 0-3-15,0-3-2 16,0 0-2-16,-3-3 1 0,0 0-1 15,0-2-2-15,0 0 0 16,-3 0 3-16,3-6-2 16,-3 3 1-16,0 0 2 15,0 0 0-15,1 0 0 16,2-2 0-16,0-1 0 16,0 3 0-16,3 0 0 15,0 0 2-15,0-2-3 16,3-1-2-16,0 1 4 15,0-1 1-15,3 3 2 0,0 0 0 0,0 3-2 16,0-1 1-16,3 6 0 16,3 3 3-16,3 2-3 15,0 6 0-15,3 2-1 16,3 3-2-16,-1 0 1 16,1 0-1-16,0 2 0 0,0-2 0 15,3-5 2-15,-3-1 1 16,0 1 3-16,-3-6 1 15,-1 1 1-15,-2-6 0 16,0 2 2-16,0-4 1 16,0-1 3-16,0-5 4 15,0-3-4-15,0-4 0 32,0-7-8-32,0 1-4 15,3-5-1-15,0 2 1 0,0 0-3 0,-4 3-2 16,-2 2-7-16,-3-2-2 31,-3 3-42-31,-6-1-19 0,3-2 38 16,-5-3 19-1</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16:46.337"/>
    </inkml:context>
    <inkml:brush xml:id="br0">
      <inkml:brushProperty name="width" value="0.05292" units="cm"/>
      <inkml:brushProperty name="height" value="0.05292" units="cm"/>
      <inkml:brushProperty name="color" value="#FF0000"/>
    </inkml:brush>
  </inkml:definitions>
  <inkml:trace contextRef="#ctx0" brushRef="#br0">9324 7443 348 0,'-3'-8'132'0,"6"18"-103"0,-6-7 3 16,6-6-4-16,-3 1-10 15,-3-1-1-15,3 3-9 16,3 0-3-16,6 3-3 15,3-3 1-15,15 0 0 0,15-3 3 16,17 6 3-16,13-1 5 0,20-2 3 16,24 0-5-1,9 0-2-15,12 3-3 16,6-8-2-16,-3-1-3 16,-3-1-2-16,-6-1 3 0,-18 2 0 15,-3 4-4-15,-9-4-1 16,-9 4-37-1,-11-1-14-15,-10 0 25 16,-14 1 14-16</inkml:trace>
  <inkml:trace contextRef="#ctx0" brushRef="#br0" timeOffset="1266.6212">14254 10763 356 0,'29'8'134'0,"10"-8"-104"0,12-5 14 0,-16 5-2 16,25 0-15-16,14 0-1 16,25-3-13-16,23 3-3 15,9-2-6-15,14-1-1 0,4 6 1 16,0-3-2-16,6 0 1 0,-12 2 0 16,-3-2 1-1,-12 0 0-15,-9 0 0 16,-15 0-7-16,-15 6-2 15,-17-1-42-15,-13 0-17 0,-17 0 33 16,0-2 18 0</inkml:trace>
  <inkml:trace contextRef="#ctx0" brushRef="#br0" timeOffset="7780.4922">9429 6085 332 0,'-3'24'123'0,"6"-3"-95"0,-3 11-8 0,0-19-9 16,0 11-10-16,0 3 2 15,0 7-2-15,3 3-1 16,0 0 1-16,0-2-1 0,0-1 2 0,0-10-3 15,-1-3 0 1,-2 0-4-16,0-5 1 0,0-5 2 16,0-4 1-16</inkml:trace>
  <inkml:trace contextRef="#ctx0" brushRef="#br0" timeOffset="9286.0669">9664 6361 336 0,'6'18'126'0,"-6"-7"-98"0,9 7-1 0,-6-7-6 16,0 2-9-16,-3 0 1 15,6 3-12-15,0 0-3 16,-4-3 1-16,1-2 4 0,0 2 3 15,3-2-2-15,-3-6-3 16,0 0-14-16,-3 1-4 16,-3-1 9-16,3-8 4 0</inkml:trace>
  <inkml:trace contextRef="#ctx0" brushRef="#br0" timeOffset="9639.6546">9682 6130 316 0,'-3'0'118'0,"3"-2"-92"0,3 4-7 0,3-4-10 16</inkml:trace>
  <inkml:trace contextRef="#ctx0" brushRef="#br0" timeOffset="10389.2631">9827 6361 328 0,'6'31'123'0,"-9"-20"-95"0,9 7-8 0,-3-7-11 16,0 0-9-16,-3-3 0 16,3-3 0-16,0 0 0 15,0 0 0-15,-3 1 2 0,0-6 1 0,-3 2 3 16,3-2 3-16,0-2-4 15,0 2-1-15,0 2-2 16,3-2-2-16,-3-2 3 16,3-4 0-16,-3 1-1 15,3-3-2-15,-3-2-2 16,3-1 1-16,3-5 1 0,0 0 0 16,0-2-3-1,0-1 0-15,0 3 2 16,0-2 2-16,0 7 0 15,0 1-1-15,0 2 5 16,3 8 6 0,0 0 1-16,3 2-7 0,-1 6-2 15,1 3-2 1,0 5-1-16,-3 5 2 16,0-3 1-16,0 4-1 15,-3-4-2-15,0 1-10 0,-3-1-6 16,0-2 19-16,0-5 11 15,-3-1-8-15,0-4-5 16,3-1-1-16,-3-5-1 16</inkml:trace>
  <inkml:trace contextRef="#ctx0" brushRef="#br0" timeOffset="10870.3148">10200 6379 320 0,'14'3'121'0,"-8"-3"-95"0,9 2-6 0,-9-4-9 0,3 2-10 31,-3-3 2-31,3-2 0 15,3 0 1-15,-3-3-2 16,-3 0 1-16,3 2 2 0,-3 1 0 16,0-3 0-16,0 3-3 0,-3 0-2 15,0-1 1-15,0 1-1 16,-6-3-9 0,-3 3-4-16,-3 2-2 15,0 6 8-15,0-6 3 16,0 3 8-16,-6 3 2 15,0 2-2-15,0 3-1 16,0 0-1-16,3 5-2 16,1 8 1-16,5-5-1 15,3 0 0-15,3 3 2 16,3-4-1-16,3 4-1 16,2-8 1-16,4-1-1 15,3 1 0-15,3-3 2 16,6 0-3-16,0 0-2 0,3-3-1 15,-1-3 3-15</inkml:trace>
  <inkml:trace contextRef="#ctx0" brushRef="#br0" timeOffset="14840.3095">10747 5929 336 0,'3'-2'126'0,"-3"4"-98"0,-6-4 1 0,6 4-7 0,-3 1-13 16,0 2-3-16,-3 6 1 15,-3 2 0-15,-2 6-3 16,-7 4-3-16,-3 7 0 0,3 4-1 15,0-2 0-15,3 5-5 16,3-3 1-16,3 6 6 16,3 2 4-16,6 0-1 0,0 1 0 15,6 2-1 1,3-8 0-16,0-5-5 16,3-1 1-16,0 1-7 15,0-8 0-15,3-3-2 16</inkml:trace>
  <inkml:trace contextRef="#ctx0" brushRef="#br0" timeOffset="15391.9749">10810 6228 332 0,'-3'19'123'0,"0"-6"-95"0,0-13-6 0,3 0-10 16,0 3-10-16,3-1 1 15</inkml:trace>
  <inkml:trace contextRef="#ctx0" brushRef="#br0" timeOffset="15570.9244">10813 6265 523 0,'12'-5'0'0,"3"2"1"0,2 1-1 16,1 2 0-1,3 2-3-15,-3 4 2 0,0 2 5 16,0 2 2-1,-9 3 4-15,-3 1 1 16,-3 2 3-16,-6 5 4 0,-3-3-12 16,0-2-4-1,-3 0-12-15,-6-5-6 0,3-1 5 16,-3-2 4-16,0-5 18 16,0-3 7-16</inkml:trace>
  <inkml:trace contextRef="#ctx0" brushRef="#br0" timeOffset="15833.4648">10831 6128 340 0,'14'8'129'0,"1"-19"-100"0,9 6-7 0,-9 7-9 16,0 4-18-16,9-9-4 16,-6 6 5-16,2-3 1 15</inkml:trace>
  <inkml:trace contextRef="#ctx0" brushRef="#br0" timeOffset="16583.3589">11087 6363 324 0,'0'40'123'0,"14"-19"-95"0,-8 0-6 0,0-13-8 15,3 0-9-15,0 0 0 16,3-5-1-16,3-3 2 16,0-8-3-16,3-11 5 0,0-5 4 15,-4-5 3-15,1 0 3 16,-3-3 1-16,-6 6 1 15,-3 0 0-15,-3 4 2 16,-3 4-6-16,-3-1 1 16,-3 6-10-16,-3 0-2 15,1 5-16-15,2 3-8 16,0 2-15-16,3 6-3 16,3-1 10-16,3 4 6 15</inkml:trace>
  <inkml:trace contextRef="#ctx0" brushRef="#br0" timeOffset="17165.3516">11179 6138 340 0,'-9'8'126'0,"0"-24"-98"0,0 35-1 0,3-11-8 0,0 5-8 0,-3 3 3 15,-3 5-12 1,3 0-3-16,0 6 0 15,4 2 9-15,-1 3 4 0,3-1-5 16,3-2-4-16,6-2-13 16,2-6-4-16,4-2 7 15,3-11 3-15</inkml:trace>
  <inkml:trace contextRef="#ctx0" brushRef="#br0" timeOffset="17538.14">11316 6538 340 0,'-12'16'129'0,"6"-8"-100"0,-3 0-9 0,6-6-10 0,0 4-10 15,0-4 0-15</inkml:trace>
  <inkml:trace contextRef="#ctx0" brushRef="#br0" timeOffset="18138.657">11477 6223 384 0,'2'3'143'0,"4"-9"-112"0,-3 20-6 0,-3-14-9 15,0 8-4 1,0-3 6-1,-6 8-5-15,3 0-6 16,1-2-5-16,-1 2 1 0,3-2-2 16,-3-1-1-16,3-2-2 15,0 0 1-15,0 0-6 16,0-8 0-16,3 5 1 0,14-10-2 31,-2 0 5-15,0-1-2-16,3 6 0 15,-3 0 3-15,3 11-1 16,0-3 1 0,-6 5 4-1,-1 0 3-15,-2 3 7 16,-3 0 4-16,-3-3 1 0,-3 3 1 16,-3 3-5-16,-3-3 0 0,-3 0-6 0,0-6-2 31,-2-2-16-31,-1 3-5 15,0-9-23-15,-3 1-10 16,0 0 26-16,-3-6 11 16</inkml:trace>
  <inkml:trace contextRef="#ctx0" brushRef="#br0" timeOffset="18365.9938">11435 6199 380 0,'-6'0'143'0,"15"-8"-112"0,3 3-12 16,-6 0-15-16,3 2-3 16,5-5 6-16,1 5-3 15,0-4 0-15,6 1-2 16,-3 1-15-16,3 8-6 0,0-6 21 15,2-2 9-15</inkml:trace>
  <inkml:trace contextRef="#ctx0" brushRef="#br0" timeOffset="18726.1111">11697 6408 324 0,'0'45'123'0,"3"-34"-95"0,9 15-6 0,-6-18-10 15,6 0-8-15,-1 0 0 0,4-5 2 16,0-3 3-16,3-6-4 15,0-7-1-15,3-5 2 0,-3-6 10 16,-1-5 7-16,-8 0-3 16,0 0 0-16,-9-9-5 15,-3 15-1-15,-6 2-4 16,0-1-1-16,-2 4-5 16,2 5-3-16,0-1-9 0,0 6-5 15,3 3 7-15,3 5 5 16</inkml:trace>
  <inkml:trace contextRef="#ctx0" brushRef="#br0" timeOffset="19239.4803">12024 6472 360 0,'-3'26'134'0,"0"-2"-104"0,0 5 16 0,3-13 1 15,-3 0-19-15,0 0-6 16,-3-6-42-16,-3 1-16 15,-2-3 17-15,-7-11 2 0,-3-7 5 16</inkml:trace>
  <inkml:trace contextRef="#ctx0" brushRef="#br0" timeOffset="20379.5823">12280 6120 344 0,'0'0'129'0,"0"8"-100"0,0-11 2 16,0 3-3-16,3 8-13 15,-3-8 0-15,0 13-1 16,0 8 4-16,0 3-10 0,0 5 2 0,-3 8 3 15,0 0-3-15,3 0 2 16,0 3-5-16,0-8-2 16,0-8 0-16,0 2-1 0,0-7-2 15,0-1-2 1,0-2 1-16,0-3-1 16,0-2 0-16,0-6 0 15,-3-2-7-15,3-3-3 16,0 0-30-16,0 0-13 15,0 0 27-15,0-3 13 16</inkml:trace>
  <inkml:trace contextRef="#ctx0" brushRef="#br0" timeOffset="20991.7005">12494 6165 348 0,'0'-8'129'0,"-2"16"-100"0,-10 10 0 0,9-10-5 16,-6 3-23-16,0 2-4 0,3 11 13 15,0 5 7 1,3 3-7-16,0 2-6 0,9 1 0 16,3-9-1-16,0-2 1 15,0-8-5-15,3-3 1 16,-1-5 4-16,4-8 2 15,-6-5 4-15,3-3 4 0,0-8-4 16,-3-3 2-16,-3-2 2 16,-3-3 1-16,-3-2-6 15,0 2-3-15,0 3-1 16,-3 2-1-16,0-2-5 16,-3 8 1-16,6 0-7 15,-6 5-3-15,3 2-21 16,0 1-7-16,3-3 19 15,3 6 10-15</inkml:trace>
  <inkml:trace contextRef="#ctx0" brushRef="#br0" timeOffset="22034.3647">13111 6204 356 0,'0'35'132'0,"-3"-11"-103"0,-3 15-6 0,3-20-10 16,0 7-3-16,3 1 6 0,-3-3-10 15,0-1-4 1,3-1-1-16,0-7-15 0,0 1-3 0,0-2 9 16,0-4 4-16</inkml:trace>
  <inkml:trace contextRef="#ctx0" brushRef="#br0" timeOffset="22466.4466">13280 6249 340 0,'-6'22'126'0,"0"-4"-98"0,0 17-1 0,6-17-8 16,3 9-6-16,0-1 3 0,3 3-16 15,3-2-6 1,3-6 2-16,0-3 6 0,3-5 3 16,0-7 1-16,6-6 1 15,-3-8 5-15,2-5 4 16,-5-6-4-16,0-2 1 15,-3-6-2-15,-3 1 1 0,-3 0 0 0,0 2 0 32,-6-5-2-32,-3 7 1 0,-3 4-2 15,0-3 0-15,0 8-12 16,-3 2-3-16,6 0-21 16,-3 11-8-16,0-2 18 15,6-1 11-15</inkml:trace>
  <inkml:trace contextRef="#ctx0" brushRef="#br0" timeOffset="22809.1748">13521 6440 348 0,'0'45'129'0,"6"-32"-100"0,3 3-9 0,-3-8-10 15,3-3-4-15,3 3 4 16,3-5-10-16,3-6-4 16,6-10 2-16,-1-3 22 0,-2-8 14 15,0 0-4-15,-3-2 0 16,-3-3-4-16,-6 0-1 0,-6 5-8 15,-9-5-2 1,-3 0-7-16,-6 8-3 16,0-6-11-16,0 14-6 0,0 2-47 15,0 1-21 1,4 7 41-16,2 6 19 16</inkml:trace>
  <inkml:trace contextRef="#ctx0" brushRef="#br0" timeOffset="23260.7562">13822 5932 356 0,'-3'-3'134'0,"3"3"-104"0,6 3 14 0,-6 0-2 31,3-1-22-31,0 4-3 15,6 4-5-15,3 3 0 0,-3 14-6 16,3 5 0-16,-3 13 1 16,-3-6 5-16,-1 9 5 0,-2 2 0 15,-6 3-1-15,-2-3-2 16,-4 3 1-16,-3-10-6 16,-3-1-1-16,0-5-4 15,-3 0-1-15,0-8-8 16,-3-8-4-16,-2-8-37 15,-1 1-17-15,0-4 32 16,0 1 15-16</inkml:trace>
  <inkml:trace contextRef="#ctx0" brushRef="#br0" timeOffset="26712.7199">10798 6112 364 0,'-3'0'134'0,"9"0"-104"0,-6 10-8 0,3-7-6 16,-3 13-4-16,-3 3-2 0,3-4 2 15,0 1-7-15,0 0-1 0,0-3 2 16,0 1-1 0,0-4 0-16,0-2-3 15,0-3-2-15,3 1-21 16,-3-6-11-16,0 0 24 16,3 0 15-16</inkml:trace>
  <inkml:trace contextRef="#ctx0" brushRef="#br0" timeOffset="28782.5787">11807 6226 348 0,'0'-3'129'0,"0"3"-100"0,3 0-2 0,-3-3-8 0,0 3-19 15,0 0-4-15,0-2 19 16,0-4 11-16,0 4-12 16,0-4 2-16,-3 6-2 0,0 0-3 15,0 3-1-15,-3-8-6 16,0 7-1-16,0-2-1 16,0 3 1-16,0 0-4 0,0-3 0 15,-3 2 1 1,3 1 0-16,0 2 0 15,3 3 0-15,-6-5 0 16,7 5 0-16,-10-3-3 16,9 3 2-16,-3 0 1 0,3 5 2 15,-3 1 1-15,3 1 1 0,0 4-2 32,3 5 1-32,0-3-2 0,0 0 2 15,3-2-2-15,0-1-1 16,0 1-2-16,3-6 1 15,-3 0-4-15,3-5 1 16,0 0-44-16,0-3-18 16,-1 1 31-16,1-6 17 0</inkml:trace>
  <inkml:trace contextRef="#ctx0" brushRef="#br0" timeOffset="32206.3337">11334 6503 348 0,'-3'3'129'0,"0"2"-100"0,0 11 2 0,0-10-3 0,-3 7-6 16,-3 0 4 0,0 0-8-16,-3 6 0 15,0-6-11-15,3-2-6 0,0-3-2 16,3-1-23-16,0-4-10 16,0 5 18-16,3-8 8 15</inkml:trace>
  <inkml:trace contextRef="#ctx0" brushRef="#br0" timeOffset="33349.7456">12039 6517 368 0,'-3'10'140'0,"-3"1"-109"0,0 7 2 15,3-7-6-15,-3 2-13 0,-3 0 0 16,0 1-6-16,-3-1 0 16,1 0-5-16,2-2-11 0,0-1-2 15,3-2 5-15,3 0 2 16</inkml:trace>
  <inkml:trace contextRef="#ctx0" brushRef="#br0" timeOffset="38662.903">12685 6181 332 0,'-3'-3'126'0,"3"6"-98"0,-3-1-5 0,3 4-11 15,-3 2-8-15,0 2 0 16,0 6 2-16,0 3 1 0,0 7-3 16,3 3-3-16,3 0 2 15,0 6 4-15,3-6 4 16,3-3-13-16,0-5-5 0,3-2 14 15,3-6 8-15,0-2 7 16,-1-9 2-16,1-7 0 16,0-11 2-16,0-8-10 15,-3-5-2-15,-3 0-8 16,-3-3-2-16,-3 1 0 16,-6 7 0-16,0 3 0 15,-3-1 0-15,-3 4 0 16,0 5 0-16,0-1-9 15,-3 7-2-15,3-1-12 0,0 5-5 0,0 0-18 32,4 3-6-32,2 3 25 15,3 0 12-15</inkml:trace>
  <inkml:trace contextRef="#ctx0" brushRef="#br0" timeOffset="39066.0619">12953 6466 364 0,'-3'16'134'0,"-6"0"-104"0,3 11 12 0,3-11-4 16,-6 2-15-1,-3 1 0-15,0 2-49 16,3-3-20-16,0-2 23 16,1-3 11-16,-1 1 9 0</inkml:trace>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54:00.144"/>
    </inkml:context>
    <inkml:brush xml:id="br0">
      <inkml:brushProperty name="width" value="0.05292" units="cm"/>
      <inkml:brushProperty name="height" value="0.05292" units="cm"/>
      <inkml:brushProperty name="color" value="#FF0000"/>
    </inkml:brush>
  </inkml:definitions>
  <inkml:trace contextRef="#ctx0" brushRef="#br0">10756 6445 160 0,'15'-5'60'0,"-15"5"-32"0,-12 0-20 0,9 0 18 16,-6 0-11-16,-3 0-3 15,0 0-3-15,-2 0-1 0,-1-3-4 16,-3 1-3-16,-6-4 2 0,0-2 4 15,-6 1 4-15,-5-4-2 16,-7 0 0-16,-3 1-1 16,-2-1 0-16,-4 3 0 15,-2 0 2-15,2 3-7 16,0 0-4-16,-2 2 0 16,-7-2 0-16,1 5 1 15,2 0 2-15,1 5-3 16,-1-5 0-16,-2 3 3 15,-7-1 1-15,-5 4-1 16,2 2-2-16,-2 0-2 16,2 2-1-16,4 1 4 15,-1 2 1-15,-2 3-3 16,-1 0 1-16,1 2 0 16,-1 6 0-16,1 0-3 15,5 0 2-15,-2-1 1 16,-3 1 0-16,2-3 0 0,7 1 0 15,2-1 2-15,3 0 1 16,10 0-6-16,5 3 0 16,3 8 3-16,1 5 4 15,5 13-1-15,6 0-2 16,6 1 0-16,3-1-1 16,9-8 0-16,3 0 2 15,6 1-1-15,6-1 2 16,3-2 0-16,6-3 1 0,9-5 0 15,3-3 0 1,8-3 0-16,7-2 0 0,3 0 0 16,8-6 2-16,4-2-1 15,5-3 0-15,7-5-1 16,2 0 0-16,0-2-5 16,1-1-1-16,2 0-2 15,1 0 3-15,2 1 0 16,0-1 3-16,4 0-1 15,-1 3-1-15,0 0 1 16,7-3-1-16,-1 3 0 16,3-2 2-16,0-1-1 15,-2 0-1-15,2 3 1 16,-3-2-1-16,-5 1-3 16,-4 1 2-16,0-2 1 15,1-1 2-15,2 0-1 0,0 1 2 16,1-1 0-16,5-2 1 15,6-1 0 1,4 1 0-16,-1-1-2 0,0-2-2 16,3 0 1-16,6 0-1 15,18 3 0-15,-8-3 0 16,-4-3 0-16,-6 1 0 16,0-1 0-16,-3 3 2 15,3 0-3-15,0-2 0 0,4-1 1 16,-1 3 2-16,-9 0-1 15,3-3-1-15,3 1-2 16,-9-1 1-16,-5 3 1 16,-1 0 2-16,0-3-1 15,4 1 2-15,-7-4-2 16,-3 1-1-16,-3 0 5 16,4-3 1-16,2 0 2 15,6-3 0-15,-5-2-2 16,2 0 1-16,-6 5-2 15,-5-13 2-15,-4 0-4 16,-6 2-2-16,-11-2 2 16,-9 0 0-16,-10-6 1 15,-5-2 0-15,-9-3-2 16,-3-2-2-16,-10 2 7 16,-2-2 5-16,-3-1-2 0,-9-4 0 15,-3-4-6-15,-3 1-3 16,-6-3-3-16,-11-2 1 15,-16 2 1-15,-12 5 2 16,-8-2-3-16,-10 2-2 16,1 0-1-16,-24 3 0 15,-13 0 3-15,-14 3 2 16,-21 2-2-16,-20 5-2 16,-10 6 4-16,-26 5 1 15,-28 3-3-15,-11 5 1 0,-39 3-2 16,-17 2 0-16,5 3 4 15,-21 3 1-15,7 0-6 16,20-1 0-16,3 4-10 16,30-6-4-16,15 5-22 15,26 11-8-15,16 2-96 16</inkml:trace>
  <inkml:trace contextRef="#ctx0" brushRef="#br0" timeOffset="1">10851 16875 212 0,'-23'0'79'0,"20"0"-42"0,0 0-28 0,3 0 22 0,0 0-8 15,6 0-1-15,8-3 1 16,16-2 0-16,21-5-12 16,23 2 4-16,16-6 3 0,20 1-6 15,12-5 1-15,18 4 1 16,5 7 3-16,10-7-3 15,3 4 0-15,-3 10-4 16,-3-14 1-16,-1 12-2 16,-8-3 2-16,-15-3-6 15,-9 2-1-15,-14 1-57 16,-16-3-24-16,-15-5-83 16</inkml:trace>
  <inkml:trace contextRef="#ctx0" brushRef="#br0" timeOffset="2">20022 16745 116 0,'-6'-2'46'0,"6"-11"-24"0,0 15-13 16,0-2 16-16</inkml:trace>
  <inkml:trace contextRef="#ctx0" brushRef="#br0" timeOffset="3">20019 16727 246 0,'6'-3'23'0,"0"-2"-13"16,3 5 0-16,6 0 3 0,6 0-1 16,3-3 1-16,8 1 1 15,10-6 4-15,9 5 1 16,14-2 1-16,7 0-7 0,20 2 0 15,9-2-2-15,12-1 1 16,9 6 2-16,9-2 2 16,6 2-9-16,-3 0-2 15,-9-3 1-15,3 0 1 16,-9 3-3-16,-9 0-1 16,-12 0-1-16,-8-2 1 15,-13 2-2-15,-8 0-1 16,-16 0-2-16,-11 0-1 15,-6 2-40-15,-7 1-19 0,-2-3-65 16</inkml:trace>
  <inkml:trace contextRef="#ctx0" brushRef="#br0" timeOffset="4">2264 17971 152 0,'0'-6'57'0,"0"6"-30"0,9 6-23 0,0-6 13 0,18 2 7 15,2-2 7-15,7 0 1 16,12-2 3-16,8-4-19 16,13 1 4-16,14 2 3 0,12-2-6 15,1 0-2-15,14 2-4 16,0-2-2-16,3-1-3 15,-3-1 1-15,0-1-4 16,-3-3 0-16,-8-2-1 16,-10 0 1-16,-9-1 0 15,-5 1 1-15,-7 0-16 16,-14 8-4-16,2 2-47 16,-8 6-19-16,-9-6-35 15</inkml:trace>
  <inkml:trace contextRef="#ctx0" brushRef="#br0" timeOffset="5">12313 17095 108 0,'0'0'41'0,"0"2"-22"0,3 6-9 0,0-2 12 0,0 15 12 16,6 11 6-16,-9 7-8 16,0 11-4-16,0 14-16 15,-3 2-3-15,3 6 1 0,0-6-4 16,0-5-1-16,6-6 0 15,0-7-1-15,0-9 2 16,6-7 1-16,-4-5-12 16,1-6-4-16,0-3-23 15,-3-12-6-15,3-14-58 16</inkml:trace>
  <inkml:trace contextRef="#ctx0" brushRef="#br0" timeOffset="6">12471 17013 108 0,'12'5'41'0,"-1"-2"-22"0,25-3-9 16,-18 0 12-16,6 0-6 15,9 0 1-15,5 0 1 16,16-3 3-16,5 3-11 15,10-5 1-15,5 5 2 0,10-3-5 16,5 0 0-16,12 1-4 16,0-4-3-16,15-1 0 15,1 1-1-15,2-2 2 16,0 3 1-16,9 0-1 16,0-3-2-16,3 3 5 15,0-1 4-15,-3-2-1 16,0 3 1-16,0-3-5 0,3 5-3 15,2-2 0-15,-8 0-1 16,3 5 0-16,-8 0 2 16,-1 0-1-16,-6 0-1 15,6 0 1-15,-3 5 1 16,-6 3-3-16,-3-3 0 16,-3-2 1-16,3 2 2 15,-2 1-1-15,-4-6-1 16,3 2 1-16,-3 1-1 15,-3 5 0-15,1-3 2 16,-4-2-3-16,0 2 0 16,6-5 3-16,-5 5 1 15,17-2-4-15,-15 0 1 0,-6-3-2 16,-8 2 0 0,2-2 2-16,-9 0 2 0,-11 0-1 15,-4 6-1-15,-8-6 1 16,-6 0 1-16,-4 0-3 15,1 0 0-15,-7 0 1 16,-5 0 2-16,-3 2-1 16,-6 1-1-16,-3-1 1 15,-1-2 1-15,-2 0-3 16,-6 0 0-16,-3 0 7 16,-3 0 6-16,0 0 3 15,-6 0 0-15,0 0-7 16,-3 0-5-16,3 8-5 15,-3-2-3-15,3 2 0 16,-3 2 3-16,3 6 1 16,-3 8 1-1,0 16 0-15,3 10 0 0,0 3 0 16,0 8-3-16,0-3 2 16,0 13 1-16,0 9 2 15,-3-9 3-15,3-2 2 16,-3-3-1-16,0-13 1 15,0-8 2-15,3-5 5 16,0-6-4-16,0-2 0 16,0-8-4-16,3-9-1 0,0 4-3 15,0-11-2-15,0 5 1 16,0-8 1 0,3 6-1-16,0-8-1 15,0 5 3-15,-3-3-2 16,0 0-1-16,-3-5 1 15,0 5 1-15,0-2-3 16,-6 2 0-16,0-5 1 16,-3 6 2-16,-6-4-3 15,-6 4 0-15,-8-6 1 16,-4 13 0-16,-15-13 0 16,-8 8 2-16,-22-8-1 15,-8-3-1-15,-9 3 1 16,-9 0-1-16,-21-5 0 0,-12 5 0 15,-6 0 2-15,-9 0 1 16,0-5-4-16,-9 2 1 16,1-2 0-16,-1-1 2 15,-12-2-1-15,1 3-1 16,2-3-2-16,0-2 1 16,-2-1 7-16,-1-5 6 15,3 8-6-15,1-5-1 16,-10 5-1-16,1-3 2 15,2 4-1-15,3-7 2 16,4 9 0-16,-4-8 1 16,9 10 2-16,-2-7 4 15,-1-4-10-15,9 9-2 16,3 2-2-16,1-2 2 0,11 0-3 16,0 5 0-16,3-3-10 15,12 3-3-15,12 0-22 16,6 8-7-16,15 5-74 15,17-13-71 1,22-13 63-16</inkml:trace>
  <inkml:trace contextRef="#ctx0" brushRef="#br0" timeOffset="7">12259 17103 204 0,'0'-6'77'0,"6"4"-42"0,9-4-23 0,-6 1 21 15,15 3-4-15,6-4 3 16,5 1-9-16,13 0-4 16,-3-3-11-16,5 2-5 0,-2 4-2 15,-3-1-4-15,5 3 0 16,1 3-126-1</inkml:trace>
  <inkml:trace contextRef="#ctx0" brushRef="#br0" timeOffset="8">16534 18240 132 0,'-3'-8'49'0,"0"3"-26"0,3 5-16 0,0-2 15 15,-3-4 4-15,0 6 5 16,-3-5-4-16,-6 5-2 15,-3-3-13-15,-3 3 3 0,-3 3 5 16,-2 10-11-16,2 6-5 16,3 2-2-16,3-3 0 15,6-4-6-15,3 4 1 16,6-5-1-16,6-5-1 16,3 3 6-16,3-8 1 15,3 2 0-15,3-5-2 16,5-5 3-16,-5-3 0 15,0 2 1-15,-3-7 0 16,-3 5 0-16,-3-5 0 16,0 8 4-16,-3-3 5 0,-3 2-3 15,-3 6 0 1,0 0-4-16,0 6-1 0,0-1-3 16,3 3-2-16,0 0 1 15,3 5-1-15,3 0-3 16,2 1 0-16,1-4-14 15,6-2-4-15,0-3-29 16,0-2-12-16,0-3-41 16</inkml:trace>
  <inkml:trace contextRef="#ctx0" brushRef="#br0" timeOffset="9">16718 18193 168 0,'-3'-6'66'0,"3"12"-36"0,0-6-35 0,0 0 10 16,0 0 12-16,3 8 9 16,0-3-5-16,0 3-1 15,3 10-12-15,0 1-7 0,0-3-2 16,0 2 3-16,0-4 3 15,-3-4-2-15,0-2-2 16,0-3 4-16,0-2 1 0,-3-3 9 16,0 0 2-16,0 0-8 15,0 0-3-15,0-8 0 16,3-10 1-16,3 4-3 16,3 1-3-16,0 0 0 15,3 0-1-15,-1 7 0 16,4-2 0-16,0 8-3 15,3 6 0-15,0-4-16 16,0 4-7-16,-3 2-36 16,0 2-12-16,-1-2-17 15</inkml:trace>
  <inkml:trace contextRef="#ctx0" brushRef="#br0" timeOffset="10">17069 18214 212 0,'-5'-8'82'0,"7"3"-44"0,-7 5-47 0,2 5 12 15,0 0-2-15,-3-2 1 16,-3 10 8-16,0 0 6 16,0 1-8-16,0 4-2 0,3 1-2 15,3-6-5-15,3 5 1 16,3-4 0-16,6-6 2 15,0 0-8-15,0-3-1 16,0-5-1-16,6 0 2 16,-4-5 2-16,-2-3 2 0,-3 2 1 15,0-2 3-15,0-5-1 16,-3 5 2-16,-6-2 0 16,0 2 1-16,3 8-2 15,3 8-2 1,0-3 3-16,0 8 2 15,6 0 2-15,-3 1 8 16,0 7 4-16,-3-3 0 16,0 1 0-16,-3-6-1 15,-3 6 0-15,-6-4-3 16,-3-1 1-16,-3-4-9 16,-3-2-2-16,-2-8-10 15,-1 0-2-15,-3-5-36 16,3-3-16-16,0-11-39 15,15 6-46-15,3 0 48 16</inkml:trace>
  <inkml:trace contextRef="#ctx0" brushRef="#br0" timeOffset="11">17290 18240 180 0,'-9'0'68'0,"9"0"-36"0,0 0-37 15,0 0 23 1,0 11-1-16,0-3 2 16,-3 5 4-16,3 0-13 15,-3-2-3-15,3-3-1 0,0 5-3 16,3 6-2-16,3-6-3 16,3 0 1-16,0 0 3 15,0-5 1-15,5-2 3 16,4-6 3-16,-3 0-2 15,0-6 1-15,0-2-5 0,-6-2-2 16,0-3 0-16,-3-1-1 16,0 1 0-16,-3 0 0 15,0 0 2-15,-3 10 3 16,0-2 2-16,0 5 1 16,0 5-7-16,0-2-2 15,3 7-3-15,0-2 0 16,0 5 3-16,3-5 2 15,0 6-9-15,2-1-4 16,1-3-32-16,0-2-11 16,0-2-45-16</inkml:trace>
  <inkml:trace contextRef="#ctx0" brushRef="#br0" timeOffset="12">17531 18251 208 0,'0'-5'77'0,"3"10"-42"0,-6 11-45 15,3-6 11-15,0-2 10 16,0 6 7-16,0-4 0 16,0-2 2-16,0 5-11 15,3 1-8-15,0-1-1 0,0-5 2 16,0 2 1-16,0-7-1 0,0 2-2 15,-3-5 1-15,0-5-1 16,0 2-3 0,6-7 0-16,0 2-1 15,0-5 3-15,2-6-2 0,1 6 1 16,-3 0 4 0,0-1 1-16,0 9-6 0,0 10 2 15,0 6 2 1,-3-3 2-16,0 0 3 15,0-3-3-15,0 3 0 16,0-3-1-16,0 3 1 16,-3-8-2-16,0 0-1 15,6 0 1-15,3-2 1 16,0-9-1-16,0-2 2 0,3-3-7 16,0 5-1-16,-1-2-1 15,1 8 4-15,0-3 1 16,-3 16 3-16,0 5 1 15,0-2 3-15,-3-3-1 16,0 5 0-16,0 0-3 16,0 0 1-16,-3 1-18 15,6-1-4-15,0-3-59 16,3-2-57 0,3 3 37-16</inkml:trace>
  <inkml:trace contextRef="#ctx0" brushRef="#br0" timeOffset="13">17959 18285 208 0,'0'0'77'0,"3"6"-42"0,-3 2-37 0,0-8 14 15,3 5 0-15,3 3 3 0,3-3-4 16,0-5 1-1,6 5-3-15,0-5 0 0,-3 0-8 16,0-5 0-16,0 0-1 16,0-3 0-16,-3-5-3 15,-1 2 2-15,-2-2 5 16,-3 0 5-16,-3 5-5 16,-3-6 0-16,0 7 0 15,-3-4 0-15,-2 8-2 16,-1-2-2-16,-6 5 1 15,0 5 1-15,0-2 1 16,-3 8 3-16,3 2 1 16,3-5 1-16,3 5-4 15,0 5-1-15,7-4-1 0,2-1-2 16,2 5 3 0,4-4 0-16,6-1-6 0,6-5 0 15,3 0-19-15,-3-3-6 16,0-5-25-16,3-5-11 15,-4 2-35 1</inkml:trace>
  <inkml:trace contextRef="#ctx0" brushRef="#br0" timeOffset="14">18177 18232 200 0,'0'0'74'0,"0"0"-40"0,3 6-40 16,0 7 40-1,0 0-5-15,-3 3-4 16,0-5-2-16,0 2-13 16,0 0-6-16,3-5-1 0,0 3-2 15,-3-9-1-15,0 4 1 16,0-6 1-16,0 0 1 16,3 0 1-16,0-6-2 15,3 4-2-15,-1-9-4 16,4-10 0-16,3 8 2 15,0-6 1-15,0 6 3 16,3 8 1-16,-3 2-4 16,0 6 1-16,0 2 0 15,0 8 0-15,0 0 0 0,-4 1 0 16,1-1 0-16,0 0 0 16,0 0-9-16,-3 1-2 15,3-4-29-15,-3-2-14 16,0-3-49-1</inkml:trace>
  <inkml:trace contextRef="#ctx0" brushRef="#br0" timeOffset="15">18605 17960 260 0,'-3'-8'96'0,"6"8"-52"0,0 5-51 0,-3-2 14 0,0 8-1 16,-3 2 4-16,0 8 1 16,-3 16 3-16,0-3-7 15,1 11-2-15,-1-5-1 0,0 0-2 16,3-9-2-16,3-4-2 16,0 5 1-16,3-11-28 15,3-3-10-15,0-4-25 16,-1-6-10-16,4 2-13 15</inkml:trace>
  <inkml:trace contextRef="#ctx0" brushRef="#br0" timeOffset="16">18468 18198 252 0,'-3'-5'96'0,"-8"10"-52"0,19-5-45 0,-5 0 18 16,6 0 1-16,3 0 3 15,3-5-8-15,9-1-3 16,3 1-6-16,3 5-9 0,8-2-5 16,1-4-34-16,-3 6-14 15,-1-5-56-15</inkml:trace>
  <inkml:trace contextRef="#ctx0" brushRef="#br0" timeOffset="17">18936 18219 216 0,'-3'-5'82'0,"-9"5"-44"0,3 5-31 0,6-5 18 15,-3 6 4-15,-3-4 5 16,-3 3-10-16,-3 1-4 16,3 2-11-16,0 0-8 0,4 2-4 15,5 3-1 1,6-5 3-16,5 6 2 0,4-4-2 15,0-2 0-15,3 0 5 16,-3 3 2-16,-3-3 9 16,-9 0 2-16,-6 5 5 15,-6-3 1-15,-6-2-12 16,-8 3-4-16,-4-3-16 16,-6-3-4-16,3-2-36 15,4 2-15-15,5-5-75 16</inkml:trace>
  <inkml:trace contextRef="#ctx0" brushRef="#br0" timeOffset="18">17114 18211 112 0,'0'3'44'0,"-3"2"-24"0,3-5-6 0,0 0 15 0,0 8 1 16,0 5 2-16,0-2-6 16,0 2-4-16,0 3-12 15,0-5-6-15,0 2-1 0,6 0-2 16,-6 0 2-16,0 1-11 15,0-6-2-15,0 2-37 16,3-2-16-16,0-3-15 16</inkml:trace>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54:16.466"/>
    </inkml:context>
    <inkml:brush xml:id="br0">
      <inkml:brushProperty name="width" value="0.05292" units="cm"/>
      <inkml:brushProperty name="height" value="0.05292" units="cm"/>
      <inkml:brushProperty name="color" value="#FF0000"/>
    </inkml:brush>
  </inkml:definitions>
  <inkml:trace contextRef="#ctx0" brushRef="#br0">18272 12594 148 0,'-6'-2'55'0,"-6"4"-30"0,3-2-3 15,6 0 23-15,0 0 1 16,0 0 5-16,3 0-13 15,0 0-3-15,9 0-20 16,15 0 2-16,12 0 3 0,23-5 0 16,25 0 0-16,11-1-4 15,12 1-2-15,9 2-2 16,3 3 2-16,-6 0-1 16,-6 0 0-16,-5 0-1 15,-7 3 0-15,-6 0-2 16,-11-3 1-16,-13 0-6 0,-5-3-1 15,-16 0-9-15,-8 1-4 16,-9-1-39-16,-12 3-19 16,-12 3-106-1</inkml:trace>
  <inkml:trace contextRef="#ctx0" brushRef="#br0" timeOffset="1">19710 11261 252 0,'-18'10'93'0,"12"9"-50"0,0 13-50 0,0-14 14 15,-3 11 1-15,0 11 5 16,-3 2 5-16,0 3 1 16,0-3-10-16,3-4 1 0,3-7 1 15,1-4-6-15,2-6-1 16,3-5-4-16,8-6-3 15,7-4 4-15,6-6 3 16,3-3 1-16,0 0 0 16,3-2-6-16,5 0 1 15,-2-1 2-15,-3 1 1 16,-3-5-6-16,-3 2-2 16,-1 0-25-16,-2 2-8 15,-3-7-20-15,-3 3-8 16</inkml:trace>
  <inkml:trace contextRef="#ctx0" brushRef="#br0" timeOffset="2">19754 11628 152 0,'-12'11'57'0,"9"-22"-30"0,0 17-21 0,3-6 17 16,0 0-3-16,3-3 0 15,0-2 5 1,6-8 4-16,0-6-16 0,12-7 8 0,6-17 6 16,3-7 0-16,11-6 2 15,19-7-8-15,2 2-2 16,4 6-11-16,-4 4-5 15,-2 1-2-15,-1 5 1 16,-2 5-1-16,3 9 2 16,-4-1-2-16,-5 0 2 15,-4-2-7-15,-5 5-1 16,0 2-20-16,-1 3-9 16,-2-5-44-16,-3-5-20 15</inkml:trace>
  <inkml:trace contextRef="#ctx0" brushRef="#br0" timeOffset="3">21281 10507 160 0,'-18'-3'63'0,"10"3"-34"0,-13 0-30 0,9 3 12 16,0 5 1-16,-3 2 5 16,0 6-9-16,3 0-4 15,3 5-3-15,0 3-1 0,6 0 0 16,3-1 2-16,6-4 1 16,9-3 7-16,3-8 4 15,-3-11-3-15,0-2 1 16,0-6-5-16,-3-5-2 15,-3-2 0-15,-4-16-1 0,-2-1-2 16,-6-2 1-16,1 0 2 16,-13-3 4-16,3 6 7 15,-3 2 2-15,3 11 4 16,3 3 1 0,3 7-10-16,3 6-3 0,6 13-11 15,3 7-1-15,3 9 0 16,0 11 3-16,3 2 0 15,0-3-1-15,3-5-2 16,-1-2 1-16,1-6-21 16,3-5-8-16,0-6-31 15,-3-4-14-15,3-6-29 16</inkml:trace>
  <inkml:trace contextRef="#ctx0" brushRef="#br0" timeOffset="4">21403 10472 248 0,'-6'8'93'0,"12"27"-50"0,0-4-48 0,-3-17 17 16,0 1-11-16,6 1-1 15,0 0 0-15,0-3 2 16,3 1-65-16,-3-4-73 16,3-10 26-1</inkml:trace>
  <inkml:trace contextRef="#ctx0" brushRef="#br0" timeOffset="5">21380 10303 304 0,'-21'-3'112'0,"21"3"-60"0,0 0-65 16,3 3 17-16,3 2-22 16,3 3-5-16,2 0-61 15,13 0-27-15,3 0 19 16,0-3 14-16</inkml:trace>
  <inkml:trace contextRef="#ctx0" brushRef="#br0" timeOffset="6">21638 10165 244 0,'-32'-8'90'0,"20"8"-48"0,-3 3-38 0,9 2 21 15,-3 3-12-15,0 5-2 16,0 9-9-16,3 1-1 15,6 9-1-15,6 8 0 0,0 5 0 16,6 2-3-16,0-2 2 16,3 0 1-16,-6-10 2 15,0-6-21-15,-3-3-9 16,3-7-35-16,-9-6-14 16,0-5-11-1</inkml:trace>
  <inkml:trace contextRef="#ctx0" brushRef="#br0" timeOffset="7">21460 10456 288 0,'-6'0'107'0,"12"0"-58"0,12 0-55 15,-9 0 19-15,6 0-10 16,5-2 0-16,4 2-6 16,6-3-2-16,-3 0 2 15,0-2-34-15,-1-3-15 0,1-2-59 16</inkml:trace>
  <inkml:trace contextRef="#ctx0" brushRef="#br0" timeOffset="8">21796 10155 216 0,'-21'0'82'0,"15"8"-44"0,-2 0-36 0,5 0 19 15,0 2-7-15,0 14 2 16,3 0 0-16,0 5-1 15,6 5-7-15,0 3-5 0,2 3 0 16,4 0-2-16,0-3 2 16,0-3-15-16,-3-7-5 15,0-6-53-15,-3-5-21 16,-3-6-3 0</inkml:trace>
  <inkml:trace contextRef="#ctx0" brushRef="#br0" timeOffset="9">21713 10422 272 0,'-6'-3'101'0,"12"1"-54"15,3-4-53-15,0 4 19 0,3-4-10 16,6 1-2-16,2 0-11 16,1 0-6-16,3-1 8 15,3 1-47-15,-3 2-20 0,-4 1-19 16</inkml:trace>
  <inkml:trace contextRef="#ctx0" brushRef="#br0" timeOffset="10">22779 9774 4 0,'0'5'0'0</inkml:trace>
  <inkml:trace contextRef="#ctx0" brushRef="#br0" timeOffset="11">22017 10414 144 0,'0'0'55'0,"2"0"-30"0,-2 0-10 0,0 0 20 15,0 0-4-15,0 0-1 16,6 3-12-16,0-3-4 0,0 0-8 16,0 0 3-16,0 0 1 0,3 0-5 15,3 0-1-15,0 0-2 16,3 0-2-16,0-3 3 15,-3 0 0-15,0 1-6 16,-3-4 0-16,-1 1 5 16,-2 0 6-16,0-3-4 15,-3 0 0-15,-3 0-2 16,0 0 1-16,-6 0-2 16,-3 0-1-16,-5 0 1 15,-1 3-1-15,0 2 0 16,0 1 2-16,0 2-1 15,0 0 2-15,0 2-2 16,0 6 2-16,3 0 0 16,4 5 1-16,2 3 2 0,0 0 3 15,3 0 5 1,6 0 3-16,6 2-5 16,2-2 1-16,4 0-6 0,9-8-2 15,0-5-5-15,-3-3-2 16,0-3-21-16,-1-2-10 15,1-6-34-15,0 3-15 16,0 0-27 0</inkml:trace>
  <inkml:trace contextRef="#ctx0" brushRef="#br0" timeOffset="12">22293 10311 208 0,'-3'2'79'0,"6"1"-42"16,0 8-19-16,0-3 23 0,3 2-15 15,0 1-2-15,0 2-10 16,0-2-4-16,-6-1-5 15,6-2-4-15,-3-3 2 0,-3 1 0 16,0-6 1-16,0 0-2 16,0 0 1-16,-3-3-2 15,-3-2 2-15,6-3 0 16,0-3 1-16,0 1 0 0,0-1 0 16,0 1 0-16,9 2 0 15,0-3 0-15,6-2 2 16,0 2-5-16,0 1-1 15,-1 2-7-15,1-3-3 16,0 3-41-16,0 0-18 16,0 3-53-1</inkml:trace>
  <inkml:trace contextRef="#ctx0" brushRef="#br0" timeOffset="13">22508 10292 252 0,'-3'16'93'16,"6"-11"-50"-16,3 1-46 0,-3-4 16 0,3 1 6 16,2 2 5-16,1-2-1 15,6 0-2-15,-3-3-11 16,3-3-6-16,0 0-1 0,-3-2-2 16,0 0 2-16,-6-6-2 15,6 3-1-15,-6-5 1 16,-6 0 1-16,-3 0-3 15,-3 2-2-15,-6 6-5 16,-3 2-2-16,-3 0 2 16,0 9 5-16,3 2 2 15,0 5 3-15,3 0-3 0,4 3 0 16,-1 0 5 0,6 2 2-16,3 1 4 0,6-1 1 15,3-2-5-15,11-3-4 16,-5-2 1-16,0-3 0 15,6-3-15-15,-3-5-4 16,0-2-23-16,0-4-8 16,-4-4-26-16,-2-1-9 15,-3 1-9 1</inkml:trace>
  <inkml:trace contextRef="#ctx0" brushRef="#br0" timeOffset="14">22707 10279 204 0,'-3'13'77'0,"6"-10"-42"0,0 0-26 15,0 2 22-15,3 0 3 16,0 3 4-16,3 3-12 16,-6-3-5-16,0 0-12 15,0 0-4-15,-3-3-1 0,0-5 0 16,0 0 0-16,0 0 4 16,0-5 3-16,3-1-6 15,0-2-1-15,-3-5-2 16,9-8-2-16,-3 2 1 15,6 1 1-15,-1 2-1 16,1 3 2-16,9 5-2 16,-6 3-1-16,0 5 5 15,3 7 1-15,-6 7 0 16,3-1-1-16,-3 0-1 16,-1 0 0-16,-2 1-5 0,-6-4-1 15,6-2-24 1,-3-3-10-16,0-5-19 0,-6 0-8 15,9-8-30 1,-6-5-42-16,3-5 43 16</inkml:trace>
  <inkml:trace contextRef="#ctx0" brushRef="#br0" timeOffset="15">22981 9890 280 0,'0'-10'104'0,"0"7"-56"16,0 3-41-16,0 0 30 15,9 10-18-15,0 12 3 16,3 4 3-16,0 14-14 16,-3 5 5-16,2 0 2 0,-2 5-8 15,3-5-1-15,0-5-5 16,0-3-1-16,-3-8-12 16,-3-5-7-16,6-6-22 15,-6-5-11-15,-3-5-21 16,0-5-8-16,-3-3-40 15</inkml:trace>
  <inkml:trace contextRef="#ctx0" brushRef="#br0" timeOffset="16">22871 10123 312 0,'-15'-5'115'0,"15"10"-62"0,0-13-60 0,6 8 21 16,3-3 9-16,6 1 7 15,6-6 0-15,11-5 2 16,7-1-18-16,6-2-10 0,-1-2-4 16,-8 2-31-16,3-2-12 15,-1 4-119 1</inkml:trace>
  <inkml:trace contextRef="#ctx0" brushRef="#br0" timeOffset="17">23820 9906 144 0,'3'-8'55'0,"0"5"-30"0,0 1-12 0,-3 2 19 15,3 0-1-15,-3 0 4 16,0 0-4 0,0 0-1-16,0 0-17 0,0 0 10 0,0 5 13 15,-6 6-13 1,-3 5 0-16,-6 5-1 16,-5 10-6-16,-1 6-1 15,0-2-9-15,6-3-4 16,0-3-8-16,3-5-1 15,0 2 3-15,3-13 2 16,3-2-25-16,1-3-9 16,-1-3-13-16,3-5-5 15,0-5-36-15,0-6-46 16,-3-2 41-16</inkml:trace>
  <inkml:trace contextRef="#ctx0" brushRef="#br0" timeOffset="18">23555 9956 260 0,'-9'-5'99'0,"9"5"-54"0,-3 0-24 16,3 0 30-16,0 0-14 16,0 0-3-16,3 5-5 15,3 3-1-15,6 3-15 16,9 2 1-16,3 13 2 0,12-7-6 16,-1 0-1-16,4-1-5 15,-6-2-3-15,3-3-22 16,-4-2-9-16,-2-3-38 15,0-3-16-15,-6-2-66 16</inkml:trace>
  <inkml:trace contextRef="#ctx0" brushRef="#br0" timeOffset="19">24005 10059 296 0,'6'3'110'0,"3"18"-60"0,3 3-32 0,-3-13 28 16,-3 5-11-16,-1-3-3 16,-2 3-16-16,-3 5-7 0,-3 5-6 15,-5-2-27-15,-1-3-11 16,-21 0-128-16</inkml:trace>
  <inkml:trace contextRef="#ctx0" brushRef="#br0" timeOffset="20">21823 10903 80 0,'0'-2'30'0,"3"-1"-16"0,-3 1 1 0,0 2 13 16,3 0 7-16,-3-3 3 16,0 0-1-16,0 3 2 15,0-2 1-15,-3 2 2 16,-3 2-23-16,-3 4 0 0,-6-1 2 16,6 5-8-16,-3 12 0 15,1-7-7-15,2 1-4 16,6-2-6-16,3-1-2 15,9 0 0-15,5-2 4 16,4-1-1-16,6 1-1 16,6-1 5-16,-6 1 3 15,-4 0 5-15,-8-4 5 16,-6 1-2-16,-6 0 3 0,-9-2-8 16,-5-1-2-1,-4-2-3-15,-3 2-2 0,0-2-17 16,3-3-6-16,3 0-18 15,3 0-4-15,6-3-27 16,6-2-9-16,6-3-10 16</inkml:trace>
  <inkml:trace contextRef="#ctx0" brushRef="#br0" timeOffset="21">22049 10901 236 0,'-6'0'90'0,"3"2"-48"0,-3 1-38 16,3 5 21-16,-3 0-3 0,0 11 2 16,-2-4-7-16,-4 1 0 15,3 3-10-15,3-1-4 0,0 3-2 16,3 1-1-16,3-4 0 16,3-2 0-16,3-3 0 15,3-5 0-15,0-5 2 16,0-3-1-16,-1-5 2 15,1-3-4-15,-3-3 0 16,0-2 1-16,-3 0 2 16,-3-1 3-16,-3 4 4 15,0 2 5-15,0 3 1 0,0-1-4 16,3 4 1-16,0 2-9 16,0 0-4-16,3 2 2 15,3 4 3-15,0 1-3 16,3 1-3-16,0 0 1 15,6 0 0-15,3-2-10 16,-3-1-5-16,0 0-21 16,0-5-6-16,-4-2-22 15,1-4-7-15,-3 1-34 16</inkml:trace>
  <inkml:trace contextRef="#ctx0" brushRef="#br0" timeOffset="22">22198 10906 200 0,'-3'0'77'0,"3"3"-42"0,3-1-41 16,3 9 64 0,0 8-12-16,0-4-8 15,0 1-8-15,0 0-18 0,0-3-1 0,-3 1 2 16,0-4-7-16,0-2-3 16,0-3-2-16,-3 1-1 15,0-6 2-15,3-3 1 16,0-5-8-16,0-8-2 15,3-5-5-15,0-3 0 16,-1 3 4-16,4 3 2 16,0 2 4-16,0 5 1 15,0 6 3-15,3 5 1 16,0 2 10-16,-3 9 3 0,-3 0-1 16,0 7 1-16,-3-2-7 15,0-5-1-15,0-3-4 16,-3-3-3-16,3-2 0 15,0-9-1 1,3-4 0-16,6-4 0 0,0 1-7 16,-1 0 0-16,4 0 3 15,-3 5 4-15,0 2 1 16,0 4-1-16,-3 4 1 16,-3 1-1-16,3 8-3 15,-3-3 2-15,0 8-15 16,0-6-4-16,-3-2-23 15,3-3-8-15,0-7-30 16,0-4-12-16,-3-7 4 16</inkml:trace>
  <inkml:trace contextRef="#ctx0" brushRef="#br0" timeOffset="23">22621 10859 244 0,'3'5'93'0,"0"-3"-50"0,3 4-33 0,0-4 23 16,0 4-7-16,0-4 2 15,2 1-14-15,1-3-3 16,0 0-7-16,0-3-1 0,0-2 1 16,-3 0-2-16,0-3-2 15,-3 0 1-15,-3-3 1 16,-3 3-10-16,-3 0-4 16,-3 3-5-16,-6 0-3 15,-3 5 7-15,-5 2 3 0,2 6 8 16,0 3 6-1,3 2-2-15,6 0 1 0,3 6 16 16,6 5 10-16,0 2-2 16,9-5-1-16,9 1-10 15,3-4-3-15,3-2-7 16,6-5-2-16,-1-4-13 16,7-4-7-16,6-6-33 15,-6-4-16-15,-1-9-74 16</inkml:trace>
  <inkml:trace contextRef="#ctx0" brushRef="#br0" timeOffset="24">23154 10769 316 0,'-6'0'121'0,"9"0"-66"0,0 2-49 16,5 1 25-16,-2 2 3 16,3 6 3-16,3 2-8 15,9 3-5-15,0 2-14 16,3 1-4-16,-3-6-2 0,-4 3-5 16,1-3 1-16,-3-2-27 15,-6-3-9-15,6-8-20 16,-3-6-5-16,0-2-27 15,-3-2-11-15,0-6-11 16</inkml:trace>
  <inkml:trace contextRef="#ctx0" brushRef="#br0" timeOffset="25">23487 10668 300 0,'-3'11'112'0,"3"7"-60"0,-21 19-43 0,15-16 27 16,-3 11 6-16,-6 16 9 15,0 5-14-15,-2 5-7 16,-1 0-17-16,-3-2-9 0,3-6 0 16,0-5-21-16,9-8-6 15,3-8-45-15,12-16-138 32</inkml:trace>
  <inkml:trace contextRef="#ctx0" brushRef="#br0" timeOffset="26">11741 14864 176 0,'-14'-5'68'0,"11"8"-36"0,-6-3-22 16,9 0 17-16,0 0-2 16,0 0 0-16,0 2-6 15,0-2 1-15,0 0-11 16,0 0-1-16,9 0 2 0,-1 0-2 16,4 3 1-16,6 0-3 15,3 2-1-15,12 0-1 16,3 0 2-16,2 1-1 0,1 2 0 15,9-3 1 1,-4-2 1-16,4-1 1 0,5 1 2 16,7 2-3-16,2-2-2 15,1-3 0-15,8-3 1 16,4 1-3-16,2-1-2 16,10 3 0-16,2 0 1 15,0-3-1-15,3 1-1 16,4 2 3-16,-1 0 2 15,6-3-2-15,0-2-2 16,6 2 2-16,1 0 2 16,2-2-4-16,3-3-3 0,3 3 3 15,0 0 3-15,3-3-1 16,6 0 0-16,-3 5-1 16,6 0-2-16,-6-2-4 15,3 2 0-15,0 3 4 16,3 0 2-16,0 0 0 15,-3 3 1-15,-6 0 0 16,-3-1 1-16,24-2-2 16,-15 3-2-16,-12 2 3 15,-11 1 0-15,-10-4-1 16,-12 1-2-16,-8 0-2 16,-10-1-1-16,-8-2-23 15,-7 0-7-15,-2 0-44 16,-6-2-17-16,-10-6-28 15</inkml:trace>
  <inkml:trace contextRef="#ctx0" brushRef="#br0" timeOffset="27">14798 15052 212 0,'-3'0'82'0,"3"0"-44"16,-3 13-38-16,0-5 16 0,-3 6-3 16,-2 7 3-16,-1 0-1 15,0 0 4-15,0-2-11 16,3-4-4-16,3-1-1 0,0-4-4 16,3-2 0-16,0-5 5 15,3-3 2-15,3-5-2 16,3-6-1-16,3-5-3 15,2-2-1-15,1-4 3 16,3 4 1-16,-3-1-1 16,-3 3 1-16,0 3 2 15,-3 5 2-15,3 3 1 0,0 2 0 16,0 6 2-16,-1 2 1 16,1 6-3-1,3-1-3-15,0 6-2 16,0-2 0-16,0-4-4 0,0 1 0 15,3-3-34-15,-3 0-17 16,2-3-42 0,1-5-55-16,-6-5 42 15</inkml:trace>
  <inkml:trace contextRef="#ctx0" brushRef="#br0" timeOffset="28">14917 15147 192 0,'-9'22'74'0,"4"-17"-40"0,-1 21-24 16,6-15 17-16,-3 7-4 15,0 6 0-15,0 0 3 16,3 13 1-16,3-3-14 16,3-2-6-16,5-3-2 0,10-5-3 15,6 0 1-15,9-6-2 16,5-7 2-16,4-3 0 0,9-8 1 16,-4 0-16-1,-2-3-6-15,0 3-40 0,-7 0-15 16,-2 0-33-1</inkml:trace>
  <inkml:trace contextRef="#ctx0" brushRef="#br0" timeOffset="29">15772 15359 180 0,'-21'0'68'0,"21"-3"-36"0,-18 6-29 15,12-3 17-15,-3 8-1 16,-3 3 1-16,-3 4-9 15,0 4-2-15,1 2-5 16,-1 3-1-16,6 0 3 0,3 2-5 16,3-2-1-16,6-3 0 15,6-5 0-15,6-5 2 0,-1-11 3 16,4-8 0 0,3-3 0-16,-3-5-3 0,-3 3-2 15,-3-13 1-15,-3-6-1 16,-3 0 0-16,-3 0 2 15,-6-2-1-15,0 2-1 16,-6-5 1-16,0 5 1 16,3 9 1-16,0 4 3 15,0 8-1-15,3 11 2 16,0 8-2-16,3 8 2 16,9 5 5-16,3 9 4 15,0 7-6-15,0 0-1 16,0-6-5-16,2-1-3 15,4-4-9-15,0-5-5 16,0-8-35-16,0-2-16 0,-3-6-51 16</inkml:trace>
  <inkml:trace contextRef="#ctx0" brushRef="#br0" timeOffset="30">15971 15343 244 0,'-21'-2'90'0,"21"4"-48"0,0 3-49 15,3 17 14 1,6-1-7-16,-3 0 0 16,0-2 2-16,0-4-1 15,0 4-5-15,6-6-2 0,-3-5-74 16,0-5-56 0,0-6 48-16</inkml:trace>
  <inkml:trace contextRef="#ctx0" brushRef="#br0" timeOffset="31">15932 15245 280 0,'-11'-10'104'0,"11"10"-56"0,0 0-60 0,0 0 13 15,5 0-4-15,4 2 1 16,12 1-3-16,3 0-1 16,3-1 3-16,0 1-32 0,-1-3-11 15,7-3-54 1</inkml:trace>
  <inkml:trace contextRef="#ctx0" brushRef="#br0" timeOffset="32">16304 15108 220 0,'-5'-14'85'0,"2"12"-46"0,-6-6-28 15,6 5 21-15,-3 3-6 16,-6 0 2-16,-3 6-12 16,0 1-2-16,0 7-8 15,0 4-6-15,3 9-1 0,3 4-1 16,3 4 0-16,3 5 2 15,3 2 2-15,6-8-1 16,-6 6 2-16,6-8-18 16,0-8-4-16,0-9-40 15,-9-1-84 1</inkml:trace>
  <inkml:trace contextRef="#ctx0" brushRef="#br0" timeOffset="33">16060 15314 264 0,'-3'-3'101'0,"15"3"-54"0,9 0-55 0,-6 0 18 15,9-2-7-15,3-1 3 16,2 1-3-16,4 2 0 16,0-3-1-16,0 0-19 0,11 1-9 15,-2-4-88 1</inkml:trace>
  <inkml:trace contextRef="#ctx0" brushRef="#br0" timeOffset="34">16510 15079 244 0,'-18'-8'93'0,"-3"13"-50"0,-9-5-44 15,19 5 18-15,-1 3 1 16,-3 5 6-16,0 11-7 15,0 3 1-15,3 4-11 16,3 6-4-16,6 11 0 0,3-6-2 16,3 1-1-16,3-6-6 15,0-8-4-15,3-5-32 16,-3-6-15-16,0-7-61 16</inkml:trace>
  <inkml:trace contextRef="#ctx0" brushRef="#br0" timeOffset="35">16266 15319 276 0,'-9'-2'104'0,"12"2"-56"0,6-3-58 0,0 3 16 16,6-3-2-16,5 1 5 16,10 2-5-16,6 0 0 15,-3 2-2-15,2 1-24 0,-5 0-7 16,-3-3-54-1,-3 0-57-15,-6 0 41 0</inkml:trace>
  <inkml:trace contextRef="#ctx0" brushRef="#br0" timeOffset="36">16596 15348 272 0,'-9'8'101'0,"9"-5"-54"0,3 0-55 16,3 5 31 0,3-3-7-16,-3-5-4 15,6-3-1-15,3-2-7 16,0 0-3-16,-3-3 0 0,0-3-1 15,-4 1 0-15,-2-1-3 16,-3 3 2-16,-3 0 1 16,-6 3 0-16,-5 2-3 15,-4 3 2-15,-3 6 1 16,0 4 0-16,3 1 2 16,3 7 3-16,0 3 0 15,6 1 0-15,3-4-3 16,9-2-2-16,3-3 1 0,0 0-1 15,9-2-11-15,0-6-3 16,0-2-31-16,0-6-10 16,-1 1-32-1,-2-12-41-15,-3-1 40 16</inkml:trace>
  <inkml:trace contextRef="#ctx0" brushRef="#br0" timeOffset="37">16757 15348 236 0,'-9'0'90'0,"9"3"-48"0,0 2-40 0,0-5 17 15,0 11-1-15,3 5 3 16,-3 0-2-16,3 0-2 16,-3-3-9-16,0-3-1 0,0-2 0 0,0 0-3 15,0-2-1-15,0-4 8 16,0-2 4-16,0-2-5 16,0-1-1-16,3-16-1 15,0 1-4 1,3-1-1-16,0 4-3 15,3-1-3-15,3 0-1 16,0 3 0-16,-1 2-19 16,7 3-10-16,0 0-10 15,3 3-3-15,-3 0-17 16,0 2-8-16,-3 0-19 16</inkml:trace>
  <inkml:trace contextRef="#ctx0" brushRef="#br0" timeOffset="38">16980 15280 208 0,'0'2'79'0,"-3"4"-42"0,3-4-23 0,0-2 20 16,0 6-11-16,0-1 0 16,3 0-5-16,-3 0 0 15,6 1-9-15,0-1-3 0,3 0-2 16,3-2 0-16,0-3 2 16,0-3-3-16,-3 1-2 15,6-4 2-15,-4-2 2 16,-2 1-2-16,-3-1-2 15,0 0 0-15,-12 0-1 16,0 0-5-16,-3 2 1 0,-5 4-7 16,-1 2-1-16,0 5 7 15,3 3 4-15,0 3 0 16,3 2-2-16,0 0 2 16,6 0 0-16,0 3 1 15,3 5 2-15,6-2-1 16,3-3 2-16,3-3-2 15,0-2-1-15,0-6-30 16,0-2-13-16,-3-3-31 16,8-16-57-1</inkml:trace>
  <inkml:trace contextRef="#ctx0" brushRef="#br0" timeOffset="39">17156 15319 212 0,'-3'8'82'0,"3"0"-44"0,0 5-31 0,0 1 20 16,0 4-5-16,0-2 1 16,0 0-8-16,0-3-4 15,0-5-6-15,0 0-2 0,3-5 3 16,-3-3 1-16,3-11 1 16,3 1-4-16,0-6-3 15,3 0-3-15,3-3 1 16,2 1-1-16,1-1 0 15,3 11 6-15,-3 3 2 16,0 8 0-16,3 5 1 16,0 7-2-16,-4 7 2 15,-5-1-4-15,0-3-2 0,6-2-3 16,-3-3 1-16,0 1-26 16,-3-4-11-16,3-10-67 15,3-5-12 1</inkml:trace>
  <inkml:trace contextRef="#ctx0" brushRef="#br0" timeOffset="40">17501 15026 252 0,'0'2'93'0,"3"4"-50"0,3 7-41 15,-3 0 17-15,0 8-1 16,-3 11 1-16,-3 5-8 15,0 5-4-15,0 3-4 16,0 6-5-16,0-6-1 0,3-6-31 16,0-7-15-16</inkml:trace>
  <inkml:trace contextRef="#ctx0" brushRef="#br0" timeOffset="41">17302 15248 296 0,'0'-3'112'0,"12"3"-60"0,35 0-58 0,-26 0 17 15,6 0-12-15,9-2-1 0,8-4-15 16,7 1-4-16,8-6-101 16,13-7-44-1</inkml:trace>
  <inkml:trace contextRef="#ctx0" brushRef="#br0" timeOffset="42">18129 15272 240 0,'-15'-3'90'0,"9"3"-48"0,-6 8-45 15,6 0 16-15,-5 3 2 16,-7 10 4-16,6 5 2 16,3 1-1-16,0-1-10 15,9-2-9-15,9-3-1 0,0-2-2 16,6-4-2-16,2-4-15 16,4-3-7-16,3-8-16 15,3-3-6-15,6-2-29 16,-7-3-38-1,-2-8 37-15</inkml:trace>
  <inkml:trace contextRef="#ctx0" brushRef="#br0" timeOffset="43">18290 15351 212 0,'-24'0'79'0,"3"3"-42"0,3 18-28 0,12-5 19 16,0 0-8-16,0 0 1 16,4 2-6-16,2-2-1 15,2 0-8-15,10-3 0 0,9 0 1 16,0-2 3-16,3-6 1 15,0-7-1-15,-3-6-1 16,-4-3-1 0,-2 0 2-16,-3-4-3 0,-6-7 1 0,-6 1-5 15,-9 3-2 1,-3-1-16-16,-9 1-7 16,-5-1-31-16,2 3-11 0,3 0-51 31,6-2-28-31,6-6 72 0</inkml:trace>
  <inkml:trace contextRef="#ctx0" brushRef="#br0" timeOffset="44">18382 15102 228 0,'9'0'85'0,"-6"8"-46"0,6 6-30 16,-6-1 22-16,3 8-10 16,-3 5-2-16,0 6-7 15,0 8-2-15,0 2-6 16,-3-5-3-16,3 0 0 0,0-5-17 15,9-5-6-15,0-6-179 32,11-11 79-32</inkml:trace>
  <inkml:trace contextRef="#ctx0" brushRef="#br0" timeOffset="45">18585 15325 228 0,'-15'10'85'0,"12"-2"-46"0,0 19-48 0,3-11 12 16,3 2 9-16,0-2 8 16,3-3 8-16,3 0 3 15,2 1-16-15,4-9 2 0,0-2 1 16,0-3-6-16,3-3 1 16,-3-2-2-16,-3-9 1 15,-12 1-2-15,-3-3-1 0,-3 0-1 16,-6 1 0-16,0-1-24 15,-3 2-11-15,0 4-12 16,0-1-3-16,3 9-37 16,4-4-14-16</inkml:trace>
  <inkml:trace contextRef="#ctx0" brushRef="#br0" timeOffset="46">18757 15341 188 0,'30'15'71'0,"-15"-7"-38"0,0 14-25 16,-6-9 18-16,-3-3 5 0,0 1 3 16,-3-3 1-1,-1-3 4-15,-2 0-22 0,-2-2-5 0,-1-3-1 16,0 0-1-16,-3-8 13 16,3-5 1-1,0-3-17-15,0 0-8 16,3 3-4-16,0 0 1 15,3-1 2-15,3 1 1 16,-6 13-105 15,26-10 14-31,7-4 1 16,-3 4-6-16,3-1 0 0</inkml:trace>
  <inkml:trace contextRef="#ctx0" brushRef="#br0" timeOffset="47">19132 15227 288 0,'-3'-3'107'0,"0"3"-58"0,-3 0-46 16,3 0 21-16,-3 3-12 16,-3-1 1-16,1 4-6 15,-1-1-2-15,3 3-2 16,3 0-5-16,3 2-1 0,6 4-1 16,3 2 0-16,2-1 5 15,4 7 1-15,-3 1 11 16,-3-1 3-16,-9-4 4 15,-3 1 0-15,-3-3-7 16,-6-3 0-16,-3-3-15 16,1-2-3-16,-1-2-22 15,0-4-10-15,3 1-39 16,3-3-13-16,6 0-33 16</inkml:trace>
  <inkml:trace contextRef="#ctx0" brushRef="#br0" timeOffset="48">1788 16536 228 0,'-9'0'88'0,"9"6"-48"0,3 2-36 0,3 0 21 16,-6 8-3-16,3 5 2 16,0 2-7-16,0-1-2 0,0-1-9 15,0 8-4-15,3-8 1 16,-6-2-2-16,3-6-1 0,3-3 1 16,-6-4 1-16,0-1 1 15,0-5 1-15,0-5-2 16,0-9 1-1,0 1 0-15,0-5-4 16,0-3-1-16,0-1 1 16,6-1 2-16,-1 7-2 15,4 0 0-15,-6 3-1 16,9-1 0-16,3 6 2 16,6 3 2-16,-9 5-3 15,0 5-2-15,-3 9 4 16,0-1 1-16,0 8 0 15,-6-5 1-15,0 0 0 0,0-3 1 16,-3-2-2 0,3-3 1-16,-3-8 0 15,0 0 1-15,2-8-5 0,4-6 1 16,-6-4 2-16,9-1 1 16,-6 1-4-16,6 2-1 15,0 3 1-15,3 0 2 16,0 2-2-16,6 8-2 15,-3 3 4-15,0 8 3 16,0 5 3-16,-1 6 3 16,-8 2-5-16,3-2-3 15,-3 2-1-15,3-3 1 16,-9 9-3-16,3-9-2 16,0-2-27-16,0-5-12 0,0-3-19 15,6-3-5-15</inkml:trace>
  <inkml:trace contextRef="#ctx0" brushRef="#br0" timeOffset="49">2306 16608 188 0,'0'-5'71'0,"0"2"-38"0,-3-2-34 15,3 2 12-15,-3 0 4 16,0 1 4-16,0-4 6 0,-12 4 4 15,6 2-15 1,-3 2-6-16,0 6-1 0,0 3-4 0,0 2-2 16,3 3-3-1,-2 0 1-15,5 0 1 0,3 2 0 16,3 4 0-16,6-4 0 16,2-5-3-16,7-5 2 15,-6-5 1-15,3-8 2 16,0-3-1-16,0-3-1 15,-3-2 1-15,-3 0-1 16,0-1 0-16,-6-4 2 16,0 5-1-16,-6-1-1 15,3 1 3-15,0 0 2 16,0 8 0-16,0 5 4 16,3 5-1-16,3 5-1 15,0 4-2-15,3 2-3 16,6-3-2-16,-9 0 1 15,9 3 1-15,-3-3-3 16,8-2 0-16,-2-6-21 16,0 3-10-16,-3-11-24 15,0-2-7-15,0-8-35 16</inkml:trace>
  <inkml:trace contextRef="#ctx0" brushRef="#br0" timeOffset="50">2449 16579 220 0,'-3'0'82'0,"6"2"-44"0,-3 4-38 0,3-1 16 16,-3 6-3-16,3 2 5 15,0 3-8-15,-1 0-1 16,4-3-5-16,-6 5-5 0,3-4-2 16,0-1-12-16,0-5-5 15,-3-3-77 1,6-8-45-16,-6-2 64 15</inkml:trace>
  <inkml:trace contextRef="#ctx0" brushRef="#br0" timeOffset="51">2422 16447 256 0,'-6'-3'96'0,"9"3"-52"0,0 0-54 0,-3 0 14 0,6 3-8 15,0 2 3-15,0 0-24 16,3 0-9-16,0 1-64 16,2-4-28-16</inkml:trace>
  <inkml:trace contextRef="#ctx0" brushRef="#br0" timeOffset="52">2553 16587 228 0,'-3'21'88'0,"3"0"-48"0,0 3-40 15,0-16 16-15,-3 5-7 0,3 0 2 16,0 1-2-16,3-4 2 16,-3-10 0-16,3-5 1 15,0 2-6-15,3-7-2 16,0-6-2-16,0-3-2 16,3 1 1-16,-1-1-1 15,1 3 0-15,3 6 0 16,0 2 0-16,3 8 2 15,0 8 1-15,0 5 1 16,-3 0 0-16,0 8 0 16,0-2-2-16,2-1 1 15,1-4-42-15,6-1-18 16,3-13-62 0</inkml:trace>
  <inkml:trace contextRef="#ctx0" brushRef="#br0" timeOffset="53">3220 16536 200 0,'-3'-5'77'0,"3"-5"-42"0,-3 4-26 0,0 6 22 0,0 3-8 15,-3 0 1-15,-3-1-7 16,0 6-2-16,0-3-9 15,3 6-2-15,0-8 0 0,6 7-7 16,3-2-2-16,6 3 2 16,3-1 1-16,6 4 4 15,2 1 3-15,-2 1 2 16,-6-2 1-16,-3 7 4 16,-9-3 5-16,-9-2-7 15,0 0-1-15,-3-8-3 16,-2-3-1-16,-1-7-3 15,0-4 1-15,3 1-24 16,0-3-8-16,6-2-41 16,3-4-15-16,9 1-24 15</inkml:trace>
  <inkml:trace contextRef="#ctx0" brushRef="#br0" timeOffset="54">3389 16542 252 0,'-9'2'93'0,"6"4"-50"0,0 7-50 0,3-2 14 15,0 4-1-15,0 4 4 16,3-1 6-16,0 1 2 16,3-3-9-16,3-3-5 0,0-2-3 0,6-6-1 15,3-5 2 1,-3-3-3-16,-3-5-2 0,0 0-3 15,-4-5-1-15,1-3 1 16,-3 0 4-16,0-2-1 16,-3 5-1-16,-3-1 7 15,0 7 5-15,0 1 5 16,0 6 2-16,-3 6-6 16,3 1-3-16,0 12-3 15,3-1-3-15,0-2 3 16,0 11 2-16,3-9-4 15,3-4-3-15,0-1-17 16,3 0-7-16,-6-8-40 16,3-10-15-16,0 2-22 15</inkml:trace>
  <inkml:trace contextRef="#ctx0" brushRef="#br0" timeOffset="55">3589 16359 220 0,'-3'-5'85'0,"6"10"-46"0,0-2-41 0,0 2 17 15,3 6 2-15,-1 5 7 16,1 7 0-16,0 7 1 0,0 1-14 16,-3 6 0-16,0-2 2 15,-3 2-5-15,0-11-2 0,0 3-6 16,0-13 0-16,0-3 2 15,0-5 3 1,0-2-2-16,0-6-2 16,3-8-3-16,3-8 1 0,0 3-4 15,6-6 1-15,0 3 0 16,6 3 2-16,0 5-1 16,3 5-1-16,-1 6 7 15,-2 5 3-15,-3 5 8 16,-3 3 5-16,-6 0 0 15,-6 0 0-15,-3 2-10 16,-3-4-3-16,-9-1-9 16,-6-5 0-16,-2-8-17 15,-1 0-6-15,0-8-20 16,3 3-9-16,3-9-28 0,9-2-12 16,6-7 2-1</inkml:trace>
  <inkml:trace contextRef="#ctx0" brushRef="#br0" timeOffset="56">3961 16203 284 0,'-3'0'107'0,"3"5"-58"0,0 1-57 0,0-4 18 16,0 12 0-16,3 12 5 15,-3 6 4-15,0 7 3 16,0 9-12-16,-3-3 1 0,0 5 0 0,3-5-6 15,0-2-3-15,0-6-8 16,0 8-4-16,0-14-47 16,6-17-113-1</inkml:trace>
  <inkml:trace contextRef="#ctx0" brushRef="#br0" timeOffset="57">3839 16465 316 0,'0'-5'121'0,"6"2"-66"0,11 3-60 16,-5-5 20-16,3 5-9 0,3-3 1 16,0 3-6-16,3 0-1 15,3 0 0-15,-1 0-29 0,1 0-13 16,0 0-55-1,3 0-61-15,3-2 48 16</inkml:trace>
  <inkml:trace contextRef="#ctx0" brushRef="#br0" timeOffset="58">4193 16431 264 0,'-24'8'101'0,"21"-8"-54"0,-15 10-48 0,12-7 20 15,-6 15-7-15,-3 1 1 0,1 2-5 16,-1 3 0-16,3 0-5 15,3-1 0-15,6 1 1 0,3-8-5 16,6 3 1-16,3-11-2 16,0 0 0-16,3-11-3 15,2-5-1-15,4-5 3 16,-9-1 1-16,0 1-1 16,-3 0 2-16,-3 0 3 15,0 2 1-15,-3 3-1 16,0 3 1-16,0 0 0 15,-3 10 1-15,6 0 0 16,0 6 2-16,6-1-3 16,-3 9-2-16,3-3 0 15,0-3-1-15,0-2-16 16,3-3-6-16,0-8-27 0,2 0-9 16,4-6-48-1,-3-2-25-15,15-5 67 16</inkml:trace>
  <inkml:trace contextRef="#ctx0" brushRef="#br0" timeOffset="59">4425 16452 252 0,'-3'-8'93'0,"-3"3"-50"0,0 5-22 0,0 0 28 15,0 8-20-15,-3-3-3 16,0 5-14-16,0 1-3 16,1 0-5-16,5 2-3 0,6 5 2 15,2 1 0-15,1-3 3 0,0 8 1 16,0-3 3-16,-3-3 1 15,0 1 1-15,-3-3-4 16,-6-3 0-16,-3 3-3 16,-5-8 0-16,-1-3-6 15,0-5-1-15,0-3-17 16,0-5-7-16,3 0-14 16,3-5-2-16,6-3-38 15,6-5-13-15,6-5-17 16</inkml:trace>
  <inkml:trace contextRef="#ctx0" brushRef="#br0" timeOffset="60">4535 16198 324 0,'-3'-3'123'0,"3"8"-66"0,3 11-69 0,-3-5 18 15,0 15-1-15,3 6 6 16,-3 3 10-16,0 4 5 15,0 1-14-15,0 0-7 0,3 2-3 16,0-2-2-16,-3-6 0 16,0-2-18-16,0-6-8 15,0-7-26-15,0-3-12 16,-3-6-37 0,3-2-46-16,0-8 47 15</inkml:trace>
  <inkml:trace contextRef="#ctx0" brushRef="#br0" timeOffset="61">4741 16465 200 0,'-3'0'77'0,"3"-3"-42"0,-6 3-37 15,0 3 14-15,0 0 3 16,-3 2 2-16,-6 0 11 15,-6 1 7-15,0 4-18 16,-3 1-5-16,7-1-1 0,2-2-3 16,3 5 3-16,3-2-6 15,6 2-1-15,3 1 2 16,6-1 1-16,6 0 1 0,6 0 2 16,2 0-7-1,7-5-2-15,-3 6-3 16,0-6 0-16,-3-3-27 0,2-5-13 15,-2-3-44-15,6-2-21 16,0-3 10 0</inkml:trace>
  <inkml:trace contextRef="#ctx0" brushRef="#br0" timeOffset="62">4958 16431 348 0,'-12'0'132'0,"12"0"-72"0,-3 0-74 0,3 5 19 0,0-2-25 16,0-3-6-16,0 8-23 16,0-3-8-16,0 5-63 15,3 6-25-15</inkml:trace>
  <inkml:trace contextRef="#ctx0" brushRef="#br0" timeOffset="63">4922 16621 248 0,'0'0'93'0,"3"0"-50"0,6-3-156 16,0 1-31-16</inkml:trace>
  <inkml:trace contextRef="#ctx0" brushRef="#br0" timeOffset="64">5559 16465 172 0,'0'-13'66'0,"-12"5"-36"0,3-11-22 0,3 17 18 16,-3-4-2-16,-3 1 1 15,-2 2 1-15,-7 3 3 16,0 8-15-16,-6 0-4 16,6 19-2-16,3-3-7 15,7-3-2-15,2 5 0 0,6 1 2 16,3-1 2-16,9-7 1 16,5-6 2-16,4-8 3 15,0-10-2-15,3 0 1 16,0-9-7-16,-6-4-3 15,3-3 1-15,-10-8 2 16,-2-8-5-16,-9-8 1 16,0 0 1-16,-2 2 1 0,-4 6 1 15,0 8 2-15,3 5 5 16,0 6 6-16,3 12-5 16,0 6-2-16,3 6-3 15,6 23-3-15,3 0 1 16,0 8-1-16,8 0-3 15,1-3 2-15,0 1 3 16,0-9 1-16,3-2-28 16,-3-8-12-16,0-3-29 15,-1-2-8-15,-2-9-29 16</inkml:trace>
  <inkml:trace contextRef="#ctx0" brushRef="#br0" timeOffset="65">5699 16439 228 0,'-6'0'85'0,"6"8"-46"0,-3 2-39 0,3 1 16 16,0 2-5-16,3 0 3 16,0 3 2-16,0-3-1 15,0 6-7-15,0-6 1 0,0-5 2 16,-3 3-4-16,0-6-2 16,0-3 13-16,0-2 5 15,0 0-7-15,0-7-4 16,6-4-7-16,0-2-2 15,0-1-1-15,0-1 1 16,0-1-2-16,0 0 2 16,3 3-7-16,0 2 1 15,2 3-17-15,1 3-6 16,3 2-16-16,3 1-6 0,3-1-7 16,-3-2-4-16,3 5-22 15,-4-3-25 1,4-2 44-16,-3-1 206 31,-6 6-57-15,-9-2-13-16,-3 2-35 15,-3 0-17-15,-6 2-7 16,0 9-1-16,-3 2-8 16,-3 3 0-16,3 3 1 0,4 2-6 15,2 3 0-15,3-3-1 16,3 3 2-16,6-6 1 15,5-5 1-15,1-10-2 0,3-3 1 16,0-3-4-16,0-7 0 16,0-4-1-16,-6 1 0 15,-3-5 0-15,-3-1 0 16,0-2 4-16,-3 2 1 16,-3 4-4-16,0 1 1 15,3 4 2-15,0 5 1 16,0 5-1-16,0 5-2 15,0 11 1-15,3 0 1 16,3 2 1-16,3 1 1 16,3 2-2-16,-1-3-2 15,1-2-17-15,0-3-6 16,0-7-29-16,0-1-9 0,3-10-47 16</inkml:trace>
  <inkml:trace contextRef="#ctx0" brushRef="#br0" timeOffset="66">6154 16452 244 0,'-6'13'90'0,"6"3"-48"0,0 10-45 16,0-12 19-16,3 1 3 15,3 9 8-15,0-3-3 16,3-2 0-16,0-3-13 15,0-3-4-15,3-8-3 0,0 3-5 0,3-8 1 16,-3-8-9 0,0 3-2-16,-3-6-1 0,-1 1 2 15,-2-3 1 1,0 5 3-16,-3-3 2 16,-3 3-1-16,0 3 4 0,0 2 0 15,-3 3-2-15,3 3 0 16,0 8 2-16,3 2 2 15,3 0-2-15,0 0 0 16,3 0 10-16,6-5 5 16,0 3-2-16,3-8 1 15,3-6-2-15,-3-8 3 16,2-2 4-16,-2 0 1 0,-6-3 1 16,-6-2 0-1,-6-6-11-15,-6 5-3 0,-3-5-9 16,-3 1 0-16,0 7-19 15,0 0-6-15,1 3-36 16,5 5-14-16,6 2-52 16</inkml:trace>
  <inkml:trace contextRef="#ctx0" brushRef="#br0" timeOffset="67">7032 16423 220 0,'-20'-6'82'0,"8"9"-44"0,-9 8-38 0,12-3 18 0,-6 5-6 16,-3 8 1-16,3 0-7 15,3 0-2-15,4 0-2 16,5 3 12-16,6-3 5 0,8-7-9 16,1-1-6-16,6-13-2 15,0-3 0-15,0-7-8 16,-3-4-1-16,3-4-3 16,-9 2-1-16,0-2 10 15,-7-1 5-15,-2 6 10 16,0 5 3-16,0 3-4 15,0 2-3-15,0 11-8 16,3 0-1-16,3 5-1 16,3 0 2-16,9 6-3 15,0-6-2-15,3-5-45 16,3 0-20-16,0-3-47 16</inkml:trace>
  <inkml:trace contextRef="#ctx0" brushRef="#br0" timeOffset="68">7524 16412 192 0,'0'0'74'0,"3"-3"-40"0,11 6-31 0,-11-3 17 15,0 8 5-15,0 3 5 16,0 7-8-16,0 1-2 16,0-3-12-16,-3 5 4 0,0-3 1 15,0 1-4-15,0-6-3 16,0-5-3-16,0 5 0 16,0-8 0-16,0-5 3 15,0 0 1-15,0-2 1 0,0-6-7 16,0-3-2-16,6-7-3 15,0-3 0-15,3-3 0 16,0 5 3-16,0 1-2 16,3 5 1-16,0 2 4 15,3 6 1-15,0 10 3 16,-3 3 1-16,-1 8-1 16,-2 0 1-16,-3-1 0 15,-3-1 1-15,-3-4-4 16,0-2-1-16,0 0 1 15,3-3 0-15,3-5-2 16,3-2-2-16,3-9-2 16,3-2 1-16,6 0-1 0,0 0 0 15,5 7 0 1,-5 1 0-16,0 5 0 0,-3 8 0 16,-3 2 2-1,-3 1 2-15,0 2-1 0,-3 1 2 16,-3-7-13-16,-1 4-6 15,1-3-20-15,0-3-10 16,3-5-15-16,0-2-5 16,6-1-8-1,-3-5-28-15,3-8 31 16,-3-5 218 0,-9 13-60-1,0 0-15-15,-3 8-34 16,0 11-18-16,-6-1 1 15,6 6 1-15,0 3-11 16,6-1 2-16,3 1 3 0,3-3-4 16,2-6-2-16,4-5-1 15,3-5-1-15,3-5-2 16,-3-5-1-16,-3-4-1 16,-6 1 0-16,-3-3 0 15,-9-2 0-15,-6-1-2 16,-6 1 1-16,-6 2-11 15,0 3-2-15,-3 5-2 16,-3 2 0-16,3 4-13 16,4 2-6-16,5 0-17 15,3 0-5-15,9 0-16 16,9-3-7-16,3-2-5 16</inkml:trace>
  <inkml:trace contextRef="#ctx0" brushRef="#br0" timeOffset="69">8193 16396 220 0,'6'8'82'0,"-3"0"-44"0,-3 11-29 0,0-3 19 16,3 2-5-16,0 1-2 15,3 4 2-15,0 1 2 16,6 0-13-16,3-3 0 0,0-5 1 16,3-3-3-16,0-10 2 15,-1-3-5-15,1-3 1 0,-3-7-7 16,0-4-3-16,-3-4 3 15,0-1 1-15,-6-2 0 16,0 3-2-16,-6 4 3 16,0 4 0-16,-3 5-6 15,0 5-2-15,0 8-1 16,0 2 4-16,3 1 1 16,3 2 3-16,0 0-3 15,3 0 0-15,0-2-15 16,6-3-4-16,5 0-21 15,1-5-9-15,3-6-44 16,3 0-50 0,3-2 45-16</inkml:trace>
  <inkml:trace contextRef="#ctx0" brushRef="#br0" timeOffset="70">8646 16383 284 0,'-12'-11'107'0,"3"11"-58"0,-6 3-44 0,9 0 24 16,-3 2-18-16,0 3-4 15,3 0-2-15,-3 2 1 16,6 4-3-16,6 2 0 0,6 5 3 16,0-3 1-16,-3 1 3 15,0-1-3-15,-3 1-2 16,-6-3-2-16,-3 2-3 16,0-5 1-16,-3-2 1 15,-3-8-10-15,0 2-4 0,4-5-12 16,-1-5-5-16,3 2-15 15,3-8-5-15,6 6-14 16,6-8-5-16,3 0 4 16,2-3 6-1,7 3 36-15,0 2 51 16,3 6 26-16,3 5 9 16,-1 0 1-16,1 2-18 15,-3 1-8-15,0-3-23 16,0 5-1-16,0-5-1 0,-4-8-5 15,4-2-1-15,-3 2-2 16,-3-3-1-16,-3 1-3 16,-3-1 1-16,-9 1-4 15,-9-6-2-15,-3 2-5 16,-6 6 0-16,-3 3 6 0,-3 0 6 16,0 10 0-16,-2 3 3 15,2 5 0-15,3 14 3 16,9-6 12-16,3 3 8 15,9 2-4-15,6 1-3 16,9 2-11-16,6-5-5 16,8-9-13-16,7-4-6 15,6-11-54-15,14-8-23 16,1 3-57 0</inkml:trace>
  <inkml:trace contextRef="#ctx0" brushRef="#br0" timeOffset="71">2344 17791 216 0,'-38'-14'82'0,"32"14"-44"0,-12 6-40 16,9 2 14-16,-6 7-2 15,0 7 1-15,-6-4-8 16,12-2-1-16,-2-3-2 16,5 6 0-16,6-6 0 0,9 6-3 15,8-1 2-15,-2-2 5 16,12 8 2-16,-3-3 0 15,-9 5 1-15,-3-2-6 16,-12-3-1-16,-6-2 13 16,0-6 6-16,-3 0-7 0,-12-5-2 15,6-2-8 1,0-6-2-16,-3-8-24 0,6-6-10 16,6 1-15-16,4-3-7 15,4 3-36 1</inkml:trace>
  <inkml:trace contextRef="#ctx0" brushRef="#br0" timeOffset="72">2428 17933 208 0,'-6'6'77'0,"3"2"-42"0,0 10-30 0,3-5 17 0,0 6-3 16,0 2 3-16,0 6-6 15,0-1-1-15,9-2-9 16,0-3-2-16,6-8 0 0,-4 0 2 15,4-2 3-15,6-11 0 16,-6-5 2-16,0-14-4 16,-6 6 1-16,-3-5-1 15,-9-4 1-15,-3 4-2 16,-3 2 1-16,-6-3-4 16,-3 6 0-16,3 3-6 15,0 2-2-15,4 2-25 16,8 4-56-1,6-4-3-15,6 1-19 16</inkml:trace>
  <inkml:trace contextRef="#ctx0" brushRef="#br0" timeOffset="73">2669 17904 180 0,'-6'0'68'0,"6"3"-36"0,-3 2-18 0,3 3 20 16,0 3-8-16,3 5-1 0,3 2-5 16,-6 1-3-1,3 2-9-15,-3-3-1 0,0-4 0 0,0-1 1 16,0 0 0-16,0-5 2 15,0-3 4-15,0-10 1 16,0-3-8 0,0-5-4-16,0 0-9 15,6-6-1-15,0 1 1 16,0 2 1-16,3 3 0 16,0 2 4-16,2 11-2 15,-5 5-1-15,3 3 5 16,0 8 1-16,-3-3 4 15,-3 0 1-15,0-5-1 16,0 6-1-16,0-6-6 16,0-3 1-16,-3-5 0 0,9-5 0 15,6 2 0-15,0-10 2 16,3-6-6-16,-6 9 1 16,2-1 1-16,-2 0 3 15,0 11-2-15,-3 6-2 16,0 2 2-16,-3 5 2 15,0 0 0-15,-3 6 2 16,0-6-7-16,0-5-1 16,0 2-34-16,0-7-13 15,3 2-5-15,-6-10 1 16,3-3-32 0</inkml:trace>
  <inkml:trace contextRef="#ctx0" brushRef="#br0" timeOffset="74">2984 17944 240 0,'15'0'90'0,"-15"3"-48"0,6 2-45 16,3 0 16-16,0-2-7 16,0 2 1-16,3-5-2 15,0 0 2-15,6 0-4 16,-3-5 0-16,-4-3 3 0,1 3-5 16,0-9-1-16,-9 7 2 15,0 1 1-15,-6-2-4 16,-6 3-1-16,0 2-2 15,-3 3 3-15,-2 3 2 16,-4 2 4-16,-3 9 2 16,6 7 3-16,9-3 4 15,0 6 3-15,6 5-11 16,6-2-4-16,6-9 1 16,9 3 0-16,9-7-4 0,8-9 1 15,4-8-22-15,3-7-8 16,2-4-36-16,1-7-15 15,2-3-19 1</inkml:trace>
  <inkml:trace contextRef="#ctx0" brushRef="#br0" timeOffset="75">3493 17574 244 0,'-3'0'90'0,"3"8"-48"0,3 21-36 16,-3-13 20-16,0 15-8 16,0 20 2-16,0-4-11 15,0 6-3-15,0 0-4 16,0-3-2-16,0-2 3 0,0-3-22 15,3-13-7-15,0-6-40 16,0-5-17-16,-6-7-15 16</inkml:trace>
  <inkml:trace contextRef="#ctx0" brushRef="#br0" timeOffset="76">3368 17841 288 0,'6'0'107'0,"6"0"-58"0,6 0-57 0,-6 0 18 16,6 0-9-16,-3 0 2 15,3-5-4-15,-1-3-2 16,1 2 2-16,0-2-33 0,0 0-12 16,0-2-67-16</inkml:trace>
  <inkml:trace contextRef="#ctx0" brushRef="#br0" timeOffset="77">3627 17605 224 0,'-6'6'85'0,"6"23"-46"0,0 3-48 15,0-14 14-15,3 3 10 16,-3 16 7-16,0-2 1 16,-3 10-2-16,0-6-11 15,0-2-6-15,0-8-1 0,3 3-2 16,0-5 2-16,0-4-2 15,0-7 2-15,0-10-4 16,0-6-4 0,3-6 0-16,3-7-8 15,0-5-2-15,3-4 10 0,0 4 7 16,3-3 0-16,0 8-1 16,3 5 6-16,0 2 3 15,0 6-1-15,-3 8 2 16,-1 5-6-16,1 6-1 15,-3-6 0-15,0 6 0 16,0-6-27-16,0-5-11 16,-3 2-159-1,3-10 73 1</inkml:trace>
  <inkml:trace contextRef="#ctx0" brushRef="#br0" timeOffset="78">3886 17984 280 0,'0'18'104'0,"-3"-5"-56"0,0 3-69 16,3-5 11-16,0-3-27 15,0 5-6-15,0 0-57 16</inkml:trace>
  <inkml:trace contextRef="#ctx0" brushRef="#br0" timeOffset="79">3868 17793 296 0,'-6'-10'110'0,"9"15"-60"0,-6-5-98 0,3 0-2 16,3 5-3-1,0-2 6-15,3 5 0 0,-3-3-34 16,15 6 8-1</inkml:trace>
  <inkml:trace contextRef="#ctx0" brushRef="#br0" timeOffset="80">3967 17986 224 0,'-3'29'85'0,"3"-21"-46"0,3 19-43 0,-3-19 13 16,0 5-7-1,0 0 12-15,0-7 5 16,0-6-3-16,3-14 1 15,0 1-8-15,0-8-7 16,3-3-2-16,-1-2 0 16,4 7 2-16,3-2 1 15,3 2 3-15,0 12 1 16,0-1 3-16,0 2-1 16,0 12 2-16,-3-4-2 15,0 11 0-15,-4 1-5 16,-2-1-1-16,3 0-1 15,-6-2-2-15,3-3-15 16,0 5-7-16,0-8-29 16,3 3-10-16,0-3-54 15</inkml:trace>
  <inkml:trace contextRef="#ctx0" brushRef="#br0" timeOffset="81">4333 17881 252 0,'-3'-14'96'0,"0"14"-52"0,-3-5-40 0,3 5 19 16,-3 5-15-16,-3 1-2 15,0-4 2-15,-3 11 5 16,0 1-7-16,3 2-1 0,0 5 1 16,6 0-5-16,3-3-3 15,6-4 1-15,0-1 0 16,0 0 1-16,3-8 2 0,3 3-3 15,0-8 0 1,3-8 1-16,-3 3 2 0,-3-3-1 16,0 3-1-1,-3-3 3-15,0 0 0 0,-3-3-6 16,0 6 0-16,-3 3 1 16,0-4 3-16,2 6-5 15,-2 0 1-15,6 8 1 16,0 5 1-16,0 3 7 15,0 13 6-15,0-2 7 16,-3 5 5-16,0-1-10 16,-3 4-3-16,-6-4-5 15,-12 1-1-15,-2-11 1 16,-7-2 1-16,0-6-8 16,-6-8-4-16,1-15-50 15,2-3-24-15,9-3-61 16</inkml:trace>
  <inkml:trace contextRef="#ctx0" brushRef="#br0" timeOffset="82">5074 17640 276 0,'0'0'104'0,"-9"18"-56"0,3 3-43 16,6-2 24-16,-3 7-7 15,0 6-1-15,0 5-9 16,0 6-5-16,0-4-4 16,3-2-3-16,0 3 3 0,3-8-7 15,0-1 1-15,3-9-28 16,0-4-9-16,9-18-59 15,-3-5-22 1</inkml:trace>
  <inkml:trace contextRef="#ctx0" brushRef="#br0" timeOffset="83">5202 17904 240 0,'3'-2'90'0,"-6"4"-48"0,6 1-38 0,0 2 19 15,3 9-13-15,-3 4-3 16,0-2-4-16,0 2-3 15,0 6 1-15,3-8-1 0,0 8 0 16,0-8-31-16,-3-3-14 16</inkml:trace>
  <inkml:trace contextRef="#ctx0" brushRef="#br0" timeOffset="84">5223 17783 272 0,'-12'-14'101'0,"15"9"-54"0,3-3-75 16,-3 3 9-16,3 2-43 16,0-2-12-16,0-3-11 15,6-3-2-15</inkml:trace>
  <inkml:trace contextRef="#ctx0" brushRef="#br0" timeOffset="85">5345 17621 176 0,'6'-13'66'0,"-6"16"-36"0,0 10-9 16,3 0 22-16,0 8-6 0,0 11 1 15,0 8-20-15,-3-1-6 16,0 6-7 0,0-5-4-16,0 0 2 0,0-3-4 0,3-3 0 15,0-7-10-15,0-1-47 16,3 1-13 0</inkml:trace>
  <inkml:trace contextRef="#ctx0" brushRef="#br0" timeOffset="86">5580 17854 260 0,'-12'0'96'0,"-18"8"-52"16,0-3-43-16,19-5 19 15,-1 8 2-15,-3-2 4 0,0 1-10 16,0-1-2-16,0 4-8 15,6-2-4-15,6 0 1 0,3 5-4 16,6 1-2-16,9-1 2 16,0 0 2-16,3-2-5 15,9-3-1-15,-1 0-29 16,1-6-13-16,0-2-8 16,-3-2-2-16,-3-6-42 15</inkml:trace>
  <inkml:trace contextRef="#ctx0" brushRef="#br0" timeOffset="87">5702 17920 260 0,'-6'-2'99'0,"6"2"-54"0,0 2-42 0,0-2 23 16,0 0-15-16,0 0 3 15,12 0-3 1,0 6-7-16,0-6 0 0,3 0 2 16,0 0-1-16,2-6 0 15,1 4-3-15,0-9-2 16,-3 6 1-16,0-3 1 15,-6 5-3-15,-3-2 0 16,-6 0 1-16,-6-1 0 0,-6 4-3 16,0 2 0-16,-6 0 2 15,3 2 0-15,-6 4 3 16,4-1 3-16,2 3 4 16,3 2 5-16,3 6-2 15,3 3 3-15,3-1-6 16,9-2-1-16,0 3-2 15,6 4-1-15,3-1-3 16,2-1-2-16,4-8-6 16,3-8-1-16,3 1-17 15,0-12-4-15,5 1-32 16,1-3-14-16,0-5-49 16</inkml:trace>
  <inkml:trace contextRef="#ctx0" brushRef="#br0" timeOffset="88">6190 17822 400 0,'-6'-8'148'0,"6"3"-80"0,-9 10-92 0,6 1 15 16,3-4-27-16,0 9-5 16,-3-3-20-16,3 0-7 15,0 2-53-15,6 4-23 16</inkml:trace>
  <inkml:trace contextRef="#ctx0" brushRef="#br0" timeOffset="89">6166 18058 324 0,'-21'26'121'0,"27"-26"-66"0,-6 6-66 0,0-1 16 0,3 0-39 16,6-5-13-16,6-2-80 16,3-14-32-16</inkml:trace>
  <inkml:trace contextRef="#ctx0" brushRef="#br0" timeOffset="90">8220 17788 132 0,'-3'-5'49'0,"3"5"-26"0,3-6-7 0,-3 6 16 16,0 0 9-16,0 0 5 15,6 6-12-15,0 4-3 16,3 1-18-16,3-1 8 0,3 9 2 15,0 2 0-15,3 6 0 16,-1-1-8-16,1 0-2 16,-3 1-5-16,0-9 0 15,-3 1-1-15,0-6 1 16,-3-5 2-16,0-3 1 0,3-10-1 16,-3-8-1-16,-1-3-5 15,4-8-3-15,-6-2 2 16,3-9 0-16,0-2-1 15,0 11-2-15,0-1-2 16,-3 6 1-16,0 5-4 16,0 3 1-16,0 5-14 15,0 3-5-15,3 5-21 16,3 5-10-16,2 3-26 16,1-3-12-16,6 3-13 15</inkml:trace>
  <inkml:trace contextRef="#ctx0" brushRef="#br0" timeOffset="91">8720 17875 236 0,'-3'0'88'0,"3"0"-48"0,-15 0-31 0,12 0 19 15,-3 0-8-15,0 6-1 16,1-1 0-16,-4 3 0 16,3 5-10-16,0 0-3 0,3 6-2 15,3 2-2-15,6-3 1 16,3-4 2-16,2-1 4 15,7-8-2-15,0-10 1 16,3 0-5-16,-6-9-2 16,-3 1 2-16,-3-3 0 15,-6-2 1-15,-3 5 2 16,-6-6-3-16,-6 6-2 16,-3-6 6-16,0 6 3 0,-3 0-8 15,3 13 0-15,0-3-9 16,1 6 0-16,2-3-8 15,3 5-3-15,6 3-23 16,3-3-9-16,3 1-12 16,6-4-1-16,12-2-39 15</inkml:trace>
  <inkml:trace contextRef="#ctx0" brushRef="#br0" timeOffset="92">8926 17822 276 0,'-3'14'104'0,"3"-1"-56"0,3 0-52 16,-3 0 21-16,3 3-2 0,0 0 5 15,-3 8-8 1,5-8-2-16,1 2-6 0,0-5-12 0,0 1-2 16,0-6-37-16,0-6-14 15,0-4-29 1</inkml:trace>
  <inkml:trace contextRef="#ctx0" brushRef="#br0" timeOffset="93">8887 17706 300 0,'-9'-13'112'0,"9"10"-60"0,3 8-63 0,-3-5 16 15,9 0-13-15,3 3 0 0,3-3-25 16,3 8-8-16,5-3-41 15,7 1-15-15,0 1 20 16,9-1 10-16</inkml:trace>
  <inkml:trace contextRef="#ctx0" brushRef="#br0" timeOffset="94">9292 17769 244 0,'-9'-5'90'0,"3"10"-48"0,-6-5-38 15,6 6 19-15,-6-4-9 16,-9-2 2-16,0 14-5 15,1 1-1-15,-1 1-6 16,0 3-5-16,3 7-2 0,3 1-1 16,6-1 3-16,6 1 0 0,6-1 1 15,6-7 2-15,3-6 1 16,6-8 1 0,3 0 0-16,-3-15-5 0,-1-3 1 15,1-6 0-15,-3-7 2 16,-3-3-1-16,-3-8-1 15,-3-3-2-15,-6-10 1 16,-3-3 1-16,-3 0 0 16,-6 8 0-16,0 2 0 15,-3 12 11-15,6 4 7 16,1 11-7-16,2 8-1 16,6 22-8-16,3 12-2 15,2 19 2-15,4 8 3 0,3-3 0 16,3-2 0-16,6-3-8 15,0-5-2-15,12-9-75 16,-1-10-32-16,7-7-9 16</inkml:trace>
  <inkml:trace contextRef="#ctx0" brushRef="#br0" timeOffset="95">9869 17791 200 0,'-3'0'77'0,"-6"-3"-42"0,12 6-26 0,-3 2 19 16,0 5-5-1,3 6 0-15,-3 3-1 0,0 2 1 16,0 3-13-16,0-3-3 0,0 5-3 15,0-7-2-15,0 0-2 16,0-6 3-16,0-5 2 16,0 2 7-16,0-7 4 15,-3-3-6-15,0-3-1 16,0-7-5-16,0-9-3 16,3-2-3-16,3-11 1 15,3-2-1-15,3 2 0 16,0 0 2-16,3 6 0 15,3 7 0-15,3 11 0 16,6 3 0-16,-4 10 2 0,1 9 1 16,-3 7 1-16,-3 3 0 15,-3-3 2-15,-3 3-1 16,-3-6 2-16,-3-2-4 16,0-3-2-16,-3-7 4 15,0 1 1-15,3-9-5 16,0-9-2-16,3 3 0 15,6-10 2-15,2-1 0 16,4 3-1-16,0-2-4 16,0 10 0-16,3 3 2 15,-3 5 3-15,-3 8 0 0,-1 5 2 16,1 0-2 0,-3 6-1-16,-3 2 1 0,0-5-1 15,0-3-16-15,-3-5-4 16,9-3-74-1,0-10-6 1,-3-1-47-16,3-1 40 16</inkml:trace>
  <inkml:trace contextRef="#ctx0" brushRef="#br0" timeOffset="96">10393 17761 244 0,'-15'8'90'0,"12"0"-48"0,-6 6-36 0,6 4 22 0,0 6-2 15,0 2 4-15,3 6-7 16,6-3-2-16,3-2-12 16,6-9-1-16,3-5-1 15,3-5-1-15,0-10-1 0,5-9-3 16,-2-2 1 0,-6 0 2-16,-3-8 2 0,-9 2-6 15,-9-2 0-15,-6-3-1 16,-3 3 2-16,-9 2-3 15,-3 3-2-15,1 6-5 16,-1 5 0-16,0 2-9 16,3 3-2-16,0 5-19 15,9-2-5-15,6-3-11 16,6 0-2-16,6 0-7 16,3 0-40-16,6-5 17 15</inkml:trace>
  <inkml:trace contextRef="#ctx0" brushRef="#br0" timeOffset="97">10572 17820 236 0,'3'21'90'0,"6"0"-48"0,2 5-40 0,-5-10 17 15,3 6 1-15,0-1 2 16,3-3-5-16,3-5 0 16,0 1-10-16,3-4-4 0,3-7 0 15,-4-3 0-15,1-3 3 16,-3-7-3-16,0-9-2 15,-3 3 0-15,-3-2-1 0,-3-1 0 16,-3-7 0-16,-3 7 2 16,0 6 1-16,0 0-1 15,-3 18 1 1,0 3 0-16,0 3-6 16,3 2 0-16,3 0 1 15,3 0 1-15,3 1-2 16,6-1 2-16,3-5-26 15,2-3-9-15,4-5-26 16,9-5-11-16,0-3-27 16</inkml:trace>
  <inkml:trace contextRef="#ctx0" brushRef="#br0" timeOffset="98">11116 17769 272 0,'-15'-18'101'0,"7"15"-54"0,-10-7-35 0,12 10 24 16,-9 0-6-16,-3 0 0 15,0 5-13-15,0 3-5 16,3 2-7-16,3 6-6 0,4 0-2 16,5 0 2-16,3 3 2 15,3 2 2-15,2-3 1 16,1 6-5-16,-6-3-1 16,0 0 3-16,-3-2 3 15,-2-6-1-15,-4 0 0 16,-3 1-8-16,-6-9-4 15,3-2-11-15,0-6-5 16,3-2-22-16,3-3-7 16,6-5-47-16,9-1-46 15,3 4 51-15</inkml:trace>
  <inkml:trace contextRef="#ctx0" brushRef="#br0" timeOffset="99">11235 17777 268 0,'-3'6'101'0,"9"-6"-54"0,3 8-55 16,-3-6 16-16,0 1-8 15,3 5 0-15,3-8 11 16,0 0 5-16,3-3-8 16,0-2 0-16,0 0 2 0,-3-3-8 0,-1-6-1 15,-2 1-1-15,0 5 0 16,-6-2-3-16,-3-11 0 15,-6 2-3-15,-6 6 1 16,-2 0 1-16,-7 7 2 16,-3 12 5-16,-6 4 6 15,3 3-3-15,1 9-1 16,-1 4 4-16,6 8 4 16,6 3 15-16,6 3 9 15,6 0-13-15,15-1-3 16,12-12-13-16,15 5-3 15,2-14-12-15,13-5-3 16,2-13-39-16,7 0-18 0,5-8-84 16</inkml:trace>
  <inkml:trace contextRef="#ctx0" brushRef="#br0" timeOffset="100">12090 17333 168 0,'15'-13'66'0,"-27"13"-36"0,0 0-13 16,9 0 20-16,-6 5-8 15,-6 3-2-15,-6 5 2 16,-15 14 2-16,-2 2-17 16,-7 10 7-16,0 20 6 0,7 1-11 15,8 17-1-15,9-3-3 16,9-2 2-16,15 7-7 0,15-8-4 15,21-12-11-15,8-6-5 16,16-8-31-16,-1-14-11 16,1-10-82-1</inkml:trace>
  <inkml:trace contextRef="#ctx0" brushRef="#br0" timeOffset="101">12253 17820 264 0,'-6'8'101'0,"6"0"-54"0,0 10-44 0,0-5 23 16,0 1-8-1,0 4 1-15,0 1-8 0,0 2-4 16,0-3-4-16,3-2-5 0,0-3-1 16,0-2-27-16,0-3-12 15,0-8-52 1,0 0-55-16,-3-8 46 15</inkml:trace>
  <inkml:trace contextRef="#ctx0" brushRef="#br0" timeOffset="102">12253 17730 160 0,'-3'0'63'16,"6"5"-34"-16,0-2-34 0,3 2-107 15,0 0 39-15</inkml:trace>
  <inkml:trace contextRef="#ctx0" brushRef="#br0" timeOffset="103">12358 17902 204 0,'0'24'77'0,"0"-11"-42"0,-3 8-21 16,3-10 20-16,-3-4-8 15,3 1-1-15,-3-2-8 16,3-6 0-16,-3 0-10 15,6 0-2-15,0-6-1 0,9-7-5 0,-4 0 1 16,4 0-7-16,0-1 0 16,0-1 3-16,0 1 2 15,0 4 2-15,3 7 2 16,-3 6 1-16,0 5 1 16,0 2 0-16,-3 9 0 15,-1-3-2-15,1 2-2 16,3 1-2-16,-3-11-1 15,0 2-69 1,-3-7-29 0,0-3-39-16,0-3 54 15</inkml:trace>
  <inkml:trace contextRef="#ctx0" brushRef="#br0" timeOffset="104">12664 17502 316 0,'-9'13'121'0,"12"11"-66"0,0 11-62 15,0-9 19-15,0 14-10 16,-3 5 1-16,3 0 0 16,3 0 3-16,0 0-3 15,3-11-22-15,0 0-7 0,0-10-38 16,0-3-16-16</inkml:trace>
  <inkml:trace contextRef="#ctx0" brushRef="#br0" timeOffset="105">12489 17777 344 0,'3'-2'129'0,"14"-4"-70"0,28 1-69 0,-24 5 20 16,9 0-13-16,8-3 0 16,19 3-18-16,2-5-9 15,13 0-90-15,-1-3-39 16,-5 3 62-16,8-3 33 16</inkml:trace>
  <inkml:trace contextRef="#ctx0" brushRef="#br0" timeOffset="106">13468 17761 312 0,'-39'22'115'0,"30"-9"-62"0,-6 32-62 0,9-24 18 15,-3 3-9-15,1-3 0 16,-4 5-3-16,3 1 0 16,-3-9 2-16,3 6-33 0,3-11-12 15,0 1-74 1</inkml:trace>
  <inkml:trace contextRef="#ctx0" brushRef="#br0" timeOffset="107">13230 17761 320 0,'3'-5'121'0,"12"5"-66"0,14 0-58 16,-17 8 22-16,6 3-8 15,-3 5 3-15,3 7-5 16,0-1-1-16,6 9-4 16,2-4-14-16,-2 5-3 0,0-6-40 15,-3 0-16-15,-3-4-63 16</inkml:trace>
  <inkml:trace contextRef="#ctx0" brushRef="#br0" timeOffset="108">13572 17978 368 0,'12'-5'140'0,"0"5"-76"0,9 0-92 0,-9 0 12 15,2 0-14-15,13 0 0 16,0 0-47-16,0 0-22 16,-3-2-8-16,-1-4 0 15</inkml:trace>
  <inkml:trace contextRef="#ctx0" brushRef="#br0" timeOffset="109">13885 17992 4 0,'-6'0'0'0</inkml:trace>
  <inkml:trace contextRef="#ctx0" brushRef="#br0" timeOffset="110">13825 17791 240 0,'-3'-14'90'0,"6"12"-48"0,-3 2-45 0,0 0 19 15,6 2-1-15,-3 14 5 16,3 13 1-16,-3 3-1 15,0 13-10-15,-3 8-2 0,0 0 2 16,0 0-4-16,0-3-1 16,-3-2-2-16,0-11-3 15,3-5 3-15,-3-11 0 16,0-16 3 0,0-10-1-16,0-3 2 15,0-11-4-15,0-18-2 16,0-3 0-16,0-12 1 0,6-7-1 15,3 1 2-15,3 3 4 16,3 12 6-16,0 9-5 16,6 2-2-16,2 11-3 15,1 10-3-15,0 11 3 16,-3 14 2-16,-3 4 4 16,-6 9 2-16,-3-4-5 15,-6 4-2-15,-3-6-4 16,-6 3-3-16,0-8-14 15,-6 2-6-15,3-5-6 16,0-5-2-16,0-5-19 16,3-6-7-16,3-5-43 15,3 1-43 1,3-7 50-16</inkml:trace>
  <inkml:trace contextRef="#ctx0" brushRef="#br0" timeOffset="111">14105 17764 224 0,'-9'0'85'0,"6"11"-46"0,-3-3-37 0,3 5 19 15,-6 5 7-15,3 1 6 16,0-3-2-16,3 8-2 16,3-3-16-16,3 3-4 0,6-3-3 15,6-8-1-15,0 0-1 16,9 0-1-16,2-13 0 0,-2 0 2 15,0-7 3-15,-3-4-6 16,-3-2-2-16,-6-8-1 16,-3 2 0-16,-6 0 0 15,-6-2 2 1,-6 3-3-16,-12 5-2 0,0-1-12 16,0 1-2-16,0 5-16 15,0 3-5-15,7 5-19 16,2 0-9-16,6-3-44 15</inkml:trace>
  <inkml:trace contextRef="#ctx0" brushRef="#br0" timeOffset="112">14411 17730 236 0,'12'-8'90'0,"-12"10"-48"0,-12-2-31 0,9 0 23 16,0 0 0-16,-8 6 4 16,-1 2-8-16,-3-3-3 15,3 3-15-15,0-3-5 0,6 3-3 16,3 3-5-16,3 2-1 16,6 0 1-16,6 6 0 15,6-3-2-15,0 2 2 16,-4 1 5-16,-2-1 2 0,-3-2 2 15,-3 3 0 1,-6-6-2-16,-6 5-1 0,-9-4-3 16,1-7 1-16,-4-1-13 15,0-1-6-15,0-5-27 16,6 0-12-16,3-3-90 16</inkml:trace>
  <inkml:trace contextRef="#ctx0" brushRef="#br0" timeOffset="113">14760 18000 304 0,'-6'10'115'0,"3"-2"-62"0,-3 24-51 15,3-11 25-15,-3-2-7 16,-3 7 0-16,-9-7-10 15,-6 2-6-15,0-3-3 16,-2 6-83-16,-4-16-36 0</inkml:trace>
  <inkml:trace contextRef="#ctx0" brushRef="#br0" timeOffset="114">15391 17764 196 0,'3'-8'74'0,"0"13"-40"0,-3-5-24 0,0 0 20 15,0 0 2-15,0 0 3 0,-3-5-4 16,-3 5-1-16,0 0-17 16,-3 0-3-16,-6 5-3 0,-6-2-1 15,0 16-1-15,3 4-6 16,4 4-1-16,2 2-2 16,6 0 3-16,3 0-2 15,12-2-1-15,6-9-6 16,2 1-2-16,4-6-11 15,3-5-5-15,0-3-10 16,0 0-3-16,-1-10-16 16,1 0-4-16,-3-3-18 15</inkml:trace>
  <inkml:trace contextRef="#ctx0" brushRef="#br0" timeOffset="115">15551 17881 240 0,'-20'-6'90'0,"5"12"-48"0,0-1-34 0,9 0 21 16,0 3-13-1,-3 0-2-15,3 11-4 0,3 2-1 16,3-3-5-16,6 3-3 0,3-2 2 16,9 7-2-16,3-12 2 15,2-9 0-15,1-5 3 16,-3-5-1-16,-3-3 2 16,-3-6-2-16,-6 1 2 15,-6-5 0-15,-6 4 3 16,-6-4-5-16,-9 2-1 15,-6 3-2-15,0 2-2 16,1 3-2-16,2 3-1 0,3 5-16 16,6-3-7-16,6 1-38 15,6-1-14-15,12-5-36 16</inkml:trace>
  <inkml:trace contextRef="#ctx0" brushRef="#br0" timeOffset="116">15668 17547 260 0,'0'0'99'0,"0"0"-54"0,2 8-46 0,1-3 18 16,3 14 5-16,0 7 6 16,0 9-12-16,-3 10-4 15,0 5-8-15,0-2-3 0,0 2 2 16,6-8-7 0,0-10-1-16,0 0-36 0,6-11-15 15,0-8-68 1,3-2-31-16,-3-9 82 15</inkml:trace>
  <inkml:trace contextRef="#ctx0" brushRef="#br0" timeOffset="117">15873 17881 280 0,'-18'5'107'0,"12"3"-58"0,-3 10-59 15,6-10 16-15,0 11-4 16,3-1 3-16,6-2 9 15,3 3 3-15,3-6-8 16,6-3-1-16,0-2-1 0,6-8-1 16,2 0 1-16,1-5-4 15,-6-3 0-15,-3-5 3 16,-9 0 1-16,-3-6 1 16,-9 6 2-16,-9 0-5 15,-3 0-1-15,-3-6-7 16,-3 6 0-16,0 5-23 15,4-3-11-15,2 9-20 16,3-4-9-16,6 1-51 16</inkml:trace>
  <inkml:trace contextRef="#ctx0" brushRef="#br0" timeOffset="118">16084 17875 276 0,'6'0'104'0,"0"11"-56"0,9 10-54 0,-6-8 17 16,0 6-9-16,-3-1-2 16,0-2 9-16,0 8 6 15,0-6 2-15,-3-10-10 16,0 0 1-16,0-2 2 16,-3-6 0-16,3-8 4 0,0-6-7 15,-3-9-2-15,3 4-3 16,5-7-2-16,1-3 5 15,3-1 4-15,3 4-7 16,6 5-3-16,3 8-22 16,3-1-8-16,-1 6-63 15,13 3-29-15,-3 0 13 16</inkml:trace>
  <inkml:trace contextRef="#ctx0" brushRef="#br0" timeOffset="119">17013 17775 256 0,'-18'-11'96'0,"9"11"-52"0,-9 0-32 0,6 5 26 15,-8 3-16-15,-4 11-2 16,0 5-3-16,3-3-2 16,3 0-7-16,6 8-5 0,9-2 0 15,9-1 0-15,9 1 3 16,9-1-5-16,6 0-1 15,2-4-20-15,7-12-7 16,6-15-70-16,2 0-29 16,-5-3 16-1</inkml:trace>
  <inkml:trace contextRef="#ctx0" brushRef="#br0" timeOffset="120">17450 17404 244 0,'6'0'90'0,"3"0"-48"0,15 24-42 0,-12-11 18 15,6 14 5-15,6 7 6 16,3 19 2-16,-4 5 3 16,-5 11-18-16,-6 0-3 0,-6 2-1 15,-6 1-3-15,-9-9 0 16,-9-5-5-16,-11-5-1 16,-13-5-52-16,-9-11-24 15,1-8-71 1</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17:54.004"/>
    </inkml:context>
    <inkml:brush xml:id="br0">
      <inkml:brushProperty name="width" value="0.05292" units="cm"/>
      <inkml:brushProperty name="height" value="0.05292" units="cm"/>
      <inkml:brushProperty name="color" value="#FF0000"/>
    </inkml:brush>
  </inkml:definitions>
  <inkml:trace contextRef="#ctx0" brushRef="#br0">11828 8625 264 0,'0'-5'101'0,"-3"5"-78"0,0-3 15 0,3 6 2 16,0-3-13-16,0 0-3 16,0 0-8-16,0 5-2 15,3 9-8-15,3 7 20 0,-6 3 10 16,0 10-7-16,3 3-5 16,-3 3-11-16,0 7-6 15,0 4-2-15,3-4 1 16,0-4-5-16,0-4-1 0,-3-10-7 15,3-2 0-15,0-9-43 0,0-2-17 32,-3-8-56-32,-3-8-23 15,0-10 78-15,0-4 36 16</inkml:trace>
  <inkml:trace contextRef="#ctx0" brushRef="#br0" timeOffset="257.4155">11819 8710 292 0,'-9'-10'110'0,"9"7"-86"0,0-2 22 0,0 5 4 16,0-3 6 0,0 0 5-16,0 1-26 0,0-1-12 15,6 0-15 1,0 1-6-16,9-1-1 0,0 0-1 0,8 1 2 15,-2-1-3-15,9-2-37 16,-3 0-94 0,-3 2-10-1,-4 3 72 1</inkml:trace>
  <inkml:trace contextRef="#ctx0" brushRef="#br0" timeOffset="447.9043">11843 8864 340 0,'-3'-3'129'0,"0"0"-100"0,12 3 7 16,-3 3-5-16,2-3-26 16,4 3-9-16,3-6 3 15,3 0 4-15,3-2-1 16,0 0-62-16,0 2-27 0,-1-5 41 15,-2 5 23-15</inkml:trace>
  <inkml:trace contextRef="#ctx0" brushRef="#br0" timeOffset="872.7091">12051 8938 276 0,'0'10'104'0,"-3"-2"-81"0,0 11-2 0,6-9-7 15,0 6-2-15,-3-3 5 16,6 9-5-16,0-4-2 16,3 3-5-16,-3 0-4 0,3-5 2 15,-3-5-2-15,3-3 2 16,2-8 0-16,1-6 1 15,-3-9-2-15,3-9 1 16,-3 0-2-16,0 0-1 0,-3-2 1 16,-3 2-1-1,-3 3 4-15,0 0 5 16,0 5 8-16,0 2 4 16,0 9 1-16,0 0-2 0,0 5-13 15,0 5-4-15,0 8-2 16,3 3-1-16,0 3 0 15,3 2 0-15,3-3-9 16,0 1-2-16,3-6-43 16,0 0-19-16,-3-7 38 0,2-4 17 15</inkml:trace>
  <inkml:trace contextRef="#ctx0" brushRef="#br0" timeOffset="1232.4531">12334 8922 280 0,'-6'16'107'0,"9"0"-83"0,-3-1-3 0,0-4-4 16,0 0 7-16,0 2 7 16,0-3-3-16,0 1 0 15,0-3-15-15,0-3-10 0,0-5-3 16,0 0-7-16,3-2-3 15,3-9 3-15,0-2 4 0,0-3 2 16,3 0 3 0,-1 0 5-16,4 0 4 0,0 3-13 15,0 2-3-15,0 3 15 16,3 8 7-16,-3 6 4 16,3-1-1-16,-6 3-8 15,-3 5-3-15,3 0-10 0,-3 1-1 16,2-1-24-1,4 0-8-15,0 0-69 16,-3-2-30-16,6-6 82 16</inkml:trace>
  <inkml:trace contextRef="#ctx0" brushRef="#br0" timeOffset="1515.5809">12753 8930 220 0,'9'-11'85'0,"-6"-5"-66"0,-6 19 27 15,3-3 31 1,-9-3-24 0,-2 3-17-16,-4 0-10 15,-3 6-17-15,-3 1-1 0,3 7-1 16,0 2 1-16,3 5 2 16,3 0-3-16,7 3-2 15,2 2-2-15,6 1-3 16,8-4-2-16,4-1-1 15,6-9-1-15,6-5 0 16,0-8-8-16,2-6-5 16,1-7-18-16,0-8-7 15,3-3-66 1,-3-2-28-16,-10-6 71 0</inkml:trace>
  <inkml:trace contextRef="#ctx0" brushRef="#br0" timeOffset="1710.105">12956 8573 340 0,'-6'-8'126'0,"3"10"-98"0,9 1-3 16,0 2-7-16,-3 8 1 15,3 3 6-15,-3 11 2 16,3 7 1-16,0 11-15 16,-3 3 3-16,0 5 2 0,-3 0-10 0,0-3-2 15,0-3-9-15,3-4 0 16,-3-9-37-16,0-7-15 15,0-11 28 1</inkml:trace>
  <inkml:trace contextRef="#ctx0" brushRef="#br0" timeOffset="1930.1966">12792 8827 436 0,'-6'-8'165'0,"9"18"-129"0,18-23 2 0,-9 10-8 15,6-5-10-15,9 3 3 0,-1-6-15 16,4 1-5-16,-3 2-2 16,3 3-59-16,2-1-23 0,-2 4 41 15,-3-4 20-15</inkml:trace>
  <inkml:trace contextRef="#ctx0" brushRef="#br0" timeOffset="2095.2787">13185 8850 420 0,'-9'16'159'0,"9"-16"-124"0,6 40-16 31,-6-22-14-31,0 4-11 16,0-1 3-16,3-3-31 0,0 1-14 15,3-1 24-15,-3-7 12 0,-3-6 9 16</inkml:trace>
  <inkml:trace contextRef="#ctx0" brushRef="#br0" timeOffset="2281.1078">13203 8723 464 0,'-12'0'173'0,"9"0"-135"0,3-5-17 0,3 5-15 16,0-3-26-16,3 1-2 15,3 2-6-15,3 0 0 16,3 0-113-16,0 0-50 16,2 0 94-16,1 0 50 15</inkml:trace>
  <inkml:trace contextRef="#ctx0" brushRef="#br0" timeOffset="2540.2668">13384 8879 272 0,'-20'32'104'0,"2"-13"-81"0,21 7 1 16,-3-10-5-16,6 0-11 15,3 0-2-15,6-3 8 16,-4-2 2 0,13-9 6-16,-3-7 1 0,0-6-4 0,0-5-1 15,-3-2-4-15,-6-3 1 16,-4 0 5-1,-5-1 2-15,-6 4-7 16,-3-11-2-16,-5 5-5 0,-1 3-3 16,-9 5-7-1,0 3-3-15,-3 7-40 0,6 1-18 16,6 5-27-16,6 0-11 0,4 0 54 16</inkml:trace>
  <inkml:trace contextRef="#ctx0" brushRef="#br0" timeOffset="2840.6845">13548 8779 316 0,'12'21'118'15,"-6"3"-92"-15,0-6 19 0,0-7 2 0,0 5-16 16,-3 0-4-16,0 2-6 16,-3 1-2-16,0-3-10 15,-3-3 3-15,3-3 2 0,0-2-5 16,0-5-3-16,3-6-6 15,3-5-2 1,0-5-4-16,6-5 1 0,3-9-6 16,5 1-3-16,4-1 5 15,0 6 3-15,-3 11 8 16,6 7 4-16,-4 6 3 0,-2 7 5 0,3 9 5 31,-9-1 3-31,0 1-7 16,-6-1-2-16,0 1-42 15,-3-3-18-15,3-3 21 16,-3-8 12-16</inkml:trace>
  <inkml:trace contextRef="#ctx0" brushRef="#br0" timeOffset="15855.9916">18299 8102 244 0,'-6'-8'90'0,"0"5"-70"0,3 0 10 16,0 3 2-16,-3 3-11 16,-6 0-2-16,0 5-9 15,-6 5-2-15,-3 8-4 16,7-5-3-16,-4 16 2 0,3-3-2 16,6-3 2-16,3-2 0 15,6 2 3-15,6-7-3 16,9-3 0-16,0-6-12 15,8-2-4-15,7 0-62 16,-6-10-28-16,9-1 53 0,-15-10 25 16</inkml:trace>
  <inkml:trace contextRef="#ctx0" brushRef="#br0" timeOffset="16337.2337">18397 7985 236 0,'6'11'90'0,"-9"-14"-70"0,9 16 8 0,-6-2-2 0,3 7-10 15,0 6-1-15,-3 5-1 16,0 8 4-16,0 0-10 16,0 8 0-16,-3-16-1 0,0 6-3 0,0-11-1 0,-3-6 1 31,6-7 0-31,0 2-2 16,0-5-2-16,0-3 3 15,9-21-2 1,0-7-1-16,0-4 1 15,0 1-1-15,0 4-3 16,0 1 0-16,0 8 4 16,2 0 3-16,-2 8 1 15,0 5 0-15,0 5 1 16,0 5 3-16,0 9 0 0,-3-1 0 0,0 1-12 31,0-3-3-31,0 0-21 0,0 0-8 16,0 0-88-1,0-9-39-15,6-7 84 16</inkml:trace>
  <inkml:trace contextRef="#ctx0" brushRef="#br0" timeOffset="16709.4498">18757 8109 264 0,'-18'-2'101'0,"15"2"-78"0,-9 2 2 0,6 1-3 0,-2 5-12 15,-4 5-3-15,-3 8 4 16,3 6 5-16,0-3-8 16,3 0 4-16,3 2 2 0,3 0-5 15,3-7-1 1,6-3-6-16,3-3-2 0,3 0-5 16,3-10 1-16,0-3 0 15,0-8-1-15,-1 0-3 16,1-10-2-16,-6-1 2 15,0-5 5-15,-3 0 6 16,-3 6 6-16,-3 2 8 16,0 3 7-16,0 5-7 0,0 8 1 15,-3 5-20-15,3 8-6 16,0 6 4-16,0 5 3 16,0-3 2-16,3-3-1 15,3 9-13-15,0-14-4 16,0 3-24-16,0-5-11 15,6-11 27-15,-3 0 13 16</inkml:trace>
  <inkml:trace contextRef="#ctx0" brushRef="#br0" timeOffset="17029.7776">18873 8181 248 0,'-6'11'93'0,"18"2"-72"0,-12 11-6 0,6-14-6 0,-6 6 3 16,3 0 7-16,-6 0 3 16,3-3 4-16,-3-2-14 15,3-1-5-15,0-5-2 0,0-2-6 16,0-3-1-16,6-8 1 16,3-10-5-1,0-4 2-15,3 1 0 16,0 0 2-16,0 3 1 15,0 7 3-15,0 6 5 16,-4 5 4-16,1 8 0 16,0 2 3-16,0 6-5 0,-3-3-3 15,0 6-8 1,-3-6-1-16,3 0-48 0,0-2-18 16,0-6 35-1,3-5 19-15</inkml:trace>
  <inkml:trace contextRef="#ctx0" brushRef="#br0" timeOffset="17491.2647">19135 8154 300 0,'-30'19'112'0,"22"2"-87"0,-7 8-4 0,9-10-10 0,0-3 4 16,0 2 5-1,3 3-2-15,3-5 2 0,3 0-11 16,3-3-5-16,3-2-3 0,3-3-1 16,2-8 0-1,-2 0-3-15,3-11 2 16,3-2 1 0,-9 0 0-16,0-3 0 0,-3-3-3 15,0 4 2-15,-3 1 10 16,0 4 3-16,-3-1-14 15,0 6-6-15,0 5 2 0,3 8 0 16,3 8 4 0,0 2 3-16,3 1 6 0,-6 7 4 15,3 1 7-15,-6 2 6 16,-3 0-2-16,-3-3 1 16,-3 1-8-16,-3-3-2 15,-3-3-5-15,-3-5 0 16,-3-3-14-16,0-5-5 15,1-6-17-15,-1-4-8 16,6-6-9-16,0-3-5 0,3-5 28 31,6 0 11-31</inkml:trace>
  <inkml:trace contextRef="#ctx0" brushRef="#br0" timeOffset="17717.0584">19305 8173 260 0,'-3'5'96'0,"6"-10"-75"0,-3 13 17 15,0-3 3 1,0 6-2-16,3 5 4 0,0 2-18 16,-3 3-4-16,3 6-13 15,0-6-3-15,0 0-1 0,-3 0-20 16,3-2-7-16,3-6-98 15,0-5-45 1,-3-5 85-16</inkml:trace>
  <inkml:trace contextRef="#ctx0" brushRef="#br0" timeOffset="17869.2133">19308 8102 360 0,'-15'-6'134'0,"15"4"-104"0,15 2-35 0,-9 0-23 16,0 0-51-16,0 2-17 16,0 1 51-16,0-3 23 15</inkml:trace>
  <inkml:trace contextRef="#ctx0" brushRef="#br0" timeOffset="18210.7025">19412 8274 332 0,'-9'18'123'0,"9"-2"-95"0,0 2-8 0,0-7-11 0,0 0-9 16,0-1 2-16,0-2 3 15,0 0 4-15,0-5-4 16,0 2-3-16,0-8 1 16,3 3-7-16,0-10 1 15,0-3-6-15,3-9-1 0,0-1-2 16,3-1 2-16,0 3 10 0,0 2 5 0,0 3 0 31,3 3 2-31,-1 5-4 16,4 5-2-16,-3 6 4 15,3 5 1-15,-3 5 11 0,0 0 6 16,-3 3-14 0,0 0-7-16,-3 0-2 0,0-3-1 15,3 3-21-15,-6-3-8 16,0-5-56-16,0 0-21 15,3-8 53-15,5-2 28 16</inkml:trace>
  <inkml:trace contextRef="#ctx0" brushRef="#br0" timeOffset="18645.3313">19784 8173 304 0,'-12'-3'115'0,"12"3"-89"0,-9 3 8 0,3 2-4 15,0 3-16-15,-3 3-3 16,-2 2 4-16,2 6 2 16,-3 2-8-16,3-3 6 0,6 1 6 15,3-1-9-15,3-4-8 16,3 1-3-16,3-1-3 16,0-9-2-16,-1-5-2 15,4 0 1-15,0-5-4 16,-6-3-1-16,0-3-2 15,0 1 0-15,0-4 11 16,-3 1 7-16,0-3-2 16,0 0-2-16,-3 6-4 15,3-1-1-15,0 3 2 16,3 3 2-16,0 5-7 0,0 8-3 0,3 5 11 31,0 3 5-31,0 5 11 16,0 3 3-16,-3 5 5 15,-6-3 1-15,-3 6-3 0,-6-5-1 16,-3 2-6-16,-12-3-2 16,-12-5-25-16,-3 1-8 15,-5-7-48-15,2-7-23 16,9-2 47-16,-5-9 21 16</inkml:trace>
  <inkml:trace contextRef="#ctx0" brushRef="#br0" timeOffset="19290.252">20305 8162 332 0,'-3'3'123'0,"3"0"-95"0,0-6 9 15,0 3-2-15,0 5-20 16,-3 9-6-16,0 1 10 16,0 4 4-16,0 5-7 15,0-3-4 1,0 3-7-16,-3-6-6 0,3 3-48 0,0-7-20 16,3 2 35-1,-3-9 17-15</inkml:trace>
  <inkml:trace contextRef="#ctx0" brushRef="#br0" timeOffset="19470.7674">20299 8062 376 0,'-12'-5'143'0,"15"5"-112"0,0 0-23 0,-3 0-18 16,0 0-7-16,3 5 3 15,0-2 3-15,0 2 2 16,0 3 6 0,6-3 1-16,-3 3 2 0</inkml:trace>
  <inkml:trace contextRef="#ctx0" brushRef="#br0" timeOffset="19835.0808">20418 8274 348 0,'-12'29'132'0,"9"-19"-103"0,0-2-10 0,3-3-11 0,0 3-13 16,-3 0 1-16,0-5 4 15,0 2 4-15,3 1-1 16,0-6 7-16,0 2 3 0,0-4-4 16,3-4-3-16,0-4-14 15,3-6-8-15,0-3 0 16,3-2 1-16,0 0 9 15,0 0 5-15,3 5 8 0,-3 3 4 16,0 2 5-16,3 6 2 16,0 7-9-16,-1 6-3 15,1 6 2 1,-3-1 5-16,0 3-7 16,0 2-1-16,0 1-5 0,-3-3-3 15,0-6-38-15,3-2-15 16,-3 0-84-16,0-3-35 15,3-5 91 1</inkml:trace>
  <inkml:trace contextRef="#ctx0" brushRef="#br0" timeOffset="20270.8497">20722 8234 348 0,'-3'8'132'0,"-3"16"-103"0,9 2-8 0,0-7-11 0,-6 7 1 16,0-2 5 0,0 2 7-16,-6-2 3 0,6 0-13 15,3-3-3-15,-3-2-3 16,0-4-10-16,0-1-5 0,0-6-5 0,3 0 0 0,-3-6 7 31,0-4 5-31,0-6 0 16,0-6-2-16,0-7 4 15,3-3 1-15,0-2 0 0,0 0 1 16,3-4 2-16,0-1 2 16,3-1-1-16,3 0-1 15,3 0 1-15,3 6 1 16,-3 2-3-16,5 3-1 16,1 8-3-16,-3 7-1 15,-3 9 1-15,0 10 2 16,-3 9 1-16,-3 1 1 15,-6 4 0-15,-3-6 0 0,-3-3-7 16,0 4-2-16,3-6-16 31,-3-1-6-31,3-7-66 0,0 0-26 16,9-13 61-16</inkml:trace>
  <inkml:trace contextRef="#ctx0" brushRef="#br0" timeOffset="20625.8356">20945 8115 340 0,'0'8'126'0,"0"-3"-98"0,0 11 8 0,3-6-5 0,0 9-26 16,0 5-7-16,3 0 11 16,0-6 7-16,0 3-7 15,0-2 0-15,9-6 3 0,-1-2-3 16,4-6-2-1,0-2-1-15,3-11-7 0,-6-3-1 16,0-5-6 0,-3-5-2-16,-3 0 2 0,0 0 3 15,-4 5 5-15,-2 5 2 16,0 3 2 0,-3 0 0-16,-3 11-2 0,6 10-2 15,-3 0 5 1,9 6 4-16,-6-1-7 0,3 1-1 15,3-3-3-15,0 0-2 16,0-8-13-16,3 0-6 16,0-6-57-16,0-4-24 15,0-9 53-15,3-5 26 16</inkml:trace>
  <inkml:trace contextRef="#ctx0" brushRef="#br0" timeOffset="20837.8509">21255 7874 356 0,'-9'-21'134'0,"6"29"-104"0,6 2-4 0,-3-4-7 16,6 4-22-1,-3 11-2-15,2-2 17 16,1 7 11-16,0 11-11 16,0 6-4-16,0 2-1 0,3-3-6 15,0 0-1-15,0 3-11 16,0-13-5-16,-3 0-89 0,0-11-40 0,-3-5 74 15,0-8 35 1</inkml:trace>
  <inkml:trace contextRef="#ctx0" brushRef="#br0" timeOffset="21065.0334">21168 8062 440 0,'0'-8'165'0,"6"5"-129"0,0 1-9 16,6-1-24-16,-3 3-9 0,6-3-11 0,3 3-1 31,3-2 9-31,5-1-81 0,-2 6-36 16,3-3 64-16,0 0 30 15</inkml:trace>
  <inkml:trace contextRef="#ctx0" brushRef="#br0" timeOffset="21288.9855">21496 8038 352 0,'-15'3'132'0,"9"-3"-103"0,-3 2 1 16,3 4-6-16,0-4-16 15,-3 6-4-15,6 0-3 16,0 3-1-16,3 2 0 15,3 3 0-15,6 0 2 0,-3 5-3 0,3 0 0 16,-3 3 5 0,0-6 2-16,-6 1 13 15,-3-1 7-15,-3-2-9 0,-3-2-4 16,-3-1-46 0,0-5-20-16,-3-3 24 0,0-2 15 15</inkml:trace>
  <inkml:trace contextRef="#ctx0" brushRef="#br0" timeOffset="26395.0941">22139 8049 164 0,'0'-6'63'0,"8"9"-49"0,-8-3 9 15,0 0 1-15,0 0-12 16,3 0-2 0,0 0-4-16,-3 0-4 15,0 0-1-15,3 0 0 0,0-3 12 16,-3 1 8-16,0-1 10 15,0 3 3-15,0-3-5 16,0 3-1-16,-3-2-6 16,0 2-2-16,-3 2-7 0,1 1 0 15,-4 2-4-15,-6 3 2 16,-3 8-8-16,-3 0-4 16,0 5-3-16,3 3 0 15,6 0 11-15,6 2 8 16,3-2-6-16,6-3-2 15,6-2-2-15,6-3 1 16,3-6-5-16,3 1-3 16,0-3-8-16,3-6-4 15,-1-4-52-15,1-6-23 0,-3-5 45 16,-3-6 24-16</inkml:trace>
  <inkml:trace contextRef="#ctx0" brushRef="#br0" timeOffset="26841.5428">22240 7871 224 0,'-3'-2'85'0,"3"4"-66"0,0 1 3 0,3-6-3 0,-3 3 1 15,3 8 4-15,0 6 8 16,-3 9 4-16,0 6-19 15,-3 11 8-15,0 8 3 0,0-1-4 16,-3-2-2-16,0-2-4 16,0-4-1-16,3-12-7 0,0-3-4 0,0-6-1 15,3-7-1 1,0-3-2-16,3-14-4 16,0-4-1-1,3-6-3-15,0-5-1 16,3-6-1-16,3 4 2 15,6-4 2-15,-4 6-1 16,7 5 6-16,0 5 3 16,-3 6 1-16,3 8 2 15,-3 2-2-15,-3 8 0 16,-10 8-1-16,4 3 2 16,-3-3-5-16,-3 1-1 15,0-4-11-15,-3-5-5 16,0 1-43-16,3-4-19 0,6-10-14 15,6-2 48 1,-6-6 25-16</inkml:trace>
  <inkml:trace contextRef="#ctx0" brushRef="#br0" timeOffset="27221.9965">22576 8139 236 0,'0'-19'88'0,"6"16"-69"0,-12-2 22 15,3 2 6-15,-3 1-10 16,0 2-1-16,-3 0-12 15,0 2-2-15,-8 4-13 16,5 4 6-16,-3 9 2 0,0 2-3 16,3 8 0-16,6-2-4 0,-3-4 1 15,6 1-6 1,6-3-3-16,3-5-4 16,6-5-1-16,3-3 2 15,-3-6 0-15,3-9-4 16,-1-1-1-16,-2 0-4 0,0-8 1 15,-3-3 5-15,0 1 2 16,-6 2 4-16,3 3 1 16,-3-1 5-16,-3 6 3 15,0 6-4-15,0 4-2 16,-3 9-5-16,3 2 0 16,0 3-2-16,0 3 0 0,3-3-3 15,3-1 1-15,3-1-11 16,0-4-3-16,-3-4-64 15,6-1-28-15,-3 0 57 16</inkml:trace>
  <inkml:trace contextRef="#ctx0" brushRef="#br0" timeOffset="27565.7376">22713 8139 280 0,'0'-6'104'0,"3"9"-81"0,0 2 3 16,-3 3-6-16,0 5 6 15,0 3 6-15,0 3-1 16,0-3 1-16,0 0-18 16,0-3 1-16,0 0-1 0,0-2-5 0,0-3-1 0,0-3-4 0,0-5-1 31,0 0 1-31,6-5 0 16,3-3-2-16,0-8-2 15,3-5-4-15,0-1 0 16,0 1 0-16,5 3-1 15,-2 7 1-15,0 6 3 16,0 5 4-16,-6 10 3 16,3 6-2-16,0 5-1 15,-9-2-1-15,6 2 1 16,-3 3-4-16,3-6-2 16,2 1-18-16,1-8-9 15,3-3-68-15,-3-8-29 0,9-6 66 16,-3-2 31-1</inkml:trace>
  <inkml:trace contextRef="#ctx0" brushRef="#br0" timeOffset="28019.689">23094 8133 328 0,'-6'-10'123'0,"0"4"-95"0,0 4 18 16,6 2 4-16,-3 2-19 15,0 1-3-15,-6 8-10 16,0 5-1-16,0 5-10 15,-2 3 0-15,8-3 3 0,0 2-6 16,3-7-2-16,6 6-4 16,-1-9 1-16,4-3-1 15,3-4-2-15,0-4-2 16,0-4-1-16,0-4-1 0,-3-4 0 16,0 2 5-1,-3-8 3-15,0 0 1 0,-3 0-1 16,-3 0 1-16,0 3-1 0,0 3-5 0,0 4 1 31,0 4-7-31,0 10-1 16,0 10 2-16,0 6 4 15,0 2 12-15,0 11 5 16,-3 0 13-16,-3 0 5 16,0 3-2-16,-3-3-2 0,-3-2-9 15,-3-6-5-15,3-6-6 16,-6-4-4-16,1-6-14 15,-4-7-6-15,3-4-10 16,-3-10-3-16,3-5-4 16,9-8-3-16,-3 2-58 15,27-23-26 1,3 0 64-16</inkml:trace>
  <inkml:trace contextRef="#ctx0" brushRef="#br0" timeOffset="28378.4324">23210 8173 356 0,'3'5'134'0,"0"-2"-104"0,3 2 5 16,-3 1-6-16,6 1-6 15,-9 1 1-15,15 0 4 0,-3 0 3 16,0 0-17-16,5-3-1 0,-2-2-2 16,6-3-4-16,-6-3 1 15,0 1-5-15,3-6-2 16,0-3-7-16,-3 1-1 15,-4-1-4-15,-5-2 2 0,-3-6-4 16,-6 6-2-16,-6 0 2 16,-5 2 2-1,-1 6 7 1,-9 0 4-16,3 5 3 0,-3 5 3 16,3 6 1-16,1 2 3 15,11 5 1-15,-3 4 1 16,12-1-4-16,0-3-3 15,9 3-5-15,0-5 0 16,8 0-11-16,-2-5-5 0,12 2-43 16,-3-13-16-16,6 0-63 15,-3-5-25 1,2-3 86-16</inkml:trace>
  <inkml:trace contextRef="#ctx0" brushRef="#br0" timeOffset="28645.2677">23588 8057 376 0,'-12'-14'143'0,"9"20"-112"0,-3-6 1 0,3 0-9 16,-3 0-5-1,3 0 1-15,-6 5-6 0,1 3 0 16,-1 2-8-16,3 4-3 0,0-1 1 16,-3 3-4-1,9 2 0-15,0 3 3 16,0 6 1-16,0-3 5 0,0 2 3 0,0 1 5 15,-6-4 2 1,3 7-5-16,-9-9-3 16,3 3-5-16,-3-9-2 15,-9 4-39-15,-3-11-17 16,-5 0 26-16,-1 2 15 16</inkml:trace>
  <inkml:trace contextRef="#ctx0" brushRef="#br0" timeOffset="29560.6155">18573 8673 296 0,'0'-5'110'0,"0"5"-86"0,-3 0 13 0,3 0 5 15,0 10-22-15,0 6 2 16,0 11-3-16,0 2-10 16,0 5 3-16,0 1 2 0,0 2-7 15,0-3-2-15,0 0-23 16,0-4-8-16,0-7-22 16,0-2-8-16,0-5-54 15,0-8-21 1,0-8 68-16</inkml:trace>
  <inkml:trace contextRef="#ctx0" brushRef="#br0" timeOffset="29754.5484">18495 8856 400 0,'-12'-8'151'0,"12"18"-118"0,0-15-6 0,0 5-11 15,6 0-11-15,0 3 0 16,0-6 1-16,3-2 1 15,3 2-3-15,3 3-3 16,6-5 0-16,3-1-21 0,2 4-7 16,1-6-63-16,-3 0-29 15,-3 0 62-15,-3-5 29 16</inkml:trace>
  <inkml:trace contextRef="#ctx0" brushRef="#br0" timeOffset="30136.8967">18736 8729 308 0,'-6'2'115'0,"6"1"-89"0,0 2-10 0,0 3-11 0,0 8 2 16,-3 0 5-16,6 5 8 16,-3 3 2-16,-3 0-11 15,0-1-4-15,0 1-1 0,0-5-3 16,3-1-2-16,0-4-3 15,0-4 1-15,3-2 1 16,3-5 2-16,0-6-1 16,3-7 2-16,0-1 0 15,3-2 1-15,12-8-2 16,-6 5-2-16,0 5-2 16,-6 3-1-16,-1 5 6 0,1 6 3 15,-3 8 3 1,0 5 2-16,-3 2-5 15,0 3-2-15,0 0-9 0,0-2-2 16,0-1-38-16,0-4-15 16,3-4-74-1,-3-4-28-15,6-6 84 16</inkml:trace>
  <inkml:trace contextRef="#ctx0" brushRef="#br0" timeOffset="30447.5092">19046 8901 296 0,'3'2'110'0,"3"6"-86"0,9-5-4 0,-9-1-7 0,3-2-4 15,0 0 5-15,-1 3 1 16,1-3 3 0,0 0-10-16,0-5 11 0,-3 2 4 15,-3-2-14-15,-3 0-6 16,-3-1-21-16,-3-2-6 0,-3 0 3 15,-3 8 5-15,-2 0 9 16,-4 3 6-16,3 2 4 16,-3 3 3-16,3 6 1 15,3 1 3-15,0 4 10 16,6-1 7-16,6 6-3 16,6-3-2-16,6 1-15 15,12-9-4-15,6-3-62 0,5-7-25 16,10-6 37-16,-6-5 22 15</inkml:trace>
  <inkml:trace contextRef="#ctx0" brushRef="#br0" timeOffset="31171.6265">19748 8856 244 0,'-12'13'93'0,"4"-24"-72"0,-1 14 7 0,9 2 0 15,-6-2-4-15,3 2 1 0,-6 6-1 16,3 2 2 15,3 13-14-31,6 4 4 0,6-4 2 0,6-5-10 16,-1-5-4-16,4-3 1 16,-3-7 1-1,0-6 6-15,3-8 5 16,-3-3-5-16,-3-8-2 15,-3 6-3-15,-3-3 0 0,-3-13-2 16,-3 16 0-16,0 2-6 0,-9 1-1 0,0 5-13 16,0-3-2-16,-3 2-19 31,3 4-6-31,6 2-51 16,0 2-20-16,0 1 59 15</inkml:trace>
  <inkml:trace contextRef="#ctx0" brushRef="#br0" timeOffset="31511.2597">19894 8850 268 0,'3'0'101'0,"-3"6"-78"0,3 7 13 0,0-3 0 16,-3 4-15-16,3-1-2 16,0 5 6-1,0 4 4-15,3-4-15 0,0-2-8 0,0-3-2 16,3-2 1-16,0-3 2 15,3-8-6-15,0-6 0 16,0-2-6-16,-1-2-1 16,1-3 0-16,-3-3 2 15,0 3-3-15,-3-1 0 0,-3 4 1 16,0 2 4-16,0 0 10 16,-3 5 4-16,6 6-16 15,-3 2-7-15,0 6 11 16,0-1 7-16,3 6-3 15,0 0-2-15,3 0-6 16,3 0 0-16,3-6-14 16,-1-2-5-16,1-5-79 15,0-6-34-15,6-2 66 16,-3-6 37-16</inkml:trace>
  <inkml:trace contextRef="#ctx0" brushRef="#br0" timeOffset="31736.6186">20254 8607 316 0,'-12'3'121'16,"21"-1"-95"-16,-12 46 7 0,6-30-3 16,-3 9-6-16,0 5 1 15,3 5-10-15,0-3-4 16,3 0-6-16,-6 1-6 0,6-3-2 15,0-6-18-15,0-2-7 16,-3-6-82-16,0-4-35 16,0-4 74-16,3-5 38 15</inkml:trace>
  <inkml:trace contextRef="#ctx0" brushRef="#br0" timeOffset="31952.8378">20183 8760 364 0,'-12'0'134'0,"24"-2"-104"0,3-9 7 15,-9 11 9 1,12-3-16-16,0 3-15 16,2 6-6-16,1-6-7 15,-3 5-8-15,3 0-1 0,-3 3-61 16,0-5-27-16,2 2 49 15,-5-7 22-15</inkml:trace>
  <inkml:trace contextRef="#ctx0" brushRef="#br0" timeOffset="34407.9946">20451 8871 292 0,'-6'0'110'0,"3"3"-86"0,0 2 0 0,3 1-6 0,0 4-5 16,0 9 5-1,0 10-1-15,0 5-1 16,0 3-8-16,0 0-3 0,0 0 1 0,0-5-8 15,0-5 0-15,0-6 15 16,-3-3 11-16,3-2-10 16,-3-5-5-16,3-3-1 15,-3-3-1-15,0-8-1 16,0-2-1-16,0-8-3 16,3-8 1-16,0-6 0 15,0-7 1-15,3-3-2 16,3 0-2-16,3 5-2 15,0-5-1-15,3 11-1 16,3-4 3-16,3 1-2 16,-1 8-1-16,7 8 3 15,-3 10 0-15,3 9-2 16,-6 1 0-16,3 4 6 0,-7 2 3 16,-2-2 1-16,-9 5 1 15,-3 0 4 1,-6 0 5-16,0-1-5 15,-8 1-2-15,-4-5-8 0,0-1-3 16,-3-7-11-16,0 0-3 16,3-3-10-16,3-3-2 15,3-2-31-15,4-6-13 16,5 1-58 0,3-1-22-16,8 0 79 15</inkml:trace>
  <inkml:trace contextRef="#ctx0" brushRef="#br0" timeOffset="34790.8118">20731 8821 356 0,'-6'16'134'0,"6"-19"-104"0,0 6-8 16,0 10-8-16,0 6-16 16,0-1 18-1,0 4 9-15,3 1-12 16,0-1 0-16,3-4 0 0,0-5-5 15,2-2-2-15,-2-1-3 16,6-10-3-16,0-5-4 16,3-5 0-16,-3-1-3 15,0-5 2-15,-3-2 1 16,0 2 2-16,-3 2 3 0,0 1 4 16,-3 5 0-16,0 3 2 15,-3 5-2-15,3 3 0 16,0 2-3-16,3 3 1 15,-3 2-2-15,2 4-1 16,1-1-2-16,3 0 1 16,0 0-6-16,0-7-3 15,0-1-14-15,3-5-7 16,3-5-39-16,-3-3-18 16,0-3 47-16,0-5 23 15</inkml:trace>
  <inkml:trace contextRef="#ctx0" brushRef="#br0" timeOffset="35001.6632">21034 8662 288 0,'-3'-42'107'0,"-3"32"-83"0,12-1 19 0,-9 8 6 0,6 1-27 15,-3 2-6-15,0 5-2 16,3 6 2-16,0 7-8 16,3 9 4-16,-3 4 2 0,3 4-5 15,0 2-1-15,0 0-2 16,0-3-1-16,-3-2-10 15,3-6-4-15,3-2-39 16,-6-5-17-16,-3-6-72 16,0-5-32-1,0-3 91-15</inkml:trace>
  <inkml:trace contextRef="#ctx0" brushRef="#br0" timeOffset="35210.8629">20909 8737 400 0,'-12'-3'151'0,"6"13"-118"0,6-15-8 0,3 3-14 0,3 2-9 0,3 0 3 31,3-3 2-31,3-2 3 16,6 2-5-16,3-2-5 0,5 5-3 15,-2 0-58-15,3 0-24 16,-3 5 41-16,-3-5 22 15</inkml:trace>
  <inkml:trace contextRef="#ctx0" brushRef="#br0" timeOffset="36412.8574">21385 8916 216 0,'6'-5'82'0,"-9"0"-64"0,9 5 18 31,-6 0 2-31,3 3 0 16,-3-3 4-16,3 2-3 15,-3-2 0-15,0 0-21 0,-3 3-2 0,0 2-1 16,-3-5-2-16,1 3 0 15,-1-3-3-15,-3 5 1 16,0-5-2-16,3 0 0 16,0 0-5-16,3 3-3 15,3-1-7-15,0-2-1 16,0 0-2-16,0 0 3 16,3 0 2-16,-3 0 2 15,0 0-1-15,0 0 1 16,0 0 8-16,3 3 4 0,-6 0 1 15,0 2 3 1,0 0-7-16,0-2-4 16,-3 2-7-16,3-5-2 15,-3-2-33-15,3-1-11 16,0-2-50-16,3-3-19 0,6-3 63 16,0 0 29-16</inkml:trace>
  <inkml:trace contextRef="#ctx0" brushRef="#br0" timeOffset="36721.8453">21457 8440 304 0,'0'-2'112'0,"0"-1"-87"0,-3 0 2 16,0 3-6-16,3 6 5 0,0-1 9 15,0 5-4-15,-3 6-1 16,-3 5-16-16,-3 6 2 0,3 2 2 16,-3 5-6-16,0-7 1 15,0 5-10-15,0-9-2 16,3-4-17-16,1-3-6 15,2-3-42-15,0-2-16 16,0-1 41-16,3-2 22 0</inkml:trace>
  <inkml:trace contextRef="#ctx0" brushRef="#br0" timeOffset="50369.01">6056 10800 248 0,'-9'-5'93'0,"15"5"-72"0,-15-3 5 0,6 3-1 16,-3 0-10-16,-3 0 2 16,-2 0-8-16,-4 6-1 15,0 2-4-15,0 2 2 0,0 3 0 16,3 3-5-16,3 3 0 0,6-1-3 15,3-2 0 1,6 0 2-16,3-5 0 16,6-3 4-16,0-8 2 15,0-8 0-15,0-3-1 16,-1-5-1-16,-2-2 0 16,0-1-5-16,-3-2 1 15,-6 0-2-15,3 0 0 0,-3-3 2 16,-6 5 2-16,0-2-1 15,-3 3-1-15,3 4 5 16,-3 4 4-16,3-3-1 16,-3 5 1-16,3 5-8 15,0 3 0-15,3 0-1 16,3 5 2-16,0 6 10 16,0 2 4-16,0 3-7 15,6 3-5 1,3 4-6-16,-6-2 1 0,3 3-1 15,0-3 0-15,3 1-16 16,-6-9-5-16,-3-3-66 16,3 1-29-16,3 0 61 15,3-9 31-15</inkml:trace>
  <inkml:trace contextRef="#ctx0" brushRef="#br0" timeOffset="50656.0829">6214 10769 304 0,'-9'-6'112'0,"9"6"-87"0,-6 8-9 0,3 0-11 15,0 3-6-15,-3 2 0 16,0 3 7-16,3-6 4 16,0 9-5-16,3-1 4 0,6 1 1 15,3-6-1-15,3 0 0 0,0-7-1 16,6-6 0-1,-3-6 7-15,0-2 4 16,-4-2-11-16,-2-3-5 16,-3-1-4-16,-3-1-3 0,-6 1 3 0,0 1 2 15,-3 3-11 1,0 4-6-16,3 1-11 16,-2 2-4-16,-1 1-100 15</inkml:trace>
  <inkml:trace contextRef="#ctx0" brushRef="#br0" timeOffset="51060.3146">6342 10782 224 0,'-6'10'85'0,"6"1"-66"0,3 13 1 16,0-14-2-16,3 6-10 0,3 0 0 15,0-3-4-15,3-2-1 16,3-6-1-16,-4-2 18 0,7-6 9 16,-9-2-12-16,6-3-5 0,-6-3-7 0,0-2-2 15,-3 0-1 1,0 2 1-1,0 3 0-15,-6-2 1 0,-3-1-2 16,3 3 1-16,0 3-7 16,-6 5 1-16,0 5-1 15,6 3-1-15,0-2 1 16,0 7 3-16,0 0-16 16,6 3-67-1,6-3-14-15,3-5 48 16,6-3 27-16</inkml:trace>
  <inkml:trace contextRef="#ctx0" brushRef="#br0" timeOffset="51486.28">6666 10779 312 0,'-12'-10'115'0,"7"10"-89"0,-4-6-1 0,6 6-5 15,0 0-16-15,-3 3-2 16,-3 2-4-16,0 3 0 15,0 5 2-15,6 1 2 0,-3-1 3 16,3 3 0-16,6-6 0 16,-3-2-8-16,6 0 0 15,3-3 1-15,0-5 1 16,-3-2 1-16,0-3 2 0,0-3-1 16,0 2-1-1,-3 1 1-15,0-3-1 16,0 3 0-16,-1-3 2 0,1 0-1 15,0 3-1 1,-3 2-6-16,3 6-1 16,3 5 3-16,3 7 4 0,-3 4 7 0,3 5 4 0,-3 0 9 31,-3 2 7-31,-3 0-12 16,-3 1-6-16,-6-3 1 15,-3-3 3-15,-3-3-9 16,-5-4-2-16,-1-9-15 15,0 3-5-15,0-13-41 16,3 2-19-16,0-13 41 16</inkml:trace>
  <inkml:trace contextRef="#ctx0" brushRef="#br0" timeOffset="51828.7838">6779 10618 304 0,'6'-11'112'0,"-3"22"-87"0,3-1-7 0,0-2-7 15,0 8 1-15,-6 3 7 16,0 2 7-16,-3 3 7 16,0-1-18-16,0 1-19 0,0-3-8 0,0-2 18 0,3-8 10 31,0-1-3-31,0-5-2 0,0 1-9 15,6-9-1-15,3-5-8 16,3-5-3-16,3 0-1 16,-3 2-1-16,-3 0 4 15,6 4 3-15,3-1 5 16,-3 8 4-16,-4 0 10 16,4 10 5-16,6 9-3 15,-12-3 1-15,-3-3-8 16,0 8-3-16,-3 5-89 15,0 1-39-15,-3-11 61 16,-3-11 30-16</inkml:trace>
  <inkml:trace contextRef="#ctx0" brushRef="#br0" timeOffset="58914.9088">3955 12433 244 0,'-3'-11'90'0,"0"3"-70"0,3 16-1 0,0-8-6 16,0 0-3-1,0 5 4-15,3 3 7 0,0 6 7 16,-3 2-15-16,0 2 2 0,3 3-1 15,-3 3-3-15,3 0-1 16,0 0-6-16,3 2-1 16,-6 1-6-16,0-4-2 15,-3 1-23-15,0 0-8 16,0-5-59 0,0-1-24-16,-3 1 62 0</inkml:trace>
  <inkml:trace contextRef="#ctx0" brushRef="#br0" timeOffset="59245.996">3880 12562 260 0,'0'-8'96'0,"-3"8"-75"0,3 0 14 15,0 0 3-15,0 0-16 16,0 0-2-16,0 0-10 16,3 3-4-16,3 0-3 0,0-1 2 0,3 1 1 0,3 0 0 15,3-1 1 1,3-2-6-16,3-2-1 15,-1-1-13-15,4-2-7 16,0 2-84 0,-3 0-38-16,-6 3 72 15</inkml:trace>
  <inkml:trace contextRef="#ctx0" brushRef="#br0" timeOffset="59676.2027">4080 12639 236 0,'-12'5'90'0,"9"3"-70"0,-3 8-7 16,6-3-8-16,-3 1-1 15,0 4 5-15,0 1 4 0,3-3 4 16,6 5-9-16,3-8-4 0,3 0-3 16,0-7 3-1,3-4 5-15,2-2 6 16,-2-8 5-16,0-5-4 15,-3 0 1-15,0-6-6 16,0 3-1-16,-6-2-4 16,-3-1 1-16,-6 3 7 15,-3 3 3-15,-3 0-24 16,-3 5-9-16,0 3-22 0,0 5-6 16,3 2-83-1,0 4-34-15,3 2 85 16</inkml:trace>
  <inkml:trace contextRef="#ctx0" brushRef="#br0" timeOffset="60402.5214">4252 12597 296 0,'-6'-5'110'0,"12"5"-86"0,-3 0-9 0,-3 0-3 15,-3 10-2 1,6 3 6-16,-3 3 3 16,0 5-10-16,0 6-3 15,3-3 0-15,-3 2-3 0,3-5-2 16,-3 0 2-16,0-5 0 0,3-5 3 16,-3-3 1-1,0-8 8 1,0 0-13-16,0 0-3 15,0-5 0-15,0-3 2 16,0-6-5-16,0 1 1 16,3-5-8-16,3 2-1 15,0 0 5-15,0 5 1 16,0 1-1-16,3 2 0 16,3 5 1-16,-3 3 2 15,3 3 2-15,-3 5 3 0,-3 0 2 16,0 2 1-16,0-2 0 15,-3 3 2 1,-3-3-1-16,-3 0-3 16,3-3 2-16,0-5-3 15,0 0 2-15,5-8-2 16,4-5-5 0,0 2-2-16,3 1-2 15,0-1 0-15,0 3 2 16,0 5 4-16,0 3 1 0,0 6 3 0,3 2-1 31,-6 2 2-31,0 1 0 16,-4 2 3-16,1 0-8 0,-3 3 0 15,0 0-44 1,-3-3-19-16,0-5 33 0,0 5 16 16</inkml:trace>
  <inkml:trace contextRef="#ctx0" brushRef="#br0" timeOffset="60815.7151">4681 12666 280 0,'-12'-16'107'0,"9"13"-83"0,0 0-7 16,-6 9-29-1,-3 4-8-15,-3 4 23 16,1 4 11-16,-1 1-5 0,3 2 4 0,0 3 3 15,6 2-8 1,3-5-2-16,6-2-6 16,3-6-1-16,3-5 1 15,3 0 2-15,-3-8 1 16,6-5 1-16,-4-9-2 16,7 1 1-16,-3 2-2 15,-3-7 2-15,-6-1 0 16,0 1 1-16,0 5-2 15,0-6-2-15,-3 6-2 0,-3 2 1 16,0 3-4-16,0 6-1 16,6 7-2-16,-6 3 2 15,3 5 2-15,-3 3-1 16,9 0 4-16,-6 10 2 16,0-10-16-16,3 3-4 15,6-6-57-15,-7 3-23 16,4-8 51-16,0 0 27 15</inkml:trace>
  <inkml:trace contextRef="#ctx0" brushRef="#br0" timeOffset="61067.2328">4836 12486 184 0,'0'-8'68'0,"-3"13"-52"0,9-5-3 0,-3 3-5 0,-3 5 11 16,3 5 10-16,-3 3 2 16,0 8 4-16,0 2-19 15,0 3 0-15,3 13 0 16,0-5-10 0,0-5-4-16,-3-3-47 15,0 0-23-15,-3-7 35 16,6-4 16-16</inkml:trace>
  <inkml:trace contextRef="#ctx0" brushRef="#br0" timeOffset="61302.1929">4741 12629 248 0,'-9'-14'93'0,"9"12"-72"0,-3 2 3 0,3 0-3 16,3 0 2-16,-3 0 21 16,12 0-6-1,2-3-20-15,1 0-1 0,6 1-3 16,3-1-14-16,3 0-6 16,0 1-47-16,-1 2-17 0,1-3 35 15,-3 3 18-15</inkml:trace>
  <inkml:trace contextRef="#ctx0" brushRef="#br0" timeOffset="61601.82">5020 12613 272 0,'-15'2'101'0,"10"6"-78"0,-1 11-11 0,3-9-11 0,0 9-2 31,0 2 2-31,3 3 5 15,0-3 3-15,6 0-4 16,3 3 4-16,2-8 3 0,4-6 0 16,3-4 1-16,3-12-1 0,3-4 2 15,3-6-7-15,-4-5-2 16,-2-3 1-16,-6 3 1 16,-6 0 3-16,-9 0 1 15,-6-1 3-15,-6 7 4 16,-3 1-17-16,-3 6-4 15,-2 6-64-15,-4 4-28 16,0 6 46 0,3 0 25-16</inkml:trace>
  <inkml:trace contextRef="#ctx0" brushRef="#br0" timeOffset="62411.6057">5598 14579 228 0,'-3'-3'88'0,"-6"3"-69"0,6-3 4 0,0 3-2 15,0-2-4 1,-3 2 1-16,-3 0 4 0,-3 0 1 16,0 2-12-1,0 6 0-15,0 3 0 0,1 5-6 0,2-3-3 16,3 3-1-16,6-3-1 15,6 0 2-15,6 0 3 16,2-2 0-16,7-3 0 16,3 0-3-16,-3-3 1 15,0 0-9-15,0-5-1 16,-4-2-14-16,-2-1-4 16,-3-2 13-16,0 2 6 15</inkml:trace>
  <inkml:trace contextRef="#ctx0" brushRef="#br0" timeOffset="62847.2347">5708 14362 104 0,'3'-14'41'0,"-3"12"-32"0,3-1 11 16,-3 3 4-16,3 0 20 15,-3 0 9-15,3 11-1 16,-3 5-2-16,3 5-27 16,-3 8 2-16,0 3-1 0,0 2-6 0,0 0 0 0,0-2-9 31,0-3-1-31,-3 0-2 16,3-10 1-16,0-3-6 0,0-3-3 15,0 0-8-15,3-8-4 16,0 1 5-16,0-9 5 15,3-2 1-15,0-6 1 16,0-2-3-16,3 0 1 16,-1 2 0-16,4 3 2 15,0 3 1-15,0 5 3 16,0 5 3-16,0 3 4 16,0 3-2-16,0-3 1 15,-3 2-5-15,0-2-2 16,-3 0-16-16,0 0-7 0,0 0-104 31,-1-3-44-31,1 1 87 16</inkml:trace>
  <inkml:trace contextRef="#ctx0" brushRef="#br0" timeOffset="63189.5251">5991 14616 276 0,'-3'2'104'0,"6"-2"-81"0,3 8-8 16,0-3-9-16,0 1-2 16,2-1 5-16,4-2 6 15,3 2 5-15,0-5-10 0,0 0-1 0,0-3 1 16,0 1-6-16,-3-4-2 16,-3-2-6-16,0 1-2 15,-6-4-2-15,-3 0 0 16,-6-2-6-1,-9 8-6 1,-6 5 6 0,0 5 5-16,0 8 6 0,0 1 4 15,4-1 9-15,5 3 3 16,3-3 0-16,6 0 2 16,3 0-6-16,6-2-3 15,3-3-14-15,5 0-8 16,4-3 9-16,0 0 3 15</inkml:trace>
  <inkml:trace contextRef="#ctx0" brushRef="#br0" timeOffset="63554.73">6184 14655 304 0,'-3'0'112'0,"6"-8"-87"0,3 14-15 16,0-1-13-16,3-2-9 15,0-3 2-15,6 0 12 16,-3-3 6-16,0 0-3 16,0-2 4-16,-1 0 1 0,1-3-10 15,-3 0-2-15,0 0-10 16,-3 0-5-16,-3 0 0 16,-3-3 0-16,-6 6 7 0,-3 0 6 0,-3 2 1 31,-3 6-1-31,1 2 3 0,-4 3 0 15,3 8 7-15,-3-3 4 16,6 3 8-16,3-3 6 16,3 1-2-16,3 1 1 15,6-1-10-15,6-4-3 16,3 1-17-16,6-3-8 16,0-3-52-16,3-5-23 15,2-3 46-15,1 1 24 16</inkml:trace>
  <inkml:trace contextRef="#ctx0" brushRef="#br0" timeOffset="63822.5927">6455 14536 336 0,'-12'-5'126'0,"6"8"-98"0,-6 5-14 15,6-3-15-15,-3 3-1 16,0 0 3-16,1 2 6 15,2-2 4 1,6 5-4-16,3 3-2 0,3-2-5 16,2-1 0-16,1-3 0 15,-3 1 0-15,0 0 2 0,-3-4 3 16,-3-1 7-16,-3-1 2 16,-3-2-18-16,-3-1-9 15,0-2-52-15,-2 0-20 16,-1 0 44-16,0 0 21 15</inkml:trace>
  <inkml:trace contextRef="#ctx0" brushRef="#br0" timeOffset="64215.4525">6610 14624 288 0,'9'0'107'0,"-6"5"-83"0,6 0-5 0,-6-5-6 16,3-3-6-16,0 1 3 0,2-3 4 15,1-1 1-15,0-2-8 16,0-5 0-16,0 2 0 0,0 1-10 16,-3-3-3-16,0-1-8 15,-3 4-2-15,-6-1 0 16,0 3 2-16,-6 0 1 15,-3 3 3-15,-3 5 1 16,0 5 1-16,-5 3 9 16,-4 6 4-16,3 1 6 15,0 7 4-15,6-1 7 16,3 3 6-16,6-3-2 0,9-3-1 0,6 1 2 16,9-3 2-16,6-3-13 31,6-3-4-31,11-2-79 0,7 0-31 15,0 0 48-15,-4-8 25 16</inkml:trace>
  <inkml:trace contextRef="#ctx0" brushRef="#br0" timeOffset="69420.1817">8589 13933 220 0,'0'-3'85'0,"0"3"-66"0,3 0 10 0,-3 0 2 0,0 0-4 15,0 0 4-15,0 0 0 16,0 0 1-16,0 0-17 15,0 0-2-15,0 0 0 0,0 0 6 0,0 0 5 16,0 0-8 0,0 0-4-16,3 6-5 15,0-4 0-15,0 4-2 16,0-1 2-16,0 0-2 16,0 0 0-16,-3 1-1 15,3-1 0-15,0 0 0 16,-3 3 2-16,3-2-3 15,-3 1 0-15,0 1-1 16,0 0 1-16,0 0 0 0,0 0 3 16,0 0-1-16,-3 0 0 15,0 0-3-15,0 0-2 16,0-3 1 0,0 1 1-16,0 1-1 15,0-1-1-15,0-1 1 0,0 0 1 16,-3 1-1-16,0-1 2 15,-3 0 0-15,3 1 1 16,-3-1-2-16,1 0-2 16,2 0 1-16,0-2-1 15,-3 0 0-15,0 2 0 16,0 0 0-16,0-2 0 0,0 2 0 16,0-2 0-16,0 0 0 15,-3-3 2 1,3 2-1-16,-3-2-1 15,1 0 1-15,-4 0 1 16,-3 0-1 0,0-2-1-1,-3-1 1 1,0-2-1 0,0-1 0-16,4 1 2 15,-1-6 1-15,3 3-4 16,0 1 1-16,0-1-2 15,0-3 0-15,3 0 0 16,0-2 0-16,0 0 0 16,3 0 0-16,1 0 2 15,-1-3 2-15,0 0-3 0,0 3 0 16,3-3 1-16,0 0 0 16,0 0-3-16,0 0 2 15,3 0 1-15,0 0 0 16,0 3-3-16,0 0 2 0,0 2 1 15,3-5 0 17,0 0-3-32,3 3 2 0,0-3 1 15,0 1 0-15,0-1 0 16,0 0-3-16,3 0 2 16,0 0-1-16,0 0 0 15,0 0 2-15,0-2 0 16,3 2 0-16,0 0 0 15,0 0 0-15,-1-2 0 0,4 2-3 16,0 0 2-16,0 0 1 16,0 0 2-16,0 3-3 15,0 0 0-15,0-1 1 16,0 1 0-16,3 3 0 16,-4-1 0-16,4 0 0 15,-3 1 0-15,3 2-3 16,-3 0 2-16,0 0 1 15,0 0 2-15,3 3-1 16,-3-3 2-16,3 0-2 16,-1 0-1-16,1 3 1 15,0-3-1-15,3 0 0 16,0 0 0-16,0 0 0 16,0 0 2-16,2 3-3 15,1-1 0-15,-3 1 1 0,0 0 0 16,0 2 0-16,0-2 0 15,0 2 0-15,-1 1 2 16,4-1-1-16,-3-2 2 16,3 2-4-16,0-2 0 15,3 2 1-15,-4-2 2 16,1 0 1-16,-3 2 1 16,0 3 0-16,0-3 2 15,-3 1-3-15,0-1-2 0,0 3 2 16,-1 0 0-1,4 3-4-15,0-3 1 16,0 0 0-16,0 0 0 0,0 2-3 16,3-2 2-1,-1 3 7-15,1-3 4 16,0 5-5-16,-3-2-3 16,3 5 1-16,-3-3 0 0,-1 3 1 15,-2-3 2-15,3 3-3 16,-3-3 0-16,0 1 1 15,-3-1 0-15,3 3-5 16,-3-3 1-16,0 3 2 16,-1 0-1-1,1 3-1-15,-3-3 1 16,3 2-1 0,-3-2 2-16,3 3-1 0,-6-1-1 15,0 1 1-15,0 0 1 16,0-1-1-16,-3 1-1 15,3 2 1 1,-3 0-1-16,0 3 0 16,0 0 0-16,0 0 0 15,0 0 0-15,0 2 0 16,-3-2 2-16,3 0-3 0,-3 0 0 16,3 0 1-16,-3-3 2 15,0 0-1-15,0-2-1 16,0 7 1-1,0 1-1-15,0-3 2 16,0 0-1-16,-3-3 2 0,0 0-2 16,0-2-1-16,0 2 1 15,0-3-1-15,0 1 0 16,0-3 0-16,0 2 0 16,0-2 2-16,0 0-1 15,0 0-1-15,0 3-2 16,-3-3 1-16,3 2 1 15,-3-2 2-15,3 0-1 16,-3 0-1-16,3 0 1 16,-6 0 1-16,6 0-3 15,-3 0 0-15,0 0 1 16,0 0 2-16,0 0-3 16,-3 0 0-16,4 0 3 15,-4 0 1-15,0 0-1 0,-3-3 1 16,0 0-2-16,-3 0-1 15,3 1 1-15,-3-4-1 0,3 1 0 0,-3-3 0 32,1 3 0-32,-4-3 0 15,0 0 0-15,-3-3 0 16,3 0-3-16,-3-2 2 16,3 2-1-16,1-2 0 15,-1 0 2-15,3-3 0 16,0 0-3-16,0 0 2 15,3 0-1-15,0-3-2 16,6 1 3-16,-3-3 0 16,3 2-4-16,0-2 1 15,3 2-3-15,0 1 0 16,0-1-10-16,1 1-3 0,2 2-50 16,0 0-19-16,0 2 46 15,5 4 24-15</inkml:trace>
  <inkml:trace contextRef="#ctx0" brushRef="#br0" timeOffset="100514.6882">8616 13920 148 0,'0'0'57'16,"0"0"-44"-16,0 0 12 0,0 0 4 0,0 0-4 15,0 0 0-15,0 0-7 16,0 0-1-16,0 0-10 15,-3 0 5-15,3 0 1 0,0 0 2 16,0 0 1-16,0 0-2 16,0 0-1-16,-3 0-7 15,3 0-2-15,0 2-2 16,0 1 1-16,0 2-2 16,0 1 2-16,0 2 0 15,0-1 3-15,0 1-1 16,0 3 2-16,0 2-2 0,3 3 2 15,0 0-2-15,0 3 2 16,0-1-4-16,3 1 0 16,0-1-1-16,0 3-2 15,0-2 1-15,0 2 1 16,3-5 1-16,-3 0 1 16,0 0 0-16,-3-1 0 15,3-1 9-15,-4-1 3 16,1 3-7-16,0 0-5 15,0 0-6-15,0-1-1 16,0 4 2-16,-3-1 0 16,3 1-4-16,0 2 1 15,0-2 0-15,-3-1 2 16,0-2 1-16,3 0 1 0,0-3 6 16,0-2 6-16,-3-1-4 15,0-2-2 1,0-2-3-16,0-1 0 15,0 0-2-15,0-2 2 0,3 2-2 16,-3-5-1-16,0 0 3 16,0 0 0-16,0 0-4 15,0 0 1-15,0 0 0 16,3 0 2-16,3 3-1 16,-3-3-1-16,3 0 1 15,0 0 1-15,0-3-1 16,3 0-1-16,3 1 1 0,0-1 1 0,6 0-1 15,-1 1-1 1,1-1 1-16,0 1-1 16,0-1-3-16,-3 0 2 15,0 1 1-15,-3-1 2 16,0 0-1-16,-1 1 2 16,-2 2-2-16,0-3-1 15,0 0-2-15,0 3 1 16,0 0 1-16,-3 0 2 15,0 0-3-15,0 0 0 16,0-2 1-16,-3 2 0 16,-3 0 0-16,0 0 2 15,0 0-1-15,0 0 2 16,3 0-2-16,-3 0-1 0,0 0 1 16,3 0 1-16,0 0-3 15,0 0-2-15,0-3 2 16,0 0 2-16,0 3 0 15,0-2-1-15,0-1-2 16,0 3 1-16,0 0 1 16,0 0 0-16,0 0 0 15,0 0 0-15,-3 0 0 16,0 0 0-16,0 0 0 16,0-3 0-16,0 3 0 15,0 0 0-15,3-2 2 16,-3-1 1-16,0 1-4 15,0 2 1-15,0-3 0 16,0 0 2-16,0 1-1 16,0-1-1-16,0 0 3 0,0-2 0 15,0 0-4-15,0-1 1 16,0 1 0-16,0 0 2 16,-3-3-3-16,3 0 0 15,-3-3 1-15,0 1 2 16,0-3-1-16,0-1-1 15,0 1 1-15,-3 0-1 16,0-3 2-16,0 0 1 16,0 3-1-16,0-6-2 15,0 1 3-15,0-6 0 16,0 0-1-16,0-2-2 16,3-6 1-16,0 0 1 15,-3 1 1-15,3-1 1 16,-3 3 0-16,0 2 0 0,0 3-2 15,0 3 1-15,3 3-4 16,0 2 0-16,1 3-12 16,-1 2-5-16,0 0-80 15,3 4-38-15,3 4 70 16,2 0 33-16</inkml:trace>
  <inkml:trace contextRef="#ctx0" brushRef="#br0" timeOffset="107399.9556">9580 13764 324 0,'-11'0'121'0,"8"2"-95"0,3-4 3 0,0 2-6 16,0 0-11-16,0 0 1 15,3 0 16-15,2-3 8 16,7-2-18-16,9-6 0 0,9-5 0 16,6-8-3-16,5-10 3 15,10-6-1-15,6-5 0 16,8 3 0-16,-2 2 0 15,2 9-3-15,-8-1-1 16,-7 8-6-16,-5 0 0 16,-9 6-3-16,-7-1 2 15,-5 6-2-15,-3 2 2 16,-6 3 0-16,-3 0 1 16,-3 3 0-16,0 0 2 15,-3 2-1-15,-3-2 0 0,0 0-5 16,-1 2-1-16,-2 0-8 15,0 1-2-15,0 2-9 16,0-3-5-16,0 0-38 16,0 3-16-16,0 0-34 15,0 0-14-15,0-5 72 16</inkml:trace>
  <inkml:trace contextRef="#ctx0" brushRef="#br0" timeOffset="107733.3587">10152 13203 368 0,'-21'-3'140'0,"18"6"-109"0,0-3 2 0,3 0-4 16,0 0-16-16,6 0-2 15,3 2 5-15,9-4 1 16,3 2-8-16,6-3 1 0,2 0 1 15,4 3-6-15,0 0-1 16,0 0-2-16,-1 3-2 16,-2 2 1-16,-6 1-1 15,-9 7 8 1,-3 3 7-16,-9 0 4 16,-6 2-6-16,-6-2 0 15,-3 3-8-15,-3-1-1 16,3 1-2-16,0-4 1 15,0 4-31-15,3-3-13 16,3 2-63-16,3-4-28 16,6-4 66-16,6-2 35 15</inkml:trace>
  <inkml:trace contextRef="#ctx0" brushRef="#br0" timeOffset="113409.1749">8429 13938 220 0,'-3'0'82'0,"3"3"-64"0,-3-3 13 0,3 0 1 0,0 0-2 16,-3 0 4-16,3 0-9 16,0 0-3-16,0 0-13 15,0 0 1-15,-3 0 1 0,0-3-2 16,0 1 0-16,0-1-1 16,0 0 2-16,0 1-3 0,3-1 1 15,0-2-3 1,0-1 0-16,0 1-6 15,3-3 1-15,0 0-2 16,0 0 0-16,3 0 2 16,0 0 2-16,0 1-3 0,-1-1 0 15,1 0 1-15,0 0 2 16,0 2 1-16,3 1 1 16,-3 2 0-16,0 1 2 15,3 2-1-15,0 2 0 16,0 4-1-16,0 2 0 15,0 0 0-15,-3 2 2 16,0 1-1-16,-3-1 2 16,0 1-2-16,-3 0 2 15,0-1-13-15,-3-2-3 16,0-3-73-16,0-2-31 16,0 0 58-16,3-3 30 15</inkml:trace>
  <inkml:trace contextRef="#ctx0" brushRef="#br0" timeOffset="114552.3353">8988 13827 188 0,'-3'3'71'0,"3"-6"-55"0,0 3 17 0,0 0 5 15,0 0-9-15,0 0-2 0,-3 0 2 0,0 0 4 16,0-3-18 0,0 1 5-16,0 2 1 0,0-3-5 15,0 1-1-15,0-1 2 16,0 0 1-16,3 1-5 16,0-4 0-16,0 1-6 15,0 0 1-15,3-1-5 16,0 1-2-16,3-3-3 15,0 0 1-15,3 0 3 16,3 0 3-16,0 0 0 16,0 1 0-16,3 1-1 15,0 4 0-15,-1-1-2 16,1 3 1-16,0 5 0 16,0 1 3-16,0 1-1 0,-3 1 2 15,-3 3-2-15,-3 0 0 16,0-1-1-1,-3 1 2-15,-3-1 1 16,-3-2 1-16,0 0-2 16,-3-3-1-16,-3 1-3 15,0-4-2-15,-3-2-6 0,3 0-4 16,0 0-19-16,0 0-6 16,0 0-61-16,3 0-26 15,3 6 64 1</inkml:trace>
  <inkml:trace contextRef="#ctx0" brushRef="#br0" timeOffset="116410.4684">7902 14700 236 0,'0'0'88'0,"0"0"-69"0,0-2 0 0,0 2-4 0,3 5 11 16,0 0 8 0,3 3-4-16,-3 5-3 15,0 1-15-15,-3 1-1 0,2 1 2 16,-2 0-3-16,0 0 2 16,0-3-5-16,0-2-2 15,0-3 0-15,0-3-1 16,0 0 0-16,0-5 0 15,0 0-2-15,0-5-2 16,0-3-4-16,3-5-2 16,0 0-4-16,0-3-1 15,3 3 3-15,3-1 5 16,0 1 0-16,-3 3 1 0,0 2 2 16,3 2 0-16,-3 4 4 15,3 4 5-15,0 4-1 16,-3-1 1-1,0 3-1-15,-3 2 2 16,0 1-3-16,0-3 1 16,-3 0-3-16,3-3 0 0,-3-5-3 15,0 0 1-15,3 0-2 16,3-5 2-16,0 0-4 16,0-6 0-16,-1 0-1 15,1 4 0-15,0 1 0 16,0 1 0-16,0 2 2 15,0 3 0-15,0 6 0 0,0-1 2 16,0 3-1-16,0 0-1 16,0 0-8-16,0 0-3 15,0-3-47-15,0 0-19 16,0-2-29 0,0-3-14-16,0-3 64 15</inkml:trace>
  <inkml:trace contextRef="#ctx0" brushRef="#br0" timeOffset="116691.4667">8190 14713 248 0,'0'0'93'0,"-3"6"-72"0,0-1 3 16,3 0-5-16,0 3-8 15,0 3 1-15,3-1 4 16,0 1 4-16,3-3-10 16,0 0 3-16,0-3 1 0,0-2-7 15,0-3-2-15,0 0-5 16,3-3-1-16,0-2-6 15,-3 0-3-15,0-1-1 16,0 1-1-16,-3 2 4 16,0 1 3-16,-3 2 0 15,3 5 1-15,0 3 5 16,0 0 1-16,0 0-3 16,3 0-1-16,0 0-48 15,3-3-19-15,-1 0 35 16,1-5 17-16</inkml:trace>
  <inkml:trace contextRef="#ctx0" brushRef="#br0" timeOffset="116968.2659">8414 14740 312 0,'-6'-5'115'0,"-9"5"-89"0,9 2 1 0,6 1-6 15,-3 0-14-15,0-1-4 16,3 4 0-16,0-1 2 15,6 0-2-15,0 3 9 0,0 0 5 16,3 0-9-16,0 3-4 16,0-1-3-16,-4 1 1 0,-2-1 5 15,-3 1 6-15,-3-1-1 16,-2 1 3-16,-7-3-8 16,-3 0-4-16,0-3-22 15,0-2-8-15,0-3-6 16,0-5 0-16,3-3-70 15,3-3-32 1,3-5 70-16,3 0 33 0</inkml:trace>
  <inkml:trace contextRef="#ctx0" brushRef="#br0" timeOffset="117326.8993">8461 14552 292 0,'0'5'110'0,"0"3"-86"0,3 11 0 0,-3-6-4 16,3 6 1-16,-3 2 7 16,3 3 7-16,-3-1 5 15,0 1-21-15,0 0-2 16,3-3-2-16,-3-2-6 0,3-3-3 16,0-3-12-16,0-3-4 15,0-4-2-15,3-4 0 16,0-4-9-16,3-4-1 15,0-2 2-15,0 1 4 16,0 1 10-16,0 1 5 16,-3 5 11-16,0 3 5 15,-1 2-3-15,1 0-2 16,0 3-1-16,0 0-1 16,-3 0-4-16,0 0-1 0,0-3-34 15,0 0-17-15,3-2-61 16,-3 0-26-16,0-6 71 15,3 0 33-15</inkml:trace>
  <inkml:trace contextRef="#ctx0" brushRef="#br0" timeOffset="117627.0097">8676 14724 328 0,'0'3'123'0,"0"2"-95"0,3 3-8 16,0 0-9-16,-1 0-1 15,1 2 5-15,-3 1 8 16,0 0 3-16,0-3-13 16,0-1-3-16,0-1 0 0,0-1-8 15,0 0-1-15,0-5-3 16,0 0 0-16,0 0 2 0,3-2 2 16,0-1-1-16,0-5 2 15,0 0-2-15,3 0-1 16,0 0-2-16,0 0 1 15,0 3-4-15,3 0 1 16,0-1-47-16,3 4-18 16,0-1-53-1,0 1-23-15,0 2 79 16</inkml:trace>
  <inkml:trace contextRef="#ctx0" brushRef="#br0" timeOffset="117928.9535">8848 14743 312 0,'-6'0'115'0,"3"5"-89"0,0-2 1 0,3 2-4 0,0 0-15 16,-3 3-4-16,3 0-1 16,0 3 2-1,3-1-2-15,0 1 3 0,3-1 3 0,3-2-5 0,0-2 0 16,0-1 4 0,0-5 3-16,3-3-9 15,-3-2 0-15,0-3 4 16,-3-3 4-16,-3 1-3 0,0-1 1 15,-3 1 1 1,-3-1 2-16,-3 0-3 0,0 1 0 16,-3 2-5-16,0 0 0 15,0 3-8-15,3-1-2 16,0 4-23 0,0 2-8-16,3 0-66 0,3 2-30 15,0-2 70-15,0 0 32 16</inkml:trace>
  <inkml:trace contextRef="#ctx0" brushRef="#br0" timeOffset="118185.4591">8920 14748 224 0,'6'13'85'0,"-6"-5"-66"0,3 5 10 0,0-7 2 16,2 2-13-16,1-1-2 16,3 1 4-16,0-2 1 0,3-1-10 15,0-5 7-15,0-3 4 0,0-2 4 16,-3-3 4-16,0-2-7 15,-3-1-2-15,-3 0-1 16,-3-2 0-16,-3 3-5 16,-3-1 1-16,-3 3-7 15,0 0-1-15,-3 3-11 16,0-1-5-16,3 4-16 16,0 2-7-16,3 2-44 15,3 1-18-15,0 0 48 16,3-3 23-16</inkml:trace>
  <inkml:trace contextRef="#ctx0" brushRef="#br0" timeOffset="118663.3186">9104 14706 328 0,'0'2'123'0,"3"3"-95"0,0 3-6 0,0-2-8 15,-3 2 6-15,0 0 10 16,0 0 1-16,0-1 2 16,0 1-18-16,0 0-7 0,0-2-1 15,0-1-4-15,0 0-2 16,0-5 0-16,0 0-1 16,0 0 0-16,0 0 0 0,3-2-7 15,3-4 0-15,0 1-15 16,3-3-3-16,0 0 11 15,0 0 5-15,3 3 6 16,0 2 4 0,0 3-2-16,-1 6-2 15,1-1 6-15,-6 3 3 0,0 0 10 16,-3 0 7-16,0 0-6 16,-3-3 1-16,3 0-9 15,-3-5-1-15,3 3-4 16,0-6-3-16,6-2-9 15,0 0-3-15,3-3-3 16,0 0 1-16,3 5 2 0,0 0 2 16,-4 6 6-16,1 2 1 15,0 6 6-15,0 0 2 16,0 2-5-16,-3-3 0 16,0 1-1-16,0-6 0 15</inkml:trace>
  <inkml:trace contextRef="#ctx0" brushRef="#br0" timeOffset="130374.6051">21784 11187 156 0,'0'-6'57'0,"0"4"-44"0,3-1 16 0,-3 0 4 16,3 1 6-16,-3-1 3 15,0 0 6-15,0 1 3 16,0-1-28-16,-3 0-2 16,-3 3 0-16,-3 3-12 0,-2 2-2 15,-7 6-5-15,-3 8-2 16,-3 2 1-16,3 5-1 16,0 3 6-16,3 3 4 15,7-3-5-15,8-2-3 16,9-1-1-16,2-2-1 15,7-8-7-15,6-3-3 0,3-5-12 16,3-5-4-16,3-6-72 16,-4-2-30-16,1-6 65 15,-3-2 32-15</inkml:trace>
  <inkml:trace contextRef="#ctx0" brushRef="#br0" timeOffset="130823.5834">21903 11070 196 0,'0'-13'74'0,"0"2"-58"0,0 6 12 16,0 5-1-16,3-3-2 15,-3 3 0-15,0 0-6 0,3 6 1 16,-3 4-11-16,0 6 8 0,-3 3 5 15,0 5 0-15,-3 5-1 16,-2 5 0-16,2 0-1 16,-3 1-18-16,3-6-8 15,0-5 0-15,3-3 3 16,0-5 2-16,0-6 1 16,3-2 8-16,0-8 7 15,6-8-16-15,6-5-8 16,3-5 10-16,2-4 6 0,4 1-17 15,0 3-4-15,-3 5 6 16,0 2 4-16,-3 6 5 16,0 5 2-1,-4 5 5-15,-2 8 5 16,-3 3-3-16,0 5 0 0,-3 0-4 16,0 3-1-16,0-3-10 15,0-2-2-15,0-3-64 16,3 0-28-16,0-8 50 15,0-6 25-15</inkml:trace>
  <inkml:trace contextRef="#ctx0" brushRef="#br0" timeOffset="131189.0328">22145 11277 312 0,'-3'2'118'0,"3"1"-92"0,5 7-7 0,-5-10-10 15,6 8-3-15,0 0 6 16,3 0 0-16,0 0 3 16,3-3-8-16,0-2-2 0,3-3-1 15,-3-3-7-15,0-2 0 16,-3-3-4-16,-3-2 2 16,-3-1-2-16,-3 0 0 15,-3 1-5-15,-6-1-3 16,-3 3 4-16,0 3 4 15,0 5 4-15,0 5 4 0,0 3 6 16,0 6 4-16,3 1 2 16,6 4 3-16,0 2-3 15,6 0 0-15,3 0 1 16,3 1 2-16,6-7-23 16,3-1-6-16,3-4-41 15,3-7-18-15,2-6 38 16,1-5 17-16</inkml:trace>
  <inkml:trace contextRef="#ctx0" brushRef="#br0" timeOffset="131543.1226">22392 11255 372 0,'-18'-5'140'0,"18"8"-109"0,0-3-6 15,0 0-12-15,6 5-25 16,0 0-4-16,3 1 17 0,-1-1 9 0,4-2-3 0,3-1-6 0,3-2-1 31,0 0-7-31,-3-2 0 16,0-1-8-16,-3 0-1 15,-3-2 7-15,-3 0 4 16,-6-1-1-16,-3 1 2 16,-9 0-3-16,-3 2 0 15,-6 3 6-15,-3 3 5 16,0 5 7-16,0 2 5 15,7 4 5-15,2 1 2 0,3 4-15 16,6-1-4 0,3 4-5-16,9-1-1 15,3 0 2-15,3-3 0 16,9-2-38-16,-1-2-16 0,4-6-55 16,3-8-21-1,0-3 71-15</inkml:trace>
  <inkml:trace contextRef="#ctx0" brushRef="#br0" timeOffset="131815.9531">22639 11292 320 0,'-12'-13'121'0,"6"8"-95"0,-3 0 16 0,6 2-1 16,0 3-28-16,0 0-6 16,0 3-5-16,0-1-2 15,0 4 0-15,0 1 2 0,3 4 1 16,0 2-10-16,3 3-3 15,3 0 5 1,-3 3 2-16,0-1 7 0,-3 3 5 16,0-2 1-1,-3-3 2-15,-3 0 0 0,0-3 0 16,-3-3-6-16,3-4-2 16,0-4-20-16,0-2-9 15,3-2-45-15,3-4-19 16,3-7 46-16,3 0 22 15</inkml:trace>
  <inkml:trace contextRef="#ctx0" brushRef="#br0" timeOffset="132144.3002">22734 11359 312 0,'3'2'118'0,"0"1"-92"0,6 2 6 16,-3-2-2-16,0-1-8 15,3 1-1-15,0 0-7 16,2-3-1-16,-2-3-8 15,9 0-1-15,-6-2 2 0,6-3-3 16,-6-2-2-16,0-4-7 0,-6 1-4 16,-3 0 3-1,-3 2 2-15,-6 1-6 16,-6 2-3-16,-3 5 5 16,-6 8 5-16,0 6 14 15,-5 8 6-15,8 2-8 16,3 3-4-16,3-1 5 15,3 6 6-15,12-5-1 0,9 0 0 16,3-5-4-16,9-1 1 16,5-2-13-16,7-5-5 15,-3-6-110-15,-1-2-46 16,-5-9 82-16,-12-4 41 16</inkml:trace>
  <inkml:trace contextRef="#ctx0" brushRef="#br0" timeOffset="132971.8306">21704 11912 296 0,'-12'26'110'0,"9"-5"-86"0,3 14 0 0,0-20-4 16,-3 7-5-16,3 1 3 0,0 4-6 15,-3-1 1 1,3 1-8-16,0-1-3 0,0-2-1 0,0-5-8 16,0-6-3-16,0-3 6 15,0-4 1-15,0-4 9 16,-3-4 4-16,0-4-3 15,0-4 1-15,0-3-5 16,3-3-2-16,-3-5 0 16,3-1 1-16,0-1-1 15,0-1-1-15,3-3 5 0,0-2 1 0,3-3-7 32,3 1-1-32,3-1 6 15,3 3 7-15,0 0-5 16,3 5-1-16,-1 8-14 15,4 5-7-15,0 9 6 0,-3 7 5 16,0 8 17-16,-3 3 9 16,-3 3-6-16,-6-1-1 15,-3-2-4-15,-6 0 1 16,-3-3-6-16,-3 0-3 16,-6-2-8-16,3 0-4 15,-3-3-5-15,0-3-4 16,0-5-16-16,3 3-7 15,3-3-84 1,6-3-37-16,6-2 84 0</inkml:trace>
  <inkml:trace contextRef="#ctx0" brushRef="#br0" timeOffset="133184.7859">22043 11872 344 0,'0'0'129'0,"-3"5"-100"0,3 0-7 16,0 1-9-16,0 7 0 16,0 0 3-16,-3 6-7 15,0-3-3-15,0 2-4 16,3 1 1-16,0-3 0 0,0-1-37 16,6-1-14-16,0-4-86 15,-3-2-36-15,0-3 88 16</inkml:trace>
  <inkml:trace contextRef="#ctx0" brushRef="#br0" timeOffset="133344.4025">22019 11777 404 0,'-11'-16'151'0,"11"13"-118"0,3 0-26 0,3 3-22 16,-1 0-8-16,4 3 0 15,3 2-52-15,0 1-23 16,3-1 50-16,0 0 24 0,3-2 19 16</inkml:trace>
  <inkml:trace contextRef="#ctx0" brushRef="#br0" timeOffset="133756.0914">22156 11872 396 0,'-11'-3'148'0,"11"3"-115"0,0 0-7 16,0 0-12-1,0 0-12-15,5 3-2 0,4 0 3 16,3-1 2-16,6-2-2 16,3 0-8-16,3-2-2 0,0 2-6 15,-1 0-2-15,-2 0-9 16,-3 2-3-16,-6 1 13 15,-6 2 5-15,-6 6 8 16,-6 2 3-16,-6 3 2 0,-3 2 2 16,0 1-3-16,-3-1 0 15,4 1 3-15,-1-3 1 16,3 0 1-16,3-3 2 16,0-3-5-16,6 1-3 15,3-3-6-15,3-3-2 16,3 1 14-16,6-4 6 15,3 1-6-15,3-1-2 16,-1-2-13-16,1 3-3 0,-3 0-44 16,0-1-19-1,-3-2 35-15,-6 0 20 16</inkml:trace>
  <inkml:trace contextRef="#ctx0" brushRef="#br0" timeOffset="133965.5607">22189 12036 372 0,'-9'-8'140'0,"6"5"-109"0,3 3-2 16,0 0-7-16,3 0-16 16,3-2-3-16,3-1-2 15,3 0 1-15,0 1-1 16,6-1-16-16,6 3-5 0,-1 0-69 15,4 0-32-15,0 0 63 0,0 0 29 16</inkml:trace>
  <inkml:trace contextRef="#ctx0" brushRef="#br0" timeOffset="134382.4229">22526 11949 408 0,'-12'-8'154'0,"12"10"-120"0,0 1-7 0,0-3-11 16,0 0-11-16,0-3 2 15,6 3-2-15,0 0 0 0,5 0-3 16,4-2-4-16,0 2 1 0,6-3-8 16,0 0-2-16,-3-2-7 15,6 0-4-15,-7 2 1 16,-2 0 0-16,-3 1 3 15,-3-1 3-15,-6 3 13 16,-3 3 6-16,-3 5 3 0,-6 2 1 31,-3 4 2-31,0 1 4 16,-6 4-10-16,4 0-2 0,-1-1 2 16,3-2 2-16,3 0 0 15,3-3-1-15,6-2-1 16,0-1 2-16,6-2 1 0,6-3 3 0,0-2-7 31,6-3-2-31,-1 0-14 0,-2 0-7 16,3 0-64-16,-3 0-28 15,-6 0 58-15,-3 0 27 16</inkml:trace>
  <inkml:trace contextRef="#ctx0" brushRef="#br0" timeOffset="134580.9269">22555 12028 400 0,'-9'-3'151'0,"12"1"-118"0,0 2-13 16,-3 0-15 0,6 0-8-16,3 0 1 15,0 0-1-15,9 0 0 0,3 0 2 16,3-3-40-16,5 3-14 0,4 0-39 15,3-3-16-15,-3 1 59 16,-4-1 27-16</inkml:trace>
  <inkml:trace contextRef="#ctx0" brushRef="#br0" timeOffset="134921.1447">23002 11938 308 0,'0'-8'115'0,"0"3"-89"0,0-1 12 15,0 6 1-15,-3 0-12 16,-3-2-1-16,-6 2-13 15,0 5-5-15,-6 3-5 16,-3 3-5-16,3 5 1 0,1-1 3 0,-1 4 1 16,3-3 3-1,3 0 1-15,12 0-6 16,0-3 0-16,6 0-3 16,6-5 0-16,0-3 0 0,9-5-2 15,-4-2-13-15,1-4-6 16,-3-2 14-16,0-2 6 0,-3 2 1 0,-3 0 0 31,0 3 12-31,-3-1 7 16,0 4-8-16,0 4-2 15,0 6-3-15,3 3 0 16,-1 2-2-16,7 3 1 0,3 0-117 16,3 0-51-16,0-6 82 15,-3-4 43-15</inkml:trace>
  <inkml:trace contextRef="#ctx0" brushRef="#br0" timeOffset="146439.6143">18349 12057 148 0,'0'3'57'0,"-3"-3"-44"0,6-3 7 0,-3 3 3 15,0 0-19-15,0 0-3 16,0 0-7-16,0 0-1 15,0 0 4-15,-3 0 3 0,3 0 3 16,0 0 16-16,0 0 8 16,0 0 5-16,0 0 4 0,0 0-3 0,0 0 2 31,0 0-13-31,0 0-5 16,0 0-10-16,0 0-3 0,0 0-4 15,0 0-3-15,0 0 2 16,3 3 0-16,-3-3 3 15,3 2 1-15,3 1 3 16,-6-3 1-16,6 3 1 0,-3 2 2 16,0-2-3-1,0 2 1-15,0-2 6 16,0-1 5-16,-3-2-11 16,6 5-7-16,-6-5-4 15,3 6 2-15,-3-4-5 16,0 4 0-16,0-1 11 15,0 0 7-15,0 1-6 16,-3-1-1-16,0 3-3 16,0-3 1-16,0 0-2 0,-3 1 2 15,3-1 0-15,-3 0 1 16,0 1 0-16,0-4 0 16,-3 1 0-16,1-1 0 15,-1-2-2-15,0 0-2 16,0 0 1-16,0-2 1 15,0-1-1-15,0 1 2 16,0-4-2-16,0 1-1 16,0 0 3-16,0-1 0 15,3-2 1-15,0 1 0 0,0-1-5 16,0-3 1-16,3 0 0 16,0 1 0-1,0-1 0-15,3 1 0 16,0-4 0-16,0 1 0 0,3-3 0 0,0 0 2 15,3 1-1 1,0-1-1-16,0-3 1 16,6 1-1-16,0-1 0 15,0 1 0-15,0-1 0 16,3 3 0-16,0 3 0 16,0 0 2-16,-1 2-1 15,4 6 2-15,0 0-2 16,3 2-1-16,3 3-2 15,0 5 1-15,-1 1 1 0,1 1 0 16,0 7-3-16,-3-1 0 16,-3 3 2-16,-3 2 0 15,-3 1 1 1,-4 2 0-16,-2-2 0 0,-3-1 2 16,-3-2-1-1,0 0 2-15,-3-3 0 16,-3 3 1-16,-2-3-2 0,-1 0 1 15,0-2 0-15,0-3 1 16,0-3-2-16,0 0-2 16,0-2 1-16,0-3-1 15,0-3-3-15,3 1 2 16,0-1-6-16,3 1-3 16,0-1-10-16,0 0-5 0,3 1-52 15,0-1-23-15,0 3 52 0,6 3 24 16</inkml:trace>
  <inkml:trace contextRef="#ctx0" brushRef="#br0" timeOffset="146956.3652">18382 12113 212 0,'0'-6'82'0,"0"6"-64"0,0 0 18 0,0 0 2 16,0 0-18-16,0 0-6 15,3 6 9-15,3 2 4 0,0 2-13 16,3 9 7-16,-3 2 3 0,3 3-10 16,0 5-5-16,0-3 2 15,0 1 3-15,0-1-5 16,-4 1-3-16,1-6-14 16,0-3-8-16,0-2-29 15,0-5-11-15,0-3-26 16,-6-8-11-16,3-6 50 15,0-2 23-15</inkml:trace>
  <inkml:trace contextRef="#ctx0" brushRef="#br0" timeOffset="147256.6479">18486 12144 280 0,'-3'-15'104'0,"3"9"-81"0,0 1 9 16,3 5-2-1,-3 0-12-15,0 0-3 16,0 0 0-16,3 3 3 15,0 2-10-15,3 5 4 0,3 6 2 16,0 5-3-16,3 3-1 16,0 0-4-16,0 0-1 15,0 0-3-15,0-3-2 16,-3 0 1-16,-1-5 1 16,-2-3 1-16,-3-2 1 15,-3-3 0-15,-6 0 2 16,-2 0-1-16,-7-3 0 15,0 0-1-15,0-2 0 0,0 2-7 16,3-2-2-16,0 2-49 16,3 0-21-16,0 3 35 15,3 0 21-15</inkml:trace>
  <inkml:trace contextRef="#ctx0" brushRef="#br0" timeOffset="148077.2697">20242 12134 216 0,'-2'2'82'0,"-1"6"-64"0,-6 6 22 0,3-6 7 0,-3 5 1 16,-6 5 4-16,-3 6-13 15,-3 0-4-15,0 2-20 16,-3 1-5-16,4-1-2 0,-1-5-4 0,3-2-3 16,3-3-11-1,3 0-6-15,3-6-41 16,3 1-17-16,3-3 40 15,0-3 22-15</inkml:trace>
  <inkml:trace contextRef="#ctx0" brushRef="#br0" timeOffset="148407.1688">20311 12205 212 0,'0'0'79'0,"-3"3"-61"0,0 5 21 0,0 0 5 16,-3 2 6-16,-3 4 5 15,-3 4-11-15,-6 6-4 16,-2 2-22-16,-1 1-2 0,0-6-2 16,0 0-7-16,0-2-2 0,3-6-14 15,3 0-4-15,4-2-78 16,2-3-32-16,0-3 63 16,3 0 32-16</inkml:trace>
  <inkml:trace contextRef="#ctx0" brushRef="#br0" timeOffset="148723.0785">19989 12420 280 0,'-3'-3'104'0,"6"3"-81"0,0 3-2 0,-3-3-7 16,6 5 9-16,0 0 8 15,3 0-1-15,3 1 0 16,0 2-17-16,3 0-10 0,0 2-5 15,0-2-65-15,-3 0-28 0,-3 0 48 16,-3 0 23 0</inkml:trace>
  <inkml:trace contextRef="#ctx0" brushRef="#br0" timeOffset="149455.3451">20231 12168 104 0,'-3'-2'38'0,"-3"2"-29"0,3 0 10 16,3 0 3-16,0 0-6 15,-3 2 1-15,0 1-10 16,0-1-4-16,0 1-16 0,0 0-4 16,0-3 9-1,0 0 4-15,0 0 7 32,0-3 34-17,0 0 16-15,3 1-10 16,0 2-2-16,0 0-11 0,-3-3-2 0,3 3-15 31,0 0-1-31,0 0-1 0,-3-2-6 0,3 2-1 16,-3 0-7-16,3 0 0 15,0 0-1-15,0 0-1 16,0 0 6-16,0 0 3 16,0 0 10-16,0 0 5 15,0 0-3-15,0 0-1 16,-3 0-40-16,0 0-18 15,-3 0 22-15,-3 2 9 16</inkml:trace>
  <inkml:trace contextRef="#ctx0" brushRef="#br0" timeOffset="151173.5186">20135 12094 192 0,'-3'0'74'0,"0"0"-58"0,0-3 20 0,3 3 5 0,0 0-6 16,-3 0 2-16,3 0-12 15,0 0-6-15,0 0-10 16,0 0-4-16,0 0-1 0,0 0-5 15,0 0 1-15,0 0 0 16,0 0 2-16,0 0 5 16,0 0 6-16,0 0 8 15,3 0 5-15,0 0-17 16,0-2-6-16,0-1-1 16,3 1 2-16,0-1-1 15,3 0 0-15,0 1-1 16,0 2-2-16,0 0 1 0,0 0 1 0,-3 0-1 31,3 2-1-31,-3 1 3 0,0 0 0 16,0-1 3-16,0 3 3 15,-3 1-2-15,0-1 1 16,0 0-5-16,-1 1-2 16,1 2 0-16,-3 0 1 15,0-1-1-15,0 1 2 16,0 0-2-16,-3 0 2 15,1 0-2-15,-1 0-1 16,3 0 1-16,-3-3 1 0,0 1-1 16,0-1 2-16,0 0-2 15,0 1-1-15,-3-1 1 16,0 0-1-16,3 0 0 16,-3 1 0-1,0-1 0-15,0 0 0 16,0 1 0-16,0-1 2 0,-3-2-1 15,3 2 2-15,-3-3 0 16,0 1 1-16,0-3-2 16,0 0 1-16,3 0-2 15,-2 0 2-15,-1 0-2 16,0-3-1-16,0 1 1 16,0-3 1-16,-3-1-1 15,3 1 2-15,0 0 0 0,0-1 1 16,0-2 0-16,0 0 2 15,3 1-3-15,0-1-2 16,3-3 0-16,0 0-1 16,3-2 0-16,0 0 0 15,3 0-3-15,0 0 0 16,3 2 2-16,0 0 2 0,0 1-2 16,0-1 0-1,3 1-1 1,0 2-2-16,3 0 3 0,0 0 0 15,3 0 1-15,0 0 2 16,2 3-3-16,1-1 0 16,0 1 1-16,-3 0 0 15,3 2 0-15,-3 0 0 16,0 3-3-16,-3 0 2 0,-1 3 1 16,1 0 0-16,0-1 0 15,0 4 0-15,0-4 0 16,3 4 2-1,0-1-1-15,3-2-1 0,0 2 1 16,2 0-1-16,-2 0 0 16,0 1 0-16,0-1 0 15,-3 0 2-15,0 1-1 16,0-1 2-16,0 3 0 16,-4 0 1-16,1 2-2 15,-3 1-2-15,0 0 1 16,0-1 1-16,0 3-1 15,-3 1-1-15,0-1 1 16,-3 3 1-16,0 0-1 0,-3-1 2 16,0 4-2-16,-3-1 2 0,0 1-2 0,-3-3-1 31,0 2 1-31,0-4 1 16,0-1-1-16,-3-3 2 15,0 1-4-15,0 0 0 16,0-3 1-16,-2-1 0 15,-1 1-5-15,0 0-1 16,0 0 0-16,0-2 2 0,0-1 2 16,0 0 3-1,0-2-2-15,0-1 0 16,0 1 3-16,-3-3 1 16,7 0-1-16,-1-3-2 0,0 1 1 15,0-4-1 1,0 1 0-16,0-3 2 15,3 0-1-15,-3-2-1 0,3 2 1 16,0-3 1-16,3 1-1 16,0-1 2-16,3 3-4 15,3-2-2-15,3 2-3 16,3 0 1-16,0 2 1 16,0 1 2-16,3 2-17 15,0-2-7-15,-3 5-127 16</inkml:trace>
  <inkml:trace contextRef="#ctx0" brushRef="#br0" timeOffset="153358.3577">18620 10811 216 0,'0'0'82'0,"0"-3"-64"0,0 3 13 16,0 0 3-16,0 0-14 15,0 0-3-15,0 0-8 16,0 0-4-16,6 6-2 16,0-1 4-16,0 3 3 0,0 2-1 15,0 1 2-15,0 0 0 0,0 2 1 0,0-3-2 16,0 1-1-16,-3-1-1 16,0 1 2-1,-3 0-3-15,0-1 1 16,-3-2 10-16,-3-3 8 15,-3 1-11-15,0-1-3 16,0 0-6-16,-3-2 1 16,0-3-2-16,0-3 0 15,0 1-1-15,1-4 0 16,-1-2-2-16,3 3 1 16,-3-3-2-16,3-2 2 15,0-1-2-15,0 0 2 16,0 1-2-16,3-1 2 15,0-2 0-15,0 0 3 0,3 0-1 16,3-1 0-16,0-1-3 16,3-1-2-16,0 0-2 15,3 0-1 1,3 0-1-16,3 0 3 0,0 0 0 16,3 0 1-1,3 1 0-15,-1-1 2 0,4 0-1 16,3 3-1-16,3 2 1 15,0 0 1-15,0 3-3 16,-1 3 0-16,4 3-1 16,-3 2 0-16,-3 5 2 0,-4 3 0 0,-2 0 0 15,0 2 0 1,0 3 0-16,-3 1 2 16,-3-1 1-16,-3 3 1 15,-3 0-5-15,0 0 1 16,-3-3 2-16,-3 0 1 15,0 0 1-15,-3-2 0 16,-3-1 0-16,0-2 0 16,0 0 0-16,-3-2 0 15,0-4-5-15,0-2 1 16,0-2 2-16,-3-4 3 0,3-2-2 16,-3 0 0-1,3 0-1-15,1 1-2 16,2 1-2-16,0 1-1 15,0 2-14-15,6 3-6 16,6 3-76-16,0 2-33 16,5 3 68-16,1 0 32 0</inkml:trace>
  <inkml:trace contextRef="#ctx0" brushRef="#br0" timeOffset="153825.3332">18692 10859 240 0,'-3'-14'90'0,"3"9"-70"0,0 0 19 0,0 2 5 15,0 3-12-15,0 0-3 0,0 0-17 16,3 3-5-1,3 2-5-15,0 6 16 0,3 4 8 0,2 7-22 16,4 1-8-16,0 7 9 16,-3-7 7-16,0 1-5 15,3-3-1-15,0-2-4 16,-3-1 1-16,-3-4-13 16,0-1-3-16,-1-3-45 15,-2-2-17-15,0-5-40 16,-3-3-16-1,0-3 70-15</inkml:trace>
  <inkml:trace contextRef="#ctx0" brushRef="#br0" timeOffset="154170.2981">18864 10851 288 0,'0'-24'110'0,"0"18"-86"0,3-1 18 0,-3 4 1 15,0 3-14-15,0 0-5 16,0 0-9-16,0 0-5 15,6 8-5-15,0 2 1 0,3 6 3 16,3 5-3-16,0 3-1 16,0 3 0-16,0-1 1 15,3-2-3-15,0 0-2 16,-4-3 0-16,1-3-1 16,0-2 0-16,-3-2 2 15,-3-4-1-15,0-2-1 16,-6-3 5-16,-3 3 4 15,-6-2 1-15,-3-1 2 16,-3-2 0-16,-2-1 2 0,2 1-1 16,0-3 0-16,3 3-7 0,3-3-4 15,0-3-21 1,6 6-10-16,3 2-146 16,6 0-66-1,6 0 123-15</inkml:trace>
  <inkml:trace contextRef="#ctx0" brushRef="#br0" timeOffset="156240.7599">23145 11533 288 0,'-12'0'107'0,"12"0"-83"0,-3 3 17 16,3-3 4-16,0 0-2 16,0 0 4-16,0 0-11 0,0 0-4 0,3 0-18 31,12 0-2-31,-1-3 1 0,7 3-7 16,0-2-3-16,6 2-5 15,-3 0 1-15,6-3-12 16,-4 3-7-16,-2 3-16 0,-3-3-5 15,0 0-13-15,-3 0-4 16,-6 2-75 0,-4 3-30-16,-2 1 84 15</inkml:trace>
  <inkml:trace contextRef="#ctx0" brushRef="#br0" timeOffset="156470.1447">23127 11716 304 0,'-24'10'115'0,"24"-10"-89"0,-3 3 5 0,3-3-1 16,0 0-4-16,0 0 4 15,3 0-7-15,9-3-2 16,3 1-12-16,6-4 3 0,2 1 4 16,4 0-8-16,-3 2-4 0,6 3-12 15,-3 0-5-15,-4 0-20 16,-2 3-6-16,0-3-81 15,-3 0-37-15,0 0 82 16,0 0 38-16</inkml:trace>
  <inkml:trace contextRef="#ctx0" brushRef="#br0" timeOffset="156953.8528">23413 11459 216 0,'-6'-8'82'0,"6"0"-64"0,0 6 18 0,0 2 2 15,0-3-3-15,0 0 2 16,0 1 4-16,0-1 1 15,0 0-22-15,0 1-5 0,0 2-1 16,0-3 3-16,0 3 2 0,0 0-6 16,0 0-3-1,0 0-5-15,8 5-2 16,1 1-1-16,0 7-2 16,3 0-2-16,0 6-1 0,6-3 2 15,-6 2 0 1,6-2 1-16,0 0 0 15,-3 0 0-15,-4 0 2 0,-2-1-1 16,-3 4-1-16,-6-1 3 16,-6 4 2-16,0 1 0 15,-8 1 0-15,5-3-1 16,-3 1 0-16,0-4-5 16,3-2 1-16,0 0-35 15,6-3-17-15,-3 0-61 16,6-2-26-16,9-3 73 0,6-8 34 15</inkml:trace>
  <inkml:trace contextRef="#ctx0" brushRef="#br0" timeOffset="158178.6234">23701 11202 236 0,'0'-5'90'0,"0"5"-70"0,6 3-1 16,-6-3-6-16,3 5 10 15,-3 6 8-15,0 5-3 16,0 5 0-16,0 5-15 0,0 3-1 0,0-2 1 16,0-1-7-1,0-2-1-15,0 0-1 0,0-8 2 16,0-6 3-16,0 1 5 16,0-3-10-1,0-3-5-15,0-2 5 16,0-3 4-16,-3-3-15 15,-3-5-7-15,6-2 7 0,-3-6 3 16,0-3 3-16,3-5 3 16,0 3 3-16,3 0 2 15,0 0-3-15,3 2-3 16,-3 3 0-16,6 3-1 16,-6 5 0-16,3 0 0 15,-3 6-5-15,6 2 1 0,-3 5 2 16,0 6 1-16,0 4-2 15,-3 1 0-15,3 0 2 16,-3 0 0-16,0-3 12 16,0 1 5-16,-3-4-8 15,0-2-2-15,0-3-2 16,0-5 2-16,0 0-3 16,6-5 0-1,-6-3-3-15,9-2-3 0,-4-4 2 16,1 1 0-16,0 3-2 15,-3 2 0-15,6 2-1 16,0 4 0-16,-6 7 0 16,6 6 3-16,0 2 0 0,0 3 1 0,-6 2-9 15,6 3-4 1,-3-5 0-16,0 0 0 16,0-3-94-16,-3-2-40 15,6-1 74-15,-6-7 37 16</inkml:trace>
  <inkml:trace contextRef="#ctx0" brushRef="#br0" timeOffset="158539.2441">23954 11269 292 0,'-6'-14'110'0,"6"14"-86"0,0 0-6 16,0 0-10-16,0 6-8 15,0 4 0-15,0 6 13 16,0 5 8-16,0 3-10 0,3 0 1 0,0 0 1 31,-3 0-5-31,9-6-2 0,-3-2-6 16,3-5 0-16,-3-1 11 15,3-7 7-15,0-3-14 16,0-6-3-16,-6-1-2 16,6-4 2-16,-3-5 0 15,-3-2-1-15,0-4-4 16,-3 4-2-16,0 2 0 15,0 5 4-15,0 3 1 16,0 6 1-16,0 2 4 16,0 10 5-16,0 4-5 0,6 2 0 15,0-1-20 1,-1 4-9-16,4-6-69 16,0-2-31-16,3-3 65 15,3-6 30-15</inkml:trace>
  <inkml:trace contextRef="#ctx0" brushRef="#br0" timeOffset="158810.5414">24213 11292 372 0,'-15'-15'140'0,"3"9"-109"0,3-2 0 0,7 8-8 16,-7 0-19-16,6 3-4 16,-3 2-3-16,3 3-1 15,3 5 3-15,3 6-2 0,6 2 1 0,0 3 2 16,-1 0 2-16,1 5-1 15,-3-5-1-15,-3-3 3 16,-3-5 0-16,-3 0 5 16,-9-6 5-16,3-2-5 15,-2-3 0-15,2-2-17 16,-3-6-9-16,3-2-33 0,0-5-15 16,-3-4-36-1,9-4-13-15,-3-6 61 16,12-3 29-16</inkml:trace>
  <inkml:trace contextRef="#ctx0" brushRef="#br0" timeOffset="159198.7321">24255 11136 296 0,'3'8'110'0,"3"0"-86"0,3 8 16 0,-6-5 2 16,0 5-8-16,-3 7 3 15,0 4-6-15,0 5 1 16,0-1-18-16,-3 1-6 0,3-3-1 16,0 0-2-16,0-8 0 15,0-5-3-15,0-2-2 16,3-4-4-16,-3-2 0 0,0-8 0 16,0 0 2-1,0-5-1-15,9-3-1 16,0-3-2-16,-1-2 1 15,-5 0 1-15,6 2 2 16,-3 3 1-16,0 8-2 16,0 3 2-16,-3 7 3 0,6 1 1 0,-3 0-1 31,0 7-2-15,0 1-2-16,-3-3-36 15,6-3-15-15,-6-3-72 16,-3-2-32-1,9-2 82-15</inkml:trace>
  <inkml:trace contextRef="#ctx0" brushRef="#br0" timeOffset="159517.8324">24445 11351 304 0,'-6'5'115'0,"3"0"-89"0,3 11-10 16,0-3-11-16,0 1 0 15,0-1 4-15,3 0 9 0,-3 0 6 16,0-2-13-16,0-1-1 0,6-2-3 16,-6-2 1-16,0-1 0 15,0-5 7-15,0 0 4 16,0 0 0-16,0-5-2 16,0-3-5-16,0-3 0 15,3-2-3-15,0-3 0 16,0 3-1-16,0-3 0 0,0 0-7 15,3 3-2-15,-3 0-16 16,9 2-6-16,-3 0-15 16,6 3-6-16,0 3-38 15,-3 0-17-15,3 2 52 16,-4 1 24-16</inkml:trace>
  <inkml:trace contextRef="#ctx0" brushRef="#br0" timeOffset="159777.7619">24591 11311 284 0,'-3'5'107'0,"3"-2"-83"0,-6 7 6 15,6-2-1-15,-3 3-9 16,0 5-2-16,-3 2-6 16,6 4 0-16,0-4-7 0,6 1 6 0,-3-4 4 0,0 1-14 31,6-2-7-31,3-4 14 0,-3-2 7 16,0-3 0-16,0-5 2 15,-6-2-4-15,6-6 0 16,-9-3-3-16,0 1 1 15,0-4-2-15,0-1 2 16,-9-4-6-16,6 0-1 16,-6 4-15-16,6-1-8 15,-3 5-48-15,3 3-21 16,3 3-27-16,3 0-9 16,6-1 67-16,3 4 31 15</inkml:trace>
  <inkml:trace contextRef="#ctx0" brushRef="#br0" timeOffset="160056.4783">24684 11377 312 0,'-6'16'118'0,"0"-5"-92"0,-3 10 2 0,9-11-7 0,0 4-10 15,0-1 1-15,0 0 4 16,0 0 2-16,6 0-9 16,-3-2-3-16,9-3 0 0,-4-3 6 15,4-2 2-15,-3-3-1 16,6-5 0-16,-9-3 4 15,3-3 1-15,-3-2-1 16,-6-3 0-16,0 0-5 16,-6-2-2-16,-3-1-6 15,3 3-1-15,0 3-10 16,-3 0-5-16,0 5-45 0,3 5-18 16,0 1-25-16,6 2-11 15,6 0 61-15,6-3 26 16</inkml:trace>
  <inkml:trace contextRef="#ctx0" brushRef="#br0" timeOffset="160538.7321">24832 11361 344 0,'-9'6'129'0,"9"-1"-100"0,6 13-11 0,-3-10-12 15,-3 3-1-15,3-1 6 16,-3 4 6-16,0-1 4 0,0-3-11 15,0 4 3-15,0-6 3 16,0 0-6-16,0-3-3 16,0-5-2-16,0 0 1 0,0 0-1 15,0 0 0-15,9-11-10 16,0-2-8 0,0-3-3-16,3-2 2 15,0-1 1-15,3 3-3 16,-3 3-1-16,0 5 8 0,-3 5 4 15,-1 9 19 1,1 4 11-16,-3 1-7 16,0 2-2-16,-3-2-3 15,-3-1 1-15,6-2-5 16,-3 0-1-16,-3-3-2 16,0-5 1-16,6 6 0 0,0-6 3 15,3-3-5-15,3-5-3 16,3-2-6-16,0-4-2 15,6 4 0-15,-4 2 4 16,4 3-4-16,-3 5 2 16,-6 7 2-16,6 4 1 15,-6 0-4-15,-3 10-1 16,-6 0-37-16,6 0-16 0,3-2 30 16,-12-1 14-1</inkml:trace>
  <inkml:trace contextRef="#ctx0" brushRef="#br0" timeOffset="161270.7956">23850 11978 312 0,'0'2'115'0,"-3"4"-89"0,9 10 1 0,-6-6-4 15,6 6 0-15,-6 8 6 16,0 2-14-16,0 6-6 16,0 0-5-16,0-1 1 0,0-1 1 0,3-4 0 15,-3-7 1-15,0-4-4 16,0-4 0-16,0-14 21 16,0-5-7-1,0-7 1-15,-3-9-10 16,-3-3-3-16,6-2 1 15,-3 0 1-15,3 3-3 16,3-3-1-16,3 2-1 16,3 1-2-16,3 4-2 0,0 4-1 0,0 5-1 31,8 2 0-31,-2 8-2 16,0 3-1-16,-3 6 4 15,-6 2 1-15,0 0 2 0,-6 2 2 16,-6 1 1-16,-6 2 1 15,-3 0 0 1,0-2 2-16,-3-1-8 0,0-2 0 16,-2 0-20-16,5-2-6 15,0-4-47-15,3 1-19 16,6-3 53-16,9 0 26 16</inkml:trace>
  <inkml:trace contextRef="#ctx0" brushRef="#br0" timeOffset="161451.99">24115 11991 400 0,'0'0'148'15,"0"0"-115"-15,0 5-14 0,0 1-14 0,0 1-4 16,0 1 6-16,0 3-1 16,0 0 2-16,-3 2-5 15,3 0-2-15,0 0 0 0,0-2-41 16,0-1-18-16,0 1 30 15,0-3 13-15</inkml:trace>
  <inkml:trace contextRef="#ctx0" brushRef="#br0" timeOffset="161620.6766">24091 11946 448 0,'-15'-16'167'0,"15"16"-129"0,0-5-20 15,0 5-19-15,3 0-21 16,3 0-3-16,3 0-20 0,3 0-9 16,3 2 29-1,0 1 13-15,6 0 9 0</inkml:trace>
  <inkml:trace contextRef="#ctx0" brushRef="#br0" timeOffset="161962.3947">24288 11938 388 0,'-12'-5'145'0,"15"5"-112"0,3 0-17 16,-3 0-15-1,9-3-3-15,2 0 5 0,1 1 1 16,0-1 3-16,0 3-4 16,3 0-4-16,-6 3-2 0,6 2-3 15,-6 3-1 1,-6 3-10-16,-6 2-1 0,-6 3 20 0,-3 0 12 0,-3-1-4 31,-6 1-2-31,6 0-5 16,-3-3 0-16,0 1-2 15,6-1-1-15,6-3 1 16,0 1-1-16,3 0 0 16,3-1 0-16,0-2 2 15,12-3 1-15,-3-2-6 0,0-3-2 16,0 0-16-16,3-3-6 15,-3-2 14 1,-3 0 6-16</inkml:trace>
  <inkml:trace contextRef="#ctx0" brushRef="#br0" timeOffset="162146.0803">24279 12044 404 0,'-3'-3'151'0,"6"3"-118"0,6 3-13 0,-3-1-15 16,8-2-8-16,-5 0 1 0,9 0-20 0,0 0-8 31,-3 0 15-31,6 0 7 0,6 0 7 0</inkml:trace>
  <inkml:trace contextRef="#ctx0" brushRef="#br0" timeOffset="162535.7434">24511 11996 396 0,'-6'-5'148'0,"6"8"-115"0,3-3-27 16,-3 0-21-16,3 0 18 16,6 0 13-16,9 0 0 15,0 0-1-15,2-3-8 16,4 0-5-16,-3 1 1 0,6-4-13 15,-3 1-6-15,-4 0 4 16,1-3 4-16,0 3-4 0,-12-1-2 16,3 4 21-16,-6 7 9 15,-12 3-5 1,0 2-5-16,-9 4-5 16,-6-1 2-16,6 0 0 15,-2 3-1-15,-1 0-2 16,9 0-2-16,-3-3 1 15,3 0 1-15,9 0 0 16,0 1 2-16,0-1 3 16,9 0-2-16,3-2 0 15,3-3-8-15,0 0-4 16,-1-3-42-16,-2-3-16 16,0-2 32-16,-3 0 17 15</inkml:trace>
  <inkml:trace contextRef="#ctx0" brushRef="#br0" timeOffset="162723.9273">24496 12084 392 0,'-15'-11'145'0,"15"11"-112"0,9 0-12 16,-3 0-14-16,3 0-11 15,6 3 3-15,3-3 0 16,5 2 3-16,4 1-1 15,-3 0-25-15,6-1-11 0,0 1 18 0,2-1 8 16</inkml:trace>
  <inkml:trace contextRef="#ctx0" brushRef="#br0" timeOffset="163087.4551">24925 12002 400 0,'-9'-8'148'0,"6"5"-115"0,-3 0-11 0,3 3-15 16,-6 3-6-16,0 0 1 16,3 2 2-16,-9 3 0 15,6 5-2-15,-3 3-2 0,3 0 1 16,3 0-6-16,0 0 1 16,6-1 2-16,0-1 1 0,9-4 1 0,0-4 0 15,3-4 0 1,0-4 0-16,-3-4 0 15,3-2 0-15,-3-2 0 16,0-1 2-16,-6 1 5 16,6-1 4-16,-9-2-2 15,6 5 0-15,-3 2-8 16,-3 4 0-16,0 2-6 16,6 8-1-16,0 5 3 15,2 6 1-15,4 4-7 16,3 4-2-16,0-3-148 15,3-3-66 1,-6-5 114-16</inkml:trace>
  <inkml:trace contextRef="#ctx0" brushRef="#br0" timeOffset="169737.3218">18004 8374 288 0,'-21'-5'110'0,"3"5"-86"0,1 2-4 16,8-2-7-16,0 3-4 0,0-3 5 15,3 0 1-15,0 3 0 16,0-3-7-16,0 0 10 0,3 0 8 16,-3 0-14-16,3 0-6 15,-3 0-2-15,3 0 1 16,-3-3 2-16,0 0 1 0,0-5 0 0,0 1 0 0,0-7 0 16,0-2 2-16,3-2-5 31,3-6-3-31,3-10-1 15,6-6 1-15,9-5-3 16,9-5 0-16,3-3-1 16,2 3 0-16,7 2 2 15,6 3 0-15,-1 5 0 16,1 9 2-16,0 4 1 16,-4 11 1-16,-2 6-5 15,-3 7 1-15,-3 6-2 16,-7 2 0-16,-2 3 2 15,-6 0 0-15,-3 0-3 16,-3-3 0-16,-3 0 2 16,-3-2 0-16,0 0 3 0,0-3 3 15,0 0-2-15,0-3 0 16,2-5-3-16,7-5-3 16,6-6 2-16,9-2 0 15,6-3 3-15,8 3 1 16,4 0 1-16,9 5 2 15,2 3-3-15,7 5-2 16,-4 5-3-16,-2 3 1 0,-7 3 1 16,-5 2 0-16,-10 1-3 15,-8-1 0-15,-9-3 4 16,-3 1 1-16,-3 0 2 16,-3-3 2-16,0 0-3 15,0-3 0 1,2-2-1-16,10-3-2 0,3-5 1 15,9-6-1 1,8-2-3-16,10-3 2 0,5 0 1 16,10 3 0-16,5 0 0 15,4 5 2-15,2 8 1 16,3 8 1-16,1 8 0 16,-10 8 2-16,-8 3-1 15,-10 2 0-15,-8 0-3 16,-9 3 1-16,-7-3-2 0,-8-3-1 15,-6-2 3-15,-3-3 0 16,-3-2 1-16,-3-3 0 16,0-5-2-16,-3-3 1 15,3-6-4-15,5-7 0 16,7-8 1-16,6-6 0 0,15-4-3 16,8-4 0-1,7-2 2-15,8 3 2 16,13 2 0-1,5 6-1-15,9 7 1 0,1 11 1 16,2 8-3-16,0 3 0 16,-9 5-1-16,-8 0-2 15,-13 2 3-15,-14 1 2 16,-12-3 2-16,-10 0 3 16,-8 0 3-16,-6 0 5 0,-3 0-8 15,-3-6-3-15,-3-2-9 16,0 0-1-16,9-8-10 15,6-2 4 1,8-4 3-16,10 1 6 16,6-5 2-16,8 2 4 15,10 0 1-15,-1 8 3 16,10 5 1-16,-1 6-1 16,7 5-1-16,-1 5-6 15,-6 3-1-15,-8 3-2 16,-13-1 3-16,-11-5 0 15,-9 1 1-15,-9-4 4 16,-6-2 5-16,-6 0-5 16,-3-5-2-16,-6-3-6 15,3 0 0-15,2-3-3 0,7-5 0 16,3-2-1-16,12-6 0 16,9 0 2-16,8-3 2 15,10 1 2-15,6 5 1 16,2 5 5-16,4 8 2 15,2 5 2-15,3 11 2 16,-2 10-1-16,-4 6 0 0,-2 5-8 16,-13 3 0-16,-8-1-1 15,-3 1 0 1,-9-6 0-16,-10-2 0 0,-8-5 0 16,3-6 0-16,-9-5 0 15,3-6 2 1,-3 1-8-16,0-6-1 0,3-2-1 15,6-6 0 1,9-2 5-16,5 0 1 0,4-1 2 16,9 4 0-16,2 4 6 0,1 9 4 0,-3 10-1 31,-4 11 2-31,-8 7-4 16,-6 6 1-16,-9 8-12 15,-6 6-2-15,-12-1 1 16,-9-3 2-16,-9 1 2 0,3-11 3 15,-6-3 5 1,-2-10 4-16,2-6-6 16,3-4-1-16,3-4-11 0,3-5-5 15,6 1 6-15,3-4 5 16,3 1-4-16,6 2 0 16,6 8 4-16,3 8 2 15,3 6 1-15,0 4-2 16,3 6 1-16,-6-2-1 0,-3-1 2 31,-6-5 1-31,-6 0 7 0,-9-5 4 16,-9-3-3-16,-9-3-1 15,-11-4-6-15,-10-4-3 16,-9-5-5-16,-11-7 0 0,0-4 2 16,-1 1 1-16,4 0 1 0,8 2 2 15,7-3-3 1,5 4 0-16,12-1-4 15,6 6 1-15,7 4-3 16,2 9 0-16,6 5 4 16,0 3 3-16,0 0 5 15,-3 0 2-15,0-1 5 16,-2-1 3-16,-7-4-4 16,-3-2-1-16,-6-3-4 15,-5-5-1-15,-10-3-3 16,-9-5 1-16,-5 0-2 0,-6-5-1 0,-1-1 3 31,7-2 2-31,5 3-7 16,9-3 0-16,13 5-5 15,2-2 0-15,6 2 1 0,1 3 4 16,2 8-1-16,-3 5 1 16,-3 6 2-16,-2 2 2 15,-7 0 3-15,-6 0 2 16,1-3-1-16,-10 3 1 15,-2-5-6-15,-13-8-3 16,-5-5-2-16,-7-6 0 16,1-5 3-16,-3-3 0 15,2-5-2-15,4 0 2 0,6 1-1 16,11-1 0-16,12 0 0 16,10 2 0-1,8 1 2-15,3 5 0 0,3 5-3 16,1 3 0-16,-1 6 4 15,-3 1 3 1,-6 1 3-16,-2 0 1 16,-7 3 0-16,-6-3 2 0,-5-6-7 15,-7 1-2-15,-8-3-3 16,-9-6 0-16,20 1 2 16,-29-8 0-16,-1-6-3 15,4 3 2-15,6-2 1 16,8-1 0-16,13-2-5 15,5 2-1-15,10 1-6 16,8 2 0-16,6 2 1 0,9 1 2 16,3 0 6-16,4 2 1 15,2 3 6-15,-3 3 2 16,3 2 4-16,-3 3 4 16,-3 0-4-16,-3 2 0 15,-6 1-6-15,-5 0-3 16,-16-1-3-16,-11-4-1 15,-13-4-1-15,-11-2 3 16,-9 0-2-16,-13-2 1 16,-2-6 2-16,0-6 2 15,3-2-3-15,3-5 0 16,8-5 1-16,7-6 0 16,15-5-5-16,11 3-1 0,9-1 0 15,13 4 4-15,8-1-4 16,6 3 2-16,6 8 2 15,6 2 1-15,4 6 3 16,2 2 1-16,0 1 3 16,0 2 1-16,0 8 1 15,-3-3 0-15,0 3-4 16,-3-3-1-16,-9 1-3 16,-3-4-3-16,-2-2-3 15,-7-7 1-15,0-9-2 16,-3-5 0-16,4-8 1 15,5-8 4-15,6 0-1 16,6 5 1-16,6 6 4 16,3 5 3-16,6 7-2 0,0 4 0 0,0 5-1 31,0 2 1-31,0 3 2 0,-3 0 2 16,-3 0-1-16,-6 0-1 15,-3-8-6-15,-2-7-1 16,-1-9-4-16,0-11-1 15,9-9-5-15,6-4-3 16,12-5-64-16,12-8-30 16,6-5 56-16,-1 5 26 15</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21:16.43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7369 8914 180 0,'-6'-3'68'0,"6"-2"-52"0,3 8-8 0,-3-3-6 16,0 0 1-16,0 0 5 15,3 2 13-15,-3-2 7 16,0 0-14-16,0 3 3 0,0-3 3 15,0 0-5-15,3 5 2 16,0 0-4-16,0-2 2 0,0 2-2 16,0 1 0-1,-3 2-3-15,0 2-1 16,0 3-1-16,0 3 0 0,3 5-2 0,-3 6-1 16,0 2-3-1,3 5-2 1,0-2 1-16,3 3-1 0,-3-4 0 15,3 1 2-15,-1-3-1 16,4 0 2-16,0-2-4 16,0 2 0-16,0 0 3 15,3 3 1-15,3 2-1 16,0 3 1-16,3 0-2 16,3 3 2-16,2 2-4 15,7-7 0-15,6-4 3 0,3 1 3 16,-1-5-2-1,1-4-2-15,0-2 2 16,2-2 0-16,-2-3 3 0,0-3 1 16,-1-5-10-16,4 0-3 0,0-3 12 31,5 1 7-31,1-1-4 0,0 0 0 16,-4 0-3-16,1-2-1 15,0-3-1-15,-4 0 2 16,4-3-1-16,3-2 2 15,2 0-2-15,1 2 0 0,2 1-3 0,-2-1 1 32,-3 3 0-32,-4-3 1 15,-2 3-5-15,-3 0 1 16,-4 0 0-16,1 0 2 0,0 0-1 16,-4 3-1-16,1 2 1 15,0 1-1-15,0 1-3 16,-1 1 2-16,-2 3 1 15,0 2 2-15,-3 3-1 16,0 0-1-16,-4 2 1 16,1 4-1-1,-3-4 0-15,0 3 0 0,-6-5 0 16,3 8 0-16,-4-8 0 16,4 8 0-16,-3-6 0 15,9 6 2-15,-3-3-3 16,0 0 0-16,0-2 1 15,-1 2 0-15,1-2 0 0,0-1 2 0,-3 3 1 16,3 0 3 0,-3 3-1-16,-1 3 0 15,1 2-3-15,-3 0-2 16,0 0 3-16,0 0 0 16,-3 6-1-16,3-4 1 15,-3 6 0-15,3-5 3 16,-1-3-1-16,-2-5 0 15,-3-3-3-15,-3-5 1 16,3-3-2-16,-6 0 2 16,0-2 0-16,0-6 1 15,0 1-5-15,-3-1 1 16,0-5-7-16,0 5-3 16,-3 1-19-16,-3 1-6 15,-3 1-53-15,0 3-20 16,0-3 56-16,3 0 27 15</inkml:trace>
  <inkml:trace contextRef="#ctx0" brushRef="#br0" timeOffset="552.1183">9819 10679 200 0,'0'-8'74'0,"6"5"-58"0,-1-2-21 15,-2 2-16-15,0 3 28 16,0-3 16-16,0 3 20 16,0-2 9-16,-3 2-27 0,3-3-1 0,-3 3-2 15,0 0-1 1,0 0-1-16,0 0 3 16,0 0 2-16,0 0-7 0,0 0-3 15,0 0-6-15,0 0-4 16,0 0-2-16,0 3 0 15,0 2 0-15,0 3 3 0,0 0-1 0,0 3 0 32,0 2-3-32,0 3 1 15,0 0-2-15,0-1 2 16,3 1-2-16,-3 3 2 0,3-1 0 16,-3-2 1-1,0 0-2-15,0 0-2 0,0-3 3 16,0-2 0-16,0-3 1 15,0 0 0-15,-3-3 2 16,0 0 3-16,0 0 0 16,-3-2 0-16,-3 0-3 15,-2-3 1 1,-1 0-2-16,-6-3 0 0,-6 0 3 16,-3-2 3-16,-3 0-11 15,-2 0-2-15,-1 2 10 16,3 0 6-16,3 3-9 15,4-2-5-15,5 2-58 16,3 8-23-16,6 5 49 16,6-3 24-16</inkml:trace>
  <inkml:trace contextRef="#ctx0" brushRef="#br0" timeOffset="2112.8032">9122 8829 236 0,'0'-13'90'0,"0"13"-70"0,0-3 2 0,0 3-6 0,0 0-14 15,3 0-2-15,-3 0-1 16,0 0 2-16,3 3 0 15,0 2 8-15,0 3 6 0,3 3 2 16,0 2-1-16,0 3-6 16,6 5-2-16,0 3 0 15,0 8 0-15,2 2 0 0,7 8 0 16,0 1-2-16,3 4 1 16,3-2-2-16,2-5 2 15,7-3-2-15,9-3 0 16,2-2-3-16,7 3 1 15,0-1-2-15,2-2 2 16,1-3-2-16,5 0 2 16,4-3 9-16,-1-2 4 15,1 0-16-15,-4 0-7 16,-2-6 7-16,-1-4 6 16,4-4-2-16,-4-2-2 15,4-3-4-15,-4-5-1 16,1-2 4-16,-4-1 3 15,-2-5 1-15,-3 0 0 16,2-2-3-16,1-1 1 16,-1 0 0-16,1-2 3 0,-4 5-3 15,1 0 0-15,0 3 3 16,-7 0 1-16,-2-1-3 16,0 1-3-16,-1 2 0 15,1 3-1-15,0 3-3 16,2 2 2-16,1 3 3 15,0 3 1-15,-4 2-1 16,1 3-2-16,-3-3 1 16,-4 3-1-16,1 0 0 15,-3 0 2-15,0 0-1 16,-1 0-1-16,-2-3 3 0,3 0 0 16,0 3 1-1,2 0 2-15,-2 0-5 16,0 0-1-16,-3-3 2 0,-1 3 1 15,-2 0 3-15,0-1 1 0,0 1-6 0,-3 0 0 32,-4 0-1-32,1 3 2 15,0-4 1-15,0 4 1 16,0 0 4-16,0 2 3 16,2 3-4-16,1-1-2 15,0 9-2-15,3-3-3 16,0 0 1-16,-1 0-1 0,1-2 0 15,0-1 0-15,-3 1 0 16,-3-3 0-16,-1 2 0 16,1 0 0-16,-3 4 0 15,0 1 2 1,0 1-1-16,0 2-1 16,0 1 1-16,2-1 1 0,1 11 1 15,0-10 1-15,-3-4-2 16,0-7 1-16,0-5 0 15,-3-6 3-15,-1 0-1 16,1-5 0-16,0 0-1 16,0-3 0-16,-3 1-11 0,-3-4-3 15,-3 1-37-15,-6-3-14 16,0 5-35-16,0 3-13 16,3-3 59-16,3 3 26 15</inkml:trace>
  <inkml:trace contextRef="#ctx0" brushRef="#br0" timeOffset="2240.9925">12858 10618 224 0,'-9'-19'85'0,"3"14"-66"0</inkml:trace>
  <inkml:trace contextRef="#ctx0" brushRef="#br0" timeOffset="2633.8278">12834 10565 280 0,'-3'-5'107'0,"6"2"-83"0,0 0 17 0,-3 3 4 0,0 0-15 15,0 0-3-15,0 0-9 16,0 0-3-16,6 0-9 16,0 3 3-16,0 2 1 0,0 3-1 15,0 3 0-15,0 2-3 16,2 3 1-16,-2 0-2 15,3 2 0-15,-3 1-3 16,3-1 1-16,-3 1-2 16,3-1 2-16,-3 1 0 15,0-1 1-15,-3-2 2 16,0-3 1-16,-3-2-3 16,0 0-1-16,0-3 3 0,0-1 3 0,-6-1 5 31,-3-4 1-31,-3-2-2 0,-6 0 0 15,-6-2-3-15,-5-1-1 16,-1 0 1-16,-3-2 1 16,0 3-3-16,1-1-3 15,2 0-2-15,3 1 0 16,3 2-2-16,4-3-1 16,-1 3-6-16,3 0-1 15,3 3-57-15,0 5-24 0,0 2 45 16,0 3 21-1</inkml:trace>
  <inkml:trace contextRef="#ctx0" brushRef="#br0" timeOffset="12410.2986">12277 9451 348 0,'0'3'129'0,"0"-1"-100"0,6 11 2 0,0-2-3 16,3 5-15-16,0 8 0 16,3 0 10-16,-3 5 7 0,3-6-15 15,3 1 1-15,-4-5-2 16,1-3-5-16,0-6-3 16,0 1-3-16,-3-6-3 15,0 6 3-15,-3-11 0 0,3 0 1 16,-3-6 2-16,0 1-1 15,0-3 2-15,0-2-6 16,-3-6-1-16,3-3 6 16,-3-2 6-16,3 0-4 15,-3-3 0-15,3 0-4 0,-3 3-1 0,2 3-3 32,-2 2-3-32,3 0-12 15,3 3-2-15,-3 5-36 16,0 2-15-16,0 4-49 15,9 7-18 1</inkml:trace>
  <inkml:trace contextRef="#ctx0" brushRef="#br0" timeOffset="12517.2133">12685 9446 380 0,'-9'2'143'0,"6"-4"-112"0,-3 4-6 15,3-2-9-15,-3 3-9 0,0 0 3 16</inkml:trace>
  <inkml:trace contextRef="#ctx0" brushRef="#br0" timeOffset="12803.4132">12628 9472 639 0,'-11'19'14'0,"-1"7"-2"15,3 1-7-15,0 2-4 16,6 0-5-16,3-5-2 16,0-6-2-16,6-2 0 15,3-5-6-15,0-9-4 16,3-7 1-16,-1 0 2 0,-2-1-2 15,0-7 0-15,-3-3 10 16,0-5 3-16,-3 0 12 16,-3 0 7-16,0 0 6 15,0 7 2-15,0 1-1 16,0 5 1-16,0 8-13 16,0 13-6-1,3 9 2-15,0 4 0 0,3-2-5 16,0 0-2-16,3-6-20 15,0 1-9-15,0-9-70 16,3-4-30-16,0-12 67 16,0-4 32-16</inkml:trace>
  <inkml:trace contextRef="#ctx0" brushRef="#br0" timeOffset="13026.5899">12828 9208 328 0,'-6'7'123'0,"0"-1"-95"0,9 25-6 0,0-15-8 15,-3 11 4-15,3 5 6 16,-3 10 7-16,3 3 4 16,-3 0-19-16,0 0-7 0,6-8-4 15,0-3-19-15,3-5-7 16,-3-10-76-16,0-3-31 15,6-8 65-15,-4-11 32 16</inkml:trace>
  <inkml:trace contextRef="#ctx0" brushRef="#br0" timeOffset="13386.0168">12980 9462 340 0,'-9'23'129'0,"6"-7"-100"0,6 24-7 16,-6-14-7-16,6-4 8 16,3-4 7-16,0-2-7 0,-3 0 0 15,3 0-14 1,3-8-10-16,-1 0-4 0,4-6-23 0,0-7-6 16,3-8 6-16,-3-3 6 15,0-5-7-15,-3-3-1 16,-3 0 16-1,-3-2 9-15,0 2 16 0,-3 5 8 0,0 6 7 16,0 10 2 0,-3 9-17-1,3 7 14-15,3 8 4 16,0 0-10-16,0 6-5 16,3-6-12-16,3 0-1 15,0-3-43-15,2-4-17 0,4-6 30 16,0-8 16-16</inkml:trace>
  <inkml:trace contextRef="#ctx0" brushRef="#br0" timeOffset="13764.9246">13310 9485 376 0,'3'8'143'16,"-15"-5"-112"-16,15 13-1 0,3-11-10 0,3 6-15 15,0-1-3-15,3 1 10 16,0-3 4-16,3-3-8 16,0-5 0-16,2 0 2 0,-5-8-11 15,0-2-1-15,0-1-6 16,-3 0-2-16,0 1-6 0,-6-3-3 16,-3-1 0-16,-3 4 1 15,-6 2 16-15,-6 0 9 16,0 5-3-16,-6 3 0 15,1 8-9-15,-4 5-4 16,3 6 18-16,6 5 8 16,3 0 7-16,0 5 3 15,9-6-8-15,3 1-1 16,12 0-11-16,0 0-2 16,3 0-10-16,6-11-2 15,3 0-49-15,2-5-23 16,-2-11 38-16,6-7 21 15</inkml:trace>
  <inkml:trace contextRef="#ctx0" brushRef="#br0" timeOffset="14014.6162">13632 9406 432 0,'-15'-5'162'0,"6"-1"-126"0,6 12-8 15,0-4-13-15,0 6-16 16,-3 3-1-16,3 2 3 15,3 6 1-15,3 4 0 16,3 1 1-16,3 3 2 0,0 2 4 16,0-3 5-16,-3-2 5 15,-6-5 3-15,-3-1 0 16,-6 1 1-16,-6-4-9 0,0-4-1 16,-3-6-12-16,0 1-3 0,0-6-52 31,0-6-24-31,7-7 40 0,5-5 21 15</inkml:trace>
  <inkml:trace contextRef="#ctx0" brushRef="#br0" timeOffset="14826.8798">14072 9432 292 0,'0'14'110'0,"3"7"-86"0,6 21 31 15,-3-15 7-15,0 12-8 0,0 9-2 16,-3-3-18-16,3 0-7 15,-6-3-15-15,3-2-3 0,-3-8 1 16,0-3-13-16,0-8-2 0,0-5 11 16,-3-3 7-16,3-8-6 15,-3-7-3-15,0-6-12 16,-3-8-5-16,-3-5 11 16,-3 0 7-16,6-9-10 15,0-7-3-15,3-5-2 16,3-8 1-16,6 2 3 15,3 1 4-15,9-1 3 16,-3 13 2-16,6 6 3 16,-4 8 1-16,7 5 1 15,-3 8 2-15,6 8-7 16,-9 8-2-16,0 8 1 16,-6 5 3-16,-4 3 2 15,-8 0 1-15,-3 5-4 16,-5-5-1-16,-1-3-1 15,-6-5-2-15,0-3-6 16,-3-5-4-16,0-5-30 0,3-3-11 16,3-3-60-16,6-5-26 15,9-8 72-15,6-2 33 0</inkml:trace>
  <inkml:trace contextRef="#ctx0" brushRef="#br0" timeOffset="15214.7054">14447 9411 352 0,'-12'-5'132'0,"12"8"-103"0,-9 2-6 0,6 0-8 15,-3 3-12-15,0 3 0 16,-3 5 10-16,-2 5 3 0,-4 3-7 16,3 2 10-16,3 3 7 0,3 3-14 15,6-11-4 1,6-5-12-16,0 0-3 0,6-3-1 15,0-2 2-15,-3-6-5 16,2-5-1-16,1-3-2 16,-3-5-1-16,0-2 10 0,0-6 7 0,-3 0-5 31,-3-3 1-31,0-2-9 16,-3 5-1-16,0-2 22 15,0 7 12-15,0 3-8 0,0 6-5 16,0 4-8-16,0 9-1 15,3 2 0-15,0 6 0 16,3-3-7-16,0-1-3 16,3 1-25-16,0-5-12 15,0-1-78 1,0-4-31-16,3-6 81 16</inkml:trace>
  <inkml:trace contextRef="#ctx0" brushRef="#br0" timeOffset="15563.5021">14706 9401 356 0,'-6'-3'134'0,"6"-2"-104"0,0 2 5 15,0 8-6-15,-3-2-6 16,-3 0 1-16,0 5-2 15,-3-3 1-15,0 5-13 16,3 1-1-16,3 0 1 0,0 2-8 16,3 0-1-16,6 3-3 15,0 0 0-15,3 2 0 16,0-2 0-16,-3 5 2 16,0-5 2-16,0 0-1 15,-6 0 2-15,0-3 0 0,-3-2 1 16,-3-1-11-1,-3-2-5-15,-3-2-36 16,-3-6-14-16,1 5-96 16,2-10-42-16,6-6 104 15</inkml:trace>
  <inkml:trace contextRef="#ctx0" brushRef="#br0" timeOffset="15847.656">14873 9387 356 0,'-15'-8'134'0,"15"8"-104"0,-6 11 1 0,6-6-9 15,-6 6-15-15,-3 2 13 16,3-18 9-16,-3 26-15 16,3-5-1-16,6 8-1 0,6 0-7 15,0-3-1 1,0 3-2-16,0 2-2 15,-3-10 5-15,-3 2 1 0,-3-4 0 0,-3-4 1 16,0 1-6 0,-3-3-1-16,-6-6-16 15,0 1-6-15,4-3-62 16,-1-5-25-16,3-3 56 16,9-5 27-16</inkml:trace>
  <inkml:trace contextRef="#ctx0" brushRef="#br0" timeOffset="16221.0475">14962 9477 408 0,'0'0'151'0,"6"8"-118"0,6 3-15 0,-6-6-14 0,3 0-4 15,0-2 5 1,3 0 9-16,3-6 5 15,-1 0-9-15,1-2-3 0,0 0-1 16,0-6-8-16,-3 3 0 16,-3 0-5-16,-3 1 0 15,-3-4-3-15,-3-2 1 16,-3-1-11-16,-6 4-2 0,-3-1 12 16,-3 9 7-16,-3-1-10 15,-3 11-6-15,4 5 25 16,-1 8 14-16,0 6-16 15,6 2-7-15,6 0 6 16,3 3 7-16,6-6-7 16,6-5-1-16,3 1-9 0,6-7 0 15,5-1-61 1,1-9-24-16,6-8 46 16,3-5 25-16</inkml:trace>
  <inkml:trace contextRef="#ctx0" brushRef="#br0" timeOffset="16640.7877">15307 9438 356 0,'-15'-6'132'0,"10"12"-103"0,-4-4-8 0,3 6-11 16,0 3-13-16,-9 2 0 16,0 8 10-16,0 3 8 15,3 0-8-15,9 2-3 0,-3-2-1 16,9-5-4-16,3-3-2 15,6-3 2-15,-3-3 2 16,3-10-7 0,3-8 8-16,-3-7 3 15,0-9-2-15,-1-3 0 16,-2-7-1-16,0-1 1 16,-3 4-2-16,-6-6-1 15,-3-3 3-15,-3 0 2 16,-3 3 7-16,0 6 2 15,4 1 12-15,-1 12 9 0,3-1-10 16,0 6-5-16,3 8-7 16,0 8-3-16,3 10-15 15,3 13-4-15,0 11 2 16,-1 8 1-16,1 8 1 16,3 3 1-16,3-3-6 15,0-6-2-15,3-2-39 16,3-5-19-16,-3-8 36 0,0-14 19 15</inkml:trace>
  <inkml:trace contextRef="#ctx0" brushRef="#br0" timeOffset="17301.3236">15861 9379 320 0,'3'-7'121'0,"0"4"-95"0,-6 8 25 0,6 0 2 16,-3 1-17-16,0 2-4 16,0 2-7-16,0 6-2 0,0 8-12 15,0 2-2-15,-3 4 1 0,3-1-4 16,0-3-1-1,-3-5-9-15,3-5-5 0,0 0-44 0,0-8-20 16,0-8 38 0,6-11 17-16</inkml:trace>
  <inkml:trace contextRef="#ctx0" brushRef="#br0" timeOffset="17482.5221">15891 9213 440 0,'-9'8'165'0,"6"-14"-129"0,3 9-5 0,3-6-10 16,-3 3-39-16,0 6-12 15,0-6-3-15,0 0-1 16,6 5 20-16,0-2-48 0,0 2-17 16,3 0 40-16,0 3 19 15</inkml:trace>
  <inkml:trace contextRef="#ctx0" brushRef="#br0" timeOffset="17887.7454">16019 9393 364 0,'-9'10'134'0,"6"-12"-104"0,3 18-6 0,3-6-9 15,0 6-17-15,0 3-3 16,-3 2 27-16,0 2 14 0,3-4-18 15,-3-3 4-15,3 0 0 0,-3-8-15 16,0 0-3-16,0-3-8 16,0-5-2-16,3 0 0 15,3-5 4 1,-3-11-1-16,6-3 1 16,-1 1-9-16,1-3-3 0,0-6-6 15,6 9-1-15,0-4 1 16,0 7 2-16,-3 1 21 15,3 9 9-15,0 5 2 16,-3 5 0-16,-4 6-2 16,1 10 2-16,-3 0-5 15,-3 6-3-15,-3-1-1 0,3-2-1 16,-3 0-7-16,0-8 0 16,0-3-23-16,3-5-8 15,-3-8-54-15,6 0-22 16,0-11 57-16,6-7 27 15</inkml:trace>
  <inkml:trace contextRef="#ctx0" brushRef="#br0" timeOffset="18098.0807">16358 9118 396 0,'-3'0'148'0,"3"2"-115"0,0-2 8 0,0 0-9 16,3 16-23-1,0 13 4-15,-3 3 3 16,0 8-9-16,0 2 3 0,0 6 1 16,0 2-4-16,0-5-2 0,0 0-20 0,0-8-8 0,0-8-78 15,0-5-34-15,0-8 69 32,0-8 34-32</inkml:trace>
  <inkml:trace contextRef="#ctx0" brushRef="#br0" timeOffset="18502.0733">16254 9350 464 0,'-6'0'173'0,"6"-2"-135"0,6-6-19 0,0 5-17 15,3 3-9 1,0-10 3-16,6 10 1 15,-1-8-1-15,4 8 3 0,-3 0-7 0,9 0 1 16,-3 5-19-16,3 0-6 16,-3 6-14-16,-4-1-4 15,-2 4 27-15,-9-1 12 16,-6 5 28-16,0 6 12 0,0 3 1 16,0 2 2-1,6-3-12-15,0-2-4 16,9-3-7-16,0-2-4 0,-3-6 9 15,12-10 16 1,-1-9-3-16,-5-2 2 16,-3-2-1-16,-9-11 0 15,3 7 0-15,-9-4-9 16,-6 2-1-16,-12-5-18 16,3 5-6-16,-3 0-67 15,1 3-28-15,2 2 51 16,-6 6 25-16</inkml:trace>
  <inkml:trace contextRef="#ctx0" brushRef="#br0" timeOffset="19118.6505">17069 9067 332 0,'3'3'123'0,"6"0"-95"0,-18 10 3 15,12 3-6-15,-3 13 5 16,0 10 8-16,-3 4-14 0,3-17-5 16,-3 54-10-16,-5-9-4 15,-1-10-2-15,6-13-3 16,0-3-15-16,0-14-7 16,-3-10-82-16,0-10-34 15,3-6 71-15,0-10 34 16</inkml:trace>
  <inkml:trace contextRef="#ctx0" brushRef="#br0" timeOffset="19301.5919">16956 9350 464 0,'-3'-5'173'0,"9"-3"-135"0,6 11-14 0,0-6-18 0,3 1-9 16,6-4 1-16,-3 1 2 15,9-3 2-15,-4 5-1 16,4-5-49-16,-3 0-22 0,0-10 35 16,0-1 17-16</inkml:trace>
  <inkml:trace contextRef="#ctx0" brushRef="#br0" timeOffset="19632.3718">17233 9160 384 0,'-15'16'143'0,"9"-3"-112"0,3 19-21 0,3-11-19 16,-3 8 11-16,-3 11 11 16,0 7 10-16,1-2 6 15,-1-2-15-15,3-4 7 0,0-7 3 16,0-5-10-16,0-4-3 16,3-7-9-16,0-3-4 0,3-5-6 15,-3-8 0 1,9-5 4-16,2-8 2 15,4-11-3-15,6 0 1 16,-3 6-5-16,3 2-1 16,0 0 5-16,-3 13 4 15,-1-15 6-15,-5 34 4 0,0 5-2 16,-6 3 1-16,-3 2-7 16,3-5-1-16,-3-5-55 15,3-3-25-15,-3-2 40 16,6-8 22-16</inkml:trace>
  <inkml:trace contextRef="#ctx0" brushRef="#br0" timeOffset="19950.54">17549 9467 400 0,'3'0'151'0,"9"8"-118"0,-6-3-13 16,-1 0-15-16,1-2-8 15,0-3 3-15,3 0 14 0,0-5 6 16,-3 2-10 0,0-5-3-16,0 3-3 0,-3-3-18 0,-3-3-5 15,-3 1-7-15,-3-1-1 16,0 1 15-16,-6 4 6 16,-6 1 5-16,4 5 1 15,-1 8 11-15,0 5 5 16,6 14 9-1,3-1-4-15,12-2 0 16,0 2-17-16,9-2-4 0,9-5-72 16,2-6-31-16,7-10 58 15,3-9 29-15</inkml:trace>
  <inkml:trace contextRef="#ctx0" brushRef="#br0" timeOffset="20516.95">18451 9197 332 0,'0'-8'123'0,"3"-21"-95"0,0 10-11 16,-3 11-9-16,0-5 9 15,-3 3 9-15,-3-4 15 16,0 1 9-16,-9 3-26 15,-3 7 7-15,-3 3 0 0,-3 13-14 16,0 11-5 0,1 5-9-16,2 8-3 0,6 8 0 15,0 8 0-15,6 5 0 16,0 0 2-16,6-5-6 16,0-8 1-16,3-5-17 0,0-8-4 15,0-8-50 1,0-6-19-16,0-18 43 15</inkml:trace>
  <inkml:trace contextRef="#ctx0" brushRef="#br0" timeOffset="20698.5768">18105 9316 432 0,'0'-3'162'0,"6"9"-126"0,18-14-26 0,-12 2-18 15,9 4-15-15,6-1 1 16,2 3-8-16,1 0-1 16,0 5 17-16,-3-5-68 0,-1 3-26 15,-5-6 55-15,-3 6 26 0</inkml:trace>
  <inkml:trace contextRef="#ctx0" brushRef="#br0" timeOffset="20999.8265">18430 9353 376 0,'-12'5'140'0,"12"3"-109"0,-3 21 2 0,-3-13-6 0,6 5-15 15,3 3 1-15,-3 3-2 16,6-1 3-16,0-5-7 16,3-2 0-16,3-1 0 0,3-7-6 15,-4-6-2-15,1-7-9 16,3-6-4-16,0-8-6 16,0-5-2-16,-3-3 1 15,0 0 2-15,-3 0 9 0,-3 3 5 16,-3 5-1-16,0 3 2 15,-3 5 17-15,0 0 9 16,3 13-11 0,0 9-6-16,0 1-3 15,0 7-18-15,0-4-4 16,2 1-3-16,1-4 1 16,0-1-74-16,0-6-31 15,-3-3 65-15</inkml:trace>
  <inkml:trace contextRef="#ctx0" brushRef="#br0" timeOffset="21331.0626">18704 9417 348 0,'0'-3'129'0,"6"6"-100"0,0 4 4 0,-4-1-4 0,1 4-15 16,-3 6-1-16,0-3 10 15,-3 3 5-15,3-5-14 16,0-1-1-16,0-2 0 0,-2-2-5 15,2-1-2-15,0-2-6 16,0-3-2-16,0-3-2 16,2-5 0-16,4-3-2 15,3-2-1 1,-3-3 1-16,6 3 2 0,0-3-1 16,0 6 1-16,3-1 3 15,-3 8 2-15,3 6 0 16,-3 5 2-16,0 3 0 15,-4 5 3-15,1-1-1 0,-6 4 2 16,-3-3-13 0,6 0-3-16,0-6-73 0,-3 1-31 15,6-3 58-15,-3-8 27 16</inkml:trace>
  <inkml:trace contextRef="#ctx0" brushRef="#br0" timeOffset="21616.5453">19076 9382 384 0,'-9'-8'145'0,"0"8"-112"0,0-2-10 0,3 2-10 16,0 2-3-16,-3 3 3 15,-3 1 5-15,0-4 3 0,0 9-11 16,0 2-6-16,3 6-2 15,4 10-2-15,5-5 0 16,5-1 0-16,4-1-3 16,6-4 0-16,3-2-12 15,6-3-2-15,3-5-16 16,6-8-7-16,-1-5-88 16,1-8-39-1,3-8 86-15</inkml:trace>
  <inkml:trace contextRef="#ctx0" brushRef="#br0" timeOffset="21835.3397">19335 9073 408 0,'-12'-8'154'0,"9"8"-120"0,6-3-7 0,3 6-13 16,-3 2-10-16,-3 6 2 15,-3 10 10-15,0 5 7 16,3 11-12-16,0 8-1 0,0 3 0 15,0 2-4-15,0 0-1 0,-3-2-7 0,3-8-1 32,0-3-43-32,0-8-17 15,0-8-223 1,0-13 154-16</inkml:trace>
  <inkml:trace contextRef="#ctx0" brushRef="#br0" timeOffset="22068.5505">19171 9329 468 0,'-9'-10'176'0,"15"10"-137"0,3 2-20 16,0-4-19-16,0 4-9 16,6-7 3-16,5 10 4 0,7-10 3 15,-3 8 0 1,3-3-42-16,0 0-20 0,-1 2-73 15,1-2-29-15,-3 0 85 16,-6 3 41-16,-18-3 237 31,12 21-75-15,-3 0-23-16</inkml:trace>
  <inkml:trace contextRef="#ctx0" brushRef="#br0" timeOffset="22135.6442">19463 9427 644 0,'6'32'8'15,"0"-8"-7"-15,-1-3-75 0,-2-5-32 16,0-6 54-16,0-4 27 15</inkml:trace>
  <inkml:trace contextRef="#ctx0" brushRef="#br0" timeOffset="22314.7184">19475 9284 420 0,'-12'-5'159'0,"9"8"-124"0,6-9-16 16,3 6-17-1,0 0-37-15,2-2-10 16,4-1-6-16,0 3 1 0,3 3-36 16,0-6-14-16,0 11 52 15,0-11 25-15</inkml:trace>
  <inkml:trace contextRef="#ctx0" brushRef="#br0" timeOffset="22560.2504">19603 9435 340 0,'-21'27'126'0,"18"-17"-98"0,3 14 6 0,0-11-6 15,3 0-27-15,6-2-7 16,0 0 2-16,2-1 10 16,1-2-3-16,3-8 11 31,3 0-8-31,0-8 5 0,0-2-6 0,0-6 15 16,0 2-11-16,-10-7 14 31,-2 3-14-31,-9-6 11 15,0 8-11-15,-8-5-11 0,-1 5 0 0,-6-3-83 16,6 6 46-16,-3 3-50 16,3 4 52-16</inkml:trace>
  <inkml:trace contextRef="#ctx0" brushRef="#br0" timeOffset="22887.9612">19820 9398 376 0,'0'13'140'0,"0"-13"-109"0,18 35-11 16,-15-22-4-1,0 3-14-15,-3 2 33 16,0 1-19-16,-3-3 28 16,3-3-25-16,-3-5-3 15,3 2-10-15,-3-7-6 16,6 0-1-16,-3-11 16 15,6 0-8-15,0-11-16 16,5 1 4-16,4-9-33 16,3 4 20-16,3-1 13 15,0 8 4-15,3 3 22 16,0 5-12-16,-1 8 10 0,-2 8-11 0,-3 7-5 16,0 4-1-1,-3 2-33-15,0 0 17 0,-3 0-25 16,-4-2 22-16</inkml:trace>
  <inkml:trace contextRef="#ctx0" brushRef="#br1" timeOffset="44827.3939">2827 8940 208 0,'-6'-5'79'0,"6"0"-61"0,-6 7 21 16,3-2 8-16,3 0-25 15,0 0-9-15,0 0 5 16,0 3 4-16,0-3-11 16,0 0 1-16,0 0-1 0,9 0-2 15,-6 0 0-15,6 5-3 16,5-2 1-16,1 2 9 16,3-2 5-16,0 0-14 0,0-3-5 15,3 0-5 1,3 0 2-16,2 2 2 15,4-2 2-15,6 0 1 0,3 0 2 16,-4 3 1 0,7-3 1-16,-3 0-2 15,2 0-1-15,1-3-1 16,0 3 0-16,2-2-2 0,7-1 1 16,-1 0 0-16,1 1 3 15,-9-1-1-15,8 3 2 16,-2 0-2-16,3-3 2 15,-4 1-4-15,4-1-2 16,5 0 0-16,-2 1-1 16,0-1 2-16,-1 3 1 0,-5-3 1 15,2 3 0-15,1-2-2 16,-3-1-2 0,2-2 1-16,1 5 1 0,2-3-1 15,-2 3 2-15,3 0-2 16,-4 3 2-16,1-3 0 15,-4-3 1-15,7 3-2 16,-1-2 1 0,4-1-2-16,-3 0-1 15,-1 1 1-15,-2-1 1 0,-7 6-1 16,4-3-1-16,-3 0 1 16,-1-3 1-16,4 0-1 15,0 1-1-15,2 4 1 16,1-4-1-16,-7 4 0 15,10-2 2-15,-12 6 1 0,-1-4 1 16,1-2 0-16,3-2 0 16,-1 2 2-16,4-3 1 15,0 3-8-15,-1 0-4 16,4 0 5-16,-15 0 4 16,-10 0-2-16,13 0 1 15,12-3-6-15,-16 1 0 16,-5 2 1-16,12-3 3 15,11 0-2-15,-5 1-2 16,-6 2-23-16,-7 0-7 16,-8 0-110-16,-12 2-47 15,-12-10 99 1</inkml:trace>
  <inkml:trace contextRef="#ctx0" brushRef="#br1" timeOffset="46631.6829">4261 8969 220 0,'0'-5'82'0,"0"5"-64"0,0 3-11 0,0-3-8 15,0 0-3-15,0 5 2 16,0 3 15-16,0 0 6 16,0 2-9-16,3 4 5 0,-3 4 5 15,3 3-11-15,0 3-2 16,0 5 4-16,0 3 2 0,0 0 2 16,0 2 1-16,-3-2-2 15,0 0-1-15,0-3-5 16,-3 0-3-1,0-3 0-15,-3 1 1 0,0-3 3 16,-3-3 5-16,0 0-2 16,-2-2 3-16,-4-1-2 15,-3 1 0-15,0 2-5 16,-6 0 0-16,-3 5-3 16,1-4 0-16,-4 1-3 15,0-2-2-15,0 3 1 0,-3-3 1 16,1-2-1-1,-4-3 2-15,0-3 0 16,-5 0 3-16,-1 1-3 16,0-7 0-16,-2 1-1 15,-1 3 1-15,0 0-2 16,4-1 2-16,-1 1-2 16,-3-1-1-16,1 1 1 0,-4-3-1 15,0 2-3-15,-2 1 2 16,-1 0 3-16,1 2 1 15,2 0-1-15,0 0 1 16,-2 1-2-16,2-1 2 16,1 0-2-16,-4 0 2 15,0 3-2-15,-2-3-1 16,2 3 1-16,4 0 1 0,2-3-1 16,0 3-1-16,1 0 1 15,-4 0-1 1,3 0-3-16,-2 0 0 0,-4 2 2 15,3-2 0-15,1 0 1 16,2 0 2 0,4 0-1-16,2 0-1 15,-3-3 1-15,0 3-1 0,4-3 0 16,-1 3 0-16,-3 2 0 16,4 1 0-16,-1 2 0 15,0 3 0-15,4 2 2 16,-4 1 1-16,6-1-4 15,3 1 1-15,-2 2 0 16,5 0 0-16,0-3 0 16,0 1 0-16,1-3 0 0,2-3 0 15,-6 0 0-15,0 0 2 16,3 0-3-16,4 3 0 16,2 3 1-16,-6 2 0 15,3 5 0-15,3 3 0 16,-3 8 0-16,4-3 0 15,5 3 0-15,3-5 2 16,-3-6-3 0,6 1 0-16,3-1 1 0,-3 3 2 15,3 3-1-15,3 5-1 16,0 3 1-16,3 2-1 0,0 0 0 0,3 0 2 31,0-7-1-31,3-9-1 16,3-2 3-16,-3-3 0 0,9-5-1 15,-3 0-2-15,6-3 3 16,3 0 0-16,2 0-1 16,7 0 1-16,6 0 0 15,0-5 3-15,2 0-3 16,1-5 0-16,3-3 1 16,-10-6 0-16,7-2 0 15,0-2 2-15,2-1-3 16,-2-2 0-16,-3-1-1 15,0 1 1-15,-4 3-2 16,-2-1-1-16,0 0-6 0,-6 1-1 16,2 2-6-1,-11-3-2-15,0 3-2 16,0 0-3-16,0 0-13 0,-3 0-4 16,-3-3-68-1,3 1-29-15,-3-4 69 0,3 1 33 16</inkml:trace>
  <inkml:trace contextRef="#ctx0" brushRef="#br1" timeOffset="46945.347">2065 11599 368 0,'-15'-8'137'0,"15"8"-106"0,0 0-9 0,0 0-10 0,0 0-7 16,0 0 4-1,0 0 0-15,0 0 2 0,3 3-6 16,6 2-5-16,0 1-1 16,-1 2 1-16,7-3 0 15,3 3 0-15,0 0 0 0,0 2-3 16,0 4 0-16,0-1 2 16,-3 0 0-16,-1 3 1 15,-11 0 0-15,-3 2 8 16,-3 1 7-16,-8-3-3 0,2 2 1 15,-9-2-8 1,6 0-3-16,0-3-59 16,3 3-26-16,3-5 42 15</inkml:trace>
  <inkml:trace contextRef="#ctx0" brushRef="#br1" timeOffset="47897.9452">2419 11999 100 0,'12'3'38'0,"-9"-3"-29"0,9-3 19 16,-9 3 9-16,3-3 8 15,-1-2 8-15,1 2-1 16,-3 1 1-16,0-4-29 16,-3-2 6-16,0 0 3 0,-3 1-8 15,0-1-5-15,-8 5-3 16,2 0 2-16,-9 1-9 0,-3 4-1 16,-3 6-1-16,-3 3 2 15,-5 5-3-15,-4 8-2 16,-6 7 2-1,9 12 2-15,1 7-2 0,2 8 1 16,6 0-3-16,9-2 2 16,0 2-4-16,9-5 0 15,6-3-1-15,6-2 1 16,9-6-2-16,-3-5-1 0,9-2 1 0,0-12-1 31,6-1-5-31,-7-9 1 16,10-5-49-16,-6-6-21 15,6-7 37-15,-9-5 18 16</inkml:trace>
  <inkml:trace contextRef="#ctx0" brushRef="#br1" timeOffset="48202.216">2344 12557 340 0,'-17'-8'126'0,"14"8"-98"0,0 0-10 0,3 0-12 0,0 0-10 16,0 3 0-16,3 5 5 16,3 2 1-16,2 6 0 15,4 8-4-15,3 3 1 0,3 2 1 16,0-3 2-16,0-2-1 16,-3 0-1-16,-3-6 3 15,-3 1 0-15,-4-3 14 0,-5-3 8 16,-8-3-1-16,-4 1-2 15,-3 0-12-15,-6-3-4 16,0-1-17-16,3 1-6 16,-3-2-68-16,1 2-29 15,5 0 58-15,6 0 28 16</inkml:trace>
  <inkml:trace contextRef="#ctx0" brushRef="#br1" timeOffset="48728.7154">2505 12983 272 0,'-18'0'101'0,"0"3"-78"0,-2 2 0 0,8 0-6 16,-3 3-8-1,-6 3 0-15,-6 5 10 0,-3 5 7 16,1 5-13-16,-4 6 2 0,6 3-1 16,3 2-7-16,6 0-4 15,-2 0 13-15,8-3 6 16,3 0-6-16,9 1-4 15,6-1-5-15,9-2 0 16,5-3-6-16,4-2-3 0,6-9-4 16,3-2 1-16,0-8-21 15,-1-5-11-15,1-3-55 16,-6-3-26-16,0-2 62 16,-4-1 28-16</inkml:trace>
  <inkml:trace contextRef="#ctx0" brushRef="#br1" timeOffset="49029.159">2449 13420 352 0,'-21'-8'132'0,"15"8"-103"0,6 0-10 16,-3 2-13-16,3-2-10 15,3 6 3-15,3-1-2 16,3 6-1-16,3 2 3 0,5 3 0 0,-5 0 1 15,6 2 0-15,3 3 2 16,-6 0-1-16,0-2-1 16,-3-3 1-16,-3 0 1 15,-6 0 16-15,-6-1 11 16,3-1-2-16,-15-1 1 16,0 0-9-16,-6-2-4 15,0 2-17-15,0-3-9 16,4-2-54-16,5 0-22 15,-3 0 44-15,6 0 24 16</inkml:trace>
  <inkml:trace contextRef="#ctx0" brushRef="#br1" timeOffset="49780.8573">2431 13782 240 0,'-9'-8'90'0,"6"8"-70"0,0-5 15 15,3 2 2-15,-9 3-4 16,0-2 1-16,-6-1-2 16,-3 3 0-16,0 0-17 15,-5 3-5-15,-1 5-2 0,-9 2 2 16,3 3 4-16,0 9-6 0,1 4 0 15,8-5 2 1,-6 27 1-16,3 5 1 0,3 2 2 16,7-2-5-16,5-3-1 15,9 1-6-15,9-6-4 16,-1-6 1-16,10-4 0 16,9-6-2-16,6-5 2 15,3-6-4-15,2-5-1 16,4-5-41-16,3-5-19 15,-7-6 34-15,1-2 16 16</inkml:trace>
  <inkml:trace contextRef="#ctx0" brushRef="#br1" timeOffset="50139.6704">2484 14232 348 0,'-24'-3'129'0,"13"3"-100"0,-1 0 0 16,9 3-5-16,0 0-14 15,0-1-1-15,0-2-3 16,0 0-1-16,3 3-3 16,3 2-4-16,6 0 1 0,3 3-1 15,2 3 0-15,4 2 2 16,0 3 0-16,3 3 0 15,-6-1 2-15,0 1-3 0,0-1 0 16,-6-2 3-16,-3 0 3 16,-9 0 18-16,-3 0 9 15,-6 0 1 1,-12-1 1-16,0 1-11 0,-6-2-3 0,4-4-15 16,2-2-5-1,0 0-66-15,9 0-29 16,3-5 48-16,3-6 26 15</inkml:trace>
  <inkml:trace contextRef="#ctx0" brushRef="#br1" timeOffset="54811.9006">2541 14684 252 0,'-3'0'93'0,"3"6"-72"0,0-9-4 16,0 3-7-16,0 0 0 0,0 0 6 0,0 0 9 15,0 0 7 1,0 0-17-16,-3 0 5 0,0 0 3 16,0-3-1-16,0 3 1 15,-3 0 5 1,3 0-13-16,-6 0-3 15,3 0-8-15,0 3-1 16,-6-3-1-16,3 0 1 16,0 0 0-16,-2 0 3 15,2 0 3-15,-6 0 2 16,3 3-3-16,-3-3 0 16,6 0-3-16,-9 0 2 15,6 0-4-15,-6 0 0 16,4 0 1-16,-4 0 2 15,0 0-3-15,-6 0-2 0,3 2 2 16,0-2 0-16,3 3-1 16,-2-3-2-16,-1 3 1 15,3-3-1-15,6 0 0 16,-6 0 0-16,6 2 0 16,-9-2 0-16,7 0 2 15,-7 0 3 1,-3-2 0-16,3 2-3 15,0-3-1-15,0 3-3 16,-2-3 1-16,2 1 1 16,0 2 2-16,0 0-1 15,0-3-1-15,0 3-4 0,1-3 0 16,-1 3 2 0,0-2 3-16,3 2 2 15,3-3 1-15,-3 3-5 16,0-3 1-16,4 3 2 0,-4-2 1 15,6-1-4-15,-9 1 1 16,0-4 0 0,3 4 2-16,-3-6 1 15,1 2 1-15,-1-2 0 16,-3 0 0-16,-3 1 0 16,3-1-2-16,0-3-2 15,4 0 1-15,-4 1 1 16,6-1-1-16,-3 1-1 0,0-1 1 15,-3-2 1 1,4 0 1-16,-1-3 3 0,6 3-3 16,-6-1 0-16,3 1-1 15,0-3 1 1,4 3-4-16,-4 0 0 16,6 0 1-16,-9-1 2 0,3 1-1 15,-3 0-1-15,0 0 1 16,1-3-1-16,-1 2 0 15,0-1 2-15,-3 1-1 16,0-1 2-16,3 1-2 16,1-2 2-16,-1 1-2 15,0-1-1-15,0 0 1 16,0-3-1-16,3 1 0 16,1-3 0-16,2-3 0 0,0 0 0 15,0 0 0-15,0 0 2 16,9 1-3-16,-9-4 0 15,6 3 1-15,-3-2 0 16,3 2 0 0,3 0 0-16,-3 0 0 0,1 1 0 15,2-1-3-15,0-5 2 16,-3 0-1-16,3-6 0 16,0 3 2-16,0-5 0 15,3 3 0-15,-6 0 0 16,9-1 0-16,-9 1 0 15,6 5 0-15,-3 0 0 0,3 2 0 16,-3-2 0-16,6 3-3 16,-3-6 2-16,0 0 1 15,3-2 0-15,0-3 0 16,-6-8 0-16,6 2 0 16,-3 1 0-16,3 2 0 15,-6 3 0-15,6 3-3 16,-3-1 2-16,3 4-1 15,0-4 0 1,0 1 2-16,-6-3 2 0,12 2-3 16,-6-2 0-16,0-2-1 15,0 2 0-15,3 2 2 16,-3 1 0-16,6-6-3 16,-6 0 2-16,3 3 1 15,-3-5 2-15,6 2-3 16,-6-2 0-16,0 0 1 0,0-6 2 0,3 6-3 15,-3-1 0 1,9 4-1-16,-9-1-2 16,9 6 0-16,-3-6 0 15,3 0 3-15,-3-5 0 16,3 0 1-16,-6-5 0 16,6 0-3-16,-9 2 0 15,9 6 2-15,-9 0 0 16,0 4 1-16,0-1 0 0,3-1 0 15,-3-2 0 1,3-1 0-16,-3-4 0 16,6-1-3-16,-6-2 2 0,3 8 1 15,-3-1 0 1,5 4 2-16,-5-1 1 0,3 0-1 0,-3-2 1 16,6 0-2-1,-6-6-1-15,0 0-2 16,0-5 1-16,0 8 1 15,0 3 2-15,3 5-1 16,-3 0 2-16,9 3-2 16,-9-6-1-16,3 0 1 15,3-5-1-15,0 0 0 0,0-2 0 16,-3-1 0 0,3 3 0-16,-3 5 0 0,3-2 0 15,-3 8-3 1,6-9 2-16,0 4 1 0,-3-9 2 15,3 0-3-15,6-5-2 16,-3 3 4 0,-1-3 1-16,7 11-3 0,3 0 1 15,-6 2-2-15,6-2 0 16,3-3 2-16,-4-6 2 16,1 1-1-16,-6 0-1 15,3 7 1-15,-6 4-1 16,3 7 0-16,-3 3 0 15,3 5-3-15,0 0 2 16,-1 6-1-16,1-6 0 16,6 3 2-16,-9-8 0 15,6 2-3-15,-3-5 2 0,0 3 1 16,0-2 2-16,2-1-1 16,4 0 2-16,3 3-4 15,3-3-2-15,3 8 2 16,2 3 2-16,1 5 0 15,0 0-1-15,3 6-2 16,-1-3 1-16,7 2-1 16,-9 1 0-16,5-1 2 15,4 0 2-15,3 6-1 16,-1-3-1-16,1 5 1 16,-3 1-1-16,-1 4-3 15,-2 1 2-15,0 5 1 16,-7-3 0-16,4 3 0 0,-6 0 0 15,-3 0 0-15,3 0 2 16,-1 3-1-16,1-1-1 16,0 1 1-16,-3-1 1 15,2 1-1-15,-8-3-1 16,0 0 3-16,-9-3 2 16,6-2-2-16,-9-1-2 15,3-2-7-15,-6 0-1 0,0-2-13 16,0-1-4-1,-1 1-45-15,1-1-17 16,0-2-27-16,0-1-7 16,-3 1 65-16,-3 0 30 15</inkml:trace>
  <inkml:trace contextRef="#ctx0" brushRef="#br1" timeOffset="55165.0587">2347 8967 172 0,'-3'-13'66'0,"3"5"-52"0,-6 0 19 0,6 5 6 0,0-2 2 16,-3-1 5-16,1 1-1 15,-1 0 2-15,0 0-26 16,0-1 8-16,0 1 2 0,3 2-5 16,0 1-1-16,0-1-12 15,0 3-5-15,3 3-10 16,6-1-1-16,2 6 5 16,-2 3 4-16,3 5-6 15,3 5 1-15,0 3-1 0,6 2 0 16,-9 3 0-1,6 0 2-15,-9-5 1 0,2 3 1 16,-5-12 0-16,0 1 0 16,0-2 11-16,-6-4 5 15,-6-2 1-15,-6-3 2 16,-5-2-7-16,-4-3-1 0,-3 0-5 16,0-3-1-1,0 3-5-15,3-2-3 16,4 2-9-16,2-3-3 15,6 3-71-15,-3 5-31 16,18 3 56-16,0-8 28 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3T22:50:33.48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578F5BC-0358-4854-9CDC-D7C5D853A199}" emma:medium="tactile" emma:mode="ink">
          <msink:context xmlns:msink="http://schemas.microsoft.com/ink/2010/main" type="writingRegion" rotatedBoundingBox="2306,11102 3214,11102 3214,12136 2306,12136"/>
        </emma:interpretation>
      </emma:emma>
    </inkml:annotationXML>
    <inkml:traceGroup>
      <inkml:annotationXML>
        <emma:emma xmlns:emma="http://www.w3.org/2003/04/emma" version="1.0">
          <emma:interpretation id="{651DC1C4-1056-43F1-B910-2A2DB066E28E}" emma:medium="tactile" emma:mode="ink">
            <msink:context xmlns:msink="http://schemas.microsoft.com/ink/2010/main" type="paragraph" rotatedBoundingBox="2306,11102 3214,11102 3214,12136 2306,12136" alignmentLevel="1"/>
          </emma:interpretation>
        </emma:emma>
      </inkml:annotationXML>
      <inkml:traceGroup>
        <inkml:annotationXML>
          <emma:emma xmlns:emma="http://www.w3.org/2003/04/emma" version="1.0">
            <emma:interpretation id="{C04B9BC7-25BC-4DE5-93F3-7E3DD74AAD14}" emma:medium="tactile" emma:mode="ink">
              <msink:context xmlns:msink="http://schemas.microsoft.com/ink/2010/main" type="line" rotatedBoundingBox="2306,11102 3214,11102 3214,12136 2306,12136"/>
            </emma:interpretation>
          </emma:emma>
        </inkml:annotationXML>
        <inkml:traceGroup>
          <inkml:annotationXML>
            <emma:emma xmlns:emma="http://www.w3.org/2003/04/emma" version="1.0">
              <emma:interpretation id="{9550FB03-40E3-4044-8DB6-0784574D7F7A}" emma:medium="tactile" emma:mode="ink">
                <msink:context xmlns:msink="http://schemas.microsoft.com/ink/2010/main" type="inkWord" rotatedBoundingBox="2306,11102 3214,11102 3214,12136 2306,12136"/>
              </emma:interpretation>
              <emma:one-of disjunction-type="recognition" id="oneOf0">
                <emma:interpretation id="interp0" emma:lang="en-US" emma:confidence="1">
                  <emma:literal>*</emma:literal>
                </emma:interpretation>
                <emma:interpretation id="interp1" emma:lang="en-US" emma:confidence="0">
                  <emma:literal>N</emma:literal>
                </emma:interpretation>
                <emma:interpretation id="interp2" emma:lang="en-US" emma:confidence="0">
                  <emma:literal>X</emma:literal>
                </emma:interpretation>
                <emma:interpretation id="interp3" emma:lang="en-US" emma:confidence="0">
                  <emma:literal>x</emma:literal>
                </emma:interpretation>
                <emma:interpretation id="interp4" emma:lang="en-US" emma:confidence="0">
                  <emma:literal>&amp;</emma:literal>
                </emma:interpretation>
              </emma:one-of>
            </emma:emma>
          </inkml:annotationXML>
          <inkml:trace contextRef="#ctx0" brushRef="#br0">2356 12129 444 0,'-21'7'167'0,"24"-7"-129"0,-6-2 8 0,6-1-5 16,3-10-24-16,6-11-5 15,6-21-7-15,9-24-2 16,-3-15-1-16,0-12-4 0,-7-9-1 0,1-1 2 16,-6 5 0-16,-3 17 7 15,-6 4 6-15,0 11 9 16,-3 16 5-16,0 8-8 16,6 14 0-16,-6 7-18 15,12 32-15 1,6 26-4-16,6 40 2 0,2 22 6 15,7 28-1-15,6-2 3 16,0-11 3 0,2-16 3-16,1-10 2 0,-6-19 3 15,-7-13-1 1,-8-14-1-16,-3-12 3 16,-9-17 2-16,-9-12-7 15,-18-19 0-15,-12-14-7 16,-11-20 1-16,-10-9 8 15,1 1 5-15,5 12 4 16,-3 6 5-16,10 11 1 0,-10 0 0 16,3 10-7-16,1 3-3 15,5 5-8-15,6 3-2 0,6 5-1 16,7 0 4 0,8 2-4-16,3 1 2 0,18 2-5 31,14-4 1-31,19-4 2 0,15-5 3 0,23-2 2 15,12-9 1 1,10-2-5 0,-1-5 1-16,0-1 2 0,-15 9 1 15,-5 7 5-15,-25 3 2 0,-14 6 11 16,-15 4 6 0,-18 12 1-16,-21 15 3 15,-27 16-13-15,-24 19-5 0,-26 4-6 16,-12 22-3-16,3 6-13 15,-6 4-6-15,-1 1-81 16,10 5-33-16,12-11 67 16,23-23 34-16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22:43.20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B4F70DBD-779E-4864-8457-20282165A444}" emma:medium="tactile" emma:mode="ink">
          <msink:context xmlns:msink="http://schemas.microsoft.com/ink/2010/main" type="writingRegion" rotatedBoundingBox="4750,16923 12272,17027 12260,17903 4738,17799"/>
        </emma:interpretation>
      </emma:emma>
    </inkml:annotationXML>
    <inkml:traceGroup>
      <inkml:annotationXML>
        <emma:emma xmlns:emma="http://www.w3.org/2003/04/emma" version="1.0">
          <emma:interpretation id="{9B348A9A-066D-41AB-A853-E9F28E53AE40}" emma:medium="tactile" emma:mode="ink">
            <msink:context xmlns:msink="http://schemas.microsoft.com/ink/2010/main" type="paragraph" rotatedBoundingBox="4750,16923 12272,17027 12260,17903 4738,17799" alignmentLevel="1"/>
          </emma:interpretation>
        </emma:emma>
      </inkml:annotationXML>
      <inkml:traceGroup>
        <inkml:annotationXML>
          <emma:emma xmlns:emma="http://www.w3.org/2003/04/emma" version="1.0">
            <emma:interpretation id="{737C11B1-9347-48B7-B147-616377306033}" emma:medium="tactile" emma:mode="ink">
              <msink:context xmlns:msink="http://schemas.microsoft.com/ink/2010/main" type="line" rotatedBoundingBox="4750,16923 12272,17027 12260,17903 4738,17799"/>
            </emma:interpretation>
          </emma:emma>
        </inkml:annotationXML>
        <inkml:traceGroup>
          <inkml:annotationXML>
            <emma:emma xmlns:emma="http://www.w3.org/2003/04/emma" version="1.0">
              <emma:interpretation id="{34916721-952F-49F9-9A6A-F3E87122F17B}" emma:medium="tactile" emma:mode="ink">
                <msink:context xmlns:msink="http://schemas.microsoft.com/ink/2010/main" type="inkWord" rotatedBoundingBox="4773,16974 6009,17087 5969,17519 4733,17406"/>
              </emma:interpretation>
              <emma:one-of disjunction-type="recognition" id="oneOf0">
                <emma:interpretation id="interp0" emma:lang="en-US" emma:confidence="0">
                  <emma:literal>n</emma:literal>
                </emma:interpretation>
                <emma:interpretation id="interp1" emma:lang="en-US" emma:confidence="0">
                  <emma:literal>^</emma:literal>
                </emma:interpretation>
                <emma:interpretation id="interp2" emma:lang="en-US" emma:confidence="0">
                  <emma:literal>x</emma:literal>
                </emma:interpretation>
                <emma:interpretation id="interp3" emma:lang="en-US" emma:confidence="0">
                  <emma:literal>a</emma:literal>
                </emma:interpretation>
                <emma:interpretation id="interp4" emma:lang="en-US" emma:confidence="0">
                  <emma:literal>4</emma:literal>
                </emma:interpretation>
              </emma:one-of>
            </emma:emma>
          </inkml:annotationXML>
          <inkml:trace contextRef="#ctx0" brushRef="#br0">5011 17005 132 0,'3'-8'49'0,"-3"8"-26"0,0 0-7 0,0 0 16 0,0 0-6 16,-3 2-1-16,-3 4-5 16,-8 2-1-16,-7 13-10 15,0-3 1-15,-6 9 3 0,-3 5-1 16,1-1 1-16,2-4-5 15,0-3-3-15,6-3 0 16,3-3 1-16,3-4-3 16,9-1-2-16,3 0 0 15,9 0-1-15,6 3 0 16,6 0 0-16,3 0 0 16,3-3 0-16,3 6 0 15,-1-6 0-15,1-3-5 16,-3 1 1-16,-6-6-16 15,0 6-4-15,-3-8-39 16,-3 4-14-16,-4-1-9 16</inkml:trace>
          <inkml:trace contextRef="#ctx0" brushRef="#br0" timeOffset="1">4952 17291 208 0,'-18'-6'77'0,"15"6"-42"0,-6 0-28 0,6 0 20 15,0 0-5-15,3-5-1 0,3 5-9 16,6-5-5-16,6-3-4 15,12-6 0-15,8-4 2 0,13 5-2 16,6-6 0-16,11 6-3 16,10 5-1-1,5 5 1-15,-3 11 0 0,1 8 0 16,-10 3 0 0,-2 7 4-16,-4 1 5 0,-8-4 4 15,-7-1 4-15,-8-4-9 16,-6 3-2-16,-6-7-4 15,-1 1 1-15,-2-4-22 16,0 0-7-16,3-3-102 16</inkml:trace>
        </inkml:traceGroup>
        <inkml:traceGroup>
          <inkml:annotationXML>
            <emma:emma xmlns:emma="http://www.w3.org/2003/04/emma" version="1.0">
              <emma:interpretation id="{5D323B67-186F-4ACB-9808-E24AF925E445}" emma:medium="tactile" emma:mode="ink">
                <msink:context xmlns:msink="http://schemas.microsoft.com/ink/2010/main" type="inkWord" rotatedBoundingBox="6231,17089 8323,17103 8319,17709 6227,17695"/>
              </emma:interpretation>
              <emma:one-of disjunction-type="recognition" id="oneOf1">
                <emma:interpretation id="interp5" emma:lang="en-US" emma:confidence="1">
                  <emma:literal>confuses</emma:literal>
                </emma:interpretation>
                <emma:interpretation id="interp6" emma:lang="en-US" emma:confidence="0">
                  <emma:literal>Confuses</emma:literal>
                </emma:interpretation>
                <emma:interpretation id="interp7" emma:lang="en-US" emma:confidence="0">
                  <emma:literal>confused</emma:literal>
                </emma:interpretation>
                <emma:interpretation id="interp8" emma:lang="en-US" emma:confidence="0">
                  <emma:literal>confuse</emma:literal>
                </emma:interpretation>
                <emma:interpretation id="interp9" emma:lang="en-US" emma:confidence="0">
                  <emma:literal>contuses</emma:literal>
                </emma:interpretation>
              </emma:one-of>
            </emma:emma>
          </inkml:annotationXML>
          <inkml:trace contextRef="#ctx0" brushRef="#br0" timeOffset="2">6437 17457 156 0,'0'-2'57'0,"3"-4"-30"0,-21 6-16 16,15 0 15-16,-3-5 1 0,0 5 3 16,-5 0-5-16,-1-3-1 15,-3 3-13-15,-3 0 4 0,-3 3 3 16,3 2-4-16,0 1 0 15,-3 2-8-15,7 5-4 16,2 5-6-16,3 1 0 16,0-3 0-16,9 15-1 15,3-4 1-15,3-1 3 16,6-7-2-16,6-1 1 16,5-4-22-16,1-6-10 15,12-1-26-15,0-7-10 16,-4-13-16-1</inkml:trace>
          <inkml:trace contextRef="#ctx0" brushRef="#br0" timeOffset="3">6565 17515 200 0,'-18'14'74'0,"12"-1"-40"0,0 5-38 15,3-10 13-15,0 16 8 16,3-5 6-16,0 2-11 15,6 0-5-15,3-2-4 16,3-6 0-16,3-3 0 0,6-7 1 16,3-3 2-16,0-13-1 15,-4-6 0-15,1 3-1 16,-6-7 2-16,-3 4 1 0,-6-2 1 16,-6 2-2-16,-3 6-1 15,-9 0-1-15,-6 0 0 16,0-1-7-16,1 9 0 15,2-3-15-15,0 8-3 16,3 0-27-16,6 0-11 16,3 0-38-1</inkml:trace>
          <inkml:trace contextRef="#ctx0" brushRef="#br0" timeOffset="4">6791 17534 192 0,'0'26'71'0,"0"-12"-38"0,0 4-32 0,0 1 16 0,0-11-2 15,0-3 3-15,0-2-8 16,0-3-3-16,0 0-4 16,6-3 0-16,0-8 0 0,3-2-4 15,0-5-1-15,6-4-4 16,9-4 1-16,0 7 1 15,-1 4 2-15,4 4 1 16,-3 8 1-16,-3 6 4 16,0 10 2-16,6 0 2 15,-7 1 2-15,1 9-5 16,-6 7-1-16,-3-7-2 16,0-1-2-16,-3-4-10 0,0 1-6 15,-3-11-39-15,0 2-14 16,0-7-15-1</inkml:trace>
          <inkml:trace contextRef="#ctx0" brushRef="#br0" timeOffset="6">7107 17500 232 0,'3'-11'88'0,"12"3"-48"0,6-3-40 0,-9 9 16 16,2-3-11-16,4-1-1 15,3 4-2-15,3-4 1 16,9 6-2-16,-1-5-5 0,-2 5 0 16,-3 0-44-16,-3 0-18 15,0-3-27 1</inkml:trace>
          <inkml:trace contextRef="#ctx0" brushRef="#br0" timeOffset="5">7405 17129 220 0,'-21'-18'85'0,"3"12"-46"16,-15-2-28-16,21 8 23 0,0 8-11 15,-3-2-1-15,4 7-15 16,-1 13-7-16,3 6 0 16,3 16-1-16,3 2 3 0,3 3-3 15,3 5-2-15,3-13 2 16,0 13 2-16,0-10-7 15,0-6-3-15,0-13-26 16,-4-2-10-16,-4-3-28 16,-1-9-44-1,-3-9 30-15</inkml:trace>
          <inkml:trace contextRef="#ctx0" brushRef="#br0" timeOffset="7">7449 17428 200 0,'-12'13'77'0,"12"-10"-42"0,0 10-43 16,0 0 10-16,3 3 5 15,-3 5 5-15,3 1-5 16,3 4-2-16,0 6-3 15,3-8-2-15,0-3 3 0,3-8-2 16,6 0-1-16,3-7-6 16,-4-12-1-16,-2-7-4 15,-3-5 2-15,0 2 3 16,-3-8 3-16,-3 3 0 16,0-3 1-16,-3 5 4 15,0 3 1-15,-3 3 10 16,0 3 3-16,0 2-3 0,0 2-3 15,0 6-1 1,3 11 1-16,0 2-1 0,0 3 0 16,3 0-5-16,0 0-3 15,0 2-5-15,3 1 0 16,0-6-40-16,0-5-16 16</inkml:trace>
          <inkml:trace contextRef="#ctx0" brushRef="#br0" timeOffset="8">7866 17441 228 0,'-18'-5'85'0,"0"13"-46"0,3 5-46 15,6-7 14-15,-3 7-1 16,1-3 4-16,2 4-5 15,3-1-1-15,6 0-2 16,9 3-2-16,6-3 1 0,-1 6-1 16,-2-6 0-16,-3 0 8 15,-3 8 10 1,-9-5-6-16,-3-3-3 16,-6-5-3-16,-3 0-11 0,-5-2-4 15,2-12-24-15,3 4-11 16,0-12-28-1,6-4-45-15,3-1 30 16</inkml:trace>
          <inkml:trace contextRef="#ctx0" brushRef="#br0" timeOffset="9">7955 17534 212 0,'12'8'79'0,"12"-8"-42"0,-9 5-43 0,-6 0 12 15,0-2 2-15,0-3 7 16,0 0-5-16,-1-3-3 16,1-2-4-16,-3 0 0 0,0-3 2 0,-3 0-2 15,-3-3-2-15,-3 6 0 16,-6-3 1 0,-5 3-1-16,-1 2-1 0,-3 6-2 15,0 2 1-15,3 3 3 16,0 3 3-16,3 2 2 15,3 0 1-15,6 6-2 16,3-3-1-16,6 2-3 16,0 1-2-16,9-1 3 15,3-2 0-15,0-3-17 16,0-7-5-16,3 1-40 16,2-7-14-16</inkml:trace>
          <inkml:trace contextRef="#ctx0" brushRef="#br0" timeOffset="10">8321 17470 244 0,'-12'-2'90'0,"12"2"-48"0,-3 0-49 0,3 0 29 15,-8 2-2 1,-7 4 1-16,0 2 0 15,3-3-11-15,0 6-2 0,3-1-1 16,0 1-6-16,3-3 0 16,3 5-1-16,3-3 0 15,3-2 2-15,0 11 1 0,3-3 7 16,-6 2 4-16,0-4-3 16,-3-1-1-16,-3 0-6 15,-3 0-1-15,-3 0-8 16,-3-2-2-16,-2-3-45 15,-1-3-20-15,6-5-58 16</inkml:trace>
        </inkml:traceGroup>
        <inkml:traceGroup>
          <inkml:annotationXML>
            <emma:emma xmlns:emma="http://www.w3.org/2003/04/emma" version="1.0">
              <emma:interpretation id="{DC7347CC-20F5-42B5-83D7-EDEA4C6DF683}" emma:medium="tactile" emma:mode="ink">
                <msink:context xmlns:msink="http://schemas.microsoft.com/ink/2010/main" type="inkWord" rotatedBoundingBox="8683,17063 9428,17073 9420,17665 8675,17655"/>
              </emma:interpretation>
              <emma:one-of disjunction-type="recognition" id="oneOf2">
                <emma:interpretation id="interp10" emma:lang="en-US" emma:confidence="1">
                  <emma:literal>the</emma:literal>
                </emma:interpretation>
                <emma:interpretation id="interp11" emma:lang="en-US" emma:confidence="0">
                  <emma:literal>tho</emma:literal>
                </emma:interpretation>
                <emma:interpretation id="interp12" emma:lang="en-US" emma:confidence="0">
                  <emma:literal>thx</emma:literal>
                </emma:interpretation>
                <emma:interpretation id="interp13" emma:lang="en-US" emma:confidence="0">
                  <emma:literal>thy</emma:literal>
                </emma:interpretation>
                <emma:interpretation id="interp14" emma:lang="en-US" emma:confidence="0">
                  <emma:literal>thee</emma:literal>
                </emma:interpretation>
              </emma:one-of>
            </emma:emma>
          </inkml:annotationXML>
          <inkml:trace contextRef="#ctx0" brushRef="#br0" timeOffset="11">8872 17066 220 0,'-6'13'85'0,"6"5"-46"0,0 27-37 16,3-13 19-16,-3 8-4 0,-3 13 1 16,0 0-7-16,0 0-4 15,0-1-4-15,0-1 0 0,3-1 0 16,0-8-15-16,0-10-6 16,0-5-44-1,0-9-18-15,0-5-11 16</inkml:trace>
          <inkml:trace contextRef="#ctx0" brushRef="#br0" timeOffset="12">8693 17391 264 0,'-14'-3'101'0,"31"-12"-54"0,10 12-57 0,-15-2 16 0,3 5-4 16,3-6 3-1,6 6-4-15,-1-2-1 0,10-9 0 16,-3 11-7-16,3-3 0 0,-4-2-59 16,1 0-25-16,-6-3-1 15</inkml:trace>
          <inkml:trace contextRef="#ctx0" brushRef="#br0" timeOffset="13">9003 17216 224 0,'-9'30'85'0,"12"-15"-46"0,-3 22-46 0,0-15 16 15,0 4-4 1,-3 11 4-16,0-5 0 0,0-3 0 16,3-3-5-16,0 1-3 0,0-9 0 15,0-4 1-15,3-1 3 16,0-8-13-16,0-5-5 15,3-8 5-15,3-5 3 16,0-3-1-16,3 0 0 16,0-2 7-16,0-1 6 15,-1 17 6-15,1-4 4 0,-3 14 0 16,0 5-1 0,0 6-6-16,-3 2-2 15,0 3-4-15,0 8-1 0,3-6-3 16,0-5-3-16,3-7-38 15,0-1-17-15</inkml:trace>
          <inkml:trace contextRef="#ctx0" brushRef="#br0" timeOffset="14">9307 17484 228 0,'3'5'88'0,"5"0"-48"0,1 1-49 16,3-4 14-16,0-2-5 0,6 0 2 16,-6-2 8-16,0-4 3 15,-3 1-6-15,0 0-4 0,-3-3 0 16,0 0-4-16,-6-5-2 16,-6-6-5-16,-9 6 0 15,-3 8-1-15,0 10 3 16,-6 3 8-16,3 2 4 15,1 6 3-15,2 11 5 16,6-1 1-16,3 3 3 16,6 0-1-16,6 3-1 15,6-11-8-15,6-2-5 16,15-6-13-16,2-8-6 16,7-13-78-16</inkml:trace>
        </inkml:traceGroup>
        <inkml:traceGroup>
          <inkml:annotationXML>
            <emma:emma xmlns:emma="http://www.w3.org/2003/04/emma" version="1.0">
              <emma:interpretation id="{A53266C6-C079-4D2A-8A20-63B7F853DDCA}" emma:medium="tactile" emma:mode="ink">
                <msink:context xmlns:msink="http://schemas.microsoft.com/ink/2010/main" type="inkWord" rotatedBoundingBox="9917,17120 12244,16978 12295,17805 9967,17947"/>
              </emma:interpretation>
              <emma:one-of disjunction-type="recognition" id="oneOf3">
                <emma:interpretation id="interp15" emma:lang="en-US" emma:confidence="0.5">
                  <emma:literal>computer</emma:literal>
                </emma:interpretation>
                <emma:interpretation id="interp16" emma:lang="en-US" emma:confidence="0">
                  <emma:literal>Computer</emma:literal>
                </emma:interpretation>
                <emma:interpretation id="interp17" emma:lang="en-US" emma:confidence="0">
                  <emma:literal>computers</emma:literal>
                </emma:interpretation>
                <emma:interpretation id="interp18" emma:lang="en-US" emma:confidence="0">
                  <emma:literal>Computers</emma:literal>
                </emma:interpretation>
                <emma:interpretation id="interp19" emma:lang="en-US" emma:confidence="0">
                  <emma:literal>composter</emma:literal>
                </emma:interpretation>
              </emma:one-of>
            </emma:emma>
          </inkml:annotationXML>
          <inkml:trace contextRef="#ctx0" brushRef="#br0" timeOffset="15">10101 17330 200 0,'-21'-10'74'0,"16"10"-40"0,-19 0-27 16,15 0 18-16,-3 8-4 15,-3 2 2-15,-3 17-11 16,0-4-2-16,3 7-6 16,4-4-5-16,2 6-2 0,6 2-1 15,6-5 3-15,6 0 0 16,5-2 1-16,10-9-7 0,9-7 0 16,0-11-19-16,-1-5-8 15,-2-6-44 1,3-5-39-16,0-2 41 15</inkml:trace>
          <inkml:trace contextRef="#ctx0" brushRef="#br0" timeOffset="16">10238 17463 180 0,'-18'7'68'0,"12"4"-36"0,-2 8-31 0,5-9 16 16,0 6-2-16,0 0 3 0,3 10-4 15,3 3 0-15,5-2-8 16,1-6 3-16,9-8 3 0,3-5-2 15,0-2 0-15,-3-12-2 16,0-10 2-16,-3-2 1 16,-4-1 1-16,-2 1-2 15,-6-3 1-15,-6-1-2 16,-6 4 0-16,-5-1-8 16,-1 6 0-16,-3 0-1 15,0 0 2-15,3 7-19 16,3-1-8-16,3 7-27 15,3 0-12-15,6 0-43 16</inkml:trace>
          <inkml:trace contextRef="#ctx0" brushRef="#br0" timeOffset="17">10441 17457 208 0,'-3'13'79'0,"9"6"-42"0,-3 13-41 0,0-19 13 16,-3 0 1-16,0 14 4 15,0-1 1-15,0-5 4 16,0-5-11-16,0-3 0 0,0-5-1 16,0 0-3-16,3-10-9 15,0-9-2-15,-3-2-4 16,3-6 0-16,-1-2-1 15,1-5 0-15,0 7 4 16,3-2 5-16,0 8 2 16,6-1 1-16,0 7-3 15,6 1 0-15,-3 9 15 16,0 2 6-16,-3 8-4 16,-3 1-1-16,-3-1-5 15,0 0 0-15,-3 0-7 16,-1 1 1-1,1-9 1-15,0 3-4 16,-3-8 1-16,6-8 0 16,0 0 0-16,3-11-16 15,3 1-6-15,0-3 6 0,0-3 4 16,3 3 10-16,3 8 3 16,3 7 16-16,-4 6 8 15,1 11-6-15,-3 2-3 16,-3 6-1-16,-3-4 3 15,-3 4-10-15,0 2-4 16,0-2-14-16,0-6-6 16,3 0-78-1,3-8-66-15,0-13 50 16</inkml:trace>
          <inkml:trace contextRef="#ctx0" brushRef="#br0" timeOffset="18">10973 17378 192 0,'-20'13'74'0,"20"11"-40"0,0-3-38 0,3 0 15 16,6 8-4-16,-4 19 1 15,1 2 7-15,-3 6 2 16,-6-3-8-16,0-8 6 0,0 0 4 16,3-8-10-16,0-11-2 15,6-5-3-15,-3-7-7 16,-6-9 0-1,0-16-8-15,-2-5-1 0,-1-7-4 16,-3-7-1-16,0-12 8 16,-3 0 2-16,6-3 5 15,6 0 3-15,3 8 2 16,15-6 3-16,3 4 1 16,-1 2 3-16,4 10 4 15,0 14 1-15,-3 8 3 16,0 10 3-16,-3 8 0 15,-4 6-1-15,-5 2-8 16,-3 3-5-16,-6 2-2 16,-3 3-1-16,-3-2-2 15,-3-3-2-15,0-6-8 16,-2-2-3-16,-1-3-21 16,-3-7-9-16,0-1-25 0,3-16-8 15,12-2-21 1</inkml:trace>
          <inkml:trace contextRef="#ctx0" brushRef="#br0" timeOffset="19">11203 17428 244 0,'-3'27'90'0,"6"-12"-48"0,12 12-47 0,-10-14 17 15,1 3 2-15,0 0 5 16,0 10-7-16,0-2-2 15,3-5-6-15,3-11-1 0,3-3 1 16,0-8-2-16,3-5 1 16,-3-5-4-16,0 0-2 0,5-6-1 15,-5-2 3-15,-3 0 0 16,0 2 1-16,-3 6 0 16,-3 5-3-1,0 6 0-15,0 7 8 16,6 8 6-16,0 6-7 15,3-1-2-15,-1 3-4 16,1-2 0-16,0-1-3 16,3-2 1-16,0-10-36 15,3-12-13-15,0 1-59 16</inkml:trace>
          <inkml:trace contextRef="#ctx0" brushRef="#br0" timeOffset="20">11625 17021 280 0,'-23'-3'107'0,"23"8"-58"0,0 11-59 0,0 3 14 16,2 7-8-16,-2 22 0 16,0 10 3-16,0 0 2 15,3 6 0-15,0-6-1 0,6-10 3 16,-9-9-13-16,9 1-6 15,-3-11-53-15,3-8-22 16,-3-16 0 0</inkml:trace>
          <inkml:trace contextRef="#ctx0" brushRef="#br0" timeOffset="21">11402 17306 304 0,'0'-2'112'0,"21"-1"-60"0,18 0-63 16,-22 3 16-16,4 0-6 15,12-5 2-15,3 5-7 16,-1 0-1-16,4 0 4 16,0 5-43-16,-3-2-16 0,14 0-48 15</inkml:trace>
          <inkml:trace contextRef="#ctx0" brushRef="#br0" timeOffset="22">11771 17373 276 0,'-3'18'104'0,"9"3"-56"0,6-5-56 0,-3-8 16 16,3-3-11-16,6-2 2 15,6 2 3-15,-1-5 3 16,1-5-2-16,-3 5 0 0,-3-8 3 16,-3-5-8-16,-3 2 0 0,-6-2-7 15,-6 2 1-15,-12-4-3 16,-9 7 0-16,-3-6 6 16,0 6 4-16,-3 3 6 15,1 10 2-15,2 9-3 16,3 2-1-16,3 7 1 15,6-1 2-15,3 4 1 16,3 0 1-16,9 1-7 16,6-3 0-16,3 7 1 15,6-1 1-15,6-7-15 16,6-4-6-16,-1-6-27 16,-2-5-11-16,0-21-45 15</inkml:trace>
          <inkml:trace contextRef="#ctx0" brushRef="#br0" timeOffset="23">12042 17481 208 0,'-3'3'77'0,"6"7"-42"0,0 9-41 0,0-9 14 16,0 1 6-16,0 2 6 16,0 6-2-16,-3-11 0 15,3 5-10-15,-3 0 1 0,0-5 2 16,0-8 7-1,-3-3-3-15,3-2 1 16,0-8-9-16,0 0-4 16,0-9-2-16,0-1 1 0,3-4 1 15,0 1 3-15,3-1-1 16,3 9 2 0,6-1-6-16,-3 3-1 0,2 6 0 15,4 2 0-15,0 3-20 16,6 2-7-16,0-2-41 15,6 5-19-15,5-6-18 16</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24:47.380"/>
    </inkml:context>
    <inkml:brush xml:id="br0">
      <inkml:brushProperty name="width" value="0.05292" units="cm"/>
      <inkml:brushProperty name="height" value="0.05292" units="cm"/>
      <inkml:brushProperty name="color" value="#FF0000"/>
    </inkml:brush>
  </inkml:definitions>
  <inkml:trace contextRef="#ctx0" brushRef="#br0">6860 16269 268 0,'-3'-2'101'0,"3"2"-78"15,-3 0 11-15,3 0-1 0,0 0-9 16,3 5 0-16,0 5 2 16,0 4 3-16,3 2-15 15,0-1 3-15,3 7 3 0,6-4-11 16,-4 1-2-16,4 2-7 16,0-3-3-16,0 1-1 15,0-6 3-15,0 0-7 16,-6-2-2-16,3-1-5 15,-6 1-4-15,0-3-7 16,0 5-1-16,-3-2-17 0,0-3-7 16,-1 0-60-1,-2-8-26-15,0 0 71 16</inkml:trace>
  <inkml:trace contextRef="#ctx0" brushRef="#br0" timeOffset="266.3878">7152 16269 280 0,'-3'3'104'0,"3"7"-81"0,-3 9-4 0,0-6-8 0,0 8 10 15,-6 8 11-15,0 6-5 0,-6 5-1 16,0 5-15-1,0 7 0-15,0-7 2 16,0 3-9-16,0-6-2 0,4-7-13 16,2 2-3-16,-3-11-17 0,6-5-6 15,0-7-178 1,6-14 117-16</inkml:trace>
  <inkml:trace contextRef="#ctx0" brushRef="#br0" timeOffset="667.0777">7274 16341 160 0,'-3'5'60'0,"-3"0"-47"0,-6 11 28 0,9-5 10 0,-3 2-1 15,-3 5 0-15,3 4-12 16,0 4-6-16,0-2-18 16,3 2-4-16,3-2-3 15,6-5-3-15,6-1-3 16,6-7 13-16,6-9 5 0,2-4-16 0,1-6-6 16,0-5-1-16,0-9-1 15,-6 7 14 1,-7-9 6-1,-5 3-1-15,-9-3 2 0,-6-3-7 16,-2 9-1-16,-7-3-4 16,-3 7-1-16,-3 1-10 15,3 3-5-15,3 2-14 16,3 0-4-16,3 2-59 0,3 1-26 16,6-3 59-16,6 6 28 15</inkml:trace>
  <inkml:trace contextRef="#ctx0" brushRef="#br0" timeOffset="971.6956">7482 16288 312 0,'-9'26'115'0,"15"-5"-89"0,-6 27-3 0,0-27-9 16,0 0-10-16,3 11-1 15,3-8 1-15,0-3 0 16,3-5-2-16,3-5 5 0,0-6 3 15,0-5-3-15,2-5 1 16,1-9-14-16,3-4-3 0,0-6-18 16,-3-5-8-16,-6-3 3 15,-3 3 2-15,0 5 30 16,-3 6 16-16,-3 12 13 31,-3 9 5-31,0 13-7 0,0 8-4 16,3 2-9-16,3 1-4 0,6 4-3 0,6-4 0 31,5-6-94-31,10-8-41 16,0-2 64-16,3-11 32 0</inkml:trace>
  <inkml:trace contextRef="#ctx0" brushRef="#br0" timeOffset="1585.6752">8268 16269 292 0,'-21'-5'110'0,"9"5"-86"0,-6 5 0 0,9 1-6 31,-6 1-7-31,-3 7 3 0,1 4 2 16,-1 9 2-16,0 2-10 16,3 0 4-1,6 3 2-15,3-1-12 0,6-4-5 0,6-6 5 16,6-2 5-16,6-12-5 16,3 1-1-16,0-10-6 15,2-6 1-15,1-5-5 16,-3-3 1-16,-6-5-3 0,-3-6 2 15,-3-5 5-15,-3 6 4 16,-6 5 3-16,0 2 3 0,-3 6 6 16,0 5 4-16,0 8-13 15,0 8-3 1,0 10-1-16,3 4 0 0,3 1 3 16,3 4 3-1,3-3-11-15,0-3-5 16,2-5-42-16,4 2-15 15,0-10 33-15,3 0 17 16</inkml:trace>
  <inkml:trace contextRef="#ctx0" brushRef="#br0" timeOffset="1899.7741">8437 16409 284 0,'-6'27'107'0,"9"-11"-83"0,0 13-3 0,-3-16-4 16,0 3-7-16,0-3 2 16,0 0 5-16,0 1 3 15,3-6-10-15,-3-3-1 0,0 0 1 0,0-5-6 16,3-5 0-16,-3-8-7 16,3-1 0-16,-3-1-1 15,3-9 2-15,0 0 1 16,3-5 1-16,0-3 8 15,0 11 7-15,3 0-12 16,0 5-3-16,0 3-10 0,0-1-4 16,3 9-10-16,3-3-5 15,0 8-68-15,-1-2-29 16,4-1 65-16,-3 3 31 16</inkml:trace>
  <inkml:trace contextRef="#ctx0" brushRef="#br0" timeOffset="2214.8715">8679 16386 272 0,'0'13'101'0,"3"-3"-78"0,2-2 2 0,1-2-3 16,0-4-8-16,0-2 2 15,3 0-5-15,3-5 1 16,0-3-7-16,0 3-1 0,0-6 0 16,-3-2-7-16,0 0 0 15,-6-3-6-15,-3 0-1 16,-3 3 0-16,-6 0 4 15,-3 2 3-15,-6 11 2 16,-3 0 3-16,-3 13 3 0,1 0 9 16,-1 11 3-1,3 3 0-15,3-1 2 0,3 1 7 16,6 2 6-16,6-5-11 16,9-1-2-1,6-1-7-15,9-4-2 16,6-7-15-16,6-6-4 15,5-5-150-15,7-3-68 16,0-7 115-16</inkml:trace>
  <inkml:trace contextRef="#ctx0" brushRef="#br0" timeOffset="3596.1962">9268 16362 220 0,'0'2'82'0,"0"4"-64"15,0-4 15-15,3 1 2 0,3 0-9 16,0 2-3-16,3-2-5 15,3 5 1-15,0-6-10 16,-1 1 1-16,1-3 3 0,3-3-5 16,3-2 0-16,-3-3-4 31,0 0-1-31,-3-3-6 0,-3 1 0 16,0-3-6-16,-6-1-1 15,-3 7-4-15,-3-4-1 16,-6 3 8-1,0 0 3-15,-6 3 12 0,0 5 5 16,-9 8 2-16,0-3 4 0,1 8 0 16,-1 0 3-1,3 6-19-15,3 2-8 16,3-2 15-16,6 4 7 16,9-1-6-16,6-1-3 15,12 3-5-15,3-6 0 16,6-2-18-16,5-5-4 15,7-9-51-15,0 4-21 16,-1-6 47-16,-2-6 22 16</inkml:trace>
  <inkml:trace contextRef="#ctx0" brushRef="#br0" timeOffset="3917.2235">9697 16243 324 0,'-15'0'123'0,"3"5"-95"0,-3 3-11 0,9-3-9 16,-6 3 12-16,0 3 8 15,-3 2 6-15,0-5 2 16,3 5-19-16,3-2-6 0,7 2 0 16,-1-2-12-16,11 4-1 15,4 1-1-15,3 3 1 16,0-6 1-16,-3 6 1 15,-3-1 0-15,0-2 0 16,-6-3 4-16,0 0 2 16,-3-2-2-16,-3-3-1 15,-3-3-14-15,-3-2-8 16,0 0-15-16,-3-3-6 0,3-3-88 31,0 0-39-31,6-2 86 16</inkml:trace>
  <inkml:trace contextRef="#ctx0" brushRef="#br0" timeOffset="4258.2545">9872 16264 376 0,'-3'-8'140'0,"0"13"-109"0,0-10 2 0,3 5-6 15,-3 5-13-15,-3 1 0 16,0 2 3-1,-3 2 1-15,0 1-9 16,4-1-1-16,2 4-1 0,3-1-6 16,3 3 0-16,2-1-1 15,4 1 2-15,0 0-3 0,-3 0 0 16,0-3 1-16,-3 6 2 16,-3-3 1-16,-3-3 3 15,0-2-3-15,-3 2-2 16,-3-5-5-16,0-3-2 15,-5 0-13-15,2-2-5 16,0-3-29-16,3-3-14 16,6-2-66-1,3 0-29-15,9-3 85 16</inkml:trace>
  <inkml:trace contextRef="#ctx0" brushRef="#br0" timeOffset="4614.1465">9979 16367 372 0,'3'3'140'0,"-3"-3"-109"0,3 2-6 0,0 1-12 16,3 2-11-16,0 1 1 16,3-6 2-16,3 5 2 15,0-5-3-15,3 0 8 0,0-5 7 16,0 2-8 0,-1-2-1-16,-2-1-11 15,0-2-1-15,0-2-5 0,-3-3 2 16,-6-1-2-16,-6 1 2 15,-3 0-4-15,-6 5 1 32,-3 3-1-32,-3 2 3 0,-2 6 2 0,-1 5 2 0,0 5 1 15,0 5 3-15,3 4 3 16,3 1 4-16,3 1 0 16,7 0 2-1,2 3-8-15,8-6-2 0,7 0-8 16,6-5 0-16,6-3-32 15,3-8-12-15,0 1-82 16,2-6-38 0,-2-6 88-1</inkml:trace>
  <inkml:trace contextRef="#ctx0" brushRef="#br0" timeOffset="4975.856">10220 16333 288 0,'-6'5'107'0,"6"8"-83"0,0 8-3 16,-3-7-4-16,3-1 0 16,0 0 4-16,0 0-2 15,0 6 1-15,0-6-11 0,0-5-5 16,0 0-1-16,0 0 4 16,0-5 6-16,0-3-9 0,3-3-5 15,0-5 1-15,3-3-1 16,3-7 3-16,0-6 1 15,0 3-10 1,3 0-3-16,0 2 5 16,3 9 2-16,0 2 14 15,0 8 7-15,0 8-7 16,-1 5-1-16,-2 3-4 16,-3 2 1-16,-3-2 0 15,0 8 1-15,0-8-9 16,-3 2-1-16,0-4-16 0,0-4-3 0,0-2-51 31,0-8-22-15,3-5 48-16</inkml:trace>
  <inkml:trace contextRef="#ctx0" brushRef="#br0" timeOffset="5231.7084">10566 15970 368 0,'-3'-5'140'0,"6"2"-109"0,0 9-9 16,-3-1-9-1,0 8-6-15,0 3 6 16,0 8 6-16,0 8 5 0,0 10-12 16,0 3 0-16,0 3-1 0,0-1-9 15,0-5-2-15,0-2-17 16,0-8-6-16,0 0-35 0,0-9-12 15,-3-1-74 1,0-4-32-16,-6-5 92 16</inkml:trace>
  <inkml:trace contextRef="#ctx0" brushRef="#br0" timeOffset="5467.7869">10375 16230 380 0,'-6'-3'143'0,"9"3"-112"0,3-3-1 0,0 1-8 16,3-4-3-16,6 4 5 16,3-4-8-16,6 1-2 0,2 0-8 15,1 2-8-15,6 1-4 0,0-1-61 16,-1 0-28-16,-2 1 49 15,-3 2 22-15</inkml:trace>
  <inkml:trace contextRef="#ctx0" brushRef="#br0" timeOffset="5615.3822">10750 16198 368 0,'-9'2'140'0,"6"1"-109"0,0 5-13 0,3-3-14 0,0 9-7 16,0 4 1-16,0 3 2 15,-3 3 0-15,3 3 0 16,0-1 4-16,0-2 2 0,0-3-53 16,3-5-23-16,0-3 35 15,3-8 17-15</inkml:trace>
  <inkml:trace contextRef="#ctx0" brushRef="#br0" timeOffset="5810.9397">10765 16071 416 0,'-9'-8'154'0,"12"5"-120"0,0 3-16 15,-3 0-14-15,0 0-15 16,6 3 0-16,0 0-8 16,3-1 0-16,3 3-98 15,0 3-42 1,3 0 81-16,3 3 39 0</inkml:trace>
  <inkml:trace contextRef="#ctx0" brushRef="#br0" timeOffset="6186.1315">10985 16171 344 0,'-6'-2'129'0,"3"2"-100"0,-5 2-7 0,5 1-9 15,-3 0 2-15,-6 5 7 0,-6 2-24 16,0 9-10-16,0 2 5 15,0 8 3-15,0 3 3 16,3-1 1-16,7 1 2 16,2-5-3-16,6-4 0 15,6-1 1-15,2-4 0 0,4-7 8 0,3-6 7 0,3-5-9 16,0-5-4-16,3-6-1 16,0-7-1-16,-3-1 0 15,-4-2 0-15,-2-3-3 16,-3-2 0-16,-3 5 2 31,-3-1 0-31,-3 6 1 16,0 3 0-16,0 8-5 0,0 8 1 15,0 7 4 1,0 6 4-16,0 5-1 0,0 3-2 16,3 0-11-16,3-3-6 15,3-5-34-15,0 2-15 16,3-4 34-1,0-6 15-15</inkml:trace>
  <inkml:trace contextRef="#ctx0" brushRef="#br0" timeOffset="6465.6413">11206 15923 340 0,'-3'0'126'0,"3"13"-98"0,0 11-8 16,0-11-8-16,-3 8-7 15,0 6 4-15,0 12 5 16,0 4 3-16,0-1-9 16,3 0 2-16,0 1 1 0,3-1-20 0,0-8-7 15,0-5-18 1,3-2-3-16,0-9-74 15,0-4-29-15,0-4 72 16</inkml:trace>
  <inkml:trace contextRef="#ctx0" brushRef="#br0" timeOffset="6719.4527">11363 15891 316 0,'6'-8'121'0,"-3"5"-95"0,-3 6 0 0,0 2-5 15,0 8 2-15,-3 9 8 0,-3 4-14 16,-3 14-7-16,1 2-6 16,-1 6 5-16,0-1 4 0,0-2-9 15,3-2-4-15,3-6-11 16,0-6-4-16,3-7-41 15,3-5-17-15,0-6 34 16,0-2 21-16</inkml:trace>
  <inkml:trace contextRef="#ctx0" brushRef="#br0" timeOffset="6914.291">11420 16182 368 0,'-3'8'140'0,"9"5"-109"0,-3 19-9 16,0-16-11-16,0 2-11 0,3 1 0 16,0-1 2-16,3 1 3 15,0-3-2 1,0-3-8-16,-1 3-5 0,1-8-47 16,6-3-20-16,0-5 39 15,0-5 19-15</inkml:trace>
  <inkml:trace contextRef="#ctx0" brushRef="#br0" timeOffset="7082.9652">11619 16211 328 0,'-6'0'123'0,"0"11"-95"0,1 10 0 0,-1-3-4 0,-3 9 8 0,-3 10 9 16,-6 2-6-16,0 6-1 16,-3 8-19-16,3 0-9 0,0-5-2 15,1 5-36 1,2-11-16-1,3-7 25-15,0-4 11 16</inkml:trace>
  <inkml:trace contextRef="#ctx0" brushRef="#br0" timeOffset="8264.1277">12405 16216 244 0,'-3'-8'90'0,"-3"3"-70"0,-3-3 2 16,6 6-6-16,-6-4 2 15,-2 1 6-15,-7 0 7 16,-6-1 3-16,-3 4-18 15,-3 4 6-15,1 9 2 0,-1 7-12 16,0 9-5-16,0 2-4 16,6 13-3-16,4-5 1 15,8-2-1-15,6-6 2 16,9-3 1-16,6 1-1 16,6-14 1-16,8-5-2 0,4-8 2 0,3-5-2 15,3-11 2-15,-4-5-9 16,1-11-1-16,-6 0-5 15,-6-8 0-15,-6-5 6 0,-6 0 5 16,-6 1 6 0,-3 1 2-1,-3-2-6-15,0 11 0 16,-3 5 8-16,0 5 3 16,3 5-3-16,0 9-1 15,0 7-9-15,3 11-1 16,3 11 4-16,6 10 4 0,0 13-3 15,3 6 0 1,0 5-1-16,0-3-2 0,3-3-19 0,0-4-10 16,2-9-36-16,1-7-14 15,-3-4 42-15,0-7 19 16</inkml:trace>
  <inkml:trace contextRef="#ctx0" brushRef="#br0" timeOffset="8616.7738">12483 16288 396 0,'0'8'148'0,"3"-6"-115"0,5 6-18 0,-2-2-15 16,6 2-14-16,-3-3-1 16,3-3 8-1,0 4 6-15,0-6 1 16,-3-6 7-16,3 4 5 0,-3-9-13 0,0-2-5 0,0 0-3 15,-3 2 0-15,-6-5 3 16,-3-2 2-16,-3 5 4 16,-3 5 2-16,-3 0 2 15,-3 8 0-15,-3 2 2 16,0 12 3-16,0-1-11 16,-2 11-3-1,8-3 17-15,3 5 11 16,6-2-7-16,6 0-1 0,6-3-9 15,5-5-4-15,7-3-15 16,3 0-6-16,3-2-50 16,6-11-20-16,-1-5 46 15,4-1 22-15</inkml:trace>
  <inkml:trace contextRef="#ctx0" brushRef="#br0" timeOffset="8852.1544">12852 16224 376 0,'-27'-16'140'0,"15"11"-109"0,-6 5-15 0,9 8-13 16,-3-3-5-16,-3 9 6 15,1 4 7-15,2 3 5 16,0-2-8-16,6 7 0 0,3 1 2 16,9-4-8-16,6-1-3 15,5-1-14-15,7-5-2 16,6 0-19-16,0-8-6 15,3-6-97 1,-4-4-44-16,-2-14 95 16</inkml:trace>
  <inkml:trace contextRef="#ctx0" brushRef="#br0" timeOffset="9046.2276">13033 15894 304 0,'-9'15'115'0,"9"17"-89"0,0 13 1 0,0-24-6 15,0 14-3-15,0 10 1 16,0 0 1-16,3 8 2 0,0-3-12 16,3-3-14-16,0-7-8 0,3-3-45 0,3-10-20 0,-3-4 40 15,3-7 18-15</inkml:trace>
  <inkml:trace contextRef="#ctx0" brushRef="#br0" timeOffset="9431.9277">13310 16222 368 0,'-21'-6'140'0,"9"6"-109"0,-9 11-15 15,13-3-13-15,-7 0-1 16,-3 5 6-16,0 11 10 16,0-3 3-16,3 3-10 15,3-3 0-15,6 3 2 0,3-3-9 0,6-5-5 0,6-3-4 16,3-8 0-16,3 6 3 16,0-11 3-16,3-11-2 0,0 6-2 15,-3-8-1-15,-4 0 3 16,-2-1-2-1,0 4 1-15,-3-1 2 0,0 6 2 16,-6 5-1-16,9 5-1 16,-6 3-2-1,3 5 1-15,3 1-6 16,3-1 0 0,0 0-4-16,0-2 0 0,0-3-78 15,3 0-33 1,-1-8 62-16,1-8 30 0</inkml:trace>
  <inkml:trace contextRef="#ctx0" brushRef="#br0" timeOffset="9752.0885">13489 16240 296 0,'-3'3'110'0,"0"2"-86"0,6 14 0 16,-3-9-6-16,3 6-7 15,0 3 3-15,0 4 10 16,0-4 5-1,0 2-15-15,0-2 1 0,-3-4-1 16,0-4-5-16,3 0-3 16,-3-3-6-16,0 0-2 15,0-8 3-15,0 0 3 16,0-3 1-16,2-5 0 16,-2-8-3-16,3 3-2 0,-3-3 1 15,6 0 1-15,0 0-3 16,0-2 0-16,0 4-1 15,3 1 0-15,0 0-11 16,3 8-7-16,0-3-95 16,0 8-41-16,0-3 79 15,0 0 39-15</inkml:trace>
  <inkml:trace contextRef="#ctx0" brushRef="#br0" timeOffset="9900.7205">13739 16296 392 0,'-3'5'148'0,"6"8"-115"0,-3 8-18 16,0-10-15-16,0 2-7 15,0 3 3-15,0 0-10 0,0-8-6 16,0 5 11-16,0 0 2 0,-3-2 4 16</inkml:trace>
  <inkml:trace contextRef="#ctx0" brushRef="#br0" timeOffset="10082.7823">13706 16171 420 0,'-12'-16'159'0,"15"14"-124"0,3-6-18 0,-3 8-18 15,0 0-23-15,0 0-3 0,0 0 10 0,3 0 7 16,0 0 7-16,3 0-55 0,0 0-26 31,3 0 43-31,-1 0 22 16</inkml:trace>
  <inkml:trace contextRef="#ctx0" brushRef="#br0" timeOffset="10426.0746">13843 16230 288 0,'3'26'107'0,"0"0"-83"0,3 4 2 15,-6-17-4-15,3 3-8 0,0 5 2 16,-3-3 11-1,0 1 4-15,0-6-15 16,0-2-16-16,0-3-5 16,0-8-1-16,0 0 3 0,6-6 0 15,-3 4 1-15,3-9 2 16,0-5 2-16,0-2 1 0,-1-6 3 0,1 8-5 16,3-2-3-16,0-1 9 15,0 6 8-15,3 7-4 16,0 4-1-16,0 7-3 15,0 6 0-15,0 5 0 16,-3-1 3-16,0 7-3 16,-3-4 1-16,0 1-14 15,-1-1-3-15,1-5-38 16,3 1-16 0,0-1-61-1,0-8-25-15,3-2 78 16</inkml:trace>
  <inkml:trace contextRef="#ctx0" brushRef="#br0" timeOffset="10876.2258">14230 16272 408 0,'-12'-8'151'0,"3"5"-118"0,0 6-8 0,6 2-14 0,-3 3-16 15,-3 3-1-15,-3 2 11 16,0 0 7-16,0 11-6 15,4 0 6-15,2 0 1 0,0-3-9 16,6-3-1-16,3 4-10 16,3-9 0-16,3-3-2 15,2-2 1-15,1-2 0 16,0-6 2-16,0-3-3 16,0-2-1-16,-3-3 5 0,0-3 2 15,-3-2 3 1,-3-6 2-16,0 6-1 15,0 0 2-15,0 8-2 0,-3-3-1 0,3 8-4 16,3 0-2-16,3 13 0 16,3 0 2-16,-1 11 4 15,4-3 4 1,-3 3 8-16,0 2 2 0,-3 3 4 16,-3 3 3-16,-3-5 2 15,-9 4 1-15,-6-4-7 16,-9-3-2-1,-8 0-14-15,-7-9-5 16,0-1-7-16,-3-12-1 16,4-2-117-16,-1-5-51 15,3-11 91-15,9-5 45 16</inkml:trace>
  <inkml:trace contextRef="#ctx0" brushRef="#br0" timeOffset="11498.8593">14763 16227 392 0,'0'0'148'0,"3"3"-115"0,-3 4-14 15,3-1-12-15,3 12 0 16,-1 1 4 0,4 7 4-16,0 1 1 0,0-6-8 15,3 3-1-15,-3-3 0 16,0-8-3-16,0 0-1 0,-3 1 1 15,0-1 2-15,-3-5 1 16,0-3 1-16,-3-5 2 16,6 0 1-16,-3-3-1 15,-3-7-1-15,0 2-10 16,3-11-4-16,0 3 3 16,0-7 0-16,0-1 10 15,0-3 5-15,3 4-6 0,-3-1-2 16,3 3-14-16,-1 2-7 15,1 1 2 1,0 4 0-16,3 6-40 0,3 0-16 16,0 6-47-1,3-1-18-15,0 3 72 0,3 0 33 0</inkml:trace>
  <inkml:trace contextRef="#ctx0" brushRef="#br0" timeOffset="11870.5487">15099 16203 340 0,'-3'0'129'0,"-3"0"-100"0,-3 0 2 0,6 0-3 31,-3 5-15-31,-3 1-2 16,-3 4 5-16,-3 3 1 15,1 6-8-15,-1 2 3 0,0 8 2 0,3 0-5 16,3-2-1-16,6-3-6 16,3 2-2-16,3-7-2 15,6-1-2-15,3-7 3 16,3-6 0-1,0-5 1-15,-1-3 2 0,4-7-3 0,-3 2 0 16,0-11 3-16,-3-2 1 16,-3-3 1-16,0-2 0 15,-3 7 2-15,-3-2 3 16,0 8-2-16,0 8 1 16,0 2-7-16,-3 6-1 15,0 7 0 1,6 6 0-16,-3 0-5 0,3 5 1 0,3 0-16 15,2-2-4-15,4-1-61 16,0 1-24-16,0-11 54 16,0-3 28-16</inkml:trace>
  <inkml:trace contextRef="#ctx0" brushRef="#br0" timeOffset="12183.8127">15295 16267 304 0,'-3'-11'112'0,"3"16"-87"0,3-2-2 16,-3 2-6-16,3 3-11 0,-3 3-1 15,3 2 13-15,0 6 5 16,0-1-11-16,0-2 9 0,0-3 5 0,0 0-12 0,0 1-2 16,-3-4-8-16,3-2-3 15,-3-3 4-15,0-5 1 16,0 0 0-16,-3-8 1 31,3-2-2-31,-3-3-3 16,3-1 2-16,3-4 1 15,0 5 4-15,3-1-2 16,3 1-2-16,0 0-5 16,3 0-2-16,3 5-6 15,0 0 0-15,3 3-75 0,-1 2-34 16,-2 0 59-1,-3-2 29-15</inkml:trace>
  <inkml:trace contextRef="#ctx0" brushRef="#br0" timeOffset="12623.2636">15587 16230 356 0,'-9'18'134'0,"9"6"-104"0,-3 13-2 0,3-19-6 0,-3 6-18 15,3 0-2-15,0-3-9 16,0-5 0-16,0 3 3 15,0-6-20-15,0-5-6 0,0 2-210 32,0-12 131-32</inkml:trace>
  <inkml:trace contextRef="#ctx0" brushRef="#br0" timeOffset="12774.6534">15522 16073 416 0,'-9'-10'156'0,"12"7"-121"0,3 1-19 16,0 2-15-16,0 0-37 0,2 0-9 0,4 2-54 15,0 4-22-15,3 1 64 16,3 7 29-16,0 2 22 16</inkml:trace>
  <inkml:trace contextRef="#ctx0" brushRef="#br0" timeOffset="13210.6603">15837 16237 268 0,'-18'0'101'0,"6"3"-78"0,0 0 4 0,7 2-3 15,-4 3-14-15,0 5-3 16,0 6 0 0,-3 7 2-16,3 1-4 15,3-1 10-15,3 1 5 0,3-4 1 16,3-1-1-16,6-1-15 16,0-11-7-16,3-4 6 0,3-6 6 15,-1-3-4-15,1-8-1 16,-3-4-3-16,0-7-2 15,-3 1 1-15,-3 0-1 16,-3-3 2-16,0 0 3 16,-3 3 2-16,0 8 1 15,0 0-2-15,0 13 1 16,0 5-6-16,0 8-1 0,3 6-2 16,3 2 0-1,0 3-5-15,3-3 0 16,3-3-59-16,0-2-23 0,0-2 43 15,-1-6 23 1</inkml:trace>
  <inkml:trace contextRef="#ctx0" brushRef="#br0" timeOffset="13686.2855">16043 15949 368 0,'-3'16'140'0,"0"8"-109"0,3 18-6 16,0-15-10-16,0 20-10 0,-3 11 2 15,0 1 0-15,3-9 1 16,0-2-4-16,0-9 6 0,0-7 3 15,0-11-9-15,0 3-4 16,0-11-11-16,3-5-6 0,-3-8 4 16,6-8 3-16,0-10-5 15,-1-4-3-15,4-7-23 16,6 0-9 0,0 3 15-16,3 2 7 0,-3 11 29 0,3 5 11 15,-3 8 6-15,0 8 2 16,-4 13 11-16,-2 3 5 15,-3-3 9-15,-3 5 7 16,-6-2-15-16,-3-3-7 16,-3 3-13-16,-2-8-4 15,-7-5-12-15,-3-3-3 16,-3-8-19-16,0-3-7 16,3-2-60-1,4-6-25-15,2-10 56 16,3-14 29-1</inkml:trace>
  <inkml:trace contextRef="#ctx0" brushRef="#br0" timeOffset="13895.8081">16275 15901 404 0,'0'3'151'0,"3"2"-118"0,3 22-4 15,-6-6-9 1,0 8-12-16,0 11 1 15,-3 10-1-15,0 6 0 16,0-1-4-16,0-2-1 0,3-5 3 16,0-9-32-16,3 1-12 0,3-11-104 31,3-8-47-31,0-2 97 16</inkml:trace>
  <inkml:trace contextRef="#ctx0" brushRef="#br0" timeOffset="14273.9332">16403 16314 400 0,'3'6'151'0,"3"1"-118"0,9 7-13 0,-7-6-15 16,7-3-8-16,0 5 1 16,3-4 13-16,0-1 5 15,0-2-8-15,0-6 2 0,0 0 1 16,-4-2-6-16,1-3-1 15,-3-2-4 1,-3-1-3-16,-3-2-1 16,-3 0 3-16,-6-3-2 15,-6 2-1-15,-3 1-2 16,-6 5 1-16,-2 3 3 16,-4 13 1-16,-3 3 1 0,3 2 0 15,3 8 6-15,0-3 6 16,10 6 3-16,5-3 3 15,6 1-8-15,6-4-1 16,5 6-5-16,7-8-3 16,3 2-16-16,6-4-5 15,0-7-96-15,5-1-40 16,1-6 79-16,0-3 41 16</inkml:trace>
  <inkml:trace contextRef="#ctx0" brushRef="#br0" timeOffset="14598.5182">16941 16240 348 0,'-5'-5'129'0,"5"5"-100"0,-3 0 4 16,0 0-2-16,-6 2-5 15,-3 4 4-15,-3-1 1 16,-6 3 3-16,0 3-18 15,3 2-3-15,3 0 1 0,4 3-15 16,5 0-3-16,3 0-6 16,3 5 1-16,6-3 3 15,2 1 1-15,1 2 5 0,0-2 2 0,-3 2 8 16,-3-5 6-16,-3 2 5 16,-6-2 2-16,-3-3-8 31,-3 0-2-31,-2-2-34 0,-4-3-13 15,-3-5-89-15,0-3-39 16,3 2 83-16,0-2 40 16</inkml:trace>
  <inkml:trace contextRef="#ctx0" brushRef="#br0" timeOffset="18663.8683">19951 12393 264 0,'-12'-5'101'0,"3"2"-78"0,-6 8 2 0,6 1-3 0,-6 2 8 0,-3 2 8 15,-5 6-3-15,-7 3 0 16,0 4-20-16,-3 9 0 0,4 13-1 15,5 5-3-15,12 6-1 16,9-3-4 0,15-3 1-16,12 0-6 15,5-7-1-15,10-6-16 16,6-5-4-16,5-6-69 0,1-5-32 16,-1-8 60-1,4-7 32-15</inkml:trace>
  <inkml:trace contextRef="#ctx0" brushRef="#br0" timeOffset="19464.4105">20409 12427 200 0,'-3'-5'77'0,"0"3"-60"0,3 4 21 16,0-2 9 0,0 0-3-16,0 0 4 15,0 0-16-15,0 0-7 0,0 0-14 0,6 0 4 0,6 3 2 16,3 2-12-16,6 3-4 15,6 5-8-15,-1 6-3 16,1 10 16-16,0 8 9 16,-3 5 3-16,-6 3-1 15,-9 0-1-15,-3 3 0 32,-6-6 0-32,-6-2 0 0,-3-6-6 15,-9-2-2-15,-3-3-15 16,-3 0-8-16,-3 0-72 15,1 0-32-15,-1-2 61 16,6-6 29-16</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26:20.51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DC435304-5FA2-418F-8C9B-ADE95E69A836}" emma:medium="tactile" emma:mode="ink">
          <msink:context xmlns:msink="http://schemas.microsoft.com/ink/2010/main" type="writingRegion" rotatedBoundingBox="7305,16838 19661,16847 19660,17897 7304,17887"/>
        </emma:interpretation>
      </emma:emma>
    </inkml:annotationXML>
    <inkml:traceGroup>
      <inkml:annotationXML>
        <emma:emma xmlns:emma="http://www.w3.org/2003/04/emma" version="1.0">
          <emma:interpretation id="{D71A5263-6C65-4B74-BA8E-64D1CD2A6B72}" emma:medium="tactile" emma:mode="ink">
            <msink:context xmlns:msink="http://schemas.microsoft.com/ink/2010/main" type="paragraph" rotatedBoundingBox="7305,16838 19661,16847 19660,17897 7304,17887" alignmentLevel="1"/>
          </emma:interpretation>
        </emma:emma>
      </inkml:annotationXML>
      <inkml:traceGroup>
        <inkml:annotationXML>
          <emma:emma xmlns:emma="http://www.w3.org/2003/04/emma" version="1.0">
            <emma:interpretation id="{0F8F13FA-8C3D-44C6-9F53-D9BD2EA2ED40}" emma:medium="tactile" emma:mode="ink">
              <msink:context xmlns:msink="http://schemas.microsoft.com/ink/2010/main" type="line" rotatedBoundingBox="7305,16838 19661,16847 19660,17897 7304,17887"/>
            </emma:interpretation>
          </emma:emma>
        </inkml:annotationXML>
        <inkml:traceGroup>
          <inkml:annotationXML>
            <emma:emma xmlns:emma="http://www.w3.org/2003/04/emma" version="1.0">
              <emma:interpretation id="{B6F694C2-D63A-4942-ADCD-D2470456A795}" emma:medium="tactile" emma:mode="ink">
                <msink:context xmlns:msink="http://schemas.microsoft.com/ink/2010/main" type="inkWord" rotatedBoundingBox="8553,17015 9931,17016 9930,17889 8552,17888"/>
              </emma:interpretation>
              <emma:one-of disjunction-type="recognition" id="oneOf0">
                <emma:interpretation id="interp0" emma:lang="en-US" emma:confidence="1">
                  <emma:literal>(jump</emma:literal>
                </emma:interpretation>
                <emma:interpretation id="interp1" emma:lang="en-US" emma:confidence="0">
                  <emma:literal>•jump</emma:literal>
                </emma:interpretation>
                <emma:interpretation id="interp2" emma:lang="en-US" emma:confidence="0">
                  <emma:literal>(jumps</emma:literal>
                </emma:interpretation>
                <emma:interpretation id="interp3" emma:lang="en-US" emma:confidence="0">
                  <emma:literal>(jumpy</emma:literal>
                </emma:interpretation>
                <emma:interpretation id="interp4" emma:lang="en-US" emma:confidence="0">
                  <emma:literal>•jumps</emma:literal>
                </emma:interpretation>
              </emma:one-of>
            </emma:emma>
          </inkml:annotationXML>
          <inkml:trace contextRef="#ctx0" brushRef="#br0">5827 16862 208 0,'-6'0'79'0,"3"0"-42"0,-6 0-30 16,3 5 18-16,-3 3 0 15,-9 5 2-15,-2 14-6 16,-7 5-2-16,-3 7-11 16,3 14-5-16,-3 5 0 0,10 14-4 0,11-6 0 15,9 5 1-15,12-4 2 16,14 1-1-1,10-12-1-15,9-11-15 0,8-8-5 16,10-16-102 0</inkml:trace>
          <inkml:trace contextRef="#ctx0" brushRef="#br0" timeOffset="1">6083 17293 172 0,'-3'-2'66'0,"6"4"-36"0,0-2-29 0,3 5 14 15,0 3 7-15,3 6 6 16,3 4-3-16,0 17-3 16,0 2-12-16,-4 2 5 0,-8 1 4 15,0 10-6-15,-6-5-2 16,-2-5-4-16,-4-6-2 15,-3-7-8-15,-3-3-2 16,-3-9-25-16,-3-9-10 16,0-1-28-16,1-5-12 15,5-11-6 1</inkml:trace>
          <inkml:trace contextRef="#ctx0" brushRef="#br0" timeOffset="2">6050 17169 248 0,'0'-19'93'0,"6"17"-50"0,0-1-61 15,-3 3 9-15,3 3-17 16,0 5-1-16,0 0-10 16,3 7-2-16,-3-1-34 15,3 2-13-15</inkml:trace>
          <inkml:trace contextRef="#ctx0" brushRef="#br0" timeOffset="3">6196 17365 176 0,'0'21'68'0,"9"-3"-36"0,-3-4-33 0,-3-7 15 16,6-1-6-16,-3 7 1 16,0-2 1-16,3-3 1 15,0-3-5-15,3-3-2 0,-1-2 2 16,1 0-1-16,0-7 0 15,0 1-3-15,0-7 1 16,-3-6-2-16,0-2-1 16,-3 8 1-16,-3 0-1 0,0 0 6 15,-3 7 4-15,0 4-1 16,0 2 2-16,0 8-6 16,3 5-3-16,3 0 1 15,0 0 2-15,3 1-4 16,0 4-1-16,0-5 0 15,2 6 2-15,7-6-12 16,-3-5-6-16,0-3-35 16,-3-2-17-16,3-6-25 15</inkml:trace>
          <inkml:trace contextRef="#ctx0" brushRef="#br0" timeOffset="4">6512 17346 212 0,'-3'0'79'0,"6"11"-42"0,0 5-43 0,-3-11 12 16,3 5 0-16,0 1 6 15,0-6 3-15,-3 6 0 16,0-3-7-16,0 0-5 0,0-3-2 16,2 0 1-16,-2-5 1 15,3-5-8-15,3 0-4 16,0-8-2-16,3-3-1 15,0 0 4-15,0 0 5 16,3-3 2-16,-3 6 1 0,3 8 4 16,0 5 5-16,-3 5 4 15,0 8 4-15,-3 1-5 16,-3-1-2-16,0 0-3 16,0 0 0-1,0-5-6-15,5-2-3 16,1-12 1-16,0-7-5 15,0 2 0-15,0 1 3 16,0 5 1-16,0-3 4 16,3 16 1-16,-3 2-1 15,0-2 1-15,0 5-2 16,-3-2-1-16,0-1 1 16,0 1-1-16,0-3-29 15,-1-8-10-15,1 0-58 16,3 0-34-16,0-8 60 15</inkml:trace>
          <inkml:trace contextRef="#ctx0" brushRef="#br0" timeOffset="5">6866 17404 168 0,'3'51'63'0,"9"-22"-34"0,-6 16-27 0,-3-19 14 15,-6 6-4-15,3-6 3 16,-3 1-6-16,0-1-1 15,0-10-4-15,-3-3-1 0,0-5 1 16,3-5-13-16,-3-11-4 16,3-8 6-16,-3-8 3 0,3-7-7 15,0-9-5 1,0 0 1-16,6-5 4 0,3 6 12 16,6 1 9-16,6 9 11 15,3 6 5-15,-1 15-1 16,1 2 0-16,-3 6 1 15,-3 11 3-15,-3 2-4 16,-6 0-1-16,-6 1-11 16,-3-1-5-16,-6 0-23 15,0-5-10-15,-6-3-78 16,0 3-58 0</inkml:trace>
        </inkml:traceGroup>
        <inkml:traceGroup>
          <inkml:annotationXML>
            <emma:emma xmlns:emma="http://www.w3.org/2003/04/emma" version="1.0">
              <emma:interpretation id="{08599400-AFC2-40E2-98D7-821E176C7608}" emma:medium="tactile" emma:mode="ink">
                <msink:context xmlns:msink="http://schemas.microsoft.com/ink/2010/main" type="inkWord" rotatedBoundingBox="10288,17258 11235,17195 11264,17624 10316,17687"/>
              </emma:interpretation>
              <emma:one-of disjunction-type="recognition" id="oneOf1">
                <emma:interpretation id="interp5" emma:lang="en-US" emma:confidence="1">
                  <emma:literal>back</emma:literal>
                </emma:interpretation>
                <emma:interpretation id="interp6" emma:lang="en-US" emma:confidence="0">
                  <emma:literal>black</emma:literal>
                </emma:interpretation>
                <emma:interpretation id="interp7" emma:lang="en-US" emma:confidence="0">
                  <emma:literal>backs</emma:literal>
                </emma:interpretation>
                <emma:interpretation id="interp8" emma:lang="en-US" emma:confidence="0">
                  <emma:literal>buck</emma:literal>
                </emma:interpretation>
                <emma:interpretation id="interp9" emma:lang="en-US" emma:confidence="0">
                  <emma:literal>Back</emma:literal>
                </emma:interpretation>
              </emma:one-of>
            </emma:emma>
          </inkml:annotationXML>
          <inkml:trace contextRef="#ctx0" brushRef="#br0" timeOffset="6">7357 17121 220 0,'-3'16'82'0,"3"16"-44"0,3 15-42 15,-3-28 15-15,6 13 3 16,0 2 5-16,0-5 2 16,0 0-1-16,-3-5-10 15,0-3-4-15,0-7 0 0,0-1-1 16,0-3 0-16,0-7-1 15,0-3 0-15,0-3-2 0,0-7 1 16,2-6-4 0,1 0 0-16,6 0-1 15,3-2 0-15,3 10-3 0,3-3 1 16,0 8 2-16,0 3 1 16,-4 8 3-16,-2 6 3 15,-6-1 2-15,-3 5 1 16,-9-4-4-16,0-1-1 15,-9 0 1-15,-3-5 0 16,1 3-11-16,-4-3-5 16,0-3-12-16,3-3-3 15,3-2-14-15,3-2-4 16,6-3-44-16,6-1-31 16,9-7 49-1</inkml:trace>
          <inkml:trace contextRef="#ctx0" brushRef="#br0" timeOffset="7">7678 17272 212 0,'-6'3'79'0,"1"-1"-42"0,-4 9-41 15,6-6 13-15,-3 8 1 16,0 11 6-16,0 3 1 16,0-6-1-16,0 0-8 15,3-2-1-15,3-1 3 0,6-5-4 16,0 1-1-16,3-7-5 15,3-7-2-15,0 0-6 16,-1-7 0-16,1 1 2 0,-3-7 1 16,-3-3 7-16,-3 0 4 15,-3 0-3 1,-3 3-2-16,0 3-3 0,-3 2-1 16,3 2 4-1,0 6 3-15,3 11-1 0,0 2 0 16,6 0-3-16,0 3-3 15,3 0 2-15,0 0 0 16,3-3-17-16,3-2-8 16,6-9-33-16,3-2-14 15,2 0-11-15</inkml:trace>
          <inkml:trace contextRef="#ctx0" brushRef="#br0" timeOffset="8">7940 17280 232 0,'-29'11'88'0,"23"2"-48"0,-12 3-47 16,12 2 16-16,-3 3-4 15,0-2 4-15,6 2 0 16,3-2 2-16,6 4-6 16,3-7-1-16,6 3 2 0,3-9-12 15,5-7-3-15,4-3-27 16,-3-8-9-16,0-10-48 15,-3-4-24 1,0-4 55-16</inkml:trace>
          <inkml:trace contextRef="#ctx0" brushRef="#br0" timeOffset="9">8053 17058 220 0,'-8'0'85'0,"11"0"-46"0,-3 13-50 0,2-2 11 16,1 4 3-16,0 17 5 15,0 0 5-15,0 2 5 16,0 1-10-16,0-4-4 0,0 9-3 16,0-8-8-16,0-6 0 15,0 1-41-15,-3-9-18 16,3 3-24-16</inkml:trace>
          <inkml:trace contextRef="#ctx0" brushRef="#br0" timeOffset="10">8217 17285 164 0,'-12'8'63'0,"0"0"-34"0,-8 3-21 15,11-6 18-15,-3-2-2 16,-3 10 1-16,0 0-12 16,3 0-3-1,6 1-2-15,6-1 2 0,9-3-3 0,9-2 1 16,3 6-3 0,11-7 2-16,1-1-11 0,-3 7-4 15,-3-2-25-15,0-3-11 16,-4-1-54-1</inkml:trace>
        </inkml:traceGroup>
        <inkml:traceGroup>
          <inkml:annotationXML>
            <emma:emma xmlns:emma="http://www.w3.org/2003/04/emma" version="1.0">
              <emma:interpretation id="{C9B6B594-65D4-46DA-AABA-ABE033AFE1F7}" emma:medium="tactile" emma:mode="ink">
                <msink:context xmlns:msink="http://schemas.microsoft.com/ink/2010/main" type="inkWord" rotatedBoundingBox="11604,17090 12018,17428 11793,17704 11379,17366"/>
              </emma:interpretation>
              <emma:one-of disjunction-type="recognition" id="oneOf2">
                <emma:interpretation id="interp10" emma:lang="en-US" emma:confidence="1">
                  <emma:literal>to</emma:literal>
                </emma:interpretation>
                <emma:interpretation id="interp11" emma:lang="en-US" emma:confidence="0">
                  <emma:literal>No</emma:literal>
                </emma:interpretation>
                <emma:interpretation id="interp12" emma:lang="en-US" emma:confidence="0">
                  <emma:literal>•o</emma:literal>
                </emma:interpretation>
                <emma:interpretation id="interp13" emma:lang="en-US" emma:confidence="0">
                  <emma:literal>To</emma:literal>
                </emma:interpretation>
                <emma:interpretation id="interp14" emma:lang="en-US" emma:confidence="0">
                  <emma:literal>So</emma:literal>
                </emma:interpretation>
              </emma:one-of>
            </emma:emma>
          </inkml:annotationXML>
          <inkml:trace contextRef="#ctx0" brushRef="#br0" timeOffset="12">8521 17272 276 0,'-9'-5'104'0,"15"5"-56"0,6-6-58 16,0 6 14-16,2 0-12 16,10 0-2-16,0 0 9 15,9-2 5-15,0-4-1 16,-1 1-2-16,1 5 0 0,-3-2-10 0,-3-4-4 16,-7 6 0-1,-5 0 0-15,-3 6 10 16,-6 1 4-16,-3 7 2 0,-3-1 3 15,-3 8 1-15,0 6 3 16,0 2-1-16,6-8 0 16,3 5 1-16,3-5 1 15,6-5 1-15,3-8 2 16,0-2-1-16,0-12 0 16,-1-2 1-16,-2-10 4 15,-3-1-8-15,-3-2-3 16,-6-3-4-16,-3 3 0 0,-9 3-11 15,-3 4-4-15,-3 1-34 16,4 5-15-16,-1 3-67 16</inkml:trace>
          <inkml:trace contextRef="#ctx0" brushRef="#br0" timeOffset="11">8670 16941 220 0,'-9'0'82'0,"9"0"-44"0,0 24-49 0,0-16 13 16,0 16-4-16,0 5 1 16,0 16 3-16,0 5 1 15,0-7-1-15,-3 7-2 0,3-3 1 16,0-4-1-16,0-9 0 0,0-2-38 15,0-11-14-15</inkml:trace>
        </inkml:traceGroup>
        <inkml:traceGroup>
          <inkml:annotationXML>
            <emma:emma xmlns:emma="http://www.w3.org/2003/04/emma" version="1.0">
              <emma:interpretation id="{D229633B-BCF2-436F-AA7B-472702BB793D}" emma:medium="tactile" emma:mode="ink">
                <msink:context xmlns:msink="http://schemas.microsoft.com/ink/2010/main" type="inkWord" rotatedBoundingBox="12250,17120 14491,17122 14490,17684 12249,17682"/>
              </emma:interpretation>
              <emma:one-of disjunction-type="recognition" id="oneOf3">
                <emma:interpretation id="interp15" emma:lang="en-US" emma:confidence="1">
                  <emma:literal>where</emma:literal>
                </emma:interpretation>
                <emma:interpretation id="interp16" emma:lang="en-US" emma:confidence="0">
                  <emma:literal>whee</emma:literal>
                </emma:interpretation>
                <emma:interpretation id="interp17" emma:lang="en-US" emma:confidence="0">
                  <emma:literal>whare</emma:literal>
                </emma:interpretation>
                <emma:interpretation id="interp18" emma:lang="en-US" emma:confidence="0">
                  <emma:literal>Where</emma:literal>
                </emma:interpretation>
                <emma:interpretation id="interp19" emma:lang="en-US" emma:confidence="0">
                  <emma:literal>whose</emma:literal>
                </emma:interpretation>
              </emma:one-of>
            </emma:emma>
          </inkml:annotationXML>
          <inkml:trace contextRef="#ctx0" brushRef="#br0" timeOffset="13">9321 17253 176 0,'-8'0'66'0,"8"-5"-36"0,-3 5-29 0,3 5 14 0,0 1-4 16,0 2 3-16,3 10 2 15,0 3-1-15,-1 6-7 16,4 5-3-16,6-6 1 0,3 1-5 16,3-1-3-16,-3-7 1 15,0-6 2-15,0-8 4 16,0-5 4-16,0-5-6 15,-1-3-2-15,-2-11-3 16,-3 1-2-16,-3 2 5 16,0 0 3-16,-3 5-3 15,0 1-3-15,0 5 1 16,0 10 0-16,3 8 1 16,0 0 0-16,0 6 0 15,3-6 2-15,0 0-1 0,3 1 2 16,3-7-2-16,-1-1 2 15,4-6 0-15,0-6 1 16,-3 4-13-16,0-9-7 16,-3-2-22-16,-3-3-9 15,-3-8-43 1</inkml:trace>
          <inkml:trace contextRef="#ctx0" brushRef="#br0" timeOffset="14">9673 17044 208 0,'0'8'77'0,"0"6"-42"0,9 23-37 0,-3-8 17 0,0 8-2 16,-1 3 2-16,-2 10 3 15,-3-3 1-15,0-7-10 16,0 2 1-16,0-12 1 0,0-4-4 16,0-7-2-16,0-12-2 15,3-1 0-15,3-12-7 16,3-7 1-16,0-8-1 15,3-3-1-15,0 0 1 16,0 1 0-16,0 4 5 16,3 11 1-16,-3 3 2 15,3 10 2-15,-4 16-5 16,-2-2-1-16,0 5 0 16,-3-1 2-16,0-4-1 15,-3 0-1-15,0-6-19 16,0 0-8-16,3-5-30 0,0-5-14 15,0-6-20 1</inkml:trace>
          <inkml:trace contextRef="#ctx0" brushRef="#br0" timeOffset="15">9976 17423 216 0,'12'0'82'0,"0"2"-44"0,3 4-40 0,-6-6 14 15,3 5 0-15,6-5 5 16,0 0 2-16,-4 0 1 15,-2-5-11-15,-3 2-3 0,0-7-2 16,-6 2-2-16,-9-3-2 0,0 0 1 16,-9 1-1-16,-2 2 0 15,-4 3 0-15,0-1-3 16,0 6 0-16,6 11 2 16,3 2 0-16,3 3-4 15,3 3-1-15,6-1 3 16,6 3 1-16,3-2-1 15,0-1 2-15,9-2-1 16,-3-5-2-16,6-3-19 16,0-8-10-16,-4 0-16 15,1-8-7-15,0 0-25 16</inkml:trace>
          <inkml:trace contextRef="#ctx0" brushRef="#br0" timeOffset="16">10200 17425 176 0,'-3'11'66'0,"3"-3"-36"0,-3 5-31 0,3-7 12 15,-3 7 6-15,0-3 4 16,0 1-3-16,0-6 2 16,3 6-11-16,0-9 3 0,0 4 2 15,0-6 4-15,-3-6 1 16,3 4-8-16,0-9-2 16,3-5-12-16,0 0-5 15,3-5-5-15,0 3 0 16,3 5 0-16,2-1 3 15,7 6 1-15,0 0 3 16,0 8 2-16,3 3 2 16,-3-3-1-16,3 0 1 0,-4 0 2 15,1 0 2-15,-3-8 1 16,0-2 1-16,-3 2-2 16,-6 0-2-16,-3-6 3 15,-6 4 0-15,-3 5 1 16,-3 2 0-16,-3 3 2 15,-3 5 3-15,-6 8-4 16,4 9-1-16,2 4-2 16,9-2 1-16,3-3 4 15,9 6 4-15,6-6-6 16,8-5-1-16,7-6-13 16,9-5-4-16,9-10-91 15,-1-16-56-15,-2-5 67 16</inkml:trace>
        </inkml:traceGroup>
        <inkml:traceGroup>
          <inkml:annotationXML>
            <emma:emma xmlns:emma="http://www.w3.org/2003/04/emma" version="1.0">
              <emma:interpretation id="{0883C4C5-0D9D-4585-9739-A8D6FC40EDA5}" emma:medium="tactile" emma:mode="ink">
                <msink:context xmlns:msink="http://schemas.microsoft.com/ink/2010/main" type="inkWord" rotatedBoundingBox="13802,17117 14552,17270 14447,17783 13697,17630"/>
              </emma:interpretation>
              <emma:one-of disjunction-type="recognition" id="oneOf4">
                <emma:interpretation id="interp20" emma:lang="en-US" emma:confidence="1">
                  <emma:literal>this</emma:literal>
                </emma:interpretation>
                <emma:interpretation id="interp21" emma:lang="en-US" emma:confidence="0">
                  <emma:literal>thin</emma:literal>
                </emma:interpretation>
                <emma:interpretation id="interp22" emma:lang="en-US" emma:confidence="0">
                  <emma:literal>thig</emma:literal>
                </emma:interpretation>
                <emma:interpretation id="interp23" emma:lang="en-US" emma:confidence="0">
                  <emma:literal>thins</emma:literal>
                </emma:interpretation>
                <emma:interpretation id="interp24" emma:lang="en-US" emma:confidence="0">
                  <emma:literal>thigs</emma:literal>
                </emma:interpretation>
              </emma:one-of>
            </emma:emma>
          </inkml:annotationXML>
          <inkml:trace contextRef="#ctx0" brushRef="#br0" timeOffset="18">10795 17293 280 0,'0'0'107'0,"9"-2"-58"0,9-1-57 16,-6 0 16-16,2-2-19 16,4 5-5-16,9-3-3 15,6-2 1-15,0 0 10 16,-4-1-37-16,-2-9-17 0,-3-9-26 15</inkml:trace>
          <inkml:trace contextRef="#ctx0" brushRef="#br0" timeOffset="17">10884 16968 216 0,'-12'18'82'0,"9"-10"-44"0,0 11-36 0,3-6 19 16,0 13-9-16,0 25 1 15,0 2-8-15,0 7-1 16,0-4-2-16,0-3-4 0,3 0 1 16,0-13-4-16,0-3 1 15,0-16-47-15,-3-3-18 0,3-10-22 16</inkml:trace>
          <inkml:trace contextRef="#ctx0" brushRef="#br0" timeOffset="19">11069 17021 236 0,'-9'10'90'0,"9"9"-48"0,0 15-49 0,0-10 16 15,0 10 5-15,0 6 6 16,-3 0-2-16,0-1 2 16,3-2-11-16,0-7-5 0,0-7-1 15,0-1-2-15,0-7-1 16,3-4-2-16,3-11 1 16,0-11-4-16,0-4 1 15,3-7-3-15,0 1 2 0,2-3 3 16,1 11 1-1,-3-5-2-15,0 10 2 0,6 8 10 16,-3 10 3-16,0 1-3 16,3 2-1-16,-3 14-4 15,-3-4-1-15,0 4-1 16,-4-9 1-16,1-2-26 16,0-3-10-16,3-7-29 15,0-1-12-15,0-10-24 16</inkml:trace>
          <inkml:trace contextRef="#ctx0" brushRef="#br0" timeOffset="20">11343 17301 228 0,'-3'11'85'0,"6"-3"-46"0,0 23-46 0,0-12 16 16,-1-1-10-16,1-2 0 15,-3 5-8-15,0-5-2 16,3-2-82-16,-3-6-38 15</inkml:trace>
          <inkml:trace contextRef="#ctx0" brushRef="#br0" timeOffset="21">11351 17134 280 0,'-8'-5'104'0,"8"5"-56"0,3 3-71 15,-3-3 10-15,3 2-10 16,2 1 1-16,1-3-8 16,0 13-1-16,3-7-23 15,6 2-10-15,3 7 1 16,3-4 0-16</inkml:trace>
          <inkml:trace contextRef="#ctx0" brushRef="#br0" timeOffset="22">11524 17240 216 0,'-6'6'82'0,"3"-6"-44"0,-3 2-29 16,6-2 19-16,-3 5-8 16,0 3 1-16,-6-2-12 15,6 2-3-15,-6-3-4 0,12 6-4 0,3-1 1 16,3 1 1-16,0 2 2 16,3 0-3-16,0 8 0 15,-3-2 5-15,-3 2 5 16,-3-5 1-16,-6 0 4 15,-3-3-7-15,-3 0-2 16,0-7-10-16,-6 1-4 16,-6-7-31-16,4 0-11 15,2 0-119 1,24-7 56-16</inkml:trace>
        </inkml:traceGroup>
        <inkml:traceGroup>
          <inkml:annotationXML>
            <emma:emma xmlns:emma="http://www.w3.org/2003/04/emma" version="1.0">
              <emma:interpretation id="{6B1D90FA-5039-4A2A-AC4F-E43D62151FA0}" emma:medium="tactile" emma:mode="ink">
                <msink:context xmlns:msink="http://schemas.microsoft.com/ink/2010/main" type="inkWord" rotatedBoundingBox="14840,17090 16486,17130 16473,17667 14827,17627"/>
              </emma:interpretation>
              <emma:one-of disjunction-type="recognition" id="oneOf5">
                <emma:interpretation id="interp25" emma:lang="en-US" emma:confidence="1">
                  <emma:literal>function</emma:literal>
                </emma:interpretation>
                <emma:interpretation id="interp26" emma:lang="en-US" emma:confidence="0">
                  <emma:literal>Function</emma:literal>
                </emma:interpretation>
                <emma:interpretation id="interp27" emma:lang="en-US" emma:confidence="0">
                  <emma:literal>traction</emma:literal>
                </emma:interpretation>
                <emma:interpretation id="interp28" emma:lang="en-US" emma:confidence="0">
                  <emma:literal>functions</emma:literal>
                </emma:interpretation>
                <emma:interpretation id="interp29" emma:lang="en-US" emma:confidence="0">
                  <emma:literal>faction</emma:literal>
                </emma:interpretation>
              </emma:one-of>
            </emma:emma>
          </inkml:annotationXML>
          <inkml:trace contextRef="#ctx0" brushRef="#br0" timeOffset="23">12066 17010 228 0,'-9'-11'88'0,"3"9"-48"0,-3 2-23 0,3 2 25 16,-3-2-18-16,0 11-3 15,0 2-13-15,3 8-3 16,0 6-3-16,3 13 3 0,0-1 4 16,3 6-7-16,0-5-1 15,3 5-1-15,-3-5 2 16,0-3-6-16,0-6-1 16,0-4-20-16,0-6-9 15,0 0-29-15,-3-8-12 0,3-7-24 16</inkml:trace>
          <inkml:trace contextRef="#ctx0" brushRef="#br0" timeOffset="24">11896 17261 268 0,'-3'-2'101'0,"6"2"-54"0,18-6-57 15,-12 6 16-15,3-5-11 16,3 5 1-16,0-2 6 15,2 2 4-15,1 0-3 16,6 0-13-16,-6 0-3 0,6 0-29 16,-6 0-11-16,-3 0 6 15,-4 0 5-15,-2 2 37 0,-3 3 17 16,0 3 20-16,-3 3 8 16,0 2-8-16,0 8-2 15,0 6-8-15,0-3-4 16,3-8-10-16,0 2-3 15,0-5-1-15,3-2 0 16,0-8-2-16,0 2 1 16,0-10-2-16,0-9-1 15,0-2-2-15,-3 1-1 16,0-7-1-16,-3 4 3 16,0 5 9-16,-3 5 4 0,0 2 3 31,0 14-7-31,2 8-5 0,1 0-2 15,0 8 1-15,3-6-3 16,0-2 0-16,0 3-19 16,0-11-7-16,0 2-35 15,0-7-15-15,9-3-17 16</inkml:trace>
          <inkml:trace contextRef="#ctx0" brushRef="#br0" timeOffset="25">12349 17330 212 0,'0'16'79'0,"0"11"-42"0,0 4-39 15,-6-23 14-15,9-2 3 16,0 1 2-16,-3-1-4 16,0-6-3-16,0 0-5 0,12-8 3 0,-4-5 4 15,1-6-6 1,3 1-1-16,0-4-5 0,3 4-3 15,-3 2 4-15,0 5 3 16,0 6 1-16,0 5 0 16,-3 5-3-16,0 9-2 15,0-4-8-15,-4 3-5 16,1 3-29-16,12-16-89 31</inkml:trace>
          <inkml:trace contextRef="#ctx0" brushRef="#br0" timeOffset="26">12673 17214 236 0,'-27'18'90'0,"18"-15"-48"0,-3 8-49 16,4-9 16-16,-1 11-6 16,-6 3 3-16,3 0 8 15,0 11 5-15,12-1-9 16,0 1-3-16,9-4-3 0,3-1-2 15,6-9 1-15,2 0-18 16,4-8-4-16,0-5-20 16,3-8-7-16,6-8-31 15,-4-7-36 1,-2-6 39-16</inkml:trace>
          <inkml:trace contextRef="#ctx0" brushRef="#br0" timeOffset="27">12867 16960 276 0,'-12'0'104'0,"12"13"-56"0,-3 0-60 0,3 0 15 16,-6 14-3-16,6 5 2 15,-6 13 8-15,9 2 4 16,-6-4-7-16,6 4-4 0,0-7-2 16,0 0-15-16,0-3-3 15,0-8-37-15,-3-11-16 16,3 1-31-1</inkml:trace>
          <inkml:trace contextRef="#ctx0" brushRef="#br0" timeOffset="28">12679 17145 276 0,'-12'-3'104'0,"15"3"-56"0,0 3-56 15,3 0 18-15,0-3 2 16,3 2 7-16,6-2-8 16,6 0-1-16,5 6-6 15,1 2-3-15,3-3 0 0,0 3-34 16,-3-3-13-16,-4-5-78 16</inkml:trace>
          <inkml:trace contextRef="#ctx0" brushRef="#br0" timeOffset="29">13021 17306 252 0,'0'24'93'0,"3"-8"-50"0,-3 29-55 0,0-32 13 16,0 1-37-16,0-4-14 16,0-2-43-16,0 0-18 15</inkml:trace>
          <inkml:trace contextRef="#ctx0" brushRef="#br0" timeOffset="30">12980 17097 280 0,'-6'-2'107'0,"9"2"-58"0,0 2-73 0,-3-2 10 0,9 6-8 16,-3-1 2-16,2-2-10 15,4 5-3-15,0-6-56 16,0 1-24-16</inkml:trace>
          <inkml:trace contextRef="#ctx0" brushRef="#br0" timeOffset="31">13084 17328 204 0,'-9'29'77'0,"12"5"-42"0,0-7-39 0,0-17 15 15,3-2-2-15,3 0 5 16,0-8 1-16,3 0 3 15,2 0-10 1,1-13 0-16,0-3 2 0,-3-3-4 0,0 1-1 16,-6-1 2-16,-3-2 0 15,-3 3 1-15,-6 4 2 16,-6 1 1-16,-3 0 1 16,0 8-9-16,0-3-3 15,4 8-23-15,-1 0-8 16,6 0-17-16,0 0-5 15,3 0-49 1</inkml:trace>
          <inkml:trace contextRef="#ctx0" brushRef="#br0" timeOffset="32">13268 17248 228 0,'21'13'85'0,"-15"6"-46"0,3 2-43 15,-6-10 13-15,0 5-5 16,0-1 0-16,-3 1 9 15,0-5 6-15,0-3-10 16,0-3 0-16,3-10 1 16,3-3-4-16,0-5-12 15,3-11-3-15,3 8-3 16,0 0 0-16,0 6 4 16,2 4 5-16,4 6 15 15,6 6 9-15,-3 7-8 16,0 13-2-16,-3 1-9 0,-3-6-2 15,-1 3-44 1,4-8-20-16</inkml:trace>
        </inkml:traceGroup>
        <inkml:traceGroup>
          <inkml:annotationXML>
            <emma:emma xmlns:emma="http://www.w3.org/2003/04/emma" version="1.0">
              <emma:interpretation id="{BDC23759-677D-42EF-AA4F-326B0AB858AE}" emma:medium="tactile" emma:mode="ink">
                <msink:context xmlns:msink="http://schemas.microsoft.com/ink/2010/main" type="inkWord" rotatedBoundingBox="17015,17301 17682,17302 17681,17664 17014,17663"/>
              </emma:interpretation>
              <emma:one-of disjunction-type="recognition" id="oneOf6">
                <emma:interpretation id="interp30" emma:lang="en-US" emma:confidence="1">
                  <emma:literal>was</emma:literal>
                </emma:interpretation>
                <emma:interpretation id="interp31" emma:lang="en-US" emma:confidence="0">
                  <emma:literal>Was</emma:literal>
                </emma:interpretation>
                <emma:interpretation id="interp32" emma:lang="en-US" emma:confidence="0">
                  <emma:literal>way</emma:literal>
                </emma:interpretation>
                <emma:interpretation id="interp33" emma:lang="en-US" emma:confidence="0">
                  <emma:literal>ways</emma:literal>
                </emma:interpretation>
                <emma:interpretation id="interp34" emma:lang="en-US" emma:confidence="0">
                  <emma:literal>wars</emma:literal>
                </emma:interpretation>
              </emma:one-of>
            </emma:emma>
          </inkml:annotationXML>
          <inkml:trace contextRef="#ctx0" brushRef="#br0" timeOffset="33">14096 17164 160 0,'-6'-16'60'0,"6"16"-32"0,-3 0-33 16,0 21 34-16,-3 3-14 16,3 2 0-16,3 3 1 15,0 8-10-15,3-2-1 0,6-4 1 16,0-4-3-16,0-1-2 15,6-12 0-15,0-1-1 16,5-8 0-16,-5-5 2 16,0-5-3-16,-3-3 0 15,-3-5-1-15,-3-1 0 16,0 4 2-16,-3 2 0 0,0 0-3 16,3 11 0-1,0 12 2-15,3-1 0 16,0-1 3-16,3 3 1 15,-1-3 3-15,4-2-1 16,-3-3 2-16,6-8 9 16,-3 0 5-16,-3-6 6 15,-3-7 4-15,0 0-15 16,-3-6-4-16,-9-2-6 16,0 3 1-16,-3 2-4 15,0-8-2-15,-3 11-22 16,3-1-11-16,0 9-24 15,3-3-10-15,6 0-37 16</inkml:trace>
          <inkml:trace contextRef="#ctx0" brushRef="#br0" timeOffset="34">14498 17219 220 0,'-18'21'82'0,"12"-13"-44"0,-6 5-47 0,9-2 14 16,0 5-7-16,-3 8-2 16,3 2 9-16,0 9 6 15,3-6-5-15,0-6-3 0,6-4 0 0,0 0-2 16,3-12 2-16,3-1 0 16,0-6 1-16,0-8-5 15,0-5 1 1,-3-11 0-16,-4 5 2 0,-2-2-1 15,-3 3 2-15,-3 2-2 16,1-3-1-16,-1 6 9 16,0 5 6-16,0 3-5 15,0-1-3-15,3 14-7 16,3-2 0-16,3 7 0 16,2 11 2-16,1-8-1 15,0 2-1-15,0 1-15 16,6-6-5-16,6-5-32 15,-3-3-14-15,3 0-25 16</inkml:trace>
          <inkml:trace contextRef="#ctx0" brushRef="#br0" timeOffset="35">14730 17214 280 0,'-15'-19'107'0,"6"19"-58"0,0 14-59 0,6-7 16 15,0-1-8-15,0 7 0 16,0-2 0-16,3 2 0 16,6 5 2-16,3-2-3 0,0 11 2 15,3-1 3-15,-3 1 1 0,0-1 5 16,-6-2 5-16,-3-3 2 16,-6 3 0-1,-3-6-5-15,-9-4-4 0,-6-7-12 16,3-4-6-16,1-6-41 15,5-4-17-15</inkml:trace>
        </inkml:traceGroup>
        <inkml:traceGroup>
          <inkml:annotationXML>
            <emma:emma xmlns:emma="http://www.w3.org/2003/04/emma" version="1.0">
              <emma:interpretation id="{5AB77113-EE93-4F51-BC21-0180AF3AB3D0}" emma:medium="tactile" emma:mode="ink">
                <msink:context xmlns:msink="http://schemas.microsoft.com/ink/2010/main" type="inkWord" rotatedBoundingBox="18125,17203 19612,17011 19708,17752 18221,17945"/>
              </emma:interpretation>
              <emma:one-of disjunction-type="recognition" id="oneOf7">
                <emma:interpretation id="interp35" emma:lang="en-US" emma:confidence="1">
                  <emma:literal>called)</emma:literal>
                </emma:interpretation>
                <emma:interpretation id="interp36" emma:lang="en-US" emma:confidence="0">
                  <emma:literal>called</emma:literal>
                </emma:interpretation>
                <emma:interpretation id="interp37" emma:lang="en-US" emma:confidence="0">
                  <emma:literal>Called)</emma:literal>
                </emma:interpretation>
                <emma:interpretation id="interp38" emma:lang="en-US" emma:confidence="0">
                  <emma:literal>Called</emma:literal>
                </emma:interpretation>
                <emma:interpretation id="interp39" emma:lang="en-US" emma:confidence="0">
                  <emma:literal>called))</emma:literal>
                </emma:interpretation>
              </emma:one-of>
            </emma:emma>
          </inkml:annotationXML>
          <inkml:trace contextRef="#ctx0" brushRef="#br0" timeOffset="36">15370 17235 220 0,'-12'-5'85'0,"6"7"-46"0,-3-2-32 16,0 3 18-1,-6 2-4-15,0 3 2 0,-2 3-11 16,-1 5-4-16,3 2-5 16,3 14-5-16,3 2 1 0,6-2-4 15,6-5 1-15,3-1-29 16,9-2-11-16,3-11-19 16,2-5-8-16,4-8-9 15</inkml:trace>
          <inkml:trace contextRef="#ctx0" brushRef="#br0" timeOffset="37">15471 17301 224 0,'-12'-10'85'0,"6"7"-46"0,-9 0-28 0,9 6 21 16,-3 2-17-16,0 3-6 16,-2 3-5-16,2 10-1 15,0 5-2-15,3 3-1 0,0-2 3 16,3-6 0-16,6 0 3 15,3-2-5-15,0-6-1 16,3-5 0-16,0-8 0 16,0-8-3-16,2 3 2 15,-2-9 1-15,0-7 2 16,-3 0-3-16,0-3-2 0,-3 8 2 16,0 1 2-16,-3 7 0 15,0 0-1-15,3 2 1 16,0 14-1-16,0 11 0 15,3-1 2-15,0 4-1 16,0 4-1-16,6 0-2 16,3-2 1-16,0-5-28 15,-1-6-10-15,1-5-38 16,-3-8-49 0,3-8 34-16</inkml:trace>
          <inkml:trace contextRef="#ctx0" brushRef="#br0" timeOffset="38">15679 17034 276 0,'-3'10'104'0,"6"12"-56"0,0 15-58 0,0-8 14 16,0 3-5-16,-3 7 2 15,0 4 2-15,-3-1 3 16,3-5-3-16,0-3-4 0,0-2 0 15,0-11-23-15,0-5-12 16,3-8-41 0,0-8-22-1</inkml:trace>
          <inkml:trace contextRef="#ctx0" brushRef="#br0" timeOffset="39">15819 16968 296 0,'-3'13'110'0,"6"-8"-60"0,0 8-56 16,0 6 17-16,0 7-5 16,-3 22 1-16,-3 2-1 15,0 11 1-15,0-5-4 16,0-3-2-16,0-6 0 0,3-2-34 16,0-8-15-16,3-10-78 15</inkml:trace>
          <inkml:trace contextRef="#ctx0" brushRef="#br0" timeOffset="40">15938 17272 312 0,'-3'0'115'0,"9"8"-62"0,3 0-62 0,3-3 18 15,3 6-12-15,0-3 2 16,3-3 10-16,-3-2 3 15,0 2-5-15,-1-5-2 0,1-5-1 16,-3-1 0-16,0-2 0 16,-3-5-9-16,-3-3-4 15,-6 0 2-15,-6-5 2 16,-3 3 3-16,-9 2 1 0,-6 5 1 16,1 6 0-16,-1 16 0 15,3 2 0 1,3 5 0-16,3 3 2 0,3 1 1 15,6 7 1 1,3-3-2-16,6 1-2 0,6-6-2 16,12 0 1-16,0-5-21 15,3-6-10-15,3-4-35 16,-1-6-12-16,10-6-25 16</inkml:trace>
          <inkml:trace contextRef="#ctx0" brushRef="#br0" timeOffset="41">16296 17248 280 0,'-21'0'107'0,"12"0"-58"0,-3 13-57 0,3-7 16 15,-6 7-11 1,3 8 2-16,0 3 5 16,0 2 5-16,6 1-5 0,6-1-4 0,6 1-3 15,3-9 4-15,3 1 3 16,0-6-1-16,3-8-2 15,0-5-3-15,0-5-1 16,0-6-3-16,0-15 1 16,-4 5 3-16,1-11 1 15,-6 6-6-15,-3-22 0 16,-3 3-2-16,-6-5 3 16,0 10 6-16,-3 3 4 0,0 8 12 15,4 5 7-15,-1 8-10 16,3 6-2-16,0 10-9 15,3 13-2-15,3 13 4 16,0 11 5-16,3 3-5 16,2 5-2-16,1 0-1 15,3-3-1-15,0-5-11 16,0-2-5-16,0-9-32 16,-3-7-11-16,0-6-56 15</inkml:trace>
          <inkml:trace contextRef="#ctx0" brushRef="#br0" timeOffset="42">16605 16872 232 0,'6'3'88'0,"3"18"-48"0,12 22-25 0,-9-22 26 16,3 13-9-16,0 22 1 15,-1-1-3-15,1 9 1 16,-6 2-17-16,-9 3-8 0,-9 5-2 16,-18 5-34-16,-17 3-12 15,-25 3-105-15</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1-24T00:26:01.933"/>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BD78225-B207-41D4-A8CE-97E44719B004}" emma:medium="tactile" emma:mode="ink">
          <msink:context xmlns:msink="http://schemas.microsoft.com/ink/2010/main" type="writingRegion" rotatedBoundingBox="15289,2522 18244,2572 18232,3259 15277,3209"/>
        </emma:interpretation>
      </emma:emma>
    </inkml:annotationXML>
    <inkml:traceGroup>
      <inkml:annotationXML>
        <emma:emma xmlns:emma="http://www.w3.org/2003/04/emma" version="1.0">
          <emma:interpretation id="{8DE34C1D-6F5F-46E2-9A19-37BE36E83E8B}" emma:medium="tactile" emma:mode="ink">
            <msink:context xmlns:msink="http://schemas.microsoft.com/ink/2010/main" type="paragraph" rotatedBoundingBox="15289,2522 18244,2572 18232,3259 15277,3209" alignmentLevel="1"/>
          </emma:interpretation>
        </emma:emma>
      </inkml:annotationXML>
      <inkml:traceGroup>
        <inkml:annotationXML>
          <emma:emma xmlns:emma="http://www.w3.org/2003/04/emma" version="1.0">
            <emma:interpretation id="{DD2CAB81-5C5B-445F-AECA-D96F0AFDC5AA}" emma:medium="tactile" emma:mode="ink">
              <msink:context xmlns:msink="http://schemas.microsoft.com/ink/2010/main" type="line" rotatedBoundingBox="15289,2522 18244,2572 18232,3259 15277,3209"/>
            </emma:interpretation>
          </emma:emma>
        </inkml:annotationXML>
        <inkml:traceGroup>
          <inkml:annotationXML>
            <emma:emma xmlns:emma="http://www.w3.org/2003/04/emma" version="1.0">
              <emma:interpretation id="{1F5364A2-E9CA-4568-BA46-C35CE4945F66}" emma:medium="tactile" emma:mode="ink">
                <msink:context xmlns:msink="http://schemas.microsoft.com/ink/2010/main" type="inkWord" rotatedBoundingBox="15259,2598 16269,2538 16295,2967 15285,3028"/>
              </emma:interpretation>
              <emma:one-of disjunction-type="recognition" id="oneOf0">
                <emma:interpretation id="interp0" emma:lang="en-US" emma:confidence="1">
                  <emma:literal>start</emma:literal>
                </emma:interpretation>
                <emma:interpretation id="interp1" emma:lang="en-US" emma:confidence="0">
                  <emma:literal>Start</emma:literal>
                </emma:interpretation>
                <emma:interpretation id="interp2" emma:lang="en-US" emma:confidence="0">
                  <emma:literal>•tart</emma:literal>
                </emma:interpretation>
                <emma:interpretation id="interp3" emma:lang="en-US" emma:confidence="0">
                  <emma:literal>starts</emma:literal>
                </emma:interpretation>
                <emma:interpretation id="interp4" emma:lang="en-US" emma:confidence="0">
                  <emma:literal>Starts</emma:literal>
                </emma:interpretation>
              </emma:one-of>
            </emma:emma>
          </inkml:annotationXML>
          <inkml:trace contextRef="#ctx0" brushRef="#br0">16168 3215 184 0,'-3'-6'68'0,"6"1"-36"0,0 0-24 0,0 2 18 15,-1 3 5-15,-2-5 5 0,0 2-6 16,0 1-1-16,-2 2-16 16,-4 0 3-16,-3 0 4 0,-3 5-7 15,0 3-2-15,-3 2-4 16,3 4 0-16,3-1-6 15,0-3-3-15,6 4-2 16,3-1 3-16,6-3-2 16,6 4-1-16,3-1 3 15,3 0 2-15,3 3-2 16,-6-3 0-16,-4 6 3 16,-2-3 3-16,-12-3 18 15,-3-3-15-15,-5-2-3 16,-4-2-11-16,-3-4-1 15,0-2-21-15,0 0-9 16,-3 3-14-16,6-3-6 16,12-8-141-1,3-3 99 1</inkml:trace>
          <inkml:trace contextRef="#ctx0" brushRef="#br0" timeOffset="1">16325 3027 228 0,'-6'5'85'0,"6"3"-46"0,0 5-32 16,0-2 20-1,0 13-5-15,0 2 1 0,0 11-6 16,0 8-2-16,0-2-9 15,6 4-6-15,0-7-1 0,0-3 1 16,0-8 2-16,0-3-25 16,-3-10-10-16,0-2-155 31,-6-9 62-31</inkml:trace>
          <inkml:trace contextRef="#ctx0" brushRef="#br0" timeOffset="2">16239 3223 264 0,'-6'-6'99'0,"6"4"-54"0,3-1-50 0,0 0 15 15,0 3-4-15,3-5 3 16,3 2-4-16,6 1-3 16,3 2-1-16,5 0-4 0,1 0 0 15,9 0-60-15,-3 2-27 16,-3 6-10-1</inkml:trace>
          <inkml:trace contextRef="#ctx0" brushRef="#br0" timeOffset="3">16572 3231 236 0,'-9'-3'90'0,"6"3"-48"0,-2 0-42 0,2 3 18 0,-3 2-6 16,-3-5 1-16,-6 8-5 15,3 5 0-15,-6 3-5 16,3 5-6-16,3 8-1 0,3 0 2 16,3-2 1-16,3-1 3 15,6-10 3-15,9-3 0 16,0-5 2-16,6-8-2 16,0-10 0-16,0-9-3 15,-3-2 1-15,-3-3-4 16,-1 0-2-16,-5 1 2 15,-3 1 2-15,0 4 0 0,-3 2 2 16,-3 5-2 0,0 3-1-16,3 6 1 0,0 4 1 15,0 9-1-15,3 2 2 16,0 3-2-16,0 5-1 16,3 6 1-16,0-6-1 15,3 0-3-15,0-5 0 16,3-3-80-1</inkml:trace>
          <inkml:trace contextRef="#ctx0" brushRef="#br0" timeOffset="4">16718 3254 256 0,'-9'6'96'0,"9"2"-52"0,3 10-56 16,0-7 15-1,-3 2 17-15,3 5 11 0,-3 6-7 16,3-3-3-16,-3-2-12 16,0-3-6-16,0-6 0 0,0 1 0 15,0-6 1-15,0-5 2 16,0-8 3-16,-3-8-4 16,3 1-3-16,0-4 1 15,0-2 0-15,3 2-4 16,3 4-1-16,3-7 1 15,3 9 2-15,3 3-2 16,3 2-2-16,0 5-3 0,-4 3 1 16,1 3-8-16,-3-1-2 15,0 1-36-15,0-3-17 16</inkml:trace>
          <inkml:trace contextRef="#ctx0" brushRef="#br0" timeOffset="5">16947 3016 264 0,'-6'-2'101'0,"9"2"-54"0,-3 13-61 0,0-8 14 16,3 11 11-16,0 8 10 16,-3 5-2-16,0 13 2 15,0 1-12-15,3 2-5 0,-3-3-1 0,3-5 0 16,0-3 1-16,0-7-40 15,0-9-17-15,0-2-73 16</inkml:trace>
          <inkml:trace contextRef="#ctx0" brushRef="#br0" timeOffset="6">16799 3209 300 0,'-9'-8'112'0,"9"8"-60"0,3 0-65 0,3 0 15 16,3 0 10-16,2-2 9 16,10-1-6-16,6-2-3 15,3 2-7 1,3-2-8-16,-4 2-1 0,4 3-55 0,6 6-23 16,-4 4-43-1</inkml:trace>
        </inkml:traceGroup>
        <inkml:traceGroup>
          <inkml:annotationXML>
            <emma:emma xmlns:emma="http://www.w3.org/2003/04/emma" version="1.0">
              <emma:interpretation id="{DD9778CB-5FA6-400F-8E2C-F1CDEE3F1399}" emma:medium="tactile" emma:mode="ink">
                <msink:context xmlns:msink="http://schemas.microsoft.com/ink/2010/main" type="inkWord" rotatedBoundingBox="16456,2928 16811,2519 17041,2718 16685,3127"/>
              </emma:interpretation>
              <emma:one-of disjunction-type="recognition" id="oneOf1">
                <emma:interpretation id="interp5" emma:lang="en-US" emma:confidence="1">
                  <emma:literal>of</emma:literal>
                </emma:interpretation>
                <emma:interpretation id="interp6" emma:lang="en-US" emma:confidence="0">
                  <emma:literal>ot</emma:literal>
                </emma:interpretation>
                <emma:interpretation id="interp7" emma:lang="en-US" emma:confidence="0">
                  <emma:literal>Of</emma:literal>
                </emma:interpretation>
                <emma:interpretation id="interp8" emma:lang="en-US" emma:confidence="0">
                  <emma:literal>0t</emma:literal>
                </emma:interpretation>
                <emma:interpretation id="interp9" emma:lang="en-US" emma:confidence="0">
                  <emma:literal>Ot</emma:literal>
                </emma:interpretation>
              </emma:one-of>
            </emma:emma>
          </inkml:annotationXML>
          <inkml:trace contextRef="#ctx0" brushRef="#br0" timeOffset="7">17319 3283 188 0,'-8'11'71'0,"5"-3"-38"0,-3 3-14 15,3-3 23-15,0-3-12 16,0 11-3-16,0 5-15 16,3-3-5-16,3 1-5 15,3-1-2-15,3-4 3 0,5-4 2 16,4-4 2-16,6-1-6 15,-3-8 0-15,0-2-1 16,-3-6 0-16,-3-5-3 16,-4-5 2-16,-2 3-1 0,-3-3-2 15,-6-1 5-15,-3 1 1 16,-6 0-3-16,-5 5 1 16,-7 3-7-16,0 5 0 15,3 3-10-15,3 2-4 16,3 3-25-16,6 3-10 15</inkml:trace>
          <inkml:trace contextRef="#ctx0" brushRef="#br0" timeOffset="9">17436 3223 304 0,'0'-8'112'0,"9"2"-60"0,14 1-63 0,-8 2 16 16,6 1-6-16,6-1 0 15,3 3-28-15,2 0-10 16,1 0-80-16,-6-8-33 16</inkml:trace>
          <inkml:trace contextRef="#ctx0" brushRef="#br0" timeOffset="8">17647 3069 244 0,'6'-18'90'0,"-3"10"-48"0,-3-6-34 0,-3 12 24 0,0-6-7 15,-3-5 3-15,-6 10-10 16,0 3 0-16,-3 3-11 16,3 10-6-16,0 8-2 0,4 3-1 15,2 10-2-15,3 6 3 16,6 2 0-16,0 1 1 16,5-6 0-16,-2 5-3 15,3-5 2-15,-3-8-15 16,0-5-6-16,0-6-49 15</inkml:trace>
        </inkml:traceGroup>
        <inkml:traceGroup>
          <inkml:annotationXML>
            <emma:emma xmlns:emma="http://www.w3.org/2003/04/emma" version="1.0">
              <emma:interpretation id="{10A1468E-DF51-4211-A533-4A2A22B97C48}" emma:medium="tactile" emma:mode="ink">
                <msink:context xmlns:msink="http://schemas.microsoft.com/ink/2010/main" type="inkWord" rotatedBoundingBox="17193,2554 18244,2572 18232,3259 17181,3241"/>
              </emma:interpretation>
              <emma:one-of disjunction-type="recognition" id="oneOf2">
                <emma:interpretation id="interp10" emma:lang="en-US" emma:confidence="1">
                  <emma:literal>body</emma:literal>
                </emma:interpretation>
                <emma:interpretation id="interp11" emma:lang="en-US" emma:confidence="0">
                  <emma:literal>bod y</emma:literal>
                </emma:interpretation>
                <emma:interpretation id="interp12" emma:lang="en-US" emma:confidence="0">
                  <emma:literal>bod Y</emma:literal>
                </emma:interpretation>
                <emma:interpretation id="interp13" emma:lang="en-US" emma:confidence="0">
                  <emma:literal>bod 4</emma:literal>
                </emma:interpretation>
                <emma:interpretation id="interp14" emma:lang="en-US" emma:confidence="0">
                  <emma:literal>bod ¢</emma:literal>
                </emma:interpretation>
              </emma:one-of>
            </emma:emma>
          </inkml:annotationXML>
          <inkml:trace contextRef="#ctx0" brushRef="#br0" timeOffset="10">17983 3000 244 0,'-6'3'90'0,"6"13"-48"0,3 10-58 0,-3-10 12 16,3 11 12-16,-3 10 11 15,0 0 11-15,0 2 4 0,0 1-18 16,0 0-5-16,0 0 0 0,0-14-7 15,0-2 0-15,0-8-2 16,0-3-2 0,0-3 3-16,0-2 0 0,3-18-4 15,3-6-1 1,3-3 1-16,-3-2-2 16,9-3 1-16,-3 3 2 15,3 0 0-15,0 3-3 16,2 2 2-16,1 3-1 15,3 5-2-15,0 2 5 16,0 6 1-16,-3 6 4 16,-3 4 1-16,-6 6 1 15,-4 0 0-15,-5 0-2 16,-5 2 1-16,-4 1-2 16,-3-3 0-16,-3-3-12 0,0-2-5 15,0-6-16-15,0 0-8 16,-3-2-13-16,3-11-5 15,4 0-6-15,2 0-3 16,3 0-16 0</inkml:trace>
          <inkml:trace contextRef="#ctx0" brushRef="#br0" timeOffset="11">18221 3294 148 0,'-3'8'57'0,"3"0"-30"0,0 3-10 0,0-4 20 0,3 1-10 15,0 6-3-15,0 4-10 16,6-2-1-16,0-3-8 16,6-5 4-16,0 0 3 0,3-11 5 15,0-7 4-15,-3-1-5 16,-1-2 1-16,1 0-4 15,-3-3 0-15,-6 3-1 16,-3-6 0-16,-3 3-4 16,-6-2 0-16,-3 2-5 15,-6 3 0-15,1 2-3 16,-7 6-1-16,3 5-17 0,3 0-8 16,3 0-24-16,3 8-11 15,6 2-22 1,6 1-46-16,9-6 34 15</inkml:trace>
          <inkml:trace contextRef="#ctx0" brushRef="#br0" timeOffset="12">18585 3252 272 0,'-6'0'101'0,"6"0"-54"0,0 0-48 0,-3 0 20 16,-3 2 0-16,-3 1 3 0,0 2-5 15,-6 3 0 1,-6 3-10-16,0 2-4 0,3 8-2 0,3 3-4 16,4 3 0-16,5-4-1 15,3-4 0-15,3-3 3 16,9-6 2-16,5-2 2 16,1-5 1-16,-3-11-2 15,0-11-2-15,0-2 1 16,0-3 1-16,-3-2-3 15,-3 0 0-15,-3-6 1 16,-3-8 2-16,-3 6-1 16,0-1-1-16,0 4 1 15,-3-1 1-15,-3 13-3 16,6-2 0-16,0 8-1 0,3 5-2 16,0 16 5-1,3 10 1-15,3 12 2 16,0 4 0-16,3 6 2 15,0-3-1-15,3 10 0 16,3-7-3-16,-3-6-2 16,2-7-21-16,1-6-9 15,0-5-47-15,3-6-18 16,-3-7-18 0</inkml:trace>
          <inkml:trace contextRef="#ctx0" brushRef="#br0" timeOffset="13">18742 3268 288 0,'-15'2'107'0,"15"1"-58"0,3 2-51 0,0 0 20 0,0 6 0 15,3 2 6-15,0 1-11 16,3 7-2-16,0-3-7 16,3 1-3-16,0-3 0 0,3-3-10 15,-3-3-4-15,3-7-24 16,-1-11-9-16,7-5-11 15,6-3-3-15,-3-2-40 16</inkml:trace>
          <inkml:trace contextRef="#ctx0" brushRef="#br0" timeOffset="14">19025 3196 260 0,'-12'0'99'0,"3"5"-54"0,-6 17-46 0,0-9 18 15,-5 11 14-15,-4 15 10 16,-6 9-2-16,-6 5 0 15,1 0-22-15,-1-3-6 0,6-5 0 16,6 0-20-16,3-8-6 16,4-8-48-16,5-5-19 15,0-8-62 1</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2F16B-DC86-44D4-A5FE-26609C29A7E7}" type="datetimeFigureOut">
              <a:rPr lang="en-US" smtClean="0"/>
              <a:t>1/22/2019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8FFA9-7954-46F7-95AB-0DF4718C6E8B}" type="slidenum">
              <a:rPr lang="en-US" smtClean="0"/>
              <a:t>‹#›</a:t>
            </a:fld>
            <a:endParaRPr lang="en-US"/>
          </a:p>
        </p:txBody>
      </p:sp>
    </p:spTree>
    <p:extLst>
      <p:ext uri="{BB962C8B-B14F-4D97-AF65-F5344CB8AC3E}">
        <p14:creationId xmlns:p14="http://schemas.microsoft.com/office/powerpoint/2010/main" val="1822753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149325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8FFA9-7954-46F7-95AB-0DF4718C6E8B}" type="slidenum">
              <a:rPr lang="en-US" smtClean="0"/>
              <a:t>7</a:t>
            </a:fld>
            <a:endParaRPr lang="en-US"/>
          </a:p>
        </p:txBody>
      </p:sp>
    </p:spTree>
    <p:extLst>
      <p:ext uri="{BB962C8B-B14F-4D97-AF65-F5344CB8AC3E}">
        <p14:creationId xmlns:p14="http://schemas.microsoft.com/office/powerpoint/2010/main" val="307858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wrong</a:t>
            </a:r>
            <a:r>
              <a:rPr lang="en-US" baseline="0" dirty="0" smtClean="0"/>
              <a:t> with this code?  What happens if we call </a:t>
            </a:r>
            <a:r>
              <a:rPr lang="en-US" baseline="0" dirty="0" err="1" smtClean="0"/>
              <a:t>donatello</a:t>
            </a:r>
            <a:r>
              <a:rPr lang="en-US" baseline="0" dirty="0" smtClean="0"/>
              <a:t>() twice?</a:t>
            </a:r>
            <a:endParaRPr lang="en-US" dirty="0"/>
          </a:p>
        </p:txBody>
      </p:sp>
      <p:sp>
        <p:nvSpPr>
          <p:cNvPr id="4" name="Slide Number Placeholder 3"/>
          <p:cNvSpPr>
            <a:spLocks noGrp="1"/>
          </p:cNvSpPr>
          <p:nvPr>
            <p:ph type="sldNum" sz="quarter" idx="10"/>
          </p:nvPr>
        </p:nvSpPr>
        <p:spPr/>
        <p:txBody>
          <a:bodyPr/>
          <a:lstStyle/>
          <a:p>
            <a:fld id="{0AD8FFA9-7954-46F7-95AB-0DF4718C6E8B}" type="slidenum">
              <a:rPr lang="en-US" smtClean="0"/>
              <a:t>13</a:t>
            </a:fld>
            <a:endParaRPr lang="en-US"/>
          </a:p>
        </p:txBody>
      </p:sp>
    </p:spTree>
    <p:extLst>
      <p:ext uri="{BB962C8B-B14F-4D97-AF65-F5344CB8AC3E}">
        <p14:creationId xmlns:p14="http://schemas.microsoft.com/office/powerpoint/2010/main" val="185062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1520"/>
            <a:ext cx="7772400" cy="1470025"/>
          </a:xfrm>
          <a:effectLst>
            <a:outerShdw blurRad="50800" dist="38100" dir="2700000" algn="tl" rotWithShape="0">
              <a:prstClr val="black">
                <a:alpha val="40000"/>
              </a:prstClr>
            </a:outerShdw>
          </a:effectLst>
        </p:spPr>
        <p:txBody>
          <a:bodyPr/>
          <a:lstStyle>
            <a:lvl1pPr>
              <a:lnSpc>
                <a:spcPct val="80000"/>
              </a:lnSpc>
              <a:defRPr>
                <a:latin typeface="Calibr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377440"/>
            <a:ext cx="7772400" cy="1752600"/>
          </a:xfrm>
        </p:spPr>
        <p:txBody>
          <a:bodyPr/>
          <a:lstStyle>
            <a:lvl1pPr marL="0" indent="0" algn="r">
              <a:buNone/>
              <a:defRPr sz="32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Slide Number Placeholder 3"/>
          <p:cNvSpPr>
            <a:spLocks noGrp="1"/>
          </p:cNvSpPr>
          <p:nvPr>
            <p:ph type="sldNum" sz="quarter" idx="10"/>
          </p:nvPr>
        </p:nvSpPr>
        <p:spPr/>
        <p:txBody>
          <a:bodyPr/>
          <a:lstStyle/>
          <a:p>
            <a:fld id="{37866303-46D2-44F8-A27B-474DBFA6799B}" type="slidenum">
              <a:rPr lang="en-US" smtClean="0"/>
              <a:t>‹#›</a:t>
            </a:fld>
            <a:endParaRPr lang="en-US"/>
          </a:p>
        </p:txBody>
      </p:sp>
    </p:spTree>
    <p:extLst>
      <p:ext uri="{BB962C8B-B14F-4D97-AF65-F5344CB8AC3E}">
        <p14:creationId xmlns:p14="http://schemas.microsoft.com/office/powerpoint/2010/main" val="12619512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05982" cy="762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96875" y="1362075"/>
            <a:ext cx="8366125" cy="4972050"/>
          </a:xfrm>
        </p:spPr>
        <p:txBody>
          <a:bodyPr/>
          <a:lstStyle>
            <a:lvl1pPr>
              <a:defRPr sz="2800" b="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a:xfrm>
            <a:off x="8534400" y="6492240"/>
            <a:ext cx="609600" cy="365125"/>
          </a:xfrm>
        </p:spPr>
        <p:txBody>
          <a:bodyPr/>
          <a:lstStyle>
            <a:lvl1pPr algn="ctr">
              <a:defRPr sz="1200">
                <a:solidFill>
                  <a:srgbClr val="4B2A85"/>
                </a:solidFill>
              </a:defRPr>
            </a:lvl1pPr>
          </a:lstStyle>
          <a:p>
            <a:fld id="{37866303-46D2-44F8-A27B-474DBFA6799B}" type="slidenum">
              <a:rPr lang="en-US" smtClean="0"/>
              <a:t>‹#›</a:t>
            </a:fld>
            <a:endParaRPr lang="en-US"/>
          </a:p>
        </p:txBody>
      </p:sp>
    </p:spTree>
    <p:extLst>
      <p:ext uri="{BB962C8B-B14F-4D97-AF65-F5344CB8AC3E}">
        <p14:creationId xmlns:p14="http://schemas.microsoft.com/office/powerpoint/2010/main" val="18864159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05982" cy="762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57018" y="1362075"/>
            <a:ext cx="4114800" cy="4972050"/>
          </a:xfrm>
        </p:spPr>
        <p:txBody>
          <a:bodyPr/>
          <a:lstStyle>
            <a:lvl1pPr>
              <a:defRPr sz="2800" b="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a:xfrm>
            <a:off x="8534400" y="6492240"/>
            <a:ext cx="609600" cy="365125"/>
          </a:xfrm>
        </p:spPr>
        <p:txBody>
          <a:bodyPr/>
          <a:lstStyle>
            <a:lvl1pPr algn="ctr">
              <a:defRPr sz="1200">
                <a:solidFill>
                  <a:srgbClr val="4B2A85"/>
                </a:solidFill>
              </a:defRPr>
            </a:lvl1pPr>
          </a:lstStyle>
          <a:p>
            <a:fld id="{37866303-46D2-44F8-A27B-474DBFA6799B}" type="slidenum">
              <a:rPr lang="en-US" smtClean="0"/>
              <a:t>‹#›</a:t>
            </a:fld>
            <a:endParaRPr lang="en-US"/>
          </a:p>
        </p:txBody>
      </p:sp>
      <p:sp>
        <p:nvSpPr>
          <p:cNvPr id="5" name="Content Placeholder 2"/>
          <p:cNvSpPr>
            <a:spLocks noGrp="1"/>
          </p:cNvSpPr>
          <p:nvPr>
            <p:ph idx="11"/>
          </p:nvPr>
        </p:nvSpPr>
        <p:spPr>
          <a:xfrm>
            <a:off x="4648200" y="1362075"/>
            <a:ext cx="4114800" cy="4972050"/>
          </a:xfrm>
        </p:spPr>
        <p:txBody>
          <a:bodyPr/>
          <a:lstStyle>
            <a:lvl1pPr>
              <a:defRPr sz="2800" b="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71497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38912"/>
            <a:ext cx="8405238" cy="762000"/>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37866303-46D2-44F8-A27B-474DBFA6799B}" type="slidenum">
              <a:rPr lang="en-US" smtClean="0"/>
              <a:t>‹#›</a:t>
            </a:fld>
            <a:endParaRPr lang="en-US"/>
          </a:p>
        </p:txBody>
      </p:sp>
    </p:spTree>
    <p:extLst>
      <p:ext uri="{BB962C8B-B14F-4D97-AF65-F5344CB8AC3E}">
        <p14:creationId xmlns:p14="http://schemas.microsoft.com/office/powerpoint/2010/main" val="4909882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7866303-46D2-44F8-A27B-474DBFA6799B}" type="slidenum">
              <a:rPr lang="en-US" smtClean="0"/>
              <a:t>‹#›</a:t>
            </a:fld>
            <a:endParaRPr lang="en-US"/>
          </a:p>
        </p:txBody>
      </p:sp>
    </p:spTree>
    <p:extLst>
      <p:ext uri="{BB962C8B-B14F-4D97-AF65-F5344CB8AC3E}">
        <p14:creationId xmlns:p14="http://schemas.microsoft.com/office/powerpoint/2010/main" val="35233048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3889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8195" name="Rectangle 3"/>
          <p:cNvSpPr>
            <a:spLocks noGrp="1" noChangeArrowheads="1"/>
          </p:cNvSpPr>
          <p:nvPr>
            <p:ph type="body" idx="1"/>
          </p:nvPr>
        </p:nvSpPr>
        <p:spPr bwMode="auto">
          <a:xfrm>
            <a:off x="396875" y="1362075"/>
            <a:ext cx="83661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Slide Number Placeholder 10"/>
          <p:cNvSpPr>
            <a:spLocks noGrp="1"/>
          </p:cNvSpPr>
          <p:nvPr>
            <p:ph type="sldNum" sz="quarter" idx="4"/>
          </p:nvPr>
        </p:nvSpPr>
        <p:spPr>
          <a:xfrm>
            <a:off x="8534400" y="6492875"/>
            <a:ext cx="609600" cy="365125"/>
          </a:xfrm>
          <a:prstGeom prst="rect">
            <a:avLst/>
          </a:prstGeom>
        </p:spPr>
        <p:txBody>
          <a:bodyPr vert="horz" lIns="91440" tIns="45720" rIns="91440" bIns="45720" rtlCol="0" anchor="ctr"/>
          <a:lstStyle>
            <a:lvl1pPr algn="ctr">
              <a:defRPr sz="1200" b="1">
                <a:solidFill>
                  <a:srgbClr val="4B2A85"/>
                </a:solidFill>
                <a:latin typeface="Calibri" pitchFamily="34" charset="0"/>
                <a:cs typeface="Calibri" pitchFamily="34" charset="0"/>
              </a:defRPr>
            </a:lvl1pPr>
          </a:lstStyle>
          <a:p>
            <a:fld id="{37866303-46D2-44F8-A27B-474DBFA6799B}" type="slidenum">
              <a:rPr lang="en-US" smtClean="0"/>
              <a:t>‹#›</a:t>
            </a:fld>
            <a:endParaRPr lang="en-US"/>
          </a:p>
        </p:txBody>
      </p:sp>
      <p:sp>
        <p:nvSpPr>
          <p:cNvPr id="9" name="Rectangle 8"/>
          <p:cNvSpPr>
            <a:spLocks noChangeArrowheads="1"/>
          </p:cNvSpPr>
          <p:nvPr/>
        </p:nvSpPr>
        <p:spPr bwMode="auto">
          <a:xfrm>
            <a:off x="0" y="0"/>
            <a:ext cx="9144000" cy="228600"/>
          </a:xfrm>
          <a:prstGeom prst="rect">
            <a:avLst/>
          </a:prstGeom>
          <a:solidFill>
            <a:srgbClr val="4B2A85"/>
          </a:solidFill>
          <a:ln w="9525">
            <a:noFill/>
            <a:miter lim="800000"/>
            <a:headEnd/>
            <a:tailEnd/>
          </a:ln>
          <a:effectLst/>
        </p:spPr>
        <p:txBody>
          <a:bodyPr wrap="none" anchor="ctr"/>
          <a:lstStyle/>
          <a:p>
            <a:pPr algn="ctr">
              <a:defRPr/>
            </a:pPr>
            <a:endParaRPr lang="en-US" b="0" dirty="0">
              <a:latin typeface="Times New Roman" pitchFamily="18" charset="0"/>
            </a:endParaRPr>
          </a:p>
        </p:txBody>
      </p:sp>
      <p:pic>
        <p:nvPicPr>
          <p:cNvPr id="12" name="Picture 11"/>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6376" y="25342"/>
            <a:ext cx="2150721" cy="169037"/>
          </a:xfrm>
          <a:prstGeom prst="rect">
            <a:avLst/>
          </a:prstGeom>
        </p:spPr>
      </p:pic>
      <p:sp>
        <p:nvSpPr>
          <p:cNvPr id="13" name="TextBox 12"/>
          <p:cNvSpPr txBox="1"/>
          <p:nvPr/>
        </p:nvSpPr>
        <p:spPr>
          <a:xfrm>
            <a:off x="7867689" y="-2231"/>
            <a:ext cx="1276311" cy="230832"/>
          </a:xfrm>
          <a:prstGeom prst="rect">
            <a:avLst/>
          </a:prstGeom>
          <a:noFill/>
        </p:spPr>
        <p:txBody>
          <a:bodyPr wrap="none" rtlCol="0">
            <a:spAutoFit/>
          </a:bodyPr>
          <a:lstStyle/>
          <a:p>
            <a:pPr algn="r"/>
            <a:r>
              <a:rPr lang="en-US" sz="900" b="0" i="0" dirty="0" smtClean="0">
                <a:solidFill>
                  <a:schemeClr val="bg1"/>
                </a:solidFill>
                <a:latin typeface="Roboto Regular" charset="0"/>
                <a:ea typeface="Roboto Regular" charset="0"/>
                <a:cs typeface="Roboto Regular" charset="0"/>
              </a:rPr>
              <a:t>CSE120</a:t>
            </a:r>
            <a:r>
              <a:rPr lang="en-US" sz="900" b="0" i="0" baseline="0" dirty="0" smtClean="0">
                <a:solidFill>
                  <a:schemeClr val="bg1"/>
                </a:solidFill>
                <a:latin typeface="Roboto Regular" charset="0"/>
                <a:ea typeface="Roboto Regular" charset="0"/>
                <a:cs typeface="Roboto Regular" charset="0"/>
              </a:rPr>
              <a:t>, </a:t>
            </a:r>
            <a:r>
              <a:rPr lang="en-US" sz="900" b="0" i="0" dirty="0" smtClean="0">
                <a:solidFill>
                  <a:schemeClr val="bg1"/>
                </a:solidFill>
                <a:latin typeface="Roboto Regular" charset="0"/>
                <a:ea typeface="Roboto Regular" charset="0"/>
                <a:cs typeface="Roboto Regular" charset="0"/>
              </a:rPr>
              <a:t>Winter 2019</a:t>
            </a:r>
          </a:p>
        </p:txBody>
      </p:sp>
      <p:sp>
        <p:nvSpPr>
          <p:cNvPr id="17" name="TextBox 16"/>
          <p:cNvSpPr txBox="1"/>
          <p:nvPr/>
        </p:nvSpPr>
        <p:spPr>
          <a:xfrm>
            <a:off x="4078928" y="-2231"/>
            <a:ext cx="986167" cy="230832"/>
          </a:xfrm>
          <a:prstGeom prst="rect">
            <a:avLst/>
          </a:prstGeom>
          <a:noFill/>
        </p:spPr>
        <p:txBody>
          <a:bodyPr wrap="none" rtlCol="0">
            <a:spAutoFit/>
          </a:bodyPr>
          <a:lstStyle/>
          <a:p>
            <a:pPr algn="ctr"/>
            <a:r>
              <a:rPr lang="en-US" sz="900" b="0" i="0" dirty="0" smtClean="0">
                <a:solidFill>
                  <a:schemeClr val="bg1"/>
                </a:solidFill>
                <a:latin typeface="Roboto Regular" charset="0"/>
                <a:ea typeface="Roboto Regular" charset="0"/>
                <a:cs typeface="Roboto Regular" charset="0"/>
              </a:rPr>
              <a:t>L07:  Functions</a:t>
            </a:r>
          </a:p>
        </p:txBody>
      </p:sp>
    </p:spTree>
    <p:extLst>
      <p:ext uri="{BB962C8B-B14F-4D97-AF65-F5344CB8AC3E}">
        <p14:creationId xmlns:p14="http://schemas.microsoft.com/office/powerpoint/2010/main" val="6933111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iming>
    <p:tnLst>
      <p:par>
        <p:cTn id="1" dur="indefinite" restart="never" nodeType="tmRoot"/>
      </p:par>
    </p:tnLst>
  </p:timing>
  <p:hf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4B2A85"/>
        </a:buClr>
        <a:buSzPct val="60000"/>
        <a:buFont typeface="Wingdings" panose="05000000000000000000" pitchFamily="2" charset="2"/>
        <a:buChar char="v"/>
        <a:defRPr sz="2400" b="1">
          <a:solidFill>
            <a:schemeClr val="tx1"/>
          </a:solidFill>
          <a:latin typeface="Calibri" pitchFamily="34" charset="0"/>
          <a:ea typeface="+mn-ea"/>
          <a:cs typeface="+mn-cs"/>
        </a:defRPr>
      </a:lvl1pPr>
      <a:lvl2pPr marL="649224" indent="-285750" algn="l" rtl="0" eaLnBrk="1" fontAlgn="base" hangingPunct="1">
        <a:spcBef>
          <a:spcPct val="20000"/>
        </a:spcBef>
        <a:spcAft>
          <a:spcPct val="0"/>
        </a:spcAft>
        <a:buClr>
          <a:srgbClr val="4B2A85"/>
        </a:buClr>
        <a:buSzPct val="110000"/>
        <a:buFont typeface="Wingdings" pitchFamily="2" charset="2"/>
        <a:buChar char="§"/>
        <a:defRPr sz="2000">
          <a:solidFill>
            <a:schemeClr val="tx1"/>
          </a:solidFill>
          <a:latin typeface="Calibri" pitchFamily="34" charset="0"/>
        </a:defRPr>
      </a:lvl2pPr>
      <a:lvl3pPr marL="914400" indent="-228600" algn="l" rtl="0" eaLnBrk="1" fontAlgn="base" hangingPunct="1">
        <a:spcBef>
          <a:spcPct val="20000"/>
        </a:spcBef>
        <a:spcAft>
          <a:spcPct val="0"/>
        </a:spcAft>
        <a:buClr>
          <a:srgbClr val="4B2A85"/>
        </a:buClr>
        <a:buSzPct val="80000"/>
        <a:buFont typeface="Arial" panose="020B0604020202020204" pitchFamily="34" charset="0"/>
        <a:buChar char="•"/>
        <a:defRPr sz="2000">
          <a:solidFill>
            <a:schemeClr val="tx1"/>
          </a:solidFill>
          <a:latin typeface="Calibri" pitchFamily="34" charset="0"/>
        </a:defRPr>
      </a:lvl3pPr>
      <a:lvl4pPr marL="1170432" indent="-228600" algn="l" rtl="0" eaLnBrk="1" fontAlgn="base" hangingPunct="1">
        <a:spcBef>
          <a:spcPct val="20000"/>
        </a:spcBef>
        <a:spcAft>
          <a:spcPct val="0"/>
        </a:spcAft>
        <a:buClr>
          <a:srgbClr val="4B2A85"/>
        </a:buClr>
        <a:buChar char="–"/>
        <a:defRPr sz="2000">
          <a:solidFill>
            <a:schemeClr val="tx1"/>
          </a:solidFill>
          <a:latin typeface="Calibri" pitchFamily="34" charset="0"/>
        </a:defRPr>
      </a:lvl4pPr>
      <a:lvl5pPr marL="1444752" indent="-228600" algn="l" rtl="0" eaLnBrk="1" fontAlgn="base" hangingPunct="1">
        <a:spcBef>
          <a:spcPct val="20000"/>
        </a:spcBef>
        <a:spcAft>
          <a:spcPct val="0"/>
        </a:spcAft>
        <a:buClr>
          <a:srgbClr val="4B2A85"/>
        </a:buClr>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jpeg"/><Relationship Id="rId5" Type="http://schemas.openxmlformats.org/officeDocument/2006/relationships/hyperlink" Target="https://www.reuters.com/article/us-amazon-com-jobs-automation-insight/amazon-scraps-secret-ai-recruiting-tool-that-showed-bias-against-women-idUSKCN1MK08G" TargetMode="Externa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21.emf"/><Relationship Id="rId5" Type="http://schemas.openxmlformats.org/officeDocument/2006/relationships/image" Target="../media/image18.emf"/><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customXml" Target="../ink/ink16.xml"/><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customXml" Target="../ink/ink18.xml"/><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8.png"/><Relationship Id="rId7"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custDataLst>
              <p:tags r:id="rId1"/>
            </p:custDataLst>
          </p:nvPr>
        </p:nvSpPr>
        <p:spPr>
          <a:xfrm>
            <a:off x="304800" y="304800"/>
            <a:ext cx="7772400" cy="1470025"/>
          </a:xfrm>
        </p:spPr>
        <p:txBody>
          <a:bodyPr>
            <a:normAutofit/>
          </a:bodyPr>
          <a:lstStyle/>
          <a:p>
            <a:pPr marL="0" indent="0"/>
            <a:r>
              <a:rPr lang="en-US" dirty="0" smtClean="0"/>
              <a:t>Functions in Processing</a:t>
            </a:r>
            <a:br>
              <a:rPr lang="en-US" dirty="0" smtClean="0"/>
            </a:br>
            <a:r>
              <a:rPr lang="en-US" sz="2000" b="0" dirty="0" smtClean="0"/>
              <a:t>CSE 120 Winter 2019</a:t>
            </a:r>
          </a:p>
        </p:txBody>
      </p:sp>
      <p:sp>
        <p:nvSpPr>
          <p:cNvPr id="9219" name="Subtitle 2"/>
          <p:cNvSpPr>
            <a:spLocks noGrp="1"/>
          </p:cNvSpPr>
          <p:nvPr>
            <p:ph type="subTitle" idx="1"/>
            <p:custDataLst>
              <p:tags r:id="rId2"/>
            </p:custDataLst>
          </p:nvPr>
        </p:nvSpPr>
        <p:spPr>
          <a:xfrm>
            <a:off x="304800" y="1737360"/>
            <a:ext cx="8366760" cy="1097280"/>
          </a:xfrm>
        </p:spPr>
        <p:txBody>
          <a:bodyPr>
            <a:normAutofit/>
          </a:bodyPr>
          <a:lstStyle/>
          <a:p>
            <a:pPr algn="l"/>
            <a:r>
              <a:rPr lang="en-US" sz="2000" b="1" dirty="0"/>
              <a:t>Instructor: 	Teaching Assistants:</a:t>
            </a:r>
          </a:p>
          <a:p>
            <a:pPr algn="l"/>
            <a:r>
              <a:rPr lang="en-US" sz="2000" dirty="0"/>
              <a:t>Justin Hsia	Ann Shan, 	</a:t>
            </a:r>
            <a:r>
              <a:rPr lang="en-US" sz="2000" dirty="0" err="1"/>
              <a:t>Eunia</a:t>
            </a:r>
            <a:r>
              <a:rPr lang="en-US" sz="2000" dirty="0"/>
              <a:t> Lee, 	Pei Lee Yap, </a:t>
            </a:r>
            <a:br>
              <a:rPr lang="en-US" sz="2000" dirty="0"/>
            </a:br>
            <a:r>
              <a:rPr lang="en-US" sz="2000" dirty="0"/>
              <a:t>		Sam Wolfson, 	Travis </a:t>
            </a:r>
            <a:r>
              <a:rPr lang="en-US" sz="2000" dirty="0" err="1"/>
              <a:t>McGaha</a:t>
            </a:r>
            <a:endParaRPr lang="en-US" sz="2000" dirty="0"/>
          </a:p>
        </p:txBody>
      </p:sp>
      <p:sp>
        <p:nvSpPr>
          <p:cNvPr id="6" name="TextBox 5"/>
          <p:cNvSpPr txBox="1"/>
          <p:nvPr/>
        </p:nvSpPr>
        <p:spPr>
          <a:xfrm>
            <a:off x="365760" y="3108961"/>
            <a:ext cx="8412480" cy="3754874"/>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Amazon scraps secret AI recruiting tool that showed bias against women</a:t>
            </a:r>
          </a:p>
          <a:p>
            <a:pPr>
              <a:spcBef>
                <a:spcPts val="600"/>
              </a:spcBef>
            </a:pPr>
            <a:r>
              <a:rPr lang="en-US" dirty="0" smtClean="0">
                <a:latin typeface="Times New Roman" panose="02020603050405020304" pitchFamily="18" charset="0"/>
                <a:cs typeface="Times New Roman" panose="02020603050405020304" pitchFamily="18" charset="0"/>
              </a:rPr>
              <a:t>“[Amazon’s] machine-learning </a:t>
            </a:r>
            <a:r>
              <a:rPr lang="en-US" dirty="0">
                <a:latin typeface="Times New Roman" panose="02020603050405020304" pitchFamily="18" charset="0"/>
                <a:cs typeface="Times New Roman" panose="02020603050405020304" pitchFamily="18" charset="0"/>
              </a:rPr>
              <a:t>specialists uncovered a big problem: their new recruiting engine did not like women. The team had been building computer programs since 2014 to review job applicants’ resumes with the aim of mechanizing the search for top </a:t>
            </a:r>
            <a:r>
              <a:rPr lang="en-US" dirty="0" smtClean="0">
                <a:latin typeface="Times New Roman" panose="02020603050405020304" pitchFamily="18" charset="0"/>
                <a:cs typeface="Times New Roman" panose="02020603050405020304" pitchFamily="18" charset="0"/>
              </a:rPr>
              <a:t>talent.”</a:t>
            </a:r>
            <a:endParaRPr lang="en-US" sz="1800" dirty="0">
              <a:latin typeface="Times New Roman" panose="02020603050405020304" pitchFamily="18" charset="0"/>
              <a:cs typeface="Times New Roman" panose="02020603050405020304" pitchFamily="18" charset="0"/>
            </a:endParaRPr>
          </a:p>
          <a:p>
            <a:pPr>
              <a:spcBef>
                <a:spcPts val="600"/>
              </a:spcBef>
            </a:pPr>
            <a:r>
              <a:rPr lang="en-US" dirty="0">
                <a:latin typeface="Times New Roman" panose="02020603050405020304" pitchFamily="18" charset="0"/>
                <a:cs typeface="Times New Roman" panose="02020603050405020304" pitchFamily="18" charset="0"/>
              </a:rPr>
              <a:t>“But by 2015, the company realized its new system was not rating candidates for software developer jobs and other technical posts in a gender-neutral </a:t>
            </a:r>
            <a:r>
              <a:rPr lang="en-US" dirty="0" smtClean="0">
                <a:latin typeface="Times New Roman" panose="02020603050405020304" pitchFamily="18" charset="0"/>
                <a:cs typeface="Times New Roman" panose="02020603050405020304" pitchFamily="18" charset="0"/>
              </a:rPr>
              <a:t>way. That </a:t>
            </a:r>
            <a:r>
              <a:rPr lang="en-US" dirty="0">
                <a:latin typeface="Times New Roman" panose="02020603050405020304" pitchFamily="18" charset="0"/>
                <a:cs typeface="Times New Roman" panose="02020603050405020304" pitchFamily="18" charset="0"/>
              </a:rPr>
              <a:t>is because Amazon’s computer models were trained to vet applicants by observing patterns in resumes submitted to the company over a 10-year period. Most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came </a:t>
            </a:r>
            <a:r>
              <a:rPr lang="en-US" dirty="0">
                <a:latin typeface="Times New Roman" panose="02020603050405020304" pitchFamily="18" charset="0"/>
                <a:cs typeface="Times New Roman" panose="02020603050405020304" pitchFamily="18" charset="0"/>
              </a:rPr>
              <a:t>from men, a reflection of male dominance across the </a:t>
            </a:r>
            <a:r>
              <a:rPr lang="en-US" dirty="0" smtClean="0">
                <a:latin typeface="Times New Roman" panose="02020603050405020304" pitchFamily="18" charset="0"/>
                <a:cs typeface="Times New Roman" panose="02020603050405020304" pitchFamily="18" charset="0"/>
              </a:rPr>
              <a:t>industry.”</a:t>
            </a:r>
            <a:endParaRPr lang="en-US" sz="1800" dirty="0" smtClean="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dirty="0">
                <a:latin typeface="Calibri" panose="020F0502020204030204" pitchFamily="34" charset="0"/>
                <a:cs typeface="Calibri" panose="020F0502020204030204" pitchFamily="34" charset="0"/>
                <a:hlinkClick r:id="rId5"/>
              </a:rPr>
              <a:t>https://</a:t>
            </a:r>
            <a:r>
              <a:rPr lang="en-US" dirty="0" smtClean="0">
                <a:latin typeface="Calibri" panose="020F0502020204030204" pitchFamily="34" charset="0"/>
                <a:cs typeface="Calibri" panose="020F0502020204030204" pitchFamily="34" charset="0"/>
                <a:hlinkClick r:id="rId5"/>
              </a:rPr>
              <a:t>www.reuters.com/article/us-amazon-com-jobs-</a:t>
            </a:r>
            <a:br>
              <a:rPr lang="en-US" dirty="0" smtClean="0">
                <a:latin typeface="Calibri" panose="020F0502020204030204" pitchFamily="34" charset="0"/>
                <a:cs typeface="Calibri" panose="020F0502020204030204" pitchFamily="34" charset="0"/>
                <a:hlinkClick r:id="rId5"/>
              </a:rPr>
            </a:br>
            <a:r>
              <a:rPr lang="en-US" dirty="0" smtClean="0">
                <a:latin typeface="Calibri" panose="020F0502020204030204" pitchFamily="34" charset="0"/>
                <a:cs typeface="Calibri" panose="020F0502020204030204" pitchFamily="34" charset="0"/>
                <a:hlinkClick r:id="rId5"/>
              </a:rPr>
              <a:t>automation-insight/amazon-scraps-secret-</a:t>
            </a:r>
            <a:r>
              <a:rPr lang="en-US" dirty="0" err="1" smtClean="0">
                <a:latin typeface="Calibri" panose="020F0502020204030204" pitchFamily="34" charset="0"/>
                <a:cs typeface="Calibri" panose="020F0502020204030204" pitchFamily="34" charset="0"/>
                <a:hlinkClick r:id="rId5"/>
              </a:rPr>
              <a:t>ai</a:t>
            </a:r>
            <a:r>
              <a:rPr lang="en-US" dirty="0" smtClean="0">
                <a:latin typeface="Calibri" panose="020F0502020204030204" pitchFamily="34" charset="0"/>
                <a:cs typeface="Calibri" panose="020F0502020204030204" pitchFamily="34" charset="0"/>
                <a:hlinkClick r:id="rId5"/>
              </a:rPr>
              <a:t>-recruiting-tool-</a:t>
            </a:r>
            <a:br>
              <a:rPr lang="en-US" dirty="0" smtClean="0">
                <a:latin typeface="Calibri" panose="020F0502020204030204" pitchFamily="34" charset="0"/>
                <a:cs typeface="Calibri" panose="020F0502020204030204" pitchFamily="34" charset="0"/>
                <a:hlinkClick r:id="rId5"/>
              </a:rPr>
            </a:br>
            <a:r>
              <a:rPr lang="en-US" dirty="0" smtClean="0">
                <a:latin typeface="Calibri" panose="020F0502020204030204" pitchFamily="34" charset="0"/>
                <a:cs typeface="Calibri" panose="020F0502020204030204" pitchFamily="34" charset="0"/>
                <a:hlinkClick r:id="rId5"/>
              </a:rPr>
              <a:t>that-showed-bias-against-women-idUSKCN1MK08G</a:t>
            </a:r>
            <a:r>
              <a:rPr lang="en-US" dirty="0" smtClean="0">
                <a:latin typeface="Calibri" panose="020F0502020204030204" pitchFamily="34" charset="0"/>
                <a:cs typeface="Calibri" panose="020F0502020204030204" pitchFamily="34" charset="0"/>
              </a:rPr>
              <a:t> </a:t>
            </a:r>
            <a:endParaRPr lang="en-US" sz="1800" dirty="0" smtClean="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52180" y="5394960"/>
            <a:ext cx="2191820" cy="1463040"/>
          </a:xfrm>
          <a:prstGeom prst="rect">
            <a:avLst/>
          </a:prstGeom>
        </p:spPr>
      </p:pic>
    </p:spTree>
    <p:extLst>
      <p:ext uri="{BB962C8B-B14F-4D97-AF65-F5344CB8AC3E}">
        <p14:creationId xmlns:p14="http://schemas.microsoft.com/office/powerpoint/2010/main" val="947785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r>
              <a:rPr lang="en-US" dirty="0" smtClean="0"/>
              <a:t>Body is enclosed in curly braces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smtClean="0"/>
              <a:t>Parameters are variables that are used inside the body</a:t>
            </a:r>
          </a:p>
          <a:p>
            <a:pPr lvl="2"/>
            <a:endParaRPr lang="en-US" dirty="0" smtClean="0"/>
          </a:p>
          <a:p>
            <a:r>
              <a:rPr lang="en-US" dirty="0" smtClean="0"/>
              <a:t>Body of a function is </a:t>
            </a:r>
            <a:r>
              <a:rPr lang="en-US" dirty="0" smtClean="0">
                <a:solidFill>
                  <a:srgbClr val="FF0000"/>
                </a:solidFill>
              </a:rPr>
              <a:t>indented</a:t>
            </a:r>
            <a:r>
              <a:rPr lang="en-US" dirty="0"/>
              <a:t> </a:t>
            </a:r>
            <a:r>
              <a:rPr lang="en-US" dirty="0" smtClean="0"/>
              <a:t>for better readability</a:t>
            </a:r>
          </a:p>
          <a:p>
            <a:pPr lvl="1"/>
            <a:r>
              <a:rPr lang="en-US" dirty="0" smtClean="0"/>
              <a:t>Processing uses two spaces by default</a:t>
            </a:r>
          </a:p>
          <a:p>
            <a:pPr lvl="1"/>
            <a:r>
              <a:rPr lang="en-US" dirty="0" smtClean="0"/>
              <a:t>Can use Edit →</a:t>
            </a:r>
            <a:r>
              <a:rPr lang="en-US" dirty="0"/>
              <a:t> </a:t>
            </a:r>
            <a:r>
              <a:rPr lang="en-US" dirty="0" smtClean="0"/>
              <a:t>“Auto Format” to clean yours up automatically</a:t>
            </a:r>
            <a:endParaRPr lang="en-US" dirty="0"/>
          </a:p>
        </p:txBody>
      </p:sp>
      <p:sp>
        <p:nvSpPr>
          <p:cNvPr id="2" name="Title 1"/>
          <p:cNvSpPr>
            <a:spLocks noGrp="1"/>
          </p:cNvSpPr>
          <p:nvPr>
            <p:ph type="title"/>
          </p:nvPr>
        </p:nvSpPr>
        <p:spPr/>
        <p:txBody>
          <a:bodyPr/>
          <a:lstStyle/>
          <a:p>
            <a:r>
              <a:rPr lang="en-US" dirty="0" smtClean="0"/>
              <a:t>Function Body</a:t>
            </a:r>
            <a:endParaRPr lang="en-US" dirty="0"/>
          </a:p>
        </p:txBody>
      </p:sp>
      <p:sp>
        <p:nvSpPr>
          <p:cNvPr id="4" name="Slide Number Placeholder 3"/>
          <p:cNvSpPr>
            <a:spLocks noGrp="1"/>
          </p:cNvSpPr>
          <p:nvPr>
            <p:ph type="sldNum" sz="quarter" idx="10"/>
          </p:nvPr>
        </p:nvSpPr>
        <p:spPr/>
        <p:txBody>
          <a:bodyPr/>
          <a:lstStyle/>
          <a:p>
            <a:fld id="{37866303-46D2-44F8-A27B-474DBFA6799B}" type="slidenum">
              <a:rPr lang="en-US" smtClean="0"/>
              <a:t>10</a:t>
            </a:fld>
            <a:endParaRPr lang="en-US"/>
          </a:p>
        </p:txBody>
      </p:sp>
      <p:sp>
        <p:nvSpPr>
          <p:cNvPr id="10" name="TextBox 9"/>
          <p:cNvSpPr txBox="1"/>
          <p:nvPr/>
        </p:nvSpPr>
        <p:spPr>
          <a:xfrm>
            <a:off x="914400" y="1463040"/>
            <a:ext cx="7315200" cy="1754326"/>
          </a:xfrm>
          <a:prstGeom prst="rect">
            <a:avLst/>
          </a:prstGeom>
          <a:noFill/>
          <a:ln w="19050">
            <a:solidFill>
              <a:srgbClr val="4B2A85"/>
            </a:solidFill>
          </a:ln>
        </p:spPr>
        <p:txBody>
          <a:bodyPr wrap="square" rtlCol="0">
            <a:spAutoFit/>
          </a:bodyPr>
          <a:lstStyle/>
          <a:p>
            <a:r>
              <a:rPr lang="en-US" dirty="0">
                <a:solidFill>
                  <a:srgbClr val="369B80"/>
                </a:solidFill>
                <a:latin typeface="Source Code Pro" panose="020B0509030403020204" pitchFamily="49" charset="0"/>
              </a:rPr>
              <a:t>void</a:t>
            </a:r>
            <a:r>
              <a:rPr lang="en-US" dirty="0">
                <a:latin typeface="Source Code Pro" panose="020B0509030403020204" pitchFamily="49" charset="0"/>
              </a:rPr>
              <a:t> </a:t>
            </a:r>
            <a:r>
              <a:rPr lang="en-US" dirty="0" err="1" smtClean="0">
                <a:latin typeface="Source Code Pro" panose="020B0509030403020204" pitchFamily="49" charset="0"/>
              </a:rPr>
              <a:t>drawHouse</a:t>
            </a:r>
            <a:r>
              <a:rPr lang="en-US" dirty="0" smtClean="0">
                <a:latin typeface="Source Code Pro" panose="020B0509030403020204" pitchFamily="49" charset="0"/>
              </a:rPr>
              <a:t>(</a:t>
            </a:r>
            <a:r>
              <a:rPr lang="en-US" dirty="0" err="1" smtClean="0">
                <a:solidFill>
                  <a:srgbClr val="E2661A"/>
                </a:solidFill>
                <a:latin typeface="Source Code Pro" panose="020B0509030403020204" pitchFamily="49" charset="0"/>
              </a:rPr>
              <a:t>int</a:t>
            </a:r>
            <a:r>
              <a:rPr lang="en-US" dirty="0" smtClean="0">
                <a:latin typeface="Source Code Pro" panose="020B0509030403020204" pitchFamily="49" charset="0"/>
              </a:rPr>
              <a:t> </a:t>
            </a:r>
            <a:r>
              <a:rPr lang="en-US" dirty="0">
                <a:latin typeface="Source Code Pro" panose="020B0509030403020204" pitchFamily="49" charset="0"/>
              </a:rPr>
              <a:t>x, </a:t>
            </a:r>
            <a:r>
              <a:rPr lang="en-US" dirty="0" err="1">
                <a:solidFill>
                  <a:srgbClr val="E2661A"/>
                </a:solidFill>
                <a:latin typeface="Source Code Pro" panose="020B0509030403020204" pitchFamily="49" charset="0"/>
              </a:rPr>
              <a:t>int</a:t>
            </a:r>
            <a:r>
              <a:rPr lang="en-US" dirty="0">
                <a:solidFill>
                  <a:srgbClr val="E2661A"/>
                </a:solidFill>
                <a:latin typeface="Source Code Pro" panose="020B0509030403020204" pitchFamily="49" charset="0"/>
              </a:rPr>
              <a:t> </a:t>
            </a:r>
            <a:r>
              <a:rPr lang="en-US" dirty="0">
                <a:latin typeface="Source Code Pro" panose="020B0509030403020204" pitchFamily="49" charset="0"/>
              </a:rPr>
              <a:t>y) {</a:t>
            </a:r>
          </a:p>
          <a:p>
            <a:r>
              <a:rPr lang="en-US" dirty="0">
                <a:latin typeface="Source Code Pro" panose="020B0509030403020204" pitchFamily="49" charset="0"/>
              </a:rPr>
              <a:t>  </a:t>
            </a:r>
            <a:r>
              <a:rPr lang="en-US" dirty="0">
                <a:solidFill>
                  <a:srgbClr val="006699"/>
                </a:solidFill>
                <a:latin typeface="Source Code Pro" panose="020B0509030403020204" pitchFamily="49" charset="0"/>
              </a:rPr>
              <a:t>triangle</a:t>
            </a:r>
            <a:r>
              <a:rPr lang="en-US" dirty="0">
                <a:latin typeface="Source Code Pro" panose="020B0509030403020204" pitchFamily="49" charset="0"/>
              </a:rPr>
              <a:t>(x, y, x-40, y+40, x+40, y+40);  </a:t>
            </a:r>
            <a:r>
              <a:rPr lang="en-US" dirty="0">
                <a:solidFill>
                  <a:srgbClr val="5A5A5A"/>
                </a:solidFill>
                <a:latin typeface="Source Code Pro" panose="020B0509030403020204" pitchFamily="49" charset="0"/>
              </a:rPr>
              <a:t>// roof</a:t>
            </a:r>
          </a:p>
          <a:p>
            <a:r>
              <a:rPr lang="en-US" dirty="0">
                <a:latin typeface="Source Code Pro" panose="020B0509030403020204" pitchFamily="49" charset="0"/>
              </a:rPr>
              <a:t>  </a:t>
            </a:r>
            <a:r>
              <a:rPr lang="en-US" dirty="0" err="1">
                <a:solidFill>
                  <a:srgbClr val="006699"/>
                </a:solidFill>
                <a:latin typeface="Source Code Pro" panose="020B0509030403020204" pitchFamily="49" charset="0"/>
              </a:rPr>
              <a:t>rect</a:t>
            </a:r>
            <a:r>
              <a:rPr lang="en-US" dirty="0">
                <a:latin typeface="Source Code Pro" panose="020B0509030403020204" pitchFamily="49" charset="0"/>
              </a:rPr>
              <a:t>(x-40, y+40, 80, 80);                </a:t>
            </a:r>
            <a:r>
              <a:rPr lang="en-US" dirty="0">
                <a:solidFill>
                  <a:srgbClr val="5A5A5A"/>
                </a:solidFill>
                <a:latin typeface="Source Code Pro" panose="020B0509030403020204" pitchFamily="49" charset="0"/>
              </a:rPr>
              <a:t>// walls</a:t>
            </a:r>
          </a:p>
          <a:p>
            <a:r>
              <a:rPr lang="en-US" dirty="0">
                <a:latin typeface="Source Code Pro" panose="020B0509030403020204" pitchFamily="49" charset="0"/>
              </a:rPr>
              <a:t>  </a:t>
            </a:r>
            <a:r>
              <a:rPr lang="en-US" dirty="0" err="1">
                <a:solidFill>
                  <a:srgbClr val="006699"/>
                </a:solidFill>
                <a:latin typeface="Source Code Pro" panose="020B0509030403020204" pitchFamily="49" charset="0"/>
              </a:rPr>
              <a:t>rect</a:t>
            </a:r>
            <a:r>
              <a:rPr lang="en-US" dirty="0">
                <a:latin typeface="Source Code Pro" panose="020B0509030403020204" pitchFamily="49" charset="0"/>
              </a:rPr>
              <a:t>(x+10, y+80, 20, 40);                </a:t>
            </a:r>
            <a:r>
              <a:rPr lang="en-US" dirty="0">
                <a:solidFill>
                  <a:srgbClr val="5A5A5A"/>
                </a:solidFill>
                <a:latin typeface="Source Code Pro" panose="020B0509030403020204" pitchFamily="49" charset="0"/>
              </a:rPr>
              <a:t>// door</a:t>
            </a:r>
          </a:p>
          <a:p>
            <a:r>
              <a:rPr lang="en-US" dirty="0">
                <a:latin typeface="Source Code Pro" panose="020B0509030403020204" pitchFamily="49" charset="0"/>
              </a:rPr>
              <a:t>  </a:t>
            </a:r>
            <a:r>
              <a:rPr lang="en-US" dirty="0">
                <a:solidFill>
                  <a:srgbClr val="369B80"/>
                </a:solidFill>
                <a:latin typeface="Source Code Pro" panose="020B0509030403020204" pitchFamily="49" charset="0"/>
              </a:rPr>
              <a:t>return</a:t>
            </a:r>
            <a:r>
              <a:rPr lang="en-US" dirty="0">
                <a:latin typeface="Source Code Pro" panose="020B0509030403020204" pitchFamily="49" charset="0"/>
              </a:rPr>
              <a:t>;</a:t>
            </a:r>
          </a:p>
          <a:p>
            <a:r>
              <a:rPr lang="en-US" dirty="0" smtClean="0">
                <a:latin typeface="Source Code Pro" panose="020B0509030403020204" pitchFamily="49" charset="0"/>
              </a:rPr>
              <a:t>}</a:t>
            </a:r>
            <a:endParaRPr lang="en-US" dirty="0">
              <a:latin typeface="Source Code Pro" panose="020B0509030403020204" pitchFamily="49" charset="0"/>
            </a:endParaRPr>
          </a:p>
        </p:txBody>
      </p:sp>
      <p:sp>
        <p:nvSpPr>
          <p:cNvPr id="7" name="Shape 162"/>
          <p:cNvSpPr txBox="1"/>
          <p:nvPr/>
        </p:nvSpPr>
        <p:spPr>
          <a:xfrm>
            <a:off x="4592153" y="1005840"/>
            <a:ext cx="881149" cy="429768"/>
          </a:xfrm>
          <a:prstGeom prst="rect">
            <a:avLst/>
          </a:prstGeom>
          <a:noFill/>
          <a:ln>
            <a:noFill/>
          </a:ln>
        </p:spPr>
        <p:txBody>
          <a:bodyPr lIns="91425" tIns="45720" rIns="91425" bIns="45720" anchor="t" anchorCtr="0">
            <a:noAutofit/>
          </a:bodyPr>
          <a:lstStyle/>
          <a:p>
            <a:pPr lvl="0" algn="ctr" rtl="0">
              <a:spcBef>
                <a:spcPts val="0"/>
              </a:spcBef>
              <a:buNone/>
            </a:pPr>
            <a:r>
              <a:rPr lang="en-US" sz="2400" dirty="0">
                <a:solidFill>
                  <a:srgbClr val="00B0F0"/>
                </a:solidFill>
                <a:latin typeface="Calibri" panose="020F0502020204030204" pitchFamily="34" charset="0"/>
                <a:ea typeface="Montserrat"/>
                <a:cs typeface="Calibri" panose="020F0502020204030204" pitchFamily="34" charset="0"/>
                <a:sym typeface="Montserrat"/>
              </a:rPr>
              <a:t>body</a:t>
            </a:r>
          </a:p>
        </p:txBody>
      </p:sp>
      <p:sp>
        <p:nvSpPr>
          <p:cNvPr id="8" name="Shape 163"/>
          <p:cNvSpPr/>
          <p:nvPr/>
        </p:nvSpPr>
        <p:spPr>
          <a:xfrm>
            <a:off x="1188720" y="1801368"/>
            <a:ext cx="5486400" cy="1097280"/>
          </a:xfrm>
          <a:prstGeom prst="roundRect">
            <a:avLst>
              <a:gd name="adj" fmla="val 16667"/>
            </a:avLst>
          </a:prstGeom>
          <a:noFill/>
          <a:ln w="38100" cap="flat" cmpd="sng">
            <a:solidFill>
              <a:srgbClr val="00B0F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164"/>
          <p:cNvSpPr/>
          <p:nvPr/>
        </p:nvSpPr>
        <p:spPr>
          <a:xfrm>
            <a:off x="4875963" y="1463040"/>
            <a:ext cx="313531" cy="366012"/>
          </a:xfrm>
          <a:prstGeom prst="roundRect">
            <a:avLst>
              <a:gd name="adj" fmla="val 16667"/>
            </a:avLst>
          </a:prstGeom>
          <a:noFill/>
          <a:ln w="38100" cap="flat" cmpd="sng">
            <a:solidFill>
              <a:srgbClr val="00B0F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64"/>
          <p:cNvSpPr/>
          <p:nvPr/>
        </p:nvSpPr>
        <p:spPr>
          <a:xfrm>
            <a:off x="906683" y="2851354"/>
            <a:ext cx="313531" cy="366012"/>
          </a:xfrm>
          <a:prstGeom prst="roundRect">
            <a:avLst>
              <a:gd name="adj" fmla="val 16667"/>
            </a:avLst>
          </a:prstGeom>
          <a:noFill/>
          <a:ln w="38100" cap="flat" cmpd="sng">
            <a:solidFill>
              <a:srgbClr val="00B0F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0" name="Group 19"/>
          <p:cNvGrpSpPr/>
          <p:nvPr/>
        </p:nvGrpSpPr>
        <p:grpSpPr>
          <a:xfrm>
            <a:off x="173160" y="920043"/>
            <a:ext cx="6394083" cy="5140917"/>
            <a:chOff x="173160" y="920043"/>
            <a:chExt cx="6394083" cy="5140917"/>
          </a:xfrm>
        </p:grpSpPr>
        <mc:AlternateContent xmlns:mc="http://schemas.openxmlformats.org/markup-compatibility/2006">
          <mc:Choice xmlns:p14="http://schemas.microsoft.com/office/powerpoint/2010/main" Requires="p14">
            <p:contentPart p14:bwMode="auto" r:id="rId2">
              <p14:nvContentPartPr>
                <p14:cNvPr id="15" name="Ink 14"/>
                <p14:cNvContentPartPr/>
                <p14:nvPr/>
              </p14:nvContentPartPr>
              <p14:xfrm>
                <a:off x="2305789" y="2584008"/>
                <a:ext cx="3999240" cy="314640"/>
              </p14:xfrm>
            </p:contentPart>
          </mc:Choice>
          <mc:Fallback>
            <p:pic>
              <p:nvPicPr>
                <p:cNvPr id="15" name="Ink 14"/>
                <p:cNvPicPr/>
                <p:nvPr/>
              </p:nvPicPr>
              <p:blipFill>
                <a:blip r:embed="rId3"/>
                <a:stretch>
                  <a:fillRect/>
                </a:stretch>
              </p:blipFill>
              <p:spPr>
                <a:xfrm>
                  <a:off x="2297149" y="2577168"/>
                  <a:ext cx="401796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p14:cNvContentPartPr/>
                <p14:nvPr/>
              </p14:nvContentPartPr>
              <p14:xfrm>
                <a:off x="5501643" y="920043"/>
                <a:ext cx="1065600" cy="252000"/>
              </p14:xfrm>
            </p:contentPart>
          </mc:Choice>
          <mc:Fallback>
            <p:pic>
              <p:nvPicPr>
                <p:cNvPr id="16" name="Ink 15"/>
                <p:cNvPicPr/>
                <p:nvPr/>
              </p:nvPicPr>
              <p:blipFill>
                <a:blip r:embed="rId5"/>
                <a:stretch>
                  <a:fillRect/>
                </a:stretch>
              </p:blipFill>
              <p:spPr>
                <a:xfrm>
                  <a:off x="5495163" y="911763"/>
                  <a:ext cx="10782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p14:cNvContentPartPr/>
                <p14:nvPr/>
              </p14:nvContentPartPr>
              <p14:xfrm>
                <a:off x="4875963" y="1005003"/>
                <a:ext cx="551160" cy="841320"/>
              </p14:xfrm>
            </p:contentPart>
          </mc:Choice>
          <mc:Fallback>
            <p:pic>
              <p:nvPicPr>
                <p:cNvPr id="17" name="Ink 16"/>
                <p:cNvPicPr/>
                <p:nvPr/>
              </p:nvPicPr>
              <p:blipFill>
                <a:blip r:embed="rId7"/>
                <a:stretch>
                  <a:fillRect/>
                </a:stretch>
              </p:blipFill>
              <p:spPr>
                <a:xfrm>
                  <a:off x="4865163" y="996363"/>
                  <a:ext cx="567360" cy="861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p14:cNvContentPartPr/>
                <p14:nvPr/>
              </p14:nvContentPartPr>
              <p14:xfrm>
                <a:off x="173160" y="2423160"/>
                <a:ext cx="1038600" cy="743400"/>
              </p14:xfrm>
            </p:contentPart>
          </mc:Choice>
          <mc:Fallback>
            <p:pic>
              <p:nvPicPr>
                <p:cNvPr id="18" name="Ink 17"/>
                <p:cNvPicPr/>
                <p:nvPr/>
              </p:nvPicPr>
              <p:blipFill>
                <a:blip r:embed="rId9"/>
                <a:stretch>
                  <a:fillRect/>
                </a:stretch>
              </p:blipFill>
              <p:spPr>
                <a:xfrm>
                  <a:off x="163080" y="2413440"/>
                  <a:ext cx="1060560" cy="763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p14:cNvContentPartPr/>
                <p14:nvPr/>
              </p14:nvContentPartPr>
              <p14:xfrm>
                <a:off x="2220840" y="6017760"/>
                <a:ext cx="2661120" cy="43200"/>
              </p14:xfrm>
            </p:contentPart>
          </mc:Choice>
          <mc:Fallback>
            <p:pic>
              <p:nvPicPr>
                <p:cNvPr id="19" name="Ink 18"/>
                <p:cNvPicPr/>
                <p:nvPr/>
              </p:nvPicPr>
              <p:blipFill>
                <a:blip r:embed="rId11"/>
                <a:stretch>
                  <a:fillRect/>
                </a:stretch>
              </p:blipFill>
              <p:spPr>
                <a:xfrm>
                  <a:off x="2211840" y="6008040"/>
                  <a:ext cx="2682360" cy="66240"/>
                </a:xfrm>
                <a:prstGeom prst="rect">
                  <a:avLst/>
                </a:prstGeom>
              </p:spPr>
            </p:pic>
          </mc:Fallback>
        </mc:AlternateContent>
      </p:grpSp>
    </p:spTree>
    <p:extLst>
      <p:ext uri="{BB962C8B-B14F-4D97-AF65-F5344CB8AC3E}">
        <p14:creationId xmlns:p14="http://schemas.microsoft.com/office/powerpoint/2010/main" val="1130356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Lightbot Functions</a:t>
            </a:r>
            <a:endParaRPr lang="en-US" dirty="0"/>
          </a:p>
        </p:txBody>
      </p:sp>
      <p:sp>
        <p:nvSpPr>
          <p:cNvPr id="3" name="Content Placeholder 2"/>
          <p:cNvSpPr>
            <a:spLocks noGrp="1"/>
          </p:cNvSpPr>
          <p:nvPr>
            <p:ph idx="1"/>
          </p:nvPr>
        </p:nvSpPr>
        <p:spPr/>
        <p:txBody>
          <a:bodyPr/>
          <a:lstStyle/>
          <a:p>
            <a:r>
              <a:rPr lang="en-US" dirty="0" smtClean="0"/>
              <a:t>Lightbot functions had a different syntax, but similar parts:</a:t>
            </a:r>
          </a:p>
          <a:p>
            <a:endParaRPr lang="en-US" dirty="0"/>
          </a:p>
          <a:p>
            <a:endParaRPr lang="en-US" dirty="0" smtClean="0"/>
          </a:p>
          <a:p>
            <a:endParaRPr lang="en-US" dirty="0"/>
          </a:p>
          <a:p>
            <a:pPr marL="0" indent="0" algn="ctr">
              <a:buNone/>
            </a:pPr>
            <a:r>
              <a:rPr lang="en-US" sz="3600" b="1" dirty="0" err="1" smtClean="0">
                <a:latin typeface="Courier New" panose="02070309020205020404" pitchFamily="49" charset="0"/>
                <a:cs typeface="Courier New" panose="02070309020205020404" pitchFamily="49" charset="0"/>
              </a:rPr>
              <a:t>F.turn_around</a:t>
            </a:r>
            <a:r>
              <a:rPr lang="en-US" sz="3600" b="1" dirty="0" smtClean="0">
                <a:latin typeface="Courier New" panose="02070309020205020404" pitchFamily="49" charset="0"/>
                <a:cs typeface="Courier New" panose="02070309020205020404" pitchFamily="49" charset="0"/>
              </a:rPr>
              <a:t>() Right, Right.</a:t>
            </a:r>
            <a:endParaRPr lang="en-US"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37866303-46D2-44F8-A27B-474DBFA6799B}" type="slidenum">
              <a:rPr lang="en-US" smtClean="0"/>
              <a:t>11</a:t>
            </a:fld>
            <a:endParaRPr lang="en-US"/>
          </a:p>
        </p:txBody>
      </p:sp>
      <p:sp>
        <p:nvSpPr>
          <p:cNvPr id="5" name="TextBox 4"/>
          <p:cNvSpPr txBox="1"/>
          <p:nvPr/>
        </p:nvSpPr>
        <p:spPr>
          <a:xfrm>
            <a:off x="340446" y="3862624"/>
            <a:ext cx="8478982" cy="646331"/>
          </a:xfrm>
          <a:prstGeom prst="rect">
            <a:avLst/>
          </a:prstGeom>
          <a:noFill/>
        </p:spPr>
        <p:txBody>
          <a:bodyPr wrap="square" rtlCol="0">
            <a:spAutoFit/>
          </a:bodyPr>
          <a:lstStyle/>
          <a:p>
            <a:pPr algn="ctr"/>
            <a:r>
              <a:rPr lang="en-US" sz="3600" b="1" dirty="0" err="1" smtClean="0">
                <a:latin typeface="Courier New" panose="02070309020205020404" pitchFamily="49" charset="0"/>
                <a:cs typeface="Courier New" panose="02070309020205020404" pitchFamily="49" charset="0"/>
              </a:rPr>
              <a:t>F.</a:t>
            </a:r>
            <a:r>
              <a:rPr lang="en-US" sz="3600" b="1" dirty="0" err="1" smtClean="0">
                <a:solidFill>
                  <a:srgbClr val="00B050"/>
                </a:solidFill>
                <a:latin typeface="Courier New" panose="02070309020205020404" pitchFamily="49" charset="0"/>
                <a:cs typeface="Courier New" panose="02070309020205020404" pitchFamily="49" charset="0"/>
              </a:rPr>
              <a:t>turn_around</a:t>
            </a:r>
            <a:r>
              <a:rPr lang="en-US" sz="3600" b="1" dirty="0" smtClean="0">
                <a:solidFill>
                  <a:srgbClr val="FF00FF"/>
                </a:solidFill>
                <a:latin typeface="Courier New" panose="02070309020205020404" pitchFamily="49" charset="0"/>
                <a:cs typeface="Courier New" panose="02070309020205020404" pitchFamily="49" charset="0"/>
              </a:rPr>
              <a:t>()</a:t>
            </a:r>
            <a:r>
              <a:rPr lang="en-US" sz="3600" b="1" dirty="0" smtClean="0">
                <a:latin typeface="Courier New" panose="02070309020205020404" pitchFamily="49" charset="0"/>
                <a:cs typeface="Courier New" panose="02070309020205020404" pitchFamily="49" charset="0"/>
              </a:rPr>
              <a:t> </a:t>
            </a:r>
            <a:r>
              <a:rPr lang="en-US" sz="3600" b="1" dirty="0" smtClean="0">
                <a:solidFill>
                  <a:srgbClr val="00B0F0"/>
                </a:solidFill>
                <a:latin typeface="Courier New" panose="02070309020205020404" pitchFamily="49" charset="0"/>
                <a:cs typeface="Courier New" panose="02070309020205020404" pitchFamily="49" charset="0"/>
              </a:rPr>
              <a:t>Right, Right</a:t>
            </a:r>
            <a:r>
              <a:rPr lang="en-US" sz="3600" b="1" dirty="0" smtClean="0">
                <a:latin typeface="Courier New" panose="02070309020205020404" pitchFamily="49" charset="0"/>
                <a:cs typeface="Courier New" panose="02070309020205020404" pitchFamily="49" charset="0"/>
              </a:rPr>
              <a:t>.</a:t>
            </a:r>
          </a:p>
        </p:txBody>
      </p:sp>
      <p:sp>
        <p:nvSpPr>
          <p:cNvPr id="6" name="Shape 152"/>
          <p:cNvSpPr txBox="1"/>
          <p:nvPr/>
        </p:nvSpPr>
        <p:spPr>
          <a:xfrm>
            <a:off x="3657600" y="3474720"/>
            <a:ext cx="1828800" cy="457200"/>
          </a:xfrm>
          <a:prstGeom prst="rect">
            <a:avLst/>
          </a:prstGeom>
          <a:noFill/>
          <a:ln>
            <a:noFill/>
          </a:ln>
        </p:spPr>
        <p:txBody>
          <a:bodyPr lIns="91425" tIns="45720" rIns="91425" bIns="45720" anchor="t" anchorCtr="0">
            <a:noAutofit/>
          </a:bodyPr>
          <a:lstStyle/>
          <a:p>
            <a:pPr lvl="0" rtl="0">
              <a:spcBef>
                <a:spcPts val="0"/>
              </a:spcBef>
              <a:buNone/>
            </a:pPr>
            <a:r>
              <a:rPr lang="en-US" sz="2400" dirty="0">
                <a:solidFill>
                  <a:srgbClr val="FF00FF"/>
                </a:solidFill>
                <a:latin typeface="Calibri" panose="020F0502020204030204" pitchFamily="34" charset="0"/>
                <a:ea typeface="Montserrat"/>
                <a:cs typeface="Calibri" panose="020F0502020204030204" pitchFamily="34" charset="0"/>
                <a:sym typeface="Montserrat"/>
              </a:rPr>
              <a:t>parameters</a:t>
            </a:r>
          </a:p>
        </p:txBody>
      </p:sp>
      <p:sp>
        <p:nvSpPr>
          <p:cNvPr id="7" name="Shape 162"/>
          <p:cNvSpPr txBox="1"/>
          <p:nvPr/>
        </p:nvSpPr>
        <p:spPr>
          <a:xfrm>
            <a:off x="6126480" y="3474720"/>
            <a:ext cx="1828800" cy="457200"/>
          </a:xfrm>
          <a:prstGeom prst="rect">
            <a:avLst/>
          </a:prstGeom>
          <a:noFill/>
          <a:ln>
            <a:noFill/>
          </a:ln>
        </p:spPr>
        <p:txBody>
          <a:bodyPr lIns="91425" tIns="45720" rIns="91425" bIns="45720" anchor="t" anchorCtr="0">
            <a:noAutofit/>
          </a:bodyPr>
          <a:lstStyle/>
          <a:p>
            <a:pPr lvl="0" rtl="0">
              <a:spcBef>
                <a:spcPts val="0"/>
              </a:spcBef>
              <a:buNone/>
            </a:pPr>
            <a:r>
              <a:rPr lang="en-US" sz="2400" dirty="0">
                <a:solidFill>
                  <a:srgbClr val="00B0F0"/>
                </a:solidFill>
                <a:latin typeface="Calibri" panose="020F0502020204030204" pitchFamily="34" charset="0"/>
                <a:ea typeface="Montserrat"/>
                <a:cs typeface="Calibri" panose="020F0502020204030204" pitchFamily="34" charset="0"/>
                <a:sym typeface="Montserrat"/>
              </a:rPr>
              <a:t>body</a:t>
            </a:r>
          </a:p>
        </p:txBody>
      </p:sp>
      <p:sp>
        <p:nvSpPr>
          <p:cNvPr id="8" name="Shape 141"/>
          <p:cNvSpPr txBox="1"/>
          <p:nvPr/>
        </p:nvSpPr>
        <p:spPr>
          <a:xfrm>
            <a:off x="1554480" y="3474720"/>
            <a:ext cx="2194560" cy="457200"/>
          </a:xfrm>
          <a:prstGeom prst="rect">
            <a:avLst/>
          </a:prstGeom>
          <a:noFill/>
          <a:ln>
            <a:noFill/>
          </a:ln>
        </p:spPr>
        <p:txBody>
          <a:bodyPr lIns="91425" tIns="45720" rIns="91425" bIns="45720" anchor="t" anchorCtr="0">
            <a:noAutofit/>
          </a:bodyPr>
          <a:lstStyle/>
          <a:p>
            <a:pPr lvl="0" rtl="0">
              <a:spcBef>
                <a:spcPts val="0"/>
              </a:spcBef>
              <a:buNone/>
            </a:pPr>
            <a:r>
              <a:rPr lang="en-US" sz="2400" dirty="0">
                <a:solidFill>
                  <a:srgbClr val="00B050"/>
                </a:solidFill>
                <a:latin typeface="Calibri" panose="020F0502020204030204" pitchFamily="34" charset="0"/>
                <a:ea typeface="Montserrat"/>
                <a:cs typeface="Calibri" panose="020F0502020204030204" pitchFamily="34" charset="0"/>
                <a:sym typeface="Montserrat"/>
              </a:rPr>
              <a:t>function name</a:t>
            </a:r>
          </a:p>
        </p:txBody>
      </p:sp>
      <mc:AlternateContent xmlns:mc="http://schemas.openxmlformats.org/markup-compatibility/2006">
        <mc:Choice xmlns:p14="http://schemas.microsoft.com/office/powerpoint/2010/main" Requires="p14">
          <p:contentPart p14:bwMode="auto" r:id="rId2">
            <p14:nvContentPartPr>
              <p14:cNvPr id="9" name="Ink 8"/>
              <p14:cNvContentPartPr/>
              <p14:nvPr/>
            </p14:nvContentPartPr>
            <p14:xfrm>
              <a:off x="4811040" y="3874680"/>
              <a:ext cx="3615840" cy="529920"/>
            </p14:xfrm>
          </p:contentPart>
        </mc:Choice>
        <mc:Fallback>
          <p:pic>
            <p:nvPicPr>
              <p:cNvPr id="9" name="Ink 8"/>
              <p:cNvPicPr/>
              <p:nvPr/>
            </p:nvPicPr>
            <p:blipFill>
              <a:blip r:embed="rId3"/>
              <a:stretch>
                <a:fillRect/>
              </a:stretch>
            </p:blipFill>
            <p:spPr>
              <a:xfrm>
                <a:off x="4798080" y="3863160"/>
                <a:ext cx="3642840" cy="550800"/>
              </a:xfrm>
              <a:prstGeom prst="rect">
                <a:avLst/>
              </a:prstGeom>
            </p:spPr>
          </p:pic>
        </mc:Fallback>
      </mc:AlternateContent>
    </p:spTree>
    <p:extLst>
      <p:ext uri="{BB962C8B-B14F-4D97-AF65-F5344CB8AC3E}">
        <p14:creationId xmlns:p14="http://schemas.microsoft.com/office/powerpoint/2010/main" val="407356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Worksheet</a:t>
            </a:r>
            <a:endParaRPr lang="en-US" dirty="0"/>
          </a:p>
        </p:txBody>
      </p:sp>
      <p:sp>
        <p:nvSpPr>
          <p:cNvPr id="16" name="Content Placeholder 1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Make sure you </a:t>
            </a:r>
            <a:r>
              <a:rPr lang="en-US" i="1" dirty="0" smtClean="0"/>
              <a:t>explain</a:t>
            </a:r>
            <a:r>
              <a:rPr lang="en-US" dirty="0" smtClean="0"/>
              <a:t> why you see what you see!</a:t>
            </a:r>
            <a:endParaRPr lang="en-US" dirty="0"/>
          </a:p>
        </p:txBody>
      </p:sp>
      <p:sp>
        <p:nvSpPr>
          <p:cNvPr id="4" name="Slide Number Placeholder 3"/>
          <p:cNvSpPr>
            <a:spLocks noGrp="1"/>
          </p:cNvSpPr>
          <p:nvPr>
            <p:ph type="sldNum" sz="quarter" idx="10"/>
          </p:nvPr>
        </p:nvSpPr>
        <p:spPr/>
        <p:txBody>
          <a:bodyPr/>
          <a:lstStyle/>
          <a:p>
            <a:fld id="{37866303-46D2-44F8-A27B-474DBFA6799B}" type="slidenum">
              <a:rPr lang="en-US" smtClean="0"/>
              <a:t>12</a:t>
            </a:fld>
            <a:endParaRPr lang="en-US"/>
          </a:p>
        </p:txBody>
      </p:sp>
      <p:sp>
        <p:nvSpPr>
          <p:cNvPr id="5" name="Content Placeholder 2"/>
          <p:cNvSpPr txBox="1">
            <a:spLocks/>
          </p:cNvSpPr>
          <p:nvPr/>
        </p:nvSpPr>
        <p:spPr bwMode="auto">
          <a:xfrm>
            <a:off x="548640" y="1362075"/>
            <a:ext cx="8046720" cy="4480560"/>
          </a:xfrm>
          <a:prstGeom prst="rect">
            <a:avLst/>
          </a:prstGeom>
          <a:noFill/>
          <a:ln w="19050">
            <a:solidFill>
              <a:srgbClr val="4B2A85"/>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4B2A85"/>
              </a:buClr>
              <a:buSzPct val="60000"/>
              <a:buFont typeface="Wingdings" panose="05000000000000000000" pitchFamily="2" charset="2"/>
              <a:buChar char="v"/>
              <a:defRPr sz="2800" b="0">
                <a:solidFill>
                  <a:schemeClr val="tx1"/>
                </a:solidFill>
                <a:latin typeface="Calibri" pitchFamily="34" charset="0"/>
                <a:ea typeface="+mn-ea"/>
                <a:cs typeface="+mn-cs"/>
              </a:defRPr>
            </a:lvl1pPr>
            <a:lvl2pPr marL="649224" indent="-285750" algn="l" rtl="0" eaLnBrk="1" fontAlgn="base" hangingPunct="1">
              <a:spcBef>
                <a:spcPct val="20000"/>
              </a:spcBef>
              <a:spcAft>
                <a:spcPct val="0"/>
              </a:spcAft>
              <a:buClr>
                <a:srgbClr val="4B2A85"/>
              </a:buClr>
              <a:buSzPct val="110000"/>
              <a:buFont typeface="Wingdings" pitchFamily="2" charset="2"/>
              <a:buChar char="§"/>
              <a:defRPr sz="2400">
                <a:solidFill>
                  <a:schemeClr val="tx1"/>
                </a:solidFill>
                <a:latin typeface="Calibri" pitchFamily="34" charset="0"/>
              </a:defRPr>
            </a:lvl2pPr>
            <a:lvl3pPr marL="914400" indent="-228600" algn="l" rtl="0" eaLnBrk="1" fontAlgn="base" hangingPunct="1">
              <a:spcBef>
                <a:spcPct val="20000"/>
              </a:spcBef>
              <a:spcAft>
                <a:spcPct val="0"/>
              </a:spcAft>
              <a:buClr>
                <a:srgbClr val="4B2A85"/>
              </a:buClr>
              <a:buSzPct val="80000"/>
              <a:buFont typeface="Arial" panose="020B0604020202020204" pitchFamily="34" charset="0"/>
              <a:buChar char="•"/>
              <a:defRPr sz="2000">
                <a:solidFill>
                  <a:schemeClr val="tx1"/>
                </a:solidFill>
                <a:latin typeface="Calibri" pitchFamily="34" charset="0"/>
              </a:defRPr>
            </a:lvl3pPr>
            <a:lvl4pPr marL="1170432" indent="-228600" algn="l" rtl="0" eaLnBrk="1" fontAlgn="base" hangingPunct="1">
              <a:spcBef>
                <a:spcPct val="20000"/>
              </a:spcBef>
              <a:spcAft>
                <a:spcPct val="0"/>
              </a:spcAft>
              <a:buClr>
                <a:srgbClr val="4B2A85"/>
              </a:buClr>
              <a:buChar char="–"/>
              <a:defRPr sz="2000">
                <a:solidFill>
                  <a:schemeClr val="tx1"/>
                </a:solidFill>
                <a:latin typeface="Calibri" pitchFamily="34" charset="0"/>
              </a:defRPr>
            </a:lvl4pPr>
            <a:lvl5pPr marL="1444752" indent="-228600" algn="l" rtl="0" eaLnBrk="1" fontAlgn="base" hangingPunct="1">
              <a:spcBef>
                <a:spcPct val="20000"/>
              </a:spcBef>
              <a:spcAft>
                <a:spcPct val="0"/>
              </a:spcAft>
              <a:buClr>
                <a:srgbClr val="4B2A85"/>
              </a:buClr>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spcBef>
                <a:spcPts val="0"/>
              </a:spcBef>
              <a:buFont typeface="Wingdings" panose="05000000000000000000" pitchFamily="2" charset="2"/>
              <a:buNone/>
            </a:pPr>
            <a:r>
              <a:rPr lang="en-US" sz="2000" kern="0" smtClean="0">
                <a:solidFill>
                  <a:srgbClr val="369B80"/>
                </a:solidFill>
                <a:latin typeface="Source Code Pro" panose="020B0509030403020204" pitchFamily="49" charset="0"/>
              </a:rPr>
              <a:t>void</a:t>
            </a:r>
            <a:r>
              <a:rPr lang="en-US" sz="2000" kern="0" smtClean="0">
                <a:latin typeface="Source Code Pro" panose="020B0509030403020204" pitchFamily="49" charset="0"/>
              </a:rPr>
              <a:t> </a:t>
            </a:r>
            <a:r>
              <a:rPr lang="en-US" sz="2000" b="1" kern="0" smtClean="0">
                <a:solidFill>
                  <a:srgbClr val="006699"/>
                </a:solidFill>
                <a:latin typeface="Source Code Pro" panose="020B0509030403020204" pitchFamily="49" charset="0"/>
              </a:rPr>
              <a:t>setup</a:t>
            </a:r>
            <a:r>
              <a:rPr lang="en-US" sz="2000" kern="0" smtClean="0">
                <a:latin typeface="Source Code Pro" panose="020B0509030403020204" pitchFamily="49" charset="0"/>
              </a:rPr>
              <a:t>() {</a:t>
            </a:r>
          </a:p>
          <a:p>
            <a:pPr marL="0" indent="0">
              <a:spcBef>
                <a:spcPts val="0"/>
              </a:spcBef>
              <a:buFont typeface="Wingdings" panose="05000000000000000000" pitchFamily="2" charset="2"/>
              <a:buNone/>
            </a:pPr>
            <a:r>
              <a:rPr lang="en-US" sz="2000" kern="0" smtClean="0">
                <a:latin typeface="Source Code Pro" panose="020B0509030403020204" pitchFamily="49" charset="0"/>
              </a:rPr>
              <a:t>  </a:t>
            </a:r>
            <a:r>
              <a:rPr lang="en-US" sz="2000" kern="0" smtClean="0">
                <a:solidFill>
                  <a:srgbClr val="006699"/>
                </a:solidFill>
                <a:latin typeface="Source Code Pro" panose="020B0509030403020204" pitchFamily="49" charset="0"/>
              </a:rPr>
              <a:t>size</a:t>
            </a:r>
            <a:r>
              <a:rPr lang="en-US" sz="2000" kern="0" smtClean="0">
                <a:latin typeface="Source Code Pro" panose="020B0509030403020204" pitchFamily="49" charset="0"/>
              </a:rPr>
              <a:t>(500, 500);</a:t>
            </a:r>
          </a:p>
          <a:p>
            <a:pPr marL="0" indent="0">
              <a:spcBef>
                <a:spcPts val="0"/>
              </a:spcBef>
              <a:buFont typeface="Wingdings" panose="05000000000000000000" pitchFamily="2" charset="2"/>
              <a:buNone/>
            </a:pPr>
            <a:r>
              <a:rPr lang="en-US" sz="2000" kern="0" smtClean="0">
                <a:latin typeface="Source Code Pro" panose="020B0509030403020204" pitchFamily="49" charset="0"/>
              </a:rPr>
              <a:t>}</a:t>
            </a:r>
          </a:p>
          <a:p>
            <a:pPr marL="0" indent="0">
              <a:spcBef>
                <a:spcPts val="0"/>
              </a:spcBef>
              <a:buFont typeface="Wingdings" panose="05000000000000000000" pitchFamily="2" charset="2"/>
              <a:buNone/>
            </a:pPr>
            <a:endParaRPr lang="en-US" sz="2000" kern="0" smtClean="0">
              <a:latin typeface="Source Code Pro" panose="020B0509030403020204" pitchFamily="49" charset="0"/>
            </a:endParaRPr>
          </a:p>
          <a:p>
            <a:pPr marL="0" indent="0">
              <a:spcBef>
                <a:spcPts val="0"/>
              </a:spcBef>
              <a:buFont typeface="Wingdings" panose="05000000000000000000" pitchFamily="2" charset="2"/>
              <a:buNone/>
            </a:pPr>
            <a:r>
              <a:rPr lang="en-US" sz="2000" kern="0" smtClean="0">
                <a:solidFill>
                  <a:srgbClr val="369B80"/>
                </a:solidFill>
                <a:latin typeface="Source Code Pro" panose="020B0509030403020204" pitchFamily="49" charset="0"/>
              </a:rPr>
              <a:t>void</a:t>
            </a:r>
            <a:r>
              <a:rPr lang="en-US" sz="2000" kern="0" smtClean="0">
                <a:latin typeface="Source Code Pro" panose="020B0509030403020204" pitchFamily="49" charset="0"/>
              </a:rPr>
              <a:t> </a:t>
            </a:r>
            <a:r>
              <a:rPr lang="en-US" sz="2000" b="1" kern="0" smtClean="0">
                <a:solidFill>
                  <a:srgbClr val="006699"/>
                </a:solidFill>
                <a:latin typeface="Source Code Pro" panose="020B0509030403020204" pitchFamily="49" charset="0"/>
              </a:rPr>
              <a:t>draw</a:t>
            </a:r>
            <a:r>
              <a:rPr lang="en-US" sz="2000" kern="0" smtClean="0">
                <a:latin typeface="Source Code Pro" panose="020B0509030403020204" pitchFamily="49" charset="0"/>
              </a:rPr>
              <a:t>() {</a:t>
            </a:r>
          </a:p>
          <a:p>
            <a:pPr marL="0" indent="0">
              <a:spcBef>
                <a:spcPts val="0"/>
              </a:spcBef>
              <a:buFont typeface="Wingdings" panose="05000000000000000000" pitchFamily="2" charset="2"/>
              <a:buNone/>
            </a:pPr>
            <a:r>
              <a:rPr lang="en-US" sz="2000" kern="0" smtClean="0">
                <a:latin typeface="Source Code Pro" panose="020B0509030403020204" pitchFamily="49" charset="0"/>
              </a:rPr>
              <a:t>  drawHouse(70, 10);</a:t>
            </a:r>
          </a:p>
          <a:p>
            <a:pPr marL="0" indent="0">
              <a:spcBef>
                <a:spcPts val="0"/>
              </a:spcBef>
              <a:buFont typeface="Wingdings" panose="05000000000000000000" pitchFamily="2" charset="2"/>
              <a:buNone/>
            </a:pPr>
            <a:r>
              <a:rPr lang="en-US" sz="2000" kern="0" smtClean="0">
                <a:latin typeface="Source Code Pro" panose="020B0509030403020204" pitchFamily="49" charset="0"/>
              </a:rPr>
              <a:t>}</a:t>
            </a:r>
          </a:p>
          <a:p>
            <a:pPr marL="0" indent="0">
              <a:spcBef>
                <a:spcPts val="0"/>
              </a:spcBef>
              <a:buFont typeface="Wingdings" panose="05000000000000000000" pitchFamily="2" charset="2"/>
              <a:buNone/>
            </a:pPr>
            <a:endParaRPr lang="en-US" sz="2000" kern="0" smtClean="0">
              <a:latin typeface="Source Code Pro" panose="020B0509030403020204" pitchFamily="49" charset="0"/>
            </a:endParaRPr>
          </a:p>
          <a:p>
            <a:pPr marL="0" indent="0">
              <a:spcBef>
                <a:spcPts val="0"/>
              </a:spcBef>
              <a:buFont typeface="Wingdings" panose="05000000000000000000" pitchFamily="2" charset="2"/>
              <a:buNone/>
            </a:pPr>
            <a:r>
              <a:rPr lang="en-US" sz="2000" kern="0" smtClean="0">
                <a:solidFill>
                  <a:srgbClr val="369B80"/>
                </a:solidFill>
                <a:latin typeface="Source Code Pro" panose="020B0509030403020204" pitchFamily="49" charset="0"/>
              </a:rPr>
              <a:t>void</a:t>
            </a:r>
            <a:r>
              <a:rPr lang="en-US" sz="2000" kern="0" smtClean="0">
                <a:latin typeface="Source Code Pro" panose="020B0509030403020204" pitchFamily="49" charset="0"/>
              </a:rPr>
              <a:t> drawHouse(</a:t>
            </a:r>
            <a:r>
              <a:rPr lang="en-US" sz="2000" kern="0" smtClean="0">
                <a:solidFill>
                  <a:srgbClr val="E2661A"/>
                </a:solidFill>
                <a:latin typeface="Source Code Pro" panose="020B0509030403020204" pitchFamily="49" charset="0"/>
              </a:rPr>
              <a:t>int</a:t>
            </a:r>
            <a:r>
              <a:rPr lang="en-US" sz="2000" kern="0" smtClean="0">
                <a:latin typeface="Source Code Pro" panose="020B0509030403020204" pitchFamily="49" charset="0"/>
              </a:rPr>
              <a:t> x, </a:t>
            </a:r>
            <a:r>
              <a:rPr lang="en-US" sz="2000" kern="0" smtClean="0">
                <a:solidFill>
                  <a:srgbClr val="E2661A"/>
                </a:solidFill>
                <a:latin typeface="Source Code Pro" panose="020B0509030403020204" pitchFamily="49" charset="0"/>
              </a:rPr>
              <a:t>int </a:t>
            </a:r>
            <a:r>
              <a:rPr lang="en-US" sz="2000" kern="0" smtClean="0">
                <a:latin typeface="Source Code Pro" panose="020B0509030403020204" pitchFamily="49" charset="0"/>
              </a:rPr>
              <a:t>y) {</a:t>
            </a:r>
          </a:p>
          <a:p>
            <a:pPr marL="0" indent="0">
              <a:spcBef>
                <a:spcPts val="0"/>
              </a:spcBef>
              <a:buFont typeface="Wingdings" panose="05000000000000000000" pitchFamily="2" charset="2"/>
              <a:buNone/>
            </a:pPr>
            <a:r>
              <a:rPr lang="en-US" sz="2000" kern="0" smtClean="0">
                <a:latin typeface="Source Code Pro" panose="020B0509030403020204" pitchFamily="49" charset="0"/>
              </a:rPr>
              <a:t>  </a:t>
            </a:r>
            <a:r>
              <a:rPr lang="en-US" sz="2000" kern="0" smtClean="0">
                <a:solidFill>
                  <a:srgbClr val="006699"/>
                </a:solidFill>
                <a:latin typeface="Source Code Pro" panose="020B0509030403020204" pitchFamily="49" charset="0"/>
              </a:rPr>
              <a:t>triangle</a:t>
            </a:r>
            <a:r>
              <a:rPr lang="en-US" sz="2000" kern="0" smtClean="0">
                <a:latin typeface="Source Code Pro" panose="020B0509030403020204" pitchFamily="49" charset="0"/>
              </a:rPr>
              <a:t>(x, y, x-40, y+40, x+40, y+40);  </a:t>
            </a:r>
            <a:r>
              <a:rPr lang="en-US" sz="2000" kern="0" smtClean="0">
                <a:solidFill>
                  <a:srgbClr val="5A5A5A"/>
                </a:solidFill>
                <a:latin typeface="Source Code Pro" panose="020B0509030403020204" pitchFamily="49" charset="0"/>
              </a:rPr>
              <a:t>// roof</a:t>
            </a:r>
          </a:p>
          <a:p>
            <a:pPr marL="0" indent="0">
              <a:spcBef>
                <a:spcPts val="0"/>
              </a:spcBef>
              <a:buFont typeface="Wingdings" panose="05000000000000000000" pitchFamily="2" charset="2"/>
              <a:buNone/>
            </a:pPr>
            <a:r>
              <a:rPr lang="en-US" sz="2000" kern="0" smtClean="0">
                <a:latin typeface="Source Code Pro" panose="020B0509030403020204" pitchFamily="49" charset="0"/>
              </a:rPr>
              <a:t>  </a:t>
            </a:r>
            <a:r>
              <a:rPr lang="en-US" sz="2000" kern="0" smtClean="0">
                <a:solidFill>
                  <a:srgbClr val="006699"/>
                </a:solidFill>
                <a:latin typeface="Source Code Pro" panose="020B0509030403020204" pitchFamily="49" charset="0"/>
              </a:rPr>
              <a:t>rect</a:t>
            </a:r>
            <a:r>
              <a:rPr lang="en-US" sz="2000" kern="0" smtClean="0">
                <a:latin typeface="Source Code Pro" panose="020B0509030403020204" pitchFamily="49" charset="0"/>
              </a:rPr>
              <a:t>(x-40, y+40, 80, 80);                </a:t>
            </a:r>
            <a:r>
              <a:rPr lang="en-US" sz="2000" kern="0" smtClean="0">
                <a:solidFill>
                  <a:srgbClr val="5A5A5A"/>
                </a:solidFill>
                <a:latin typeface="Source Code Pro" panose="020B0509030403020204" pitchFamily="49" charset="0"/>
              </a:rPr>
              <a:t>// walls</a:t>
            </a:r>
          </a:p>
          <a:p>
            <a:pPr marL="0" indent="0">
              <a:spcBef>
                <a:spcPts val="0"/>
              </a:spcBef>
              <a:buFont typeface="Wingdings" panose="05000000000000000000" pitchFamily="2" charset="2"/>
              <a:buNone/>
            </a:pPr>
            <a:r>
              <a:rPr lang="en-US" sz="2000" kern="0" smtClean="0">
                <a:latin typeface="Source Code Pro" panose="020B0509030403020204" pitchFamily="49" charset="0"/>
              </a:rPr>
              <a:t>  </a:t>
            </a:r>
            <a:r>
              <a:rPr lang="en-US" sz="2000" kern="0" smtClean="0">
                <a:solidFill>
                  <a:srgbClr val="006699"/>
                </a:solidFill>
                <a:latin typeface="Source Code Pro" panose="020B0509030403020204" pitchFamily="49" charset="0"/>
              </a:rPr>
              <a:t>rect</a:t>
            </a:r>
            <a:r>
              <a:rPr lang="en-US" sz="2000" kern="0" smtClean="0">
                <a:latin typeface="Source Code Pro" panose="020B0509030403020204" pitchFamily="49" charset="0"/>
              </a:rPr>
              <a:t>(x+10, y+80, 20, 40);                </a:t>
            </a:r>
            <a:r>
              <a:rPr lang="en-US" sz="2000" kern="0" smtClean="0">
                <a:solidFill>
                  <a:srgbClr val="5A5A5A"/>
                </a:solidFill>
                <a:latin typeface="Source Code Pro" panose="020B0509030403020204" pitchFamily="49" charset="0"/>
              </a:rPr>
              <a:t>// door</a:t>
            </a:r>
          </a:p>
          <a:p>
            <a:pPr marL="0" indent="0">
              <a:spcBef>
                <a:spcPts val="0"/>
              </a:spcBef>
              <a:buFont typeface="Wingdings" panose="05000000000000000000" pitchFamily="2" charset="2"/>
              <a:buNone/>
            </a:pPr>
            <a:r>
              <a:rPr lang="en-US" sz="2000" kern="0" smtClean="0">
                <a:latin typeface="Source Code Pro" panose="020B0509030403020204" pitchFamily="49" charset="0"/>
              </a:rPr>
              <a:t>  </a:t>
            </a:r>
            <a:r>
              <a:rPr lang="en-US" sz="2000" kern="0" smtClean="0">
                <a:solidFill>
                  <a:srgbClr val="369B80"/>
                </a:solidFill>
                <a:latin typeface="Source Code Pro" panose="020B0509030403020204" pitchFamily="49" charset="0"/>
              </a:rPr>
              <a:t>return</a:t>
            </a:r>
            <a:r>
              <a:rPr lang="en-US" sz="2000" kern="0" smtClean="0">
                <a:latin typeface="Source Code Pro" panose="020B0509030403020204" pitchFamily="49" charset="0"/>
              </a:rPr>
              <a:t>;</a:t>
            </a:r>
          </a:p>
          <a:p>
            <a:pPr marL="0" indent="0">
              <a:spcBef>
                <a:spcPts val="0"/>
              </a:spcBef>
              <a:buFont typeface="Wingdings" panose="05000000000000000000" pitchFamily="2" charset="2"/>
              <a:buNone/>
            </a:pPr>
            <a:r>
              <a:rPr lang="en-US" sz="2000" kern="0" smtClean="0">
                <a:latin typeface="Source Code Pro" panose="020B0509030403020204" pitchFamily="49" charset="0"/>
              </a:rPr>
              <a:t>}</a:t>
            </a:r>
          </a:p>
          <a:p>
            <a:pPr marL="0" indent="0">
              <a:spcBef>
                <a:spcPts val="0"/>
              </a:spcBef>
              <a:buFont typeface="Wingdings" panose="05000000000000000000" pitchFamily="2" charset="2"/>
              <a:buNone/>
            </a:pPr>
            <a:endParaRPr lang="en-US" sz="2000" kern="0" dirty="0">
              <a:latin typeface="Source Code Pro" panose="020B0509030403020204" pitchFamily="49" charset="0"/>
            </a:endParaRPr>
          </a:p>
        </p:txBody>
      </p:sp>
      <p:sp>
        <p:nvSpPr>
          <p:cNvPr id="6" name="Shape 130"/>
          <p:cNvSpPr txBox="1"/>
          <p:nvPr/>
        </p:nvSpPr>
        <p:spPr>
          <a:xfrm>
            <a:off x="146893" y="3366655"/>
            <a:ext cx="1607056" cy="457200"/>
          </a:xfrm>
          <a:prstGeom prst="rect">
            <a:avLst/>
          </a:prstGeom>
          <a:noFill/>
          <a:ln>
            <a:noFill/>
          </a:ln>
        </p:spPr>
        <p:txBody>
          <a:bodyPr lIns="91425" tIns="45720" rIns="91425" bIns="45720" anchor="t" anchorCtr="0">
            <a:noAutofit/>
          </a:bodyPr>
          <a:lstStyle/>
          <a:p>
            <a:pPr lvl="0" algn="ctr">
              <a:spcBef>
                <a:spcPts val="0"/>
              </a:spcBef>
              <a:buNone/>
            </a:pPr>
            <a:r>
              <a:rPr lang="en-US" sz="2400" dirty="0">
                <a:solidFill>
                  <a:srgbClr val="FF0000"/>
                </a:solidFill>
                <a:latin typeface="Calibri" panose="020F0502020204030204" pitchFamily="34" charset="0"/>
                <a:cs typeface="Calibri" panose="020F0502020204030204" pitchFamily="34" charset="0"/>
                <a:sym typeface="Montserrat"/>
              </a:rPr>
              <a:t>return type</a:t>
            </a:r>
          </a:p>
        </p:txBody>
      </p:sp>
      <p:sp>
        <p:nvSpPr>
          <p:cNvPr id="7" name="Shape 129"/>
          <p:cNvSpPr/>
          <p:nvPr/>
        </p:nvSpPr>
        <p:spPr>
          <a:xfrm>
            <a:off x="592974" y="3786618"/>
            <a:ext cx="714894" cy="427167"/>
          </a:xfrm>
          <a:prstGeom prst="ellipse">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140"/>
          <p:cNvSpPr/>
          <p:nvPr/>
        </p:nvSpPr>
        <p:spPr>
          <a:xfrm>
            <a:off x="1307868" y="3787279"/>
            <a:ext cx="1490785" cy="429768"/>
          </a:xfrm>
          <a:prstGeom prst="ellipse">
            <a:avLst/>
          </a:prstGeom>
          <a:noFill/>
          <a:ln w="38100" cap="flat" cmpd="sng">
            <a:solidFill>
              <a:srgbClr val="00B0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141"/>
          <p:cNvSpPr txBox="1"/>
          <p:nvPr/>
        </p:nvSpPr>
        <p:spPr>
          <a:xfrm>
            <a:off x="955980" y="3200400"/>
            <a:ext cx="2194560" cy="457200"/>
          </a:xfrm>
          <a:prstGeom prst="rect">
            <a:avLst/>
          </a:prstGeom>
          <a:noFill/>
          <a:ln>
            <a:noFill/>
          </a:ln>
        </p:spPr>
        <p:txBody>
          <a:bodyPr lIns="91425" tIns="45720" rIns="91425" bIns="45720" anchor="t" anchorCtr="0">
            <a:noAutofit/>
          </a:bodyPr>
          <a:lstStyle/>
          <a:p>
            <a:pPr lvl="0" algn="ctr" rtl="0">
              <a:spcBef>
                <a:spcPts val="0"/>
              </a:spcBef>
              <a:buNone/>
            </a:pPr>
            <a:r>
              <a:rPr lang="en-US" sz="2400" dirty="0">
                <a:solidFill>
                  <a:srgbClr val="00B050"/>
                </a:solidFill>
                <a:latin typeface="Calibri" panose="020F0502020204030204" pitchFamily="34" charset="0"/>
                <a:ea typeface="Montserrat"/>
                <a:cs typeface="Calibri" panose="020F0502020204030204" pitchFamily="34" charset="0"/>
                <a:sym typeface="Montserrat"/>
              </a:rPr>
              <a:t>function name</a:t>
            </a:r>
          </a:p>
        </p:txBody>
      </p:sp>
      <p:sp>
        <p:nvSpPr>
          <p:cNvPr id="10" name="Shape 151"/>
          <p:cNvSpPr/>
          <p:nvPr/>
        </p:nvSpPr>
        <p:spPr>
          <a:xfrm>
            <a:off x="2834603" y="3776472"/>
            <a:ext cx="2011680" cy="457200"/>
          </a:xfrm>
          <a:prstGeom prst="ellipse">
            <a:avLst/>
          </a:prstGeom>
          <a:noFill/>
          <a:ln w="3810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52"/>
          <p:cNvSpPr txBox="1"/>
          <p:nvPr/>
        </p:nvSpPr>
        <p:spPr>
          <a:xfrm>
            <a:off x="2951034" y="3363393"/>
            <a:ext cx="1828800" cy="457200"/>
          </a:xfrm>
          <a:prstGeom prst="rect">
            <a:avLst/>
          </a:prstGeom>
          <a:noFill/>
          <a:ln>
            <a:noFill/>
          </a:ln>
        </p:spPr>
        <p:txBody>
          <a:bodyPr lIns="91425" tIns="45720" rIns="91425" bIns="45720" anchor="t" anchorCtr="0">
            <a:noAutofit/>
          </a:bodyPr>
          <a:lstStyle/>
          <a:p>
            <a:pPr lvl="0" algn="ctr" rtl="0">
              <a:spcBef>
                <a:spcPts val="0"/>
              </a:spcBef>
              <a:buNone/>
            </a:pPr>
            <a:r>
              <a:rPr lang="en-US" sz="2400" dirty="0">
                <a:solidFill>
                  <a:srgbClr val="FF00FF"/>
                </a:solidFill>
                <a:latin typeface="Calibri" panose="020F0502020204030204" pitchFamily="34" charset="0"/>
                <a:ea typeface="Montserrat"/>
                <a:cs typeface="Calibri" panose="020F0502020204030204" pitchFamily="34" charset="0"/>
                <a:sym typeface="Montserrat"/>
              </a:rPr>
              <a:t>parameters</a:t>
            </a:r>
          </a:p>
        </p:txBody>
      </p:sp>
      <p:sp>
        <p:nvSpPr>
          <p:cNvPr id="12" name="Shape 162"/>
          <p:cNvSpPr txBox="1"/>
          <p:nvPr/>
        </p:nvSpPr>
        <p:spPr>
          <a:xfrm>
            <a:off x="4705018" y="3366655"/>
            <a:ext cx="881149" cy="429768"/>
          </a:xfrm>
          <a:prstGeom prst="rect">
            <a:avLst/>
          </a:prstGeom>
          <a:noFill/>
          <a:ln>
            <a:noFill/>
          </a:ln>
        </p:spPr>
        <p:txBody>
          <a:bodyPr lIns="91425" tIns="45720" rIns="91425" bIns="45720" anchor="t" anchorCtr="0">
            <a:noAutofit/>
          </a:bodyPr>
          <a:lstStyle/>
          <a:p>
            <a:pPr lvl="0" algn="ctr" rtl="0">
              <a:spcBef>
                <a:spcPts val="0"/>
              </a:spcBef>
              <a:buNone/>
            </a:pPr>
            <a:r>
              <a:rPr lang="en-US" sz="2400" dirty="0">
                <a:solidFill>
                  <a:srgbClr val="00B0F0"/>
                </a:solidFill>
                <a:latin typeface="Calibri" panose="020F0502020204030204" pitchFamily="34" charset="0"/>
                <a:ea typeface="Montserrat"/>
                <a:cs typeface="Calibri" panose="020F0502020204030204" pitchFamily="34" charset="0"/>
                <a:sym typeface="Montserrat"/>
              </a:rPr>
              <a:t>body</a:t>
            </a:r>
          </a:p>
        </p:txBody>
      </p:sp>
      <p:sp>
        <p:nvSpPr>
          <p:cNvPr id="13" name="Shape 164"/>
          <p:cNvSpPr/>
          <p:nvPr/>
        </p:nvSpPr>
        <p:spPr>
          <a:xfrm>
            <a:off x="4988828" y="3823855"/>
            <a:ext cx="313531" cy="366012"/>
          </a:xfrm>
          <a:prstGeom prst="roundRect">
            <a:avLst>
              <a:gd name="adj" fmla="val 16667"/>
            </a:avLst>
          </a:prstGeom>
          <a:noFill/>
          <a:ln w="38100" cap="flat" cmpd="sng">
            <a:solidFill>
              <a:srgbClr val="00B0F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51"/>
          <p:cNvSpPr/>
          <p:nvPr/>
        </p:nvSpPr>
        <p:spPr>
          <a:xfrm>
            <a:off x="781430" y="2914506"/>
            <a:ext cx="3003631" cy="365760"/>
          </a:xfrm>
          <a:prstGeom prst="ellipse">
            <a:avLst/>
          </a:prstGeom>
          <a:noFill/>
          <a:ln w="38100" cap="flat" cmpd="sng">
            <a:solidFill>
              <a:srgbClr val="FFC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2"/>
          <p:cNvSpPr txBox="1"/>
          <p:nvPr/>
        </p:nvSpPr>
        <p:spPr>
          <a:xfrm>
            <a:off x="3657600" y="2658474"/>
            <a:ext cx="1828800" cy="457200"/>
          </a:xfrm>
          <a:prstGeom prst="rect">
            <a:avLst/>
          </a:prstGeom>
          <a:noFill/>
          <a:ln>
            <a:noFill/>
          </a:ln>
        </p:spPr>
        <p:txBody>
          <a:bodyPr lIns="91425" tIns="45720" rIns="91425" bIns="45720" anchor="t" anchorCtr="0">
            <a:noAutofit/>
          </a:bodyPr>
          <a:lstStyle/>
          <a:p>
            <a:pPr lvl="0" algn="ctr" rtl="0">
              <a:spcBef>
                <a:spcPts val="0"/>
              </a:spcBef>
              <a:buNone/>
            </a:pPr>
            <a:r>
              <a:rPr lang="en-US" sz="2400" dirty="0" smtClean="0">
                <a:solidFill>
                  <a:srgbClr val="FFC000"/>
                </a:solidFill>
                <a:latin typeface="Calibri" panose="020F0502020204030204" pitchFamily="34" charset="0"/>
                <a:ea typeface="Montserrat"/>
                <a:cs typeface="Calibri" panose="020F0502020204030204" pitchFamily="34" charset="0"/>
                <a:sym typeface="Montserrat"/>
              </a:rPr>
              <a:t>function call</a:t>
            </a:r>
            <a:endParaRPr lang="en-US" sz="2400" dirty="0">
              <a:solidFill>
                <a:srgbClr val="FFC000"/>
              </a:solidFill>
              <a:latin typeface="Calibri" panose="020F0502020204030204" pitchFamily="34" charset="0"/>
              <a:ea typeface="Montserrat"/>
              <a:cs typeface="Calibri" panose="020F0502020204030204" pitchFamily="34" charset="0"/>
              <a:sym typeface="Montserrat"/>
            </a:endParaRPr>
          </a:p>
        </p:txBody>
      </p:sp>
      <mc:AlternateContent xmlns:mc="http://schemas.openxmlformats.org/markup-compatibility/2006">
        <mc:Choice xmlns:p14="http://schemas.microsoft.com/office/powerpoint/2010/main" Requires="p14">
          <p:contentPart p14:bwMode="auto" r:id="rId2">
            <p14:nvContentPartPr>
              <p14:cNvPr id="17" name="Ink 16"/>
              <p14:cNvContentPartPr/>
              <p14:nvPr/>
            </p14:nvContentPartPr>
            <p14:xfrm>
              <a:off x="-19800" y="2991960"/>
              <a:ext cx="1092240" cy="2380680"/>
            </p14:xfrm>
          </p:contentPart>
        </mc:Choice>
        <mc:Fallback>
          <p:pic>
            <p:nvPicPr>
              <p:cNvPr id="17" name="Ink 16"/>
              <p:cNvPicPr/>
              <p:nvPr/>
            </p:nvPicPr>
            <p:blipFill>
              <a:blip r:embed="rId3"/>
              <a:stretch>
                <a:fillRect/>
              </a:stretch>
            </p:blipFill>
            <p:spPr>
              <a:xfrm>
                <a:off x="-33840" y="2979360"/>
                <a:ext cx="1114200" cy="2404800"/>
              </a:xfrm>
              <a:prstGeom prst="rect">
                <a:avLst/>
              </a:prstGeom>
            </p:spPr>
          </p:pic>
        </mc:Fallback>
      </mc:AlternateContent>
    </p:spTree>
    <p:extLst>
      <p:ext uri="{BB962C8B-B14F-4D97-AF65-F5344CB8AC3E}">
        <p14:creationId xmlns:p14="http://schemas.microsoft.com/office/powerpoint/2010/main" val="4261944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Donatello as a </a:t>
            </a:r>
            <a:r>
              <a:rPr lang="en-US" dirty="0" smtClean="0"/>
              <a:t>Function</a:t>
            </a:r>
            <a:endParaRPr lang="en-US" dirty="0"/>
          </a:p>
        </p:txBody>
      </p:sp>
      <p:sp>
        <p:nvSpPr>
          <p:cNvPr id="5" name="Slide Number Placeholder 4"/>
          <p:cNvSpPr>
            <a:spLocks noGrp="1"/>
          </p:cNvSpPr>
          <p:nvPr>
            <p:ph type="sldNum" sz="quarter" idx="10"/>
          </p:nvPr>
        </p:nvSpPr>
        <p:spPr/>
        <p:txBody>
          <a:bodyPr/>
          <a:lstStyle/>
          <a:p>
            <a:fld id="{37866303-46D2-44F8-A27B-474DBFA6799B}" type="slidenum">
              <a:rPr lang="en-US" smtClean="0"/>
              <a:t>13</a:t>
            </a:fld>
            <a:endParaRPr lang="en-US"/>
          </a:p>
        </p:txBody>
      </p:sp>
      <p:sp>
        <p:nvSpPr>
          <p:cNvPr id="8" name="TextBox 7"/>
          <p:cNvSpPr txBox="1"/>
          <p:nvPr/>
        </p:nvSpPr>
        <p:spPr>
          <a:xfrm>
            <a:off x="1280160" y="1371600"/>
            <a:ext cx="6583680" cy="4801314"/>
          </a:xfrm>
          <a:prstGeom prst="rect">
            <a:avLst/>
          </a:prstGeom>
          <a:solidFill>
            <a:schemeClr val="bg1"/>
          </a:solidFill>
          <a:ln w="19050">
            <a:solidFill>
              <a:srgbClr val="4B2A85"/>
            </a:solidFill>
          </a:ln>
        </p:spPr>
        <p:txBody>
          <a:bodyPr wrap="square" rtlCol="0">
            <a:spAutoFit/>
          </a:bodyPr>
          <a:lstStyle/>
          <a:p>
            <a:r>
              <a:rPr lang="en-US" dirty="0" smtClean="0">
                <a:solidFill>
                  <a:srgbClr val="5A5A5A"/>
                </a:solidFill>
                <a:latin typeface="Source Code Pro" panose="020B0509030403020204" pitchFamily="49" charset="0"/>
              </a:rPr>
              <a:t>// draw Donatello</a:t>
            </a:r>
          </a:p>
          <a:p>
            <a:r>
              <a:rPr lang="en-US" dirty="0" smtClean="0">
                <a:solidFill>
                  <a:srgbClr val="369B80"/>
                </a:solidFill>
                <a:latin typeface="Source Code Pro" panose="020B0509030403020204" pitchFamily="49" charset="0"/>
              </a:rPr>
              <a:t>void </a:t>
            </a:r>
            <a:r>
              <a:rPr lang="en-US" dirty="0" err="1" smtClean="0">
                <a:latin typeface="Source Code Pro" panose="020B0509030403020204" pitchFamily="49" charset="0"/>
              </a:rPr>
              <a:t>drawDon</a:t>
            </a:r>
            <a:r>
              <a:rPr lang="en-US" dirty="0" smtClean="0">
                <a:latin typeface="Source Code Pro" panose="020B0509030403020204" pitchFamily="49" charset="0"/>
              </a:rPr>
              <a:t>() </a:t>
            </a:r>
            <a:r>
              <a:rPr lang="en-US" dirty="0">
                <a:latin typeface="Source Code Pro" panose="020B0509030403020204" pitchFamily="49" charset="0"/>
              </a:rPr>
              <a:t>{</a:t>
            </a:r>
          </a:p>
          <a:p>
            <a:r>
              <a:rPr lang="en-US" dirty="0">
                <a:latin typeface="Source Code Pro" panose="020B0509030403020204" pitchFamily="49" charset="0"/>
              </a:rPr>
              <a:t>  </a:t>
            </a:r>
            <a:r>
              <a:rPr lang="en-US" dirty="0">
                <a:solidFill>
                  <a:srgbClr val="006699"/>
                </a:solidFill>
                <a:latin typeface="Source Code Pro" panose="020B0509030403020204" pitchFamily="49" charset="0"/>
              </a:rPr>
              <a:t>fill</a:t>
            </a:r>
            <a:r>
              <a:rPr lang="en-US" dirty="0">
                <a:latin typeface="Source Code Pro" panose="020B0509030403020204" pitchFamily="49" charset="0"/>
              </a:rPr>
              <a:t>(0, 100, 0);           </a:t>
            </a:r>
            <a:r>
              <a:rPr lang="en-US" dirty="0">
                <a:solidFill>
                  <a:srgbClr val="5A5A5A"/>
                </a:solidFill>
                <a:latin typeface="Source Code Pro" panose="020B0509030403020204" pitchFamily="49" charset="0"/>
              </a:rPr>
              <a:t>// dark green</a:t>
            </a:r>
          </a:p>
          <a:p>
            <a:r>
              <a:rPr lang="en-US" dirty="0">
                <a:latin typeface="Source Code Pro" panose="020B0509030403020204" pitchFamily="49" charset="0"/>
              </a:rPr>
              <a:t>  </a:t>
            </a:r>
            <a:r>
              <a:rPr lang="en-US" dirty="0" err="1">
                <a:solidFill>
                  <a:srgbClr val="006699"/>
                </a:solidFill>
                <a:latin typeface="Source Code Pro" panose="020B0509030403020204" pitchFamily="49" charset="0"/>
              </a:rPr>
              <a:t>rect</a:t>
            </a:r>
            <a:r>
              <a:rPr lang="en-US" dirty="0">
                <a:latin typeface="Source Code Pro" panose="020B0509030403020204" pitchFamily="49" charset="0"/>
              </a:rPr>
              <a:t>(</a:t>
            </a:r>
            <a:r>
              <a:rPr lang="en-US" dirty="0" err="1">
                <a:latin typeface="Source Code Pro" panose="020B0509030403020204" pitchFamily="49" charset="0"/>
              </a:rPr>
              <a:t>x_pos</a:t>
            </a:r>
            <a:r>
              <a:rPr lang="en-US" dirty="0">
                <a:latin typeface="Source Code Pro" panose="020B0509030403020204" pitchFamily="49" charset="0"/>
              </a:rPr>
              <a:t>, 182, 40, 15);  </a:t>
            </a:r>
            <a:r>
              <a:rPr lang="en-US" dirty="0" smtClean="0">
                <a:solidFill>
                  <a:srgbClr val="5A5A5A"/>
                </a:solidFill>
                <a:latin typeface="Source Code Pro" panose="020B0509030403020204" pitchFamily="49" charset="0"/>
              </a:rPr>
              <a:t>// </a:t>
            </a:r>
            <a:r>
              <a:rPr lang="en-US" dirty="0">
                <a:solidFill>
                  <a:srgbClr val="5A5A5A"/>
                </a:solidFill>
                <a:latin typeface="Source Code Pro" panose="020B0509030403020204" pitchFamily="49" charset="0"/>
              </a:rPr>
              <a:t>top of head</a:t>
            </a:r>
          </a:p>
          <a:p>
            <a:endParaRPr lang="en-US" dirty="0">
              <a:latin typeface="Source Code Pro" panose="020B0509030403020204" pitchFamily="49" charset="0"/>
            </a:endParaRPr>
          </a:p>
          <a:p>
            <a:r>
              <a:rPr lang="en-US" dirty="0">
                <a:latin typeface="Source Code Pro" panose="020B0509030403020204" pitchFamily="49" charset="0"/>
              </a:rPr>
              <a:t>  </a:t>
            </a:r>
            <a:r>
              <a:rPr lang="en-US" dirty="0" smtClean="0">
                <a:solidFill>
                  <a:srgbClr val="006699"/>
                </a:solidFill>
                <a:latin typeface="Source Code Pro" panose="020B0509030403020204" pitchFamily="49" charset="0"/>
              </a:rPr>
              <a:t>fill</a:t>
            </a:r>
            <a:r>
              <a:rPr lang="en-US" dirty="0" smtClean="0">
                <a:latin typeface="Source Code Pro" panose="020B0509030403020204" pitchFamily="49" charset="0"/>
              </a:rPr>
              <a:t>(88,44,141</a:t>
            </a:r>
            <a:r>
              <a:rPr lang="en-US" dirty="0">
                <a:latin typeface="Source Code Pro" panose="020B0509030403020204" pitchFamily="49" charset="0"/>
              </a:rPr>
              <a:t>);         </a:t>
            </a:r>
            <a:r>
              <a:rPr lang="en-US" dirty="0" smtClean="0">
                <a:latin typeface="Source Code Pro" panose="020B0509030403020204" pitchFamily="49" charset="0"/>
              </a:rPr>
              <a:t>  </a:t>
            </a:r>
            <a:r>
              <a:rPr lang="en-US" dirty="0" smtClean="0">
                <a:solidFill>
                  <a:srgbClr val="5A5A5A"/>
                </a:solidFill>
                <a:latin typeface="Source Code Pro" panose="020B0509030403020204" pitchFamily="49" charset="0"/>
              </a:rPr>
              <a:t>// </a:t>
            </a:r>
            <a:r>
              <a:rPr lang="en-US" dirty="0">
                <a:solidFill>
                  <a:srgbClr val="5A5A5A"/>
                </a:solidFill>
                <a:latin typeface="Source Code Pro" panose="020B0509030403020204" pitchFamily="49" charset="0"/>
              </a:rPr>
              <a:t>purple</a:t>
            </a:r>
          </a:p>
          <a:p>
            <a:r>
              <a:rPr lang="en-US" dirty="0" smtClean="0">
                <a:latin typeface="Source Code Pro" panose="020B0509030403020204" pitchFamily="49" charset="0"/>
              </a:rPr>
              <a:t>  </a:t>
            </a:r>
            <a:r>
              <a:rPr lang="en-US" dirty="0" err="1" smtClean="0">
                <a:solidFill>
                  <a:srgbClr val="006699"/>
                </a:solidFill>
                <a:latin typeface="Source Code Pro" panose="020B0509030403020204" pitchFamily="49" charset="0"/>
              </a:rPr>
              <a:t>rect</a:t>
            </a:r>
            <a:r>
              <a:rPr lang="en-US" dirty="0" smtClean="0">
                <a:latin typeface="Source Code Pro" panose="020B0509030403020204" pitchFamily="49" charset="0"/>
              </a:rPr>
              <a:t>(</a:t>
            </a:r>
            <a:r>
              <a:rPr lang="en-US" dirty="0" err="1" smtClean="0">
                <a:latin typeface="Source Code Pro" panose="020B0509030403020204" pitchFamily="49" charset="0"/>
              </a:rPr>
              <a:t>x_pos</a:t>
            </a:r>
            <a:r>
              <a:rPr lang="en-US" dirty="0">
                <a:latin typeface="Source Code Pro" panose="020B0509030403020204" pitchFamily="49" charset="0"/>
              </a:rPr>
              <a:t>, 197, 40, 6);   </a:t>
            </a:r>
            <a:r>
              <a:rPr lang="en-US" dirty="0" smtClean="0">
                <a:solidFill>
                  <a:srgbClr val="5A5A5A"/>
                </a:solidFill>
                <a:latin typeface="Source Code Pro" panose="020B0509030403020204" pitchFamily="49" charset="0"/>
              </a:rPr>
              <a:t>// </a:t>
            </a:r>
            <a:r>
              <a:rPr lang="en-US" dirty="0">
                <a:solidFill>
                  <a:srgbClr val="5A5A5A"/>
                </a:solidFill>
                <a:latin typeface="Source Code Pro" panose="020B0509030403020204" pitchFamily="49" charset="0"/>
              </a:rPr>
              <a:t>bandana mask</a:t>
            </a:r>
          </a:p>
          <a:p>
            <a:endParaRPr lang="en-US" dirty="0">
              <a:latin typeface="Source Code Pro" panose="020B0509030403020204" pitchFamily="49" charset="0"/>
            </a:endParaRPr>
          </a:p>
          <a:p>
            <a:r>
              <a:rPr lang="en-US" dirty="0">
                <a:latin typeface="Source Code Pro" panose="020B0509030403020204" pitchFamily="49" charset="0"/>
              </a:rPr>
              <a:t>  </a:t>
            </a:r>
            <a:r>
              <a:rPr lang="en-US" dirty="0">
                <a:solidFill>
                  <a:srgbClr val="006699"/>
                </a:solidFill>
                <a:latin typeface="Source Code Pro" panose="020B0509030403020204" pitchFamily="49" charset="0"/>
              </a:rPr>
              <a:t>fill</a:t>
            </a:r>
            <a:r>
              <a:rPr lang="en-US" dirty="0">
                <a:latin typeface="Source Code Pro" panose="020B0509030403020204" pitchFamily="49" charset="0"/>
              </a:rPr>
              <a:t>(0, 100, 0);           </a:t>
            </a:r>
            <a:r>
              <a:rPr lang="en-US" dirty="0">
                <a:solidFill>
                  <a:srgbClr val="5A5A5A"/>
                </a:solidFill>
                <a:latin typeface="Source Code Pro" panose="020B0509030403020204" pitchFamily="49" charset="0"/>
              </a:rPr>
              <a:t>// dark green</a:t>
            </a:r>
          </a:p>
          <a:p>
            <a:r>
              <a:rPr lang="en-US" dirty="0">
                <a:latin typeface="Source Code Pro" panose="020B0509030403020204" pitchFamily="49" charset="0"/>
              </a:rPr>
              <a:t>  </a:t>
            </a:r>
            <a:r>
              <a:rPr lang="en-US" dirty="0" err="1">
                <a:solidFill>
                  <a:srgbClr val="006699"/>
                </a:solidFill>
                <a:latin typeface="Source Code Pro" panose="020B0509030403020204" pitchFamily="49" charset="0"/>
              </a:rPr>
              <a:t>rect</a:t>
            </a:r>
            <a:r>
              <a:rPr lang="en-US" dirty="0">
                <a:latin typeface="Source Code Pro" panose="020B0509030403020204" pitchFamily="49" charset="0"/>
              </a:rPr>
              <a:t>(</a:t>
            </a:r>
            <a:r>
              <a:rPr lang="en-US" dirty="0" err="1">
                <a:latin typeface="Source Code Pro" panose="020B0509030403020204" pitchFamily="49" charset="0"/>
              </a:rPr>
              <a:t>x_pos</a:t>
            </a:r>
            <a:r>
              <a:rPr lang="en-US" dirty="0">
                <a:latin typeface="Source Code Pro" panose="020B0509030403020204" pitchFamily="49" charset="0"/>
              </a:rPr>
              <a:t>, 203, 40, 20);  </a:t>
            </a:r>
            <a:r>
              <a:rPr lang="en-US" dirty="0" smtClean="0">
                <a:solidFill>
                  <a:srgbClr val="5A5A5A"/>
                </a:solidFill>
                <a:latin typeface="Source Code Pro" panose="020B0509030403020204" pitchFamily="49" charset="0"/>
              </a:rPr>
              <a:t>// </a:t>
            </a:r>
            <a:r>
              <a:rPr lang="en-US" dirty="0">
                <a:solidFill>
                  <a:srgbClr val="5A5A5A"/>
                </a:solidFill>
                <a:latin typeface="Source Code Pro" panose="020B0509030403020204" pitchFamily="49" charset="0"/>
              </a:rPr>
              <a:t>bottom of head</a:t>
            </a:r>
          </a:p>
          <a:p>
            <a:endParaRPr lang="en-US" dirty="0">
              <a:latin typeface="Source Code Pro" panose="020B0509030403020204" pitchFamily="49" charset="0"/>
            </a:endParaRPr>
          </a:p>
          <a:p>
            <a:r>
              <a:rPr lang="en-US" dirty="0">
                <a:latin typeface="Source Code Pro" panose="020B0509030403020204" pitchFamily="49" charset="0"/>
              </a:rPr>
              <a:t>  </a:t>
            </a:r>
            <a:r>
              <a:rPr lang="en-US" dirty="0">
                <a:solidFill>
                  <a:srgbClr val="006699"/>
                </a:solidFill>
                <a:latin typeface="Source Code Pro" panose="020B0509030403020204" pitchFamily="49" charset="0"/>
              </a:rPr>
              <a:t>fill</a:t>
            </a:r>
            <a:r>
              <a:rPr lang="en-US" dirty="0">
                <a:latin typeface="Source Code Pro" panose="020B0509030403020204" pitchFamily="49" charset="0"/>
              </a:rPr>
              <a:t>(219, 136, 0);         </a:t>
            </a:r>
            <a:r>
              <a:rPr lang="en-US" dirty="0">
                <a:solidFill>
                  <a:srgbClr val="5A5A5A"/>
                </a:solidFill>
                <a:latin typeface="Source Code Pro" panose="020B0509030403020204" pitchFamily="49" charset="0"/>
              </a:rPr>
              <a:t>// dark yellow</a:t>
            </a:r>
          </a:p>
          <a:p>
            <a:r>
              <a:rPr lang="en-US" dirty="0">
                <a:latin typeface="Source Code Pro" panose="020B0509030403020204" pitchFamily="49" charset="0"/>
              </a:rPr>
              <a:t>  </a:t>
            </a:r>
            <a:r>
              <a:rPr lang="en-US" dirty="0" err="1">
                <a:solidFill>
                  <a:srgbClr val="006699"/>
                </a:solidFill>
                <a:latin typeface="Source Code Pro" panose="020B0509030403020204" pitchFamily="49" charset="0"/>
              </a:rPr>
              <a:t>rect</a:t>
            </a:r>
            <a:r>
              <a:rPr lang="en-US" dirty="0">
                <a:latin typeface="Source Code Pro" panose="020B0509030403020204" pitchFamily="49" charset="0"/>
              </a:rPr>
              <a:t>(</a:t>
            </a:r>
            <a:r>
              <a:rPr lang="en-US" dirty="0" err="1">
                <a:latin typeface="Source Code Pro" panose="020B0509030403020204" pitchFamily="49" charset="0"/>
              </a:rPr>
              <a:t>x_pos</a:t>
            </a:r>
            <a:r>
              <a:rPr lang="en-US" dirty="0">
                <a:latin typeface="Source Code Pro" panose="020B0509030403020204" pitchFamily="49" charset="0"/>
              </a:rPr>
              <a:t>, 223, 40, 50);  </a:t>
            </a:r>
            <a:r>
              <a:rPr lang="en-US" dirty="0" smtClean="0">
                <a:solidFill>
                  <a:srgbClr val="5A5A5A"/>
                </a:solidFill>
                <a:latin typeface="Source Code Pro" panose="020B0509030403020204" pitchFamily="49" charset="0"/>
              </a:rPr>
              <a:t>// </a:t>
            </a:r>
            <a:r>
              <a:rPr lang="en-US" dirty="0">
                <a:solidFill>
                  <a:srgbClr val="5A5A5A"/>
                </a:solidFill>
                <a:latin typeface="Source Code Pro" panose="020B0509030403020204" pitchFamily="49" charset="0"/>
              </a:rPr>
              <a:t>shell</a:t>
            </a:r>
          </a:p>
          <a:p>
            <a:endParaRPr lang="en-US" dirty="0">
              <a:latin typeface="Source Code Pro" panose="020B0509030403020204" pitchFamily="49" charset="0"/>
            </a:endParaRPr>
          </a:p>
          <a:p>
            <a:r>
              <a:rPr lang="en-US" dirty="0">
                <a:latin typeface="Source Code Pro" panose="020B0509030403020204" pitchFamily="49" charset="0"/>
              </a:rPr>
              <a:t>  </a:t>
            </a:r>
            <a:r>
              <a:rPr lang="en-US" dirty="0">
                <a:solidFill>
                  <a:srgbClr val="006699"/>
                </a:solidFill>
                <a:latin typeface="Source Code Pro" panose="020B0509030403020204" pitchFamily="49" charset="0"/>
              </a:rPr>
              <a:t>fill</a:t>
            </a:r>
            <a:r>
              <a:rPr lang="en-US" dirty="0">
                <a:latin typeface="Source Code Pro" panose="020B0509030403020204" pitchFamily="49" charset="0"/>
              </a:rPr>
              <a:t>(0, 100, 0);           </a:t>
            </a:r>
            <a:r>
              <a:rPr lang="en-US" dirty="0">
                <a:solidFill>
                  <a:srgbClr val="5A5A5A"/>
                </a:solidFill>
                <a:latin typeface="Source Code Pro" panose="020B0509030403020204" pitchFamily="49" charset="0"/>
              </a:rPr>
              <a:t>// dark green</a:t>
            </a:r>
          </a:p>
          <a:p>
            <a:r>
              <a:rPr lang="en-US" dirty="0">
                <a:latin typeface="Source Code Pro" panose="020B0509030403020204" pitchFamily="49" charset="0"/>
              </a:rPr>
              <a:t>  </a:t>
            </a:r>
            <a:r>
              <a:rPr lang="en-US" dirty="0" err="1">
                <a:solidFill>
                  <a:srgbClr val="006699"/>
                </a:solidFill>
                <a:latin typeface="Source Code Pro" panose="020B0509030403020204" pitchFamily="49" charset="0"/>
              </a:rPr>
              <a:t>rect</a:t>
            </a:r>
            <a:r>
              <a:rPr lang="en-US" dirty="0">
                <a:latin typeface="Source Code Pro" panose="020B0509030403020204" pitchFamily="49" charset="0"/>
              </a:rPr>
              <a:t>(</a:t>
            </a:r>
            <a:r>
              <a:rPr lang="en-US" dirty="0" err="1">
                <a:latin typeface="Source Code Pro" panose="020B0509030403020204" pitchFamily="49" charset="0"/>
              </a:rPr>
              <a:t>x_pos</a:t>
            </a:r>
            <a:r>
              <a:rPr lang="en-US" dirty="0">
                <a:latin typeface="Source Code Pro" panose="020B0509030403020204" pitchFamily="49" charset="0"/>
              </a:rPr>
              <a:t>, 273, 40, 45);  </a:t>
            </a:r>
            <a:r>
              <a:rPr lang="en-US" dirty="0" smtClean="0">
                <a:solidFill>
                  <a:srgbClr val="5A5A5A"/>
                </a:solidFill>
                <a:latin typeface="Source Code Pro" panose="020B0509030403020204" pitchFamily="49" charset="0"/>
              </a:rPr>
              <a:t>// </a:t>
            </a:r>
            <a:r>
              <a:rPr lang="en-US" dirty="0">
                <a:solidFill>
                  <a:srgbClr val="5A5A5A"/>
                </a:solidFill>
                <a:latin typeface="Source Code Pro" panose="020B0509030403020204" pitchFamily="49" charset="0"/>
              </a:rPr>
              <a:t>lower body</a:t>
            </a:r>
          </a:p>
          <a:p>
            <a:r>
              <a:rPr lang="en-US" dirty="0">
                <a:latin typeface="Source Code Pro" panose="020B0509030403020204" pitchFamily="49" charset="0"/>
              </a:rPr>
              <a:t>}</a:t>
            </a:r>
            <a:endParaRPr lang="en-US" dirty="0" smtClean="0">
              <a:latin typeface="Source Code Pro" panose="020B0509030403020204" pitchFamily="49" charset="0"/>
            </a:endParaRPr>
          </a:p>
        </p:txBody>
      </p:sp>
      <mc:AlternateContent xmlns:mc="http://schemas.openxmlformats.org/markup-compatibility/2006">
        <mc:Choice xmlns:p14="http://schemas.microsoft.com/office/powerpoint/2010/main" Requires="p14">
          <p:contentPart p14:bwMode="auto" r:id="rId3">
            <p14:nvContentPartPr>
              <p14:cNvPr id="10" name="Ink 9"/>
              <p14:cNvContentPartPr/>
              <p14:nvPr/>
            </p14:nvContentPartPr>
            <p14:xfrm>
              <a:off x="3298724" y="1414419"/>
              <a:ext cx="5301360" cy="529920"/>
            </p14:xfrm>
          </p:contentPart>
        </mc:Choice>
        <mc:Fallback>
          <p:pic>
            <p:nvPicPr>
              <p:cNvPr id="10" name="Ink 9"/>
              <p:cNvPicPr/>
              <p:nvPr/>
            </p:nvPicPr>
            <p:blipFill>
              <a:blip r:embed="rId4"/>
              <a:stretch>
                <a:fillRect/>
              </a:stretch>
            </p:blipFill>
            <p:spPr>
              <a:xfrm>
                <a:off x="3288643" y="1408659"/>
                <a:ext cx="5323682"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p14:cNvContentPartPr/>
              <p14:nvPr/>
            </p14:nvContentPartPr>
            <p14:xfrm>
              <a:off x="118440" y="2322360"/>
              <a:ext cx="2876400" cy="3677760"/>
            </p14:xfrm>
          </p:contentPart>
        </mc:Choice>
        <mc:Fallback>
          <p:pic>
            <p:nvPicPr>
              <p:cNvPr id="12" name="Ink 11"/>
              <p:cNvPicPr/>
              <p:nvPr/>
            </p:nvPicPr>
            <p:blipFill>
              <a:blip r:embed="rId6"/>
              <a:stretch>
                <a:fillRect/>
              </a:stretch>
            </p:blipFill>
            <p:spPr>
              <a:xfrm>
                <a:off x="109080" y="2316240"/>
                <a:ext cx="2893680" cy="3692160"/>
              </a:xfrm>
              <a:prstGeom prst="rect">
                <a:avLst/>
              </a:prstGeom>
            </p:spPr>
          </p:pic>
        </mc:Fallback>
      </mc:AlternateContent>
    </p:spTree>
    <p:extLst>
      <p:ext uri="{BB962C8B-B14F-4D97-AF65-F5344CB8AC3E}">
        <p14:creationId xmlns:p14="http://schemas.microsoft.com/office/powerpoint/2010/main" val="2283452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Donatello Function </a:t>
            </a:r>
            <a:r>
              <a:rPr lang="en-US" i="1" dirty="0" smtClean="0"/>
              <a:t>Parameterized</a:t>
            </a:r>
            <a:endParaRPr lang="en-US" dirty="0"/>
          </a:p>
        </p:txBody>
      </p:sp>
      <p:sp>
        <p:nvSpPr>
          <p:cNvPr id="7" name="Content Placeholder 6"/>
          <p:cNvSpPr>
            <a:spLocks noGrp="1"/>
          </p:cNvSpPr>
          <p:nvPr>
            <p:ph idx="1"/>
          </p:nvPr>
        </p:nvSpPr>
        <p:spPr/>
        <p:txBody>
          <a:bodyPr/>
          <a:lstStyle/>
          <a:p>
            <a:r>
              <a:rPr lang="en-US" dirty="0" smtClean="0"/>
              <a:t>Can now call </a:t>
            </a:r>
            <a:r>
              <a:rPr lang="en-US" dirty="0" err="1" smtClean="0">
                <a:latin typeface="Courier New" panose="02070309020205020404" pitchFamily="49" charset="0"/>
                <a:cs typeface="Courier New" panose="02070309020205020404" pitchFamily="49" charset="0"/>
              </a:rPr>
              <a:t>drawDon</a:t>
            </a:r>
            <a:r>
              <a:rPr lang="en-US" dirty="0" smtClean="0">
                <a:latin typeface="Courier New" panose="02070309020205020404" pitchFamily="49" charset="0"/>
                <a:cs typeface="Courier New" panose="02070309020205020404" pitchFamily="49" charset="0"/>
              </a:rPr>
              <a:t>()</a:t>
            </a:r>
            <a:r>
              <a:rPr lang="en-US" dirty="0" smtClean="0"/>
              <a:t> </a:t>
            </a:r>
            <a:r>
              <a:rPr lang="en-US" dirty="0" smtClean="0"/>
              <a:t>function with different </a:t>
            </a:r>
            <a:r>
              <a:rPr lang="en-US" dirty="0"/>
              <a:t>arguments (stored in parameter </a:t>
            </a:r>
            <a:r>
              <a:rPr lang="en-US" dirty="0" err="1" smtClean="0">
                <a:latin typeface="Courier New" panose="02070309020205020404" pitchFamily="49" charset="0"/>
                <a:cs typeface="Courier New" panose="02070309020205020404" pitchFamily="49" charset="0"/>
              </a:rPr>
              <a:t>x_don</a:t>
            </a:r>
            <a:r>
              <a:rPr lang="en-US" dirty="0" smtClean="0"/>
              <a:t>):</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lvl="1"/>
            <a:endParaRPr lang="en-US" dirty="0" smtClean="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r>
              <a:rPr lang="en-US" dirty="0"/>
              <a:t>We </a:t>
            </a:r>
            <a:r>
              <a:rPr lang="en-US" dirty="0" smtClean="0"/>
              <a:t>can also add parameter </a:t>
            </a:r>
            <a:r>
              <a:rPr lang="en-US" dirty="0" smtClean="0">
                <a:solidFill>
                  <a:srgbClr val="E2661A"/>
                </a:solidFill>
                <a:latin typeface="Courier New" panose="02070309020205020404" pitchFamily="49" charset="0"/>
                <a:cs typeface="Courier New" panose="02070309020205020404" pitchFamily="49" charset="0"/>
              </a:rPr>
              <a:t>color</a:t>
            </a:r>
            <a:r>
              <a:rPr lang="en-US" dirty="0"/>
              <a:t> </a:t>
            </a:r>
            <a:r>
              <a:rPr lang="en-US" dirty="0" smtClean="0">
                <a:latin typeface="Courier New" panose="02070309020205020404" pitchFamily="49" charset="0"/>
                <a:cs typeface="Courier New" panose="02070309020205020404" pitchFamily="49" charset="0"/>
              </a:rPr>
              <a:t>mask</a:t>
            </a:r>
            <a:r>
              <a:rPr lang="en-US" dirty="0" smtClean="0"/>
              <a:t> to draw the other Teenage Mutant Ninja Turtles!</a:t>
            </a:r>
            <a:endParaRPr lang="en-US" dirty="0"/>
          </a:p>
        </p:txBody>
      </p:sp>
      <p:sp>
        <p:nvSpPr>
          <p:cNvPr id="8" name="Slide Number Placeholder 7"/>
          <p:cNvSpPr>
            <a:spLocks noGrp="1"/>
          </p:cNvSpPr>
          <p:nvPr>
            <p:ph type="sldNum" sz="quarter" idx="10"/>
          </p:nvPr>
        </p:nvSpPr>
        <p:spPr/>
        <p:txBody>
          <a:bodyPr/>
          <a:lstStyle/>
          <a:p>
            <a:fld id="{37866303-46D2-44F8-A27B-474DBFA6799B}" type="slidenum">
              <a:rPr lang="en-US" smtClean="0"/>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8152" y="2423160"/>
            <a:ext cx="2743200" cy="2996946"/>
          </a:xfrm>
          <a:prstGeom prst="rect">
            <a:avLst/>
          </a:prstGeom>
        </p:spPr>
      </p:pic>
      <p:sp>
        <p:nvSpPr>
          <p:cNvPr id="12" name="TextBox 11"/>
          <p:cNvSpPr txBox="1"/>
          <p:nvPr/>
        </p:nvSpPr>
        <p:spPr>
          <a:xfrm>
            <a:off x="695478" y="2478247"/>
            <a:ext cx="4937760" cy="1280160"/>
          </a:xfrm>
          <a:prstGeom prst="rect">
            <a:avLst/>
          </a:prstGeom>
          <a:solidFill>
            <a:schemeClr val="bg1"/>
          </a:solidFill>
          <a:ln w="19050">
            <a:solidFill>
              <a:srgbClr val="4B2A85"/>
            </a:solidFill>
          </a:ln>
        </p:spPr>
        <p:txBody>
          <a:bodyPr wrap="square" rtlCol="0">
            <a:noAutofit/>
          </a:bodyPr>
          <a:lstStyle/>
          <a:p>
            <a:r>
              <a:rPr lang="en-US" sz="1500" dirty="0" smtClean="0">
                <a:solidFill>
                  <a:srgbClr val="5A5A5A"/>
                </a:solidFill>
                <a:latin typeface="Source Code Pro" panose="020B0509030403020204" pitchFamily="49" charset="0"/>
              </a:rPr>
              <a:t>// draw Donatello</a:t>
            </a:r>
          </a:p>
          <a:p>
            <a:r>
              <a:rPr lang="en-US" sz="1500" dirty="0" smtClean="0">
                <a:solidFill>
                  <a:srgbClr val="369B80"/>
                </a:solidFill>
                <a:latin typeface="Source Code Pro" panose="020B0509030403020204" pitchFamily="49" charset="0"/>
              </a:rPr>
              <a:t>void </a:t>
            </a:r>
            <a:r>
              <a:rPr lang="en-US" sz="1500" dirty="0" err="1" smtClean="0">
                <a:latin typeface="Source Code Pro" panose="020B0509030403020204" pitchFamily="49" charset="0"/>
              </a:rPr>
              <a:t>drawDon</a:t>
            </a:r>
            <a:r>
              <a:rPr lang="en-US" sz="1500" dirty="0" smtClean="0">
                <a:latin typeface="Source Code Pro" panose="020B0509030403020204" pitchFamily="49" charset="0"/>
              </a:rPr>
              <a:t>(</a:t>
            </a:r>
            <a:r>
              <a:rPr lang="en-US" sz="1500" dirty="0" err="1" smtClean="0">
                <a:solidFill>
                  <a:srgbClr val="E2661A"/>
                </a:solidFill>
                <a:latin typeface="Source Code Pro" panose="020B0509030403020204" pitchFamily="49" charset="0"/>
              </a:rPr>
              <a:t>int</a:t>
            </a:r>
            <a:r>
              <a:rPr lang="en-US" sz="1500" dirty="0" smtClean="0">
                <a:latin typeface="Source Code Pro" panose="020B0509030403020204" pitchFamily="49" charset="0"/>
              </a:rPr>
              <a:t> </a:t>
            </a:r>
            <a:r>
              <a:rPr lang="en-US" sz="1500" dirty="0" err="1" smtClean="0">
                <a:solidFill>
                  <a:srgbClr val="FF0000"/>
                </a:solidFill>
                <a:latin typeface="Source Code Pro" panose="020B0509030403020204" pitchFamily="49" charset="0"/>
              </a:rPr>
              <a:t>x_don</a:t>
            </a:r>
            <a:r>
              <a:rPr lang="en-US" sz="1500" dirty="0" smtClean="0">
                <a:latin typeface="Source Code Pro" panose="020B0509030403020204" pitchFamily="49" charset="0"/>
              </a:rPr>
              <a:t>) </a:t>
            </a:r>
            <a:r>
              <a:rPr lang="en-US" sz="1500" dirty="0">
                <a:latin typeface="Source Code Pro" panose="020B0509030403020204" pitchFamily="49" charset="0"/>
              </a:rPr>
              <a:t>{</a:t>
            </a:r>
          </a:p>
          <a:p>
            <a:r>
              <a:rPr lang="en-US" sz="1500" dirty="0">
                <a:latin typeface="Source Code Pro" panose="020B0509030403020204" pitchFamily="49" charset="0"/>
              </a:rPr>
              <a:t>  </a:t>
            </a:r>
            <a:r>
              <a:rPr lang="en-US" sz="1500" dirty="0">
                <a:solidFill>
                  <a:srgbClr val="006699"/>
                </a:solidFill>
                <a:latin typeface="Source Code Pro" panose="020B0509030403020204" pitchFamily="49" charset="0"/>
              </a:rPr>
              <a:t>fill</a:t>
            </a:r>
            <a:r>
              <a:rPr lang="en-US" sz="1500" dirty="0">
                <a:latin typeface="Source Code Pro" panose="020B0509030403020204" pitchFamily="49" charset="0"/>
              </a:rPr>
              <a:t>(0, 100, 0);  </a:t>
            </a:r>
            <a:r>
              <a:rPr lang="en-US" sz="1500" dirty="0" smtClean="0">
                <a:latin typeface="Source Code Pro" panose="020B0509030403020204" pitchFamily="49" charset="0"/>
              </a:rPr>
              <a:t>      </a:t>
            </a:r>
            <a:r>
              <a:rPr lang="en-US" sz="1500" dirty="0">
                <a:solidFill>
                  <a:srgbClr val="5A5A5A"/>
                </a:solidFill>
                <a:latin typeface="Source Code Pro" panose="020B0509030403020204" pitchFamily="49" charset="0"/>
              </a:rPr>
              <a:t>// dark green</a:t>
            </a:r>
          </a:p>
          <a:p>
            <a:r>
              <a:rPr lang="en-US" sz="1500" dirty="0">
                <a:latin typeface="Source Code Pro" panose="020B0509030403020204" pitchFamily="49" charset="0"/>
              </a:rPr>
              <a:t>  </a:t>
            </a:r>
            <a:r>
              <a:rPr lang="en-US" sz="1500" dirty="0" err="1" smtClean="0">
                <a:solidFill>
                  <a:srgbClr val="006699"/>
                </a:solidFill>
                <a:latin typeface="Source Code Pro" panose="020B0509030403020204" pitchFamily="49" charset="0"/>
              </a:rPr>
              <a:t>rect</a:t>
            </a:r>
            <a:r>
              <a:rPr lang="en-US" sz="1500" dirty="0" smtClean="0">
                <a:latin typeface="Source Code Pro" panose="020B0509030403020204" pitchFamily="49" charset="0"/>
              </a:rPr>
              <a:t>(</a:t>
            </a:r>
            <a:r>
              <a:rPr lang="en-US" sz="1500" dirty="0" smtClean="0">
                <a:solidFill>
                  <a:srgbClr val="FF0000"/>
                </a:solidFill>
                <a:latin typeface="Source Code Pro" panose="020B0509030403020204" pitchFamily="49" charset="0"/>
              </a:rPr>
              <a:t>x_don</a:t>
            </a:r>
            <a:r>
              <a:rPr lang="en-US" sz="1500" dirty="0" smtClean="0">
                <a:latin typeface="Source Code Pro" panose="020B0509030403020204" pitchFamily="49" charset="0"/>
              </a:rPr>
              <a:t>,182,40,15</a:t>
            </a:r>
            <a:r>
              <a:rPr lang="en-US" sz="1500" dirty="0">
                <a:latin typeface="Source Code Pro" panose="020B0509030403020204" pitchFamily="49" charset="0"/>
              </a:rPr>
              <a:t>);  </a:t>
            </a:r>
            <a:r>
              <a:rPr lang="en-US" sz="1500" dirty="0" smtClean="0">
                <a:solidFill>
                  <a:srgbClr val="5A5A5A"/>
                </a:solidFill>
                <a:latin typeface="Source Code Pro" panose="020B0509030403020204" pitchFamily="49" charset="0"/>
              </a:rPr>
              <a:t>// </a:t>
            </a:r>
            <a:r>
              <a:rPr lang="en-US" sz="1500" dirty="0">
                <a:solidFill>
                  <a:srgbClr val="5A5A5A"/>
                </a:solidFill>
                <a:latin typeface="Source Code Pro" panose="020B0509030403020204" pitchFamily="49" charset="0"/>
              </a:rPr>
              <a:t>top of </a:t>
            </a:r>
            <a:r>
              <a:rPr lang="en-US" sz="1500" dirty="0" smtClean="0">
                <a:solidFill>
                  <a:srgbClr val="5A5A5A"/>
                </a:solidFill>
                <a:latin typeface="Source Code Pro" panose="020B0509030403020204" pitchFamily="49" charset="0"/>
              </a:rPr>
              <a:t>head</a:t>
            </a:r>
          </a:p>
          <a:p>
            <a:r>
              <a:rPr lang="en-US" sz="1500" dirty="0">
                <a:solidFill>
                  <a:srgbClr val="5A5A5A"/>
                </a:solidFill>
                <a:latin typeface="Source Code Pro" panose="020B0509030403020204" pitchFamily="49" charset="0"/>
              </a:rPr>
              <a:t> </a:t>
            </a:r>
            <a:r>
              <a:rPr lang="en-US" sz="1500" dirty="0" smtClean="0">
                <a:solidFill>
                  <a:srgbClr val="5A5A5A"/>
                </a:solidFill>
                <a:latin typeface="Source Code Pro" panose="020B0509030403020204" pitchFamily="49" charset="0"/>
              </a:rPr>
              <a:t> ...</a:t>
            </a:r>
            <a:endParaRPr lang="en-US" sz="1500" dirty="0">
              <a:solidFill>
                <a:srgbClr val="5A5A5A"/>
              </a:solidFill>
              <a:latin typeface="Source Code Pro" panose="020B0509030403020204" pitchFamily="49" charset="0"/>
            </a:endParaRPr>
          </a:p>
        </p:txBody>
      </p:sp>
      <p:sp>
        <p:nvSpPr>
          <p:cNvPr id="13" name="TextBox 12"/>
          <p:cNvSpPr txBox="1"/>
          <p:nvPr/>
        </p:nvSpPr>
        <p:spPr>
          <a:xfrm>
            <a:off x="695478" y="4207662"/>
            <a:ext cx="4937760" cy="1246495"/>
          </a:xfrm>
          <a:prstGeom prst="rect">
            <a:avLst/>
          </a:prstGeom>
          <a:solidFill>
            <a:schemeClr val="bg1"/>
          </a:solidFill>
          <a:ln w="19050">
            <a:solidFill>
              <a:srgbClr val="4B2A85"/>
            </a:solidFill>
          </a:ln>
        </p:spPr>
        <p:txBody>
          <a:bodyPr wrap="square" rtlCol="0">
            <a:spAutoFit/>
          </a:bodyPr>
          <a:lstStyle/>
          <a:p>
            <a:r>
              <a:rPr lang="en-US" sz="1500" dirty="0">
                <a:solidFill>
                  <a:srgbClr val="369B80"/>
                </a:solidFill>
                <a:latin typeface="Source Code Pro" panose="020B0509030403020204" pitchFamily="49" charset="0"/>
              </a:rPr>
              <a:t>void</a:t>
            </a:r>
            <a:r>
              <a:rPr lang="en-US" sz="1500" dirty="0">
                <a:latin typeface="Source Code Pro" panose="020B0509030403020204" pitchFamily="49" charset="0"/>
              </a:rPr>
              <a:t> </a:t>
            </a:r>
            <a:r>
              <a:rPr lang="en-US" sz="1500" b="1" dirty="0">
                <a:solidFill>
                  <a:srgbClr val="006699"/>
                </a:solidFill>
                <a:latin typeface="Source Code Pro" panose="020B0509030403020204" pitchFamily="49" charset="0"/>
              </a:rPr>
              <a:t>draw</a:t>
            </a:r>
            <a:r>
              <a:rPr lang="en-US" sz="1500" dirty="0">
                <a:latin typeface="Source Code Pro" panose="020B0509030403020204" pitchFamily="49" charset="0"/>
              </a:rPr>
              <a:t>() {</a:t>
            </a:r>
          </a:p>
          <a:p>
            <a:r>
              <a:rPr lang="en-US" sz="1500" dirty="0">
                <a:latin typeface="Source Code Pro" panose="020B0509030403020204" pitchFamily="49" charset="0"/>
              </a:rPr>
              <a:t>  </a:t>
            </a:r>
            <a:r>
              <a:rPr lang="en-US" sz="1500" dirty="0">
                <a:solidFill>
                  <a:srgbClr val="006699"/>
                </a:solidFill>
                <a:latin typeface="Source Code Pro" panose="020B0509030403020204" pitchFamily="49" charset="0"/>
              </a:rPr>
              <a:t>background</a:t>
            </a:r>
            <a:r>
              <a:rPr lang="en-US" sz="1500" dirty="0">
                <a:latin typeface="Source Code Pro" panose="020B0509030403020204" pitchFamily="49" charset="0"/>
              </a:rPr>
              <a:t>(255, 245, 220</a:t>
            </a:r>
            <a:r>
              <a:rPr lang="en-US" sz="1500" dirty="0" smtClean="0">
                <a:latin typeface="Source Code Pro" panose="020B0509030403020204" pitchFamily="49" charset="0"/>
              </a:rPr>
              <a:t>);</a:t>
            </a:r>
            <a:endParaRPr lang="en-US" sz="1500" dirty="0">
              <a:latin typeface="Source Code Pro" panose="020B0509030403020204" pitchFamily="49" charset="0"/>
            </a:endParaRPr>
          </a:p>
          <a:p>
            <a:r>
              <a:rPr lang="en-US" sz="1500" dirty="0">
                <a:latin typeface="Source Code Pro" panose="020B0509030403020204" pitchFamily="49" charset="0"/>
              </a:rPr>
              <a:t>  </a:t>
            </a:r>
            <a:r>
              <a:rPr lang="en-US" sz="1500" dirty="0" err="1" smtClean="0">
                <a:latin typeface="Source Code Pro" panose="020B0509030403020204" pitchFamily="49" charset="0"/>
              </a:rPr>
              <a:t>drawDon</a:t>
            </a:r>
            <a:r>
              <a:rPr lang="en-US" sz="1500" dirty="0" smtClean="0">
                <a:latin typeface="Source Code Pro" panose="020B0509030403020204" pitchFamily="49" charset="0"/>
              </a:rPr>
              <a:t>(200);</a:t>
            </a:r>
            <a:endParaRPr lang="en-US" sz="1500" dirty="0">
              <a:latin typeface="Source Code Pro" panose="020B0509030403020204" pitchFamily="49" charset="0"/>
            </a:endParaRPr>
          </a:p>
          <a:p>
            <a:r>
              <a:rPr lang="en-US" sz="1500" dirty="0">
                <a:latin typeface="Source Code Pro" panose="020B0509030403020204" pitchFamily="49" charset="0"/>
              </a:rPr>
              <a:t>  </a:t>
            </a:r>
            <a:r>
              <a:rPr lang="en-US" sz="1500" dirty="0" err="1" smtClean="0">
                <a:latin typeface="Source Code Pro" panose="020B0509030403020204" pitchFamily="49" charset="0"/>
              </a:rPr>
              <a:t>drawDon</a:t>
            </a:r>
            <a:r>
              <a:rPr lang="en-US" sz="1500" dirty="0" smtClean="0">
                <a:latin typeface="Source Code Pro" panose="020B0509030403020204" pitchFamily="49" charset="0"/>
              </a:rPr>
              <a:t>(400);</a:t>
            </a:r>
          </a:p>
          <a:p>
            <a:r>
              <a:rPr lang="en-US" sz="1500" dirty="0">
                <a:latin typeface="Source Code Pro" panose="020B0509030403020204" pitchFamily="49" charset="0"/>
              </a:rPr>
              <a:t>}</a:t>
            </a:r>
          </a:p>
        </p:txBody>
      </p:sp>
      <p:grpSp>
        <p:nvGrpSpPr>
          <p:cNvPr id="15" name="Group 14"/>
          <p:cNvGrpSpPr/>
          <p:nvPr/>
        </p:nvGrpSpPr>
        <p:grpSpPr>
          <a:xfrm>
            <a:off x="2100960" y="2989080"/>
            <a:ext cx="5696640" cy="2183400"/>
            <a:chOff x="2100960" y="2989080"/>
            <a:chExt cx="5696640" cy="2183400"/>
          </a:xfrm>
        </p:grpSpPr>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509200" y="3985200"/>
                <a:ext cx="5288400" cy="1187280"/>
              </p14:xfrm>
            </p:contentPart>
          </mc:Choice>
          <mc:Fallback>
            <p:pic>
              <p:nvPicPr>
                <p:cNvPr id="3" name="Ink 2"/>
                <p:cNvPicPr/>
                <p:nvPr/>
              </p:nvPicPr>
              <p:blipFill>
                <a:blip r:embed="rId4"/>
                <a:stretch>
                  <a:fillRect/>
                </a:stretch>
              </p:blipFill>
              <p:spPr>
                <a:xfrm>
                  <a:off x="2501280" y="3977640"/>
                  <a:ext cx="5307120" cy="1204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p14:cNvContentPartPr/>
                <p14:nvPr/>
              </p14:nvContentPartPr>
              <p14:xfrm>
                <a:off x="2100960" y="2989080"/>
                <a:ext cx="1225080" cy="326880"/>
              </p14:xfrm>
            </p:contentPart>
          </mc:Choice>
          <mc:Fallback>
            <p:pic>
              <p:nvPicPr>
                <p:cNvPr id="14" name="Ink 13"/>
                <p:cNvPicPr/>
                <p:nvPr/>
              </p:nvPicPr>
              <p:blipFill>
                <a:blip r:embed="rId6"/>
                <a:stretch>
                  <a:fillRect/>
                </a:stretch>
              </p:blipFill>
              <p:spPr>
                <a:xfrm>
                  <a:off x="2091240" y="2983320"/>
                  <a:ext cx="1240560" cy="340560"/>
                </a:xfrm>
                <a:prstGeom prst="rect">
                  <a:avLst/>
                </a:prstGeom>
              </p:spPr>
            </p:pic>
          </mc:Fallback>
        </mc:AlternateContent>
      </p:grpSp>
    </p:spTree>
    <p:extLst>
      <p:ext uri="{BB962C8B-B14F-4D97-AF65-F5344CB8AC3E}">
        <p14:creationId xmlns:p14="http://schemas.microsoft.com/office/powerpoint/2010/main" val="388244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lvl="1"/>
            <a:endParaRPr lang="en-US" dirty="0" smtClean="0"/>
          </a:p>
          <a:p>
            <a:pPr lvl="1"/>
            <a:endParaRPr lang="en-US" dirty="0"/>
          </a:p>
          <a:p>
            <a:pPr lvl="1"/>
            <a:endParaRPr lang="en-US" dirty="0" smtClean="0"/>
          </a:p>
          <a:p>
            <a:r>
              <a:rPr lang="en-US" dirty="0" smtClean="0"/>
              <a:t>Implicit parameter/variable initialization with argument </a:t>
            </a:r>
            <a:r>
              <a:rPr lang="en-US" dirty="0" smtClean="0"/>
              <a:t>values</a:t>
            </a:r>
            <a:endParaRPr lang="en-US" dirty="0"/>
          </a:p>
        </p:txBody>
      </p:sp>
      <p:sp>
        <p:nvSpPr>
          <p:cNvPr id="25" name="TextBox 24"/>
          <p:cNvSpPr txBox="1"/>
          <p:nvPr/>
        </p:nvSpPr>
        <p:spPr>
          <a:xfrm>
            <a:off x="914400" y="1371600"/>
            <a:ext cx="7315200" cy="4297680"/>
          </a:xfrm>
          <a:prstGeom prst="rect">
            <a:avLst/>
          </a:prstGeom>
          <a:solidFill>
            <a:schemeClr val="bg1"/>
          </a:solidFill>
          <a:ln w="19050">
            <a:solidFill>
              <a:srgbClr val="4B2A85"/>
            </a:solidFill>
          </a:ln>
        </p:spPr>
        <p:txBody>
          <a:bodyPr wrap="square" rtlCol="0">
            <a:spAutoFit/>
          </a:bodyPr>
          <a:lstStyle/>
          <a:p>
            <a:r>
              <a:rPr lang="en-US" dirty="0">
                <a:solidFill>
                  <a:srgbClr val="5A5A5A"/>
                </a:solidFill>
                <a:latin typeface="Source Code Pro" panose="020B0509030403020204" pitchFamily="49" charset="0"/>
              </a:rPr>
              <a:t>// draw TMNT with parameters</a:t>
            </a:r>
          </a:p>
          <a:p>
            <a:r>
              <a:rPr lang="en-US" dirty="0" smtClean="0">
                <a:solidFill>
                  <a:srgbClr val="369B80"/>
                </a:solidFill>
                <a:latin typeface="Source Code Pro" panose="020B0509030403020204" pitchFamily="49" charset="0"/>
              </a:rPr>
              <a:t>void</a:t>
            </a:r>
            <a:r>
              <a:rPr lang="en-US" dirty="0" smtClean="0">
                <a:latin typeface="Source Code Pro" panose="020B0509030403020204" pitchFamily="49" charset="0"/>
              </a:rPr>
              <a:t> </a:t>
            </a:r>
            <a:r>
              <a:rPr lang="en-US" b="1" dirty="0">
                <a:solidFill>
                  <a:srgbClr val="006699"/>
                </a:solidFill>
                <a:latin typeface="Source Code Pro" panose="020B0509030403020204" pitchFamily="49" charset="0"/>
              </a:rPr>
              <a:t>draw</a:t>
            </a:r>
            <a:r>
              <a:rPr lang="en-US" dirty="0">
                <a:latin typeface="Source Code Pro" panose="020B0509030403020204" pitchFamily="49" charset="0"/>
              </a:rPr>
              <a:t>() {</a:t>
            </a:r>
          </a:p>
          <a:p>
            <a:r>
              <a:rPr lang="en-US" dirty="0">
                <a:latin typeface="Source Code Pro" panose="020B0509030403020204" pitchFamily="49" charset="0"/>
              </a:rPr>
              <a:t>  </a:t>
            </a:r>
            <a:r>
              <a:rPr lang="en-US" dirty="0">
                <a:solidFill>
                  <a:srgbClr val="006699"/>
                </a:solidFill>
                <a:latin typeface="Source Code Pro" panose="020B0509030403020204" pitchFamily="49" charset="0"/>
              </a:rPr>
              <a:t>background</a:t>
            </a:r>
            <a:r>
              <a:rPr lang="en-US" dirty="0">
                <a:latin typeface="Source Code Pro" panose="020B0509030403020204" pitchFamily="49" charset="0"/>
              </a:rPr>
              <a:t>(255, 245, 220);</a:t>
            </a:r>
          </a:p>
          <a:p>
            <a:r>
              <a:rPr lang="en-US" dirty="0">
                <a:latin typeface="Source Code Pro" panose="020B0509030403020204" pitchFamily="49" charset="0"/>
              </a:rPr>
              <a:t>  </a:t>
            </a:r>
            <a:r>
              <a:rPr lang="en-US" dirty="0" err="1" smtClean="0">
                <a:latin typeface="Source Code Pro" panose="020B0509030403020204" pitchFamily="49" charset="0"/>
              </a:rPr>
              <a:t>drawTurtle</a:t>
            </a:r>
            <a:r>
              <a:rPr lang="en-US" dirty="0" smtClean="0">
                <a:latin typeface="Source Code Pro" panose="020B0509030403020204" pitchFamily="49" charset="0"/>
              </a:rPr>
              <a:t>(200, color(88, 44, 141)); </a:t>
            </a:r>
            <a:r>
              <a:rPr lang="en-US" dirty="0" smtClean="0">
                <a:solidFill>
                  <a:srgbClr val="5A5A5A"/>
                </a:solidFill>
                <a:latin typeface="Source Code Pro" panose="020B0509030403020204" pitchFamily="49" charset="0"/>
              </a:rPr>
              <a:t>// </a:t>
            </a:r>
            <a:r>
              <a:rPr lang="en-US" dirty="0" err="1" smtClean="0">
                <a:solidFill>
                  <a:srgbClr val="5A5A5A"/>
                </a:solidFill>
                <a:latin typeface="Source Code Pro" panose="020B0509030403020204" pitchFamily="49" charset="0"/>
              </a:rPr>
              <a:t>donatello</a:t>
            </a:r>
            <a:endParaRPr lang="en-US" dirty="0">
              <a:solidFill>
                <a:srgbClr val="5A5A5A"/>
              </a:solidFill>
              <a:latin typeface="Source Code Pro" panose="020B0509030403020204" pitchFamily="49" charset="0"/>
            </a:endParaRPr>
          </a:p>
          <a:p>
            <a:r>
              <a:rPr lang="en-US" dirty="0">
                <a:latin typeface="Source Code Pro" panose="020B0509030403020204" pitchFamily="49" charset="0"/>
              </a:rPr>
              <a:t>  </a:t>
            </a:r>
            <a:r>
              <a:rPr lang="en-US" dirty="0" err="1" smtClean="0">
                <a:latin typeface="Source Code Pro" panose="020B0509030403020204" pitchFamily="49" charset="0"/>
              </a:rPr>
              <a:t>drawTurtle</a:t>
            </a:r>
            <a:r>
              <a:rPr lang="en-US" dirty="0" smtClean="0">
                <a:latin typeface="Source Code Pro" panose="020B0509030403020204" pitchFamily="49" charset="0"/>
              </a:rPr>
              <a:t>(400, color(255, 0, 0));   </a:t>
            </a:r>
            <a:r>
              <a:rPr lang="en-US" dirty="0" smtClean="0">
                <a:solidFill>
                  <a:srgbClr val="5A5A5A"/>
                </a:solidFill>
                <a:latin typeface="Source Code Pro" panose="020B0509030403020204" pitchFamily="49" charset="0"/>
              </a:rPr>
              <a:t>// </a:t>
            </a:r>
            <a:r>
              <a:rPr lang="en-US" dirty="0" err="1" smtClean="0">
                <a:solidFill>
                  <a:srgbClr val="5A5A5A"/>
                </a:solidFill>
                <a:latin typeface="Source Code Pro" panose="020B0509030403020204" pitchFamily="49" charset="0"/>
              </a:rPr>
              <a:t>raphael</a:t>
            </a:r>
            <a:endParaRPr lang="en-US" dirty="0">
              <a:solidFill>
                <a:srgbClr val="5A5A5A"/>
              </a:solidFill>
              <a:latin typeface="Source Code Pro" panose="020B0509030403020204" pitchFamily="49" charset="0"/>
            </a:endParaRPr>
          </a:p>
          <a:p>
            <a:r>
              <a:rPr lang="en-US" dirty="0">
                <a:latin typeface="Source Code Pro" panose="020B0509030403020204" pitchFamily="49" charset="0"/>
              </a:rPr>
              <a:t>}</a:t>
            </a:r>
          </a:p>
          <a:p>
            <a:endParaRPr lang="en-US" dirty="0" smtClean="0">
              <a:solidFill>
                <a:srgbClr val="5A5A5A"/>
              </a:solidFill>
              <a:latin typeface="Source Code Pro" panose="020B0509030403020204" pitchFamily="49" charset="0"/>
            </a:endParaRPr>
          </a:p>
          <a:p>
            <a:r>
              <a:rPr lang="en-US" dirty="0" smtClean="0">
                <a:solidFill>
                  <a:srgbClr val="5A5A5A"/>
                </a:solidFill>
                <a:latin typeface="Source Code Pro" panose="020B0509030403020204" pitchFamily="49" charset="0"/>
              </a:rPr>
              <a:t>// parameterized ninja turtle drawing function</a:t>
            </a:r>
            <a:endParaRPr lang="en-US" dirty="0">
              <a:solidFill>
                <a:srgbClr val="5A5A5A"/>
              </a:solidFill>
              <a:latin typeface="Source Code Pro" panose="020B0509030403020204" pitchFamily="49" charset="0"/>
            </a:endParaRPr>
          </a:p>
          <a:p>
            <a:r>
              <a:rPr lang="en-US" dirty="0" smtClean="0">
                <a:solidFill>
                  <a:srgbClr val="369B80"/>
                </a:solidFill>
                <a:latin typeface="Source Code Pro" panose="020B0509030403020204" pitchFamily="49" charset="0"/>
              </a:rPr>
              <a:t>void </a:t>
            </a:r>
            <a:r>
              <a:rPr lang="en-US" dirty="0" err="1" smtClean="0">
                <a:solidFill>
                  <a:srgbClr val="FF0000"/>
                </a:solidFill>
                <a:latin typeface="Source Code Pro" panose="020B0509030403020204" pitchFamily="49" charset="0"/>
              </a:rPr>
              <a:t>drawTurtle</a:t>
            </a:r>
            <a:r>
              <a:rPr lang="en-US" dirty="0" smtClean="0">
                <a:latin typeface="Source Code Pro" panose="020B0509030403020204" pitchFamily="49" charset="0"/>
              </a:rPr>
              <a:t>(</a:t>
            </a:r>
            <a:r>
              <a:rPr lang="en-US" dirty="0" err="1" smtClean="0">
                <a:solidFill>
                  <a:srgbClr val="E2661A"/>
                </a:solidFill>
                <a:latin typeface="Source Code Pro" panose="020B0509030403020204" pitchFamily="49" charset="0"/>
              </a:rPr>
              <a:t>int</a:t>
            </a:r>
            <a:r>
              <a:rPr lang="en-US" dirty="0" smtClean="0">
                <a:latin typeface="Source Code Pro" panose="020B0509030403020204" pitchFamily="49" charset="0"/>
              </a:rPr>
              <a:t> x, </a:t>
            </a:r>
            <a:r>
              <a:rPr lang="en-US" dirty="0" smtClean="0">
                <a:solidFill>
                  <a:srgbClr val="E2661A"/>
                </a:solidFill>
                <a:latin typeface="Source Code Pro" panose="020B0509030403020204" pitchFamily="49" charset="0"/>
              </a:rPr>
              <a:t>color</a:t>
            </a:r>
            <a:r>
              <a:rPr lang="en-US" dirty="0" smtClean="0">
                <a:latin typeface="Source Code Pro" panose="020B0509030403020204" pitchFamily="49" charset="0"/>
              </a:rPr>
              <a:t> mask) </a:t>
            </a:r>
            <a:r>
              <a:rPr lang="en-US" dirty="0">
                <a:latin typeface="Source Code Pro" panose="020B0509030403020204" pitchFamily="49" charset="0"/>
              </a:rPr>
              <a:t>{</a:t>
            </a:r>
          </a:p>
          <a:p>
            <a:r>
              <a:rPr lang="en-US" dirty="0">
                <a:latin typeface="Source Code Pro" panose="020B0509030403020204" pitchFamily="49" charset="0"/>
              </a:rPr>
              <a:t>  </a:t>
            </a:r>
            <a:r>
              <a:rPr lang="en-US" dirty="0">
                <a:solidFill>
                  <a:srgbClr val="006699"/>
                </a:solidFill>
                <a:latin typeface="Source Code Pro" panose="020B0509030403020204" pitchFamily="49" charset="0"/>
              </a:rPr>
              <a:t>fill</a:t>
            </a:r>
            <a:r>
              <a:rPr lang="en-US" dirty="0">
                <a:latin typeface="Source Code Pro" panose="020B0509030403020204" pitchFamily="49" charset="0"/>
              </a:rPr>
              <a:t>(0, 100, 0);       </a:t>
            </a:r>
            <a:r>
              <a:rPr lang="en-US" dirty="0" smtClean="0">
                <a:solidFill>
                  <a:srgbClr val="5A5A5A"/>
                </a:solidFill>
                <a:latin typeface="Source Code Pro" panose="020B0509030403020204" pitchFamily="49" charset="0"/>
              </a:rPr>
              <a:t>// </a:t>
            </a:r>
            <a:r>
              <a:rPr lang="en-US" dirty="0">
                <a:solidFill>
                  <a:srgbClr val="5A5A5A"/>
                </a:solidFill>
                <a:latin typeface="Source Code Pro" panose="020B0509030403020204" pitchFamily="49" charset="0"/>
              </a:rPr>
              <a:t>dark green</a:t>
            </a:r>
          </a:p>
          <a:p>
            <a:r>
              <a:rPr lang="en-US" dirty="0">
                <a:latin typeface="Source Code Pro" panose="020B0509030403020204" pitchFamily="49" charset="0"/>
              </a:rPr>
              <a:t>  </a:t>
            </a:r>
            <a:r>
              <a:rPr lang="en-US" dirty="0" err="1" smtClean="0">
                <a:solidFill>
                  <a:srgbClr val="006699"/>
                </a:solidFill>
                <a:latin typeface="Source Code Pro" panose="020B0509030403020204" pitchFamily="49" charset="0"/>
              </a:rPr>
              <a:t>rect</a:t>
            </a:r>
            <a:r>
              <a:rPr lang="en-US" dirty="0" smtClean="0">
                <a:latin typeface="Source Code Pro" panose="020B0509030403020204" pitchFamily="49" charset="0"/>
              </a:rPr>
              <a:t>(x, </a:t>
            </a:r>
            <a:r>
              <a:rPr lang="en-US" dirty="0">
                <a:latin typeface="Source Code Pro" panose="020B0509030403020204" pitchFamily="49" charset="0"/>
              </a:rPr>
              <a:t>182, 40, 15);  </a:t>
            </a:r>
            <a:r>
              <a:rPr lang="en-US" dirty="0" smtClean="0">
                <a:solidFill>
                  <a:srgbClr val="5A5A5A"/>
                </a:solidFill>
                <a:latin typeface="Source Code Pro" panose="020B0509030403020204" pitchFamily="49" charset="0"/>
              </a:rPr>
              <a:t>// </a:t>
            </a:r>
            <a:r>
              <a:rPr lang="en-US" dirty="0">
                <a:solidFill>
                  <a:srgbClr val="5A5A5A"/>
                </a:solidFill>
                <a:latin typeface="Source Code Pro" panose="020B0509030403020204" pitchFamily="49" charset="0"/>
              </a:rPr>
              <a:t>top of head</a:t>
            </a:r>
          </a:p>
          <a:p>
            <a:endParaRPr lang="en-US" dirty="0">
              <a:latin typeface="Source Code Pro" panose="020B0509030403020204" pitchFamily="49" charset="0"/>
            </a:endParaRPr>
          </a:p>
          <a:p>
            <a:r>
              <a:rPr lang="en-US" dirty="0">
                <a:latin typeface="Source Code Pro" panose="020B0509030403020204" pitchFamily="49" charset="0"/>
              </a:rPr>
              <a:t>  </a:t>
            </a:r>
            <a:r>
              <a:rPr lang="en-US" dirty="0" smtClean="0">
                <a:solidFill>
                  <a:srgbClr val="006699"/>
                </a:solidFill>
                <a:latin typeface="Source Code Pro" panose="020B0509030403020204" pitchFamily="49" charset="0"/>
              </a:rPr>
              <a:t>fill</a:t>
            </a:r>
            <a:r>
              <a:rPr lang="en-US" dirty="0" smtClean="0">
                <a:latin typeface="Source Code Pro" panose="020B0509030403020204" pitchFamily="49" charset="0"/>
              </a:rPr>
              <a:t>(</a:t>
            </a:r>
            <a:r>
              <a:rPr lang="en-US" dirty="0" smtClean="0">
                <a:solidFill>
                  <a:srgbClr val="FF0000"/>
                </a:solidFill>
                <a:latin typeface="Source Code Pro" panose="020B0509030403020204" pitchFamily="49" charset="0"/>
              </a:rPr>
              <a:t>mask</a:t>
            </a:r>
            <a:r>
              <a:rPr lang="en-US" dirty="0" smtClean="0">
                <a:latin typeface="Source Code Pro" panose="020B0509030403020204" pitchFamily="49" charset="0"/>
              </a:rPr>
              <a:t>);            </a:t>
            </a:r>
            <a:r>
              <a:rPr lang="en-US" dirty="0" smtClean="0">
                <a:solidFill>
                  <a:srgbClr val="FF0000"/>
                </a:solidFill>
                <a:latin typeface="Source Code Pro" panose="020B0509030403020204" pitchFamily="49" charset="0"/>
              </a:rPr>
              <a:t>// apply mask color</a:t>
            </a:r>
            <a:endParaRPr lang="en-US" dirty="0">
              <a:solidFill>
                <a:srgbClr val="FF0000"/>
              </a:solidFill>
              <a:latin typeface="Source Code Pro" panose="020B0509030403020204" pitchFamily="49" charset="0"/>
            </a:endParaRPr>
          </a:p>
          <a:p>
            <a:r>
              <a:rPr lang="en-US" dirty="0" smtClean="0">
                <a:latin typeface="Source Code Pro" panose="020B0509030403020204" pitchFamily="49" charset="0"/>
              </a:rPr>
              <a:t>  </a:t>
            </a:r>
            <a:r>
              <a:rPr lang="en-US" dirty="0" err="1" smtClean="0">
                <a:solidFill>
                  <a:srgbClr val="006699"/>
                </a:solidFill>
                <a:latin typeface="Source Code Pro" panose="020B0509030403020204" pitchFamily="49" charset="0"/>
              </a:rPr>
              <a:t>rect</a:t>
            </a:r>
            <a:r>
              <a:rPr lang="en-US" dirty="0" smtClean="0">
                <a:latin typeface="Source Code Pro" panose="020B0509030403020204" pitchFamily="49" charset="0"/>
              </a:rPr>
              <a:t>(x, </a:t>
            </a:r>
            <a:r>
              <a:rPr lang="en-US" dirty="0">
                <a:latin typeface="Source Code Pro" panose="020B0509030403020204" pitchFamily="49" charset="0"/>
              </a:rPr>
              <a:t>197, 40, 6);   </a:t>
            </a:r>
            <a:r>
              <a:rPr lang="en-US" dirty="0" smtClean="0">
                <a:solidFill>
                  <a:srgbClr val="5A5A5A"/>
                </a:solidFill>
                <a:latin typeface="Source Code Pro" panose="020B0509030403020204" pitchFamily="49" charset="0"/>
              </a:rPr>
              <a:t>// </a:t>
            </a:r>
            <a:r>
              <a:rPr lang="en-US" dirty="0">
                <a:solidFill>
                  <a:srgbClr val="5A5A5A"/>
                </a:solidFill>
                <a:latin typeface="Source Code Pro" panose="020B0509030403020204" pitchFamily="49" charset="0"/>
              </a:rPr>
              <a:t>bandana mask</a:t>
            </a:r>
          </a:p>
          <a:p>
            <a:r>
              <a:rPr lang="en-US" dirty="0" smtClean="0">
                <a:solidFill>
                  <a:srgbClr val="5A5A5A"/>
                </a:solidFill>
                <a:latin typeface="Source Code Pro" panose="020B0509030403020204" pitchFamily="49" charset="0"/>
              </a:rPr>
              <a:t>  ...</a:t>
            </a:r>
            <a:endParaRPr lang="en-US" dirty="0">
              <a:solidFill>
                <a:srgbClr val="5A5A5A"/>
              </a:solidFill>
              <a:latin typeface="Source Code Pro" panose="020B0509030403020204" pitchFamily="49" charset="0"/>
            </a:endParaRPr>
          </a:p>
        </p:txBody>
      </p:sp>
      <p:sp>
        <p:nvSpPr>
          <p:cNvPr id="2" name="Title 1"/>
          <p:cNvSpPr>
            <a:spLocks noGrp="1"/>
          </p:cNvSpPr>
          <p:nvPr>
            <p:ph type="title"/>
          </p:nvPr>
        </p:nvSpPr>
        <p:spPr/>
        <p:txBody>
          <a:bodyPr/>
          <a:lstStyle/>
          <a:p>
            <a:r>
              <a:rPr lang="en-US" dirty="0" smtClean="0"/>
              <a:t>Parameters vs. </a:t>
            </a:r>
            <a:r>
              <a:rPr lang="en-US" dirty="0" smtClean="0"/>
              <a:t>Arguments</a:t>
            </a:r>
            <a:endParaRPr lang="en-US" dirty="0"/>
          </a:p>
        </p:txBody>
      </p:sp>
      <p:sp>
        <p:nvSpPr>
          <p:cNvPr id="4" name="Slide Number Placeholder 3"/>
          <p:cNvSpPr>
            <a:spLocks noGrp="1"/>
          </p:cNvSpPr>
          <p:nvPr>
            <p:ph type="sldNum" sz="quarter" idx="10"/>
          </p:nvPr>
        </p:nvSpPr>
        <p:spPr/>
        <p:txBody>
          <a:bodyPr/>
          <a:lstStyle/>
          <a:p>
            <a:fld id="{37866303-46D2-44F8-A27B-474DBFA6799B}" type="slidenum">
              <a:rPr lang="en-US" smtClean="0"/>
              <a:t>15</a:t>
            </a:fld>
            <a:endParaRPr lang="en-US"/>
          </a:p>
        </p:txBody>
      </p:sp>
      <p:sp>
        <p:nvSpPr>
          <p:cNvPr id="7" name="Shape 204"/>
          <p:cNvSpPr txBox="1"/>
          <p:nvPr/>
        </p:nvSpPr>
        <p:spPr>
          <a:xfrm>
            <a:off x="3304529" y="3054096"/>
            <a:ext cx="1828800" cy="457200"/>
          </a:xfrm>
          <a:prstGeom prst="rect">
            <a:avLst/>
          </a:prstGeom>
          <a:noFill/>
          <a:ln>
            <a:noFill/>
          </a:ln>
        </p:spPr>
        <p:txBody>
          <a:bodyPr lIns="91425" tIns="45720" rIns="91425" bIns="45720" anchor="t" anchorCtr="0">
            <a:noAutofit/>
          </a:bodyPr>
          <a:lstStyle/>
          <a:p>
            <a:pPr lvl="0" algn="ctr" rtl="0">
              <a:spcBef>
                <a:spcPts val="0"/>
              </a:spcBef>
              <a:buNone/>
            </a:pPr>
            <a:r>
              <a:rPr lang="en-US" sz="2400" dirty="0">
                <a:solidFill>
                  <a:srgbClr val="FF00FF"/>
                </a:solidFill>
                <a:latin typeface="Calibri" panose="020F0502020204030204" pitchFamily="34" charset="0"/>
                <a:ea typeface="Montserrat"/>
                <a:cs typeface="Calibri" panose="020F0502020204030204" pitchFamily="34" charset="0"/>
                <a:sym typeface="Montserrat"/>
              </a:rPr>
              <a:t>parameters</a:t>
            </a:r>
          </a:p>
        </p:txBody>
      </p:sp>
      <p:sp>
        <p:nvSpPr>
          <p:cNvPr id="8" name="Shape 205"/>
          <p:cNvSpPr/>
          <p:nvPr/>
        </p:nvSpPr>
        <p:spPr>
          <a:xfrm>
            <a:off x="3154680" y="3616481"/>
            <a:ext cx="2377440" cy="269437"/>
          </a:xfrm>
          <a:prstGeom prst="roundRect">
            <a:avLst>
              <a:gd name="adj" fmla="val 16667"/>
            </a:avLst>
          </a:prstGeom>
          <a:noFill/>
          <a:ln w="3810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206"/>
          <p:cNvSpPr/>
          <p:nvPr/>
        </p:nvSpPr>
        <p:spPr>
          <a:xfrm>
            <a:off x="2724912" y="2523744"/>
            <a:ext cx="2926080" cy="274320"/>
          </a:xfrm>
          <a:prstGeom prst="roundRect">
            <a:avLst>
              <a:gd name="adj" fmla="val 16667"/>
            </a:avLst>
          </a:prstGeom>
          <a:noFill/>
          <a:ln w="38100" cap="flat" cmpd="sng">
            <a:solidFill>
              <a:srgbClr val="FFC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207"/>
          <p:cNvSpPr txBox="1"/>
          <p:nvPr/>
        </p:nvSpPr>
        <p:spPr>
          <a:xfrm>
            <a:off x="3273552" y="2710789"/>
            <a:ext cx="1828800" cy="457200"/>
          </a:xfrm>
          <a:prstGeom prst="rect">
            <a:avLst/>
          </a:prstGeom>
          <a:noFill/>
          <a:ln>
            <a:noFill/>
          </a:ln>
        </p:spPr>
        <p:txBody>
          <a:bodyPr lIns="91425" tIns="45720" rIns="91425" bIns="45720" anchor="t" anchorCtr="0">
            <a:noAutofit/>
          </a:bodyPr>
          <a:lstStyle/>
          <a:p>
            <a:pPr lvl="0" algn="ctr" rtl="0">
              <a:spcBef>
                <a:spcPts val="0"/>
              </a:spcBef>
              <a:buNone/>
            </a:pPr>
            <a:r>
              <a:rPr lang="en-US" sz="2400" dirty="0">
                <a:solidFill>
                  <a:srgbClr val="FFC000"/>
                </a:solidFill>
                <a:latin typeface="Calibri" panose="020F0502020204030204" pitchFamily="34" charset="0"/>
                <a:ea typeface="Montserrat"/>
                <a:cs typeface="Calibri" panose="020F0502020204030204" pitchFamily="34" charset="0"/>
                <a:sym typeface="Montserrat"/>
              </a:rPr>
              <a:t>arguments</a:t>
            </a: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2750400" y="2424960"/>
              <a:ext cx="2914920" cy="1304280"/>
            </p14:xfrm>
          </p:contentPart>
        </mc:Choice>
        <mc:Fallback>
          <p:pic>
            <p:nvPicPr>
              <p:cNvPr id="5" name="Ink 4"/>
              <p:cNvPicPr/>
              <p:nvPr/>
            </p:nvPicPr>
            <p:blipFill>
              <a:blip r:embed="rId3"/>
              <a:stretch>
                <a:fillRect/>
              </a:stretch>
            </p:blipFill>
            <p:spPr>
              <a:xfrm>
                <a:off x="2740680" y="2414520"/>
                <a:ext cx="2936160" cy="1321920"/>
              </a:xfrm>
              <a:prstGeom prst="rect">
                <a:avLst/>
              </a:prstGeom>
            </p:spPr>
          </p:pic>
        </mc:Fallback>
      </mc:AlternateContent>
    </p:spTree>
    <p:extLst>
      <p:ext uri="{BB962C8B-B14F-4D97-AF65-F5344CB8AC3E}">
        <p14:creationId xmlns:p14="http://schemas.microsoft.com/office/powerpoint/2010/main" val="227177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vs. Arguments</a:t>
            </a:r>
            <a:endParaRPr lang="en-US" dirty="0"/>
          </a:p>
        </p:txBody>
      </p:sp>
      <p:sp>
        <p:nvSpPr>
          <p:cNvPr id="3" name="Content Placeholder 2"/>
          <p:cNvSpPr>
            <a:spLocks noGrp="1"/>
          </p:cNvSpPr>
          <p:nvPr>
            <p:ph idx="1"/>
          </p:nvPr>
        </p:nvSpPr>
        <p:spPr/>
        <p:txBody>
          <a:bodyPr/>
          <a:lstStyle/>
          <a:p>
            <a:r>
              <a:rPr lang="en-US" dirty="0" smtClean="0"/>
              <a:t>When you define a function, you specify the </a:t>
            </a:r>
            <a:r>
              <a:rPr lang="en-US" dirty="0" smtClean="0">
                <a:solidFill>
                  <a:srgbClr val="FF00FF"/>
                </a:solidFill>
              </a:rPr>
              <a:t>parameters</a:t>
            </a:r>
          </a:p>
          <a:p>
            <a:pPr lvl="1"/>
            <a:r>
              <a:rPr lang="en-US" dirty="0" smtClean="0"/>
              <a:t>Parameters are </a:t>
            </a:r>
            <a:r>
              <a:rPr lang="en-US" i="1" dirty="0" smtClean="0"/>
              <a:t>internal</a:t>
            </a:r>
            <a:r>
              <a:rPr lang="en-US" dirty="0" smtClean="0"/>
              <a:t> variables/boxes for functions</a:t>
            </a:r>
          </a:p>
          <a:p>
            <a:pPr lvl="1"/>
            <a:r>
              <a:rPr lang="en-US" dirty="0" smtClean="0"/>
              <a:t>Use parameters for values that you want to be different on different calls to this function</a:t>
            </a:r>
          </a:p>
          <a:p>
            <a:pPr lvl="2"/>
            <a:endParaRPr lang="en-US" dirty="0" smtClean="0"/>
          </a:p>
          <a:p>
            <a:r>
              <a:rPr lang="en-US" dirty="0" smtClean="0"/>
              <a:t>When you call a function, you pass </a:t>
            </a:r>
            <a:r>
              <a:rPr lang="en-US" dirty="0" smtClean="0">
                <a:solidFill>
                  <a:srgbClr val="FFC000"/>
                </a:solidFill>
              </a:rPr>
              <a:t>arguments</a:t>
            </a:r>
          </a:p>
          <a:p>
            <a:pPr lvl="1"/>
            <a:r>
              <a:rPr lang="en-US" dirty="0" smtClean="0"/>
              <a:t>The order of the arguments must match the order of the parameters</a:t>
            </a:r>
          </a:p>
          <a:p>
            <a:pPr lvl="2"/>
            <a:endParaRPr lang="en-US" dirty="0"/>
          </a:p>
          <a:p>
            <a:r>
              <a:rPr lang="en-US" dirty="0" smtClean="0"/>
              <a:t>We define a function once, but can call it as many times as we want (and in different ways)!</a:t>
            </a:r>
            <a:endParaRPr lang="en-US" dirty="0"/>
          </a:p>
        </p:txBody>
      </p:sp>
      <p:sp>
        <p:nvSpPr>
          <p:cNvPr id="4" name="Slide Number Placeholder 3"/>
          <p:cNvSpPr>
            <a:spLocks noGrp="1"/>
          </p:cNvSpPr>
          <p:nvPr>
            <p:ph type="sldNum" sz="quarter" idx="10"/>
          </p:nvPr>
        </p:nvSpPr>
        <p:spPr/>
        <p:txBody>
          <a:bodyPr/>
          <a:lstStyle/>
          <a:p>
            <a:fld id="{37866303-46D2-44F8-A27B-474DBFA6799B}" type="slidenum">
              <a:rPr lang="en-US" smtClean="0"/>
              <a:t>16</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876002" y="2281320"/>
              <a:ext cx="7175520" cy="4372200"/>
            </p14:xfrm>
          </p:contentPart>
        </mc:Choice>
        <mc:Fallback>
          <p:pic>
            <p:nvPicPr>
              <p:cNvPr id="6" name="Ink 5"/>
              <p:cNvPicPr/>
              <p:nvPr/>
            </p:nvPicPr>
            <p:blipFill>
              <a:blip r:embed="rId3"/>
              <a:stretch>
                <a:fillRect/>
              </a:stretch>
            </p:blipFill>
            <p:spPr>
              <a:xfrm>
                <a:off x="870242" y="2273400"/>
                <a:ext cx="7187400" cy="4389840"/>
              </a:xfrm>
              <a:prstGeom prst="rect">
                <a:avLst/>
              </a:prstGeom>
            </p:spPr>
          </p:pic>
        </mc:Fallback>
      </mc:AlternateContent>
    </p:spTree>
    <p:extLst>
      <p:ext uri="{BB962C8B-B14F-4D97-AF65-F5344CB8AC3E}">
        <p14:creationId xmlns:p14="http://schemas.microsoft.com/office/powerpoint/2010/main" val="2726391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Problems</a:t>
            </a:r>
            <a:endParaRPr lang="en-US" dirty="0"/>
          </a:p>
        </p:txBody>
      </p:sp>
      <p:sp>
        <p:nvSpPr>
          <p:cNvPr id="3" name="Content Placeholder 2"/>
          <p:cNvSpPr>
            <a:spLocks noGrp="1"/>
          </p:cNvSpPr>
          <p:nvPr>
            <p:ph idx="1"/>
          </p:nvPr>
        </p:nvSpPr>
        <p:spPr/>
        <p:txBody>
          <a:bodyPr/>
          <a:lstStyle/>
          <a:p>
            <a:r>
              <a:rPr lang="en-US" dirty="0" smtClean="0"/>
              <a:t>Understand the problem</a:t>
            </a:r>
          </a:p>
          <a:p>
            <a:pPr lvl="1"/>
            <a:r>
              <a:rPr lang="en-US" dirty="0" smtClean="0"/>
              <a:t>What is the problem description?</a:t>
            </a:r>
          </a:p>
          <a:p>
            <a:pPr lvl="1"/>
            <a:r>
              <a:rPr lang="en-US" dirty="0" smtClean="0"/>
              <a:t>What is specified and what is </a:t>
            </a:r>
            <a:r>
              <a:rPr lang="en-US" i="1" dirty="0" smtClean="0"/>
              <a:t>un</a:t>
            </a:r>
            <a:r>
              <a:rPr lang="en-US" dirty="0" smtClean="0"/>
              <a:t>specified?</a:t>
            </a:r>
          </a:p>
          <a:p>
            <a:pPr lvl="1"/>
            <a:r>
              <a:rPr lang="en-US" dirty="0" smtClean="0"/>
              <a:t>What has been given to you (</a:t>
            </a:r>
            <a:r>
              <a:rPr lang="en-US" i="1" dirty="0" smtClean="0"/>
              <a:t>e.g.</a:t>
            </a:r>
            <a:r>
              <a:rPr lang="en-US" dirty="0" smtClean="0"/>
              <a:t> starter code)?</a:t>
            </a:r>
          </a:p>
          <a:p>
            <a:r>
              <a:rPr lang="en-US" dirty="0" smtClean="0"/>
              <a:t>Break the task down into less complex subtasks</a:t>
            </a:r>
          </a:p>
          <a:p>
            <a:pPr lvl="2"/>
            <a:endParaRPr lang="en-US" dirty="0"/>
          </a:p>
          <a:p>
            <a:r>
              <a:rPr lang="en-US" u="sng" dirty="0" smtClean="0"/>
              <a:t>Example</a:t>
            </a:r>
            <a:r>
              <a:rPr lang="en-US" dirty="0" smtClean="0"/>
              <a:t>:  Make a function that draws a row of five mice with their ears touching/overlapping.  The mice should all be the same color except for the middle one, which should be red.</a:t>
            </a:r>
            <a:endParaRPr lang="en-US" dirty="0"/>
          </a:p>
        </p:txBody>
      </p:sp>
      <p:sp>
        <p:nvSpPr>
          <p:cNvPr id="4" name="Slide Number Placeholder 3"/>
          <p:cNvSpPr>
            <a:spLocks noGrp="1"/>
          </p:cNvSpPr>
          <p:nvPr>
            <p:ph type="sldNum" sz="quarter" idx="10"/>
          </p:nvPr>
        </p:nvSpPr>
        <p:spPr/>
        <p:txBody>
          <a:bodyPr/>
          <a:lstStyle/>
          <a:p>
            <a:fld id="{37866303-46D2-44F8-A27B-474DBFA6799B}" type="slidenum">
              <a:rPr lang="en-US" smtClean="0"/>
              <a:t>17</a:t>
            </a:fld>
            <a:endParaRPr lang="en-US"/>
          </a:p>
        </p:txBody>
      </p:sp>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640440" y="3518640"/>
              <a:ext cx="8019720" cy="3061440"/>
            </p14:xfrm>
          </p:contentPart>
        </mc:Choice>
        <mc:Fallback>
          <p:pic>
            <p:nvPicPr>
              <p:cNvPr id="7" name="Ink 6"/>
              <p:cNvPicPr/>
              <p:nvPr/>
            </p:nvPicPr>
            <p:blipFill>
              <a:blip r:embed="rId3"/>
              <a:stretch>
                <a:fillRect/>
              </a:stretch>
            </p:blipFill>
            <p:spPr>
              <a:xfrm>
                <a:off x="633240" y="3516120"/>
                <a:ext cx="8037720" cy="3074040"/>
              </a:xfrm>
              <a:prstGeom prst="rect">
                <a:avLst/>
              </a:prstGeom>
            </p:spPr>
          </p:pic>
        </mc:Fallback>
      </mc:AlternateContent>
    </p:spTree>
    <p:extLst>
      <p:ext uri="{BB962C8B-B14F-4D97-AF65-F5344CB8AC3E}">
        <p14:creationId xmlns:p14="http://schemas.microsoft.com/office/powerpoint/2010/main" val="30136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Example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732" y="1362076"/>
            <a:ext cx="6881015" cy="4345905"/>
          </a:xfrm>
          <a:ln w="19050">
            <a:solidFill>
              <a:srgbClr val="4B2A85"/>
            </a:solidFill>
          </a:ln>
        </p:spPr>
      </p:pic>
      <p:sp>
        <p:nvSpPr>
          <p:cNvPr id="4" name="Slide Number Placeholder 3"/>
          <p:cNvSpPr>
            <a:spLocks noGrp="1"/>
          </p:cNvSpPr>
          <p:nvPr>
            <p:ph type="sldNum" sz="quarter" idx="10"/>
          </p:nvPr>
        </p:nvSpPr>
        <p:spPr/>
        <p:txBody>
          <a:bodyPr/>
          <a:lstStyle/>
          <a:p>
            <a:fld id="{37866303-46D2-44F8-A27B-474DBFA6799B}" type="slidenum">
              <a:rPr lang="en-US" smtClean="0"/>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249" y="1546214"/>
            <a:ext cx="1015873" cy="761905"/>
          </a:xfrm>
          <a:prstGeom prst="rect">
            <a:avLst/>
          </a:prstGeom>
        </p:spPr>
      </p:pic>
    </p:spTree>
    <p:extLst>
      <p:ext uri="{BB962C8B-B14F-4D97-AF65-F5344CB8AC3E}">
        <p14:creationId xmlns:p14="http://schemas.microsoft.com/office/powerpoint/2010/main" val="289941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Parameter Example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0" y="1362074"/>
            <a:ext cx="6856889" cy="5413333"/>
          </a:xfrm>
          <a:ln w="19050">
            <a:solidFill>
              <a:srgbClr val="4B2A85"/>
            </a:solidFill>
          </a:ln>
        </p:spPr>
      </p:pic>
      <p:sp>
        <p:nvSpPr>
          <p:cNvPr id="4" name="Slide Number Placeholder 3"/>
          <p:cNvSpPr>
            <a:spLocks noGrp="1"/>
          </p:cNvSpPr>
          <p:nvPr>
            <p:ph type="sldNum" sz="quarter" idx="10"/>
          </p:nvPr>
        </p:nvSpPr>
        <p:spPr/>
        <p:txBody>
          <a:bodyPr/>
          <a:lstStyle/>
          <a:p>
            <a:fld id="{37866303-46D2-44F8-A27B-474DBFA6799B}" type="slidenum">
              <a:rPr lang="en-US" smtClean="0"/>
              <a:t>19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244" y="1551756"/>
            <a:ext cx="3555555" cy="761905"/>
          </a:xfrm>
          <a:prstGeom prst="rect">
            <a:avLst/>
          </a:prstGeom>
        </p:spPr>
      </p:pic>
    </p:spTree>
    <p:extLst>
      <p:ext uri="{BB962C8B-B14F-4D97-AF65-F5344CB8AC3E}">
        <p14:creationId xmlns:p14="http://schemas.microsoft.com/office/powerpoint/2010/main" val="3685240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dirty="0"/>
              <a:t>Assignments:</a:t>
            </a:r>
          </a:p>
          <a:p>
            <a:pPr lvl="1"/>
            <a:r>
              <a:rPr lang="en-US" dirty="0" smtClean="0"/>
              <a:t>Lego Family [submit] due tonight (1/23)</a:t>
            </a:r>
          </a:p>
          <a:p>
            <a:pPr lvl="1"/>
            <a:r>
              <a:rPr lang="en-US" dirty="0" smtClean="0"/>
              <a:t>Website Setup [checkoff] due tomorrow (1/24)</a:t>
            </a:r>
          </a:p>
          <a:p>
            <a:pPr lvl="1"/>
            <a:r>
              <a:rPr lang="en-US" dirty="0" smtClean="0"/>
              <a:t>Reading Check 3 due tomorrow @ 3:30 pm (1/24)</a:t>
            </a:r>
          </a:p>
          <a:p>
            <a:pPr lvl="2"/>
            <a:endParaRPr lang="en-US" dirty="0" smtClean="0"/>
          </a:p>
          <a:p>
            <a:r>
              <a:rPr lang="en-US" dirty="0" smtClean="0"/>
              <a:t>Editing your portfolio from home</a:t>
            </a:r>
          </a:p>
          <a:p>
            <a:pPr lvl="1"/>
            <a:r>
              <a:rPr lang="en-US" dirty="0" smtClean="0"/>
              <a:t>Download and install </a:t>
            </a:r>
            <a:r>
              <a:rPr lang="en-US" dirty="0" err="1" smtClean="0"/>
              <a:t>Cyberduck</a:t>
            </a:r>
            <a:r>
              <a:rPr lang="en-US" dirty="0" smtClean="0"/>
              <a:t> &amp; VS Code</a:t>
            </a:r>
          </a:p>
          <a:p>
            <a:pPr lvl="1"/>
            <a:r>
              <a:rPr lang="en-US" dirty="0" smtClean="0"/>
              <a:t>Re-do Steps 3 &amp; 4 from the website setup</a:t>
            </a:r>
            <a:endParaRPr lang="en-US" dirty="0"/>
          </a:p>
          <a:p>
            <a:pPr lvl="2"/>
            <a:endParaRPr lang="en-US" dirty="0"/>
          </a:p>
          <a:p>
            <a:r>
              <a:rPr lang="en-US" dirty="0" smtClean="0"/>
              <a:t>Make sure to take advantage of office hours and Piazza!</a:t>
            </a:r>
            <a:endParaRPr lang="en-US" dirty="0"/>
          </a:p>
          <a:p>
            <a:endParaRPr lang="en-US" dirty="0"/>
          </a:p>
        </p:txBody>
      </p:sp>
      <p:sp>
        <p:nvSpPr>
          <p:cNvPr id="4" name="Slide Number Placeholder 3"/>
          <p:cNvSpPr>
            <a:spLocks noGrp="1"/>
          </p:cNvSpPr>
          <p:nvPr>
            <p:ph type="sldNum" sz="quarter" idx="10"/>
          </p:nvPr>
        </p:nvSpPr>
        <p:spPr/>
        <p:txBody>
          <a:bodyPr/>
          <a:lstStyle/>
          <a:p>
            <a:fld id="{6940961B-239C-4B23-9F28-0B3499D3105F}" type="slidenum">
              <a:rPr lang="en-US" smtClean="0"/>
              <a:t>2</a:t>
            </a:fld>
            <a:endParaRPr lang="en-US"/>
          </a:p>
        </p:txBody>
      </p:sp>
    </p:spTree>
    <p:extLst>
      <p:ext uri="{BB962C8B-B14F-4D97-AF65-F5344CB8AC3E}">
        <p14:creationId xmlns:p14="http://schemas.microsoft.com/office/powerpoint/2010/main" val="1611609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lstStyle/>
          <a:p>
            <a:r>
              <a:rPr lang="en-US" dirty="0" smtClean="0"/>
              <a:t>Portfolio</a:t>
            </a:r>
          </a:p>
          <a:p>
            <a:pPr lvl="1"/>
            <a:r>
              <a:rPr lang="en-US" dirty="0" smtClean="0"/>
              <a:t>Don’t forget to add </a:t>
            </a:r>
            <a:r>
              <a:rPr lang="en-US" dirty="0" err="1" smtClean="0"/>
              <a:t>Taijitu</a:t>
            </a:r>
            <a:r>
              <a:rPr lang="en-US" dirty="0" smtClean="0"/>
              <a:t>, Logo Design, and Lego Family!</a:t>
            </a:r>
          </a:p>
          <a:p>
            <a:pPr lvl="2"/>
            <a:endParaRPr lang="en-US" dirty="0" smtClean="0"/>
          </a:p>
          <a:p>
            <a:r>
              <a:rPr lang="en-US" dirty="0" smtClean="0"/>
              <a:t>Animal Functions</a:t>
            </a:r>
          </a:p>
          <a:p>
            <a:pPr lvl="1"/>
            <a:r>
              <a:rPr lang="en-US" dirty="0" smtClean="0"/>
              <a:t>Start in lab on Thursday, due Monday (</a:t>
            </a:r>
            <a:r>
              <a:rPr lang="en-US" dirty="0" smtClean="0"/>
              <a:t>1/28)</a:t>
            </a:r>
            <a:endParaRPr lang="en-US" dirty="0" smtClean="0"/>
          </a:p>
          <a:p>
            <a:pPr lvl="1"/>
            <a:r>
              <a:rPr lang="en-US" dirty="0" smtClean="0"/>
              <a:t>Design your own animal (like the </a:t>
            </a:r>
            <a:r>
              <a:rPr lang="en-US" dirty="0" smtClean="0"/>
              <a:t>frog shown </a:t>
            </a:r>
            <a:r>
              <a:rPr lang="en-US" dirty="0" smtClean="0"/>
              <a:t>here)</a:t>
            </a:r>
            <a:endParaRPr lang="en-US" dirty="0"/>
          </a:p>
        </p:txBody>
      </p:sp>
      <p:sp>
        <p:nvSpPr>
          <p:cNvPr id="4" name="Slide Number Placeholder 3"/>
          <p:cNvSpPr>
            <a:spLocks noGrp="1"/>
          </p:cNvSpPr>
          <p:nvPr>
            <p:ph type="sldNum" sz="quarter" idx="10"/>
          </p:nvPr>
        </p:nvSpPr>
        <p:spPr/>
        <p:txBody>
          <a:bodyPr/>
          <a:lstStyle/>
          <a:p>
            <a:fld id="{37866303-46D2-44F8-A27B-474DBFA6799B}"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605" y="4389120"/>
            <a:ext cx="5840790" cy="1513489"/>
          </a:xfrm>
          <a:prstGeom prst="rect">
            <a:avLst/>
          </a:prstGeom>
        </p:spPr>
      </p:pic>
      <p:sp>
        <p:nvSpPr>
          <p:cNvPr id="6" name="TextBox 5"/>
          <p:cNvSpPr txBox="1"/>
          <p:nvPr/>
        </p:nvSpPr>
        <p:spPr>
          <a:xfrm>
            <a:off x="2286000" y="5902609"/>
            <a:ext cx="4572000" cy="369332"/>
          </a:xfrm>
          <a:prstGeom prst="rect">
            <a:avLst/>
          </a:prstGeom>
          <a:noFill/>
        </p:spPr>
        <p:txBody>
          <a:bodyPr wrap="square" rtlCol="0">
            <a:spAutoFit/>
          </a:bodyPr>
          <a:lstStyle/>
          <a:p>
            <a:pPr algn="ctr"/>
            <a:r>
              <a:rPr lang="en-US" dirty="0" smtClean="0">
                <a:latin typeface="Calibri" pitchFamily="34" charset="0"/>
              </a:rPr>
              <a:t>Example from CSE120 </a:t>
            </a:r>
            <a:r>
              <a:rPr lang="en-US" dirty="0" smtClean="0">
                <a:latin typeface="Calibri" pitchFamily="34" charset="0"/>
              </a:rPr>
              <a:t>Wi</a:t>
            </a:r>
            <a:r>
              <a:rPr lang="en-US" dirty="0" smtClean="0">
                <a:latin typeface="Calibri" pitchFamily="34" charset="0"/>
              </a:rPr>
              <a:t>18 </a:t>
            </a:r>
            <a:r>
              <a:rPr lang="en-US" dirty="0" smtClean="0">
                <a:latin typeface="Calibri" pitchFamily="34" charset="0"/>
              </a:rPr>
              <a:t>student</a:t>
            </a:r>
          </a:p>
        </p:txBody>
      </p:sp>
    </p:spTree>
    <p:extLst>
      <p:ext uri="{BB962C8B-B14F-4D97-AF65-F5344CB8AC3E}">
        <p14:creationId xmlns:p14="http://schemas.microsoft.com/office/powerpoint/2010/main" val="3204771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Analogy</a:t>
            </a:r>
            <a:endParaRPr lang="en-US" dirty="0"/>
          </a:p>
        </p:txBody>
      </p:sp>
      <p:sp>
        <p:nvSpPr>
          <p:cNvPr id="3" name="Content Placeholder 2"/>
          <p:cNvSpPr>
            <a:spLocks noGrp="1"/>
          </p:cNvSpPr>
          <p:nvPr>
            <p:ph idx="1"/>
          </p:nvPr>
        </p:nvSpPr>
        <p:spPr/>
        <p:txBody>
          <a:bodyPr/>
          <a:lstStyle/>
          <a:p>
            <a:r>
              <a:rPr lang="en-US" sz="2400" dirty="0" smtClean="0"/>
              <a:t>Executing a program is like walking down a hallway</a:t>
            </a:r>
          </a:p>
          <a:p>
            <a:r>
              <a:rPr lang="en-US" sz="2400" dirty="0" smtClean="0"/>
              <a:t>Calling a function is like stepping into a room</a:t>
            </a:r>
          </a:p>
          <a:p>
            <a:pPr lvl="1"/>
            <a:r>
              <a:rPr lang="en-US" sz="2000" dirty="0" smtClean="0"/>
              <a:t>Step back into the hallway after you are done with the task in that room</a:t>
            </a:r>
          </a:p>
          <a:p>
            <a:pPr lvl="1"/>
            <a:r>
              <a:rPr lang="en-US" sz="2000" dirty="0" smtClean="0"/>
              <a:t>Parameters are boxes (our variable analogy) bolted to floor of room – can use while you’re there, but</a:t>
            </a:r>
            <a:r>
              <a:rPr lang="en-US" sz="2000" dirty="0"/>
              <a:t> </a:t>
            </a:r>
            <a:r>
              <a:rPr lang="en-US" sz="2000" dirty="0" smtClean="0"/>
              <a:t>can’t </a:t>
            </a:r>
            <a:r>
              <a:rPr lang="en-US" sz="2000" dirty="0"/>
              <a:t>leave room with them</a:t>
            </a:r>
            <a:endParaRPr lang="en-US" sz="2000" dirty="0" smtClean="0"/>
          </a:p>
          <a:p>
            <a:pPr lvl="1"/>
            <a:r>
              <a:rPr lang="en-US" sz="2000" dirty="0" smtClean="0"/>
              <a:t>Arguments are the values you place in boxes when you enter the room</a:t>
            </a:r>
            <a:endParaRPr lang="en-US" sz="2000" dirty="0"/>
          </a:p>
        </p:txBody>
      </p:sp>
      <p:sp>
        <p:nvSpPr>
          <p:cNvPr id="4" name="Slide Number Placeholder 3"/>
          <p:cNvSpPr>
            <a:spLocks noGrp="1"/>
          </p:cNvSpPr>
          <p:nvPr>
            <p:ph type="sldNum" sz="quarter" idx="10"/>
          </p:nvPr>
        </p:nvSpPr>
        <p:spPr/>
        <p:txBody>
          <a:bodyPr/>
          <a:lstStyle/>
          <a:p>
            <a:fld id="{37866303-46D2-44F8-A27B-474DBFA6799B}" type="slidenum">
              <a:rPr lang="en-US" smtClean="0"/>
              <a:t>21</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1035"/>
          <a:stretch/>
        </p:blipFill>
        <p:spPr>
          <a:xfrm>
            <a:off x="1920240" y="3657600"/>
            <a:ext cx="5303520" cy="3146504"/>
          </a:xfrm>
          <a:prstGeom prst="rect">
            <a:avLst/>
          </a:prstGeom>
        </p:spPr>
      </p:pic>
    </p:spTree>
    <p:extLst>
      <p:ext uri="{BB962C8B-B14F-4D97-AF65-F5344CB8AC3E}">
        <p14:creationId xmlns:p14="http://schemas.microsoft.com/office/powerpoint/2010/main" val="34123638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(So Far)</a:t>
            </a:r>
            <a:endParaRPr lang="en-US" dirty="0"/>
          </a:p>
        </p:txBody>
      </p:sp>
      <p:sp>
        <p:nvSpPr>
          <p:cNvPr id="9" name="Content Placeholder 8"/>
          <p:cNvSpPr>
            <a:spLocks noGrp="1"/>
          </p:cNvSpPr>
          <p:nvPr>
            <p:ph idx="1"/>
          </p:nvPr>
        </p:nvSpPr>
        <p:spPr/>
        <p:txBody>
          <a:bodyPr/>
          <a:lstStyle/>
          <a:p>
            <a:r>
              <a:rPr lang="en-US" dirty="0" smtClean="0"/>
              <a:t>Used for </a:t>
            </a:r>
            <a:r>
              <a:rPr lang="en-US" b="1" dirty="0" smtClean="0"/>
              <a:t>abstraction</a:t>
            </a:r>
          </a:p>
          <a:p>
            <a:pPr lvl="1"/>
            <a:r>
              <a:rPr lang="en-US" i="1" dirty="0" smtClean="0"/>
              <a:t>Detail Removal:</a:t>
            </a:r>
            <a:r>
              <a:rPr lang="en-US" dirty="0" smtClean="0"/>
              <a:t>  subtasks with intuitive names</a:t>
            </a:r>
          </a:p>
          <a:p>
            <a:pPr lvl="1"/>
            <a:r>
              <a:rPr lang="en-US" i="1" dirty="0" smtClean="0"/>
              <a:t>Generalization:</a:t>
            </a:r>
            <a:r>
              <a:rPr lang="en-US" dirty="0" smtClean="0"/>
              <a:t>  don’t repeat code</a:t>
            </a:r>
            <a:endParaRPr lang="en-US" dirty="0"/>
          </a:p>
        </p:txBody>
      </p:sp>
      <p:sp>
        <p:nvSpPr>
          <p:cNvPr id="4" name="Slide Number Placeholder 3"/>
          <p:cNvSpPr>
            <a:spLocks noGrp="1"/>
          </p:cNvSpPr>
          <p:nvPr>
            <p:ph type="sldNum" sz="quarter" idx="10"/>
          </p:nvPr>
        </p:nvSpPr>
        <p:spPr/>
        <p:txBody>
          <a:bodyPr/>
          <a:lstStyle/>
          <a:p>
            <a:fld id="{37866303-46D2-44F8-A27B-474DBFA6799B}" type="slidenum">
              <a:rPr lang="en-US" smtClean="0"/>
              <a:t>3</a:t>
            </a:fld>
            <a:endParaRPr lang="en-US"/>
          </a:p>
        </p:txBody>
      </p:sp>
      <p:sp>
        <p:nvSpPr>
          <p:cNvPr id="10" name="Content Placeholder 9"/>
          <p:cNvSpPr>
            <a:spLocks noGrp="1"/>
          </p:cNvSpPr>
          <p:nvPr>
            <p:ph idx="4294967295"/>
          </p:nvPr>
        </p:nvSpPr>
        <p:spPr>
          <a:xfrm>
            <a:off x="5486400" y="2835275"/>
            <a:ext cx="3657600" cy="3914775"/>
          </a:xfrm>
        </p:spPr>
        <p:txBody>
          <a:bodyPr/>
          <a:lstStyle/>
          <a:p>
            <a:pPr marL="0" indent="0">
              <a:buNone/>
            </a:pPr>
            <a:r>
              <a:rPr lang="en-US" dirty="0" smtClean="0"/>
              <a:t>Processing:</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r>
              <a:rPr lang="en-US" b="0" dirty="0">
                <a:solidFill>
                  <a:srgbClr val="006699"/>
                </a:solidFill>
                <a:latin typeface="Courier New" panose="02070309020205020404" pitchFamily="49" charset="0"/>
                <a:cs typeface="Courier New" panose="02070309020205020404" pitchFamily="49" charset="0"/>
              </a:rPr>
              <a:t>l</a:t>
            </a:r>
            <a:r>
              <a:rPr lang="en-US" b="0" dirty="0" smtClean="0">
                <a:solidFill>
                  <a:srgbClr val="006699"/>
                </a:solidFill>
                <a:latin typeface="Courier New" panose="02070309020205020404" pitchFamily="49" charset="0"/>
                <a:cs typeface="Courier New" panose="02070309020205020404" pitchFamily="49" charset="0"/>
              </a:rPr>
              <a:t>ine</a:t>
            </a:r>
            <a:r>
              <a:rPr lang="en-US" b="0" dirty="0" smtClean="0">
                <a:latin typeface="Courier New" panose="02070309020205020404" pitchFamily="49" charset="0"/>
                <a:cs typeface="Courier New" panose="02070309020205020404" pitchFamily="49" charset="0"/>
              </a:rPr>
              <a:t>()</a:t>
            </a:r>
            <a:r>
              <a:rPr lang="en-US" b="0" dirty="0" smtClean="0"/>
              <a:t>, </a:t>
            </a:r>
            <a:r>
              <a:rPr lang="en-US" b="0" dirty="0" err="1" smtClean="0">
                <a:solidFill>
                  <a:srgbClr val="006699"/>
                </a:solidFill>
                <a:latin typeface="Courier New" panose="02070309020205020404" pitchFamily="49" charset="0"/>
                <a:cs typeface="Courier New" panose="02070309020205020404" pitchFamily="49" charset="0"/>
              </a:rPr>
              <a:t>rect</a:t>
            </a:r>
            <a:r>
              <a:rPr lang="en-US" b="0" dirty="0" smtClean="0">
                <a:latin typeface="Courier New" panose="02070309020205020404" pitchFamily="49" charset="0"/>
                <a:cs typeface="Courier New" panose="02070309020205020404" pitchFamily="49" charset="0"/>
              </a:rPr>
              <a:t>()</a:t>
            </a:r>
            <a:r>
              <a:rPr lang="en-US" b="0" dirty="0" smtClean="0"/>
              <a:t>, …</a:t>
            </a:r>
            <a:endParaRPr lang="en-US" b="0" dirty="0" smtClean="0">
              <a:latin typeface="Courier New" panose="02070309020205020404" pitchFamily="49" charset="0"/>
              <a:cs typeface="Courier New" panose="02070309020205020404" pitchFamily="49" charset="0"/>
            </a:endParaRPr>
          </a:p>
          <a:p>
            <a:r>
              <a:rPr lang="en-US" b="0" dirty="0" smtClean="0">
                <a:solidFill>
                  <a:srgbClr val="006699"/>
                </a:solidFill>
                <a:latin typeface="Courier New" panose="02070309020205020404" pitchFamily="49" charset="0"/>
                <a:cs typeface="Courier New" panose="02070309020205020404" pitchFamily="49" charset="0"/>
              </a:rPr>
              <a:t>min</a:t>
            </a:r>
            <a:r>
              <a:rPr lang="en-US" b="0" dirty="0" smtClean="0">
                <a:latin typeface="Courier New" panose="02070309020205020404" pitchFamily="49" charset="0"/>
                <a:cs typeface="Courier New" panose="02070309020205020404" pitchFamily="49" charset="0"/>
              </a:rPr>
              <a:t>()</a:t>
            </a:r>
            <a:r>
              <a:rPr lang="en-US" b="0" dirty="0" smtClean="0"/>
              <a:t>, </a:t>
            </a:r>
            <a:r>
              <a:rPr lang="en-US" b="0" dirty="0" smtClean="0">
                <a:solidFill>
                  <a:srgbClr val="006699"/>
                </a:solidFill>
                <a:latin typeface="Courier New" panose="02070309020205020404" pitchFamily="49" charset="0"/>
                <a:cs typeface="Courier New" panose="02070309020205020404" pitchFamily="49" charset="0"/>
              </a:rPr>
              <a:t>max</a:t>
            </a:r>
            <a:r>
              <a:rPr lang="en-US" b="0" dirty="0" smtClean="0">
                <a:latin typeface="Courier New" panose="02070309020205020404" pitchFamily="49" charset="0"/>
                <a:cs typeface="Courier New" panose="02070309020205020404" pitchFamily="49" charset="0"/>
              </a:rPr>
              <a:t>()</a:t>
            </a:r>
            <a:endParaRPr lang="en-US" b="0" dirty="0">
              <a:latin typeface="Courier New" panose="02070309020205020404" pitchFamily="49" charset="0"/>
              <a:cs typeface="Courier New" panose="02070309020205020404" pitchFamily="49" charset="0"/>
            </a:endParaRPr>
          </a:p>
        </p:txBody>
      </p:sp>
      <p:pic>
        <p:nvPicPr>
          <p:cNvPr id="6" name="Picture 2" descr="http://courses.cs.washington.edu/courses/cse120/17sp/asmts/images/setup_dra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6019" y="3368761"/>
            <a:ext cx="2016356" cy="2560320"/>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49833"/>
          <a:stretch/>
        </p:blipFill>
        <p:spPr bwMode="auto">
          <a:xfrm>
            <a:off x="1371600" y="3368761"/>
            <a:ext cx="2889951" cy="3291840"/>
          </a:xfrm>
          <a:prstGeom prst="rect">
            <a:avLst/>
          </a:prstGeom>
          <a:noFill/>
          <a:ln w="9525">
            <a:noFill/>
            <a:miter lim="800000"/>
            <a:headEnd/>
            <a:tailEnd/>
          </a:ln>
        </p:spPr>
      </p:pic>
      <p:sp>
        <p:nvSpPr>
          <p:cNvPr id="11" name="Content Placeholder 9"/>
          <p:cNvSpPr txBox="1">
            <a:spLocks/>
          </p:cNvSpPr>
          <p:nvPr/>
        </p:nvSpPr>
        <p:spPr bwMode="auto">
          <a:xfrm>
            <a:off x="1371600" y="2834640"/>
            <a:ext cx="4114800" cy="5498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4B2A85"/>
              </a:buClr>
              <a:buSzPct val="60000"/>
              <a:buFont typeface="Wingdings" panose="05000000000000000000" pitchFamily="2" charset="2"/>
              <a:buChar char="v"/>
              <a:defRPr sz="2400" b="1">
                <a:solidFill>
                  <a:schemeClr val="tx1"/>
                </a:solidFill>
                <a:latin typeface="Calibri" pitchFamily="34" charset="0"/>
                <a:ea typeface="+mn-ea"/>
                <a:cs typeface="+mn-cs"/>
              </a:defRPr>
            </a:lvl1pPr>
            <a:lvl2pPr marL="649224" indent="-285750" algn="l" rtl="0" eaLnBrk="1" fontAlgn="base" hangingPunct="1">
              <a:spcBef>
                <a:spcPct val="20000"/>
              </a:spcBef>
              <a:spcAft>
                <a:spcPct val="0"/>
              </a:spcAft>
              <a:buClr>
                <a:srgbClr val="4B2A85"/>
              </a:buClr>
              <a:buSzPct val="110000"/>
              <a:buFont typeface="Wingdings" pitchFamily="2" charset="2"/>
              <a:buChar char="§"/>
              <a:defRPr sz="2000">
                <a:solidFill>
                  <a:schemeClr val="tx1"/>
                </a:solidFill>
                <a:latin typeface="Calibri" pitchFamily="34" charset="0"/>
              </a:defRPr>
            </a:lvl2pPr>
            <a:lvl3pPr marL="914400" indent="-228600" algn="l" rtl="0" eaLnBrk="1" fontAlgn="base" hangingPunct="1">
              <a:spcBef>
                <a:spcPct val="20000"/>
              </a:spcBef>
              <a:spcAft>
                <a:spcPct val="0"/>
              </a:spcAft>
              <a:buClr>
                <a:srgbClr val="4B2A85"/>
              </a:buClr>
              <a:buSzPct val="80000"/>
              <a:buFont typeface="Arial" panose="020B0604020202020204" pitchFamily="34" charset="0"/>
              <a:buChar char="•"/>
              <a:defRPr sz="2000">
                <a:solidFill>
                  <a:schemeClr val="tx1"/>
                </a:solidFill>
                <a:latin typeface="Calibri" pitchFamily="34" charset="0"/>
              </a:defRPr>
            </a:lvl3pPr>
            <a:lvl4pPr marL="1170432" indent="-228600" algn="l" rtl="0" eaLnBrk="1" fontAlgn="base" hangingPunct="1">
              <a:spcBef>
                <a:spcPct val="20000"/>
              </a:spcBef>
              <a:spcAft>
                <a:spcPct val="0"/>
              </a:spcAft>
              <a:buClr>
                <a:srgbClr val="4B2A85"/>
              </a:buClr>
              <a:buChar char="–"/>
              <a:defRPr sz="2000">
                <a:solidFill>
                  <a:schemeClr val="tx1"/>
                </a:solidFill>
                <a:latin typeface="Calibri" pitchFamily="34" charset="0"/>
              </a:defRPr>
            </a:lvl4pPr>
            <a:lvl5pPr marL="1444752" indent="-228600" algn="l" rtl="0" eaLnBrk="1" fontAlgn="base" hangingPunct="1">
              <a:spcBef>
                <a:spcPct val="20000"/>
              </a:spcBef>
              <a:spcAft>
                <a:spcPct val="0"/>
              </a:spcAft>
              <a:buClr>
                <a:srgbClr val="4B2A85"/>
              </a:buClr>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Font typeface="Wingdings" panose="05000000000000000000" pitchFamily="2" charset="2"/>
              <a:buNone/>
            </a:pPr>
            <a:r>
              <a:rPr lang="en-US" kern="0" dirty="0" smtClean="0"/>
              <a:t>Lightbot:</a:t>
            </a:r>
            <a:endParaRPr lang="en-US" kern="0"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529873" y="3727725"/>
              <a:ext cx="4433400" cy="2606400"/>
            </p14:xfrm>
          </p:contentPart>
        </mc:Choice>
        <mc:Fallback>
          <p:pic>
            <p:nvPicPr>
              <p:cNvPr id="3" name="Ink 2"/>
              <p:cNvPicPr/>
              <p:nvPr/>
            </p:nvPicPr>
            <p:blipFill>
              <a:blip r:embed="rId5"/>
              <a:stretch>
                <a:fillRect/>
              </a:stretch>
            </p:blipFill>
            <p:spPr>
              <a:xfrm>
                <a:off x="2518353" y="3712605"/>
                <a:ext cx="4453560" cy="2634480"/>
              </a:xfrm>
              <a:prstGeom prst="rect">
                <a:avLst/>
              </a:prstGeom>
            </p:spPr>
          </p:pic>
        </mc:Fallback>
      </mc:AlternateContent>
    </p:spTree>
    <p:extLst>
      <p:ext uri="{BB962C8B-B14F-4D97-AF65-F5344CB8AC3E}">
        <p14:creationId xmlns:p14="http://schemas.microsoft.com/office/powerpoint/2010/main" val="268179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Execution with Functions</a:t>
            </a:r>
            <a:endParaRPr lang="en-US" dirty="0"/>
          </a:p>
        </p:txBody>
      </p:sp>
      <p:sp>
        <p:nvSpPr>
          <p:cNvPr id="3" name="Content Placeholder 2"/>
          <p:cNvSpPr>
            <a:spLocks noGrp="1"/>
          </p:cNvSpPr>
          <p:nvPr>
            <p:ph idx="1"/>
          </p:nvPr>
        </p:nvSpPr>
        <p:spPr/>
        <p:txBody>
          <a:bodyPr/>
          <a:lstStyle/>
          <a:p>
            <a:r>
              <a:rPr lang="en-US" dirty="0" smtClean="0"/>
              <a:t>Functions “break” the normal sequential execution model</a:t>
            </a:r>
          </a:p>
          <a:p>
            <a:pPr lvl="1"/>
            <a:r>
              <a:rPr lang="en-US" dirty="0" smtClean="0"/>
              <a:t>When function is called, begin execution of function code</a:t>
            </a:r>
          </a:p>
          <a:p>
            <a:pPr lvl="1"/>
            <a:r>
              <a:rPr lang="en-US" dirty="0" smtClean="0"/>
              <a:t>When end of function is reached, jump back to where function was called </a:t>
            </a:r>
            <a:r>
              <a:rPr lang="en-US" dirty="0" smtClean="0"/>
              <a:t>from</a:t>
            </a:r>
          </a:p>
          <a:p>
            <a:pPr lvl="2"/>
            <a:r>
              <a:rPr lang="en-US" dirty="0" smtClean="0"/>
              <a:t>The keyword associated with this is </a:t>
            </a:r>
            <a:r>
              <a:rPr lang="en-US" dirty="0" smtClean="0">
                <a:solidFill>
                  <a:srgbClr val="369B80"/>
                </a:solidFill>
                <a:latin typeface="Courier New" panose="02070309020205020404" pitchFamily="49" charset="0"/>
                <a:cs typeface="Courier New" panose="02070309020205020404" pitchFamily="49" charset="0"/>
              </a:rPr>
              <a:t>return</a:t>
            </a:r>
            <a:endParaRPr lang="en-US" dirty="0" smtClean="0">
              <a:solidFill>
                <a:srgbClr val="369B80"/>
              </a:solidFill>
              <a:latin typeface="Courier New" panose="02070309020205020404" pitchFamily="49" charset="0"/>
              <a:cs typeface="Courier New" panose="02070309020205020404" pitchFamily="49" charset="0"/>
            </a:endParaRPr>
          </a:p>
          <a:p>
            <a:pPr lvl="2"/>
            <a:endParaRPr lang="en-US" dirty="0"/>
          </a:p>
          <a:p>
            <a:r>
              <a:rPr lang="en-US" b="1" dirty="0" smtClean="0"/>
              <a:t>Analogy:</a:t>
            </a:r>
            <a:r>
              <a:rPr lang="en-US" dirty="0" smtClean="0"/>
              <a:t>  Song lyrics with a repeated chorus</a:t>
            </a:r>
          </a:p>
          <a:p>
            <a:pPr lvl="1"/>
            <a:r>
              <a:rPr lang="en-US" u="sng" dirty="0" smtClean="0"/>
              <a:t>Example</a:t>
            </a:r>
            <a:r>
              <a:rPr lang="en-US" dirty="0" smtClean="0"/>
              <a:t>:  Survivor – Eye of the Tiger</a:t>
            </a:r>
          </a:p>
          <a:p>
            <a:pPr lvl="2"/>
            <a:r>
              <a:rPr lang="en-US" dirty="0" smtClean="0"/>
              <a:t>Verse 1, Verse 2, Chorus, Verse 3, CHORUS, Verse 4, CHORUS, </a:t>
            </a:r>
            <a:r>
              <a:rPr lang="en-US" dirty="0" smtClean="0"/>
              <a:t>Outro</a:t>
            </a:r>
            <a:endParaRPr lang="en-US" dirty="0" smtClean="0"/>
          </a:p>
        </p:txBody>
      </p:sp>
      <p:sp>
        <p:nvSpPr>
          <p:cNvPr id="4" name="Slide Number Placeholder 3"/>
          <p:cNvSpPr>
            <a:spLocks noGrp="1"/>
          </p:cNvSpPr>
          <p:nvPr>
            <p:ph type="sldNum" sz="quarter" idx="10"/>
          </p:nvPr>
        </p:nvSpPr>
        <p:spPr/>
        <p:txBody>
          <a:bodyPr/>
          <a:lstStyle/>
          <a:p>
            <a:fld id="{37866303-46D2-44F8-A27B-474DBFA6799B}" type="slidenum">
              <a:rPr lang="en-US" smtClean="0"/>
              <a:t>4</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3355560" y="2133720"/>
              <a:ext cx="2559600" cy="1749960"/>
            </p14:xfrm>
          </p:contentPart>
        </mc:Choice>
        <mc:Fallback>
          <p:pic>
            <p:nvPicPr>
              <p:cNvPr id="6" name="Ink 5"/>
              <p:cNvPicPr/>
              <p:nvPr/>
            </p:nvPicPr>
            <p:blipFill>
              <a:blip r:embed="rId3"/>
              <a:stretch>
                <a:fillRect/>
              </a:stretch>
            </p:blipFill>
            <p:spPr>
              <a:xfrm>
                <a:off x="3344760" y="2124000"/>
                <a:ext cx="2580480" cy="1769760"/>
              </a:xfrm>
              <a:prstGeom prst="rect">
                <a:avLst/>
              </a:prstGeom>
            </p:spPr>
          </p:pic>
        </mc:Fallback>
      </mc:AlternateContent>
    </p:spTree>
    <p:extLst>
      <p:ext uri="{BB962C8B-B14F-4D97-AF65-F5344CB8AC3E}">
        <p14:creationId xmlns:p14="http://schemas.microsoft.com/office/powerpoint/2010/main" val="3519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Passing with Functions</a:t>
            </a:r>
            <a:endParaRPr lang="en-US" dirty="0"/>
          </a:p>
        </p:txBody>
      </p:sp>
      <p:sp>
        <p:nvSpPr>
          <p:cNvPr id="3" name="Content Placeholder 2"/>
          <p:cNvSpPr>
            <a:spLocks noGrp="1"/>
          </p:cNvSpPr>
          <p:nvPr>
            <p:ph idx="1"/>
          </p:nvPr>
        </p:nvSpPr>
        <p:spPr/>
        <p:txBody>
          <a:bodyPr/>
          <a:lstStyle/>
          <a:p>
            <a:r>
              <a:rPr lang="en-US" dirty="0" smtClean="0"/>
              <a:t>It takes in zero or more inputs, completes some task(s), and then returns a value</a:t>
            </a:r>
          </a:p>
          <a:p>
            <a:pPr lvl="1"/>
            <a:r>
              <a:rPr lang="en-US" dirty="0" smtClean="0"/>
              <a:t>Functions can do more in Processing than in Lightbot!</a:t>
            </a:r>
          </a:p>
          <a:p>
            <a:r>
              <a:rPr lang="en-US" b="1" dirty="0" smtClean="0"/>
              <a:t>Analogy:</a:t>
            </a:r>
            <a:r>
              <a:rPr lang="en-US" dirty="0" smtClean="0"/>
              <a:t>  An Oven</a:t>
            </a:r>
          </a:p>
          <a:p>
            <a:endParaRPr lang="en-US" dirty="0"/>
          </a:p>
          <a:p>
            <a:endParaRPr lang="en-US" dirty="0" smtClean="0"/>
          </a:p>
          <a:p>
            <a:endParaRPr lang="en-US" dirty="0" smtClean="0"/>
          </a:p>
          <a:p>
            <a:endParaRPr lang="en-US" dirty="0"/>
          </a:p>
          <a:p>
            <a:r>
              <a:rPr lang="en-US" b="1" dirty="0"/>
              <a:t>Analogy:</a:t>
            </a:r>
            <a:r>
              <a:rPr lang="en-US" dirty="0"/>
              <a:t>  Song lyrics with </a:t>
            </a:r>
            <a:r>
              <a:rPr lang="en-US" dirty="0" smtClean="0"/>
              <a:t>that change </a:t>
            </a:r>
            <a:r>
              <a:rPr lang="en-US" i="1" dirty="0" smtClean="0"/>
              <a:t>slightly</a:t>
            </a:r>
            <a:endParaRPr lang="en-US" i="1" dirty="0"/>
          </a:p>
          <a:p>
            <a:pPr lvl="1"/>
            <a:r>
              <a:rPr lang="en-US" i="1" u="sng" dirty="0" smtClean="0"/>
              <a:t>Parameterized</a:t>
            </a:r>
            <a:r>
              <a:rPr lang="en-US" u="sng" dirty="0" smtClean="0"/>
              <a:t> </a:t>
            </a:r>
            <a:r>
              <a:rPr lang="en-US" u="sng" dirty="0"/>
              <a:t>Example</a:t>
            </a:r>
            <a:r>
              <a:rPr lang="en-US" dirty="0"/>
              <a:t>:  Old MacDonald</a:t>
            </a:r>
          </a:p>
          <a:p>
            <a:pPr lvl="2"/>
            <a:r>
              <a:rPr lang="en-US" dirty="0"/>
              <a:t>Chorus(</a:t>
            </a:r>
            <a:r>
              <a:rPr lang="en-US" dirty="0" err="1"/>
              <a:t>cow,moo</a:t>
            </a:r>
            <a:r>
              <a:rPr lang="en-US" dirty="0"/>
              <a:t>), Chorus(</a:t>
            </a:r>
            <a:r>
              <a:rPr lang="en-US" dirty="0" err="1"/>
              <a:t>pig,oink</a:t>
            </a:r>
            <a:r>
              <a:rPr lang="en-US" dirty="0"/>
              <a:t>), Chorus(</a:t>
            </a:r>
            <a:r>
              <a:rPr lang="en-US" dirty="0" err="1"/>
              <a:t>duck,quack</a:t>
            </a:r>
            <a:r>
              <a:rPr lang="en-US" dirty="0" smtClean="0"/>
              <a:t>)</a:t>
            </a:r>
          </a:p>
          <a:p>
            <a:endParaRPr lang="en-US" dirty="0"/>
          </a:p>
        </p:txBody>
      </p:sp>
      <p:sp>
        <p:nvSpPr>
          <p:cNvPr id="4" name="Slide Number Placeholder 3"/>
          <p:cNvSpPr>
            <a:spLocks noGrp="1"/>
          </p:cNvSpPr>
          <p:nvPr>
            <p:ph type="sldNum" sz="quarter" idx="10"/>
          </p:nvPr>
        </p:nvSpPr>
        <p:spPr/>
        <p:txBody>
          <a:bodyPr/>
          <a:lstStyle/>
          <a:p>
            <a:fld id="{37866303-46D2-44F8-A27B-474DBFA6799B}" type="slidenum">
              <a:rPr lang="en-US" smtClean="0"/>
              <a:t>5</a:t>
            </a:fld>
            <a:endParaRPr lang="en-US"/>
          </a:p>
        </p:txBody>
      </p:sp>
      <p:grpSp>
        <p:nvGrpSpPr>
          <p:cNvPr id="21" name="Group 20"/>
          <p:cNvGrpSpPr/>
          <p:nvPr/>
        </p:nvGrpSpPr>
        <p:grpSpPr>
          <a:xfrm>
            <a:off x="1371600" y="3291840"/>
            <a:ext cx="6288917" cy="1882820"/>
            <a:chOff x="2486937" y="4809728"/>
            <a:chExt cx="6288917" cy="188282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846" y="4809728"/>
              <a:ext cx="1847652" cy="1828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181" y="4838059"/>
              <a:ext cx="673016" cy="49523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9950" y="6133818"/>
              <a:ext cx="609524" cy="55873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6937" y="5333297"/>
              <a:ext cx="571429" cy="64761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1597" y="5266928"/>
              <a:ext cx="1264257" cy="914400"/>
            </a:xfrm>
            <a:prstGeom prst="rect">
              <a:avLst/>
            </a:prstGeom>
          </p:spPr>
        </p:pic>
        <p:cxnSp>
          <p:nvCxnSpPr>
            <p:cNvPr id="11" name="Straight Arrow Connector 10"/>
            <p:cNvCxnSpPr/>
            <p:nvPr/>
          </p:nvCxnSpPr>
          <p:spPr bwMode="auto">
            <a:xfrm>
              <a:off x="3846022" y="5224952"/>
              <a:ext cx="1041862" cy="215658"/>
            </a:xfrm>
            <a:prstGeom prst="straightConnector1">
              <a:avLst/>
            </a:prstGeom>
            <a:noFill/>
            <a:ln w="38100" cap="flat" cmpd="sng" algn="ctr">
              <a:solidFill>
                <a:srgbClr val="FFC000"/>
              </a:solidFill>
              <a:prstDash val="solid"/>
              <a:round/>
              <a:headEnd type="none" w="med" len="med"/>
              <a:tailEnd type="arrow"/>
            </a:ln>
            <a:effectLst/>
          </p:spPr>
        </p:cxnSp>
        <p:cxnSp>
          <p:nvCxnSpPr>
            <p:cNvPr id="18" name="Straight Arrow Connector 17"/>
            <p:cNvCxnSpPr/>
            <p:nvPr/>
          </p:nvCxnSpPr>
          <p:spPr bwMode="auto">
            <a:xfrm>
              <a:off x="3182925" y="5688669"/>
              <a:ext cx="1577497" cy="127312"/>
            </a:xfrm>
            <a:prstGeom prst="straightConnector1">
              <a:avLst/>
            </a:prstGeom>
            <a:noFill/>
            <a:ln w="38100" cap="flat" cmpd="sng" algn="ctr">
              <a:solidFill>
                <a:srgbClr val="FFC000"/>
              </a:solidFill>
              <a:prstDash val="solid"/>
              <a:round/>
              <a:headEnd type="none" w="med" len="med"/>
              <a:tailEnd type="arrow"/>
            </a:ln>
            <a:effectLst/>
          </p:spPr>
        </p:cxnSp>
        <p:cxnSp>
          <p:nvCxnSpPr>
            <p:cNvPr id="20" name="Straight Arrow Connector 19"/>
            <p:cNvCxnSpPr/>
            <p:nvPr/>
          </p:nvCxnSpPr>
          <p:spPr bwMode="auto">
            <a:xfrm flipV="1">
              <a:off x="3758570" y="6079500"/>
              <a:ext cx="955553" cy="197496"/>
            </a:xfrm>
            <a:prstGeom prst="straightConnector1">
              <a:avLst/>
            </a:prstGeom>
            <a:noFill/>
            <a:ln w="38100" cap="flat" cmpd="sng" algn="ctr">
              <a:solidFill>
                <a:srgbClr val="FFC000"/>
              </a:solidFill>
              <a:prstDash val="solid"/>
              <a:round/>
              <a:headEnd type="none" w="med" len="med"/>
              <a:tailEnd type="arrow"/>
            </a:ln>
            <a:effectLst/>
          </p:spPr>
        </p:cxnSp>
        <p:cxnSp>
          <p:nvCxnSpPr>
            <p:cNvPr id="24" name="Straight Arrow Connector 23"/>
            <p:cNvCxnSpPr/>
            <p:nvPr/>
          </p:nvCxnSpPr>
          <p:spPr bwMode="auto">
            <a:xfrm flipV="1">
              <a:off x="6645005" y="5739663"/>
              <a:ext cx="717829" cy="307"/>
            </a:xfrm>
            <a:prstGeom prst="straightConnector1">
              <a:avLst/>
            </a:prstGeom>
            <a:noFill/>
            <a:ln w="38100" cap="flat" cmpd="sng" algn="ctr">
              <a:solidFill>
                <a:srgbClr val="FF0000"/>
              </a:solidFill>
              <a:prstDash val="solid"/>
              <a:round/>
              <a:headEnd type="none" w="med" len="med"/>
              <a:tailEnd type="arrow"/>
            </a:ln>
            <a:effectLst/>
          </p:spPr>
        </p:cxnSp>
        <p:sp>
          <p:nvSpPr>
            <p:cNvPr id="19" name="TextBox 18"/>
            <p:cNvSpPr txBox="1"/>
            <p:nvPr/>
          </p:nvSpPr>
          <p:spPr>
            <a:xfrm>
              <a:off x="3970611" y="4832674"/>
              <a:ext cx="781397" cy="369332"/>
            </a:xfrm>
            <a:prstGeom prst="rect">
              <a:avLst/>
            </a:prstGeom>
            <a:noFill/>
          </p:spPr>
          <p:txBody>
            <a:bodyPr wrap="square" rtlCol="0">
              <a:spAutoFit/>
            </a:bodyPr>
            <a:lstStyle/>
            <a:p>
              <a:r>
                <a:rPr lang="en-US" b="1" dirty="0" smtClean="0">
                  <a:solidFill>
                    <a:srgbClr val="FFC000"/>
                  </a:solidFill>
                  <a:latin typeface="Calibri" pitchFamily="34" charset="0"/>
                </a:rPr>
                <a:t>Inputs</a:t>
              </a:r>
              <a:endParaRPr lang="en-US" b="1" dirty="0" smtClean="0">
                <a:solidFill>
                  <a:srgbClr val="FFC000"/>
                </a:solidFill>
                <a:latin typeface="Calibri" pitchFamily="34" charset="0"/>
              </a:endParaRPr>
            </a:p>
          </p:txBody>
        </p:sp>
        <p:sp>
          <p:nvSpPr>
            <p:cNvPr id="27" name="TextBox 26"/>
            <p:cNvSpPr txBox="1"/>
            <p:nvPr/>
          </p:nvSpPr>
          <p:spPr>
            <a:xfrm>
              <a:off x="6570623" y="5815981"/>
              <a:ext cx="866592" cy="369332"/>
            </a:xfrm>
            <a:prstGeom prst="rect">
              <a:avLst/>
            </a:prstGeom>
            <a:noFill/>
          </p:spPr>
          <p:txBody>
            <a:bodyPr wrap="square" rtlCol="0">
              <a:spAutoFit/>
            </a:bodyPr>
            <a:lstStyle/>
            <a:p>
              <a:r>
                <a:rPr lang="en-US" b="1" dirty="0" smtClean="0">
                  <a:solidFill>
                    <a:srgbClr val="FF0000"/>
                  </a:solidFill>
                  <a:latin typeface="Calibri" pitchFamily="34" charset="0"/>
                </a:rPr>
                <a:t>Out</a:t>
              </a:r>
              <a:r>
                <a:rPr lang="en-US" b="1" dirty="0" smtClean="0">
                  <a:solidFill>
                    <a:srgbClr val="FF0000"/>
                  </a:solidFill>
                  <a:latin typeface="Calibri" pitchFamily="34" charset="0"/>
                </a:rPr>
                <a:t>put</a:t>
              </a:r>
              <a:endParaRPr lang="en-US" b="1" dirty="0" smtClean="0">
                <a:solidFill>
                  <a:srgbClr val="FF0000"/>
                </a:solidFill>
                <a:latin typeface="Calibri" pitchFamily="34" charset="0"/>
              </a:endParaRPr>
            </a:p>
          </p:txBody>
        </p:sp>
      </p:grpSp>
      <mc:AlternateContent xmlns:mc="http://schemas.openxmlformats.org/markup-compatibility/2006">
        <mc:Choice xmlns:p14="http://schemas.microsoft.com/office/powerpoint/2010/main" Requires="p14">
          <p:contentPart p14:bwMode="auto" r:id="rId7">
            <p14:nvContentPartPr>
              <p14:cNvPr id="23" name="Ink 22"/>
              <p14:cNvContentPartPr/>
              <p14:nvPr/>
            </p14:nvContentPartPr>
            <p14:xfrm>
              <a:off x="1395720" y="2664000"/>
              <a:ext cx="7673040" cy="2694240"/>
            </p14:xfrm>
          </p:contentPart>
        </mc:Choice>
        <mc:Fallback>
          <p:pic>
            <p:nvPicPr>
              <p:cNvPr id="23" name="Ink 22"/>
              <p:cNvPicPr/>
              <p:nvPr/>
            </p:nvPicPr>
            <p:blipFill>
              <a:blip r:embed="rId8"/>
              <a:stretch>
                <a:fillRect/>
              </a:stretch>
            </p:blipFill>
            <p:spPr>
              <a:xfrm>
                <a:off x="1386360" y="2651760"/>
                <a:ext cx="7692120" cy="2716920"/>
              </a:xfrm>
              <a:prstGeom prst="rect">
                <a:avLst/>
              </a:prstGeom>
            </p:spPr>
          </p:pic>
        </mc:Fallback>
      </mc:AlternateContent>
    </p:spTree>
    <p:extLst>
      <p:ext uri="{BB962C8B-B14F-4D97-AF65-F5344CB8AC3E}">
        <p14:creationId xmlns:p14="http://schemas.microsoft.com/office/powerpoint/2010/main" val="326581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House-Drawing Function</a:t>
            </a:r>
            <a:endParaRPr lang="en-US" dirty="0"/>
          </a:p>
        </p:txBody>
      </p:sp>
      <p:sp>
        <p:nvSpPr>
          <p:cNvPr id="3" name="Content Placeholder 2"/>
          <p:cNvSpPr>
            <a:spLocks noGrp="1"/>
          </p:cNvSpPr>
          <p:nvPr>
            <p:ph idx="1"/>
          </p:nvPr>
        </p:nvSpPr>
        <p:spPr>
          <a:xfrm>
            <a:off x="548640" y="1362075"/>
            <a:ext cx="8046720" cy="4480560"/>
          </a:xfrm>
          <a:ln w="19050">
            <a:solidFill>
              <a:srgbClr val="4B2A85"/>
            </a:solidFill>
          </a:ln>
        </p:spPr>
        <p:txBody>
          <a:bodyPr/>
          <a:lstStyle/>
          <a:p>
            <a:pPr marL="0" indent="0">
              <a:spcBef>
                <a:spcPts val="0"/>
              </a:spcBef>
              <a:buNone/>
            </a:pPr>
            <a:r>
              <a:rPr lang="en-US" sz="2000" dirty="0">
                <a:solidFill>
                  <a:srgbClr val="369B80"/>
                </a:solidFill>
                <a:latin typeface="Source Code Pro" panose="020B0509030403020204" pitchFamily="49" charset="0"/>
              </a:rPr>
              <a:t>void</a:t>
            </a:r>
            <a:r>
              <a:rPr lang="en-US" sz="2000" dirty="0">
                <a:latin typeface="Source Code Pro" panose="020B0509030403020204" pitchFamily="49" charset="0"/>
              </a:rPr>
              <a:t> </a:t>
            </a:r>
            <a:r>
              <a:rPr lang="en-US" sz="2000" b="1" dirty="0">
                <a:solidFill>
                  <a:srgbClr val="006699"/>
                </a:solidFill>
                <a:latin typeface="Source Code Pro" panose="020B0509030403020204" pitchFamily="49" charset="0"/>
              </a:rPr>
              <a:t>setup</a:t>
            </a:r>
            <a:r>
              <a:rPr lang="en-US" sz="2000" dirty="0">
                <a:latin typeface="Source Code Pro" panose="020B0509030403020204" pitchFamily="49" charset="0"/>
              </a:rPr>
              <a:t>() {</a:t>
            </a:r>
          </a:p>
          <a:p>
            <a:pPr marL="0" indent="0">
              <a:spcBef>
                <a:spcPts val="0"/>
              </a:spcBef>
              <a:buNone/>
            </a:pPr>
            <a:r>
              <a:rPr lang="en-US" sz="2000" dirty="0">
                <a:latin typeface="Source Code Pro" panose="020B0509030403020204" pitchFamily="49" charset="0"/>
              </a:rPr>
              <a:t>  </a:t>
            </a:r>
            <a:r>
              <a:rPr lang="en-US" sz="2000" dirty="0">
                <a:solidFill>
                  <a:srgbClr val="006699"/>
                </a:solidFill>
                <a:latin typeface="Source Code Pro" panose="020B0509030403020204" pitchFamily="49" charset="0"/>
              </a:rPr>
              <a:t>size</a:t>
            </a:r>
            <a:r>
              <a:rPr lang="en-US" sz="2000" dirty="0">
                <a:latin typeface="Source Code Pro" panose="020B0509030403020204" pitchFamily="49" charset="0"/>
              </a:rPr>
              <a:t>(500, 500);</a:t>
            </a:r>
          </a:p>
          <a:p>
            <a:pPr marL="0" indent="0">
              <a:spcBef>
                <a:spcPts val="0"/>
              </a:spcBef>
              <a:buNone/>
            </a:pPr>
            <a:r>
              <a:rPr lang="en-US" sz="2000" dirty="0">
                <a:latin typeface="Source Code Pro" panose="020B0509030403020204" pitchFamily="49" charset="0"/>
              </a:rPr>
              <a:t>}</a:t>
            </a:r>
          </a:p>
          <a:p>
            <a:pPr marL="0" indent="0">
              <a:spcBef>
                <a:spcPts val="0"/>
              </a:spcBef>
              <a:buNone/>
            </a:pPr>
            <a:endParaRPr lang="en-US" sz="2000" dirty="0">
              <a:latin typeface="Source Code Pro" panose="020B0509030403020204" pitchFamily="49" charset="0"/>
            </a:endParaRPr>
          </a:p>
          <a:p>
            <a:pPr marL="0" indent="0">
              <a:spcBef>
                <a:spcPts val="0"/>
              </a:spcBef>
              <a:buNone/>
            </a:pPr>
            <a:r>
              <a:rPr lang="en-US" sz="2000" dirty="0">
                <a:solidFill>
                  <a:srgbClr val="369B80"/>
                </a:solidFill>
                <a:latin typeface="Source Code Pro" panose="020B0509030403020204" pitchFamily="49" charset="0"/>
              </a:rPr>
              <a:t>void</a:t>
            </a:r>
            <a:r>
              <a:rPr lang="en-US" sz="2000" dirty="0">
                <a:latin typeface="Source Code Pro" panose="020B0509030403020204" pitchFamily="49" charset="0"/>
              </a:rPr>
              <a:t> </a:t>
            </a:r>
            <a:r>
              <a:rPr lang="en-US" sz="2000" b="1" dirty="0">
                <a:solidFill>
                  <a:srgbClr val="006699"/>
                </a:solidFill>
                <a:latin typeface="Source Code Pro" panose="020B0509030403020204" pitchFamily="49" charset="0"/>
              </a:rPr>
              <a:t>draw</a:t>
            </a:r>
            <a:r>
              <a:rPr lang="en-US" sz="2000" dirty="0">
                <a:latin typeface="Source Code Pro" panose="020B0509030403020204" pitchFamily="49" charset="0"/>
              </a:rPr>
              <a:t>() {</a:t>
            </a:r>
          </a:p>
          <a:p>
            <a:pPr marL="0" indent="0">
              <a:spcBef>
                <a:spcPts val="0"/>
              </a:spcBef>
              <a:buNone/>
            </a:pPr>
            <a:r>
              <a:rPr lang="en-US" sz="2000" dirty="0">
                <a:latin typeface="Source Code Pro" panose="020B0509030403020204" pitchFamily="49" charset="0"/>
              </a:rPr>
              <a:t>  </a:t>
            </a:r>
            <a:r>
              <a:rPr lang="en-US" sz="2000" dirty="0" err="1" smtClean="0">
                <a:latin typeface="Source Code Pro" panose="020B0509030403020204" pitchFamily="49" charset="0"/>
              </a:rPr>
              <a:t>drawHouse</a:t>
            </a:r>
            <a:r>
              <a:rPr lang="en-US" sz="2000" dirty="0" smtClean="0">
                <a:latin typeface="Source Code Pro" panose="020B0509030403020204" pitchFamily="49" charset="0"/>
              </a:rPr>
              <a:t>(70</a:t>
            </a:r>
            <a:r>
              <a:rPr lang="en-US" sz="2000" dirty="0">
                <a:latin typeface="Source Code Pro" panose="020B0509030403020204" pitchFamily="49" charset="0"/>
              </a:rPr>
              <a:t>, 10);</a:t>
            </a:r>
          </a:p>
          <a:p>
            <a:pPr marL="0" indent="0">
              <a:spcBef>
                <a:spcPts val="0"/>
              </a:spcBef>
              <a:buNone/>
            </a:pPr>
            <a:r>
              <a:rPr lang="en-US" sz="2000" dirty="0">
                <a:latin typeface="Source Code Pro" panose="020B0509030403020204" pitchFamily="49" charset="0"/>
              </a:rPr>
              <a:t>}</a:t>
            </a:r>
          </a:p>
          <a:p>
            <a:pPr marL="0" indent="0">
              <a:spcBef>
                <a:spcPts val="0"/>
              </a:spcBef>
              <a:buNone/>
            </a:pPr>
            <a:endParaRPr lang="en-US" sz="2000" dirty="0">
              <a:latin typeface="Source Code Pro" panose="020B0509030403020204" pitchFamily="49" charset="0"/>
            </a:endParaRPr>
          </a:p>
          <a:p>
            <a:pPr marL="0" indent="0">
              <a:spcBef>
                <a:spcPts val="0"/>
              </a:spcBef>
              <a:buNone/>
            </a:pPr>
            <a:r>
              <a:rPr lang="en-US" sz="2000" dirty="0">
                <a:solidFill>
                  <a:srgbClr val="369B80"/>
                </a:solidFill>
                <a:latin typeface="Source Code Pro" panose="020B0509030403020204" pitchFamily="49" charset="0"/>
              </a:rPr>
              <a:t>void</a:t>
            </a:r>
            <a:r>
              <a:rPr lang="en-US" sz="2000" dirty="0">
                <a:latin typeface="Source Code Pro" panose="020B0509030403020204" pitchFamily="49" charset="0"/>
              </a:rPr>
              <a:t> </a:t>
            </a:r>
            <a:r>
              <a:rPr lang="en-US" sz="2000" dirty="0" err="1" smtClean="0">
                <a:latin typeface="Source Code Pro" panose="020B0509030403020204" pitchFamily="49" charset="0"/>
              </a:rPr>
              <a:t>drawHouse</a:t>
            </a:r>
            <a:r>
              <a:rPr lang="en-US" sz="2000" dirty="0" smtClean="0">
                <a:latin typeface="Source Code Pro" panose="020B0509030403020204" pitchFamily="49" charset="0"/>
              </a:rPr>
              <a:t>(</a:t>
            </a:r>
            <a:r>
              <a:rPr lang="en-US" sz="2000" dirty="0" err="1" smtClean="0">
                <a:solidFill>
                  <a:srgbClr val="E2661A"/>
                </a:solidFill>
                <a:latin typeface="Source Code Pro" panose="020B0509030403020204" pitchFamily="49" charset="0"/>
              </a:rPr>
              <a:t>int</a:t>
            </a:r>
            <a:r>
              <a:rPr lang="en-US" sz="2000" dirty="0" smtClean="0">
                <a:latin typeface="Source Code Pro" panose="020B0509030403020204" pitchFamily="49" charset="0"/>
              </a:rPr>
              <a:t> </a:t>
            </a:r>
            <a:r>
              <a:rPr lang="en-US" sz="2000" dirty="0">
                <a:latin typeface="Source Code Pro" panose="020B0509030403020204" pitchFamily="49" charset="0"/>
              </a:rPr>
              <a:t>x, </a:t>
            </a:r>
            <a:r>
              <a:rPr lang="en-US" sz="2000" dirty="0" err="1" smtClean="0">
                <a:solidFill>
                  <a:srgbClr val="E2661A"/>
                </a:solidFill>
                <a:latin typeface="Source Code Pro" panose="020B0509030403020204" pitchFamily="49" charset="0"/>
              </a:rPr>
              <a:t>int</a:t>
            </a:r>
            <a:r>
              <a:rPr lang="en-US" sz="2000" dirty="0" smtClean="0">
                <a:solidFill>
                  <a:srgbClr val="E2661A"/>
                </a:solidFill>
                <a:latin typeface="Source Code Pro" panose="020B0509030403020204" pitchFamily="49" charset="0"/>
              </a:rPr>
              <a:t> </a:t>
            </a:r>
            <a:r>
              <a:rPr lang="en-US" sz="2000" dirty="0" smtClean="0">
                <a:latin typeface="Source Code Pro" panose="020B0509030403020204" pitchFamily="49" charset="0"/>
              </a:rPr>
              <a:t>y</a:t>
            </a:r>
            <a:r>
              <a:rPr lang="en-US" sz="2000" dirty="0">
                <a:latin typeface="Source Code Pro" panose="020B0509030403020204" pitchFamily="49" charset="0"/>
              </a:rPr>
              <a:t>) {</a:t>
            </a:r>
          </a:p>
          <a:p>
            <a:pPr marL="0" indent="0">
              <a:spcBef>
                <a:spcPts val="0"/>
              </a:spcBef>
              <a:buNone/>
            </a:pPr>
            <a:r>
              <a:rPr lang="en-US" sz="2000" dirty="0">
                <a:latin typeface="Source Code Pro" panose="020B0509030403020204" pitchFamily="49" charset="0"/>
              </a:rPr>
              <a:t>  </a:t>
            </a:r>
            <a:r>
              <a:rPr lang="en-US" sz="2000" dirty="0">
                <a:solidFill>
                  <a:srgbClr val="006699"/>
                </a:solidFill>
                <a:latin typeface="Source Code Pro" panose="020B0509030403020204" pitchFamily="49" charset="0"/>
              </a:rPr>
              <a:t>triangle</a:t>
            </a:r>
            <a:r>
              <a:rPr lang="en-US" sz="2000" dirty="0">
                <a:latin typeface="Source Code Pro" panose="020B0509030403020204" pitchFamily="49" charset="0"/>
              </a:rPr>
              <a:t>(x, y, x-40, y+40, x+40, y+40);  </a:t>
            </a:r>
            <a:r>
              <a:rPr lang="en-US" sz="2000" dirty="0">
                <a:solidFill>
                  <a:srgbClr val="5A5A5A"/>
                </a:solidFill>
                <a:latin typeface="Source Code Pro" panose="020B0509030403020204" pitchFamily="49" charset="0"/>
              </a:rPr>
              <a:t>// roof</a:t>
            </a:r>
          </a:p>
          <a:p>
            <a:pPr marL="0" indent="0">
              <a:spcBef>
                <a:spcPts val="0"/>
              </a:spcBef>
              <a:buNone/>
            </a:pPr>
            <a:r>
              <a:rPr lang="en-US" sz="2000" dirty="0">
                <a:latin typeface="Source Code Pro" panose="020B0509030403020204" pitchFamily="49" charset="0"/>
              </a:rPr>
              <a:t>  </a:t>
            </a:r>
            <a:r>
              <a:rPr lang="en-US" sz="2000" dirty="0" err="1">
                <a:solidFill>
                  <a:srgbClr val="006699"/>
                </a:solidFill>
                <a:latin typeface="Source Code Pro" panose="020B0509030403020204" pitchFamily="49" charset="0"/>
              </a:rPr>
              <a:t>rect</a:t>
            </a:r>
            <a:r>
              <a:rPr lang="en-US" sz="2000" dirty="0">
                <a:latin typeface="Source Code Pro" panose="020B0509030403020204" pitchFamily="49" charset="0"/>
              </a:rPr>
              <a:t>(x-40, y+40, 80, 80);                </a:t>
            </a:r>
            <a:r>
              <a:rPr lang="en-US" sz="2000" dirty="0">
                <a:solidFill>
                  <a:srgbClr val="5A5A5A"/>
                </a:solidFill>
                <a:latin typeface="Source Code Pro" panose="020B0509030403020204" pitchFamily="49" charset="0"/>
              </a:rPr>
              <a:t>// walls</a:t>
            </a:r>
          </a:p>
          <a:p>
            <a:pPr marL="0" indent="0">
              <a:spcBef>
                <a:spcPts val="0"/>
              </a:spcBef>
              <a:buNone/>
            </a:pPr>
            <a:r>
              <a:rPr lang="en-US" sz="2000" dirty="0">
                <a:latin typeface="Source Code Pro" panose="020B0509030403020204" pitchFamily="49" charset="0"/>
              </a:rPr>
              <a:t>  </a:t>
            </a:r>
            <a:r>
              <a:rPr lang="en-US" sz="2000" dirty="0" err="1">
                <a:solidFill>
                  <a:srgbClr val="006699"/>
                </a:solidFill>
                <a:latin typeface="Source Code Pro" panose="020B0509030403020204" pitchFamily="49" charset="0"/>
              </a:rPr>
              <a:t>rect</a:t>
            </a:r>
            <a:r>
              <a:rPr lang="en-US" sz="2000" dirty="0">
                <a:latin typeface="Source Code Pro" panose="020B0509030403020204" pitchFamily="49" charset="0"/>
              </a:rPr>
              <a:t>(x+10, y+80, 20, 40);                </a:t>
            </a:r>
            <a:r>
              <a:rPr lang="en-US" sz="2000" dirty="0">
                <a:solidFill>
                  <a:srgbClr val="5A5A5A"/>
                </a:solidFill>
                <a:latin typeface="Source Code Pro" panose="020B0509030403020204" pitchFamily="49" charset="0"/>
              </a:rPr>
              <a:t>// door</a:t>
            </a:r>
          </a:p>
          <a:p>
            <a:pPr marL="0" indent="0">
              <a:spcBef>
                <a:spcPts val="0"/>
              </a:spcBef>
              <a:buNone/>
            </a:pPr>
            <a:r>
              <a:rPr lang="en-US" sz="2000" dirty="0">
                <a:latin typeface="Source Code Pro" panose="020B0509030403020204" pitchFamily="49" charset="0"/>
              </a:rPr>
              <a:t>  </a:t>
            </a:r>
            <a:r>
              <a:rPr lang="en-US" sz="2000" dirty="0">
                <a:solidFill>
                  <a:srgbClr val="369B80"/>
                </a:solidFill>
                <a:latin typeface="Source Code Pro" panose="020B0509030403020204" pitchFamily="49" charset="0"/>
              </a:rPr>
              <a:t>return</a:t>
            </a:r>
            <a:r>
              <a:rPr lang="en-US" sz="2000" dirty="0">
                <a:latin typeface="Source Code Pro" panose="020B0509030403020204" pitchFamily="49" charset="0"/>
              </a:rPr>
              <a:t>;</a:t>
            </a:r>
          </a:p>
          <a:p>
            <a:pPr marL="0" indent="0">
              <a:spcBef>
                <a:spcPts val="0"/>
              </a:spcBef>
              <a:buNone/>
            </a:pPr>
            <a:r>
              <a:rPr lang="en-US" sz="2000" dirty="0">
                <a:latin typeface="Source Code Pro" panose="020B0509030403020204" pitchFamily="49" charset="0"/>
              </a:rPr>
              <a:t>}</a:t>
            </a:r>
          </a:p>
          <a:p>
            <a:pPr marL="0" indent="0">
              <a:spcBef>
                <a:spcPts val="0"/>
              </a:spcBef>
              <a:buNone/>
            </a:pPr>
            <a:endParaRPr lang="en-US" sz="2000" dirty="0">
              <a:latin typeface="Source Code Pro" panose="020B0509030403020204" pitchFamily="49" charset="0"/>
            </a:endParaRPr>
          </a:p>
        </p:txBody>
      </p:sp>
      <p:sp>
        <p:nvSpPr>
          <p:cNvPr id="4" name="Slide Number Placeholder 3"/>
          <p:cNvSpPr>
            <a:spLocks noGrp="1"/>
          </p:cNvSpPr>
          <p:nvPr>
            <p:ph type="sldNum" sz="quarter" idx="10"/>
          </p:nvPr>
        </p:nvSpPr>
        <p:spPr/>
        <p:txBody>
          <a:bodyPr/>
          <a:lstStyle/>
          <a:p>
            <a:fld id="{37866303-46D2-44F8-A27B-474DBFA6799B}" type="slidenum">
              <a:rPr lang="en-US" smtClean="0"/>
              <a:t>6</a:t>
            </a:fld>
            <a:endParaRPr lang="en-US"/>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204120" y="3172680"/>
              <a:ext cx="7037280" cy="2119680"/>
            </p14:xfrm>
          </p:contentPart>
        </mc:Choice>
        <mc:Fallback>
          <p:pic>
            <p:nvPicPr>
              <p:cNvPr id="5" name="Ink 4"/>
              <p:cNvPicPr/>
              <p:nvPr/>
            </p:nvPicPr>
            <p:blipFill>
              <a:blip r:embed="rId3"/>
              <a:stretch>
                <a:fillRect/>
              </a:stretch>
            </p:blipFill>
            <p:spPr>
              <a:xfrm>
                <a:off x="190800" y="3164760"/>
                <a:ext cx="7061760" cy="2140560"/>
              </a:xfrm>
              <a:prstGeom prst="rect">
                <a:avLst/>
              </a:prstGeom>
            </p:spPr>
          </p:pic>
        </mc:Fallback>
      </mc:AlternateContent>
    </p:spTree>
    <p:extLst>
      <p:ext uri="{BB962C8B-B14F-4D97-AF65-F5344CB8AC3E}">
        <p14:creationId xmlns:p14="http://schemas.microsoft.com/office/powerpoint/2010/main" val="2767763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Type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a:p>
            <a:endParaRPr lang="en-US" dirty="0" smtClean="0"/>
          </a:p>
          <a:p>
            <a:r>
              <a:rPr lang="en-US" dirty="0" smtClean="0"/>
              <a:t>What the function sends back to whoever called it</a:t>
            </a:r>
          </a:p>
          <a:p>
            <a:pPr lvl="1"/>
            <a:r>
              <a:rPr lang="en-US" dirty="0" smtClean="0"/>
              <a:t>Can be any of the datatypes:  </a:t>
            </a:r>
            <a:r>
              <a:rPr lang="en-US" dirty="0" err="1" smtClean="0">
                <a:solidFill>
                  <a:srgbClr val="E2661A"/>
                </a:solidFill>
                <a:latin typeface="Courier New" panose="02070309020205020404" pitchFamily="49" charset="0"/>
                <a:cs typeface="Courier New" panose="02070309020205020404" pitchFamily="49" charset="0"/>
              </a:rPr>
              <a:t>int</a:t>
            </a:r>
            <a:r>
              <a:rPr lang="en-US" dirty="0" smtClean="0"/>
              <a:t>, </a:t>
            </a:r>
            <a:r>
              <a:rPr lang="en-US" dirty="0" smtClean="0">
                <a:solidFill>
                  <a:srgbClr val="E2661A"/>
                </a:solidFill>
                <a:latin typeface="Courier New" panose="02070309020205020404" pitchFamily="49" charset="0"/>
                <a:cs typeface="Courier New" panose="02070309020205020404" pitchFamily="49" charset="0"/>
              </a:rPr>
              <a:t>float</a:t>
            </a:r>
            <a:r>
              <a:rPr lang="en-US" dirty="0" smtClean="0"/>
              <a:t>, </a:t>
            </a:r>
            <a:r>
              <a:rPr lang="en-US" dirty="0" smtClean="0">
                <a:solidFill>
                  <a:srgbClr val="E2661A"/>
                </a:solidFill>
                <a:latin typeface="Courier New" panose="02070309020205020404" pitchFamily="49" charset="0"/>
                <a:cs typeface="Courier New" panose="02070309020205020404" pitchFamily="49" charset="0"/>
              </a:rPr>
              <a:t>color</a:t>
            </a:r>
            <a:r>
              <a:rPr lang="en-US" dirty="0" smtClean="0"/>
              <a:t>, etc.</a:t>
            </a:r>
          </a:p>
          <a:p>
            <a:pPr lvl="1"/>
            <a:r>
              <a:rPr lang="en-US" dirty="0" smtClean="0"/>
              <a:t>If not returning anything, then we use </a:t>
            </a:r>
            <a:r>
              <a:rPr lang="en-US" dirty="0" smtClean="0">
                <a:solidFill>
                  <a:srgbClr val="369B80"/>
                </a:solidFill>
                <a:latin typeface="Courier New" panose="02070309020205020404" pitchFamily="49" charset="0"/>
                <a:cs typeface="Courier New" panose="02070309020205020404" pitchFamily="49" charset="0"/>
              </a:rPr>
              <a:t>void</a:t>
            </a:r>
          </a:p>
          <a:p>
            <a:endParaRPr lang="en-US" dirty="0"/>
          </a:p>
        </p:txBody>
      </p:sp>
      <p:sp>
        <p:nvSpPr>
          <p:cNvPr id="5" name="Slide Number Placeholder 4"/>
          <p:cNvSpPr>
            <a:spLocks noGrp="1"/>
          </p:cNvSpPr>
          <p:nvPr>
            <p:ph type="sldNum" sz="quarter" idx="10"/>
          </p:nvPr>
        </p:nvSpPr>
        <p:spPr/>
        <p:txBody>
          <a:bodyPr/>
          <a:lstStyle/>
          <a:p>
            <a:fld id="{37866303-46D2-44F8-A27B-474DBFA6799B}" type="slidenum">
              <a:rPr lang="en-US" smtClean="0"/>
              <a:t>7</a:t>
            </a:fld>
            <a:endParaRPr lang="en-US"/>
          </a:p>
        </p:txBody>
      </p:sp>
      <p:sp>
        <p:nvSpPr>
          <p:cNvPr id="9" name="TextBox 8"/>
          <p:cNvSpPr txBox="1"/>
          <p:nvPr/>
        </p:nvSpPr>
        <p:spPr>
          <a:xfrm>
            <a:off x="914400" y="1463040"/>
            <a:ext cx="7315200" cy="1754326"/>
          </a:xfrm>
          <a:prstGeom prst="rect">
            <a:avLst/>
          </a:prstGeom>
          <a:noFill/>
          <a:ln w="19050">
            <a:solidFill>
              <a:srgbClr val="4B2A85"/>
            </a:solidFill>
          </a:ln>
        </p:spPr>
        <p:txBody>
          <a:bodyPr wrap="square" rtlCol="0">
            <a:spAutoFit/>
          </a:bodyPr>
          <a:lstStyle/>
          <a:p>
            <a:r>
              <a:rPr lang="en-US" dirty="0">
                <a:solidFill>
                  <a:srgbClr val="369B80"/>
                </a:solidFill>
                <a:latin typeface="Source Code Pro" panose="020B0509030403020204" pitchFamily="49" charset="0"/>
              </a:rPr>
              <a:t>void</a:t>
            </a:r>
            <a:r>
              <a:rPr lang="en-US" dirty="0">
                <a:latin typeface="Source Code Pro" panose="020B0509030403020204" pitchFamily="49" charset="0"/>
              </a:rPr>
              <a:t> </a:t>
            </a:r>
            <a:r>
              <a:rPr lang="en-US" dirty="0" err="1" smtClean="0">
                <a:latin typeface="Source Code Pro" panose="020B0509030403020204" pitchFamily="49" charset="0"/>
              </a:rPr>
              <a:t>drawHouse</a:t>
            </a:r>
            <a:r>
              <a:rPr lang="en-US" dirty="0" smtClean="0">
                <a:latin typeface="Source Code Pro" panose="020B0509030403020204" pitchFamily="49" charset="0"/>
              </a:rPr>
              <a:t>(</a:t>
            </a:r>
            <a:r>
              <a:rPr lang="en-US" dirty="0" err="1" smtClean="0">
                <a:solidFill>
                  <a:srgbClr val="E2661A"/>
                </a:solidFill>
                <a:latin typeface="Source Code Pro" panose="020B0509030403020204" pitchFamily="49" charset="0"/>
              </a:rPr>
              <a:t>int</a:t>
            </a:r>
            <a:r>
              <a:rPr lang="en-US" dirty="0" smtClean="0">
                <a:latin typeface="Source Code Pro" panose="020B0509030403020204" pitchFamily="49" charset="0"/>
              </a:rPr>
              <a:t> </a:t>
            </a:r>
            <a:r>
              <a:rPr lang="en-US" dirty="0">
                <a:latin typeface="Source Code Pro" panose="020B0509030403020204" pitchFamily="49" charset="0"/>
              </a:rPr>
              <a:t>x, </a:t>
            </a:r>
            <a:r>
              <a:rPr lang="en-US" dirty="0" err="1">
                <a:solidFill>
                  <a:srgbClr val="E2661A"/>
                </a:solidFill>
                <a:latin typeface="Source Code Pro" panose="020B0509030403020204" pitchFamily="49" charset="0"/>
              </a:rPr>
              <a:t>int</a:t>
            </a:r>
            <a:r>
              <a:rPr lang="en-US" dirty="0">
                <a:solidFill>
                  <a:srgbClr val="E2661A"/>
                </a:solidFill>
                <a:latin typeface="Source Code Pro" panose="020B0509030403020204" pitchFamily="49" charset="0"/>
              </a:rPr>
              <a:t> </a:t>
            </a:r>
            <a:r>
              <a:rPr lang="en-US" dirty="0">
                <a:latin typeface="Source Code Pro" panose="020B0509030403020204" pitchFamily="49" charset="0"/>
              </a:rPr>
              <a:t>y) {</a:t>
            </a:r>
          </a:p>
          <a:p>
            <a:r>
              <a:rPr lang="en-US" dirty="0">
                <a:latin typeface="Source Code Pro" panose="020B0509030403020204" pitchFamily="49" charset="0"/>
              </a:rPr>
              <a:t>  </a:t>
            </a:r>
            <a:r>
              <a:rPr lang="en-US" dirty="0">
                <a:solidFill>
                  <a:srgbClr val="006699"/>
                </a:solidFill>
                <a:latin typeface="Source Code Pro" panose="020B0509030403020204" pitchFamily="49" charset="0"/>
              </a:rPr>
              <a:t>triangle</a:t>
            </a:r>
            <a:r>
              <a:rPr lang="en-US" dirty="0">
                <a:latin typeface="Source Code Pro" panose="020B0509030403020204" pitchFamily="49" charset="0"/>
              </a:rPr>
              <a:t>(x, y, x-40, y+40, x+40, y+40);  </a:t>
            </a:r>
            <a:r>
              <a:rPr lang="en-US" dirty="0">
                <a:solidFill>
                  <a:srgbClr val="5A5A5A"/>
                </a:solidFill>
                <a:latin typeface="Source Code Pro" panose="020B0509030403020204" pitchFamily="49" charset="0"/>
              </a:rPr>
              <a:t>// roof</a:t>
            </a:r>
          </a:p>
          <a:p>
            <a:r>
              <a:rPr lang="en-US" dirty="0">
                <a:latin typeface="Source Code Pro" panose="020B0509030403020204" pitchFamily="49" charset="0"/>
              </a:rPr>
              <a:t>  </a:t>
            </a:r>
            <a:r>
              <a:rPr lang="en-US" dirty="0" err="1">
                <a:solidFill>
                  <a:srgbClr val="006699"/>
                </a:solidFill>
                <a:latin typeface="Source Code Pro" panose="020B0509030403020204" pitchFamily="49" charset="0"/>
              </a:rPr>
              <a:t>rect</a:t>
            </a:r>
            <a:r>
              <a:rPr lang="en-US" dirty="0">
                <a:latin typeface="Source Code Pro" panose="020B0509030403020204" pitchFamily="49" charset="0"/>
              </a:rPr>
              <a:t>(x-40, y+40, 80, 80);                </a:t>
            </a:r>
            <a:r>
              <a:rPr lang="en-US" dirty="0">
                <a:solidFill>
                  <a:srgbClr val="5A5A5A"/>
                </a:solidFill>
                <a:latin typeface="Source Code Pro" panose="020B0509030403020204" pitchFamily="49" charset="0"/>
              </a:rPr>
              <a:t>// walls</a:t>
            </a:r>
          </a:p>
          <a:p>
            <a:r>
              <a:rPr lang="en-US" dirty="0">
                <a:latin typeface="Source Code Pro" panose="020B0509030403020204" pitchFamily="49" charset="0"/>
              </a:rPr>
              <a:t>  </a:t>
            </a:r>
            <a:r>
              <a:rPr lang="en-US" dirty="0" err="1">
                <a:solidFill>
                  <a:srgbClr val="006699"/>
                </a:solidFill>
                <a:latin typeface="Source Code Pro" panose="020B0509030403020204" pitchFamily="49" charset="0"/>
              </a:rPr>
              <a:t>rect</a:t>
            </a:r>
            <a:r>
              <a:rPr lang="en-US" dirty="0">
                <a:latin typeface="Source Code Pro" panose="020B0509030403020204" pitchFamily="49" charset="0"/>
              </a:rPr>
              <a:t>(x+10, y+80, 20, 40);                </a:t>
            </a:r>
            <a:r>
              <a:rPr lang="en-US" dirty="0">
                <a:solidFill>
                  <a:srgbClr val="5A5A5A"/>
                </a:solidFill>
                <a:latin typeface="Source Code Pro" panose="020B0509030403020204" pitchFamily="49" charset="0"/>
              </a:rPr>
              <a:t>// door</a:t>
            </a:r>
          </a:p>
          <a:p>
            <a:r>
              <a:rPr lang="en-US" dirty="0">
                <a:latin typeface="Source Code Pro" panose="020B0509030403020204" pitchFamily="49" charset="0"/>
              </a:rPr>
              <a:t>  </a:t>
            </a:r>
            <a:r>
              <a:rPr lang="en-US" dirty="0">
                <a:solidFill>
                  <a:srgbClr val="369B80"/>
                </a:solidFill>
                <a:latin typeface="Source Code Pro" panose="020B0509030403020204" pitchFamily="49" charset="0"/>
              </a:rPr>
              <a:t>return</a:t>
            </a:r>
            <a:r>
              <a:rPr lang="en-US" dirty="0">
                <a:latin typeface="Source Code Pro" panose="020B0509030403020204" pitchFamily="49" charset="0"/>
              </a:rPr>
              <a:t>;</a:t>
            </a:r>
          </a:p>
          <a:p>
            <a:r>
              <a:rPr lang="en-US" dirty="0" smtClean="0">
                <a:latin typeface="Source Code Pro" panose="020B0509030403020204" pitchFamily="49" charset="0"/>
              </a:rPr>
              <a:t>}</a:t>
            </a:r>
            <a:endParaRPr lang="en-US" dirty="0">
              <a:latin typeface="Source Code Pro" panose="020B0509030403020204" pitchFamily="49" charset="0"/>
            </a:endParaRPr>
          </a:p>
        </p:txBody>
      </p:sp>
      <p:sp>
        <p:nvSpPr>
          <p:cNvPr id="7" name="Shape 130"/>
          <p:cNvSpPr txBox="1"/>
          <p:nvPr/>
        </p:nvSpPr>
        <p:spPr>
          <a:xfrm>
            <a:off x="468319" y="1005840"/>
            <a:ext cx="1607056" cy="457200"/>
          </a:xfrm>
          <a:prstGeom prst="rect">
            <a:avLst/>
          </a:prstGeom>
          <a:noFill/>
          <a:ln>
            <a:noFill/>
          </a:ln>
        </p:spPr>
        <p:txBody>
          <a:bodyPr lIns="91425" tIns="45720" rIns="91425" bIns="45720" anchor="t" anchorCtr="0">
            <a:noAutofit/>
          </a:bodyPr>
          <a:lstStyle/>
          <a:p>
            <a:pPr lvl="0" algn="ctr">
              <a:spcBef>
                <a:spcPts val="0"/>
              </a:spcBef>
              <a:buNone/>
            </a:pPr>
            <a:r>
              <a:rPr lang="en-US" sz="2400" dirty="0">
                <a:solidFill>
                  <a:srgbClr val="FF0000"/>
                </a:solidFill>
                <a:latin typeface="Calibri" panose="020F0502020204030204" pitchFamily="34" charset="0"/>
                <a:cs typeface="Calibri" panose="020F0502020204030204" pitchFamily="34" charset="0"/>
                <a:sym typeface="Montserrat"/>
              </a:rPr>
              <a:t>return type</a:t>
            </a:r>
          </a:p>
        </p:txBody>
      </p:sp>
      <p:sp>
        <p:nvSpPr>
          <p:cNvPr id="6" name="Shape 129"/>
          <p:cNvSpPr/>
          <p:nvPr/>
        </p:nvSpPr>
        <p:spPr>
          <a:xfrm>
            <a:off x="914400" y="1425803"/>
            <a:ext cx="714894" cy="427167"/>
          </a:xfrm>
          <a:prstGeom prst="ellipse">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226313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Name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Does not matter to computer, but does to humans</a:t>
            </a:r>
          </a:p>
          <a:p>
            <a:pPr lvl="1"/>
            <a:r>
              <a:rPr lang="en-US" dirty="0" smtClean="0"/>
              <a:t>Should describe what the function does</a:t>
            </a:r>
          </a:p>
          <a:p>
            <a:pPr lvl="2"/>
            <a:endParaRPr lang="en-US" dirty="0" smtClean="0"/>
          </a:p>
          <a:p>
            <a:r>
              <a:rPr lang="en-US" dirty="0" smtClean="0"/>
              <a:t>Subject to same naming constraints as variables</a:t>
            </a:r>
          </a:p>
          <a:p>
            <a:pPr lvl="2"/>
            <a:endParaRPr lang="en-US" dirty="0" smtClean="0"/>
          </a:p>
          <a:p>
            <a:r>
              <a:rPr lang="en-US" dirty="0" smtClean="0"/>
              <a:t>No two functions (or variables) can have the same name</a:t>
            </a:r>
          </a:p>
          <a:p>
            <a:endParaRPr lang="en-US" i="1" dirty="0" smtClean="0"/>
          </a:p>
          <a:p>
            <a:endParaRPr lang="en-US" dirty="0"/>
          </a:p>
        </p:txBody>
      </p:sp>
      <p:sp>
        <p:nvSpPr>
          <p:cNvPr id="11" name="TextBox 10"/>
          <p:cNvSpPr txBox="1"/>
          <p:nvPr/>
        </p:nvSpPr>
        <p:spPr>
          <a:xfrm>
            <a:off x="914400" y="1463040"/>
            <a:ext cx="7315200" cy="1754326"/>
          </a:xfrm>
          <a:prstGeom prst="rect">
            <a:avLst/>
          </a:prstGeom>
          <a:noFill/>
          <a:ln w="19050">
            <a:solidFill>
              <a:srgbClr val="4B2A85"/>
            </a:solidFill>
          </a:ln>
        </p:spPr>
        <p:txBody>
          <a:bodyPr wrap="square" rtlCol="0">
            <a:spAutoFit/>
          </a:bodyPr>
          <a:lstStyle/>
          <a:p>
            <a:r>
              <a:rPr lang="en-US" dirty="0">
                <a:solidFill>
                  <a:srgbClr val="369B80"/>
                </a:solidFill>
                <a:latin typeface="Source Code Pro" panose="020B0509030403020204" pitchFamily="49" charset="0"/>
              </a:rPr>
              <a:t>void</a:t>
            </a:r>
            <a:r>
              <a:rPr lang="en-US" dirty="0">
                <a:latin typeface="Source Code Pro" panose="020B0509030403020204" pitchFamily="49" charset="0"/>
              </a:rPr>
              <a:t> </a:t>
            </a:r>
            <a:r>
              <a:rPr lang="en-US" dirty="0" err="1" smtClean="0">
                <a:latin typeface="Source Code Pro" panose="020B0509030403020204" pitchFamily="49" charset="0"/>
              </a:rPr>
              <a:t>drawHouse</a:t>
            </a:r>
            <a:r>
              <a:rPr lang="en-US" dirty="0" smtClean="0">
                <a:latin typeface="Source Code Pro" panose="020B0509030403020204" pitchFamily="49" charset="0"/>
              </a:rPr>
              <a:t>(</a:t>
            </a:r>
            <a:r>
              <a:rPr lang="en-US" dirty="0" err="1" smtClean="0">
                <a:solidFill>
                  <a:srgbClr val="E2661A"/>
                </a:solidFill>
                <a:latin typeface="Source Code Pro" panose="020B0509030403020204" pitchFamily="49" charset="0"/>
              </a:rPr>
              <a:t>int</a:t>
            </a:r>
            <a:r>
              <a:rPr lang="en-US" dirty="0" smtClean="0">
                <a:latin typeface="Source Code Pro" panose="020B0509030403020204" pitchFamily="49" charset="0"/>
              </a:rPr>
              <a:t> </a:t>
            </a:r>
            <a:r>
              <a:rPr lang="en-US" dirty="0">
                <a:latin typeface="Source Code Pro" panose="020B0509030403020204" pitchFamily="49" charset="0"/>
              </a:rPr>
              <a:t>x, </a:t>
            </a:r>
            <a:r>
              <a:rPr lang="en-US" dirty="0" err="1">
                <a:solidFill>
                  <a:srgbClr val="E2661A"/>
                </a:solidFill>
                <a:latin typeface="Source Code Pro" panose="020B0509030403020204" pitchFamily="49" charset="0"/>
              </a:rPr>
              <a:t>int</a:t>
            </a:r>
            <a:r>
              <a:rPr lang="en-US" dirty="0">
                <a:solidFill>
                  <a:srgbClr val="E2661A"/>
                </a:solidFill>
                <a:latin typeface="Source Code Pro" panose="020B0509030403020204" pitchFamily="49" charset="0"/>
              </a:rPr>
              <a:t> </a:t>
            </a:r>
            <a:r>
              <a:rPr lang="en-US" dirty="0">
                <a:latin typeface="Source Code Pro" panose="020B0509030403020204" pitchFamily="49" charset="0"/>
              </a:rPr>
              <a:t>y) {</a:t>
            </a:r>
          </a:p>
          <a:p>
            <a:r>
              <a:rPr lang="en-US" dirty="0">
                <a:latin typeface="Source Code Pro" panose="020B0509030403020204" pitchFamily="49" charset="0"/>
              </a:rPr>
              <a:t>  </a:t>
            </a:r>
            <a:r>
              <a:rPr lang="en-US" dirty="0">
                <a:solidFill>
                  <a:srgbClr val="006699"/>
                </a:solidFill>
                <a:latin typeface="Source Code Pro" panose="020B0509030403020204" pitchFamily="49" charset="0"/>
              </a:rPr>
              <a:t>triangle</a:t>
            </a:r>
            <a:r>
              <a:rPr lang="en-US" dirty="0">
                <a:latin typeface="Source Code Pro" panose="020B0509030403020204" pitchFamily="49" charset="0"/>
              </a:rPr>
              <a:t>(x, y, x-40, y+40, x+40, y+40);  </a:t>
            </a:r>
            <a:r>
              <a:rPr lang="en-US" dirty="0">
                <a:solidFill>
                  <a:srgbClr val="5A5A5A"/>
                </a:solidFill>
                <a:latin typeface="Source Code Pro" panose="020B0509030403020204" pitchFamily="49" charset="0"/>
              </a:rPr>
              <a:t>// roof</a:t>
            </a:r>
          </a:p>
          <a:p>
            <a:r>
              <a:rPr lang="en-US" dirty="0">
                <a:latin typeface="Source Code Pro" panose="020B0509030403020204" pitchFamily="49" charset="0"/>
              </a:rPr>
              <a:t>  </a:t>
            </a:r>
            <a:r>
              <a:rPr lang="en-US" dirty="0" err="1">
                <a:solidFill>
                  <a:srgbClr val="006699"/>
                </a:solidFill>
                <a:latin typeface="Source Code Pro" panose="020B0509030403020204" pitchFamily="49" charset="0"/>
              </a:rPr>
              <a:t>rect</a:t>
            </a:r>
            <a:r>
              <a:rPr lang="en-US" dirty="0">
                <a:latin typeface="Source Code Pro" panose="020B0509030403020204" pitchFamily="49" charset="0"/>
              </a:rPr>
              <a:t>(x-40, y+40, 80, 80);                </a:t>
            </a:r>
            <a:r>
              <a:rPr lang="en-US" dirty="0">
                <a:solidFill>
                  <a:srgbClr val="5A5A5A"/>
                </a:solidFill>
                <a:latin typeface="Source Code Pro" panose="020B0509030403020204" pitchFamily="49" charset="0"/>
              </a:rPr>
              <a:t>// walls</a:t>
            </a:r>
          </a:p>
          <a:p>
            <a:r>
              <a:rPr lang="en-US" dirty="0">
                <a:latin typeface="Source Code Pro" panose="020B0509030403020204" pitchFamily="49" charset="0"/>
              </a:rPr>
              <a:t>  </a:t>
            </a:r>
            <a:r>
              <a:rPr lang="en-US" dirty="0" err="1">
                <a:solidFill>
                  <a:srgbClr val="006699"/>
                </a:solidFill>
                <a:latin typeface="Source Code Pro" panose="020B0509030403020204" pitchFamily="49" charset="0"/>
              </a:rPr>
              <a:t>rect</a:t>
            </a:r>
            <a:r>
              <a:rPr lang="en-US" dirty="0">
                <a:latin typeface="Source Code Pro" panose="020B0509030403020204" pitchFamily="49" charset="0"/>
              </a:rPr>
              <a:t>(x+10, y+80, 20, 40);                </a:t>
            </a:r>
            <a:r>
              <a:rPr lang="en-US" dirty="0">
                <a:solidFill>
                  <a:srgbClr val="5A5A5A"/>
                </a:solidFill>
                <a:latin typeface="Source Code Pro" panose="020B0509030403020204" pitchFamily="49" charset="0"/>
              </a:rPr>
              <a:t>// door</a:t>
            </a:r>
          </a:p>
          <a:p>
            <a:r>
              <a:rPr lang="en-US" dirty="0">
                <a:latin typeface="Source Code Pro" panose="020B0509030403020204" pitchFamily="49" charset="0"/>
              </a:rPr>
              <a:t>  </a:t>
            </a:r>
            <a:r>
              <a:rPr lang="en-US" dirty="0">
                <a:solidFill>
                  <a:srgbClr val="369B80"/>
                </a:solidFill>
                <a:latin typeface="Source Code Pro" panose="020B0509030403020204" pitchFamily="49" charset="0"/>
              </a:rPr>
              <a:t>return</a:t>
            </a:r>
            <a:r>
              <a:rPr lang="en-US" dirty="0">
                <a:latin typeface="Source Code Pro" panose="020B0509030403020204" pitchFamily="49" charset="0"/>
              </a:rPr>
              <a:t>;</a:t>
            </a:r>
          </a:p>
          <a:p>
            <a:r>
              <a:rPr lang="en-US" dirty="0" smtClean="0">
                <a:latin typeface="Source Code Pro" panose="020B0509030403020204" pitchFamily="49" charset="0"/>
              </a:rPr>
              <a:t>}</a:t>
            </a:r>
            <a:endParaRPr lang="en-US" dirty="0">
              <a:latin typeface="Source Code Pro" panose="020B0509030403020204" pitchFamily="49" charset="0"/>
            </a:endParaRPr>
          </a:p>
        </p:txBody>
      </p:sp>
      <p:sp>
        <p:nvSpPr>
          <p:cNvPr id="6" name="Slide Number Placeholder 5"/>
          <p:cNvSpPr>
            <a:spLocks noGrp="1"/>
          </p:cNvSpPr>
          <p:nvPr>
            <p:ph type="sldNum" sz="quarter" idx="10"/>
          </p:nvPr>
        </p:nvSpPr>
        <p:spPr/>
        <p:txBody>
          <a:bodyPr/>
          <a:lstStyle/>
          <a:p>
            <a:fld id="{37866303-46D2-44F8-A27B-474DBFA6799B}" type="slidenum">
              <a:rPr lang="en-US" smtClean="0"/>
              <a:t>8</a:t>
            </a:fld>
            <a:endParaRPr lang="en-US"/>
          </a:p>
        </p:txBody>
      </p:sp>
      <p:sp>
        <p:nvSpPr>
          <p:cNvPr id="9" name="Shape 140"/>
          <p:cNvSpPr/>
          <p:nvPr/>
        </p:nvSpPr>
        <p:spPr>
          <a:xfrm>
            <a:off x="1557215" y="1426464"/>
            <a:ext cx="1490785" cy="429768"/>
          </a:xfrm>
          <a:prstGeom prst="ellipse">
            <a:avLst/>
          </a:prstGeom>
          <a:noFill/>
          <a:ln w="38100" cap="flat" cmpd="sng">
            <a:solidFill>
              <a:srgbClr val="00B0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41"/>
          <p:cNvSpPr txBox="1"/>
          <p:nvPr/>
        </p:nvSpPr>
        <p:spPr>
          <a:xfrm>
            <a:off x="1205327" y="1005840"/>
            <a:ext cx="2194560" cy="457200"/>
          </a:xfrm>
          <a:prstGeom prst="rect">
            <a:avLst/>
          </a:prstGeom>
          <a:noFill/>
          <a:ln>
            <a:noFill/>
          </a:ln>
        </p:spPr>
        <p:txBody>
          <a:bodyPr lIns="91425" tIns="45720" rIns="91425" bIns="45720" anchor="t" anchorCtr="0">
            <a:noAutofit/>
          </a:bodyPr>
          <a:lstStyle/>
          <a:p>
            <a:pPr lvl="0" algn="ctr" rtl="0">
              <a:spcBef>
                <a:spcPts val="0"/>
              </a:spcBef>
              <a:buNone/>
            </a:pPr>
            <a:r>
              <a:rPr lang="en-US" sz="2400" dirty="0">
                <a:solidFill>
                  <a:srgbClr val="00B050"/>
                </a:solidFill>
                <a:latin typeface="Calibri" panose="020F0502020204030204" pitchFamily="34" charset="0"/>
                <a:ea typeface="Montserrat"/>
                <a:cs typeface="Calibri" panose="020F0502020204030204" pitchFamily="34" charset="0"/>
                <a:sym typeface="Montserrat"/>
              </a:rPr>
              <a:t>function name</a:t>
            </a:r>
          </a:p>
        </p:txBody>
      </p:sp>
      <p:grpSp>
        <p:nvGrpSpPr>
          <p:cNvPr id="16" name="Group 15"/>
          <p:cNvGrpSpPr/>
          <p:nvPr/>
        </p:nvGrpSpPr>
        <p:grpSpPr>
          <a:xfrm>
            <a:off x="830160" y="3996720"/>
            <a:ext cx="3586680" cy="2442600"/>
            <a:chOff x="830160" y="3996720"/>
            <a:chExt cx="3586680" cy="2442600"/>
          </a:xfrm>
        </p:grpSpPr>
        <mc:AlternateContent xmlns:mc="http://schemas.openxmlformats.org/markup-compatibility/2006">
          <mc:Choice xmlns:p14="http://schemas.microsoft.com/office/powerpoint/2010/main" Requires="p14">
            <p:contentPart p14:bwMode="auto" r:id="rId2">
              <p14:nvContentPartPr>
                <p14:cNvPr id="14" name="Ink 13"/>
                <p14:cNvContentPartPr/>
                <p14:nvPr/>
              </p14:nvContentPartPr>
              <p14:xfrm>
                <a:off x="830160" y="3996720"/>
                <a:ext cx="327240" cy="372600"/>
              </p14:xfrm>
            </p:contentPart>
          </mc:Choice>
          <mc:Fallback>
            <p:pic>
              <p:nvPicPr>
                <p:cNvPr id="14" name="Ink 13"/>
                <p:cNvPicPr/>
                <p:nvPr/>
              </p:nvPicPr>
              <p:blipFill>
                <a:blip r:embed="rId3"/>
                <a:stretch>
                  <a:fillRect/>
                </a:stretch>
              </p:blipFill>
              <p:spPr>
                <a:xfrm>
                  <a:off x="816480" y="3982320"/>
                  <a:ext cx="35496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Ink 14"/>
                <p14:cNvContentPartPr/>
                <p14:nvPr/>
              </p14:nvContentPartPr>
              <p14:xfrm>
                <a:off x="1708560" y="6118920"/>
                <a:ext cx="2708280" cy="320400"/>
              </p14:xfrm>
            </p:contentPart>
          </mc:Choice>
          <mc:Fallback>
            <p:pic>
              <p:nvPicPr>
                <p:cNvPr id="15" name="Ink 14"/>
                <p:cNvPicPr/>
                <p:nvPr/>
              </p:nvPicPr>
              <p:blipFill>
                <a:blip r:embed="rId5"/>
                <a:stretch>
                  <a:fillRect/>
                </a:stretch>
              </p:blipFill>
              <p:spPr>
                <a:xfrm>
                  <a:off x="1700280" y="6112800"/>
                  <a:ext cx="2721600" cy="334800"/>
                </a:xfrm>
                <a:prstGeom prst="rect">
                  <a:avLst/>
                </a:prstGeom>
              </p:spPr>
            </p:pic>
          </mc:Fallback>
        </mc:AlternateContent>
      </p:grpSp>
    </p:spTree>
    <p:extLst>
      <p:ext uri="{BB962C8B-B14F-4D97-AF65-F5344CB8AC3E}">
        <p14:creationId xmlns:p14="http://schemas.microsoft.com/office/powerpoint/2010/main" val="1987350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Required part of every function definition</a:t>
            </a:r>
          </a:p>
          <a:p>
            <a:pPr lvl="1"/>
            <a:r>
              <a:rPr lang="en-US" dirty="0" smtClean="0"/>
              <a:t>Must be surrounded by parentheses</a:t>
            </a:r>
          </a:p>
          <a:p>
            <a:pPr lvl="1"/>
            <a:r>
              <a:rPr lang="en-US" dirty="0" smtClean="0"/>
              <a:t>If no parameters, parentheses are left empty</a:t>
            </a:r>
          </a:p>
          <a:p>
            <a:pPr lvl="2"/>
            <a:endParaRPr lang="en-US" dirty="0" smtClean="0"/>
          </a:p>
          <a:p>
            <a:r>
              <a:rPr lang="en-US" dirty="0" smtClean="0"/>
              <a:t>Datatype and name for every parameter must be specified</a:t>
            </a:r>
          </a:p>
          <a:p>
            <a:pPr lvl="1"/>
            <a:r>
              <a:rPr lang="en-US" dirty="0" smtClean="0"/>
              <a:t>Separate parameters with commas</a:t>
            </a:r>
            <a:endParaRPr lang="en-US" dirty="0"/>
          </a:p>
        </p:txBody>
      </p:sp>
      <p:sp>
        <p:nvSpPr>
          <p:cNvPr id="4" name="Slide Number Placeholder 3"/>
          <p:cNvSpPr>
            <a:spLocks noGrp="1"/>
          </p:cNvSpPr>
          <p:nvPr>
            <p:ph type="sldNum" sz="quarter" idx="10"/>
          </p:nvPr>
        </p:nvSpPr>
        <p:spPr/>
        <p:txBody>
          <a:bodyPr/>
          <a:lstStyle/>
          <a:p>
            <a:fld id="{37866303-46D2-44F8-A27B-474DBFA6799B}" type="slidenum">
              <a:rPr lang="en-US" smtClean="0"/>
              <a:t>9</a:t>
            </a:fld>
            <a:endParaRPr lang="en-US"/>
          </a:p>
        </p:txBody>
      </p:sp>
      <p:sp>
        <p:nvSpPr>
          <p:cNvPr id="9" name="TextBox 8"/>
          <p:cNvSpPr txBox="1"/>
          <p:nvPr/>
        </p:nvSpPr>
        <p:spPr>
          <a:xfrm>
            <a:off x="914400" y="1463040"/>
            <a:ext cx="7315200" cy="1754326"/>
          </a:xfrm>
          <a:prstGeom prst="rect">
            <a:avLst/>
          </a:prstGeom>
          <a:noFill/>
          <a:ln w="19050">
            <a:solidFill>
              <a:srgbClr val="4B2A85"/>
            </a:solidFill>
          </a:ln>
        </p:spPr>
        <p:txBody>
          <a:bodyPr wrap="square" rtlCol="0">
            <a:spAutoFit/>
          </a:bodyPr>
          <a:lstStyle/>
          <a:p>
            <a:r>
              <a:rPr lang="en-US" dirty="0">
                <a:solidFill>
                  <a:srgbClr val="369B80"/>
                </a:solidFill>
                <a:latin typeface="Source Code Pro" panose="020B0509030403020204" pitchFamily="49" charset="0"/>
              </a:rPr>
              <a:t>void</a:t>
            </a:r>
            <a:r>
              <a:rPr lang="en-US" dirty="0">
                <a:latin typeface="Source Code Pro" panose="020B0509030403020204" pitchFamily="49" charset="0"/>
              </a:rPr>
              <a:t> </a:t>
            </a:r>
            <a:r>
              <a:rPr lang="en-US" dirty="0" err="1" smtClean="0">
                <a:latin typeface="Source Code Pro" panose="020B0509030403020204" pitchFamily="49" charset="0"/>
              </a:rPr>
              <a:t>drawHouse</a:t>
            </a:r>
            <a:r>
              <a:rPr lang="en-US" dirty="0" smtClean="0">
                <a:latin typeface="Source Code Pro" panose="020B0509030403020204" pitchFamily="49" charset="0"/>
              </a:rPr>
              <a:t>(</a:t>
            </a:r>
            <a:r>
              <a:rPr lang="en-US" dirty="0" err="1" smtClean="0">
                <a:solidFill>
                  <a:srgbClr val="E2661A"/>
                </a:solidFill>
                <a:latin typeface="Source Code Pro" panose="020B0509030403020204" pitchFamily="49" charset="0"/>
              </a:rPr>
              <a:t>int</a:t>
            </a:r>
            <a:r>
              <a:rPr lang="en-US" dirty="0" smtClean="0">
                <a:latin typeface="Source Code Pro" panose="020B0509030403020204" pitchFamily="49" charset="0"/>
              </a:rPr>
              <a:t> </a:t>
            </a:r>
            <a:r>
              <a:rPr lang="en-US" dirty="0">
                <a:latin typeface="Source Code Pro" panose="020B0509030403020204" pitchFamily="49" charset="0"/>
              </a:rPr>
              <a:t>x, </a:t>
            </a:r>
            <a:r>
              <a:rPr lang="en-US" dirty="0" err="1">
                <a:solidFill>
                  <a:srgbClr val="E2661A"/>
                </a:solidFill>
                <a:latin typeface="Source Code Pro" panose="020B0509030403020204" pitchFamily="49" charset="0"/>
              </a:rPr>
              <a:t>int</a:t>
            </a:r>
            <a:r>
              <a:rPr lang="en-US" dirty="0">
                <a:solidFill>
                  <a:srgbClr val="E2661A"/>
                </a:solidFill>
                <a:latin typeface="Source Code Pro" panose="020B0509030403020204" pitchFamily="49" charset="0"/>
              </a:rPr>
              <a:t> </a:t>
            </a:r>
            <a:r>
              <a:rPr lang="en-US" dirty="0">
                <a:latin typeface="Source Code Pro" panose="020B0509030403020204" pitchFamily="49" charset="0"/>
              </a:rPr>
              <a:t>y) {</a:t>
            </a:r>
          </a:p>
          <a:p>
            <a:r>
              <a:rPr lang="en-US" dirty="0">
                <a:latin typeface="Source Code Pro" panose="020B0509030403020204" pitchFamily="49" charset="0"/>
              </a:rPr>
              <a:t>  </a:t>
            </a:r>
            <a:r>
              <a:rPr lang="en-US" dirty="0">
                <a:solidFill>
                  <a:srgbClr val="006699"/>
                </a:solidFill>
                <a:latin typeface="Source Code Pro" panose="020B0509030403020204" pitchFamily="49" charset="0"/>
              </a:rPr>
              <a:t>triangle</a:t>
            </a:r>
            <a:r>
              <a:rPr lang="en-US" dirty="0">
                <a:latin typeface="Source Code Pro" panose="020B0509030403020204" pitchFamily="49" charset="0"/>
              </a:rPr>
              <a:t>(x, y, x-40, y+40, x+40, y+40);  </a:t>
            </a:r>
            <a:r>
              <a:rPr lang="en-US" dirty="0">
                <a:solidFill>
                  <a:srgbClr val="5A5A5A"/>
                </a:solidFill>
                <a:latin typeface="Source Code Pro" panose="020B0509030403020204" pitchFamily="49" charset="0"/>
              </a:rPr>
              <a:t>// roof</a:t>
            </a:r>
          </a:p>
          <a:p>
            <a:r>
              <a:rPr lang="en-US" dirty="0">
                <a:latin typeface="Source Code Pro" panose="020B0509030403020204" pitchFamily="49" charset="0"/>
              </a:rPr>
              <a:t>  </a:t>
            </a:r>
            <a:r>
              <a:rPr lang="en-US" dirty="0" err="1">
                <a:solidFill>
                  <a:srgbClr val="006699"/>
                </a:solidFill>
                <a:latin typeface="Source Code Pro" panose="020B0509030403020204" pitchFamily="49" charset="0"/>
              </a:rPr>
              <a:t>rect</a:t>
            </a:r>
            <a:r>
              <a:rPr lang="en-US" dirty="0">
                <a:latin typeface="Source Code Pro" panose="020B0509030403020204" pitchFamily="49" charset="0"/>
              </a:rPr>
              <a:t>(x-40, y+40, 80, 80);                </a:t>
            </a:r>
            <a:r>
              <a:rPr lang="en-US" dirty="0">
                <a:solidFill>
                  <a:srgbClr val="5A5A5A"/>
                </a:solidFill>
                <a:latin typeface="Source Code Pro" panose="020B0509030403020204" pitchFamily="49" charset="0"/>
              </a:rPr>
              <a:t>// walls</a:t>
            </a:r>
          </a:p>
          <a:p>
            <a:r>
              <a:rPr lang="en-US" dirty="0">
                <a:latin typeface="Source Code Pro" panose="020B0509030403020204" pitchFamily="49" charset="0"/>
              </a:rPr>
              <a:t>  </a:t>
            </a:r>
            <a:r>
              <a:rPr lang="en-US" dirty="0" err="1">
                <a:solidFill>
                  <a:srgbClr val="006699"/>
                </a:solidFill>
                <a:latin typeface="Source Code Pro" panose="020B0509030403020204" pitchFamily="49" charset="0"/>
              </a:rPr>
              <a:t>rect</a:t>
            </a:r>
            <a:r>
              <a:rPr lang="en-US" dirty="0">
                <a:latin typeface="Source Code Pro" panose="020B0509030403020204" pitchFamily="49" charset="0"/>
              </a:rPr>
              <a:t>(x+10, y+80, 20, 40);                </a:t>
            </a:r>
            <a:r>
              <a:rPr lang="en-US" dirty="0">
                <a:solidFill>
                  <a:srgbClr val="5A5A5A"/>
                </a:solidFill>
                <a:latin typeface="Source Code Pro" panose="020B0509030403020204" pitchFamily="49" charset="0"/>
              </a:rPr>
              <a:t>// door</a:t>
            </a:r>
          </a:p>
          <a:p>
            <a:r>
              <a:rPr lang="en-US" dirty="0">
                <a:latin typeface="Source Code Pro" panose="020B0509030403020204" pitchFamily="49" charset="0"/>
              </a:rPr>
              <a:t>  </a:t>
            </a:r>
            <a:r>
              <a:rPr lang="en-US" dirty="0">
                <a:solidFill>
                  <a:srgbClr val="369B80"/>
                </a:solidFill>
                <a:latin typeface="Source Code Pro" panose="020B0509030403020204" pitchFamily="49" charset="0"/>
              </a:rPr>
              <a:t>return</a:t>
            </a:r>
            <a:r>
              <a:rPr lang="en-US" dirty="0">
                <a:latin typeface="Source Code Pro" panose="020B0509030403020204" pitchFamily="49" charset="0"/>
              </a:rPr>
              <a:t>;</a:t>
            </a:r>
          </a:p>
          <a:p>
            <a:r>
              <a:rPr lang="en-US" dirty="0" smtClean="0">
                <a:latin typeface="Source Code Pro" panose="020B0509030403020204" pitchFamily="49" charset="0"/>
              </a:rPr>
              <a:t>}</a:t>
            </a:r>
            <a:endParaRPr lang="en-US" dirty="0">
              <a:latin typeface="Source Code Pro" panose="020B0509030403020204" pitchFamily="49" charset="0"/>
            </a:endParaRPr>
          </a:p>
        </p:txBody>
      </p:sp>
      <p:sp>
        <p:nvSpPr>
          <p:cNvPr id="7" name="Shape 151"/>
          <p:cNvSpPr/>
          <p:nvPr/>
        </p:nvSpPr>
        <p:spPr>
          <a:xfrm>
            <a:off x="2944368" y="1426464"/>
            <a:ext cx="1828800" cy="429768"/>
          </a:xfrm>
          <a:prstGeom prst="ellipse">
            <a:avLst/>
          </a:prstGeom>
          <a:noFill/>
          <a:ln w="38100" cap="flat" cmpd="sng">
            <a:solidFill>
              <a:srgbClr val="FF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152"/>
          <p:cNvSpPr txBox="1"/>
          <p:nvPr/>
        </p:nvSpPr>
        <p:spPr>
          <a:xfrm>
            <a:off x="2944368" y="1005840"/>
            <a:ext cx="1828800" cy="457200"/>
          </a:xfrm>
          <a:prstGeom prst="rect">
            <a:avLst/>
          </a:prstGeom>
          <a:noFill/>
          <a:ln>
            <a:noFill/>
          </a:ln>
        </p:spPr>
        <p:txBody>
          <a:bodyPr lIns="91425" tIns="45720" rIns="91425" bIns="45720" anchor="t" anchorCtr="0">
            <a:noAutofit/>
          </a:bodyPr>
          <a:lstStyle/>
          <a:p>
            <a:pPr lvl="0" algn="ctr" rtl="0">
              <a:spcBef>
                <a:spcPts val="0"/>
              </a:spcBef>
              <a:buNone/>
            </a:pPr>
            <a:r>
              <a:rPr lang="en-US" sz="2400" dirty="0">
                <a:solidFill>
                  <a:srgbClr val="FF00FF"/>
                </a:solidFill>
                <a:latin typeface="Calibri" panose="020F0502020204030204" pitchFamily="34" charset="0"/>
                <a:ea typeface="Montserrat"/>
                <a:cs typeface="Calibri" panose="020F0502020204030204" pitchFamily="34" charset="0"/>
                <a:sym typeface="Montserrat"/>
              </a:rPr>
              <a:t>parameters</a:t>
            </a:r>
          </a:p>
        </p:txBody>
      </p:sp>
      <mc:AlternateContent xmlns:mc="http://schemas.openxmlformats.org/markup-compatibility/2006">
        <mc:Choice xmlns:p14="http://schemas.microsoft.com/office/powerpoint/2010/main" Requires="p14">
          <p:contentPart p14:bwMode="auto" r:id="rId2">
            <p14:nvContentPartPr>
              <p14:cNvPr id="11" name="Ink 10"/>
              <p14:cNvContentPartPr/>
              <p14:nvPr/>
            </p14:nvContentPartPr>
            <p14:xfrm>
              <a:off x="2467440" y="4458600"/>
              <a:ext cx="4956480" cy="1591200"/>
            </p14:xfrm>
          </p:contentPart>
        </mc:Choice>
        <mc:Fallback>
          <p:pic>
            <p:nvPicPr>
              <p:cNvPr id="11" name="Ink 10"/>
              <p:cNvPicPr/>
              <p:nvPr/>
            </p:nvPicPr>
            <p:blipFill>
              <a:blip r:embed="rId3"/>
              <a:stretch>
                <a:fillRect/>
              </a:stretch>
            </p:blipFill>
            <p:spPr>
              <a:xfrm>
                <a:off x="2458440" y="4450680"/>
                <a:ext cx="4977000" cy="1605240"/>
              </a:xfrm>
              <a:prstGeom prst="rect">
                <a:avLst/>
              </a:prstGeom>
            </p:spPr>
          </p:pic>
        </mc:Fallback>
      </mc:AlternateContent>
    </p:spTree>
    <p:extLst>
      <p:ext uri="{BB962C8B-B14F-4D97-AF65-F5344CB8AC3E}">
        <p14:creationId xmlns:p14="http://schemas.microsoft.com/office/powerpoint/2010/main" val="3007744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UWTheme-120-Wi19">
  <a:themeElements>
    <a:clrScheme name="Custom 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4B2A85"/>
      </a:hlink>
      <a:folHlink>
        <a:srgbClr val="DED4FF"/>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CC0000"/>
          </a:solidFill>
          <a:prstDash val="solid"/>
          <a:round/>
          <a:headEnd type="none" w="med" len="med"/>
          <a:tailEnd type="triangle" w="med" len="med"/>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sz="2000" smtClean="0">
            <a:solidFill>
              <a:srgbClr val="C00000"/>
            </a:solidFill>
            <a:latin typeface="Calibri" charset="0"/>
            <a:ea typeface="Calibri" charset="0"/>
            <a:cs typeface="Calibri"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WTheme-120-Wi19" id="{C50F3396-D7F3-4338-9BB4-75A820C6FB58}" vid="{2CA01196-D5BA-4104-9C63-25FAC9B753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UWTheme-120-Wi19</Template>
  <TotalTime>5188</TotalTime>
  <Words>1514</Words>
  <Application>Microsoft Office PowerPoint</Application>
  <PresentationFormat>On-screen Show (4:3)</PresentationFormat>
  <Paragraphs>301</Paragraphs>
  <Slides>21</Slides>
  <Notes>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Narrow</vt:lpstr>
      <vt:lpstr>Calibri</vt:lpstr>
      <vt:lpstr>Courier New</vt:lpstr>
      <vt:lpstr>Montserrat</vt:lpstr>
      <vt:lpstr>Roboto Regular</vt:lpstr>
      <vt:lpstr>Source Code Pro</vt:lpstr>
      <vt:lpstr>Times New Roman</vt:lpstr>
      <vt:lpstr>Wingdings</vt:lpstr>
      <vt:lpstr>UWTheme-120-Wi19</vt:lpstr>
      <vt:lpstr>Functions in Processing CSE 120 Winter 2019</vt:lpstr>
      <vt:lpstr>Administrivia</vt:lpstr>
      <vt:lpstr>Functions (So Far)</vt:lpstr>
      <vt:lpstr>Program Execution with Functions</vt:lpstr>
      <vt:lpstr>Data Passing with Functions</vt:lpstr>
      <vt:lpstr>House-Drawing Function</vt:lpstr>
      <vt:lpstr>Return Type</vt:lpstr>
      <vt:lpstr>Function Name</vt:lpstr>
      <vt:lpstr>Parameters</vt:lpstr>
      <vt:lpstr>Function Body</vt:lpstr>
      <vt:lpstr>Lightbot Functions</vt:lpstr>
      <vt:lpstr>Functions Worksheet</vt:lpstr>
      <vt:lpstr>Donatello as a Function</vt:lpstr>
      <vt:lpstr>Donatello Function Parameterized</vt:lpstr>
      <vt:lpstr>Parameters vs. Arguments</vt:lpstr>
      <vt:lpstr>Parameters vs. Arguments</vt:lpstr>
      <vt:lpstr>Solving Problems</vt:lpstr>
      <vt:lpstr>Parameter Example</vt:lpstr>
      <vt:lpstr>Parameter Example</vt:lpstr>
      <vt:lpstr>Looking Forward</vt:lpstr>
      <vt:lpstr>Parameters Analogy</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Parameters &amp; Arguments CSE 120 Spring 2017</dc:title>
  <dc:creator>Justin Hsia</dc:creator>
  <cp:lastModifiedBy>Justin Hsia</cp:lastModifiedBy>
  <cp:revision>88</cp:revision>
  <cp:lastPrinted>2017-04-06T01:44:16Z</cp:lastPrinted>
  <dcterms:created xsi:type="dcterms:W3CDTF">2017-04-04T23:36:54Z</dcterms:created>
  <dcterms:modified xsi:type="dcterms:W3CDTF">2019-01-24T00:54:44Z</dcterms:modified>
</cp:coreProperties>
</file>