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84" r:id="rId2"/>
    <p:sldId id="258" r:id="rId3"/>
    <p:sldId id="259" r:id="rId4"/>
    <p:sldId id="260" r:id="rId5"/>
    <p:sldId id="261" r:id="rId6"/>
    <p:sldId id="285" r:id="rId7"/>
    <p:sldId id="263" r:id="rId8"/>
    <p:sldId id="265" r:id="rId9"/>
    <p:sldId id="289" r:id="rId10"/>
    <p:sldId id="264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87" r:id="rId19"/>
    <p:sldId id="290" r:id="rId20"/>
    <p:sldId id="276" r:id="rId21"/>
    <p:sldId id="288" r:id="rId22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669900"/>
    <a:srgbClr val="006699"/>
    <a:srgbClr val="7D4793"/>
    <a:srgbClr val="33997E"/>
    <a:srgbClr val="4B2A85"/>
    <a:srgbClr val="E2661A"/>
    <a:srgbClr val="FF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4038ED-F65A-4453-90E4-901BC229F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450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1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8612 132 0,'-23'-10'49'0,"17"10"-26"0,0-3-14 0,3 3 14 0,0 0 11 16,0 0 8-16,0 0 0 15,0 0-1-15,3 0-22 16,0 0 0-16,0 0-1 0,0 0-10 15,0 0-2-15,0 0-6 16,0 0-3-16,0 3 4 16,0-1 1-16,0 1-3 15,-6 2 1-15,6 0 0 16,-3 1 0-16,3-4 0 16,0 1 0-16,0 0 0 15,0 2 0-15,0-5 4 16,0 0 2-16,9 3 4 15,-3-1 4-15,6 4-4 16,9-1 2-16,2-2-5 16,4-1-2-16,6 3 2 15,6-2 0-15,-1 0-1 16,7 2-1-16,6 0 1 0,2 1 3 16,4-1-2-16,2 3-2 15,7 0 0-15,-1 0 1 16,7-3-3-16,5-2 0 15,0-1-1-15,7 1-2 16,-7-6 3-16,4 1 2 16,-1-1-2-16,3 0 0 15,-2 1 1-15,-1-4 2 16,-3 4-1-16,7-1 2 16,-4 1-4-16,0-1-2 0,-2 0-3 15,-1 1 1-15,-2 2 1 16,-1 0 2-16,-3 0-1 15,4 0 2-15,-1 0-2 16,4-3-1-16,-4 3 1 16,3 0-1-16,1-3-3 15,2 3 2-15,4-2 1 16,-1-1 0-16,0 0 2 16,4 1 1-16,8-1-4 15,-9 0 1-15,3 1 2 16,1-4 1-16,2 1-6 15,0 3 0-15,1-4 1 16,-4 1 3-16,3 0 4 16,3-3 4-16,-2 2-4 15,2-2-3-15,0 1-1 0,3 1-1 16,4 1 0-16,-1 0 2 16,-3-1-1-16,6 1-1 15,-3 2 3-15,24 1 0 16,-3 2 1-16,-11-3 0 15,-4 3-2-15,-6 0-2 16,-3 0 3-16,-9 0 2 16,-5-2-2-16,-4 2-2 15,-5 0-5-15,-4 2 0 16,0 1 4-16,-8-3 4 16,-9 0-28-16,-10-3-13 0,-11-2-65 15,-27-40-111 1</inkml:trace>
  <inkml:trace contextRef="#ctx0" brushRef="#br0" timeOffset="1">6771 8856 176 0,'-3'-6'66'0,"3"6"-36"0,0 3-24 0,0-3 17 16,0 5-8-16,-3 3 2 16,0 11 1-16,-3 2 3 15,-3 3-11-15,0 0-1 0,0 2-2 16,0-2-1-16,3-6 1 16,0-2-4-16,0-5-2 15,3-3 8-15,0-3 6 16,3-5-7-16,0-3-2 0,3-5-4 15,0-2 1 1,3-3-2-16,3-6-1 0,3-5 1 16,0 0-1-16,3 1 0 15,0-1 0-15,-1 3-3 16,-2 2 2-16,0 6 1 16,-3 2 0-16,3 6 0 15,0 5 0-15,0 5 4 16,0 6 2-16,3 2 4 15,0 3 1-15,-1 0-5 16,-2 2-2-16,3 1-4 16,-3-3-1-16,0 0 3 15,0-3 1-15,-3-3-26 16,-3-2-9-16,0-2-50 0,0-1-22 16,-6-5 5-1</inkml:trace>
  <inkml:trace contextRef="#ctx0" brushRef="#br0" timeOffset="2">6842 8911 184 0,'0'-18'68'0,"3"20"-36"0,-3-2-33 0,0 0 26 16,3 8-1-16,0 5 4 15,-3 3 0-15,0 8-15 16,-3 11-1-16,-3 7-1 0,0 11 0 16,-3 2 3-16,3-2-5 15,3-5-1-15,6-6-2 16,3-5-1-16,6-2-3 15,3-4-2-15,3-4 3 16,6-6 2-16,5-2 2 16,1-9 1-16,6-5-4 15,0-2-3-15,-4-6-16 16,-2 1-5-16,0-3-39 16,-6-1-16-16,-1 4-38 15</inkml:trace>
  <inkml:trace contextRef="#ctx0" brushRef="#br0" timeOffset="3">7458 9319 164 0,'3'-8'63'0,"-3"5"-34"0,-3-5-8 16,0 8 25-16,0 0-13 15,-3 3-1-15,-6-1-10 16,-6 4-2-16,-2-1-11 16,-1 3-3-16,3 3 0 0,3-1-5 15,3 1-1-15,6-1-2 16,3 1 0-16,6-1-3 16,12 1 1-16,6 2 0 15,0 3 2-15,0 3 1 0,-4-1 1 16,-5 3 4-16,-3-2 5 15,-6-3 6-15,-3 0 3 16,-6-3-5-16,-3 0-3 16,-8-5-5-16,-4-3-4 15,0-2 0-15,-3-3-1 16,3 0-14-16,3-3-3 16,3 1-29-16,7-4-10 15,8-2-61 1</inkml:trace>
  <inkml:trace contextRef="#ctx0" brushRef="#br0" timeOffset="4">7592 9340 236 0,'-3'0'90'0,"3"2"-48"0,3 14-38 15,-3-5 21-15,3-1 4 16,-3 4 4-16,0 2-13 15,3 2-4-15,0 3-10 16,0 0-4-16,3-2-1 0,0-3-10 16,0-3-2-16,0-2-40 15,0-3-19-15,3-6-48 16</inkml:trace>
  <inkml:trace contextRef="#ctx0" brushRef="#br0" timeOffset="5">7607 9284 260 0,'-12'-10'99'0,"12"7"-54"0,-3-5-37 0,3 5 21 15,3-2-15-15,0 2-5 16,0 1-9-16,3-1 0 16,3 1 0-16,3 2-18 0,3 0-8 15,3 5-48-15,-1-3-20 16,1 4 0-1</inkml:trace>
  <inkml:trace contextRef="#ctx0" brushRef="#br0" timeOffset="6">7836 9300 228 0,'-3'3'85'0,"6"-3"-46"0,-12 0-37 0,6 0 30 16,-6 8-6-16,-3 0-7 15,1 5-3-15,-7 3-10 16,0 0-4-16,3 2-1 0,0 1-1 15,6 2 2-15,3 0-3 16,6-2 0-16,3-6 3 16,3-3 1-16,3-4 1 15,3-6 2-15,0-3-3 16,0-5 0-16,0-3-3 16,3-2-3-16,-4 0 4 15,-2 0 1-15,-6 2 0 0,-3 1-2 16,0-4 1-1,0 6-4 1,6 8-2-16,0 3 0 16,3 8 1-16,3 5-1 15,3 7 8-15,-3 6 3 16,0 3 5-16,-3 3 6 16,-3 2 0-16,-6-8-1 15,-3-3-2-15,-6-2-1 16,-6-5-7-16,-3-6-2 15,-3-5-15-15,-3-3-8 16,-2-5-15-16,2-3-3 0,3-10-21 16,3-5-5-1,6-1-49-15</inkml:trace>
  <inkml:trace contextRef="#ctx0" brushRef="#br0" timeOffset="7">7979 9303 236 0,'3'2'88'0,"0"1"-48"0,9 8-49 16,-6-6 12-16,-3 8 15 16,0 3 10-16,-3 0 6 15,0-3 5-15,0 0-22 16,0-2-9-16,0 0-4 0,0-4-3 0,0-1-1 15,0-1 3-15,0-5 0 16,0 0-1-16,0-3 1 16,3-2-4-16,3 0 0 15,0-11-1-15,0 3-2 16,3-1 0-16,2 7 3 16,1 1 2-16,3 6 2 15,0 6-1-15,0 1 1 16,0 1 0-16,-3 3 1 15,-3 0 0-15,-3 2 0 16,-3 0-9-16,0 0-2 16,0-2-29-16,-3-3-12 0,0 0-54 15</inkml:trace>
  <inkml:trace contextRef="#ctx0" brushRef="#br0" timeOffset="8">8298 9321 196 0,'0'3'74'0,"3"8"-40"0,5 7-31 15,-5-7 17-15,0-1-6 16,0 1 2-16,-3 2-7 16,3-2-3-16,-3 2-3 15,3-3-11-15,0 1-5 0,-3-3-77 16,3 0-46-16,0-3 61 15</inkml:trace>
  <inkml:trace contextRef="#ctx0" brushRef="#br0" timeOffset="9">8274 9202 260 0,'-18'-32'99'0,"12"14"-54"0,15 2-55 0,-6 11 16 15,6-3-6-15,0 0 2 16,0 3-39-16,0 2-16 16,-1 3-47-16,1 3-19 0</inkml:trace>
  <inkml:trace contextRef="#ctx0" brushRef="#br0" timeOffset="10">8631 9051 132 0,'-12'-18'52'0,"3"10"-28"0,-6-3 0 15,9 9 24-15,-6-1 0 16,-3 3 4-16,4 3-29 16,-1 2-11-16,-3 6-8 15,3 4-6-15,3 15-1 0,-3 9 4 0,6 1 1 16,3 0 2-16,3-1 2 15,3 1-3 1,0-6-2-16,0-2 0 16,0-5-1-16,0-4-25 0,-3-4-8 15,-3-6-78 1</inkml:trace>
  <inkml:trace contextRef="#ctx0" brushRef="#br0" timeOffset="11">8324 9327 252 0,'6'-6'93'0,"6"-2"-50"0,6 6-39 0,-6 2 19 0,3-3-15 16,9 0-4 0,-1 1-12-16,1-1-5 0,0-2 7 15,0 2-26-15,-3 1-11 0,-3-1-17 16,-1 3-17-1,1-3 33-15,-6 3 52 16,-3 0 29-16,0 3 15 16,-3 0 3-16,0 4-16 15,0 4-9-15,0 8-17 16,0-4-4-16,0 1-2 0,0 0-3 16,-3-3-3-16,0 1 4 15,0-1 4-15,0-3-51 16,-3-2-23-16,0-2-37 15</inkml:trace>
  <inkml:trace contextRef="#ctx0" brushRef="#br0" timeOffset="12">8649 9178 312 0,'-9'-5'115'0,"12"-5"-62"0,0 17-60 0,0-9 19 15,0 4-13-15,0 1-1 16,3 5-2-16,0 0 3 16,3 3 0-16,2-1-43 0,4 1-20 15,3-1-54 1</inkml:trace>
  <inkml:trace contextRef="#ctx0" brushRef="#br0" timeOffset="13">8914 9252 188 0,'-12'-5'71'0,"9"10"-38"15,3-10-25-15,0 8 16 0,-3-3 1 16,-3 2 2-16,-3 6-10 16,-3 3-5-16,0 0-7 15,0 2-6-15,0 3-2 0,3 2 4 16,0-2 1-16,6 0 0 15,3 0-2-15,6-3 1 0,3 0-1 16,3-2-16 0,6-3-6-16,6-3-44 15,0-5-62-15,3 0 26 16</inkml:trace>
  <inkml:trace contextRef="#ctx0" brushRef="#br0" timeOffset="14">9051 9268 204 0,'-15'-8'77'0,"9"8"-42"0,-3-5-26 0,6 8 22 16,-3-1-19-16,-3 4-4 15,0 2-3-15,-3 5-1 0,3 0-2 16,0 8 1-16,0-2 2 0,3-1 0 16,6 1 0-16,3-3 1 15,3-3 3-15,3-2-2 16,3-6-2-16,3-3 0 15,3-2-1-15,0-2-7 16,-3-3 0-16,-3-3-1 16,-1-6 2-16,-2 1 5 15,-3 0 3-15,-3 0 4 16,-3 5 4-16,0 2-8 16,0 1-3-16,0 3-2 15,0 2-1-15,0 7-3 16,3 1 0-16,0 3 4 15,3 0 1-15,0-1-3 16,0 1 1-16,0-1-20 0,0-2-9 16,0 0-34-16,12-5-74 31</inkml:trace>
  <inkml:trace contextRef="#ctx0" brushRef="#br0" timeOffset="15">9208 9295 160 0,'0'-5'63'0,"0"7"-34"0,0 3-34 0,3-2 12 16,0 2 16-16,0 3 12 15,0 6-7-15,0-1-4 16,0 0-13-16,0 0-3 0,0-2-1 16,-3-3-1-16,0-3 1 15,3 0-6-15,-3-5-3 16,3 0 9-16,0-2 5 0,3-6-5 15,0-3-4-15,3-2-5 16,0 2 1-16,3 1 1 16,0-1 0-16,0 6 8 15,2 2 5-15,1 6-2 16,0 2-1-16,0 6 0 16,-3 2 4-16,0 0-8 15,-3 0-3-15,0 1-2 16,-3-4-1-16,0 1-22 15,0-6-8-15,0 0-40 16,-3-2-18-16,3-3-15 16</inkml:trace>
  <inkml:trace contextRef="#ctx0" brushRef="#br0" timeOffset="16">9527 8977 208 0,'3'-5'79'0,"0"5"-42"0,3 0-34 0,-3 3 15 15,3 2 8-15,-3 3 9 0,3 10-4 16,0 9-1-16,0 13-16 16,-3 5 0-16,-1-3 0 0,-2-2-5 15,0 2-1-15,3-5-4 16,-3-5-3-1,0-6-3-15,0-5-1 16,0-2-27-16,0-6-12 0,0-2-52 16,0-3-64-1</inkml:trace>
  <inkml:trace contextRef="#ctx0" brushRef="#br0" timeOffset="17">9426 9173 252 0,'-3'0'93'15,"6"0"-50"-15,0 3-41 0,0-3 17 0,3 2 3 16,5-2 4-16,7 0-14 16,3-5-5-16,3 5-4 15,3 0-3-15,3-5 1 0,-4-3-41 16,1 0-15-16,-3 0-66 16</inkml:trace>
  <inkml:trace contextRef="#ctx0" brushRef="#br0" timeOffset="18">9741 8988 176 0,'-3'0'66'0,"6"3"-36"0,3-1-18 0,-6 3 21 15,3 3 5-15,-3 6 4 16,3 4-5-16,3 9 0 15,-3 12-21-15,0-2 2 0,-3 6 0 16,0-1-10-16,0-5-2 16,-3-5-4-16,3-3-2 15,0-3 3-15,0-4 0 16,0-7-30-16,0-1-12 16,3-6-40-16,0-3-15 0,3-8-14 31</inkml:trace>
  <inkml:trace contextRef="#ctx0" brushRef="#br0" timeOffset="19">9801 9221 228 0,'3'-8'88'0,"0"8"-48"0,9 8-42 16,-6-6 17-16,2 4 6 16,-2 2 9-16,0 0 0 15,3 5 2-15,0 0-18 16,0 3-6-16,0 2-1 0,0 4-4 15,0-7 0-15,3 1-12 16,0-2-7-16,0-4-40 16,0-2-16-16,-1-8-47 15</inkml:trace>
  <inkml:trace contextRef="#ctx0" brushRef="#br0" timeOffset="20">10045 9234 244 0,'-3'-3'90'0,"3"3"-48"0,-3 6-40 0,3-1 19 16,-3 8 9-16,-3 11 6 16,-3 5-4-16,-3 3 1 15,-3 7-19-15,0 4-1 0,0 2 0 16,1 2-7-16,2 1-3 16,0-11-31-16,3-8-11 0,6-2-113 15</inkml:trace>
  <inkml:trace contextRef="#ctx0" brushRef="#br0" timeOffset="21">10482 8985 164 0,'-3'-8'63'0,"3"8"-34"0,0 0-14 15,0 0 20-15,0 0-15 16,3 8-3-16,-3 5-11 15,0 11-2-15,0 11-2 16,0 10 7-16,-3 0 4 0,0-3 2 16,0-2 4-16,0-3-11 15,0-8-2-15,3-5-2 16,0-6 0-16,-3-5 0 0,3-2 2 16,0-14 1-1,0-2-3 1,3-8-3-16,3-3-7 0,3 0-4 15,0 3 6-15,3-3 1 16,3 5 0-16,0 1 0 16,0 4-1-16,3 9 3 15,-3 2 6-15,-1 3 5 16,-2 6-1-16,-3-1 0 16,-3 5-5-16,0 1-3 15,-3-3 0-15,0-3 1 16,0 0-8-1,-3-2-1-15,0-3-29 0,0-3-14 16,3-2-25 0,3-3-48-16,0 2 29 15</inkml:trace>
  <inkml:trace contextRef="#ctx0" brushRef="#br0" timeOffset="22">10807 9279 160 0,'0'-8'60'0,"0"3"-32"0,-3-1-13 15,3 6 20-15,-3-2 1 16,0-1 0-16,-6 3-4 16,-6-3-2-16,0 6-17 15,0 2-8-15,0 6-1 0,1 2-3 16,2 3-1-16,3 3 1 16,3-1-1-16,3 1-3 0,3-3 2 15,3-6 1-15,3 1 2 16,6-3-1-1,5-6-1-15,-2-2 1 0,0-5 1 16,-3-8-1 0,-3-3-1-16,-3 3 3 15,0-1 2-15,-3 1 2 0,0 3 3 16,-3 2 1-16,0 2 1 16,0 1-6-16,0 10-4 15,3 3-1 1,0 6-1-16,3 1 0 15,0-1-3-15,3-1 2 0,0-3-10 16,0 1-3-16,2-3-26 16,-2 0-9-16,0-3-21 15,0-5-9-15</inkml:trace>
  <inkml:trace contextRef="#ctx0" brushRef="#br0" timeOffset="23">10905 9282 204 0,'-3'-6'77'0,"3"6"-42"0,3 0-39 16,-3 6 15-16,3-1-8 16,0 0 0-16,3 3 5 15,0 0 5-15,-3 5-7 16,0-2-1-16,0-1-1 0,3-2 4 16,-3-2 5-16,-3-1-3 0,0-5 2 15,0 0 4-15,0 0 2 16,3-8 2-1,0-3-9-15,3 1-2 16,0-3-3-16,3 2-1 16,-1 0-1-16,7 4 0 15,0-1-7-15,0 2 0 16,0 4-12-16,0-1-3 16,0 0-51-16,0 1-19 15,2 2-19 1</inkml:trace>
  <inkml:trace contextRef="#ctx0" brushRef="#br0" timeOffset="24">11262 9271 208 0,'-12'0'79'0,"9"3"-42"0,-3-9-32 16,0 9 19-16,-6 2-6 15,1 1-1-15,-1-1-9 16,0 3-5-16,0 2-2 31,3 6-4-31,0 0 2 0,3 0-4 0,3 0 1 0,0-3 4 16,6-2 4-16,3-3 1 15,6 0 0-15,3-3-1 16,-3-5 2-16,0 0 1 16,0-8 1-16,-4-5-2 15,1-3 1-15,-3 0-2 16,0-5 2-16,-6 0-4 0,0-16-2 15,0 2 0-15,-3 1 1 16,0 2-1-16,-3 0 2 16,0 3-4-16,0 5 0 15,1 3 1-15,2 8 0 16,0 2-3-16,6 6 2 16,-3 5-4-16,6 11 1 15,-1 5 0-15,1 7 2 16,0 6-1-16,0 1 1 15,3-1 4-15,0 0 1 16,0-5-15-16,0-3-4 16,0-5-30-16,0-3-10 0,-3-3-42 31,3-2-19-31,0-2 59 16</inkml:trace>
  <inkml:trace contextRef="#ctx0" brushRef="#br0" timeOffset="25">11363 9300 192 0,'3'3'74'0,"0"-9"-40"0,3 6-29 16,-3 0 19-16,3 3-6 16,3 0-1-16,0-1-3 15,3-2 1-15,3 0-8 16,0-2 0-16,-3 2 3 0,0-8-2 16,-3 3 1-16,-4-1-1 0,-2-2 0 15,-3 0-4-15,-6 0-1 16,1 0-1-16,-7 6-2 15,0 2 1-15,-3 0 1 16,0 2-6-16,0 1 1 16,0 5-1-16,3 3 2 15,3-1 1 1,3 1 3-16,3 5-3 0,6-3 0 16,3 0 1-16,3 3 0 15,3-3 0-15,3-2 0 16,6-3-14-16,0 0-3 15,-3-6-18-15,-1-2-7 16,-2-2-29 0,-3-6-45-16,0-3 29 15</inkml:trace>
  <inkml:trace contextRef="#ctx0" brushRef="#br0" timeOffset="26">11563 9266 132 0,'0'10'49'0,"3"-4"-26"0,0 9-9 15,0-7 15-15,0 3-3 16,0-3 2-16,0 5-7 16,0-2-1-16,0 2-11 15,0-5 1-15,-3 0 3 0,0-3-3 16,0 0 0-16,0-5 7 16,0 0 6-16,0-5-10 15,0-5-2-15,0 2-5 16,0-8-1-16,3 3-1 15,0-3 0-15,3 2-2 0,-1 1-2 16,7 0 1-16,3 2-1 16,0 6-3-1,0 0 2-15,0 2-43 0,0 3-18 16,0 3-57 0</inkml:trace>
  <inkml:trace contextRef="#ctx0" brushRef="#br0" timeOffset="27">11858 9409 260 0,'-3'0'96'0,"3"0"-52"0,-3 2-45 0,3-2 18 0,0 0-12 16,0 0-3-16,0 0-6 15,0 0-2-15,0 3 3 16,0 0-39-16,-3-3-16 0</inkml:trace>
  <inkml:trace contextRef="#ctx0" brushRef="#br0" timeOffset="28">11977 8848 244 0,'-6'-3'90'0,"6"6"-48"0,0 2-49 0,0 3 14 16,0 8 6-16,-3 5 8 16,0 5-6-16,-3 6-3 15,-3 3-7-15,3 2-6 0,0 5-2 16,0-5-25-16,0-8-9 15,0 0-76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6952 15475 140 0,'0'0'55'0,"0"-5"-30"0,3 10-18 0,0 1 15 0,0 4 2 15,0 6 5-15,0 8-6 16,0 8-4-16,0 2-11 16,0 3-1-16,0 3 0 0,0 0-6 15,0-1 0-15,0 1 1 16,3-8 1-16,0-6-6 16,0 1 0-16,0-9-34 15,-3-5-13-15,0 1-41 16</inkml:trace>
  <inkml:trace contextRef="#ctx0" brushRef="#br0" timeOffset="1">6842 15753 192 0,'-3'0'74'0,"3"0"-40"0,6-2-29 0,0-1 17 16,0 0-8-16,12-2 0 15,0 2-6-15,2-2-3 16,4 0-2-16,3 0-3 0,3-1 1 16,6 1-41-16,-7 0-18 15,-2 5-32 1</inkml:trace>
  <inkml:trace contextRef="#ctx0" brushRef="#br0" timeOffset="2">7163 15727 176 0,'-5'13'68'0,"5"0"-36"0,0 8-26 15,0-5 15-15,2 0-2 16,-2 3 1-16,3 2-9 0,0-5-4 16,0 0-4-1,0-3 0-15,-3-3 0 0,0-2-1 16,0 0 1-16,0-2 4 0,0-1 4 15,0-5 0 1,0 0 3-16,0-5-5 0,-3 2-1 16,0-18 0-1,3 2-2-15,0 1-1 16,0-1-3-16,3 1-2 16,0 2 1-16,3-3 1 15,3 1-1-15,3-1 2 16,0 6-4-16,0 5-2 15,3 0 2-15,0 3 0 16,0 0-2-16,-3 2 0 16,2 3-23-16,1 0-7 0,-3 3-28 15,3-1-11 1,0 1-17-16</inkml:trace>
  <inkml:trace contextRef="#ctx0" brushRef="#br0" timeOffset="3">7387 15727 172 0,'-3'5'66'0,"6"0"-36"0,-6 6-29 15,3-6 16-15,-3 9-2 16,3 4 0-16,3-2-5 0,-3 5-2 16,6-5-4-16,0 2-3 0,3-2 2 15,-3-2-2 1,2-6-1-16,1-3 5 0,3-5 1 15,0-8-5-15,0 0-2 16,-3-5-7-16,0-6-2 16,0 3-2-16,-3-7 0 15,0 4 4-15,-3-2 5 16,0 2 2-16,0 6 1 16,-3 0 11-16,0 8 7 15,0-1-3-15,0 6 2 16,0 8-8-16,3 8-1 15,-3 3 0-15,3 4 0 16,0 1-4-16,6 0-3 16,0-3 0-16,2 0 1 0,1-5-10 15,0-3-4-15,-3-5-43 16,0 0-18-16,3-2-16 16</inkml:trace>
  <inkml:trace contextRef="#ctx0" brushRef="#br0" timeOffset="4">7675 15812 160 0,'3'5'63'0,"3"-3"-34"0,3-2-25 16,-3 3 13-16,0-3-4 0,3 0 2 15,0-3-4-15,0 1 1 16,0-3-7-16,6-1-5 0,-3-2-1 15,-3-2 3 1,0-1 1-16,-1 1-1 0,-5-4-2 16,-6 6 1-16,1 0-1 15,-7-2 0-15,0 7 2 16,-3 1-3-16,0 4 0 16,-3 1 3-16,0 10 3 15,0 0 0-15,3 3 2 16,3 11 0-16,0-1 3 15,3 1-1-15,4-4 2 0,4 1-6 16,7-3-3 0,6-5 3-16,3-3 1 15,12-2-27-15,0-6-12 16,8-5-75-16</inkml:trace>
  <inkml:trace contextRef="#ctx0" brushRef="#br0" timeOffset="5">9247 15946 124 0,'0'3'49'0,"3"-6"-26"0,-3 6-3 15,0-3 19-15,0 0-8 16,0 0-1-16,0 0-8 16,0 0-4-16,0 0-10 15,0 0 4-15,0 0 1 0,0 0 5 16,-3 5 3-16,0-2-7 16,0 0-1-16,-3-1-3 15,0 1-1-15,-6-3-3 0,3 3-1 16,-3-3-1-16,1 2 2 15,-1-2-1-15,-3 0 0 16,0 0-1-16,0 0 0 16,0-2-5-16,-3-1 1 15,0 0 2-15,1-2 3 16,2-3 2-16,-3 3 1 16,0-3-2-16,-3-5-1 15,0-1-3-15,3-4-2 16,1 2 1-16,-1 0-1 15,0-5 2-15,0 5 1 16,3-2 1-16,0-1 2 0,0 1-3 16,3-1-2-16,1-2 2 15,-4 5 0 1,3-3-6-16,0 1-2 0,0-3 4 16,0-3 2-16,3 8 3 15,0-2 0-15,0-1-2 16,3 3-2-16,0 0-4 15,3 0-2-15,0 1 3 16,3 1 3-16,3-2 1 16,3-2 2-16,0-1-4 15,3 4-2-15,3 1-1 16,-3 1 3-16,3 2-2 16,0 4-1-16,0 1 3 15,0 1 0-15,0 5 1 0,-1 0 0 16,-2 3 0-16,0 10 0 15,0 0-3-15,-3 0 0 16,0 3 2-16,0-3 2 16,-3 3 0-16,0 0-1 15,-3 3-2-15,0-3 1 16,-3 2 3-16,-3 6 1 16,0-3-1-16,0 3-2 15,-3 0-2-15,0-1 1 16,0 1 1-16,-2 0 2 15,2 0-1-15,-3-3-1 16,6 0 1-16,-6 0-1 16,3 3-3-16,3 0 2 0,0-3 1 15,6 3 0-15,3-3-3 16,3-2 2 0,0-1-1-16,3-2 0 0,0-3 2 15,3-2 0-15,3-1 2 16,-1-2 1-16,-2 0-4 15,3-2 1-15,3-6 2 16,0-3 1-16,0 0-1 16,-3 1-2-16,0-4 1 15,-1-2-1-15,-2-2 0 16,0 2 2-16,0 0-6 16,0 0 1-16,0 3 3 0,-3-3 4 15,0 0-3-15,0-5-1 16,-3-6-5-16,0 3 1 15,0 0 0-15,-3 3 2 16,-3 0-1-16,0 0-1 16,-3 7 3-16,0-1 0 15,-3 7-2-15,0 0 2 16,-3 0-1-16,0 13 0 16,0 0 2-16,-3 0 2 15,0 3-1-15,0-5-1 16,-3-3-6-16,3-3-1 15,0-2-41-15,4-1-16 0</inkml:trace>
  <inkml:trace contextRef="#ctx0" brushRef="#br0" timeOffset="6">9804 15896 108 0,'0'0'44'0,"0"0"-24"0,0 0-8 0,0 0 16 16,0 0-1-16,0 0 4 15,0 0 0-15,-3 5 1 16,3-2-17-16,-3 0 2 0,0-3 3 15,-3 2-2-15,0-2-1 16,0 6-3-16,0-4 1 16,-3-2-2-16,0 0 0 15,0 0-3-15,0 0 1 16,0-2 0-16,-3-4 1 0,-3 6-2 16,-2-8-1-16,-1 1-3 15,0-7 1-15,-3 4 0 16,0-1 3-16,0-2-3 15,1 0 1-15,-1-1-5 16,0-1 0-16,3-1 1 16,0 0 2-16,-3-3-1 15,-2 6 2-15,-1-3-2 16,3 0 0-16,0 0-6 16,0-5 1-16,3 0 2 15,3 0 3-15,1 2-2 16,-1-2-2-16,3 3-3 15,0-3 1-15,3 2 1 16,3-10-3 0,3 2 2-16,0 4 1 15,0 2 0-15,3-1 0 16,3 4 0-16,0 2-5 0,3 3 1 16,0 2 0-16,3 1-1 15,0 2 1-15,3 2 3 16,0 4-2-16,2-1-1 15,1 3 0-15,3 0 0 16,0 0-2-16,-3 3 1 16,-3 2 3-16,0 0 1 0,-3 1 1 15,-3 1 2 1,0 7-3-16,-3-4 0 16,-3 6 1-16,0 0 0 0,0 0 0 15,-3-3 0-15,0 6-5 16,0-3 1-16,-3-1 4 15,0 4 2-15,0 5 0 16,3 0 1-16,0-1-4 16,0-1 0-16,0-1 1 15,0 3 0-15,0-1 0 16,3 1 2-16,0 0-3 16,0-3 0-16,0 0 1 15,0 3 0-15,0 3-3 16,6-6 2-16,0 0 3 15,0-3 1-15,0-2-1 16,-3-2-2-16,3-1 1 0,-3-3-1 16,0-4 0-16,3 4 2 15,0-7-3-15,0 2-2 16,-1-2 2-16,1-1 0 16,3-2-2-16,0 0 2 15,0 0 1-15,3-2 0 16,0-1 0-16,-3-2 0 15,0 5 0-15,3-3 0 16,-3-2-5-16,0 0 1 16,0-9 2-16,0 6 1 15,-4-7-2-15,1 1 0 0,0 1-1 16,3 3 0-16,-3-4 0 16,-6 4 3-16,6-3 0 15,-6 5 3-15,3 0-3 16,-6 0 0-16,6 2-1 15,-6 1-2-15,0 0 0 16,0 2 0-16,0 3 0 16,0 0 3-16,0 0 0 15,-3 3 3-15,0 2-3 16,0 0 0-16,1 1 1 16,-4-1 2-16,0 0-1 15,0 1 2-15,0-4-15 16,0-2-7-16,0 0-43 15,3-2-18-15,6-1-35 16</inkml:trace>
  <inkml:trace contextRef="#ctx0" brushRef="#br0" timeOffset="7">10030 15703 208 0,'-3'-5'79'0,"3"5"-42"0,0-3-39 0,0 3 17 15,6 0 2-15,6-3 7 16,6 1-2-16,-1-3-1 16,4 2-11-16,3-2-6 0,3-1-3 15,-3 4-4-15,3-1 2 16,-7 0-32-16,4 3-13 16</inkml:trace>
  <inkml:trace contextRef="#ctx0" brushRef="#br0" timeOffset="8">10134 15478 120 0,'0'-8'46'0,"0"6"-24"0,0 2-2 16,0 0 21-16,0 0-11 15,3 5 2 1,-3 13-10-16,3 17-12 16,0-1 0-16,-3 6 3 0,3 0-7 15,-3-3-1-15,0 0-3 16,6 0 1-16,-6-6-2 16,0-1-1-16,0-7-4 15,0-7 0-15,0 3-38 16,0-9-14-16,0-2-36 15</inkml:trace>
  <inkml:trace contextRef="#ctx0" brushRef="#br0" timeOffset="9">10298 15687 84 0,'3'3'33'0,"-3"2"-18"0,12 6 6 15,-9-3 17-15,0 2-1 16,0 3 3-16,0 1-11 15,0 2-5-15,-3 2-14 16,0 6-2-16,0-3 2 0,-3-5-6 16,3-3-2-16,-3-2 1 0,0-3 2 15,0-3 0 1,0 0 0-16,0-5-1 0,3-8 2 16,0-5-3-16,3-3 0 15,3 0-1-15,0 0-2 16,3 1-2-16,-1-1 1 15,4 2 1-15,0 1 0 16,0 5-3-16,0 0 2 16,0 3 1-16,0 2 2 15,-3 1-6-15,0 2 1 16,0 0-17-16,0 2-6 16,-3 1-36-16,-1-3-52 15,1 0 25-15</inkml:trace>
  <inkml:trace contextRef="#ctx0" brushRef="#br0" timeOffset="10">10533 15706 200 0,'-3'2'74'0,"3"4"-40"0,3-1-38 16,0 0 15-16,-3 6 5 15,0-1 5-15,3 4-7 16,6 7-1-16,-3-3-7 15,3 3-2-15,-3-5 2 0,0 0-3 16,3-5-2-16,-1-1 0 16,1-4 1-16,-3-4 1 15,3-15-4 1,-3-3-3-16,0 3-7 0,0 0-1 16,-3-3 4-16,0 0 4 15,0 3 1-15,0 2 1 16,0 1 2-16,0 4 2 15,0 6 3-15,0 6 4 16,0 4 2-16,0 3 1 16,0 11-9-16,0-5-1 15,0 5 0-15,0-6 1 16,0-2-4-16,3-3-1 16,0-2-35-16,0-9-15 15,6 6-48 1</inkml:trace>
  <inkml:trace contextRef="#ctx0" brushRef="#br0" timeOffset="11">10857 15788 220 0,'-3'2'85'0,"9"1"-46"0,3 0-48 16,-3-1 14-16,0 1-3 15,3-3 1-15,0 0 10 16,0 0 3-16,3-3-7 15,6 1-3-15,-3-1 0 0,-3-2-3 16,2-3 0-16,-2 0-1 16,-3 0 1-16,-9-3-2 0,0-2 2 15,-3 5-4 1,-6 0 0-16,0 0-6 0,-2 3-3 16,-4 2 3-1,-6 3 4-15,0 8 2 16,0 3 1-16,3 2-3 0,0 6 2 15,-2 10 5-15,5 0 2 16,3-3 4-16,9 1 4 16,3-3-4-16,6-3 0 15,3-5-4-15,6-3 1 16,2-8-4-16,7 3-2 16,9-8-42-16,3-3-20 15,-4-2-51-15</inkml:trace>
  <inkml:trace contextRef="#ctx0" brushRef="#br0" timeOffset="12">6297 16843 140 0,'0'-8'55'0,"3"8"-30"0,-3-5-12 0,0 3 17 16,0-1-6-16,-3-5-2 15,0 5-6-15,-3 1 0 16,0-1-9-16,-3-2 5 0,-5 5 1 16,-4 5-9-16,0 0-1 15,-3 6-3-15,3 2 0 16,3 6-3-16,3-1 0 16,3 9 2-16,4-4 0 15,2-1-2-15,6-4 2 16,2-2 1-16,10 0 2 15,3-6-10-15,0-4-4 0,3 2-23 16,0-3-10-16,-3-5-27 16,-1 0-25-1,-2 0 38 1</inkml:trace>
  <inkml:trace contextRef="#ctx0" brushRef="#br0" timeOffset="13">6375 16862 104 0,'-6'5'41'0,"3"-2"-22"0,-3 2-11 0,3 0 11 16,0 3 8-16,0 0 11 16,3 11-14-1,3-1-13 1,0-2-5-16,6-5 0 0,0 2 1 0,6-2 3 15,5-9-1-15,1 4 2 16,0-12-2-16,-3-2 0 16,-3-5-3-16,-3 0-1 15,-3-3-1-15,-6 3 2 16,-3-3 3-16,-6-3 2 16,-6 6-8-16,-6 0-3 15,0 2-1-15,3 3 0 0,0 3-15 16,0 2-6-1,3 3-31-15,4 3-11 0,2 0-20 16</inkml:trace>
  <inkml:trace contextRef="#ctx0" brushRef="#br0" timeOffset="14">6547 16616 164 0,'-3'0'63'0,"6"2"-34"0,0 6-30 15,-3 0 12-15,3 3 4 16,0 2 2-16,0 6 0 0,0 7 0 16,0 3-9-16,0-2-3 15,0 4 1-15,3-4-5 0,-3 5-1 16,3-6-5-16,-3 6 1 15,3-11-36-15,-3-2-15 16,0-6-27 0</inkml:trace>
  <inkml:trace contextRef="#ctx0" brushRef="#br0" timeOffset="15">6699 16870 116 0,'-6'5'46'0,"3"3"-24"0,-12 8-4 15,12-5 20-15,0-1-8 16,3 6-2-16,0 0-10 16,6-3-3-16,0 0-9 15,0-5-4-15,3 3 1 0,3-9 4 16,0-2 6-16,3 0-3 15,0-7 0-15,0-12-2 16,-3 6 0-16,-4 0-7 16,-2-6 0-16,-3 6 3 15,-3 0 2-15,-3-6 0 16,-6 6 1-16,1 0-4 16,-4 7-2-16,0-2-11 15,3 3-6-15,0 2-17 0,-3 3-4 16,9 3-24-1,0 0-49-15,3-3 20 16</inkml:trace>
  <inkml:trace contextRef="#ctx0" brushRef="#br0" timeOffset="16">6869 16862 140 0,'15'18'52'0,"-21"-10"-28"0,15 11-26 0,-6-11 11 16,0 5 5-16,0 0 5 16,0 1 2-16,0-9-1 0,-3 3-10 15,0-3 0-15,0 0 3 0,0-5 4 16,0-5 2-16,0 5-6 16,5-13 2-1,1 2-5-15,3-2-5 16,0 0-3-16,0 2-1 15,3 1 1-15,0-4-6 16,3 14-1-16,0-2-12 16,3 2-3-16,-6 2-30 15,-1-2-12-15,7 0-26 16</inkml:trace>
  <inkml:trace contextRef="#ctx0" brushRef="#br0" timeOffset="17">7402 16603 184 0,'-3'-11'71'0,"-3"8"-38"0,6 1-23 0,0 2 17 0,-6 0 7 15,-6 0 5-15,0 2-14 16,-3 4-6-16,-3 4-12 16,0 6-7-16,-3 11-1 0,4 10 3 15,2 2 1-15,3 1-4 16,3 8 1-16,6-6-2 15,6-8 0-15,6 6-5 16,9-13 0-16,11-1-24 16,4-8-9-16,0-4-17 15,0-9-5-15,8-5-21 16</inkml:trace>
  <inkml:trace contextRef="#ctx0" brushRef="#br0" timeOffset="18">7744 16687 152 0,'-9'-8'57'0,"6"8"-30"0,-6 0-14 0,6 0 17 0,-3 6-2 15,-3-1 1-15,0 6-12 16,-3 7-3-16,0 3-8 16,4 3 0-16,2 2 1 0,3 1-1 15,3-1-1-15,6 6-3 16,2-5-2-16,7-9 9 15,0-5 4-15,9-7 2 16,3-9 4-16,-3-5-5 16,2-5 0-16,-8-3-6 15,-3-8 0-15,-6 6-5 16,-6-9 0-16,-3 6 1 16,-9-5 2-16,-6 2-8 15,0-3-3-15,-5 11-15 16,5 1-5-16,0 1-27 0,3 4-11 15,3 4-22 1,6 1-36-16,3 0 39 16</inkml:trace>
  <inkml:trace contextRef="#ctx0" brushRef="#br0" timeOffset="19">7890 16587 188 0,'15'-6'71'0,"0"6"-38"0,2 0-25 0,-8 8 16 16,6-2-6-16,6 7 0 15,3 8 14-15,3 6 6 16,-1 7-19-16,1 3 3 0,-3-5 1 16,-6-1-8-16,-6 9-3 0,-3-3-5 15,-9-5-2-15,-6-6-6 16,-3-2 1-16,-3-5-11 16,-6-3-5-16,-9-6-50 15,-2-5-19-15,-1 3-35 16</inkml:trace>
  <inkml:trace contextRef="#ctx0" brushRef="#br0" timeOffset="20">8542 16706 216 0,'-9'0'82'0,"9"18"-44"0,0-23-31 16,0 5 20-16</inkml:trace>
  <inkml:trace contextRef="#ctx0" brushRef="#br0" timeOffset="21">8536 16719 427 0,'6'5'46'0,"3"-5"-23"16,2 0-7-16,7-5-2 0,0 5-8 0,0-3-1 15,6 3-5 1,3 0-3-16,-4 0-3 0,-2 0 1 16,0-2-26-16,-3 7-11 15,-3-5-23-15,0 5-10 16,-3-2-30 0</inkml:trace>
  <inkml:trace contextRef="#ctx0" brushRef="#br0" timeOffset="22">8554 16880 228 0,'-9'3'85'0,"9"0"-46"0,0-3-37 0,0 0 17 0,3 2 3 16,3-2 6-16,2 0-2 15,10 0-1-15,0 0-13 16,6 0-8-16,6 8 0 0,-3-8-5 16,-1-8 0-16,1 8-30 15,-3 0-12-15,0-5-35 16,-3 2-14-16,-4-2 0 16</inkml:trace>
  <inkml:trace contextRef="#ctx0" brushRef="#br0" timeOffset="23">8893 16701 124 0,'-6'0'46'0,"9"-3"-24"0,-3 3-8 0,0 0 17 15,0 0 0-15,0 0 4 16,0 0-8-16,9 0-4 15,-3 0-13-15,0 0 2 0,0 0 2 16,3 0 4-16,0 0 1 16,2 0-2-16,1-5 2 15,3 5-4-15,0 0 1 16,3 0-7-16,0-3-1 16,0 3-4-16,0-3-1 15,-1 3-1-15,-2-2-2 16,-3 2 1-16,3 0-1 15,-3 0 0-15,-3 0 2 0,-6-6-3 16,3 6-2 0,-3 0-16-16,-6-2-5 0,0 2-26 15,0 0-8-15,-3 2-26 16,0 4-43 0,-3 2 37-16</inkml:trace>
  <inkml:trace contextRef="#ctx0" brushRef="#br0" timeOffset="24">8970 16896 160 0,'-6'3'60'0,"6"-3"-32"0,-3 3-20 0,0-3 16 16,3 5-6-16,-3-2 0 15,0 2-4-15,0 5-1 16,6-7-1-16,0 5 0 16,3-11 13-1,0-2-2-15,3 5-1 16,3-3-4-16,0-2-1 15,3 0-5-15,0 5 0 0,0 0-5 16,0-3-2-16,-1 3-5 16,-2 0-2-16,0 0 3 15,-3 0 3-15,0 0-21 16,3 0-8-16,-3 0-52 16,9-5-80-1</inkml:trace>
  <inkml:trace contextRef="#ctx0" brushRef="#br0" timeOffset="25">9622 16788 160 0,'-6'-11'60'0,"-9"11"-32"0,3-13-17 0,9 8 18 15,-3 5 0-15,-2 5 3 16,-4 3-13-16,-3 3-6 16,0 2-8-16,0 5-4 0,0 3 0 15,3 11-1-15,3 0 2 16,3-6-1-16,6 1 2 15,6-1-4-15,6-5 0 0,3 1-8 16,3-9-4-16,15-8-24 16,-4 0-9-16,1-10-44 15</inkml:trace>
  <inkml:trace contextRef="#ctx0" brushRef="#br0" timeOffset="26">9759 16870 176 0,'-9'-8'66'0,"0"8"-36"0,0 5-24 16,6-2 15-16,-3 2-7 16,-3 3 0-16,3 8-4 15,0 0 1-15,1 2-6 16,2 1 1-16,3-3 1 0,3 2-1 16,5 3 1-16,4-5-4 15,3-5 0-15,3-6 8 0,6-5 2 16,0-5 0-16,-6-3 2 15,-4-5-2-15,-2-1 2 16,-3-4-4-16,-3-3-1 16,-3 8-6-16,-6-1-1 15,-9 4-3-15,0-1-1 16,1 1-23-16,-1 4-10 16,0-2-35-16,0 6-16 15,6-4-15 1</inkml:trace>
  <inkml:trace contextRef="#ctx0" brushRef="#br0" timeOffset="27">9899 16571 192 0,'0'3'71'0,"0"-1"-38"0,3 11-19 15,-3 1 20-15,3 4-6 16,0 9 0-16,0 10-11 16,0-3-5-16,0 6-7 15,0-1-4-15,3 1 0 0,0-6-1 16,0-4 2-16,0-4-21 16,3-5-7-16,-1-5-31 15,-2-8-14-15</inkml:trace>
  <inkml:trace contextRef="#ctx0" brushRef="#br0" timeOffset="28">10063 16825 192 0,'-18'5'71'0,"15"0"-38"0,0 9-32 0,3-6 16 16,-3 2 9-16,0 9 5 15,3 5-7-15,0-6-4 16,3 1-11-16,9-6-8 0,3 0-4 16,2 0 8-16,1-5 4 0,3-8 2 15,0-8 1-15,0 3-2 16,-3-8 1-16,-6-6 0 16,-3-2 1-16,-3 3-2 15,-6-6 1-15,-6 5-6 16,-6 3-3-16,-6 3-4 15,-9 5-1-15,3 3-18 16,3 2-9-16,3 3-15 16,7 3-7-16,2 0-21 15,3-3-8-15,12-3-1 16</inkml:trace>
  <inkml:trace contextRef="#ctx0" brushRef="#br0" timeOffset="29">10235 16862 192 0,'6'24'71'0,"0"-8"-38"0,-3 7-36 0,-3-15 11 15,0 0 5-15,0 6 3 16,0-9 6-16,0 3 1 16,0-3-12-16,0 3 0 0,-3-5 0 15,3-3 0-15,0-6 1 16,0-4-4-16,3-3-3 15,0-1-2-15,0-4 0 0,6-3-2 16,0 5-1 0,3 0 1-16,0 3 1 0,0 5-3 15,0 0-2 1,0 2 2-16,-1 1 0 0,1 0-15 16,0 2-6-16,-3-2-47 15,3 5-17-15,-3-3-7 16</inkml:trace>
  <inkml:trace contextRef="#ctx0" brushRef="#br0" timeOffset="30">10601 16447 200 0,'-6'-3'74'0,"3"8"-40"0,-5-2-22 0,-1-3 19 16,-6 8-5-16,-3 8-1 15,-3 2-5-15,0 11 0 16,-3 8-11-16,4 16 1 0,2 5 3 16,6 3-7-16,9-3-3 15,9-5-5-15,6 6 1 0,11-9 1 16,13-8 0 0,0-5-25-16,12-10-10 0,5-9-44 15,4-12-19-15,2-9 4 16</inkml:trace>
  <inkml:trace contextRef="#ctx0" brushRef="#br0" timeOffset="31">10625 16642 124 0,'-6'-2'49'0,"6"2"-26"0,0 0-14 0,0 0 16 15,0 0-1-15,0 0 3 16,0 0-2-16,0 0 0 16,0 0-14-16,0-6 2 0,0 6 1 15,3-5-3-15,0-3 1 16,3 5-7-16,3-2-1 16,0 0-2-16,0 2-2 15,0 3-2-15,0 3 1 0,-3 2-1 16,0 3 0-16,0 11 4 15,-6 2 1-15,-3 5 3 16,0 3 1 0,-3-2-1-16,-3-1-1 0,0-5 1 15,-3 6 1-15,3-6 1 16,0-5 0-16,0-3 0 16,3 0 2-16,0-5-3 15,3 3 1-15,3-8-5 16,0 5-2-16,6-6 4 15,3-2 1-15,3 0 2 16,3-2 0-16,3-1-4 16,0 3-1-16,3-5-3 15,-4 5-1-15,-2 0 1 16,-3 0 0-16,-3 0 0 0,0 0 0 16,-3 0-14-1,0 0-3-15,-3 0-22 0,0 0-8 16,0 0-19-16,-3-3-7 15</inkml:trace>
  <inkml:trace contextRef="#ctx0" brushRef="#br0" timeOffset="32">10789 16605 260 0,'0'-10'96'0,"6"4"-52"0,6-4-49 15,-6 7 17-15,3-2-9 16,3-3 0-16,-1 8-1 16,1-3 1-16,0 1-2 15,0 2-14-15,-3 2-6 0,0 1-50 16,0 2-64-1</inkml:trace>
  <inkml:trace contextRef="#ctx0" brushRef="#br0" timeOffset="33">10842 16592 212 0,'0'-5'79'0,"3"7"-42"0,-3-2-28 0,0 3 19 0,0 0-3 15,0 7 0-15,0 1-6 16,-3 2-1-16,1 0-10 16,-1 1-3-16,0-1-1 0,3-3-5 15,0 4 1-15,0-4 0 16,3 1 0-16,0-6-3 15,2-5 2-15,4 0 1 16,6 8 2-16,0-3-3 16,0 6 0-16,3-1-1 15,3 1 0-15,0 0 6 0,-10 2 2 16,-2 3 2-16,-6-3 2 16,-6 0-1-16,-3 0 2 15,1 1-4-15,-4-1-2 16,-3-3-16-16,-6-2-5 15,0 6-23-15,0-14-10 16,0 5-18-16,0-5-9 16,-2-5-16-1</inkml:trace>
  <inkml:trace contextRef="#ctx0" brushRef="#br0" timeOffset="34">10953 16581 260 0,'3'-2'96'0,"3"-1"-52"0,14-2-49 0,-5 2 15 16,0-2-2-16,3 5 3 16,0-3-6-16,0 3-1 15,0-2-2-15,-4 2-2 0,1 0 1 16,-3 0-56-16,6 0-89 31</inkml:trace>
  <inkml:trace contextRef="#ctx0" brushRef="#br0" timeOffset="35">10994 16587 252 0,'-3'-6'93'0,"3"12"-50"0,0 2-48 0,-3-3 17 16,0 3 6-16,0 0 8 15,6 2-9-15,0-2-2 16,0 6-9-16,6-4-2 0,0 1 0 16,3-3-2-16,0 0 1 15,3 0-2-15,0-3 2 16,3 3-2-16,-3 2 2 16,-4 6 2-16,-2-3 2 0,-3 6 1 15,-6-6 2-15,-3 6-1 16,-3-3 0-16,-3 0-5 15,-2-3-1-15,-1-3-12 16,-6-4-7-16,-3-1-22 16,0 0-11-16,3-5-14 15,0 0-4-15,3-5-36 16</inkml:trace>
  <inkml:trace contextRef="#ctx0" brushRef="#br0" timeOffset="36">11221 16370 212 0,'11'2'82'0,"-5"6"-44"0,6 8-27 0,-3-5 23 0,3 7 8 16,3 17 9-16,0-1-16 15,-3 6-8-15,-6 7-16 16,-6 4-5-16,-6-4 0 0,-6 1-1 16,-6 0 0-16,-9-6-25 15,-3-2-9-15,1 2-46 16,2-13-16-16,0-2-30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20683 15510 172 0,'-18'-8'66'0,"9"11"-36"0,-6 5-22 16,6-1 16-16,-8 4 1 15,-7 8 2-15,-3 7-3 16,-3 11-1-16,0 8-12 15,4 19-7-15,5-4 0 0,9 9-1 0,9-11 1 16,12 3-2 0,6-5-2-16,14-9-6 15,7-7-1-15,0-8-17 0,6-11-7 16,-1-8-49 0,1-10-48-16,-3-6 41 15</inkml:trace>
  <inkml:trace contextRef="#ctx0" brushRef="#br0" timeOffset="1">20903 15671 244 0,'-9'3'90'0,"6"8"-48"15,0 18-45-15,3-11 16 0,0 22-7 16,-3 0-1-16,0 7 5 16,0 3 4-16,0-5-7 15,3-2-6-15,0-6-2 0,3-8-21 16,0-5-10-16,0-6-75 16,3-7-36-1,-3-3 69-15</inkml:trace>
  <inkml:trace contextRef="#ctx0" brushRef="#br0" timeOffset="2">20781 15909 284 0,'-3'-2'107'0,"3"2"-58"0,6-3-51 0,-3 3 20 15,6 0-5-15,3 0 3 16,6 0-9-16,6 0-4 15,0 3-2-15,8-1-19 0,1-2-8 16,0 8-52-16,-1-5-23 16,-8-3 0-1</inkml:trace>
  <inkml:trace contextRef="#ctx0" brushRef="#br0" timeOffset="3">21115 15899 240 0,'-9'2'90'0,"12"4"-48"0,-3 10-51 16,0-3 14-16,0 0-5 15,0 11 2-15,0 2 10 16,0-4 7-16,0-4-10 16,0 1 0-16,-3-4-2 0,3-1-3 15,0-4-3-15,0-2 4 16,0-8 1-16,0 0 4 15,0 0 1-15,0-5-3 16,0-8-3-16,3-1 0 0,0 1-1 16,3-3 2-1,0 3 1-15,2 0-1 16,1 0-1-16,9-1-3 16,-6 4 1-16,3-1-4 0,0 6-2 15,0 2-7-15,0 1-2 16,0 2-33-16,-4 2-13 15,1-2-135 1,3 0 84 0</inkml:trace>
  <inkml:trace contextRef="#ctx0" brushRef="#br0" timeOffset="4">21356 15928 244 0,'-6'0'93'16,"3"5"-50"-16,3 3-52 0,0 0 12 0,0 5 2 15,0 14 6-15,3-3 4 16,0-3 3-16,3 0-10 16,3-3-2-16,0-2 0 0,2-5-3 15,4-6-2-15,6 0 4 16,-3-5 1-16,3-5-5 16,-3 0-2-16,-3-11-7 15,-3-2-2-15,-1-4 5 16,-2-1 2-16,-3 7 5 15,-3 0 3-15,3 5 2 16,-3 1 3-16,0 7-3 0,-3 8 1 16,3 8-1-16,0 6 3 15,0 0-5-15,0 4-1 16,3-1-4-16,0-1-1 16,0-3-12-16,3-5-5 15,0 1-39-15,6-9-15 16,6-2-40-1</inkml:trace>
  <inkml:trace contextRef="#ctx0" brushRef="#br0" timeOffset="5">21725 16021 280 0,'-6'-3'107'0,"12"19"-58"0,3 13-59 0,-3-21 16 16,3-3-2-16,0 0 2 15,2 1 4-15,4-4 1 0,-3 1-5 16,6-3 0-16,-3-5 1 0,3-1-3 16,-3-4-1-16,-3-1-6 15,-3-2-2-15,-3 8-1 16,-12-6 4-16,-3 1-4 16,-6 4 0-16,-6-2 5 15,0 8 2-15,0 6 1 16,3 2-2-16,4 10 7 15,2-5 3-15,0 1-1 16,6 1 0-16,0 1-1 16,6 0 2-16,6-3-3 15,6 1-2-15,3-4-9 0,5-2-5 16,1-3-17 0,9-5-7-16,0-5-24 0,-1 2-9 15,1-7-42 1</inkml:trace>
  <inkml:trace contextRef="#ctx0" brushRef="#br0" timeOffset="6">22121 15724 276 0,'3'-18'104'0,"-3"12"-56"16,18-2-58-16,-13 6 14 0,4-1-5 15,0 3 2-15,3 3 15 16,0 5 7-16,3 8-11 15,3 5 13-15,0 16 5 0,-3 3-4 16,-3 7-3-16,-7 3-9 16,-5-2-4-1,-2 0-8-15,-13-6-1 0,-3-2-23 16,-6-9-8-16,-9 1-53 16,0 0-24-16,1 2-21 15</inkml:trace>
  <inkml:trace contextRef="#ctx0" brushRef="#br0" timeOffset="7">20644 16629 56 0,'18'-16'24'0,"-9"8"-12"0,0-2 17 0,-3 7 17 16,-3-2 1-16,0-1 1 15,0 1-11-15,-3 0-3 16,-3-3-19-16,-3 5 6 0,-3 1 3 16,-6 2-6-16,-9 5-3 15,-8 13 0-15,-1 9 3 16,0 21-10-16,3 2-4 16,7 13-3-16,5-4 1 15,9 1-1-15,9-1 2 16,12-7-9-16,11 1-1 0,4-10-34 15,9-14-13 1,9-5-62-16</inkml:trace>
  <inkml:trace contextRef="#ctx0" brushRef="#br0" timeOffset="8">21079 16764 216 0,'0'-19'82'0,"0"4"-44"0,0 1-36 0,0 9 19 15,-3-3 2-15,-3-2 3 16,-6 2 11-16,-6 0 4 15,0 2-22-15,0 4-2 0,-2 4 0 16,-1 6-9-16,0 6-4 16,0 17-6-16,3 4-1 15,3 10 4-15,3-6 1 16,4 6-3-16,2-5 1 16,3 0-2-16,3-9 0 15,3-4-16-15,0-1-8 0,0-7-35 16,3-6-13-16,-4-5-46 15</inkml:trace>
  <inkml:trace contextRef="#ctx0" brushRef="#br0" timeOffset="9">20680 16986 320 0,'-15'-2'121'0,"15"-1"-66"0,6 3-69 16,-6 0 26-1,24-8-1-15,0 3 0 16,3 2 1-16,5-2-7 16,7 5-5-16,3 0-1 0,2 8-30 15,1-3-12-15,-6 3-46 16,-1-3-19-16,1 1 8 16</inkml:trace>
  <inkml:trace contextRef="#ctx0" brushRef="#br0" timeOffset="10">21216 16955 252 0,'-9'0'93'0,"-3"0"-50"0,3-14-44 0,6 12 20 15,-3 4-4-15,-3 4 0 16,0 2-1-16,-6 2-1 16,3-2-7-16,1 11-4 0,2 2-1 15,0 3-4-15,3-3 0 16,3 3 2-16,6-9 2 15,0 7-2-15,6-12 0 0,0-2 1 16,2-8 0-16,1 0 2 16,6-8 3-16,-6-2-4 15,-3-4-3-15,3 1 1 16,-6 0 2-16,0 0 2 16,-3-1 1-16,0 9 2 15,-3-3 1-15,0 3-3 16,0 2-3-16,0 9 0 15,6 1 1-15,0 1-3 16,0 6 0-16,0 2 3 16,0-3 1-16,0 0-21 15,0-2-10-15,2-6-19 16,1 3-6-16,0-8-27 16,0-8-42-16,3 3 34 15</inkml:trace>
  <inkml:trace contextRef="#ctx0" brushRef="#br0" timeOffset="11">21368 16764 240 0,'-6'-21'90'0,"6"21"-48"0,0 2-51 0,0-2 14 16</inkml:trace>
  <inkml:trace contextRef="#ctx0" brushRef="#br0" timeOffset="12">21365 16764 401 0,'3'26'26'16,"0"6"-12"-16,-3 8-4 0,0 5-3 15,3-3-1-15,0 1 1 0,3-9-4 16,-1 11-2-16,1-5-25 16,0-14-11-16,6-7-53 15,9-11-58 1,-3-3 41-16</inkml:trace>
  <inkml:trace contextRef="#ctx0" brushRef="#br0" timeOffset="13">21686 16915 260 0,'-15'0'99'0,"12"0"-54"0,0-3-53 15,-9 6 68-15,0 10-22 16,-2-2-11-16,-1-1-7 15,3 1-13-15,3-3-4 0,3 5 0 16,3-2-7-16,6-4-1 16,3 7 2-16,3-1 1 15,-3 5 2-15,0-4 0 16,-3 7 2-16,-3-5 1 16,-6 5 3-16,-3-3 1 15,0-2-3-15,-3 3-3 16,-3-11-5-16,-6-3-2 0,3-8-26 15,-2-2-9-15,8-5-28 16,6 2-11-16,9-3-32 16</inkml:trace>
  <inkml:trace contextRef="#ctx0" brushRef="#br0" timeOffset="14">21734 17026 252 0,'12'5'93'0,"3"1"-50"0,8-4-48 16,-11-2 17-16,3 5 0 16,6-5 2-16,-6-5 4 15,12 5 1-15,-10-5-10 16,1-3-1-16,-6 3 2 0,-3-3-4 16,-3 0-1-16,-9 0 0 15,-9-3-1-15,-3 3-2 0,-5 3 1 16,-4 5 2-16,-3 5 4 15,3 3-9-15,3 3-2 16,3-1 5 0,4 4 5-16,2 2 2 0,6-1 4 15,3-1-3-15,9 4-1 16,6-5-4-16,5 1-1 16,7-1-8-16,9-5-2 15,0-3-27-15,-1-8-9 16,-2-2-30-16,0-5-12 15,-3-4-36 1</inkml:trace>
  <inkml:trace contextRef="#ctx0" brushRef="#br0" timeOffset="15">22067 16687 260 0,'3'-13'99'0,"3"8"-54"0,15-3-53 15,-15 8 18-15,6 0 13 16,0 0 9-16,3 10 4 16,-1 12 1-16,1 12-20 15,0 11 5-15,0 8 2 0,-6 5-6 16,-3 6-3-16,-3-17-6 16,-9 25-1-16,-6-14-16 15,-12 11-7-15,-6-14-47 16,4 1-22-16,-1-14-70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14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12236 7496 220 0,'-3'2'85'0,"3"1"-46"0,0 0-35 0,0 2 19 16,3 3 0-16,-3 8 3 16,0 8-7-16,0 2-1 15,0 3-11-15,0 3-2 0,0-3-1 16,0-3-5-16,0 1 1 16,0-3-2-16,0-6-2 15,0-2-28-15,0-5-12 0,0-11-56 16,0-3-44-1,-3-2 58 1</inkml:trace>
  <inkml:trace contextRef="#ctx0" brushRef="#br0" timeOffset="1">12164 7662 264 0,'-3'-2'101'0,"6"2"-54"0,0 0-46 16,-3 0 19-16,6 0-7 15,3-3 2-15,6 3-10 16,3 0-3-16,0 0-2 16,2 3 0-16,13-3 0 0,-6 0-25 15,0 0-10-15,-3-3-86 16</inkml:trace>
  <inkml:trace contextRef="#ctx0" brushRef="#br0" timeOffset="2">12417 7517 228 0,'-3'2'88'0,"3"4"-48"0,3-1-45 0,0 3 15 16,-3 5 7-16,3 6 6 15,0 2-5-15,0 3 0 16,-3 0-11-16,0-1-2 0,0-1 1 15,0-4-3-15,0 1-2 16,0-9 0-16,0-2 1 0,0-3-1 16,3 1 2-1,-3-6 0-15,3-3 1 0,0-2-5 16,3-3-1-16,0 0-2 16,3-3 3-16,0 3-2 15,0 3 1-15,0 0 2 16,8 5-3-1,1 0 2-15,-3 5 1 16,0 0 2-16,-3 3 1 16,-3 3 1-16,0-3-2 15,-3-3 1-15,0 0-15 0,0 1-5 16,0-4-35-16,0-2-14 16,3-2-41-1</inkml:trace>
  <inkml:trace contextRef="#ctx0" brushRef="#br0" timeOffset="3">12733 7662 224 0,'-6'0'85'0,"6"0"-46"0,-6 0-24 0,3 3 24 16,-3 0-15-16,-3 2-1 15,0 3-11-15,0 0-3 16,0 2-5-16,0 4-5 0,3 1 0 15,0-1 1-15,3-1 0 0,3 0-3 16,3-2 2-16,3-3 1 16,0-3 2-16,3-2-3 15,0-3 0 1,0-3-4-16,-3-2-1 0,0-1 3 16,-3-2 3-16,0 1 1 15,-3-1-1-15,0 2 1 16,0 1 1-16,0 2-1 15,0 1 2-15,0 2-4 16,0 0-2-16,3 5 2 16,0 3 2-16,3 0 0 15,0 0-1-15,0 5 1 16,0-2 1-16,-1-1-6 16,1-2-1-16,0-3-38 0,3-2-14 15,-6-8-55 1</inkml:trace>
  <inkml:trace contextRef="#ctx0" brushRef="#br0" timeOffset="4">12849 7673 196 0,'0'0'74'0,"0"0"-40"0,3 5-31 0,0 1 15 15,-3-1 6-15,0 3 5 16,0 2-4-16,3 6-1 15,0-3-13-15,-3-2-2 0,0 0-2 16,0-3-3-16,0-1-1 0,0-1-1 16,0-6 1-1,0 0-2-15,0 0 2 0,0 0-2 16,3-3 2-16,0-2-7 16,3-3-1-16,-1 0-1 15,4-3 2-15,0 1-1 16,0 2 4-16,0-3 0 15,0 6 3-15,0 2 1 16,3 3 1-16,3 6 4 16,-3 4 3-1,-3 1-2-15,0-1 2 0,-3 1-6 16,0 0-1-16,-1 4-2 16,-2-1-2-16,0-4-41 15,0-2-18-15,0-3-69 16</inkml:trace>
  <inkml:trace contextRef="#ctx0" brushRef="#br0" timeOffset="5">13167 7797 292 0,'-3'8'110'0,"6"11"-60"0,-3 12-58 0,0-20 18 16,0 0-5-16,-3-1 4 15,-3 3-15-15,0-2-8 0,-3 0-112 16,0-3-51-16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14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5464 144 0,'0'-3'55'0,"-3"3"-30"0,3-3-16 0,0 3 14 16,0 0-2-16,3 0 2 15,-3 0-4-15,0 0-2 16,0 0-9-16,0 0-1 0,0 0 3 16,0 0-2-16,0 0 3 15,0 0-4-15,6 6 12 16,-3 2 2-1,0 2-8-15,0 3-3 16,0 1-4-16,0 2-1 16,0 10 3-16,0-2 3 15,-1 0-6-15,1-3-1 16,0-3-2-16,0 3 1 0,-3-2-2 16,0-3-1-16,0-3 5 15,0 0 1-15,0-5-5 16,3 0-2-1,-3 0 2-15,0-3 1 0,0-2 0 16,0 0-2-16,0-3 3 16,0 0 0-16,0 0-1 15,0 0-2-15,0 0-2 16,0 0 1-16,0 0 1 16,0-3 0-16,0-2 0 15,0-1 2-15,-3-1-1 16,3-1-1-16,0 0-2 0,3-6 1 15,-3 1 1-15,3-3 2 16,0-5-1-16,3 3 2 16,0-1-4-16,0 3-2 15,0 0 2-15,0 3 0 16,0 0-2-16,0 0 0 16,0 2 2-16,0 1 0 15,0 2-2-15,0 2 2 16,0 1 1-16,0 2 0 15,-3 1-3-15,6 2 2 16,0 5 3-16,2 0 1 16,-2 3-4-16,-3 3 1 15,0 7 4-15,0 6 5 16,0 0-3-16,-3 0 2 16,0-3-5-16,-3-3 0 0,-3-2-1 15,6-2-2-15,-3-4 1 16,0-2 1-16,0 0 1 15,0-3 1-15,3 1 0 16,-3-6 2-16,0 0-3 16,0 0-2-16,0-3-7 15,0 0 3 1,0 1 3-16,0-4 1 16,0-2-1-16,0 0-2 15,3-7 1-15,0-7-4 16,0 4 1-16,3 2 0 0,0 0-1 15,0 3 4 1,0 2 2-16,0 1-2 0,0 2 0 16,0 3-1-16,0 2-2 15,-3 0 3-15,3 3 2 16,0 3 0-16,0 0-1 16,0 7 1-16,-1 1 1 15,-2 7-1-15,0 1-1 16,0 2 1-16,0-3-1 15,0-2 0-15,0 0 0 16,0-3 0-16,0 1 0 16,0-6-5-16,3 0-1 15,-3-3-19-15,3 0-9 0,0-5-31 16,-6 0-13 0,6-5-30-16</inkml:trace>
  <inkml:trace contextRef="#ctx0" brushRef="#br0" timeOffset="1">10080 5527 200 0,'-2'-2'77'0,"4"2"-42"0,-2 0-26 15,0 0 19-15,0 0-12 16,0 2-4-16,0 3-5 0,0 3 0 15,0 3-4-15,0 10 0 0,3 3 3 16,-3 0-1-16,9 0 2 16,0-1-4-16,0-1-2 15,0-1 0-15,0-5 1 16,3-3-3-16,3-3 0 16,-3-4 3-16,0-6 1 15,0 0-1-15,-3-6 1 16,-1-2 0-16,1-2 1 15,-3-6-2-15,0-5-2 16,-3-6 1-16,0 6-1 16,-3 3-3-16,0 2 2 15,0 3 3-15,0 2 1 16,0 6-1-16,0-1-2 16,0 4-2-16,0 2-1 0,0 8 4 15,0 8 1-15,0 2 0 16,0 1 1-16,3 4-2 15,0-1-1-15,3 1-2 16,0-4 1-16,6 2 3 16,-3-2-6-1,3-14-30 1,0-2-11-16,0-6-67 16</inkml:trace>
  <inkml:trace contextRef="#ctx0" brushRef="#br0" timeOffset="2">10387 5308 200 0,'-3'-8'74'0,"3"8"-40"0,0-3-27 0,0 3 18 16,0 0-7-16,0 0 7 15,3 8-10 1,3 13-8-16,0 3 0 0,0 5 2 16,0 5 4-16,0 11 2 15,-3 3-2-15,0-3 2 16,3-5-6-16,0-3-3 16,0-8-3-16,0-3-3 0,-3-5 1 15,0-5-1-15,0-2-18 16,0-7-5-16,-1-4-27 15,1-6-10-15,0-7-50 16</inkml:trace>
  <inkml:trace contextRef="#ctx0" brushRef="#br0" timeOffset="3">10625 5231 212 0,'-6'-3'79'0,"9"3"-42"0,-6 3-41 0,3-3 15 15,0 5-4-15,0 3 3 16,3 5 6-16,0 6 2 16,0 10-9-16,0 3 8 0,0 5 3 15,-3 5-8-15,0 8-4 16,0-2-1-16,3-6 0 15,-3-2-6-15,3-8-2 16,0-6-3-16,3-5 0 16,-3-5-39-16,0-13-100 31</inkml:trace>
  <inkml:trace contextRef="#ctx0" brushRef="#br0" timeOffset="4">10482 5493 264 0,'-9'-3'101'0,"9"3"-54"0,0 0-39 16,0 0 24-16</inkml:trace>
  <inkml:trace contextRef="#ctx0" brushRef="#br0" timeOffset="5">10494 5490 486 0,'24'0'25'0,"0"0"-14"16,3-3-8-16,2 1-4 0,10-1 3 15,-3 1 1-15,-3-1-8 0,-1 0-2 16,-2-2-45-16,-3 0-20 16,-3 2-56-1</inkml:trace>
  <inkml:trace contextRef="#ctx0" brushRef="#br0" timeOffset="6">11012 5675 232 0,'-15'14'88'0,"15"-7"-48"0,0 12-25 0,0-8 26 0,-3 2-9 15,-6 3 1-15,-3 5-16 16,-2 0-8-16,-1-2-5 16,-6-1-50-16,6 1-21 0</inkml:trace>
  <inkml:trace contextRef="#ctx0" brushRef="#br0" timeOffset="7">12575 5551 184 0,'-3'0'68'0,"3"-3"-36"0,12 1-22 0,-15 2 17 15,0-3-4-15,-6 0 0 16,0 1-1-16,-3-1 1 16,-3 0-13-16,0 3 5 0,-6 3 3 15,-5 2-8-15,-4 3-1 16,3 8-5-16,0 8-3 16,4 0-3-16,5 0 1 15,3-1-1-15,6 1 0 16,3-3 0-16,6 3-2 15,9-3 3-15,6-2 0 0,3-6 1 16,-1-8 2-16,1-5-1 16,0-5 2-16,0-3-2 15,0-5 2-15,-3-8 0 16,0-6 3-16,2-4-3 16,1-1 0-16,-12-3-1 15,-3 1-2-15,-3 0 1 16,0-6 1-16,-3 3 1 15,0 3 1-15,0-1-5 16,-6 9 1-16,3 2 0 16,1 5 2-16,2 6-1 15,0 0 2-15,0 5 0 16,0 3 1-16,0 2-5 0,3 3-1 16,0 8 1-16,3 8 0 15,0 8 3-15,3 5 1 16,-1 5 3-16,4 8 1 15,0 6-1-15,3 0-1 16,3-6-3-16,0-2-2 16,-3-8 1-16,0-6-1 15,-3-5 0-15,0-2 0 16,0-9-22-16,0-2-10 16,-1-3-42-16,1-10-15 15,0-5-24-15</inkml:trace>
  <inkml:trace contextRef="#ctx0" brushRef="#br0" timeOffset="8">12721 5498 268 0,'-6'-3'101'0,"6"6"-54"0,3 2-59 16,-3 1 15-16,0 2 12 15,0 2 10-15,0 3 1 16,-3 11-1-16,0 3-13 15,3-4-8-15,0-1 0 0,0-4-5 16,0-2 0-16,0 0-23 16,3-6-12-16,0-2-173 31,-3-10 72-31</inkml:trace>
  <inkml:trace contextRef="#ctx0" brushRef="#br0" timeOffset="9">12667 5376 272 0,'-12'-2'101'0,"12"2"-54"0,0-14-64 0,0 12 14 16</inkml:trace>
  <inkml:trace contextRef="#ctx0" brushRef="#br0" timeOffset="10">12658 5355 353 0,'3'0'-48'15</inkml:trace>
  <inkml:trace contextRef="#ctx0" brushRef="#br0" timeOffset="11">12765 5437 200 0,'6'13'77'0,"12"1"-42"0,9 12-26 16,-18-13 19-16,0 3-3 16,0 5 2-16,3 3-9 15,0 0 0-15,-1-3-11 16,1-2 0-16,-3-3 0 0,3-6-1 15,-3-2 1-15,3-8 2 16,-3-3 5-16,0-7-2 16,6-6 3-16,-3-3-4 15,-3-2 1-15,0 0-5 16,-3 0-2-16,-1 0 4 0,1 2 2 16,-3 3-9-16,0 3 0 15,0 3-2-15,-3 2 2 16,0 0-10-16,0 2-2 15,0 4-26-15,0 2-11 16,9 5-36-16,0 3-14 16,0 0-11-1</inkml:trace>
  <inkml:trace contextRef="#ctx0" brushRef="#br0" timeOffset="12">13173 5686 164 0,'3'5'63'0,"0"3"-34"0,3 5-8 16,-3-7 22-16,0 4 5 15,0 3 3-15,-3 11-19 16,-3-3-8-16,-6 3-15 16,-3 0-6-16,0 0 0 0,-3-3-33 15,3 0-12-15</inkml:trace>
  <inkml:trace contextRef="#ctx0" brushRef="#br0" timeOffset="13">14926 5506 196 0,'0'-3'74'0,"0"6"-40"0,3 0-33 0,-3-3 16 15,3 5 2-15,0 3 5 16,0 5-8-16,0 6-4 16,0 7-7-16,-3 1 5 0,0-4 5 0,0-1-3 15,0-4-2-15,0-2-5 16,0-3-2-16,0-2 1 16,0-3 0-16,0-3 0 15,0-5 0-15,0 0-2 16,0 0-2-16,0-3 3 15,0-5 2-15,3 0-4 16,0-10-1-16,0-3-2 16,3 0 0-16,0-1 2 15,3 4 2-15,0 2-6 16,0 3 1-16,0 5-1 16,0 3 2-16,0 2 1 15,0 6 1-15,-4 2 4 16,1 8 2-16,-3 3 2 15,0 0 0-15,-3-3-2 0,0 0-1 16,0-2-3-16,3-3-2 16,-3-3 1-16,0-5-1 15,9-10 0 1,6-6 0-16,-3-3 0 16,3 1 0-16,0 2 0 15,-3 2-3-15,0 4 2 16,3-1-1-16,-4 6 0 15,4 5 0-15,0 3 0 16,-3 2 4-16,0 8 1 16,-3 3 1-16,0 3 2 15,-3-4-3-15,0 1 0 0,3 0-3 16,0-3-3-16,-3-2-3 16,0-3 1-16,0-3-24 15,2 1-10-15,4-4-16 16,-3-2-5-16,0-2-43 15</inkml:trace>
  <inkml:trace contextRef="#ctx0" brushRef="#br0" timeOffset="14">15435 5514 228 0,'-3'-3'88'0,"0"6"-48"0,-3 0-31 0,3 2 22 16,0 0-15-1,-2 3-1-15,2 3-3 0,0 12 0 16,0 4-6-16,0-1-4 0,3-2 1 16,3 0-4-16,3-3 0 15,2-2-4-15,4-3 1 16,3-3 4-16,0-5 4 16,3-6 3-16,3-4 3 15,-3-9 1-15,-3-2 3 16,-4-8-1-16,-5-3 0 15,-6 0-3-15,-8 0-1 16,-1 1-1-16,-3 1 2 16,0 4-10-16,0 2-4 15,0 5 2-15,0 3 0 16,0 3-12-16,3 3-3 16,0 2-18-16,6 0-7 0,3 0-22 15,0 0-8-15,9 0-32 16</inkml:trace>
  <inkml:trace contextRef="#ctx0" brushRef="#br0" timeOffset="15">15831 5495 220 0,'-6'-5'82'0,"6"5"-44"0,-6-5-25 0,3 5 22 15,0 0-9-15,-3 0-3 16,-6 0-11-16,-2 2-3 16,-4 4-5-16,0 2-3 0,0 2 0 15,0 6-1-15,3 8 2 16,0 5-3-16,6-2-2 16,4 2-1-16,5-3 3 15,3 1-2-15,2-6-1 16,4-3 3-16,6-5 0 15,3-5 1-15,0-5 2 16,0-6 1-16,0-7 1 16,0-6 0-16,-4-13 0 15,-2 0 0-15,-3-8 0 0,-3-3-2 16,-3-2 1-16,-3-6-4 16,-3 3 0-16,0 3 1 15,0 7 0-15,0 6 2 16,0 8 1-16,0 5-1 15,0 6 1-15,0 4-4 16,0 9-2-16,0 5 2 16,3 16 2-16,0 2 2 15,3 3 1-15,0 6-2 16,3 2-2-16,3 8 1 16,0-6 1-16,0-4-6 15,3-6 1-15,0-5-28 16,0-6-11-16,0-5-37 0,0-7-14 15,-3-6 2 1</inkml:trace>
  <inkml:trace contextRef="#ctx0" brushRef="#br0" timeOffset="16">15974 5540 228 0,'-18'8'85'0,"18"0"-46"0,-3 19-35 0,3-11 21 15,0 5-3-15,3-3 2 16,6 1-11-16,0-1-3 16,6 1-6-16,0-3-3 0,0-6 0 15,0-2-1-15,0-5 0 0,2-6 4 16,1-7 2-16,0-6-2 16,-6-8-1-16,0-2-1 15,-3 2-2-15,0 0 1 16,-3 3 1-16,0 2 1 15,-6 6 1-15,0 2 0 16,3 6 0-16,-3 2-5 16,0 9 1-16,3 2 4 15,3 13 2-15,-3 3-2 16,5-1-1-16,1 1-3 16,3 0-1-16,0-3 3 15,-3-5 1-15,0-3-6 16,0-2-2-16,0-6-31 0,0-2-12 15,0-8-28-15,0-6-12 16,0-10-6 0</inkml:trace>
  <inkml:trace contextRef="#ctx0" brushRef="#br0" timeOffset="17">16269 5286 228 0,'-6'-2'88'0,"6"2"-48"0,3 2-47 0,-3 4 16 16,3-1 5-16,0 3 8 16,-3 16-5-16,3 2 1 15,0 6-11-15,3 8-2 0,0 10-1 16,0 0-2-16,0-5-2 16,2-3 1-16,1-4 1 0,0-1-6 15,0-8 1-15,0-8-52 16,3-13-23-16,6-8-29 15</inkml:trace>
  <inkml:trace contextRef="#ctx0" brushRef="#br0" timeOffset="18">16501 5530 228 0,'-9'2'88'0,"9"6"-48"0,-18 3-42 15,15-3 17-15,0 13 9 16,0 3 7-16,0 2-12 16,9 1-3-16,0-1-10 0,3-2-2 0,0-5 2 15,3-1-5-15,0-7-1 16,3-3 4-16,0-6 2 16,-4-7 0-16,4-6-1 15,-3-2-6-15,0-5-1 16,-6-11-2-16,0-1 3 15,-3 4 0-15,0 5 1 16,-3 2 0-16,0 6 2 16,3 5-3-16,-3 3-2 15,0 5 2-15,0 2 2 16,0 9 2-16,3 8 3 16,-3 2-1-16,6 0 0 15,-3 0-6-15,6 0-1 16,3-5 1-16,0 0 2 0,0-5-29 15,-1-3-13 1,4-6-61-16,3-4-53 16,0-4 53-16</inkml:trace>
  <inkml:trace contextRef="#ctx0" brushRef="#br0" timeOffset="19">16927 5493 292 0,'-27'-8'110'0,"15"10"-60"0,-3-2-43 16,9 3 23-16,-3 0-7 0,-3 2-2 16,-3 3-11-16,0 3-4 15,4-1-4-15,2 3-6 0,3 3-2 16,6 8 0-16,9-3 4 16,3 0 1-16,8 1 1 15,-2-1-3-15,6 3 2 16,-3-3 1-16,-6 3 2 15,-6-3 12-15,-3-3 8 16,-15 3 0-16,-6-5 1 16,-9 0-19-16,-3-3-9 15,0-2-42-15,-2-3-20 16</inkml:trace>
  <inkml:trace contextRef="#ctx0" brushRef="#br0" timeOffset="20">9944 6596 200 0,'3'-8'74'0,"-3"5"-40"0,-6 1-24 0,3 2 17 16,-3 0-2-16,-3 0 2 16,0 0-9-16,-3 2 0 15,-6 4-11-15,-3 2 0 0,0 2 0 16,1 6-3-16,-1 5-3 0,3 3-3 15,0 0 1-15,9 5-4 16,6 0 1-16,3 0 2 16,9-2 1-16,6-6-2 15,3-5 0-15,0-6 2 16,-1-4 2-16,-2-6-2 16,3-8 0-16,-3-3-1 15,0-2 0-15,-3-3 2 16,-3 0 2-16,-3-2-1 15,0-4 2-15,-3 1-4 16,-3 5 0-16,0 3 5 16,0 3 5-16,0 2-1 15,0 2 3-15,0 4-4 16,0 10-2-16,3 5 0 16,0 0-1-16,3 3-2 0,0 3-2 15,2-1-4-15,4 1 0 16,0-1-11-16,0-5-6 15,0-2-32-15,6-6-14 16,9-5-40 0</inkml:trace>
  <inkml:trace contextRef="#ctx0" brushRef="#br0" timeOffset="21">10244 6620 260 0,'-12'-8'99'0,"9"8"-54"0,-12-5-33 16,9 5 24-16,-2 5-13 16,-4 0-3-16,-6 3-11 15,-6 3-6-15,3 10-2 16,0 3-4-16,3 0 2 0,7 5-4 16,2 0 1-16,6 0 0 15,9 0 2-15,5-5 1 16,4 0 1-16,3-11-3 15,3-5 0-15,6-6 2 16,-6-4 0-16,3-9 1 16,-7-5 0-16,1-2 0 15,-3-9 2-15,-3-4 1 16,-6-4 1-16,0-5-2 16,-9-10-2-16,-3 3-2 0,0 2 1 15,0 5 3-15,0 6 1 16,0 7-1-16,3 6-2 15,0 5 1-15,0 8 1 16,0 5-1-16,0 11-1 16,3 8-2-16,3 13 1 15,0 6 1-15,3 2 0 16,3 0 0-16,0-3 0 16,3-2-3-16,0-3 0 15,0-5-25-15,3-6-9 16,0-4-36-16,5-6-14 15,1-3-9-15</inkml:trace>
  <inkml:trace contextRef="#ctx0" brushRef="#br0" timeOffset="22">10554 6628 252 0,'-24'-8'96'0,"9"3"-52"0,0 5-32 16,9 0 24-16,-3 0-8 15,-6 5-2-15,1 0-17 16,-4 3-5-16,3 3-3 16,0 7-1-16,3 3 2 0,0 1-6 15,6-1 1-15,3 3-1 16,6-3-1-16,3-3 1 16,3 1 3-16,3-9 0 15,3-4 3-15,0-6-1 0,0-6 2 16,-1-4 0-16,1-6 1 15,0-5-2-15,-3-6 1 16,-3-2 0-16,-3-3 1 16,-3-10-5-16,-6 0 1 15,0-1-2-15,0 4 0 16,-3 4 2-16,0 6 0 16,0 5 0-16,3 6 2 15,0 2-3-15,0 5 0 16,0 3-1-16,0 3-2 15,3 5 0-15,0 11 3 16,3 5 2-16,3 10 2 16,0 14 1-16,0 2 2 0,3 6-1 15,0-3 2-15,0-3-2 16,3-2 0 0,3-3-3-16,-3-5 1 0,0-6-4 15,-1-5-2-15,1-5-29 16,3-8-14-16,-3-8-69 15,0-3-52 1</inkml:trace>
  <inkml:trace contextRef="#ctx0" brushRef="#br0" timeOffset="23">10825 6792 260 0,'9'18'96'0,"-3"-4"-52"0,-1 7-34 0,-2-11 23 16,-3 1-9-16,-3 2 0 15,-2 6-22-15,-4 2-8 16,0 0-130-16,-12-5-57 15</inkml:trace>
  <inkml:trace contextRef="#ctx0" brushRef="#br0" timeOffset="24">12450 6522 188 0,'-6'-19'71'0,"6"19"-38"0,-6-2-21 16,3 2 19-16,-3-3 6 15,0 6 4-15,-6-1-10 16,-6 9-4-16,-3 0-16 16,1-1-4-16,2 1-1 0,3-1-8 15,3 1 0-15,3-3 0 16,6 2 1-16,6-2-4 16,12 3-1-16,9 0 0 15,0 2 4-15,2 5-1 16,-2 1-1-16,-3-1 7 0,-3-2 5 15,-6 0 11-15,-6-3 8 16,-3 1-3-16,-3-4 0 16,-6 1-11-16,-3-3-5 15,-9-3-5-15,-3 0 0 16,0-2-7-16,3-3 1 16,4 0-21-16,-1-3-9 15,6 1-27-15,3-1-12 16,3 0-147-1,24-13 117 1</inkml:trace>
  <inkml:trace contextRef="#ctx0" brushRef="#br0" timeOffset="25">12622 6570 216 0,'-5'-3'82'0,"5"3"-44"0,-3 0-31 16,3 0 18-16,0 0 2 15,0 0 4-15,0 3-4 16,-3 2-2-16,0 3-13 16,3 2-10-16,0 6-2 0,0 11 0 15,3-3 0-15,3-1 0 16,-1-1 2-16,4-4-3 16,3-2-2-16,3-3 2 15,0-2 2-15,3-6 0 0,0-5-1 16,-3-3 1-16,0-2 1 15,-1-11-1 1,1 0-1-16,-3-2 1 0,-3-3-1 16,-3 5 0-16,0 0 0 15,-3 3 4-15,0 2 5 16,0 3-3-16,0 3 2 16,-3 2-3-16,-3 6 2 15,6 2-4-15,0 6 0 16,0 5-3-16,6 0-1 15,0-1 1-15,0 1 2 16,3 0-3-16,0 0 0 16,-1-3-12-16,1-2-7 15,0-3-33-15,0-6-14 0,3-4-58 16</inkml:trace>
  <inkml:trace contextRef="#ctx0" brushRef="#br0" timeOffset="26">13021 6300 236 0,'0'5'90'0,"0"3"-48"0,0 10-34 16,6-2 21-16,0 8-4 0,-3 16 2 15,0 0-4-15,0-1-2 16,0 1-11-16,0 0-6 0,0-3-1 16,0-8-2-16,-3-5 2 15,0-6 0-15,0-2 1 16,0-3-2-16,0-5-2 16,0 0 1-16,0-11-8 15,3-7-3 1,0-1 3-16,0-2 4 15,0-3 0-15,3 0-1 16,0 0 0-16,3 1 0 16,3 1 0-16,3 4 3 15,2 2 0-15,4 0 1 0,0 5-3 16,6 1 2 0,-3 2 5-16,0 7 2 0,-7 4 13 15,1 5 7-15,-3 2 2 16,-6 4 1-16,-3-4-10 15,-6-2-1-15,-6 0-2 16,-6 0-1-16,-9-3-5 16,-2-2-2-16,-7-3-6 15,0-3-4-15,0-3-15 16,0-2-4-16,-2-5-27 16,2 0-9-16,6 0-47 15,6-6-19-15,6 0 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14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9566 7250 144 0,'-3'-3'55'0,"3"6"-30"0,0-3-12 0,0 0 19 16,3 2-7-16,0 6 0 15,0 0-8-15,-1 3 0 16,1 5-10-16,0 15 7 0,-3 1 3 16,0 0-3-16,0 0 2 15,3-3-3-15,-3 2 2 16,0-4-10-16,3-1-3 15,0-2 0-15,0-5 1 16,-3-3-17-16,6-6-7 16,0-2-41-16,-3 0-15 15</inkml:trace>
  <inkml:trace contextRef="#ctx0" brushRef="#br0" timeOffset="1">9685 7480 176 0,'-6'-3'68'0,"9"6"-36"0,-3-3-31 16,0 0 14-16,0 5-6 16,6 0 0-16,-3 1-1 15,3-1 2-15,-1 0-5 16,4 1-3-16,0-1 1 0,0 0 0 15,0-2 1-15,3-3 0 0,-3 0 2 16,0-3-1-16,0 0 0 16,-3-2-1-16,0-3 0 15,-3 0-2-15,-3-2-2 16,0 2-4-16,-3 0-2 16,-3 0 5-16,0 3 5 15,-3 2-2-15,-3 0-1 16,0 3 4-16,0 6 1 15,0-1-2-15,-3 3-1 16,1 2 1-16,2 1 0 16,3 0 2-16,0 2 1 15,6 5-3-15,6 1-3 16,3-3 0-16,3 0-1 0,0-1 2 16,3-1 1-1,-1-4-8-15,4-2-4 0,-3-2-35 16,0-1-16-16,0-3-40 15</inkml:trace>
  <inkml:trace contextRef="#ctx0" brushRef="#br0" timeOffset="2">9902 7456 176 0,'-3'0'68'0,"0"0"-36"0,-3 0-22 0,6 3 20 0,-3-1-9 15,-6-2-2 1,0 3-7-16,-3 0-2 0,0 2-6 15,3 0-5-15,3 0-2 0,3 3-1 16,6 0 0-16,6 0 0 16,3 3 3-16,0-1 0 15,0 6 3-15,0-2 1 16,-3 4 1-16,0-5 4 16,-6 0 5-16,-3-2-1 15,0-3 1-15,-3 0-7 16,0-3-2-16,0 1-20 15,-3-4-7-15,-3-2-26 16,3 0-9-16</inkml:trace>
  <inkml:trace contextRef="#ctx0" brushRef="#br0" timeOffset="3">10006 7464 228 0,'-9'-3'85'0,"6"1"-46"0,0 2-32 0,0 2 20 15,0-2-5-15,-3 3 1 16,0 0-14-16,0 2-8 0,3 0-1 16,0 0-3-16,3 1 1 15,6 2 0-15,0 0-2 16,3 2 3-16,0 1 2 0,0 5 6 15,-3-3 4-15,-6 5 13 16,-3-2-6 0,-3 0-2-16,-3-3-7 15,-3-2-4-15,0 0-5 16,1-4-2-16,-1-1-17 16,3-4-7-16,3 1-25 15,0-3-7-15,6-3-58 16</inkml:trace>
  <inkml:trace contextRef="#ctx0" brushRef="#br0" timeOffset="4">10226 7292 208 0,'0'5'77'0,"0"3"-42"0,3 5-28 0,-3-5 18 16,3 13-7-16,0 6 0 16,0 2 1-16,0 3 2 0,-3 2-11 15,0 3-6-15,0-2 0 0,0-4-3 16,0-2-1-16,0-2-8 15,0-3-3-15,0-6-34 16,-3-4-13-16,0-7-47 16</inkml:trace>
  <inkml:trace contextRef="#ctx0" brushRef="#br0" timeOffset="5">10161 7514 260 0,'3'-2'96'0,"3"-4"-52"0,6 1-40 15,-3 2 21-15,0 1-16 0,2-4-2 16,1 1-5-16,6 2-2 16,0 1 1-1,0-1-19-15,0 0-8 0,-6 1-79 16,3-1-49-16,-3-2 68 15</inkml:trace>
  <inkml:trace contextRef="#ctx0" brushRef="#br0" timeOffset="6">10336 7318 184 0,'-2'3'68'15,"2"2"-36"-15,0 6-26 0,2 2 17 0,-2 14 3 16,0 2 5-16,0 0-9 16,0 13 0-16,0-2-13 15,0-6-1-15,0-2-1 0,0-6-3 16,0-2-1-16,0-8-1 16,0-3-2-16,0-2 5 15,0-6 1-15,0-5 0 16,3-2 1-16,0-6-9 15,3-6-3-15,0-4 3 16,0 2 2-16,3 3 1 0,0 2-1 16,0 3 1-1,0 3-1-15,0 2 2 0,0 9 3 16,-3 4 0-16,0 3 2 16,-3 1-4-16,-3-1-2 15,0-3 0-15,3 1 1 16,0-3-28-16,0 0-9 15,0-5-21-15,3-3-5 16,3-3-40 0</inkml:trace>
  <inkml:trace contextRef="#ctx0" brushRef="#br0" timeOffset="7">10584 7543 216 0,'0'-10'82'0,"0"12"-44"0,-3-10-20 0,0 6 23 16,-3 2-6-16,0 0 0 0,-6 2-12 15,0 4-1-15,0 2-13 16,0 5-5-16,0 5-1 0,0 4 0 16,3-1 1-16,3 0-2 15,3 0-2-15,0-2 1 16,6-4 1-16,0-1-1 16,3-4-1-16,6-2 1 15,0-8-1-15,3-8-3 16,-3 0 2-16,0-2-8 15,-3-3-2-15,0-3 6 16,-3-6 2-16,-3 1 3 16,0 3 0-16,-3 2 0 0,0 5 2 15,0 3-3-15,0 3 0 16,0 5-4 0,3 8 1-16,0 3 2 15,0 2 3-15,-1 0 2 16,1 0-1-16,0 1-2 15,3-4-4-15,0 1 0 16,-3-3-33-16,0-3-16 16,3-2-25-16,-3-3-12 15,3-6 2 1</inkml:trace>
  <inkml:trace contextRef="#ctx0" brushRef="#br0" timeOffset="8">10658 7527 224 0,'-3'3'85'0,"6"8"-46"0,0 2-37 0,0-3 19 0,-3 9 9 16,0-1 8-1,0 4-7-15,0-1-1 0,0-3-17 16,0-2-8-16,0-3-1 0,0-2-1 16,0-3 1-16,0-3 0 15,0-5 0-15,0-2 0 16,3-6 0-16,0-6-7 15,0-4 0-15,0-6-4 16,3 0 2-16,0 3 1 16,0 3 2-16,0 2 1 15,11 8 3 1,-2 3 3-16,0 2 4 0,0 6 5 16,-3 7-4-16,0 6 0 15,-3 0-4-15,0 2 1 16,-3 1-6-16,0-1-3 15,-3 1-26-15,0-3-9 16,0-3-54-16,0-2-23 16,0-1-3-1</inkml:trace>
  <inkml:trace contextRef="#ctx0" brushRef="#br0" timeOffset="9">10902 7763 304 0,'-9'13'112'0,"9"-5"-60"0,-6 3-61 0,3-6 20 0,-3 13-34 15,0-2-12-15,-3 0-88 16,0 0-37-16</inkml:trace>
  <inkml:trace contextRef="#ctx0" brushRef="#br0" timeOffset="10">12173 7231 144 0,'-3'-8'55'0,"3"5"-30"0,-3 1-12 0,3 2 17 16,-3 0 0-16,0 0 2 16,-6-3-4-16,0 3-3 15,-3 0-13-15,0 3-8 0,1 5-2 16,-1 2-2-16,0 6 0 16,6 3-3-16,0-3 2 15,3 5-1-15,3-5-2 16,3 0 0-16,6-6 3 15,6-2 0-15,0-8 1 16,-4-3-3-16,1-2 0 16,0-3 2-16,0 0 2 15,0-2 0-15,-3-1-1 16,-3 1 1-16,0-1-1 16,-3 0 0-16,0 3 2 0,-3 3-1 15,0 0-1-15,0 2 1 16,0 3 1-16,0 0-1 15,3 8-1-15,0 5-2 16,3 3 1-16,0 5 3 16,0 6 3-16,-3-1 2 15,0-2 1-15,-3-3 2 16,0-2 1-16,-3-3 1 16,-3-3 0-16,0 0-6 15,-3-2-2-15,0-3 0 16,-6-3 0-16,3-5-16 15,-6-3-4-15,3 1-21 16,0-4-9-16,7 1-19 0,-1-3-8 16,6-8-6-1</inkml:trace>
  <inkml:trace contextRef="#ctx0" brushRef="#br0" timeOffset="11">12280 7250 220 0,'0'2'85'0,"3"1"-46"0,0 7-41 0,0-2 14 0,0 3-2 16,0 0 1-16,0-1-5 16,0 1-4-16,0-1-1 15,0 4 1-15,0-9 3 0,-3 0-2 16,0-5-2-16,0 0 0 15,0 0 1-15,0 0 1 16,0-3 3-16,0-2-5 16,0 0-3-16,0-3 1 15,0 0 0-15,3-3 3 16,0 1 1-16,6-1-6 16,6 1 0-16,0 2 1 15,-4 0 3-15,1 0 0 16,0 3 2-16,0 2-42 15,-3 0-16-15,3 1-45 16</inkml:trace>
  <inkml:trace contextRef="#ctx0" brushRef="#br0" timeOffset="12">12456 7289 192 0,'-3'6'74'0,"6"2"-40"0,3-1-33 0,-3-1 16 15,3-1-2-15,0 0 0 16,3-2-5-16,-1 0-2 16,-2-3-2-1,12-3-4-15,0-2 2 0,-3-1-1 16,-3 1-4-16,-3-3-1 0,-3 0-2 16,-6 0 3-16,-3 0-2 15,-6 0 1-15,-3 3-3 16,3 0-1-16,-3 2 3 15,0 3 1-15,0 3 2 16,-3 2 0-16,4 3 2 16,2 3 1-16,0-1 3 15,3 1 1-15,0 2-1 16,3 3 1-16,3 5-4 16,3-2-2-16,3-1 0 15,3-5-1-15,3-2-29 16,5-3-10-16,10-3-60 15</inkml:trace>
  <inkml:trace contextRef="#ctx0" brushRef="#br0" timeOffset="13">12706 7263 208 0,'-9'-11'77'0,"9"9"-42"0,-9 2-23 0,6 0 19 16,-3 2-7-16,0 1-2 15,0 5-17-15,-3 0-5 16,0 2-1-16,3 1-2 0,0 0 1 16,3 7 2-16,0-7 0 15,3 2-3-15,0 0 0 16,3-2 2-16,3-3 0 16,0-3 1-16,0-10 2 15,3-1-3-15,0-2-2 0,-3 0-1 16,0 0 3-1,0 1 0-15,-3-1 3 0,0 2-1 16,0 1-1-16,-3 2 1 16,3 1-1-16,-3 2-3 15,0 0 2-15,3 8 3 16,0 0 3-16,0 7 0 16,3 4 0-16,0 0-6 15,0-4-1-15,3-1-2 16,-3-4 3-16,2-2-27 15,4-5-8-15,0-11-66 16</inkml:trace>
  <inkml:trace contextRef="#ctx0" brushRef="#br0" timeOffset="14">12867 7107 220 0,'0'0'82'0,"0"2"-44"0,0 4-40 0,0-1 17 16,3 6 0-16,0 2 3 15,-1 5-3-15,1 3 1 16,0 3-9-16,-3 3-4 0,0-1 0 16,0 1-2-16,3-4 2 0,0-4-9 15,-3-1-51 1,0-10-82-1</inkml:trace>
  <inkml:trace contextRef="#ctx0" brushRef="#br0" timeOffset="15">12753 7207 272 0,'-8'-2'101'0,"10"2"-54"0,-2 2-48 15,0-2 20-15,6 0-7 16,0 0 1-16,6-2-10 0,9-1-1 16,3 3-2-1,0-5 2-15,0 5 1 0,-1 0-37 0,-2 0-14 16,6 2-73 0</inkml:trace>
  <inkml:trace contextRef="#ctx0" brushRef="#br0" timeOffset="16">12974 7218 228 0,'-9'5'88'0,"9"0"-48"0,0 1-42 0,0-1 14 15,3 0 9-15,3 3 6 16,3 3-9-16,0-3-3 16,5 0-9-16,-2-3-2 0,0 0 0 15,0-2-5-15,0-3 1 0,0 0 2 16,0-3 3-1,-3-2 0-15,0 0 0 0,-3-1-1 16,-3-2 0-16,0-2-2 16,-3 2 1-16,-3 0-2 15,-3 3-1-15,0 2-2 16,-6 0 1-16,-6 1-1 16,0 4-2-16,3 4 0 15,0 2 3-15,3 2 0 16,4 6 3-16,2 0-1 15,3 0 2-15,0 0-4 16,12 8 0-16,0-1 1 16,5-4 0-16,1-3 0 0,0-3 0 15,0-5-20-15,0-11-7 16,3-2-30-16,-3-6-12 16,0-2-34-1</inkml:trace>
  <inkml:trace contextRef="#ctx0" brushRef="#br0" timeOffset="17">13188 7265 200 0,'-3'0'74'0,"3"3"-40"0,0 2-40 0,0 1 14 15,3-1 8-15,-3 3 9 16,0 3-3-16,3-1-1 16,0 1-12-16,0 5-1 0,-3-3 2 15,3-3 0-15,-3-10 9 16,0 0-4-16,0-2-4 15,0-4-1-15,0-2-6 16,3-2-1-16,0-1-1 16,0-2-2-16,3 3-2 15,3-4 1-15,0 4-1 16,9-1 0-16,-1 3 0 16,1 0-2-16,0 6-33 15,0 2-12-15,-3 0-73 16</inkml:trace>
  <inkml:trace contextRef="#ctx0" brushRef="#br0" timeOffset="18">14968 7049 208 0,'-9'13'79'0,"6"-3"-42"0,0 14-37 15,3-5 18-15,0-1 1 16,0 3 3-16,0 3-11 16,0 0-7-16,0 0-2 15,0-3-2-15,0 0 0 0,0-5-5 16,0-3-1-16,3-5-33 16,-3-3-13-16,3-2-45 15</inkml:trace>
  <inkml:trace contextRef="#ctx0" brushRef="#br0" timeOffset="19">14935 6990 160 0,'-3'0'63'0,"3"-16"-34"0,0 27-21 0,0-11 16 16,0 5-3-16,0 1-1 15,3 4-2-15,0 6-1 16,0 5-9-16,0 8 8 0,0 0 4 15,0 3 1-15,0 0 2 16,-3 0-4-16,0-1-2 16,0-4-5-16,0-1-2 15,0-7-6-15,0 2-1 16,0-5-6-16,0-3 0 16,0-2-34-16,3-3-13 0,0-14-156 31,0-2 86-31</inkml:trace>
  <inkml:trace contextRef="#ctx0" brushRef="#br0" timeOffset="20">15054 7228 192 0,'0'0'74'0,"0"0"-40"0,3 3-24 0,-3-3 20 16,3 3-12-16,3-1-2 15,3 1-5-15,3 0 0 16,0 2-6-16,0-2-1 0,0-1 0 16,0-2-2-16,0 0-2 15,0-2 3-15,-1-1 0 16,-2-2-1-16,0-1-2 16,0-2-4-16,-3 0-2 0,-3 3 0 15,-3-3 2-15,0 3-5 16,-6 2 1-16,0-2 2 15,-3 2 1-15,0 3 3 16,-3 0 1-16,-2 3 1 16,-4 5 0-16,0 0 2 15,3 2 1-15,3 4 1 16,3 2 2-16,3 2 3 16,3-2 2-16,6 0-1 15,3 5-1-15,6-2-3 16,0-1-1-16,3-2-10 15,0-3-2-15,3-5-20 0,-1-8-10 16,-2-8-72 0</inkml:trace>
  <inkml:trace contextRef="#ctx0" brushRef="#br0" timeOffset="21">15343 7213 192 0,'-3'-3'71'0,"3"3"-38"0,-3 3-28 16,3-3 17-16,0 2-12 15,-3 1-3-15</inkml:trace>
  <inkml:trace contextRef="#ctx0" brushRef="#br0" timeOffset="22">15322 7223 349 0,'-6'3'8'0,"0"-1"3"0,0-2-6 15,-3 0-3-15,3 0 1 16,6 0-2-1,0 6-1-15,0-1-2 16,6 3 1-16,0 0 1 0,0 2 0 16,0 1 2-16,0 0 1 15,0-1 5 1,0 1 5-16,0-3-1 0,-3 0 1 16,-3-3-3-16,0 0-1 15,-3 1-5-15,0-4-1 16,-3 1-8-16,0-1-4 15,-6-2-20-15,3 0-6 16,0 0-130 0,12-7 48-1</inkml:trace>
  <inkml:trace contextRef="#ctx0" brushRef="#br0" timeOffset="23">15414 7213 204 0,'-8'2'77'0,"5"1"-42"0,-3-1-30 16,6-2 17-16,-3 3-12 16,3 2-1-16,0 1-5 15,0-1-1-15,3 3-1 16,3 0 3-16,0 2 4 0,2 1-3 15,1 0-1-15,-3-1 9 16,0-2 2-16,-3 0 1 16,0 0 0-16,-3 0-7 0,-3 0-2 15,-3-3-4-15,0 0-1 16,-3-2-12-16,1 0-7 16,2-3-20-16,0 0-10 15,0-3-17-15,3 0-8 16,6 1-15-1</inkml:trace>
  <inkml:trace contextRef="#ctx0" brushRef="#br0" timeOffset="24">15751 7070 220 0,'-3'0'82'0,"3"2"-44"0,0 4-36 15,0-1 17-15,3 3 3 16,-3 5 6-16,0 6-11 16,0-1-4-16,0 3-8 0,0 3-2 0,-6 0 1 15,0-3-5-15,0 0-1 16,3 0-19-16,0-5-9 16,0-2-31-16,-3-4-13 15,3-2-19 1</inkml:trace>
  <inkml:trace contextRef="#ctx0" brushRef="#br0" timeOffset="25">15626 7247 220 0,'-9'-8'82'0,"12"8"-44"0,0 0-38 0,0 0 18 0,3 0-1 15,0-3 4 1,3 1-9-16,6-1-4 0,2 0-5 16,4 3-3-16,-3-2 3 15,0-1-9-15,0 0-3 0,-3 1-35 16,0-1-14-16</inkml:trace>
  <inkml:trace contextRef="#ctx0" brushRef="#br0" timeOffset="26">15816 7072 124 0,'0'0'46'0,"0"0"-24"0,3 6-13 0,-3-1 14 16,0 0 6-16,0 8 5 15,0 6-10-15,-3-1-1 16,0 4-14-16,0-1 3 0,0 3 2 15,0-3-3-15,0-3-1 16,0 1-6-16,0-6-1 16,1 0-1-16,-1-5-2 15,0 0 1-15,3-3-1 16,0-2 0-16,0-3 0 16,0 0-3-16,3-3 2 15,2 1-4-15,1-3 1 0,3-1 0 16,0-2-1-16,0 0 4 15,3 0 0-15,0 0 1 16,0 3 0-16,0-3 2 16,0 6 3-16,-3 2 0 15,0 2 0-15,-3 6 5 16,0 0 4-16,-1 3-3 16,-2-1-1-16,-3 1-4 15,0-1 1-15,0 1-6 16,0 0-3-16,3-3-21 15,0-3-8-15,0-3-26 16,0-2-9-16,9-2-27 16</inkml:trace>
  <inkml:trace contextRef="#ctx0" brushRef="#br0" timeOffset="27">16057 7247 212 0,'-6'-3'79'0,"6"3"-42"0,-2 0-32 0,-1 3 19 16,-6 0-4-16,3 2 0 16,-6 5-8-16,0 1-3 15,3 0-5-15,0 2-1 0,0 3 1 16,3 2 2-16,3 6 3 16,3-3-6-16,0-2-2 15,6-6 1-15,6-2 1 16,0-3 1-16,0-6 0 15,0-4-2-15,0-6-2 0,-3-3 1 16,-1-2 1-16,1 0-1 16,-3-1-1-16,0 1-2 15,-3 0 1-15,-3 2 3 16,0 3 1-16,0 0-6 16,0 3 0-16,3 2 1 15,-3 3 1-15,0 6 1 16,3 2 2-16,0 5 1 15,3 0 1-15,0 3-5 16,0-3-1-16,0 0-2 16,3 1 3-16,-3-4-20 15,0-2-8-15,0-5-43 0,3-3-18 16,0-8-2 0</inkml:trace>
  <inkml:trace contextRef="#ctx0" brushRef="#br0" timeOffset="28">16168 7292 196 0,'-3'11'74'0,"9"-1"-40"0,-6 3-22 0,3-7 21 16,-3 7-6-16,0-3-1 15,0 6-10-15,0-2-3 16,0-4-7-16,0-2-2 0,0 0 2 0,0-3-3 15,0-7-2 1,5-1-3-16,1-8 1 0,3-2-1 16,0 0-2-16,0 0 3 15,0-3 0-15,0 3 1 16,3 2 0-16,0 0 0 16,0 6 0-16,0 3 2 15,0 4 1-15,2 3 7 16,-2 6 6-16,0 5-4 15,-3 0 1-15,-3 2-6 16,0 1-2-16,0-1-20 16,0-4-10-16,-3-1-67 15,0-5-27-15,0-3 17 16</inkml:trace>
  <inkml:trace contextRef="#ctx0" brushRef="#br0" timeOffset="29">18275 7093 180 0,'-3'-2'68'0,"3"2"-36"0,0-3-18 0,0 3 20 16,0 0-4-16,-3-2 0 15,-3-1-4-15,0 0-1 16,-3 3-14-16,0 3-2 0,-3 2 1 0,-3 3-8 15,-2 11-1-15,2-1-1 16,0 3 0-16,6 1-3 16,3-1 0-16,3-3-7 15,6-2-2-15,3-3 7 16,3-5 2-16,3 0 5 16,0-8 3-16,0-5-2 15,2-3-2-15,1 0-3 16,0-3 1-16,0 1 1 15,-3-1 2-15,-3-5-1 16,0 6-1-16,-3-1-2 16,0 3-1-16,0 3-1 15,-3 0 3-15,0 10-2 16,0 3-1-16,3 5 3 16,0 6 0-1,0 4 3-15,-1 4 1 0,1 7 3 16,0 1-1-16,-3-4 0 15,-3-4 1-15,0-6 3 16,-6-2-4-16,-3-3-1 16,-5-3-2-16,-4-3-2 15,-3-7-17-15,0-3-9 16,-3-3-24-16,3-7-8 16,4-9-47-1</inkml:trace>
  <inkml:trace contextRef="#ctx0" brushRef="#br0" timeOffset="30">18415 7120 180 0,'0'3'68'0,"6"-1"-36"0,0 14-31 16,-3-8 16-16,0 3-2 16,6-1 3-16,-3 3-8 15,-6 1-1-15,6-4-5 16,0 1-1-16,-4-3 3 0,1 0-3 16,0-3 0-16,-3-5-1 0,-6 0 1 15,1-3 0 1,2-2 3-16,0-3 1 15,0 0-3-15,3-2-3 16,6-4 0-16,0 1-1 16,-1 3 0-16,7-1 2 15,0 3-3-15,0 0-2 16,3 3-14-16,0 0-4 16,0-1-46-1,0 4-57-15,0-1 30 16</inkml:trace>
  <inkml:trace contextRef="#ctx0" brushRef="#br0" timeOffset="31">18638 7170 204 0,'-6'13'77'0,"9"-10"-42"0,3 2-41 16,0-2 14-16,0 2 4 16,0-2 7-16,0 2-4 15,3-2 0-15,-3 0-9 16,6-3-2-16,-3-3 2 0,6-2-1 15,-4-1 0-15,-2-2-3 16,0 0-2-16,-3-2-2 16,-3-1-1-16,-9 1-1 15,-3-1 3-15,0 3-2 16,-3 3-1-16,1 2 0 16,-1 3 3-16,0 8-2 0,0 3 1 15,3 2 4-15,0 0 1 16,3 0 1-16,3 3 2 15,3 0-5-15,3 0-1 16,3 0-2-16,3 0-2 16,6-6-33-16,6-2-12 15,-1-2-49 1</inkml:trace>
  <inkml:trace contextRef="#ctx0" brushRef="#br0" timeOffset="32">18900 7128 216 0,'-9'-3'82'0,"6"9"-44"0,-3-9-33 0,3 3 19 0,-3 5-9 15,0 3 2-15,0 0-12 16,-3 3-3-16,3-1-2 16,-2 3 6-16,5 1 4 0,0-1-3 15,3 0 1-15,0 0-5 16,3-2-2-16,3-3 0 15,-1 0 1-15,1-6-3 16,0-2-2-16,3-5-5 16,-3-5 0-16,0 2 2 15,0 0 1-15,0 0 3 16,-3 0 3-16,0 3-2 16,0-1-2-16,0 4-1 15,6 2 3-15,-3 2 0 0,0 4 1 16,6 1-3-16,0 4 2 15,-3 0 5-15,0-1 2 16,-1 3-7-16,1-2-1 16,0-3-16-16,0-3-3 15,0-5-31-15,0-2-14 16,0-4-18 0</inkml:trace>
  <inkml:trace contextRef="#ctx0" brushRef="#br0" timeOffset="33">19037 7009 244 0,'-6'-8'90'0,"6"8"-48"0,0 0-51 15,0 0 14 1,3 5-3-16,0 3 1 16,0 3 7-16,0 5 4 0,0 7-7 15,0 6 0-15,0 1 0 0,0 1-3 16,0 1-1-16,0-3-3 15,-3-2-1-15,0-4-15 16,0-4-4-16,0-6-41 16,0-5-15-16,0-3-14 15</inkml:trace>
  <inkml:trace contextRef="#ctx0" brushRef="#br0" timeOffset="34">18906 7152 244 0,'0'-3'90'0,"18"-8"-48"0,-6 4-38 0,0 4 19 16,3 0-13-16,5-2-1 15,4 2-7-15,3 1-4 16,3-1 1-16,3 0-38 0,-7 1-13 15,1 2-53 1</inkml:trace>
  <inkml:trace contextRef="#ctx0" brushRef="#br0" timeOffset="35">19180 7189 216 0,'3'8'82'0,"12"-3"-44"0,-3 3-31 16,-6-5 18-16,2 2-7 15,1 0 0-15,0-2-10 16,0-3-3-16,0 0-3 16,0-3-2-16,0 0 3 0,0-2-4 15,-3 0-2-15,0-3-3 16,-3 0 1-16,-3-3-4 16,-3 1 1-16,-6-1-1 15,0 3 3-15,-3 0 4 0,-3 3 1 16,0 8 1-16,0 7 0 15,1-2-5-15,2 3 1 16,3 2 2-16,3 3 1 16,0 0 1-16,9 0 0 15,0 0 0-15,6 2 2 16,0-5-6-16,3-2-1 16,-3-6-29-16,2-2-10 15,1-3-44 1</inkml:trace>
  <inkml:trace contextRef="#ctx0" brushRef="#br0" timeOffset="36">19335 7202 132 0,'0'5'52'0,"3"1"-28"0,0 4-6 0,0-2 20 0,0 0-12 15,0 3-5-15,-3-1-4 16,0-2 2-16,0 0-11 15,0-3 2-15,0-2 1 0,0-3 2 16,0 0 5-16,0-3-6 16,0-2 1-16,0-3-6 15,0-5 1-15,8 2-7 16,-2 1-1-16,0-4-2 16,6 4 0-16,0 2 0 15,0 0 0-15,0 3-7 16,0 5-2-16,0 2-38 15,0 1-18-15,3 2-34 16</inkml:trace>
  <inkml:trace contextRef="#ctx0" brushRef="#br0" timeOffset="37">19775 6982 208 0,'0'3'77'16,"-3"5"-42"-16,3 10-43 0,0-7 12 0,0 8 9 16,-3 4 8-1,0 4-1-15,0-1 0 0,-3 1-11 16,3-3-5-16,-3-1-3 0,3 1-8 15,0-5 0-15,0-3-59 16,3-1-23-16,-3-4 1 16</inkml:trace>
  <inkml:trace contextRef="#ctx0" brushRef="#br0" timeOffset="38">19576 7197 212 0,'3'-3'79'0,"9"3"-42"0,8-3-34 0,-11 3 17 15,6-5-3-15,3 2-1 16,6 1-11-16,0-1-5 16,0 1 0-16,2-6-12 0,4 5-4 15,-6-5-41-15,-3 0-15 16,-3 0-12-1</inkml:trace>
  <inkml:trace contextRef="#ctx0" brushRef="#br0" timeOffset="39">19909 7006 136 0,'-3'5'52'0,"6"6"-28"0,-3 10-17 16,0-10 13-16,0 5 12 15,-3 10 9-15,0-2-1 16,0 0-2-16,0 0-21 16,0-1-6-16,0-1-3 0,0-4-4 15,3-5-3-15,-3-2 2 16,3-1 0-16,0-2-6 16,0-2 0-16,0-6-1 15,3-3-1-15,0-2-3 16,3-3-2-16,3-5 2 15,0 2 3-15,3 3 3 0,0 0 3 16,0 3-2-16,0 2 0 16,0 1 3-16,-3 2 3 15,-1 5 7-15,1 3 4 16,-3 0-8-16,0 2-2 16,-3 6-4-16,0-5 1 15,-3-1-7-15,3 1 1 16,-3-3-30-16,3-3-11 15,3-2-39 1,0-3-43-16,6 0 40 16</inkml:trace>
  <inkml:trace contextRef="#ctx0" brushRef="#br0" timeOffset="40">20165 7213 216 0,'-9'-8'82'0,"6"8"-44"0,-6 0-31 16,6 0 18-16,-6 2 0 15,-3 4 4-15,1-1-17 16,-1 3-9-16,0 0-3 16,3 2 1-16,0 6 4 0,3-3 0 15,3 1 0-15,3-4-3 16,3 1 1-16,0-3 2 16,6 0 2-16,6-3-6 15,-3-5 0-15,0-3-1 16,-1-2 0-16,-2-3 2 15,-3 0 1-15,0-2-1 0,-3-1 1 16,0 0-4-16,0 3 0 16,0 3 1-16,-3-3 0 15,0 6-3-15,0 2 2 16,0 5-1-16,3 5 0 16,0-2 2-16,3 3 0 15,-3 2 0-15,3-2 2 16,0-1-1-16,0 4-1 15,0-4-24-15,0-2-9 16,0-8-43-16,0 0-16 16,0-3-1-1</inkml:trace>
  <inkml:trace contextRef="#ctx0" brushRef="#br0" timeOffset="41">20260 7236 192 0,'3'14'74'0,"-3"-4"-40"0,18 3-16 16,-15-5 23-16,3 0-10 15,-3 0-3-15,0 0-14 16,-3-3-4-16,3-2-6 16,-3-3 2-16,6 3 0 0,0-3 4 15,0-3 4-15,0-2-8 16,-3-3-1-16,3-3-3 15,0-2-2-15,0 0-4 0,3 0-2 16,3 2 0-16,2 3 4 16,-2 3 1-16,3 2 3 15,0 6 10-15,-3 5 7 16,0 5-8 0,-3 5-3-16,-3 1-5 0,0-3 0 15,0 5-24-15,-3-5-11 16</inkml:trace>
  <inkml:trace contextRef="#ctx0" brushRef="#br0" timeOffset="42">15022 7633 168 0,'-3'-2'66'0,"3"2"-36"0,-3 0-22 0,3 0 16 16,-3 2-1-16,-3 4 1 0,0 1-7 16,-3 4 0-16,-3 2-10 15,3 6 0-15,0 2 0 0,3 3 1 16,3 0 2-16,6-6 1 15,3 3 1-15,3-7-4 16,3-7 0-16,0-1-1 16,3-9 1-16,0-2-2 15,-1-6 1-15,-2 1-6 16,-3-4-3-16,-3-1 5 16,-6-1 5-16,-3 0-6 15,0-3-1-15,-3 6-1 0,-3 2 0 16,0 1-5-16,1 2 1 15,-1 3-27-15,3 2-9 16,3 0-35-16,0 3-15 16,6 0-3-1</inkml:trace>
  <inkml:trace contextRef="#ctx0" brushRef="#br0" timeOffset="43">15150 7617 196 0,'-3'11'74'0,"3"-3"-40"0,6 5-42 0,-6-5 12 15,0 5 11-15,0 3 7 16,3 0 3-16,-3 3 0 0,0-6-14 16,0-3-4-16,0 1-3 0,0-3 4 15,0-3 3-15,0-2 0 16,0-3 1-16,0-3-6 15,0 1-2-15,-3-6-4 16,3-3-3-16,3 0 2 16,0 1 2-16,2-1 0 15,1 3-1-15,0 0 1 16,3 3 1-16,0 0-6 16,0 2-1-16,3 1-5 15,3 2 1-15,3 0-33 0,0 0-14 16,0 2-51-1</inkml:trace>
  <inkml:trace contextRef="#ctx0" brushRef="#br0" timeOffset="44">15474 7694 200 0,'0'3'74'0,"3"2"-40"0,3 3-29 16,-3-3 17-16,3 3-8 15,0-3 0-15,6 1-6 16,3-1 0-16,0 0-5 16,-4-5 3-16,1 0 0 0,0 0 2 15,-3-2 0-15,0-1 0 16,0-2 0-16,-6-1-2 16,0-1 1-16,-3-4-6 15,0 3-3-15,-3 0 3 0,-3 0 1 16,-6 3-3-16,-3 2-1 15,0 1 3-15,0 2 1 16,1 2 0-16,-1 4-2 16,3-1 3-16,0 3 0 15,3 0-4-15,0 2 1 16,3 6 4-16,3-3 5 16,3 1-5-16,3-4 0 15,3 6-2-15,3-3-2 16,0-2-10-16,9-3-4 15,0-3-28-15,-1-2-11 16,4-9-58 0</inkml:trace>
  <inkml:trace contextRef="#ctx0" brushRef="#br0" timeOffset="45">15727 7678 220 0,'-18'-8'82'0,"15"6"-44"0,0-1-22 16,3 3 24-16,-3 0-12 16,0 0-4-16,-3 3-13 15,0-1-5-15,-3 6-4 16,1 0-4-16,-1 3 1 0,-3 2-1 16,6 3 0-16,3-3 2 15,0-2 0-15,3-1-3 16,3-2 2-16,0-3 1 0,6-2 0 15,3-3-5-15,-4-3 1 16,1-2-3-16,6 0 0 16,-3 0 4-16,-3-1 3 15,-3 1 1-15,0 2-1 16,-3 3 1-16,-3 0 1 16,-3 6 1-16,0 4 1 15,0 1 0-15,0 10 2 16,3 0-1-16,0-2 0 15,0-1-6-15,6 1 1 16,0-3-2-16,0-6 0 16,0-2-18-16,6 0-7 15,-3-5-32-15,0-3-13 16,3-3-24-16</inkml:trace>
  <inkml:trace contextRef="#ctx0" brushRef="#br0" timeOffset="46">15801 7721 220 0,'-8'0'82'0,"8"2"-44"0,0 1-44 16,0-3 12-16,0 5 0 16,0 3 6-16,0 0 7 15,0 3 5-15,2-1-12 16,1 6 0-16,0 5-1 0,0-10-9 15,3 2 0-15,0 0 2 0,0-5 2 16,0-8-5-16,0-2-2 16,0-6-5-16,0 0-1 15,0 0-1-15,-3-3 2 16,0 1 4-16,-3-1 3 16,0 0-2-16,0 3-2 15,0 1-1-15,3 1 3 16,-3 4-5-16,0 2 2 15,0 0 4-15,3 5 2 16,-3 0-3-16,3 3 1 16,0 5 0-16,3 1 0 15,0-4-18-15,3 3-5 16,0-7-35-16,0-4-13 16</inkml:trace>
  <inkml:trace contextRef="#ctx0" brushRef="#br0" timeOffset="47">16066 7713 224 0,'-12'-6'85'0,"7"9"-46"0,-16 0-32 16,15 5 18-16,-6-3-11 16,0 0-1-16,0 3-5 15,3 3-3-15,0-1-2 16,0 1 4-16,3-3 3 0,3 5 3 15,3 0-4-15,3-5-1 16,3 0-6-16,3-8-2 16,6-3-9-16,0-2-2 15,0 0-3-15,-3-3 1 16,0 0 2-16,-3 3 5 16,-4-1 3-16,1 4 2 15,0-1 3-15,-6 3 3 16,0 0-4-16,3 5-1 15,3 1 0-15,-3 4 2 16,3 6-1-16,0-3-1 16,0-2 1-16,-3-3 1 15,3 0-14-15,0-3-5 0,0-2-46 16,0-9-19-16,0-7-7 16</inkml:trace>
  <inkml:trace contextRef="#ctx0" brushRef="#br0" timeOffset="48">16135 7551 224 0,'-3'0'85'0,"6"6"-46"0,0 1-46 16,0 4 16-16,0 5 12 15,0 2 8-15,0 4-3 16,-3 1-3-16,0 4-13 15,0-1-6-15,0 11-1 0,0-8-9 0,3-2-1 16,0-3-31-16,0-8-13 16,3-6-62-1</inkml:trace>
  <inkml:trace contextRef="#ctx0" brushRef="#br0" timeOffset="49">16403 7522 232 0,'-3'3'88'0,"3"5"-48"0,3 5-49 16,-3 5 14-16,0 1 15 15,0 2 8-15,-3 3 0 16,0 2-2-16,0 1-14 16,0-1-8-16,3 6-2 0,0 0-11 15,0-8-4-15,0-6-33 16,-3-2-13-16,3-5-53 16</inkml:trace>
  <inkml:trace contextRef="#ctx0" brushRef="#br0" timeOffset="50">16272 7713 276 0,'3'-6'104'0,"6"4"-56"0,6-4-54 0,-4 6 17 16,4-2-9-16,3-1-2 15,6 0-13-15,-3 1-4 16,3-1 9-16,-4 1-21 0,-2 2-7 16,-3 2 14-16,-6 3 7 15,-3 3 21-15,-3 3 8 16,-3 7 11-16,-3-2 7 16,6 3-13-16,0 5-3 15,3-3-6-15,3-5-1 0,3-3 6 16,0-2 4-1,0-6-3-15,3-8-1 0,-1 1-3 16,-2-9 0-16,-3-2-4 16,0 0-3-16,-6-3 0 15,-3 0-1-15,-3 0-2 16,-3 0-2-16,0 3 3 16,-3 2 0-16,0 1-21 15,0 2-10-15,4 2-17 16,-1 4-5-16,0 2-55 15,3 2-43 1,3 1 59-16</inkml:trace>
  <inkml:trace contextRef="#ctx0" brushRef="#br0" timeOffset="51">16691 7906 244 0,'-3'16'90'0,"3"-3"-48"0,-8 5-40 0,5-10 17 16,-6 3-26-16,-3-1-9 15,-3 6-91-15,0-2-40 16</inkml:trace>
  <inkml:trace contextRef="#ctx0" brushRef="#br0" timeOffset="52">18224 7694 172 0,'-6'-5'66'0,"3"2"-36"0,-3-2-18 15,4 5 21-15,-4 0-8 16,0 0 0-16,-3 3-8 16,0 2 0-16,-3 3-10 15,0 2-2-15,3 6 1 0,0 0-5 0,3 0-1 16,3 5 0-16,3 3 2 16,6-6 1-16,6-2 1 15,3-2 2-15,0-7 3 16,0-7-2-16,3-2 1 15,2-9-1-15,-8-2 1 16,-3 0-2-16,-3-3 1 16,-6 0-2-16,-3 0 2 15,0 0-6-15,-3 0-1 16,0 3 2-16,0 0 3 16,0 5-15-16,0 3-8 15,3-1-24-15,0 4-9 16,3 2-30-1,0 0-51-15,12 2 35 16</inkml:trace>
  <inkml:trace contextRef="#ctx0" brushRef="#br0" timeOffset="53">18355 7702 176 0,'9'19'66'0,"-6"-4"-36"0,6 4-18 16,-3-8 19-16,-3 2-3 15,0 0 3-15,0-2-13 16,0-3-3-16,0-1-9 16,0-1 0-16,-3-4 4 0,0-2 5 15,0-5 5-15,0 0-6 16,0-6-3-16,0 1-4 0,0-4 0 16,3-1-4-16,0-1-2 15,3 0-3-15,0 3 1 16,6-1-4-16,6 6 1 15,-4 3-9-15,1 2-2 16,0 3-36-16,0 3-17 16,3 2-46-1</inkml:trace>
  <inkml:trace contextRef="#ctx0" brushRef="#br0" timeOffset="54">18808 7710 192 0,'-3'0'71'0,"9"3"-38"0,-9-1-12 16,6 4 25-16,0-1-17 15,3 0-6-15,0 0-12 16,3 1-3-16,-1-1-4 0,1 0-1 16,0 1 1-16,0-4-2 0,6-4 3 15,-3-1 1 1,0-2 0-16,-3-1-1 15,-3 1-3-15,-3-3 1 16,-6 0 0-16,-3-2 1 16,0 2-2-16,-3 0 1 15,0 5-7-15,-3 0 1 16,-3 3-4-16,0 3 2 16,1 2 3-16,-1 3 3 15,0 6-2-15,0-1 0 16,3 0 3-16,9 0 3 15,3 3 0-15,0 3 2 0,3-1-4 16,3 1-2-16,0-3-5 16,9-3 0-16,-3-3-29 15,3-4-11-15,2-6-52 16,13 2-50 0,-3-12 53-16</inkml:trace>
  <inkml:trace contextRef="#ctx0" brushRef="#br0" timeOffset="55">19073 7697 184 0,'0'-11'68'0,"0"9"-36"0,0-1-9 16,0 3 24-16,-3 0-18 0,-3 3-3 15,0-1-12-15,-3 3-1 16,-3 3-8-16,0 3-3 0,-3 5 1 15,0 0 2-15,-3 0 2 16,4-1 1-16,8 1 0 16,3-2-7-16,3-4 0 15,6-2-1-15,3-3 0 16,2-7-3-16,1-4 2 16,0 1-4-16,0-3-1 15,0 0 3-15,-3 0 1 16,0 0 2-16,-3 3 2 0,0 2-1 15,0 1 2-15,-6 2-2 16,3 2-1-16,-3 6 3 16,0 14 0-16,0 1 3 15,0 4 1-15,0-1 1 16,3-2 0-16,0 0-7 16,3 0 0-16,0-6-3 15,0-2 0-15,0-3-9 16,-1-7-5-16,1-6-25 15,0-3-11-15,0-2-66 16</inkml:trace>
  <inkml:trace contextRef="#ctx0" brushRef="#br0" timeOffset="56">19147 7736 208 0,'0'-2'77'0,"0"4"-42"0,0 1-34 0,0-3 14 16,3 5 3-16,3 1 6 16,0 2-4-16,0 2 0 15,0 1-11-15,3 2-3 0,0-2-2 16,0 2-2-16,0-3 1 16,0-4-2-16,-1-6-1 15,1 0-2-15,0-6 1 16,0-2-4-16,-3-2 1 15,-3-1 2-15,0 1 1 0,0-1 1 16,-3 1 2-16,0 2-1 16,0 0-1-16,0 2 1 15,0 4 1-15,0 2-1 16,0 0-1-16,3 5 3 16,-3 0 0-16,0 3-1 15,3 0-2-15,0 5-6 16,0-7-4-16,3-1-25 15,0-2-12-15,0-3-51 16,3-3-31 0,9-2 59-16</inkml:trace>
  <inkml:trace contextRef="#ctx0" brushRef="#br0" timeOffset="57">19451 7670 252 0,'-9'-2'96'0,"3"4"-52"0,0 4-34 0,0-1 23 15,-3 0-20-15,-6 3-5 16,3 5-1-16,0 3 0 16,3-3-3-16,3 1-1 0,0-1 3 15,3-3-1-15,3-2 0 16,6 3-3-16,0-8-2 16,6-3-4-16,0-3 0 15,0-2-5-15,-3-1 1 16,0-2 2-16,-3 3 1 15,0 0 0-15,0 0 4 0,0-1 0 16,-3 4 1-16,-3 2 0 16,0 0 2-16,3 5-1 15,3 0 2-15,0 3 0 16,0 0 1-16,3 5-5 16,-1 1 1-16,1 1 0 15,0-1 2-15,0-4-17 16,0-7-6-16,0-3-28 15,0-8-9-15,0-3-46 16</inkml:trace>
  <inkml:trace contextRef="#ctx0" brushRef="#br0" timeOffset="58">19594 7559 228 0,'-3'0'85'0,"3"3"-46"0,3 15-46 0,0-7 16 16,-3 2 12-16,0 0 8 16,3 6-6-16,0 2-3 15,-1 3-11-15,1 0-4 0,0 7-1 16,-3 1-2-16,6-8-2 16,0-3-13-16,0-5-4 15,6-5-106 1</inkml:trace>
  <inkml:trace contextRef="#ctx0" brushRef="#br0" timeOffset="59">19969 7498 220 0,'0'3'82'0,"0"5"-44"0,0 5-33 15,3-5 17-15,-3 13 5 16,0 0 8-16,0 3-12 16,0 3-5-16,-3 2-11 15,3-3-3-15,0-2 0 0,0 0-5 16,0-6-1-16,-3 4-50 15,3-7-77 1</inkml:trace>
  <inkml:trace contextRef="#ctx0" brushRef="#br0" timeOffset="60">19793 7697 316 0,'-15'-6'118'0,"18"6"-64"0,-3 0-48 0,0 0 28 16,0 0-11-16,6 0 1 0,6-2-11 15,6-1-5-15,6-2-5 16,2-3-5-16,7 0 1 0,0 3 1 16,3-1 0-1,2-2-22-15,-2 1-10 0,-3 1-50 16,-3 4-20-16,-7-1-24 15</inkml:trace>
  <inkml:trace contextRef="#ctx0" brushRef="#br0" timeOffset="61">20144 7660 248 0,'-9'2'93'0,"6"1"-50"0,3 8-39 0,0-3 21 15,-6 2 1-15,9 3 5 16,-3 6-11-16,3-3-4 16,3 2-9-16,3 1 2 0,3 2 1 15,3-5-1-15,0-6 0 16,9-7-3-16,3-8 1 16,-4-3-6-16,-5-3-3 15,-3-2 9-15,-3 0 5 16,-6 0 1-16,-9-3 0 15,-9 2-1-15,-3 1 2 16,-3 0-12-16,-3 5-5 16,1 3-26-16,2-1-11 15,3 4-45-15,6 4-19 16,3-2-27-16</inkml:trace>
  <inkml:trace contextRef="#ctx0" brushRef="#br0" timeOffset="62">9958 8615 184 0,'-5'0'68'15,"5"0"-36"-15,0 0-22 0,0 0 20 0,0 0-9 16,0 0-2-16,0 0-11 16,2 2-5-16,1 4-2 15,3-1-1-15,0 3 0 0,0-3 0 16,0-2 2-16,3 0-1 15,0-1-1-15,0-2 1 16,0 0-1-16,-3 0 2 16,6-2 3-16,-3-4-2 15,0 1 0-15,-3-3 3 16,0 3 1-16,-9-3-1 16,0 0-1-16,0 3-3 15,0-1-2-15,-3 1-2 0,0 0 1 16,-3 2 3-16,0 0 3 15,-3 3-4-15,0 0-1 16,0 6 2-16,0-1 3 16,0 3-2-16,3 3-2 15,1-1 0-15,2 6-1 16,0-3 2-16,3 6 1 16,3-3-1-16,3 5-2 15,3-3 1-15,3-2 1 16,2-3-3-16,4-2 0 15,0-3 1-15,6-5 2 16,3-3-14-16,0 0-7 0,-1-8-21 16,-5 0-8-16,0-6-53 15</inkml:trace>
  <inkml:trace contextRef="#ctx0" brushRef="#br0" timeOffset="63">10241 8578 172 0,'-3'-5'66'0,"6"5"-36"0,-3-3-18 0,0 3 19 15,0 0-3-15,0-3 1 16,-3 1-8-16,0 2 0 16,0 0-12-16,-3 0 1 0,-3 2 3 15,0 4-9-15,1 1-2 16,-4 7 0-16,3-1 1 15,3 3-4-15,0 2 1 16,3 1-2-16,3-3-2 0,0 2 0 16,6-2 0-16,3-5 5 15,0-6 1-15,0-5-5 16,0 0-2-16,2-8-5 16,-2 0-1-16,0-2 3 15,-3-1 5-15,0 0 2 16,0 1 3-16,-3-1-1 15,0 1-1-15,-3 2 1 16,0-3-1-16,3 6 0 16,-3-1 0-16,0 4-3 15,0-1 2-15,0 3 3 16,0 0 1-16,0 5-1 16,0 6 1-16,0 5 0 15,0 8 3-15,0 2-1 0,-3 3 2 16,3 3-4-16,0 0 0 15,0-6-3-15,0 3-1 16,6-2-1-16,3-3 0 16,-3-6-7-16,6-2-4 15,-3-5-22-15,0-9-10 16,0-10-58 0</inkml:trace>
  <inkml:trace contextRef="#ctx0" brushRef="#br0" timeOffset="64">10366 8594 164 0,'-6'-8'63'0,"6"5"-34"0,-3 3-21 15,3 0 18-15,0 0-6 16,0 3-2-16,-3 2-8 15,3 6-4-15,0 2-3 16,0 0 0-16,0 11 2 0,0-6 0 16,3 6 2-16,0-3-4 15,3-5-2-15,0-3 0 16,0-5-1-16,0-2 0 16,0-9 2-16,0-8-1 15,0 1-1-15,0-3 1 0,0-1 1 16,0-1-1-1,-3-1 2-15,-3 0-2 0,0 0 2 16,0 0 7-16,0 5 5 16,0 4-3-16,0 1-2 15,0 4-8-15,0 2-1 16,0 5-1-16,0 5 2 16,0 1-3-16,3 5 0 15,0 2 1-15,3 6 2 16,0-3-3-16,0-2 0 15,0-3-26-15,2-6-11 16,7-4-45 0,6-14-48-16,0-8 40 15</inkml:trace>
  <inkml:trace contextRef="#ctx0" brushRef="#br0" timeOffset="65">10643 8573 220 0,'-9'-8'85'0,"3"8"-46"0,-3-3-30 15,6 3 19-15,-3 3-1 16,-9-1 1-16,-2 4-15 16,2 1-6-16,0 4-4 15,3 2-5-15,3 0 1 0,0 1 1 16,3 2 0-16,3-3-3 16,3 3 2-16,6-6 1 15,0 1 2-15,6-6-1 0,0-5-1 16,0-2 1-16,0-4-1 15,0-2-3-15,-4-2 2 16,1 2 1-16,0 0 2 16,-3 3-3-16,0 2-2 15,0 3 2-15,0 5 0 16,0 3-2-16,-3 5 2 16,0 1 1-16,0 1 0 15,3 1 0-15,0-5 0 16,-3-3-3-16,3-3 2 15,-3-2-23-15,3-16-51 16,-3-1-1-16,3-4-18 16</inkml:trace>
  <inkml:trace contextRef="#ctx0" brushRef="#br0" timeOffset="66">10700 8403 184 0,'-6'0'71'0,"6"5"-38"0,0-5-36 16,0 3 11-16,3 2 13 16,0 6 9-16,0 5 2 15,-3 2 1-15,0 6-18 16,0 5-2-16,0 6-2 0,0-4-2 16,0 12 0-16,0-6-8 15,3-5 0-15,0-6-1 16,5-2 0-16,-2-6-29 15,0-4-10-15,0-4-144 16,3-12 62 0</inkml:trace>
  <inkml:trace contextRef="#ctx0" brushRef="#br0" timeOffset="67">10994 8395 156 0,'0'-8'57'0,"0"6"-30"0,0 4-25 16,0-2 14-16,0 0 3 16,0 6 3-16,0 2 2 15,0 5 2-15,3 8-14 16,-3 3 6-16,0 2 3 0,0 6-5 16,0 0-1-16,-6-1-9 15,6 4-4-15,0 5-4 16,0-11 1-16,0-6-30 15,0-4-12-15</inkml:trace>
  <inkml:trace contextRef="#ctx0" brushRef="#br0" timeOffset="68">10854 8573 260 0,'-17'0'96'0,"17"0"-52"0,0 0-54 0,0 0 16 16,5 0-4-16,7-3 1 15,3 0 1-15,3 1 0 0,6-1-2 16,9-2-4-16,-4 2-1 0,-2 0-25 16,0 3-11-16,-6 0-27 15,-3 0-48 1,-6 3 24-16,-3 2 202 31,-6 19-43-15,-3 0-8-16,3 5-31 15,0 3-18-15,2-6-3 16,1-2-1-16,3-3-4 16,3-5 4-16,12-5 2 0,-3-6 6 15,0-10 4-15,0-11-6 16,-4 0-1-16,-2 0 2 15,-6-2 0-15,-3-1 0 16,-3 0 4-16,-6 4-5 0,0-4 0 16,-6 6-8-16,0 2-4 15,-9 3-23 1,4 3-27-16,2 5-10 16,3 3-76-1</inkml:trace>
  <inkml:trace contextRef="#ctx0" brushRef="#br0" timeOffset="69">11387 8768 228 0,'0'32'85'0,"0"-19"-46"0,0 1-43 0,0-7 13 0,-6 4-10 15,-3 2-1-15,-3-2-96 16,1 5-42-16</inkml:trace>
  <inkml:trace contextRef="#ctx0" brushRef="#br0" timeOffset="70">12658 8533 100 0,'0'-5'38'0,"0"2"-20"0,3-10-1 0,0 10 16 15,0 0-2-15,0 1-1 16,-3-1-1-16,3 6-1 15,0 2-15-15,0 0 5 0,0 3 5 16,-3 3-3-16,0 5-2 16,0 2-6-16,-3 1 0 15,3-1-1-15,-3-2 1 16,0 0-4-16,3-5 0 16,0-3-5-16,0-3 0 15,0-3 1-15,0-2 0 16,0-2-2-16,0-6 1 15,3-5-7-15,0-6 1 0,3 3 1 16,3 0 1-16,3 1-2 16,0-1 0-16,0 2-1 15,0 4 3-15,2 5-2 16,1 2 1-16,3 3 2 16,0 3 0-16,-3 4 6 15,-3 7 6-15,-3 2-2 16,-3 2 2-16,0 1-9 15,-3-1-2-15,3 1-1 16,-3-6 0-16,0-3-20 16,0-4-9-16,-1-4-18 15,4-4-9-15,3-4-38 16,0-1-37 0,3-7 50-16</inkml:trace>
  <inkml:trace contextRef="#ctx0" brushRef="#br0" timeOffset="71">12971 8522 216 0,'-3'0'82'0,"0"3"-44"0,3 0-31 0,0-3 20 16,0 5-5-16,0 3 1 15,0 5-6-15,0 3 0 16,0 2-10-16,3 4 2 0,3-4 4 16,3 6-3-16,3-6 0 15,-1-4-2-15,4-9 2 16,0-5-3-16,0-3-2 0,0-5 2 15,-3-2 0 1,-3-3-3-16,-3-3-1 0,-6-3 3 16,-3 6 1-16,-3 0-3 15,-3 2-1-15,-3 1-3 16,-3-1-3-16,0 3-5 16,0 3-2-16,3 2-17 15,4 0-8-15,2 1-25 16,3-1-12-16,3-5-44 15</inkml:trace>
  <inkml:trace contextRef="#ctx0" brushRef="#br0" timeOffset="72">13209 8319 260 0,'-3'-19'96'0,"6"38"-52"0,0-9-47 0,-3-5 19 16,0 3 3-16,0 6 6 15,0 4-9-15,0 11-2 16,0 0-8-16,-3 3-2 0,3 5 2 16,-3 0-3-16,3-5-2 15,0 2-3-15,0-2 1 16,0-3-28-16,0-13-13 16,0-3-29-16,0-5-11 15,0-13-16 1</inkml:trace>
  <inkml:trace contextRef="#ctx0" brushRef="#br0" timeOffset="73">13090 8517 304 0,'-12'-3'115'0,"12"-7"-62"0,3 2-62 15,0 5 20-15,3 3-6 16,6-5 4-16,3-3-6 15,5 0-4-15,7 3 0 16,3-1-2-16,3 4 1 0,-4-1-49 16,1 3-20-16,0 0-49 15</inkml:trace>
  <inkml:trace contextRef="#ctx0" brushRef="#br0" timeOffset="74">13524 8565 220 0,'-6'5'85'0,"6"-2"-46"0,3 2-37 0,0-3 19 16,3 4-9-16,0-4 1 0,3 4-8 16,0-4-3-16,0 1-1 15,3-3 3-15,0 0 5 0,-3-3-1 16,0 1 1-16,0-4-5 16,-3 1-1-16,0-3 1 15,-6 0 0-15,0 0-2 16,-3 3-2-16,-6 0 1 15,-3-1-1-15,0 4-3 16,0-1 2-16,-3 3-1 16,3 3 0-16,-3 2 2 15,0 0 0-15,-2 3 0 16,8 3 2-16,-3 2-1 16,9 3 2-16,3 0-2 0,6-3 2 15,0 3-4-15,0 2 0 16,3-2-6-16,2-2 0 15,4-6-35-15,3-8-14 16,3-6-51 0</inkml:trace>
  <inkml:trace contextRef="#ctx0" brushRef="#br0" timeOffset="75">13768 8535 240 0,'-8'-7'90'0,"-4"7"-48"0,3-3-34 0,3 3 21 16,0 0 5-16,-3 3 3 0,0-1-13 16,-3 1-6-16,-3 2-11 15,0 3-7-15,-3 5-3 0,1 6 2 16,2-1 2-16,3-2-2 16,3 0 0-16,6 0-4 15,3-5-1-15,3-4-4 16,3-1 1-16,3-4-6 15,3-2-3-15,0-5 3 16,-1 0 4-16,4-3 6 16,0 0 3-16,-3 0 2 15,-3-3 2-15,-3 6 3 16,0 2 2-16,-3 3 1 16,-3 6 0-16,-3 2 2 15,0 8 1-15,0 5-1 0,0 11-1 16,0-1-1-16,0 1 2 15,0 2-7-15,3-4-2 16,0-1-1-16,3-6 2 16,0-4-14-16,6-6-7 15,3-5-26-15,0-11-8 16,0 1-50 0,3-9-41-16,-4-2 58 15</inkml:trace>
  <inkml:trace contextRef="#ctx0" brushRef="#br0" timeOffset="76">13828 8549 208 0,'-9'0'79'0,"6"2"-42"0,3 4-43 15,0-1 14-15,0 6 6 16,0 2 8-16,0 3-5 16,0-1 1-16,3 4-11 15,0 0-2-15,0-1 1 0,3 1-1 16,0-4 0-16,3-4-3 0,-3-8-2 16,3-3-4-16,-3-6 0 15,0-2 0-15,0-2-1 16,0-3 1-16,2-3 0 15,1 0 0-15,-3 0 3 16,-6-3 0-16,6 9 1 16,-9-1 0-16,6 6 2 15,0 0-3-15,0 5 0 16,0 2 3-16,0 6 1 16,3 3-1-16,0 2-2 15,0 3 1-15,3-3 1 16,0 3-12-16,0 0-6 15,0-5-40-15,3-3-16 16,3-11-16-16</inkml:trace>
  <inkml:trace contextRef="#ctx0" brushRef="#br0" timeOffset="77">14135 8562 244 0,'-12'-5'90'0,"9"5"-48"0,-6 0-31 15,6 2 21-15,-6 4-15 16,0 2-2-16,-6 2-9 16,6 3-2-16,0 3-2 15,3 0-2-15,0 3 1 0,6-6-1 16,3 3 0-16,3-3 2 16,0-2 3-16,0-9-4 0,3-2-1 15,3 0-2-15,-3-2 0 16,0-4 0-16,-3-2 0 15,0 0 2-15,0 3 0 16,-3 0-3-16,0 2 2 16,0 3-1-16,-3 0 0 15,3 5 2-15,-3 1 2 16,3 7-3-16,0 0 0 16,0 3 1-16,-1 0 0 15,1-3-3-15,3-2 0 16,0-3-29-16,9-8-104 31</inkml:trace>
  <inkml:trace contextRef="#ctx0" brushRef="#br0" timeOffset="78">14277 8408 252 0,'-3'3'93'0,"6"8"-50"0,0 5-37 16,-3-6 20-16,3 6-5 16,-3 3 2-16,3 4-7 15,-3 6-1-15,3 3-9 16,-3 0-2-16,3 5 2 0,0-8-10 16,0-2-2-16,0-4-26 15,-3-4-11-15,3-6-53 16,3-2-56-16,0-6 49 15</inkml:trace>
  <inkml:trace contextRef="#ctx0" brushRef="#br0" timeOffset="79">14629 8379 212 0,'0'6'82'0,"-9"7"-44"0,6 0-33 0,6-2 19 0,-6 10-2 16,0 0 4-16,0 3-10 16,-3 2-2-16,0 6-8 15,0-3-2-15,0 6 0 0,0 4-24 16,0-7-9-16,-3-6-39 15,3-4-14-15,0-9-10 16</inkml:trace>
  <inkml:trace contextRef="#ctx0" brushRef="#br0" timeOffset="80">14438 8583 312 0,'-9'-3'115'0,"12"3"-62"0,3 0-62 0,0 0 18 15,3-2-5-15,6-1 2 16,6 1 0-16,3-1-1 16,2-2-3-16,7-1-10 0,0 4-3 15,0 2-43-15,-7 0-19 16,1 0-44-1</inkml:trace>
  <inkml:trace contextRef="#ctx0" brushRef="#br0" timeOffset="81">14724 8665 240 0,'-15'16'90'0,"12"5"-48"0,9 11-45 0,-3-22 16 0,3 1-7 15,3-3 1-15,3-3 5 16,3-2 2-16,3-3-7 15,2-8-2-15,-2-8-1 0,-3 0 2 16,-3 0 3-16,-3-2 9 16,-3 2 6-16,-9 0-2 15,-6-2 1-15,-3-1-6 16,-3 6-2-16,0 0-18 16,0 2-5-16,1 3-30 15,2 3-11-15,0 5-40 16,6 0-19-16,3 2 5 15</inkml:trace>
  <inkml:trace contextRef="#ctx0" brushRef="#br0" timeOffset="82">10191 9684 148 0,'0'0'57'0,"0"-6"-30"0,0 4-12 0,0 2 20 16,-3 0-6-16,0 0-2 15,0 0-9-15,-3 0-3 16,0 0-9-16,-3 2-4 0,3-2 1 15,-15 8 0 1,3 6 1-16,0-1 0 16,0 5-5-16,4 6 1 15,2 0 2-15,6-3 1 16,3 0-4-16,6-2-1 16,6-1 1-16,6-4 2 15,2-4 2-15,4-5 3 16,0-2-5-16,3-6-3 15,-3-4 1-15,-3-4 0 16,-4-5 1-16,-2-2 0 0,-3-1 0 16,-3 1 2-16,0 2-3 15,-3 0 0-15,-3 3 5 16,0 2 2-16,-3 3 0 16,0 0 1-16,0 3 0 15,0 5 3-15,3 2-7 16,0 6-4-16,3 6 0 15,0 4 0-15,0 1-2 16,0-1 2-16,3 1 1 16,3-1 2-16,0-2-17 15,0-3-4-15,0-2-40 16,0-6-14-16,3-5-22 16</inkml:trace>
  <inkml:trace contextRef="#ctx0" brushRef="#br0" timeOffset="83">10351 9737 180 0,'0'5'68'0,"0"3"-36"0,0 2-29 0,0-4 17 16,0 7-3-16,0 3 1 15,0-3-5-15,0 0-3 16,0-2-5-16,0-3-2 0,0-3 1 15,0 0 0-15,0-5 2 16,0 0-1-16,0-13 0 16,3 0-3-16,0-3-8 15,3 0-1-15,0 3 3 16,3 0 2-16,0 2 4 16,0 3 1-16,3 3 1 15,0 5 2-15,3 3 1 16,-3 2 3-16,0 3-5 15,-4 5-3-15,1 0 1 16,0 3 0-16,-3-3-8 16,3-2-2-16,0 0-34 15,0-3-15-15,6-3-44 16</inkml:trace>
  <inkml:trace contextRef="#ctx0" brushRef="#br0" timeOffset="84">10741 9739 200 0,'-3'-5'77'0,"3"-3"-42"0,-15 8-23 0,12 0 19 15,-2 0-3-15,-1-3 3 16,-3 6-13-16,0 0-5 16,-3 2-8-16,0 3-4 0,0 3 0 15,3 4-4-15,0 1 0 16,3 0-1-16,0 0 0 15,6 0 3-15,6 0 0 16,0-3 1-16,3-2 2 16,3-6-3-16,0-2-2 0,3-6 2 15,3-5 2-15,-1-5 4 16,-2-6 2-16,-3 1-3 16,-3-1-1-16,0-5 1 15,-3-7 2-15,-3-6-3 16,-3 0 0-16,-6-1-1 15,0 4-2-15,0 5 1 16,-3 3-1-16,0 4 2 16,3 6 1-16,0 3-1 15,3 8 1-15,0 8-4 16,9 10 0-16,-3 5 3 16,6 19 3-16,0 0-4 0,0 0-1 15,0 3 0-15,0-3 2 16,0-5-1-16,0-3-1 15,3-5-13-15,0-6-4 16,0-2-42-16,0-5-16 16,2-3-35-1</inkml:trace>
  <inkml:trace contextRef="#ctx0" brushRef="#br0" timeOffset="85">10968 9866 196 0,'2'11'74'0,"10"2"-40"0,-6 6-27 0,-6-9 18 15,-3 3 2-15,0 1 4 0,-3-1-17 16,-2-2-8-16,-4-1-4 16,-6-2-62-16,-3 5-24 0</inkml:trace>
  <inkml:trace contextRef="#ctx0" brushRef="#br0" timeOffset="86">12727 9671 160 0,'0'0'63'0,"0"-3"-34"0,-3 3-34 16</inkml:trace>
  <inkml:trace contextRef="#ctx0" brushRef="#br0" timeOffset="87">12715 9665 346 0,'-9'6'52'0,"0"1"-22"15,-3 7-21-15,0 2-10 0,3 7-1 16,3 4 0-16,3-1 0 16,3-2-2-16,6-3 3 15,6-2 2-15,3-3 2 16,3-6 3-16,0-4 6 15,3-6 2-15,2-6-3 16,-2-2-1-16,-3-5-4 16,-3-3 1-16,-3-2 0 15,-3-3 1-15,-3-1 0 16,-6 4 0-16,-6-1-4 16,-6 6-3-16,0-5-5 15,0 2 0-15,0 5-22 0,0 8-11 16,0 3-22-16,3 0-9 15,3 3-40 1</inkml:trace>
  <inkml:trace contextRef="#ctx0" brushRef="#br0" timeOffset="88">12914 9663 224 0,'3'5'85'0,"6"3"-46"0,-3 10-43 0,-3-7 13 16,3 2 1-16,0 0 4 16,0 3 1-16,-3 0 1 15,0-3-8-15,0 1-3 0,0-6 1 0,0 2-3 16,-3-5 0 0,0-5 8-16,0 0 4 0,0-8-5 15,0-2-5 1,3-3-4-16,6 2-3 15,0-2-1-15,0 0 2 16,2 2 2-16,1-10-2 16,3 5 0-16,0 3-1 15,3 2 0-15,0 3 0 16,0 8 0-16,0 0-40 16,-1 3-17-16,-2 5-56 15</inkml:trace>
  <inkml:trace contextRef="#ctx0" brushRef="#br0" timeOffset="89">13376 9850 264 0,'-3'14'101'0,"0"-6"-54"0,0 7-55 0,3-4 18 16,-3 2-3-16,-6 3 4 16,-6 0-9-16,-3 0-2 0,-3 5-70 15,-3-2-27-15</inkml:trace>
  <inkml:trace contextRef="#ctx0" brushRef="#br0" timeOffset="90">14950 9676 176 0,'0'10'68'0,"3"4"-36"0,-3 2-22 15,3-9 20-15,0 7-5 16,0 4 0-16,0-2-2 16,-3 0-3-16,0 0-10 15,0-6-2-15,0 1-1 0,0-3-3 16,0 0-1-16,0-3-1 15,0 0 1-15,0-5 2 16,0 0 4-16,0 0 2 16,0 0 1-16,0 0-2 15,0 0 1-15,0-10-2 16,0-1-5-16,0 1-2 16,0-4-1-16,3 1 1 15,3 0-1-15,0 0-1 16,3 0-2-16,0-1 1 15,3 1 1-15,0-5 0 16,2 2-3-16,4 2 2 16,0 4-1-16,0 2-2 15,0 11 5-15,0 2 3 16,0 3-1-16,-3 5-2 16,-4 0 2-16,1 6 0 0,-3-1-1 15,-3 3-2 1,0 1 1-16,-3-4 1 15,0-2-3-15,0-3-2 0,0-2-25 16,0-1-11-16,0-4-44 16,3-1-17-16,9-2-3 15</inkml:trace>
  <inkml:trace contextRef="#ctx0" brushRef="#br0" timeOffset="91">15376 9710 284 0,'-15'0'107'0,"12"3"-58"0,0 0-53 16,3-1 18-16,-3 3-4 0,0 1 1 15,0 2 1-15,0 0 0 16,3 2-6-16,0 6-4 0,3 3 1 16,3-1 0-16,3-2 1 15,3-3 0-15,3-2 0 16,3-3 0-16,2-3 2 15,-2-2 1-15,0-3 1 16,0-3 0-16,-3-10 0 16,3 2-2-16,-9-2 1 15,-6-3-2-15,-3 0 2 16,-6 0-4-16,-3 3 0 16,-6 0-1-16,-3 0-2 0,-3 5-17 15,0 2-6-15,3-1-18 16,4 4-4-16,5 0-31 15,3 3-12-15,6 0-19 16</inkml:trace>
  <inkml:trace contextRef="#ctx0" brushRef="#br0" timeOffset="92">15608 9414 296 0,'-3'-5'110'0,"6"7"-60"0,0-2-58 16,-3 0 18-16,0 0-5 16,0 0 2-16,3 8 10 0,0 5 6 15,0 9-12-15,3 4-1 0,0 16 0 16,0 3-6-16,0-5 0 16,6 0-2-16,-6-3-2 15,0-3 1-15,-1-5-1 16,-2-5-5-16,0-3-1 15,-3-5-37-15,0-3-16 16</inkml:trace>
  <inkml:trace contextRef="#ctx0" brushRef="#br0" timeOffset="93">15409 9628 324 0,'3'0'123'0,"8"0"-66"0,10 0-58 16,-6 0 25-16,9 0-1 15,9 0 3-15,5-5-7 16,10 0-1-16,6-1-11 16,-1 1-2-16,1 0-1 0,-7-1-2 15,1 1 1-15,-6 0-35 16,-7 0-13-16,-5-1-79 15,-6 1-77 1,-6-3 66-16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14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21835 13570 144 0,'0'-5'55'0,"0"3"-30"0,3 2-10 15,-3 0 20-15,0 0-2 16,0 0 1-16,0 0-6 16,0 0 0-16,3 5-16 15,-3 0 4-15,0 8 2 0,0 6-10 16,0-1-2-16,0 1 0 15,0 2 1-15,-3 0-3 16,0-2-1-16,0-1 1 0,3-2 0 16,0 3 0-1,0-3-5-15,3-3 1 16,0-3 0-16,3-2 0 16,-3 0 0-16,6-2 2 15,9-1-1 1,-1-3-3-16,-2 1 1 15,0 0 1-15,0-1 0 16,0 1 0-16,-3 0 0 16,-3-1-16-16,0-2-4 15,0 0-12-15,0 3-5 16,-3-3-11-16,0 0-5 16</inkml:trace>
  <inkml:trace contextRef="#ctx0" brushRef="#br0" timeOffset="1">21886 13729 144 0,'-18'3'55'0,"18"0"-30"0,-3-3-7 0,3 0 18 16,0 0-3-16,0 2 1 15,0-2-8-15,0 0-2 16,0 0-13-16,0 0-2 0,0 0-2 16,9-2-1-16,6-4 1 15,5-4 5-15,4-6 4 16,6-11-2-16,6-2 2 16,2-3-7-16,4-2-1 0,3 0-4 31,-1-1-1-31,7-2 3 0,0 3 3 15,-4 2-2-15,-5 3-2 0,-6 5-2 16,-7 3 0-16,4 5 0 16,-9 3 1-16,-6 0 0 15,0 5 0-15,-9 0-2 16,2 0 1-16,-2 3 0 16,-3-1 1-16,-6 1-20 15,0-3-9-15,-3 0-42 16,-3-21-106-1</inkml:trace>
  <inkml:trace contextRef="#ctx0" brushRef="#br0" timeOffset="2">22927 13113 96 0,'0'0'35'0,"0"0"-18"0,0 0-11 0,0 0 9 16,0 0-4-16,0 0 1 16,0 0 4-16,0 0 2 15,0-3 8-15,0 0 6 16,0 1 5-16,0-1 2 15,0 1-21-15,0-1 9 0,0 3 4 0,0 0-12 16,3 10-5 0,-3 1-5-16,0 16-1 0,0-6 0 15,0 10 0 1,0-1-2-16,0-1-1 0,0-3-3 16,0-2-2-16,0-3 1 15,0-2 1-15,0-4-1 16,0 1 2-16,0-2-2 15,0-4-1-15,0-2 1 16,0 0-1-16,0 0-3 16,0-3 2-16,0 1 1 15,-3-1 0-15,3 0 0 16,-3-2 0-16,3-1 0 16,-3 1 2-16,0 0-1 0,0-3-1 15,0 0 1-15,0 0-1 16,1 0 0-16,-4-3 2 15,6 0-3-15,0 1-2 16,-3-1 4-16,3-5 3 16,0 3-1-16,-3-6-2 15,0 3-3-15,3-7-1 16,0 1-1-16,0-10 3 16,0 6 0-16,0-11 3 15,0 5-3-15,6-8 0 16,-3 6 1-16,5-6 0 15,-2 8-3-15,6 0 0 0,-3 6-1 16,6 2 3 0,3 3-2-16,0 8 1 0,-3-1 2 15,3 12 2-15,-6-1 3 16,2 13 4-16,-8-2-2 16,3 3 1-16,-3-3 1 15,-6 2 2-15,0-2-3 16,-6 0-3-16,-3-6-7 15,0-4-3-15,-2-1-16 16,-4-5-4-16,0 0-14 16,6-3-3-16,-3 1-23 15,3-6-9-15,3 0-27 16</inkml:trace>
  <inkml:trace contextRef="#ctx0" brushRef="#br0" timeOffset="3">23103 13023 184 0,'0'0'71'0,"0"0"-38"0,0 8-14 0,0-6 21 15,0 6-7-15,0 0-2 32,6 8-11-32,-3-3-2 0,0 11-11 0,0-3-4 0,3-2-2 15,0-3-1-15,3 0 2 16,0-3-3-16,-3-3-2 15,5-2-5-15,1-5-2 16,-6 0-6-16,6-14-3 0,-3 0 6 16,-3-2 5-16,0 0 5 15,0 0 4-15,-3 2 6 16,-3 3 6-16,6 0-1 16,-3 6 3-16,-3-1-6 15,9 8-1-15,-3-2-2 16,0 5 1-16,9 8-4 15,-9-3-2-15,3-2 0 16,2-1-1-16,-2 1-9 16,6-3-4-16,-3-3-35 15,0-5-14-15,0-8-45 16</inkml:trace>
  <inkml:trace contextRef="#ctx0" brushRef="#br0" timeOffset="4">23392 12777 240 0,'-6'-3'90'0,"6"3"-48"0,0 5-38 0,6 1 21 16,-3 7-7-16,0 8-1 15,0 6-9-15,0-6-5 16,0 13-2-16,-3-5 1 0,6 6 1 15,-1 12-1-15,1-7-2 16,-3-8-17-16,3-6-6 0,-6-13-71 16,3-7-17-1</inkml:trace>
  <inkml:trace contextRef="#ctx0" brushRef="#br0" timeOffset="5">23267 12986 264 0,'0'-3'99'0,"0"3"-54"0,18-8-37 15,-4 8 24-15,-2 0-11 16,0 0-2-16,12-2-11 16,15-4-5-16,-4 1-2 15,1-6-50-15,0 1-21 0,-3-3-53 16</inkml:trace>
  <inkml:trace contextRef="#ctx0" brushRef="#br0" timeOffset="6">23776 12980 188 0,'3'0'71'0,"-3"0"-38"0,0 6-19 0,3-4 22 16,-3 6 0-16,6 0 0 16,-6 3-11-16,3 2-2 15,-3 3-14-15,0 0-5 0,0 0-3 0,0 0-1 16,0-3 0-16,0-3-7 15,0-2-3-15,-3-2-38 16,-3-4-19-16,6-7-45 16</inkml:trace>
  <inkml:trace contextRef="#ctx0" brushRef="#br0" timeOffset="7">23773 12835 236 0,'-3'0'88'0,"3"3"-48"0,3-3-49 16,-3 0 14-16,0 5-18 0,3 0-7 16,0 0-47-16,0 1-21 15,6-1 17-15,-4 0 11 16</inkml:trace>
  <inkml:trace contextRef="#ctx0" brushRef="#br0" timeOffset="8">23832 13004 172 0,'0'14'66'0,"0"-4"-36"0,6 3-20 0,-3-5 20 16,-3 3-3-16,0-1 4 0,6 1-13 15,-3 0-5 1,-3-1-8-16,0-2-2 0,3-3 3 0,-3 1-1 15,0-1 2-15,0-5-4 16,0 0 0-16,0 0 3 16,0 0 3-16,0-3-4 15,0-2-1-15,0 0-4 16,0-3-3-16,0-3-1 16,9 1 3-16,-3-4-2 15,0 1 1-15,3 3 2 16,-3-1 2-16,6 3-1 15,6 8 6 1,-4 3 1 0,-2 5 2-16,-3 2-3 15,0 3 1-15,3 1-5 0,-3-1-2 16,-3 0 0-16,0 3 1 16,0-3-36-16,-3-2-17 15</inkml:trace>
  <inkml:trace contextRef="#ctx0" brushRef="#br0" timeOffset="9">23326 13422 140 0,'0'-2'55'0,"6"-6"-30"0,-6 2-14 0,0 6 15 0,0-2 3 15,0 2 5-15,-6-5-6 16,6-1 0-16,-6-2-15 16,0 3 3-16,-6-3 2 0,-5 0 3 15,-1 0 4-15,0 8-9 16,3 0-2-16,6 0-10 15,-3 13-5-15,0-2-5 16,3 8-1-16,0-4 1 16,3 12 2-16,0-6-1 15,3 13 4-15,0-4 0 16,0-1 3-16,1 8-3 16,-4-14 0-16,6-1-15 0,-3-4-4 15,0-2-17-15,0 0-4 16,0-3-16-16,0-5-4 15,-3 0-20 1</inkml:trace>
  <inkml:trace contextRef="#ctx0" brushRef="#br0" timeOffset="10">23070 13560 236 0,'-3'-5'90'0,"3"5"-48"0,3-6-34 0,0 6 21 0,0 0-13 16,0 0-4 0,6-2-10-16,0-1-3 0,6 3 0 15,-3 0 0-15,6 0 3 0,8 0-3 16,4 0 0-16,-3 0-37 16,-3 0-14-16,-3-3-56 15</inkml:trace>
  <inkml:trace contextRef="#ctx0" brushRef="#br0" timeOffset="11">23347 13539 176 0,'-3'8'68'0,"3"0"-36"0,0 5-26 0,0-11 15 16,0 14-7-16,3 3 2 16,0 2-3-16,0-5 0 15,-3 0-7-15,3 0 0 0,-3-3 1 16,0-3 1-16,0-2 0 16,-3 0 0-16,3-2 2 15,-3-1 4-15,0-2 1 16,0-3-4-16,3-3 1 15,-3-2-9-15,3-3-4 16,3-8 0-16,3 0 2 0,0 0-2 16,3 0 0-1,0 3 1-15,0 0 2 0,0 5-3 16,3 3 0-16,2-1-1 16,1 4 0-16,-3-1-9 15,6 8-54 1,-3 1-13-16,0-12-27 15</inkml:trace>
  <inkml:trace contextRef="#ctx0" brushRef="#br0" timeOffset="12">23567 13578 220 0,'-9'3'85'0,"6"0"-46"0,0 18-35 0,3-8 21 15,0 0-12-15,0 3-2 16,0 0-4-16,0 0-2 16,3 2-3-16,0-4-2 0,9-1 1 15,-3-2-1-15,0-4 0 16,9-1 6-16,-3-6 4 16,0-6-1-16,0 1 2 15,3-3-4-15,-7-2 1 16,4-6-1-16,-9-8 3 15,-6 5-1-15,-3 1 0 16,-6 2-5-16,0 3-1 16,-2 2-3-16,-1 3-1 15,-6 3-17-15,6 0-8 0,0 2-17 16,3 3-6-16,0 0-7 16,0 0-1-16</inkml:trace>
  <inkml:trace contextRef="#ctx0" brushRef="#br0" timeOffset="13">23728 13602 184 0,'3'21'71'0,"18"-2"-38"0,-3 2-21 15,-12-13 19-15,0 5-10 0,0-2-1 16,-3-1-10-16,-3 1-2 15,5 0-4-15,-5-3 6 0,0-3 3 16,0-5-6-16,0 0-2 16,6-5-1-16,-6-1 2 15,9-2-3-15,-3-8 0 16,3-10-3-16,-3 5-3 16,3 2-1-16,3 3 3 15,3 3 0-15,0 5 1 16,6 3 2-16,-3 10 1 15,-7 3 7-15,7 8 6 16,-6 3-4-16,-3-4 1 16,-3 1-8-16,0 0-1 0,0-3-2 15,-3-2 1-15,0-3-24 16,0 0-11-16,0-3-34 16,-3-5-13-16,3-2-27 15</inkml:trace>
  <inkml:trace contextRef="#ctx0" brushRef="#br0" timeOffset="14">24121 13343 260 0,'0'-8'96'0,"3"11"-52"0,-3 2-27 15,0-5 27-15</inkml:trace>
  <inkml:trace contextRef="#ctx0" brushRef="#br0" timeOffset="15">24130 13369 497 0,'3'32'22'15,"0"5"-13"-15,6 11-8 0,-6-1-4 16,0-2 4-16,3-5 1 16,-6-5-11-16,6-4-7 15,-3-7-22-15,-3-5-11 16,0-6-32-16,0-8-11 16</inkml:trace>
  <inkml:trace contextRef="#ctx0" brushRef="#br0" timeOffset="16">24002 13523 280 0,'-3'-5'107'0,"6"2"-58"0,6-2-35 0,-6 2 26 0,12 0-13 15,3 1-3-15,5 2-12 16,10 0-3-16,0 2-5 15,3-2-5-15,-1 0-2 0,4-2-56 16,3-4-22-16,-1 1-57 16</inkml:trace>
  <inkml:trace contextRef="#ctx0" brushRef="#br0" timeOffset="17">8622 12398 132 0,'-3'-2'52'0,"3"2"-28"0,0 0-26 0,0 0 11 16,3 5 11-16,0 3 7 16,0 3 2-16,0 12 0 15,0-1-16-15,0 1-3 0,0 4-3 0,0 2-3 16,0 0-1-16,0-3 1 16,0 4 2-16,-3 1-3 15,0-7 0-15,3-3 1 16,-3-2 2-16,0-6-1 15,0-2 0-15,0-14 21 16,0-8-14 0,0-2-3-16,-3-3-6 15,0-2-3-15,0-1 1 16,0-2 1-16,0 0-1 16,0 0-1-16,0-3 1 15,0-5-1-15,3 2 0 0,0-2 2 16,0 3-3-16,3 2 0 15,0 3 1-15,3-6 2 16,0 6-3-16,3 3 0 16,3 4-4-16,0 12-1 15,5 2 3-15,1 5 1 16,-3 6 2-16,0 2 0 16,-3 3 0-16,-3 0 2 15,-3 2 3-15,-6 1 4 16,-3-3-2-16,-6-1 1 15,-3-1-3-15,-3-1 0 16,0-2-3-16,3-4-2 16,0-1-10-16,0-4-6 15,1 1-19-15,2-3-5 16,0 0-21-16,9-13-59 16</inkml:trace>
  <inkml:trace contextRef="#ctx0" brushRef="#br0" timeOffset="18">8845 12298 176 0,'-3'-16'68'0,"3"16"-36"0,0 13-37 16,0-8 10-16,0 6 3 16,0 0 7-16,0 2 2 0,0 5-1 15,0 1-8 1,0 7-3-16,3 1-1 0,3-6-2 0,0-2 1 15,3-4-2-15,3-1 2 16,0-4 0-16,3-2 3 16,0-3-3-16,-3-10 0 15,-4-5-6-15,1-4-2 16,-3 1 2-16,0 0 1 16,-3-3 2-16,0-3 0 15,-3 1 0-15,0 5 0 16,0 2 4-16,0 3 2 15,0 3-7-15,0 5-4 16,3 5 5-16,3 6 1 16,0 2-2-16,0 6 1 0,0-4 2 15,0 4 1-15,3-3 1 16,0-3 0-16,0-2-16 16,0-3-4-16,3-8-38 15,0-3-16-15,-1-8-9 16</inkml:trace>
  <inkml:trace contextRef="#ctx0" brushRef="#br0" timeOffset="19">9104 12113 168 0,'-6'-8'66'0,"6"8"-36"0,0 2-44 15,0 4 8-15,0 4 12 16,0 6 7-16,0 5 3 0,0 16 3 15,0 3-10-15,3-3-1 0,0 3-1 16,0-3-1-16,3 0-1 16,0-5-3-16,0-6 1 15,-3-5-29-15,0-2-9 16,-3-6-51 0</inkml:trace>
  <inkml:trace contextRef="#ctx0" brushRef="#br0" timeOffset="20">9018 12266 228 0,'-6'-18'88'0,"9"18"-48"0,0 0-45 0,3 0 17 0,3 0-3 16,3 0 2-16,6 0-5 15,5 0-2-15,7 0-2 16,0-3-6-16,0 0 0 0,-1 1-69 15,1-4-63 1,-6-2 34-16</inkml:trace>
  <inkml:trace contextRef="#ctx0" brushRef="#br0" timeOffset="21">9530 12332 184 0,'-6'-2'71'0,"6"12"-38"0,3-2-32 0,-3-3 14 0,3 3 3 15,-3 3 6-15,0 0-9 16,0-1-3-16,0 3-7 16,0 6-6-16,0-6 0 0,0 6 7 15,0-4-29 1,0-1-12-16,-3-4-55 16,3-10-33-1,0-8 57-15</inkml:trace>
  <inkml:trace contextRef="#ctx0" brushRef="#br0" timeOffset="22">9524 12192 172 0,'-3'-11'66'0,"3"11"-36"0,3 0-37 0,-3 0 10 16,0 0-5-16,0 0-2 15,0 0 3-15,6 6 0 16,0-1-30-16,0 0-14 16,0-2-17-16,0 0-5 15</inkml:trace>
  <inkml:trace contextRef="#ctx0" brushRef="#br0" timeOffset="23">9661 12351 136 0,'-3'18'52'0,"6"-4"-28"0,0 4-17 0,-3-7 13 0,3-3 3 16,0 2 3-16,-3-2-11 15,0 5-4-15,3-5-7 16,-3 0-3-16,0-3 2 0,0 1 0 16,0-9 5-1,0 0-2-15,-3 1-1 16,3-3 0-16,0-3-3 15,0-3-2-15,0-2 5 16,0 0 1-16,0-3-2 0,3 2-3 16,3 1-3-16,3 3 1 15,0 2-1-15,-1 0 0 16,1 5 2-16,3 3 0 16,0 3 4-16,0 5 2 15,0 2-2-15,-3 4-3 16,0 1 6-16,-3 4 3 15,0-3-5-15,-3 2-1 16,0-2-4-16,-3-3-1 16,3-2-10-16,-3-3-3 15,3 0-46-15,0-3-18 0</inkml:trace>
  <inkml:trace contextRef="#ctx0" brushRef="#br0" timeOffset="24">9878 12351 208 0,'-6'-3'79'0,"9"6"-42"0,0-6-41 16,-3 3 15-16,3 0 1 16,3 0 4-16,0-3-6 15,3 1-1-15,3-1-5 16,0 1-5-16,3 2 0 0,-1-3-39 15,-2-5-15-15,0 0-39 16</inkml:trace>
  <inkml:trace contextRef="#ctx0" brushRef="#br0" timeOffset="25">10021 12142 132 0,'0'0'52'0,"3"2"-28"0,0 6-17 0,0 0 13 15,0 3-1-15,0 5 3 16,0 15-6-16,0 1 1 16,0-3-10-16,0 0 0 0,-3-2 3 15,0-9-6-15,3 1-2 16,-3-3 1-16,0-6 0 0,0 1 3 15,0-3 1-15,0-8 3 16,6 3 1-16,-6-6-3 16,6-2-3-16,0-3-5 15,0-3 0-15,5 1-2 16,1-4 0-16,0 4 0 16,3 2 0-16,0 2 0 15,6 6-2-15,-3 3 0 16,0 2 3-16,-4 3 4 15,-2 0 3-15,0 3 4 16,-3-1 4-16,-6 1-4 16,-6 0 2-16,-6-1-5 15,-3 1-2-15,-5 2-2 0,-7 3 0 16,0-8-4-16,0 0 0 16,3 2-19-16,3-10-7 15,6 0-17-15,7-13-78 31</inkml:trace>
  <inkml:trace contextRef="#ctx0" brushRef="#br0" timeOffset="26">10328 12345 148 0,'-3'0'57'0,"6"3"-30"0,0 2-23 0,0 1 15 0,-1-1 4 15,1 0 6-15,3 1-3 16,0-1 2-16,0 0-16 16,3 0-2-16,0-2-3 0,3 0-1 15,0-3-1-15,0-3-3 16,0 0 1-16,0-2 0 16,-3-3 3-16,-3 0-3 15,-3 0-2-15,-6-5-7 16,-3 3-4-16,-3 2-1 15,-6 8-1-15,0 2 4 16,0 4 5-16,-3 1 0 16,-3 4-1-16,4 2 0 15,2 3 3-15,3-3 0 0,6 6 1 16,6-1 4-16,6 1 2 16,0-3-2-16,3-3-1 15,3-2 1-15,2-3 0 16,4-3-2-16,0 0-2 15,0-7-37-15,0-9-17 16,0-2-42 0</inkml:trace>
  <inkml:trace contextRef="#ctx0" brushRef="#br0" timeOffset="27">10581 12091 160 0,'0'0'63'0,"3"6"-34"0,2 4-21 0,-2-2 16 0,0 6 1 15,0 7 4-15,0 5-9 16,0 9-2-16,-3-1-10 16,-3 3-7-16,0 0-2 0,0-8 3 15,3 0 3-15,0-5-13 16,-3-3-5-16,3-5-44 15,0-3-18-15,0-10-10 16</inkml:trace>
  <inkml:trace contextRef="#ctx0" brushRef="#br0" timeOffset="28">10476 12226 204 0,'-3'-5'77'0,"6"5"-42"0,6 0-39 0,-3 0 13 16,6 0 1-16,3 0 6 15,3 0-6-15,3 0-1 16,0 0-5-16,-1 0-9 0,1 0-5 16,-3 0-63-1,-3-3-55-15,9 1 40 16</inkml:trace>
  <inkml:trace contextRef="#ctx0" brushRef="#br0" timeOffset="29">10682 12364 168 0,'-6'19'66'0,"6"-6"-36"0,3 5-31 15,0-10 15-15,-3 0-1 0,3 5 2 16,0-2-6 0,0 0-3-16,3-4-3 15,0-1 0-15,6-9 4 0,-4 0-1 16,4-2-7-16,0-3-2 15,0 0-4-15,-3-2 0 16,-3-1 4-16,0 1 1 16,0-1-1-16,-3 3 2 15,0 0 1-15,0 3 2 16,-3 2-1-16,0 3-1 16,3 5 7-16,3 3 5 15,0 0 3-15,0 0 0 16,3 0 1-16,0 0 3 15,-1-3-7-15,1 1-2 0,0-4-1 16,3-2-1-16,0-2 2 16,-3-4 1-16,0 1-5 15,0-5-2-15,-3-1 0 16,-3 0 0-16,0 1-7 16,-3-1-2-16,0-5-20 15,-3-5-9-15,0 11-31 16,0-6-11-16,3 5-17 15</inkml:trace>
  <inkml:trace contextRef="#ctx0" brushRef="#br0" timeOffset="30">11039 12324 208 0,'0'3'79'0,"3"2"-42"0,0 3-41 0,0-3 13 16,0-2 8-16,0 0 6 15,3-1-3-15,0-2-1 16,0 0-11-16,3-2-3 0,0-1-1 16,-3-2 0-16,-1 0 0 15,-2-6-5-15,0 0-1 16,-3-5-4-16,-3 6-1 16,0 2-5-16,-2 0-3 15,-4 8 6-15,-3 3 3 16,0 7 1-16,0 3 4 0,3 3 0 15,6-2 3 1,0 1 10-16,6 1 4 0,0-2-5 16,3-1-4-16,0 0-2 15,3-2-1 1,3-1-2-16,0-2-2 0,-1-3-43 16,-2-2-21-16,3-3-41 15</inkml:trace>
  <inkml:trace contextRef="#ctx0" brushRef="#br0" timeOffset="31">11206 12345 160 0,'0'0'60'0,"0"3"-32"0,12 0-20 15,-7-1 18-15,1-2 0 0,3 0 4 16,0 0-10-16,3-2-4 15,0-1-9-15,3 0-5 0,-3-7 1 16,0-1-2-16,-3-2 2 16,-3-3 0-16,0 6 1 15,-6 2-2-15,-3 0-2 16,-3 2-2-16,-3 4 1 16,-3 7 1-16,0 0 0 15,-6 9-5-15,3-1 1 16,0 3 2-16,0-3 1 15,4 3 3-15,2 0 1 0,9 0-1 16,0-3 1 0,6-3-2-16,3 1 2 0,-1-3-2 15,4 0 2-15,0-3-15 16,0-2-5-16,0-1-53 16,6-4-61-1,-3-4 33-15</inkml:trace>
  <inkml:trace contextRef="#ctx0" brushRef="#br0" timeOffset="32">11399 12213 136 0,'3'-5'52'0,"0"8"-28"0,0-3-24 0,-3 0 13 15,3 5 6-15,0 8 6 16,0 0 0-16,-3 8 0 15,3 1-14-15,-3-4 0 0,6 3 0 16,-3-5-4-16,0-3-2 16,-6-2 0-16,6-3-1 15,-6-3 2-15,6-2 3 16,-6-3 2-16,3-3 3 16,0-2-9-16,3-3-3 15,3-13-4-15,3 2 0 16,3-2 2-16,0 3 0 15,-1 2-3-15,1 3 0 16,3 2-1-16,-3 6 0 0,3 5 5 16,-3 2 3-16,0 9 5 15,0 5 5-15,-3 0-6 16,0-1-2-16,0 7-3 16,2-1-3-16,-2-3-2 15,-3 1 1-15,0-3-19 16,0 5-101-1</inkml:trace>
  <inkml:trace contextRef="#ctx0" brushRef="#br0" timeOffset="33">8952 12597 128 0,'-3'-3'49'0,"3"6"-26"0,0-1-27 16,-3 6 8-1,-3 3 0-15,-2 2 9 16,-1 8 6-16,-3 6 0 16,0-1 0-16,-3 3-10 15,0 3-3-15,-3 0 0 0,0 0 3 0,-5-1 2 16,-1-1-1-16,0-1 1 15,-3 2-2-15,0 4 2 16,-2-1-2-16,-1 11 0 16,0-3-1-16,0 1 0 15,-5-1-2-15,2 3-1 16,0-5-1-16,0-6 2 16,4 1-1-16,-4-1 2 15,0 3-2-15,0 0 2 16,1 11-2-16,-1-3 0 15,3 0-1-15,0 5 2 16,3 0-3-16,4-10 0 16,2-3 1-16,3-5 0 15,3-3-2-15,3-5 1 0,3-3-2 16,0-3 2 0,3-2-2-16,0-5 2 0,3-3-2 15,0 0 2-15,1-3-7 16,-1-2-1-16,3-3-23 15,0 0-8-15,0-3-20 16,0-2-5-16,3-3-35 16</inkml:trace>
  <inkml:trace contextRef="#ctx0" brushRef="#br0" timeOffset="34">8080 13679 152 0,'-3'-13'57'0,"3"-6"-30"0,-3 9-18 0,3 7 14 15,0 3-2-15,0 0 4 16,-3 11-10 0,0 2-7-16,0 3-1 0,0 7 2 15,0 7 1-15,-3 1 4 16,1 1-1-16,-1 2 0 16,3-2-3-16,-3 0 1 15,6-6-6-15,0-2-3 16,0-5 5-16,0-3 3 15,3-6 1-15,3-4 1 16,5-9-4-16,7-5 0 16,6-5-5-16,3-3-2 0,0 3 0 15,-1-1-1-15,4 4-20 16,-3 2-9-16,0 3-58 16,0-3-68-1,-7-11 40-15</inkml:trace>
  <inkml:trace contextRef="#ctx0" brushRef="#br0" timeOffset="35">11849 12356 132 0,'-6'-5'52'0,"9"2"-28"0,-3 3-26 0,0 0 11 15</inkml:trace>
  <inkml:trace contextRef="#ctx0" brushRef="#br0" timeOffset="36">11863 12345 249 0,'18'0'28'15,"0"-2"-13"-15,3-1-2 0,-3 1-2 16,3 2-4-16,3-3 1 16,2 3-3-16,4 0 2 15,3 0-4-15,3 0 0 16,2 3-1-16,4-3 1 16,9 0 2-16,-1 2 2 15,-2 1-3-15,5-1-1 0,-2 1 1 16,0-3 0-1,5 0-2-15,-2 0-2 0,5 0 1 16,-2-3 1-16,-1 1 3 16,7 2 2-16,-4 0-1 15,1 0-1-15,2-3-3 16,7 1-2-16,-4 2 1 16,4-3-1-16,-1 0-3 15,1-5 2-15,-1 0 1 16,1 3 2-16,2-3-1 15,-2 5-1-15,2 1 1 16,-3-1-1-16,1 1 0 16,-1 2 0-16,1 0 0 15,-1-3 2-15,1 3-3 16,-1-3-2-16,-5 3 2 0,-1-5 0 16,-2 5 3-16,-1 3 3 15,1 5-2-15,-1-3-2 16,-2 0-3-16,2 6 1 15,-2-6-1-15,2 0 0 16,1 1 2-16,0-1 2 16,-4 0-1-16,-2 3-1 15,-4 0-2-15,7 0 1 16,-7 0 5-16,-2 0 2 16,3 0 0-16,-4 2-1 15,-2 1-3-15,3 7 1 16,-1-2-4-16,-2 3 0 0,-6-1 1 15,-1-2 2-15,1 0-3 16,-3 0-2-16,-1 0 2 16,-5 2 2-16,-3 1-2 15,-3 2 0-15,0 8-1 16,-4 6-2-16,-2-1 3 16,0-2 2-16,-3 2 0 15,0 3 2-15,-3 0-4 16,0-2 0-16,0 2-1 15,-3 2 0-15,-1 1 2 16,1 10 0-16,-3-2 0 16,0 0 0-16,-3-3 0 15,0 2 0-15,-3-2-3 16,0-3 2-16,0 1 7 16,0-3 6-16,3 4-2 0,0 4 0 15,3 2-6-15,-3-7-1 16,6-6-1-16,0-8 1 15,3 0-2-15,-3-5 2 16,0-6 4-16,-3-4 4 16,0-4 2-16,-3-5 3 15,0 1-5-15,-3-6 1 16,0 0-7-16,0 0-3 16,0 0 1-16,0 0 0 15,0 0-1-15,0 0-2 16,0 0 1-16,0 0-1 0,0 0-3 15,0 0 0-15,0 0 2 16,0 0 2-16,0 0-2 16,0 0 0-16,0-3-8 15,0-2-4-15,0-1-4 16,3-1-3-16,0-7 9 16,0 1 4-16,2-8 0 15,1-11 2-15,3 6 3 16,-3 2 3-16,0 3 0 15,0 2 2-15,-3 3-2 16,0 3-1-16,-3 3-2 16,3 2 1-16,0 0 3 15,-3 5 1-15,0 0-8 0,0 3-2 16,0 8 4-16,0 6 1 16,-3 12-1-16,-3 8 0 15,0 3 2-15,-3 3 2 16,-6-3-2-16,1 5 0 15,-4-7 3-15,3-6 1 16,3-8-4-16,0-5 1 16,3-3 9-16,0-5 5 15,-3-5 0-15,-3-3 0 16,-3-8-2-16,-2-8 0 16,-1-3-6-16,0 1-4 15,3-1 1-15,-3 1 0 16,3 2-1-16,4 3 1 0,-4 0-4 15,12 2-2-15,0 3-1 16,3 5 0-16,3 3-35 16,0 0-14-16,9 14-59 15,6-4-48 1,-12-2 63-16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2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12236 7496 220 0,'-3'2'85'0,"3"1"-46"0,0 0-35 0,0 2 19 16,3 3 0-16,-3 8 3 16,0 8-7-16,0 2-1 15,0 3-11-15,0 3-2 0,0-3-1 16,0-3-5-16,0 1 1 16,0-3-2-16,0-6-2 15,0-2-28-15,0-5-12 0,0-11-56 16,0-3-44-1,-3-2 58 1</inkml:trace>
  <inkml:trace contextRef="#ctx0" brushRef="#br0" timeOffset="1">12164 7662 264 0,'-3'-2'101'0,"6"2"-54"0,0 0-46 16,-3 0 19-16,6 0-7 15,3-3 2-15,6 3-10 16,3 0-3-16,0 0-2 16,2 3 0-16,13-3 0 0,-6 0-25 15,0 0-10-15,-3-3-86 16</inkml:trace>
  <inkml:trace contextRef="#ctx0" brushRef="#br0" timeOffset="2">12417 7517 228 0,'-3'2'88'0,"3"4"-48"0,3-1-45 0,0 3 15 16,-3 5 7-16,3 6 6 15,0 2-5-15,0 3 0 16,-3 0-11-16,0-1-2 0,0-1 1 15,0-4-3-15,0 1-2 16,0-9 0-16,0-2 1 0,0-3-1 16,3 1 2-1,-3-6 0-15,3-3 1 0,0-2-5 16,3-3-1-16,0 0-2 16,3-3 3-16,0 3-2 15,0 3 1-15,0 0 2 16,8 5-3-1,1 0 2-15,-3 5 1 16,0 0 2-16,-3 3 1 16,-3 3 1-16,0-3-2 15,-3-3 1-15,0 0-15 0,0 1-5 16,0-4-35-16,0-2-14 16,3-2-41-1</inkml:trace>
  <inkml:trace contextRef="#ctx0" brushRef="#br0" timeOffset="3">12733 7662 224 0,'-6'0'85'0,"6"0"-46"0,-6 0-24 0,3 3 24 16,-3 0-15-16,-3 2-1 15,0 3-11-15,0 0-3 16,0 2-5-16,0 4-5 0,3 1 0 15,0-1 1-15,3-1 0 0,3 0-3 16,3-2 2-16,3-3 1 16,0-3 2-16,3-2-3 15,0-3 0 1,0-3-4-16,-3-2-1 0,0-1 3 16,-3-2 3-16,0 1 1 15,-3-1-1-15,0 2 1 16,0 1 1-16,0 2-1 15,0 1 2-15,0 2-4 16,0 0-2-16,3 5 2 16,0 3 2-16,3 0 0 15,0 0-1-15,0 5 1 16,0-2 1-16,-1-1-6 16,1-2-1-16,0-3-38 0,3-2-14 15,-6-8-55 1</inkml:trace>
  <inkml:trace contextRef="#ctx0" brushRef="#br0" timeOffset="4">12849 7673 196 0,'0'0'74'0,"0"0"-40"0,3 5-31 0,0 1 15 15,-3-1 6-15,0 3 5 16,0 2-4-16,3 6-1 15,0-3-13-15,-3-2-2 0,0 0-2 16,0-3-3-16,0-1-1 0,0-1-1 16,0-6 1-1,0 0-2-15,0 0 2 0,0 0-2 16,3-3 2-16,0-2-7 16,3-3-1-16,-1 0-1 15,4-3 2-15,0 1-1 16,0 2 4-16,0-3 0 15,0 6 3-15,0 2 1 16,3 3 1-16,3 6 4 16,-3 4 3-1,-3 1-2-15,0-1 2 0,-3 1-6 16,0 0-1-16,-1 4-2 16,-2-1-2-16,0-4-41 15,0-2-18-15,0-3-69 16</inkml:trace>
  <inkml:trace contextRef="#ctx0" brushRef="#br0" timeOffset="5">13167 7797 292 0,'-3'8'110'0,"6"11"-60"0,-3 12-58 0,0-20 18 16,0 0-5-16,-3-1 4 15,-3 3-15-15,0-2-8 0,-3 0-112 16,0-3-51-16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2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5464 144 0,'0'-3'55'0,"-3"3"-30"0,3-3-16 0,0 3 14 16,0 0-2-16,3 0 2 15,-3 0-4-15,0 0-2 16,0 0-9-16,0 0-1 0,0 0 3 16,0 0-2-16,0 0 3 15,0 0-4-15,6 6 12 16,-3 2 2-1,0 2-8-15,0 3-3 16,0 1-4-16,0 2-1 16,0 10 3-16,0-2 3 15,-1 0-6-15,1-3-1 16,0-3-2-16,0 3 1 0,-3-2-2 16,0-3-1-16,0-3 5 15,0 0 1-15,0-5-5 16,3 0-2-1,-3 0 2-15,0-3 1 0,0-2 0 16,0 0-2-16,0-3 3 16,0 0 0-16,0 0-1 15,0 0-2-15,0 0-2 16,0 0 1-16,0 0 1 16,0-3 0-16,0-2 0 15,0-1 2-15,-3-1-1 16,3-1-1-16,0 0-2 0,3-6 1 15,-3 1 1-15,3-3 2 16,0-5-1-16,3 3 2 16,0-1-4-16,0 3-2 15,0 0 2-15,0 3 0 16,0 0-2-16,0 0 0 16,0 2 2-16,0 1 0 15,0 2-2-15,0 2 2 16,0 1 1-16,0 2 0 15,-3 1-3-15,6 2 2 16,0 5 3-16,2 0 1 16,-2 3-4-16,-3 3 1 15,0 7 4-15,0 6 5 16,0 0-3-16,-3 0 2 16,0-3-5-16,-3-3 0 0,-3-2-1 15,6-2-2-15,-3-4 1 16,0-2 1-16,0 0 1 15,0-3 1-15,3 1 0 16,-3-6 2-16,0 0-3 16,0 0-2-16,0-3-7 15,0 0 3 1,0 1 3-16,0-4 1 16,0-2-1-16,0 0-2 15,3-7 1-15,0-7-4 16,0 4 1-16,3 2 0 0,0 0-1 15,0 3 4 1,0 2 2-16,0 1-2 0,0 2 0 16,0 3-1-16,0 2-2 15,-3 0 3-15,3 3 2 16,0 3 0-16,0 0-1 16,0 7 1-16,-1 1 1 15,-2 7-1-15,0 1-1 16,0 2 1-16,0-3-1 15,0-2 0-15,0 0 0 16,0-3 0-16,0 1 0 16,0-6-5-16,3 0-1 15,-3-3-19-15,3 0-9 0,0-5-31 16,-6 0-13 0,6-5-30-16</inkml:trace>
  <inkml:trace contextRef="#ctx0" brushRef="#br0" timeOffset="1">10080 5527 200 0,'-2'-2'77'0,"4"2"-42"0,-2 0-26 15,0 0 19-15,0 0-12 16,0 2-4-16,0 3-5 0,0 3 0 15,0 3-4-15,0 10 0 0,3 3 3 16,-3 0-1-16,9 0 2 16,0-1-4-16,0-1-2 15,0-1 0-15,0-5 1 16,3-3-3-16,3-3 0 16,-3-4 3-16,0-6 1 15,0 0-1-15,-3-6 1 16,-1-2 0-16,1-2 1 15,-3-6-2-15,0-5-2 16,-3-6 1-16,0 6-1 16,-3 3-3-16,0 2 2 15,0 3 3-15,0 2 1 16,0 6-1-16,0-1-2 16,0 4-2-16,0 2-1 0,0 8 4 15,0 8 1-15,0 2 0 16,0 1 1-16,3 4-2 15,0-1-1-15,3 1-2 16,0-4 1-16,6 2 3 16,-3-2-6-1,3-14-30 1,0-2-11-16,0-6-67 16</inkml:trace>
  <inkml:trace contextRef="#ctx0" brushRef="#br0" timeOffset="2">10387 5308 200 0,'-3'-8'74'0,"3"8"-40"0,0-3-27 0,0 3 18 16,0 0-7-16,0 0 7 15,3 8-10 1,3 13-8-16,0 3 0 0,0 5 2 16,0 5 4-16,0 11 2 15,-3 3-2-15,0-3 2 16,3-5-6-16,0-3-3 16,0-8-3-16,0-3-3 0,-3-5 1 15,0-5-1-15,0-2-18 16,0-7-5-16,-1-4-27 15,1-6-10-15,0-7-50 16</inkml:trace>
  <inkml:trace contextRef="#ctx0" brushRef="#br0" timeOffset="3">10625 5231 212 0,'-6'-3'79'0,"9"3"-42"0,-6 3-41 0,3-3 15 15,0 5-4-15,0 3 3 16,3 5 6-16,0 6 2 16,0 10-9-16,0 3 8 0,0 5 3 15,-3 5-8-15,0 8-4 16,0-2-1-16,3-6 0 15,-3-2-6-15,3-8-2 16,0-6-3-16,3-5 0 16,-3-5-39-16,0-13-100 31</inkml:trace>
  <inkml:trace contextRef="#ctx0" brushRef="#br0" timeOffset="4">10482 5493 264 0,'-9'-3'101'0,"9"3"-54"0,0 0-39 16,0 0 24-16</inkml:trace>
  <inkml:trace contextRef="#ctx0" brushRef="#br0" timeOffset="5">10494 5490 486 0,'24'0'25'0,"0"0"-14"16,3-3-8-16,2 1-4 0,10-1 3 15,-3 1 1-15,-3-1-8 0,-1 0-2 16,-2-2-45-16,-3 0-20 16,-3 2-56-1</inkml:trace>
  <inkml:trace contextRef="#ctx0" brushRef="#br0" timeOffset="6">11012 5675 232 0,'-15'14'88'0,"15"-7"-48"0,0 12-25 0,0-8 26 0,-3 2-9 15,-6 3 1-15,-3 5-16 16,-2 0-8-16,-1-2-5 16,-6-1-50-16,6 1-21 0</inkml:trace>
  <inkml:trace contextRef="#ctx0" brushRef="#br0" timeOffset="7">12575 5551 184 0,'-3'0'68'0,"3"-3"-36"0,12 1-22 0,-15 2 17 15,0-3-4-15,-6 0 0 16,0 1-1-16,-3-1 1 16,-3 0-13-16,0 3 5 0,-6 3 3 15,-5 2-8-15,-4 3-1 16,3 8-5-16,0 8-3 16,4 0-3-16,5 0 1 15,3-1-1-15,6 1 0 16,3-3 0-16,6 3-2 15,9-3 3-15,6-2 0 0,3-6 1 16,-1-8 2-16,1-5-1 16,0-5 2-16,0-3-2 15,0-5 2-15,-3-8 0 16,0-6 3-16,2-4-3 16,1-1 0-16,-12-3-1 15,-3 1-2-15,-3 0 1 16,0-6 1-16,-3 3 1 15,0 3 1-15,0-1-5 16,-6 9 1-16,3 2 0 16,1 5 2-16,2 6-1 15,0 0 2-15,0 5 0 16,0 3 1-16,0 2-5 0,3 3-1 16,0 8 1-16,3 8 0 15,0 8 3-15,3 5 1 16,-1 5 3-16,4 8 1 15,0 6-1-15,3 0-1 16,3-6-3-16,0-2-2 16,-3-8 1-16,0-6-1 15,-3-5 0-15,0-2 0 16,0-9-22-16,0-2-10 16,-1-3-42-16,1-10-15 15,0-5-24-15</inkml:trace>
  <inkml:trace contextRef="#ctx0" brushRef="#br0" timeOffset="8">12721 5498 268 0,'-6'-3'101'0,"6"6"-54"0,3 2-59 16,-3 1 15-16,0 2 12 15,0 2 10-15,0 3 1 16,-3 11-1-16,0 3-13 15,3-4-8-15,0-1 0 0,0-4-5 16,0-2 0-16,0 0-23 16,3-6-12-16,0-2-173 31,-3-10 72-31</inkml:trace>
  <inkml:trace contextRef="#ctx0" brushRef="#br0" timeOffset="9">12667 5376 272 0,'-12'-2'101'0,"12"2"-54"0,0-14-64 0,0 12 14 16</inkml:trace>
  <inkml:trace contextRef="#ctx0" brushRef="#br0" timeOffset="10">12658 5355 353 0,'3'0'-48'15</inkml:trace>
  <inkml:trace contextRef="#ctx0" brushRef="#br0" timeOffset="11">12765 5437 200 0,'6'13'77'0,"12"1"-42"0,9 12-26 16,-18-13 19-16,0 3-3 16,0 5 2-16,3 3-9 15,0 0 0-15,-1-3-11 16,1-2 0-16,-3-3 0 0,3-6-1 15,-3-2 1-15,3-8 2 16,-3-3 5-16,0-7-2 16,6-6 3-16,-3-3-4 15,-3-2 1-15,0 0-5 16,-3 0-2-16,-1 0 4 0,1 2 2 16,-3 3-9-16,0 3 0 15,0 3-2-15,-3 2 2 16,0 0-10-16,0 2-2 15,0 4-26-15,0 2-11 16,9 5-36-16,0 3-14 16,0 0-11-1</inkml:trace>
  <inkml:trace contextRef="#ctx0" brushRef="#br0" timeOffset="12">13173 5686 164 0,'3'5'63'0,"0"3"-34"0,3 5-8 16,-3-7 22-16,0 4 5 15,0 3 3-15,-3 11-19 16,-3-3-8-16,-6 3-15 16,-3 0-6-16,0 0 0 0,-3-3-33 15,3 0-12-15</inkml:trace>
  <inkml:trace contextRef="#ctx0" brushRef="#br0" timeOffset="13">14926 5506 196 0,'0'-3'74'0,"0"6"-40"0,3 0-33 0,-3-3 16 15,3 5 2-15,0 3 5 16,0 5-8-16,0 6-4 16,0 7-7-16,-3 1 5 0,0-4 5 0,0-1-3 15,0-4-2-15,0-2-5 16,0-3-2-16,0-2 1 16,0-3 0-16,0-3 0 15,0-5 0-15,0 0-2 16,0 0-2-16,0-3 3 15,0-5 2-15,3 0-4 16,0-10-1-16,0-3-2 16,3 0 0-16,0-1 2 15,3 4 2-15,0 2-6 16,0 3 1-16,0 5-1 16,0 3 2-16,0 2 1 15,0 6 1-15,-4 2 4 16,1 8 2-16,-3 3 2 15,0 0 0-15,-3-3-2 0,0 0-1 16,0-2-3-16,3-3-2 16,-3-3 1-16,0-5-1 15,9-10 0 1,6-6 0-16,-3-3 0 16,3 1 0-16,0 2 0 15,-3 2-3-15,0 4 2 16,3-1-1-16,-4 6 0 15,4 5 0-15,0 3 0 16,-3 2 4-16,0 8 1 16,-3 3 1-16,0 3 2 15,-3-4-3-15,0 1 0 0,3 0-3 16,0-3-3-16,-3-2-3 16,0-3 1-16,0-3-24 15,2 1-10-15,4-4-16 16,-3-2-5-16,0-2-43 15</inkml:trace>
  <inkml:trace contextRef="#ctx0" brushRef="#br0" timeOffset="14">15435 5514 228 0,'-3'-3'88'0,"0"6"-48"0,-3 0-31 0,3 2 22 16,0 0-15-1,-2 3-1-15,2 3-3 0,0 12 0 16,0 4-6-16,0-1-4 0,3-2 1 16,3 0-4-16,3-3 0 15,2-2-4-15,4-3 1 16,3-3 4-16,0-5 4 16,3-6 3-16,3-4 3 15,-3-9 1-15,-3-2 3 16,-4-8-1-16,-5-3 0 15,-6 0-3-15,-8 0-1 16,-1 1-1-16,-3 1 2 16,0 4-10-16,0 2-4 15,0 5 2-15,0 3 0 16,0 3-12-16,3 3-3 16,0 2-18-16,6 0-7 0,3 0-22 15,0 0-8-15,9 0-32 16</inkml:trace>
  <inkml:trace contextRef="#ctx0" brushRef="#br0" timeOffset="15">15831 5495 220 0,'-6'-5'82'0,"6"5"-44"0,-6-5-25 0,3 5 22 15,0 0-9-15,-3 0-3 16,-6 0-11-16,-2 2-3 16,-4 4-5-16,0 2-3 0,0 2 0 15,0 6-1-15,3 8 2 16,0 5-3-16,6-2-2 16,4 2-1-16,5-3 3 15,3 1-2-15,2-6-1 16,4-3 3-16,6-5 0 15,3-5 1-15,0-5 2 16,0-6 1-16,0-7 1 16,0-6 0-16,-4-13 0 15,-2 0 0-15,-3-8 0 0,-3-3-2 16,-3-2 1-16,-3-6-4 16,-3 3 0-16,0 3 1 15,0 7 0-15,0 6 2 16,0 8 1-16,0 5-1 15,0 6 1-15,0 4-4 16,0 9-2-16,0 5 2 16,3 16 2-16,0 2 2 15,3 3 1-15,0 6-2 16,3 2-2-16,3 8 1 16,0-6 1-16,0-4-6 15,3-6 1-15,0-5-28 16,0-6-11-16,0-5-37 0,0-7-14 15,-3-6 2 1</inkml:trace>
  <inkml:trace contextRef="#ctx0" brushRef="#br0" timeOffset="16">15974 5540 228 0,'-18'8'85'0,"18"0"-46"0,-3 19-35 0,3-11 21 15,0 5-3-15,3-3 2 16,6 1-11-16,0-1-3 16,6 1-6-16,0-3-3 0,0-6 0 15,0-2-1-15,0-5 0 0,2-6 4 16,1-7 2-16,0-6-2 16,-6-8-1-16,0-2-1 15,-3 2-2-15,0 0 1 16,-3 3 1-16,0 2 1 15,-6 6 1-15,0 2 0 16,3 6 0-16,-3 2-5 16,0 9 1-16,3 2 4 15,3 13 2-15,-3 3-2 16,5-1-1-16,1 1-3 16,3 0-1-16,0-3 3 15,-3-5 1-15,0-3-6 16,0-2-2-16,0-6-31 0,0-2-12 15,0-8-28-15,0-6-12 16,0-10-6 0</inkml:trace>
  <inkml:trace contextRef="#ctx0" brushRef="#br0" timeOffset="17">16269 5286 228 0,'-6'-2'88'0,"6"2"-48"0,3 2-47 0,-3 4 16 16,3-1 5-16,0 3 8 16,-3 16-5-16,3 2 1 15,0 6-11-15,3 8-2 0,0 10-1 16,0 0-2-16,0-5-2 16,2-3 1-16,1-4 1 0,0-1-6 15,0-8 1-15,0-8-52 16,3-13-23-16,6-8-29 15</inkml:trace>
  <inkml:trace contextRef="#ctx0" brushRef="#br0" timeOffset="18">16501 5530 228 0,'-9'2'88'0,"9"6"-48"0,-18 3-42 15,15-3 17-15,0 13 9 16,0 3 7-16,0 2-12 16,9 1-3-16,0-1-10 0,3-2-2 0,0-5 2 15,3-1-5-15,0-7-1 16,3-3 4-16,0-6 2 16,-4-7 0-16,4-6-1 15,-3-2-6-15,0-5-1 16,-6-11-2-16,0-1 3 15,-3 4 0-15,0 5 1 16,-3 2 0-16,0 6 2 16,3 5-3-16,-3 3-2 15,0 5 2-15,0 2 2 16,0 9 2-16,3 8 3 16,-3 2-1-16,6 0 0 15,-3 0-6-15,6 0-1 16,3-5 1-16,0 0 2 0,0-5-29 15,-1-3-13 1,4-6-61-16,3-4-53 16,0-4 53-16</inkml:trace>
  <inkml:trace contextRef="#ctx0" brushRef="#br0" timeOffset="19">16927 5493 292 0,'-27'-8'110'0,"15"10"-60"0,-3-2-43 16,9 3 23-16,-3 0-7 0,-3 2-2 16,-3 3-11-16,0 3-4 15,4-1-4-15,2 3-6 0,3 3-2 16,6 8 0-16,9-3 4 16,3 0 1-16,8 1 1 15,-2-1-3-15,6 3 2 16,-3-3 1-16,-6 3 2 15,-6-3 12-15,-3-3 8 16,-15 3 0-16,-6-5 1 16,-9 0-19-16,-3-3-9 15,0-2-42-15,-2-3-20 16</inkml:trace>
  <inkml:trace contextRef="#ctx0" brushRef="#br0" timeOffset="20">9944 6596 200 0,'3'-8'74'0,"-3"5"-40"0,-6 1-24 0,3 2 17 16,-3 0-2-16,-3 0 2 16,0 0-9-16,-3 2 0 15,-6 4-11-15,-3 2 0 0,0 2 0 16,1 6-3-16,-1 5-3 0,3 3-3 15,0 0 1-15,9 5-4 16,6 0 1-16,3 0 2 16,9-2 1-16,6-6-2 15,3-5 0-15,0-6 2 16,-1-4 2-16,-2-6-2 16,3-8 0-16,-3-3-1 15,0-2 0-15,-3-3 2 16,-3 0 2-16,-3-2-1 15,0-4 2-15,-3 1-4 16,-3 5 0-16,0 3 5 16,0 3 5-16,0 2-1 15,0 2 3-15,0 4-4 16,0 10-2-16,3 5 0 16,0 0-1-16,3 3-2 0,0 3-2 15,2-1-4-15,4 1 0 16,0-1-11-16,0-5-6 15,0-2-32-15,6-6-14 16,9-5-40 0</inkml:trace>
  <inkml:trace contextRef="#ctx0" brushRef="#br0" timeOffset="21">10244 6620 260 0,'-12'-8'99'0,"9"8"-54"0,-12-5-33 16,9 5 24-16,-2 5-13 16,-4 0-3-16,-6 3-11 15,-6 3-6-15,3 10-2 16,0 3-4-16,3 0 2 0,7 5-4 16,2 0 1-16,6 0 0 15,9 0 2-15,5-5 1 16,4 0 1-16,3-11-3 15,3-5 0-15,6-6 2 16,-6-4 0-16,3-9 1 16,-7-5 0-16,1-2 0 15,-3-9 2-15,-3-4 1 16,-6-4 1-16,0-5-2 16,-9-10-2-16,-3 3-2 0,0 2 1 15,0 5 3-15,0 6 1 16,0 7-1-16,3 6-2 15,0 5 1-15,0 8 1 16,0 5-1-16,0 11-1 16,3 8-2-16,3 13 1 15,0 6 1-15,3 2 0 16,3 0 0-16,0-3 0 16,3-2-3-16,0-3 0 15,0-5-25-15,3-6-9 16,0-4-36-16,5-6-14 15,1-3-9-15</inkml:trace>
  <inkml:trace contextRef="#ctx0" brushRef="#br0" timeOffset="22">10554 6628 252 0,'-24'-8'96'0,"9"3"-52"0,0 5-32 16,9 0 24-16,-3 0-8 15,-6 5-2-15,1 0-17 16,-4 3-5-16,3 3-3 16,0 7-1-16,3 3 2 0,0 1-6 15,6-1 1-15,3 3-1 16,6-3-1-16,3-3 1 16,3 1 3-16,3-9 0 15,3-4 3-15,0-6-1 0,0-6 2 16,-1-4 0-16,1-6 1 15,0-5-2-15,-3-6 1 16,-3-2 0-16,-3-3 1 16,-3-10-5-16,-6 0 1 15,0-1-2-15,0 4 0 16,-3 4 2-16,0 6 0 16,0 5 0-16,3 6 2 15,0 2-3-15,0 5 0 16,0 3-1-16,0 3-2 15,3 5 0-15,0 11 3 16,3 5 2-16,3 10 2 16,0 14 1-16,0 2 2 0,3 6-1 15,0-3 2-15,0-3-2 16,3-2 0 0,3-3-3-16,-3-5 1 0,0-6-4 15,-1-5-2-15,1-5-29 16,3-8-14-16,-3-8-69 15,0-3-52 1</inkml:trace>
  <inkml:trace contextRef="#ctx0" brushRef="#br0" timeOffset="23">10825 6792 260 0,'9'18'96'0,"-3"-4"-52"0,-1 7-34 0,-2-11 23 16,-3 1-9-16,-3 2 0 15,-2 6-22-15,-4 2-8 16,0 0-130-16,-12-5-57 15</inkml:trace>
  <inkml:trace contextRef="#ctx0" brushRef="#br0" timeOffset="24">12450 6522 188 0,'-6'-19'71'0,"6"19"-38"0,-6-2-21 16,3 2 19-16,-3-3 6 15,0 6 4-15,-6-1-10 16,-6 9-4-16,-3 0-16 16,1-1-4-16,2 1-1 0,3-1-8 15,3 1 0-15,3-3 0 16,6 2 1-16,6-2-4 16,12 3-1-16,9 0 0 15,0 2 4-15,2 5-1 16,-2 1-1-16,-3-1 7 0,-3-2 5 15,-6 0 11-15,-6-3 8 16,-3 1-3-16,-3-4 0 16,-6 1-11-16,-3-3-5 15,-9-3-5-15,-3 0 0 16,0-2-7-16,3-3 1 16,4 0-21-16,-1-3-9 15,6 1-27-15,3-1-12 16,3 0-147-1,24-13 117 1</inkml:trace>
  <inkml:trace contextRef="#ctx0" brushRef="#br0" timeOffset="25">12622 6570 216 0,'-5'-3'82'0,"5"3"-44"0,-3 0-31 16,3 0 18-16,0 0 2 15,0 0 4-15,0 3-4 16,-3 2-2-16,0 3-13 16,3 2-10-16,0 6-2 0,0 11 0 15,3-3 0-15,3-1 0 16,-1-1 2-16,4-4-3 16,3-2-2-16,3-3 2 15,0-2 2-15,3-6 0 0,0-5-1 16,-3-3 1-16,0-2 1 15,-1-11-1 1,1 0-1-16,-3-2 1 0,-3-3-1 16,-3 5 0-16,0 0 0 15,-3 3 4-15,0 2 5 16,0 3-3-16,0 3 2 16,-3 2-3-16,-3 6 2 15,6 2-4-15,0 6 0 16,0 5-3-16,6 0-1 15,0-1 1-15,0 1 2 16,3 0-3-16,0 0 0 16,-1-3-12-16,1-2-7 15,0-3-33-15,0-6-14 0,3-4-58 16</inkml:trace>
  <inkml:trace contextRef="#ctx0" brushRef="#br0" timeOffset="26">13021 6300 236 0,'0'5'90'0,"0"3"-48"0,0 10-34 16,6-2 21-16,0 8-4 0,-3 16 2 15,0 0-4-15,0-1-2 16,0 1-11-16,0 0-6 0,0-3-1 16,0-8-2-16,-3-5 2 15,0-6 0-15,0-2 1 16,0-3-2-16,0-5-2 16,0 0 1-16,0-11-8 15,3-7-3 1,0-1 3-16,0-2 4 15,0-3 0-15,3 0-1 16,0 0 0-16,3 1 0 16,3 1 0-16,3 4 3 15,2 2 0-15,4 0 1 0,0 5-3 16,6 1 2 0,-3 2 5-16,0 7 2 0,-7 4 13 15,1 5 7-15,-3 2 2 16,-6 4 1-16,-3-4-10 15,-6-2-1-15,-6 0-2 16,-6 0-1-16,-9-3-5 16,-2-2-2-16,-7-3-6 15,0-3-4-15,0-3-15 16,0-2-4-16,-2-5-27 16,2 0-9-16,6 0-47 15,6-6-19-15,6 0 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26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9566 7250 144 0,'-3'-3'55'0,"3"6"-30"0,0-3-12 0,0 0 19 16,3 2-7-16,0 6 0 15,0 0-8-15,-1 3 0 16,1 5-10-16,0 15 7 0,-3 1 3 16,0 0-3-16,0 0 2 15,3-3-3-15,-3 2 2 16,0-4-10-16,3-1-3 15,0-2 0-15,0-5 1 16,-3-3-17-16,6-6-7 16,0-2-41-16,-3 0-15 15</inkml:trace>
  <inkml:trace contextRef="#ctx0" brushRef="#br0" timeOffset="1">9685 7480 176 0,'-6'-3'68'0,"9"6"-36"0,-3-3-31 16,0 0 14-16,0 5-6 16,6 0 0-16,-3 1-1 15,3-1 2-15,-1 0-5 16,4 1-3-16,0-1 1 0,0 0 0 15,0-2 1-15,3-3 0 0,-3 0 2 16,0-3-1-16,0 0 0 16,-3-2-1-16,0-3 0 15,-3 0-2-15,-3-2-2 16,0 2-4-16,-3 0-2 16,-3 0 5-16,0 3 5 15,-3 2-2-15,-3 0-1 16,0 3 4-16,0 6 1 15,0-1-2-15,-3 3-1 16,1 2 1-16,2 1 0 16,3 0 2-16,0 2 1 15,6 5-3-15,6 1-3 16,3-3 0-16,3 0-1 0,0-1 2 16,3-1 1-1,-1-4-8-15,4-2-4 0,-3-2-35 16,0-1-16-16,0-3-40 15</inkml:trace>
  <inkml:trace contextRef="#ctx0" brushRef="#br0" timeOffset="2">9902 7456 176 0,'-3'0'68'0,"0"0"-36"0,-3 0-22 0,6 3 20 0,-3-1-9 15,-6-2-2 1,0 3-7-16,-3 0-2 0,0 2-6 15,3 0-5-15,3 0-2 0,3 3-1 16,6 0 0-16,6 0 0 16,3 3 3-16,0-1 0 15,0 6 3-15,0-2 1 16,-3 4 1-16,0-5 4 16,-6 0 5-16,-3-2-1 15,0-3 1-15,-3 0-7 16,0-3-2-16,0 1-20 15,-3-4-7-15,-3-2-26 16,3 0-9-16</inkml:trace>
  <inkml:trace contextRef="#ctx0" brushRef="#br0" timeOffset="3">10006 7464 228 0,'-9'-3'85'0,"6"1"-46"0,0 2-32 0,0 2 20 15,0-2-5-15,-3 3 1 16,0 0-14-16,0 2-8 0,3 0-1 16,0 0-3-16,3 1 1 15,6 2 0-15,0 0-2 16,3 2 3-16,0 1 2 0,0 5 6 15,-3-3 4-15,-6 5 13 16,-3-2-6 0,-3 0-2-16,-3-3-7 15,-3-2-4-15,0 0-5 16,1-4-2-16,-1-1-17 16,3-4-7-16,3 1-25 15,0-3-7-15,6-3-58 16</inkml:trace>
  <inkml:trace contextRef="#ctx0" brushRef="#br0" timeOffset="4">10226 7292 208 0,'0'5'77'0,"0"3"-42"0,3 5-28 0,-3-5 18 16,3 13-7-16,0 6 0 16,0 2 1-16,0 3 2 0,-3 2-11 15,0 3-6-15,0-2 0 0,0-4-3 16,0-2-1-16,0-2-8 15,0-3-3-15,0-6-34 16,-3-4-13-16,0-7-47 16</inkml:trace>
  <inkml:trace contextRef="#ctx0" brushRef="#br0" timeOffset="5">10161 7514 260 0,'3'-2'96'0,"3"-4"-52"0,6 1-40 15,-3 2 21-15,0 1-16 0,2-4-2 16,1 1-5-16,6 2-2 16,0 1 1-1,0-1-19-15,0 0-8 0,-6 1-79 16,3-1-49-16,-3-2 68 15</inkml:trace>
  <inkml:trace contextRef="#ctx0" brushRef="#br0" timeOffset="6">10336 7318 184 0,'-2'3'68'15,"2"2"-36"-15,0 6-26 0,2 2 17 0,-2 14 3 16,0 2 5-16,0 0-9 16,0 13 0-16,0-2-13 15,0-6-1-15,0-2-1 0,0-6-3 16,0-2-1-16,0-8-1 16,0-3-2-16,0-2 5 15,0-6 1-15,0-5 0 16,3-2 1-16,0-6-9 15,3-6-3-15,0-4 3 16,0 2 2-16,3 3 1 0,0 2-1 16,0 3 1-1,0 3-1-15,0 2 2 0,0 9 3 16,-3 4 0-16,0 3 2 16,-3 1-4-16,-3-1-2 15,0-3 0-15,3 1 1 16,0-3-28-16,0 0-9 15,0-5-21-15,3-3-5 16,3-3-40 0</inkml:trace>
  <inkml:trace contextRef="#ctx0" brushRef="#br0" timeOffset="7">10584 7543 216 0,'0'-10'82'0,"0"12"-44"0,-3-10-20 0,0 6 23 16,-3 2-6-16,0 0 0 0,-6 2-12 15,0 4-1-15,0 2-13 16,0 5-5-16,0 5-1 0,0 4 0 16,3-1 1-16,3 0-2 15,3 0-2-15,0-2 1 16,6-4 1-16,0-1-1 16,3-4-1-16,6-2 1 15,0-8-1-15,3-8-3 16,-3 0 2-16,0-2-8 15,-3-3-2-15,0-3 6 16,-3-6 2-16,-3 1 3 16,0 3 0-16,-3 2 0 0,0 5 2 15,0 3-3-15,0 3 0 16,0 5-4 0,3 8 1-16,0 3 2 15,0 2 3-15,-1 0 2 16,1 0-1-16,0 1-2 15,3-4-4-15,0 1 0 16,-3-3-33-16,0-3-16 16,3-2-25-16,-3-3-12 15,3-6 2 1</inkml:trace>
  <inkml:trace contextRef="#ctx0" brushRef="#br0" timeOffset="8">10658 7527 224 0,'-3'3'85'0,"6"8"-46"0,0 2-37 0,0-3 19 0,-3 9 9 16,0-1 8-1,0 4-7-15,0-1-1 0,0-3-17 16,0-2-8-16,0-3-1 0,0-2-1 16,0-3 1-16,0-3 0 15,0-5 0-15,0-2 0 16,3-6 0-16,0-6-7 15,0-4 0-15,0-6-4 16,3 0 2-16,0 3 1 16,0 3 2-16,0 2 1 15,11 8 3 1,-2 3 3-16,0 2 4 0,0 6 5 16,-3 7-4-16,0 6 0 15,-3 0-4-15,0 2 1 16,-3 1-6-16,0-1-3 15,-3 1-26-15,0-3-9 16,0-3-54-16,0-2-23 16,0-1-3-1</inkml:trace>
  <inkml:trace contextRef="#ctx0" brushRef="#br0" timeOffset="9">10902 7763 304 0,'-9'13'112'0,"9"-5"-60"0,-6 3-61 0,3-6 20 0,-3 13-34 15,0-2-12-15,-3 0-88 16,0 0-37-16</inkml:trace>
  <inkml:trace contextRef="#ctx0" brushRef="#br0" timeOffset="10">12173 7231 144 0,'-3'-8'55'0,"3"5"-30"0,-3 1-12 0,3 2 17 16,-3 0 0-16,0 0 2 16,-6-3-4-16,0 3-3 15,-3 0-13-15,0 3-8 0,1 5-2 16,-1 2-2-16,0 6 0 16,6 3-3-16,0-3 2 15,3 5-1-15,3-5-2 16,3 0 0-16,6-6 3 15,6-2 0-15,0-8 1 16,-4-3-3-16,1-2 0 16,0-3 2-16,0 0 2 15,0-2 0-15,-3-1-1 16,-3 1 1-16,0-1-1 16,-3 0 0-16,0 3 2 0,-3 3-1 15,0 0-1-15,0 2 1 16,0 3 1-16,0 0-1 15,3 8-1-15,0 5-2 16,3 3 1-16,0 5 3 16,0 6 3-16,-3-1 2 15,0-2 1-15,-3-3 2 16,0-2 1-16,-3-3 1 16,-3-3 0-16,0 0-6 15,-3-2-2-15,0-3 0 16,-6-3 0-16,3-5-16 15,-6-3-4-15,3 1-21 16,0-4-9-16,7 1-19 0,-1-3-8 16,6-8-6-1</inkml:trace>
  <inkml:trace contextRef="#ctx0" brushRef="#br0" timeOffset="11">12280 7250 220 0,'0'2'85'0,"3"1"-46"0,0 7-41 0,0-2 14 0,0 3-2 16,0 0 1-16,0-1-5 16,0 1-4-16,0-1-1 15,0 4 1-15,0-9 3 0,-3 0-2 16,0-5-2-16,0 0 0 15,0 0 1-15,0 0 1 16,0-3 3-16,0-2-5 16,0 0-3-16,0-3 1 15,0 0 0-15,3-3 3 16,0 1 1-16,6-1-6 16,6 1 0-16,0 2 1 15,-4 0 3-15,1 0 0 16,0 3 2-16,0 2-42 15,-3 0-16-15,3 1-45 16</inkml:trace>
  <inkml:trace contextRef="#ctx0" brushRef="#br0" timeOffset="12">12456 7289 192 0,'-3'6'74'0,"6"2"-40"0,3-1-33 0,-3-1 16 15,3-1-2-15,0 0 0 16,3-2-5-16,-1 0-2 16,-2-3-2-1,12-3-4-15,0-2 2 0,-3-1-1 16,-3 1-4-16,-3-3-1 0,-3 0-2 16,-6 0 3-16,-3 0-2 15,-6 0 1-15,-3 3-3 16,3 0-1-16,-3 2 3 15,0 3 1-15,0 3 2 16,-3 2 0-16,4 3 2 16,2 3 1-16,0-1 3 15,3 1 1-15,0 2-1 16,3 3 1-16,3 5-4 16,3-2-2-16,3-1 0 15,3-5-1-15,3-2-29 16,5-3-10-16,10-3-60 15</inkml:trace>
  <inkml:trace contextRef="#ctx0" brushRef="#br0" timeOffset="13">12706 7263 208 0,'-9'-11'77'0,"9"9"-42"0,-9 2-23 0,6 0 19 16,-3 2-7-16,0 1-2 15,0 5-17-15,-3 0-5 16,0 2-1-16,3 1-2 0,0 0 1 16,3 7 2-16,0-7 0 15,3 2-3-15,0 0 0 16,3-2 2-16,3-3 0 16,0-3 1-16,0-10 2 15,3-1-3-15,0-2-2 0,-3 0-1 16,0 0 3-1,0 1 0-15,-3-1 3 0,0 2-1 16,0 1-1-16,-3 2 1 16,3 1-1-16,-3 2-3 15,0 0 2-15,3 8 3 16,0 0 3-16,0 7 0 16,3 4 0-16,0 0-6 15,0-4-1-15,3-1-2 16,-3-4 3-16,2-2-27 15,4-5-8-15,0-11-66 16</inkml:trace>
  <inkml:trace contextRef="#ctx0" brushRef="#br0" timeOffset="14">12867 7107 220 0,'0'0'82'0,"0"2"-44"0,0 4-40 0,0-1 17 16,3 6 0-16,0 2 3 15,-1 5-3-15,1 3 1 16,0 3-9-16,-3 3-4 0,0-1 0 16,0 1-2-16,3-4 2 0,0-4-9 15,-3-1-51 1,0-10-82-1</inkml:trace>
  <inkml:trace contextRef="#ctx0" brushRef="#br0" timeOffset="15">12753 7207 272 0,'-8'-2'101'0,"10"2"-54"0,-2 2-48 15,0-2 20-15,6 0-7 16,0 0 1-16,6-2-10 0,9-1-1 16,3 3-2-1,0-5 2-15,0 5 1 0,-1 0-37 0,-2 0-14 16,6 2-73 0</inkml:trace>
  <inkml:trace contextRef="#ctx0" brushRef="#br0" timeOffset="16">12974 7218 228 0,'-9'5'88'0,"9"0"-48"0,0 1-42 0,0-1 14 15,3 0 9-15,3 3 6 16,3 3-9-16,0-3-3 16,5 0-9-16,-2-3-2 0,0 0 0 15,0-2-5-15,0-3 1 0,0 0 2 16,0-3 3-1,-3-2 0-15,0 0 0 0,-3-1-1 16,-3-2 0-16,0-2-2 16,-3 2 1-16,-3 0-2 15,-3 3-1-15,0 2-2 16,-6 0 1-16,-6 1-1 16,0 4-2-16,3 4 0 15,0 2 3-15,3 2 0 16,4 6 3-16,2 0-1 15,3 0 2-15,0 0-4 16,12 8 0-16,0-1 1 16,5-4 0-16,1-3 0 0,0-3 0 15,0-5-20-15,0-11-7 16,3-2-30-16,-3-6-12 16,0-2-34-1</inkml:trace>
  <inkml:trace contextRef="#ctx0" brushRef="#br0" timeOffset="17">13188 7265 200 0,'-3'0'74'0,"3"3"-40"0,0 2-40 0,0 1 14 15,3-1 8-15,-3 3 9 16,0 3-3-16,3-1-1 16,0 1-12-16,0 5-1 0,-3-3 2 15,3-3 0-15,-3-10 9 16,0 0-4-16,0-2-4 15,0-4-1-15,0-2-6 16,3-2-1-16,0-1-1 16,0-2-2-16,3 3-2 15,3-4 1-15,0 4-1 16,9-1 0-16,-1 3 0 16,1 0-2-16,0 6-33 15,0 2-12-15,-3 0-73 16</inkml:trace>
  <inkml:trace contextRef="#ctx0" brushRef="#br0" timeOffset="18">14968 7049 208 0,'-9'13'79'0,"6"-3"-42"0,0 14-37 15,3-5 18-15,0-1 1 16,0 3 3-16,0 3-11 16,0 0-7-16,0 0-2 15,0-3-2-15,0 0 0 0,0-5-5 16,0-3-1-16,3-5-33 16,-3-3-13-16,3-2-45 15</inkml:trace>
  <inkml:trace contextRef="#ctx0" brushRef="#br0" timeOffset="19">14935 6990 160 0,'-3'0'63'0,"3"-16"-34"0,0 27-21 0,0-11 16 16,0 5-3-16,0 1-1 15,3 4-2-15,0 6-1 16,0 5-9-16,0 8 8 0,0 0 4 15,0 3 1-15,0 0 2 16,-3 0-4-16,0-1-2 16,0-4-5-16,0-1-2 15,0-7-6-15,0 2-1 16,0-5-6-16,0-3 0 16,0-2-34-16,3-3-13 0,0-14-156 31,0-2 86-31</inkml:trace>
  <inkml:trace contextRef="#ctx0" brushRef="#br0" timeOffset="20">15054 7228 192 0,'0'0'74'0,"0"0"-40"0,3 3-24 0,-3-3 20 16,3 3-12-16,3-1-2 15,3 1-5-15,3 0 0 16,0 2-6-16,0-2-1 0,0-1 0 16,0-2-2-16,0 0-2 15,0-2 3-15,-1-1 0 16,-2-2-1-16,0-1-2 16,0-2-4-16,-3 0-2 0,-3 3 0 15,-3-3 2-15,0 3-5 16,-6 2 1-16,0-2 2 15,-3 2 1-15,0 3 3 16,-3 0 1-16,-2 3 1 16,-4 5 0-16,0 0 2 15,3 2 1-15,3 4 1 16,3 2 2-16,3 2 3 16,3-2 2-16,6 0-1 15,3 5-1-15,6-2-3 16,0-1-1-16,3-2-10 15,0-3-2-15,3-5-20 0,-1-8-10 16,-2-8-72 0</inkml:trace>
  <inkml:trace contextRef="#ctx0" brushRef="#br0" timeOffset="21">15343 7213 192 0,'-3'-3'71'0,"3"3"-38"0,-3 3-28 16,3-3 17-16,0 2-12 15,-3 1-3-15</inkml:trace>
  <inkml:trace contextRef="#ctx0" brushRef="#br0" timeOffset="22">15322 7223 349 0,'-6'3'8'0,"0"-1"3"0,0-2-6 15,-3 0-3-15,3 0 1 16,6 0-2-1,0 6-1-15,0-1-2 16,6 3 1-16,0 0 1 0,0 2 0 16,0 1 2-16,0 0 1 15,0-1 5 1,0 1 5-16,0-3-1 0,-3 0 1 16,-3-3-3-16,0 0-1 15,-3 1-5-15,0-4-1 16,-3 1-8-16,0-1-4 15,-6-2-20-15,3 0-6 16,0 0-130 0,12-7 48-1</inkml:trace>
  <inkml:trace contextRef="#ctx0" brushRef="#br0" timeOffset="23">15414 7213 204 0,'-8'2'77'0,"5"1"-42"0,-3-1-30 16,6-2 17-16,-3 3-12 16,3 2-1-16,0 1-5 15,0-1-1-15,3 3-1 16,3 0 3-16,0 2 4 0,2 1-3 15,1 0-1-15,-3-1 9 16,0-2 2-16,-3 0 1 16,0 0 0-16,-3 0-7 0,-3 0-2 15,-3-3-4-15,0 0-1 16,-3-2-12-16,1 0-7 16,2-3-20-16,0 0-10 15,0-3-17-15,3 0-8 16,6 1-15-1</inkml:trace>
  <inkml:trace contextRef="#ctx0" brushRef="#br0" timeOffset="24">15751 7070 220 0,'-3'0'82'0,"3"2"-44"0,0 4-36 15,0-1 17-15,3 3 3 16,-3 5 6-16,0 6-11 16,0-1-4-16,0 3-8 0,0 3-2 0,-6 0 1 15,0-3-5-15,0 0-1 16,3 0-19-16,0-5-9 16,0-2-31-16,-3-4-13 15,3-2-19 1</inkml:trace>
  <inkml:trace contextRef="#ctx0" brushRef="#br0" timeOffset="25">15626 7247 220 0,'-9'-8'82'0,"12"8"-44"0,0 0-38 0,0 0 18 0,3 0-1 15,0-3 4 1,3 1-9-16,6-1-4 0,2 0-5 16,4 3-3-16,-3-2 3 15,0-1-9-15,0 0-3 0,-3 1-35 16,0-1-14-16</inkml:trace>
  <inkml:trace contextRef="#ctx0" brushRef="#br0" timeOffset="26">15816 7072 124 0,'0'0'46'0,"0"0"-24"0,3 6-13 0,-3-1 14 16,0 0 6-16,0 8 5 15,0 6-10-15,-3-1-1 16,0 4-14-16,0-1 3 0,0 3 2 15,0-3-3-15,0-3-1 16,0 1-6-16,0-6-1 16,1 0-1-16,-1-5-2 15,0 0 1-15,3-3-1 16,0-2 0-16,0-3 0 16,0 0-3-16,3-3 2 15,2 1-4-15,1-3 1 0,3-1 0 16,0-2-1-16,0 0 4 15,3 0 0-15,0 0 1 16,0 3 0-16,0-3 2 16,0 6 3-16,-3 2 0 15,0 2 0-15,-3 6 5 16,0 0 4-16,-1 3-3 16,-2-1-1-16,-3 1-4 15,0-1 1-15,0 1-6 16,0 0-3-16,3-3-21 15,0-3-8-15,0-3-26 16,0-2-9-16,9-2-27 16</inkml:trace>
  <inkml:trace contextRef="#ctx0" brushRef="#br0" timeOffset="27">16057 7247 212 0,'-6'-3'79'0,"6"3"-42"0,-2 0-32 0,-1 3 19 16,-6 0-4-16,3 2 0 16,-6 5-8-16,0 1-3 15,3 0-5-15,0 2-1 0,0 3 1 16,3 2 2-16,3 6 3 16,3-3-6-16,0-2-2 15,6-6 1-15,6-2 1 16,0-3 1-16,0-6 0 15,0-4-2-15,0-6-2 0,-3-3 1 16,-1-2 1-16,1 0-1 16,-3-1-1-16,0 1-2 15,-3 0 1-15,-3 2 3 16,0 3 1-16,0 0-6 16,0 3 0-16,3 2 1 15,-3 3 1-15,0 6 1 16,3 2 2-16,0 5 1 15,3 0 1-15,0 3-5 16,0-3-1-16,0 0-2 16,3 1 3-16,-3-4-20 15,0-2-8-15,0-5-43 0,3-3-18 16,0-8-2 0</inkml:trace>
  <inkml:trace contextRef="#ctx0" brushRef="#br0" timeOffset="28">16168 7292 196 0,'-3'11'74'0,"9"-1"-40"0,-6 3-22 0,3-7 21 16,-3 7-6-16,0-3-1 15,0 6-10-15,0-2-3 16,0-4-7-16,0-2-2 0,0 0 2 0,0-3-3 15,0-7-2 1,5-1-3-16,1-8 1 0,3-2-1 16,0 0-2-16,0 0 3 15,0-3 0-15,0 3 1 16,3 2 0-16,0 0 0 16,0 6 0-16,0 3 2 15,0 4 1-15,2 3 7 16,-2 6 6-16,0 5-4 15,-3 0 1-15,-3 2-6 16,0 1-2-16,0-1-20 16,0-4-10-16,-3-1-67 15,0-5-27-15,0-3 17 16</inkml:trace>
  <inkml:trace contextRef="#ctx0" brushRef="#br0" timeOffset="29">18275 7093 180 0,'-3'-2'68'0,"3"2"-36"0,0-3-18 0,0 3 20 16,0 0-4-16,-3-2 0 15,-3-1-4-15,0 0-1 16,-3 3-14-16,0 3-2 0,-3 2 1 0,-3 3-8 15,-2 11-1-15,2-1-1 16,0 3 0-16,6 1-3 16,3-1 0-16,3-3-7 15,6-2-2-15,3-3 7 16,3-5 2-16,3 0 5 16,0-8 3-16,0-5-2 15,2-3-2-15,1 0-3 16,0-3 1-16,0 1 1 15,-3-1 2-15,-3-5-1 16,0 6-1-16,-3-1-2 16,0 3-1-16,0 3-1 15,-3 0 3-15,0 10-2 16,0 3-1-16,3 5 3 16,0 6 0-1,0 4 3-15,-1 4 1 0,1 7 3 16,0 1-1-16,-3-4 0 15,-3-4 1-15,0-6 3 16,-6-2-4-16,-3-3-1 16,-5-3-2-16,-4-3-2 15,-3-7-17-15,0-3-9 16,-3-3-24-16,3-7-8 16,4-9-47-1</inkml:trace>
  <inkml:trace contextRef="#ctx0" brushRef="#br0" timeOffset="30">18415 7120 180 0,'0'3'68'0,"6"-1"-36"0,0 14-31 16,-3-8 16-16,0 3-2 16,6-1 3-16,-3 3-8 15,-6 1-1-15,6-4-5 16,0 1-1-16,-4-3 3 0,1 0-3 16,0-3 0-16,-3-5-1 0,-6 0 1 15,1-3 0 1,2-2 3-16,0-3 1 15,0 0-3-15,3-2-3 16,6-4 0-16,0 1-1 16,-1 3 0-16,7-1 2 15,0 3-3-15,0 0-2 16,3 3-14-16,0 0-4 16,0-1-46-1,0 4-57-15,0-1 30 16</inkml:trace>
  <inkml:trace contextRef="#ctx0" brushRef="#br0" timeOffset="31">18638 7170 204 0,'-6'13'77'0,"9"-10"-42"0,3 2-41 16,0-2 14-16,0 2 4 16,0-2 7-16,0 2-4 15,3-2 0-15,-3 0-9 16,6-3-2-16,-3-3 2 0,6-2-1 15,-4-1 0-15,-2-2-3 16,0 0-2-16,-3-2-2 16,-3-1-1-16,-9 1-1 15,-3-1 3-15,0 3-2 16,-3 3-1-16,1 2 0 16,-1 3 3-16,0 8-2 0,0 3 1 15,3 2 4-15,0 0 1 16,3 0 1-16,3 3 2 15,3 0-5-15,3 0-1 16,3 0-2-16,3 0-2 16,6-6-33-16,6-2-12 15,-1-2-49 1</inkml:trace>
  <inkml:trace contextRef="#ctx0" brushRef="#br0" timeOffset="32">18900 7128 216 0,'-9'-3'82'0,"6"9"-44"0,-3-9-33 0,3 3 19 0,-3 5-9 15,0 3 2-15,0 0-12 16,-3 3-3-16,3-1-2 16,-2 3 6-16,5 1 4 0,0-1-3 15,3 0 1-15,0 0-5 16,3-2-2-16,3-3 0 15,-1 0 1-15,1-6-3 16,0-2-2-16,3-5-5 16,-3-5 0-16,0 2 2 15,0 0 1-15,0 0 3 16,-3 0 3-16,0 3-2 16,0-1-2-16,0 4-1 15,6 2 3-15,-3 2 0 0,0 4 1 16,6 1-3-16,0 4 2 15,-3 0 5-15,0-1 2 16,-1 3-7-16,1-2-1 16,0-3-16-16,0-3-3 15,0-5-31-15,0-2-14 16,0-4-18 0</inkml:trace>
  <inkml:trace contextRef="#ctx0" brushRef="#br0" timeOffset="33">19037 7009 244 0,'-6'-8'90'0,"6"8"-48"0,0 0-51 15,0 0 14 1,3 5-3-16,0 3 1 16,0 3 7-16,0 5 4 0,0 7-7 15,0 6 0-15,0 1 0 0,0 1-3 16,0 1-1-16,0-3-3 15,-3-2-1-15,0-4-15 16,0-4-4-16,0-6-41 16,0-5-15-16,0-3-14 15</inkml:trace>
  <inkml:trace contextRef="#ctx0" brushRef="#br0" timeOffset="34">18906 7152 244 0,'0'-3'90'0,"18"-8"-48"0,-6 4-38 0,0 4 19 16,3 0-13-16,5-2-1 15,4 2-7-15,3 1-4 16,3-1 1-16,3 0-38 0,-7 1-13 15,1 2-53 1</inkml:trace>
  <inkml:trace contextRef="#ctx0" brushRef="#br0" timeOffset="35">19180 7189 216 0,'3'8'82'0,"12"-3"-44"0,-3 3-31 16,-6-5 18-16,2 2-7 15,1 0 0-15,0-2-10 16,0-3-3-16,0 0-3 16,0-3-2-16,0 0 3 0,0-2-4 15,-3 0-2-15,0-3-3 16,-3 0 1-16,-3-3-4 16,-3 1 1-16,-6-1-1 15,0 3 3-15,-3 0 4 0,-3 3 1 16,0 8 1-16,0 7 0 15,1-2-5-15,2 3 1 16,3 2 2-16,3 3 1 16,0 0 1-16,9 0 0 15,0 0 0-15,6 2 2 16,0-5-6-16,3-2-1 16,-3-6-29-16,2-2-10 15,1-3-44 1</inkml:trace>
  <inkml:trace contextRef="#ctx0" brushRef="#br0" timeOffset="36">19335 7202 132 0,'0'5'52'0,"3"1"-28"0,0 4-6 0,0-2 20 0,0 0-12 15,0 3-5-15,-3-1-4 16,0-2 2-16,0 0-11 15,0-3 2-15,0-2 1 0,0-3 2 16,0 0 5-16,0-3-6 16,0-2 1-16,0-3-6 15,0-5 1-15,8 2-7 16,-2 1-1-16,0-4-2 16,6 4 0-16,0 2 0 15,0 0 0-15,0 3-7 16,0 5-2-16,0 2-38 15,0 1-18-15,3 2-34 16</inkml:trace>
  <inkml:trace contextRef="#ctx0" brushRef="#br0" timeOffset="37">19775 6982 208 0,'0'3'77'16,"-3"5"-42"-16,3 10-43 0,0-7 12 0,0 8 9 16,-3 4 8-1,0 4-1-15,0-1 0 0,-3 1-11 16,3-3-5-16,-3-1-3 0,3 1-8 15,0-5 0-15,0-3-59 16,3-1-23-16,-3-4 1 16</inkml:trace>
  <inkml:trace contextRef="#ctx0" brushRef="#br0" timeOffset="38">19576 7197 212 0,'3'-3'79'0,"9"3"-42"0,8-3-34 0,-11 3 17 15,6-5-3-15,3 2-1 16,6 1-11-16,0-1-5 16,0 1 0-16,2-6-12 0,4 5-4 15,-6-5-41-15,-3 0-15 16,-3 0-12-1</inkml:trace>
  <inkml:trace contextRef="#ctx0" brushRef="#br0" timeOffset="39">19909 7006 136 0,'-3'5'52'0,"6"6"-28"0,-3 10-17 16,0-10 13-16,0 5 12 15,-3 10 9-15,0-2-1 16,0 0-2-16,0 0-21 16,0-1-6-16,0-1-3 0,0-4-4 15,3-5-3-15,-3-2 2 16,3-1 0-16,0-2-6 16,0-2 0-16,0-6-1 15,3-3-1-15,0-2-3 16,3-3-2-16,3-5 2 15,0 2 3-15,3 3 3 0,0 0 3 16,0 3-2-16,0 2 0 16,0 1 3-16,-3 2 3 15,-1 5 7-15,1 3 4 16,-3 0-8-16,0 2-2 16,-3 6-4-16,0-5 1 15,-3-1-7-15,3 1 1 16,-3-3-30-16,3-3-11 15,3-2-39 1,0-3-43-16,6 0 40 16</inkml:trace>
  <inkml:trace contextRef="#ctx0" brushRef="#br0" timeOffset="40">20165 7213 216 0,'-9'-8'82'0,"6"8"-44"0,-6 0-31 16,6 0 18-16,-6 2 0 15,-3 4 4-15,1-1-17 16,-1 3-9-16,0 0-3 16,3 2 1-16,0 6 4 0,3-3 0 15,3 1 0-15,3-4-3 16,3 1 1-16,0-3 2 16,6 0 2-16,6-3-6 15,-3-5 0-15,0-3-1 16,-1-2 0-16,-2-3 2 15,-3 0 1-15,0-2-1 0,-3-1 1 16,0 0-4-16,0 3 0 16,0 3 1-16,-3-3 0 15,0 6-3-15,0 2 2 16,0 5-1-16,3 5 0 16,0-2 2-16,3 3 0 15,-3 2 0-15,3-2 2 16,0-1-1-16,0 4-1 15,0-4-24-15,0-2-9 16,0-8-43-16,0 0-16 16,0-3-1-1</inkml:trace>
  <inkml:trace contextRef="#ctx0" brushRef="#br0" timeOffset="41">20260 7236 192 0,'3'14'74'0,"-3"-4"-40"0,18 3-16 16,-15-5 23-16,3 0-10 15,-3 0-3-15,0 0-14 16,-3-3-4-16,3-2-6 16,-3-3 2-16,6 3 0 0,0-3 4 15,0-3 4-15,0-2-8 16,-3-3-1-16,3-3-3 15,0-2-2-15,0 0-4 0,3 0-2 16,3 2 0-16,2 3 4 16,-2 3 1-16,3 2 3 15,0 6 10-15,-3 5 7 16,0 5-8 0,-3 5-3-16,-3 1-5 0,0-3 0 15,0 5-24-15,-3-5-11 16</inkml:trace>
  <inkml:trace contextRef="#ctx0" brushRef="#br0" timeOffset="42">15022 7633 168 0,'-3'-2'66'0,"3"2"-36"0,-3 0-22 0,3 0 16 16,-3 2-1-16,-3 4 1 0,0 1-7 16,-3 4 0-16,-3 2-10 15,3 6 0-15,0 2 0 0,3 3 1 16,3 0 2-16,6-6 1 15,3 3 1-15,3-7-4 16,3-7 0-16,0-1-1 16,3-9 1-16,0-2-2 15,-1-6 1-15,-2 1-6 16,-3-4-3-16,-3-1 5 16,-6-1 5-16,-3 0-6 15,0-3-1-15,-3 6-1 0,-3 2 0 16,0 1-5-16,1 2 1 15,-1 3-27-15,3 2-9 16,3 0-35-16,0 3-15 16,6 0-3-1</inkml:trace>
  <inkml:trace contextRef="#ctx0" brushRef="#br0" timeOffset="43">15150 7617 196 0,'-3'11'74'0,"3"-3"-40"0,6 5-42 0,-6-5 12 15,0 5 11-15,0 3 7 16,3 0 3-16,-3 3 0 0,0-6-14 16,0-3-4-16,0 1-3 0,0-3 4 15,0-3 3-15,0-2 0 16,0-3 1-16,0-3-6 15,0 1-2-15,-3-6-4 16,3-3-3-16,3 0 2 16,0 1 2-16,2-1 0 15,1 3-1-15,0 0 1 16,3 3 1-16,0 0-6 16,0 2-1-16,3 1-5 15,3 2 1-15,3 0-33 0,0 0-14 16,0 2-51-1</inkml:trace>
  <inkml:trace contextRef="#ctx0" brushRef="#br0" timeOffset="44">15474 7694 200 0,'0'3'74'0,"3"2"-40"0,3 3-29 16,-3-3 17-16,3 3-8 15,0-3 0-15,6 1-6 16,3-1 0-16,0 0-5 16,-4-5 3-16,1 0 0 0,0 0 2 15,-3-2 0-15,0-1 0 16,0-2 0-16,-6-1-2 16,0-1 1-16,-3-4-6 15,0 3-3-15,-3 0 3 0,-3 0 1 16,-6 3-3-16,-3 2-1 15,0 1 3-15,0 2 1 16,1 2 0-16,-1 4-2 16,3-1 3-16,0 3 0 15,3 0-4-15,0 2 1 16,3 6 4-16,3-3 5 16,3 1-5-16,3-4 0 15,3 6-2-15,3-3-2 16,0-2-10-16,9-3-4 15,0-3-28-15,-1-2-11 16,4-9-58 0</inkml:trace>
  <inkml:trace contextRef="#ctx0" brushRef="#br0" timeOffset="45">15727 7678 220 0,'-18'-8'82'0,"15"6"-44"0,0-1-22 16,3 3 24-16,-3 0-12 16,0 0-4-16,-3 3-13 15,0-1-5-15,-3 6-4 16,1 0-4-16,-1 3 1 0,-3 2-1 16,6 3 0-16,3-3 2 15,0-2 0-15,3-1-3 16,3-2 2-16,0-3 1 0,6-2 0 15,3-3-5-15,-4-3 1 16,1-2-3-16,6 0 0 16,-3 0 4-16,-3-1 3 15,-3 1 1-15,0 2-1 16,-3 3 1-16,-3 0 1 16,-3 6 1-16,0 4 1 15,0 1 0-15,0 10 2 16,3 0-1-16,0-2 0 15,0-1-6-15,6 1 1 16,0-3-2-16,0-6 0 16,0-2-18-16,6 0-7 15,-3-5-32-15,0-3-13 16,3-3-24-16</inkml:trace>
  <inkml:trace contextRef="#ctx0" brushRef="#br0" timeOffset="46">15801 7721 220 0,'-8'0'82'0,"8"2"-44"0,0 1-44 16,0-3 12-16,0 5 0 16,0 3 6-16,0 0 7 15,0 3 5-15,2-1-12 16,1 6 0-16,0 5-1 0,0-10-9 15,3 2 0-15,0 0 2 0,0-5 2 16,0-8-5-16,0-2-2 16,0-6-5-16,0 0-1 15,0 0-1-15,-3-3 2 16,0 1 4-16,-3-1 3 16,0 0-2-16,0 3-2 15,0 1-1-15,3 1 3 16,-3 4-5-16,0 2 2 15,0 0 4-15,3 5 2 16,-3 0-3-16,3 3 1 16,0 5 0-16,3 1 0 15,0-4-18-15,3 3-5 16,0-7-35-16,0-4-13 16</inkml:trace>
  <inkml:trace contextRef="#ctx0" brushRef="#br0" timeOffset="47">16066 7713 224 0,'-12'-6'85'0,"7"9"-46"0,-16 0-32 16,15 5 18-16,-6-3-11 16,0 0-1-16,0 3-5 15,3 3-3-15,0-1-2 16,0 1 4-16,3-3 3 0,3 5 3 15,3 0-4-15,3-5-1 16,3 0-6-16,3-8-2 16,6-3-9-16,0-2-2 15,0 0-3-15,-3-3 1 16,0 0 2-16,-3 3 5 16,-4-1 3-16,1 4 2 15,0-1 3-15,-6 3 3 16,0 0-4-16,3 5-1 15,3 1 0-15,-3 4 2 16,3 6-1-16,0-3-1 16,0-2 1-16,-3-3 1 15,3 0-14-15,0-3-5 0,0-2-46 16,0-9-19-16,0-7-7 16</inkml:trace>
  <inkml:trace contextRef="#ctx0" brushRef="#br0" timeOffset="48">16135 7551 224 0,'-3'0'85'0,"6"6"-46"0,0 1-46 16,0 4 16-16,0 5 12 15,0 2 8-15,0 4-3 16,-3 1-3-16,0 4-13 15,0-1-6-15,0 11-1 0,0-8-9 0,3-2-1 16,0-3-31-16,0-8-13 16,3-6-62-1</inkml:trace>
  <inkml:trace contextRef="#ctx0" brushRef="#br0" timeOffset="49">16403 7522 232 0,'-3'3'88'0,"3"5"-48"0,3 5-49 16,-3 5 14-16,0 1 15 15,0 2 8-15,-3 3 0 16,0 2-2-16,0 1-14 16,0-1-8-16,3 6-2 0,0 0-11 15,0-8-4-15,0-6-33 16,-3-2-13-16,3-5-53 16</inkml:trace>
  <inkml:trace contextRef="#ctx0" brushRef="#br0" timeOffset="50">16272 7713 276 0,'3'-6'104'0,"6"4"-56"0,6-4-54 0,-4 6 17 16,4-2-9-16,3-1-2 15,6 0-13-15,-3 1-4 16,3-1 9-16,-4 1-21 0,-2 2-7 16,-3 2 14-16,-6 3 7 15,-3 3 21-15,-3 3 8 16,-3 7 11-16,-3-2 7 16,6 3-13-16,0 5-3 15,3-3-6-15,3-5-1 0,3-3 6 16,0-2 4-1,0-6-3-15,3-8-1 0,-1 1-3 16,-2-9 0-16,-3-2-4 16,0 0-3-16,-6-3 0 15,-3 0-1-15,-3 0-2 16,-3 0-2-16,0 3 3 16,-3 2 0-16,0 1-21 15,0 2-10-15,4 2-17 16,-1 4-5-16,0 2-55 15,3 2-43 1,3 1 59-16</inkml:trace>
  <inkml:trace contextRef="#ctx0" brushRef="#br0" timeOffset="51">16691 7906 244 0,'-3'16'90'0,"3"-3"-48"0,-8 5-40 0,5-10 17 16,-6 3-26-16,-3-1-9 15,-3 6-91-15,0-2-40 16</inkml:trace>
  <inkml:trace contextRef="#ctx0" brushRef="#br0" timeOffset="52">18224 7694 172 0,'-6'-5'66'0,"3"2"-36"0,-3-2-18 15,4 5 21-15,-4 0-8 16,0 0 0-16,-3 3-8 16,0 2 0-16,-3 3-10 15,0 2-2-15,3 6 1 0,0 0-5 0,3 0-1 16,3 5 0-16,3 3 2 16,6-6 1-16,6-2 1 15,3-2 2-15,0-7 3 16,0-7-2-16,3-2 1 15,2-9-1-15,-8-2 1 16,-3 0-2-16,-3-3 1 16,-6 0-2-16,-3 0 2 15,0 0-6-15,-3 0-1 16,0 3 2-16,0 0 3 16,0 5-15-16,0 3-8 15,3-1-24-15,0 4-9 16,3 2-30-1,0 0-51-15,12 2 35 16</inkml:trace>
  <inkml:trace contextRef="#ctx0" brushRef="#br0" timeOffset="53">18355 7702 176 0,'9'19'66'0,"-6"-4"-36"0,6 4-18 16,-3-8 19-16,-3 2-3 15,0 0 3-15,0-2-13 16,0-3-3-16,0-1-9 16,0-1 0-16,-3-4 4 0,0-2 5 15,0-5 5-15,0 0-6 16,0-6-3-16,0 1-4 0,0-4 0 16,3-1-4-16,0-1-2 15,3 0-3-15,0 3 1 16,6-1-4-16,6 6 1 15,-4 3-9-15,1 2-2 16,0 3-36-16,0 3-17 16,3 2-46-1</inkml:trace>
  <inkml:trace contextRef="#ctx0" brushRef="#br0" timeOffset="54">18808 7710 192 0,'-3'0'71'0,"9"3"-38"0,-9-1-12 16,6 4 25-16,0-1-17 15,3 0-6-15,0 0-12 16,3 1-3-16,-1-1-4 0,1 0-1 16,0 1 1-16,0-4-2 0,6-4 3 15,-3-1 1 1,0-2 0-16,-3-1-1 15,-3 1-3-15,-3-3 1 16,-6 0 0-16,-3-2 1 16,0 2-2-16,-3 0 1 15,0 5-7-15,-3 0 1 16,-3 3-4-16,0 3 2 16,1 2 3-16,-1 3 3 15,0 6-2-15,0-1 0 16,3 0 3-16,9 0 3 15,3 3 0-15,0 3 2 0,3-1-4 16,3 1-2-16,0-3-5 16,9-3 0-16,-3-3-29 15,3-4-11-15,2-6-52 16,13 2-50 0,-3-12 53-16</inkml:trace>
  <inkml:trace contextRef="#ctx0" brushRef="#br0" timeOffset="55">19073 7697 184 0,'0'-11'68'0,"0"9"-36"0,0-1-9 16,0 3 24-16,-3 0-18 0,-3 3-3 15,0-1-12-15,-3 3-1 16,-3 3-8-16,0 3-3 0,-3 5 1 15,0 0 2-15,-3 0 2 16,4-1 1-16,8 1 0 16,3-2-7-16,3-4 0 15,6-2-1-15,3-3 0 16,2-7-3-16,1-4 2 16,0 1-4-16,0-3-1 15,0 0 3-15,-3 0 1 16,0 0 2-16,-3 3 2 0,0 2-1 15,0 1 2-15,-6 2-2 16,3 2-1-16,-3 6 3 16,0 14 0-16,0 1 3 15,0 4 1-15,0-1 1 16,3-2 0-16,0 0-7 16,3 0 0-16,0-6-3 15,0-2 0-15,0-3-9 16,-1-7-5-16,1-6-25 15,0-3-11-15,0-2-66 16</inkml:trace>
  <inkml:trace contextRef="#ctx0" brushRef="#br0" timeOffset="56">19147 7736 208 0,'0'-2'77'0,"0"4"-42"0,0 1-34 0,0-3 14 16,3 5 3-16,3 1 6 16,0 2-4-16,0 2 0 15,0 1-11-15,3 2-3 0,0-2-2 16,0 2-2-16,0-3 1 16,0-4-2-16,-1-6-1 15,1 0-2-15,0-6 1 16,0-2-4-16,-3-2 1 15,-3-1 2-15,0 1 1 0,0-1 1 16,-3 1 2-16,0 2-1 16,0 0-1-16,0 2 1 15,0 4 1-15,0 2-1 16,0 0-1-16,3 5 3 16,-3 0 0-16,0 3-1 15,3 0-2-15,0 5-6 16,0-7-4-16,3-1-25 15,0-2-12-15,0-3-51 16,3-3-31 0,9-2 59-16</inkml:trace>
  <inkml:trace contextRef="#ctx0" brushRef="#br0" timeOffset="57">19451 7670 252 0,'-9'-2'96'0,"3"4"-52"0,0 4-34 0,0-1 23 15,-3 0-20-15,-6 3-5 16,3 5-1-16,0 3 0 16,3-3-3-16,3 1-1 0,0-1 3 15,3-3-1-15,3-2 0 16,6 3-3-16,0-8-2 16,6-3-4-16,0-3 0 15,0-2-5-15,-3-1 1 16,0-2 2-16,-3 3 1 15,0 0 0-15,0 0 4 0,0-1 0 16,-3 4 1-16,-3 2 0 16,0 0 2-16,3 5-1 15,3 0 2-15,0 3 0 16,0 0 1-16,3 5-5 16,-1 1 1-16,1 1 0 15,0-1 2-15,0-4-17 16,0-7-6-16,0-3-28 15,0-8-9-15,0-3-46 16</inkml:trace>
  <inkml:trace contextRef="#ctx0" brushRef="#br0" timeOffset="58">19594 7559 228 0,'-3'0'85'0,"3"3"-46"0,3 15-46 0,0-7 16 16,-3 2 12-16,0 0 8 16,3 6-6-16,0 2-3 15,-1 3-11-15,1 0-4 0,0 7-1 16,-3 1-2-16,6-8-2 16,0-3-13-16,0-5-4 15,6-5-106 1</inkml:trace>
  <inkml:trace contextRef="#ctx0" brushRef="#br0" timeOffset="59">19969 7498 220 0,'0'3'82'0,"0"5"-44"0,0 5-33 15,3-5 17-15,-3 13 5 16,0 0 8-16,0 3-12 16,0 3-5-16,-3 2-11 15,3-3-3-15,0-2 0 0,0 0-5 16,0-6-1-16,-3 4-50 15,3-7-77 1</inkml:trace>
  <inkml:trace contextRef="#ctx0" brushRef="#br0" timeOffset="60">19793 7697 316 0,'-15'-6'118'0,"18"6"-64"0,-3 0-48 0,0 0 28 16,0 0-11-16,6 0 1 0,6-2-11 15,6-1-5-15,6-2-5 16,2-3-5-16,7 0 1 0,0 3 1 16,3-1 0-1,2-2-22-15,-2 1-10 0,-3 1-50 16,-3 4-20-16,-7-1-24 15</inkml:trace>
  <inkml:trace contextRef="#ctx0" brushRef="#br0" timeOffset="61">20144 7660 248 0,'-9'2'93'0,"6"1"-50"0,3 8-39 0,0-3 21 15,-6 2 1-15,9 3 5 16,-3 6-11-16,3-3-4 16,3 2-9-16,3 1 2 0,3 2 1 15,3-5-1-15,0-6 0 16,9-7-3-16,3-8 1 16,-4-3-6-16,-5-3-3 15,-3-2 9-15,-3 0 5 16,-6 0 1-16,-9-3 0 15,-9 2-1-15,-3 1 2 16,-3 0-12-16,-3 5-5 16,1 3-26-16,2-1-11 15,3 4-45-15,6 4-19 16,3-2-27-16</inkml:trace>
  <inkml:trace contextRef="#ctx0" brushRef="#br0" timeOffset="62">9958 8615 184 0,'-5'0'68'15,"5"0"-36"-15,0 0-22 0,0 0 20 0,0 0-9 16,0 0-2-16,0 0-11 16,2 2-5-16,1 4-2 15,3-1-1-15,0 3 0 0,0-3 0 16,0-2 2-16,3 0-1 15,0-1-1-15,0-2 1 16,0 0-1-16,-3 0 2 16,6-2 3-16,-3-4-2 15,0 1 0-15,-3-3 3 16,0 3 1-16,-9-3-1 16,0 0-1-16,0 3-3 15,0-1-2-15,-3 1-2 0,0 0 1 16,-3 2 3-16,0 0 3 15,-3 3-4-15,0 0-1 16,0 6 2-16,0-1 3 16,0 3-2-16,3 3-2 15,1-1 0-15,2 6-1 16,0-3 2-16,3 6 1 16,3-3-1-16,3 5-2 15,3-3 1-15,3-2 1 16,2-3-3-16,4-2 0 15,0-3 1-15,6-5 2 16,3-3-14-16,0 0-7 0,-1-8-21 16,-5 0-8-16,0-6-53 15</inkml:trace>
  <inkml:trace contextRef="#ctx0" brushRef="#br0" timeOffset="63">10241 8578 172 0,'-3'-5'66'0,"6"5"-36"0,-3-3-18 0,0 3 19 15,0 0-3-15,0-3 1 16,-3 1-8-16,0 2 0 16,0 0-12-16,-3 0 1 0,-3 2 3 15,0 4-9-15,1 1-2 16,-4 7 0-16,3-1 1 15,3 3-4-15,0 2 1 16,3 1-2-16,3-3-2 0,0 2 0 16,6-2 0-16,3-5 5 15,0-6 1-15,0-5-5 16,0 0-2-16,2-8-5 16,-2 0-1-16,0-2 3 15,-3-1 5-15,0 0 2 16,0 1 3-16,-3-1-1 15,0 1-1-15,-3 2 1 16,0-3-1-16,3 6 0 16,-3-1 0-16,0 4-3 15,0-1 2-15,0 3 3 16,0 0 1-16,0 5-1 16,0 6 1-16,0 5 0 15,0 8 3-15,0 2-1 0,-3 3 2 16,3 3-4-16,0 0 0 15,0-6-3-15,0 3-1 16,6-2-1-16,3-3 0 16,-3-6-7-16,6-2-4 15,-3-5-22-15,0-9-10 16,0-10-58 0</inkml:trace>
  <inkml:trace contextRef="#ctx0" brushRef="#br0" timeOffset="64">10366 8594 164 0,'-6'-8'63'0,"6"5"-34"0,-3 3-21 15,3 0 18-15,0 0-6 16,0 3-2-16,-3 2-8 15,3 6-4-15,0 2-3 16,0 0 0-16,0 11 2 0,0-6 0 16,3 6 2-16,0-3-4 15,3-5-2-15,0-3 0 16,0-5-1-16,0-2 0 16,0-9 2-16,0-8-1 15,0 1-1-15,0-3 1 0,0-1 1 16,0-1-1-1,-3-1 2-15,-3 0-2 0,0 0 2 16,0 0 7-16,0 5 5 16,0 4-3-16,0 1-2 15,0 4-8-15,0 2-1 16,0 5-1-16,0 5 2 16,0 1-3-16,3 5 0 15,0 2 1-15,3 6 2 16,0-3-3-16,0-2 0 15,0-3-26-15,2-6-11 16,7-4-45 0,6-14-48-16,0-8 40 15</inkml:trace>
  <inkml:trace contextRef="#ctx0" brushRef="#br0" timeOffset="65">10643 8573 220 0,'-9'-8'85'0,"3"8"-46"0,-3-3-30 15,6 3 19-15,-3 3-1 16,-9-1 1-16,-2 4-15 16,2 1-6-16,0 4-4 15,3 2-5-15,3 0 1 0,0 1 1 16,3 2 0-16,3-3-3 16,3 3 2-16,6-6 1 15,0 1 2-15,6-6-1 0,0-5-1 16,0-2 1-16,0-4-1 15,0-2-3-15,-4-2 2 16,1 2 1-16,0 0 2 16,-3 3-3-16,0 2-2 15,0 3 2-15,0 5 0 16,0 3-2-16,-3 5 2 16,0 1 1-16,0 1 0 15,3 1 0-15,0-5 0 16,-3-3-3-16,3-3 2 15,-3-2-23-15,3-16-51 16,-3-1-1-16,3-4-18 16</inkml:trace>
  <inkml:trace contextRef="#ctx0" brushRef="#br0" timeOffset="66">10700 8403 184 0,'-6'0'71'0,"6"5"-38"0,0-5-36 16,0 3 11-16,3 2 13 16,0 6 9-16,0 5 2 15,-3 2 1-15,0 6-18 16,0 5-2-16,0 6-2 0,0-4-2 16,0 12 0-16,0-6-8 15,3-5 0-15,0-6-1 16,5-2 0-16,-2-6-29 15,0-4-10-15,0-4-144 16,3-12 62 0</inkml:trace>
  <inkml:trace contextRef="#ctx0" brushRef="#br0" timeOffset="67">10994 8395 156 0,'0'-8'57'0,"0"6"-30"0,0 4-25 16,0-2 14-16,0 0 3 16,0 6 3-16,0 2 2 15,0 5 2-15,3 8-14 16,-3 3 6-16,0 2 3 0,0 6-5 16,0 0-1-16,-6-1-9 15,6 4-4-15,0 5-4 16,0-11 1-16,0-6-30 15,0-4-12-15</inkml:trace>
  <inkml:trace contextRef="#ctx0" brushRef="#br0" timeOffset="68">10854 8573 260 0,'-17'0'96'0,"17"0"-52"0,0 0-54 0,0 0 16 16,5 0-4-16,7-3 1 15,3 0 1-15,3 1 0 0,6-1-2 16,9-2-4-16,-4 2-1 0,-2 0-25 16,0 3-11-16,-6 0-27 15,-3 0-48 1,-6 3 24-16,-3 2 202 31,-6 19-43-15,-3 0-8-16,3 5-31 15,0 3-18-15,2-6-3 16,1-2-1-16,3-3-4 16,3-5 4-16,12-5 2 0,-3-6 6 15,0-10 4-15,0-11-6 16,-4 0-1-16,-2 0 2 15,-6-2 0-15,-3-1 0 16,-3 0 4-16,-6 4-5 0,0-4 0 16,-6 6-8-16,0 2-4 15,-9 3-23 1,4 3-27-16,2 5-10 16,3 3-76-1</inkml:trace>
  <inkml:trace contextRef="#ctx0" brushRef="#br0" timeOffset="69">11387 8768 228 0,'0'32'85'0,"0"-19"-46"0,0 1-43 0,0-7 13 0,-6 4-10 15,-3 2-1-15,-3-2-96 16,1 5-42-16</inkml:trace>
  <inkml:trace contextRef="#ctx0" brushRef="#br0" timeOffset="70">12658 8533 100 0,'0'-5'38'0,"0"2"-20"0,3-10-1 0,0 10 16 15,0 0-2-15,0 1-1 16,-3-1-1-16,3 6-1 15,0 2-15-15,0 0 5 0,0 3 5 16,-3 3-3-16,0 5-2 16,0 2-6-16,-3 1 0 15,3-1-1-15,-3-2 1 16,0 0-4-16,3-5 0 16,0-3-5-16,0-3 0 15,0-3 1-15,0-2 0 16,0-2-2-16,0-6 1 15,3-5-7-15,0-6 1 0,3 3 1 16,3 0 1-16,3 1-2 16,0-1 0-16,0 2-1 15,0 4 3-15,2 5-2 16,1 2 1-16,3 3 2 16,0 3 0-16,-3 4 6 15,-3 7 6-15,-3 2-2 16,-3 2 2-16,0 1-9 15,-3-1-2-15,3 1-1 16,-3-6 0-16,0-3-20 16,0-4-9-16,-1-4-18 15,4-4-9-15,3-4-38 16,0-1-37 0,3-7 50-16</inkml:trace>
  <inkml:trace contextRef="#ctx0" brushRef="#br0" timeOffset="71">12971 8522 216 0,'-3'0'82'0,"0"3"-44"0,3 0-31 0,0-3 20 16,0 5-5-16,0 3 1 15,0 5-6-15,0 3 0 16,0 2-10-16,3 4 2 0,3-4 4 16,3 6-3-16,3-6 0 15,-1-4-2-15,4-9 2 16,0-5-3-16,0-3-2 0,0-5 2 15,-3-2 0 1,-3-3-3-16,-3-3-1 0,-6-3 3 16,-3 6 1-16,-3 0-3 15,-3 2-1-15,-3 1-3 16,-3-1-3-16,0 3-5 16,0 3-2-16,3 2-17 15,4 0-8-15,2 1-25 16,3-1-12-16,3-5-44 15</inkml:trace>
  <inkml:trace contextRef="#ctx0" brushRef="#br0" timeOffset="72">13209 8319 260 0,'-3'-19'96'0,"6"38"-52"0,0-9-47 0,-3-5 19 16,0 3 3-16,0 6 6 15,0 4-9-15,0 11-2 16,0 0-8-16,-3 3-2 0,3 5 2 16,-3 0-3-16,3-5-2 15,0 2-3-15,0-2 1 16,0-3-28-16,0-13-13 16,0-3-29-16,0-5-11 15,0-13-16 1</inkml:trace>
  <inkml:trace contextRef="#ctx0" brushRef="#br0" timeOffset="73">13090 8517 304 0,'-12'-3'115'0,"12"-7"-62"0,3 2-62 15,0 5 20-15,3 3-6 16,6-5 4-16,3-3-6 15,5 0-4-15,7 3 0 16,3-1-2-16,3 4 1 0,-4-1-49 16,1 3-20-16,0 0-49 15</inkml:trace>
  <inkml:trace contextRef="#ctx0" brushRef="#br0" timeOffset="74">13524 8565 220 0,'-6'5'85'0,"6"-2"-46"0,3 2-37 0,0-3 19 16,3 4-9-16,0-4 1 0,3 4-8 16,0-4-3-16,0 1-1 15,3-3 3-15,0 0 5 0,-3-3-1 16,0 1 1-16,0-4-5 16,-3 1-1-16,0-3 1 15,-6 0 0-15,0 0-2 16,-3 3-2-16,-6 0 1 15,-3-1-1-15,0 4-3 16,0-1 2-16,-3 3-1 16,3 3 0-16,-3 2 2 15,0 0 0-15,-2 3 0 16,8 3 2-16,-3 2-1 16,9 3 2-16,3 0-2 0,6-3 2 15,0 3-4-15,0 2 0 16,3-2-6-16,2-2 0 15,4-6-35-15,3-8-14 16,3-6-51 0</inkml:trace>
  <inkml:trace contextRef="#ctx0" brushRef="#br0" timeOffset="75">13768 8535 240 0,'-8'-7'90'0,"-4"7"-48"0,3-3-34 0,3 3 21 16,0 0 5-16,-3 3 3 0,0-1-13 16,-3 1-6-16,-3 2-11 15,0 3-7-15,-3 5-3 0,1 6 2 16,2-1 2-16,3-2-2 16,3 0 0-16,6 0-4 15,3-5-1-15,3-4-4 16,3-1 1-16,3-4-6 15,3-2-3-15,0-5 3 16,-1 0 4-16,4-3 6 16,0 0 3-16,-3 0 2 15,-3-3 2-15,-3 6 3 16,0 2 2-16,-3 3 1 16,-3 6 0-16,-3 2 2 15,0 8 1-15,0 5-1 0,0 11-1 16,0-1-1-16,0 1 2 15,0 2-7-15,3-4-2 16,0-1-1-16,3-6 2 16,0-4-14-16,6-6-7 15,3-5-26-15,0-11-8 16,0 1-50 0,3-9-41-16,-4-2 58 15</inkml:trace>
  <inkml:trace contextRef="#ctx0" brushRef="#br0" timeOffset="76">13828 8549 208 0,'-9'0'79'0,"6"2"-42"0,3 4-43 15,0-1 14-15,0 6 6 16,0 2 8-16,0 3-5 16,0-1 1-16,3 4-11 15,0 0-2-15,0-1 1 0,3 1-1 16,0-4 0-16,3-4-3 0,-3-8-2 16,3-3-4-16,-3-6 0 15,0-2 0-15,0-2-1 16,0-3 1-16,2-3 0 15,1 0 0-15,-3 0 3 16,-6-3 0-16,6 9 1 16,-9-1 0-16,6 6 2 15,0 0-3-15,0 5 0 16,0 2 3-16,0 6 1 16,3 3-1-16,0 2-2 15,0 3 1-15,3-3 1 16,0 3-12-16,0 0-6 15,0-5-40-15,3-3-16 16,3-11-16-16</inkml:trace>
  <inkml:trace contextRef="#ctx0" brushRef="#br0" timeOffset="77">14135 8562 244 0,'-12'-5'90'0,"9"5"-48"0,-6 0-31 15,6 2 21-15,-6 4-15 16,0 2-2-16,-6 2-9 16,6 3-2-16,0 3-2 15,3 0-2-15,0 3 1 0,6-6-1 16,3 3 0-16,3-3 2 16,0-2 3-16,0-9-4 0,3-2-1 15,3 0-2-15,-3-2 0 16,0-4 0-16,-3-2 0 15,0 0 2-15,0 3 0 16,-3 0-3-16,0 2 2 16,0 3-1-16,-3 0 0 15,3 5 2-15,-3 1 2 16,3 7-3-16,0 0 0 16,0 3 1-16,-1 0 0 15,1-3-3-15,3-2 0 16,0-3-29-16,9-8-104 31</inkml:trace>
  <inkml:trace contextRef="#ctx0" brushRef="#br0" timeOffset="78">14277 8408 252 0,'-3'3'93'0,"6"8"-50"0,0 5-37 16,-3-6 20-16,3 6-5 16,-3 3 2-16,3 4-7 15,-3 6-1-15,3 3-9 16,-3 0-2-16,3 5 2 0,0-8-10 16,0-2-2-16,0-4-26 15,-3-4-11-15,3-6-53 16,3-2-56-16,0-6 49 15</inkml:trace>
  <inkml:trace contextRef="#ctx0" brushRef="#br0" timeOffset="79">14629 8379 212 0,'0'6'82'0,"-9"7"-44"0,6 0-33 0,6-2 19 0,-6 10-2 16,0 0 4-16,0 3-10 16,-3 2-2-16,0 6-8 15,0-3-2-15,0 6 0 0,0 4-24 16,0-7-9-16,-3-6-39 15,3-4-14-15,0-9-10 16</inkml:trace>
  <inkml:trace contextRef="#ctx0" brushRef="#br0" timeOffset="80">14438 8583 312 0,'-9'-3'115'0,"12"3"-62"0,3 0-62 0,0 0 18 15,3-2-5-15,6-1 2 16,6 1 0-16,3-1-1 16,2-2-3-16,7-1-10 0,0 4-3 15,0 2-43-15,-7 0-19 16,1 0-44-1</inkml:trace>
  <inkml:trace contextRef="#ctx0" brushRef="#br0" timeOffset="81">14724 8665 240 0,'-15'16'90'0,"12"5"-48"0,9 11-45 0,-3-22 16 0,3 1-7 15,3-3 1-15,3-3 5 16,3-2 2-16,3-3-7 15,2-8-2-15,-2-8-1 0,-3 0 2 16,-3 0 3-16,-3-2 9 16,-3 2 6-16,-9 0-2 15,-6-2 1-15,-3-1-6 16,-3 6-2-16,0 0-18 16,0 2-5-16,1 3-30 15,2 3-11-15,0 5-40 16,6 0-19-16,3 2 5 15</inkml:trace>
  <inkml:trace contextRef="#ctx0" brushRef="#br0" timeOffset="82">10191 9684 148 0,'0'0'57'0,"0"-6"-30"0,0 4-12 0,0 2 20 16,-3 0-6-16,0 0-2 15,0 0-9-15,-3 0-3 16,0 0-9-16,-3 2-4 0,3-2 1 15,-15 8 0 1,3 6 1-16,0-1 0 16,0 5-5-16,4 6 1 15,2 0 2-15,6-3 1 16,3 0-4-16,6-2-1 16,6-1 1-16,6-4 2 15,2-4 2-15,4-5 3 16,0-2-5-16,3-6-3 15,-3-4 1-15,-3-4 0 16,-4-5 1-16,-2-2 0 0,-3-1 0 16,-3 1 2-16,0 2-3 15,-3 0 0-15,-3 3 5 16,0 2 2-16,-3 3 0 16,0 0 1-16,0 3 0 15,0 5 3-15,3 2-7 16,0 6-4-16,3 6 0 15,0 4 0-15,0 1-2 16,0-1 2-16,3 1 1 16,3-1 2-16,0-2-17 15,0-3-4-15,0-2-40 16,0-6-14-16,3-5-22 16</inkml:trace>
  <inkml:trace contextRef="#ctx0" brushRef="#br0" timeOffset="83">10351 9737 180 0,'0'5'68'0,"0"3"-36"0,0 2-29 0,0-4 17 16,0 7-3-16,0 3 1 15,0-3-5-15,0 0-3 16,0-2-5-16,0-3-2 0,0-3 1 15,0 0 0-15,0-5 2 16,0 0-1-16,0-13 0 16,3 0-3-16,0-3-8 15,3 0-1-15,0 3 3 16,3 0 2-16,0 2 4 16,0 3 1-16,3 3 1 15,0 5 2-15,3 3 1 16,-3 2 3-16,0 3-5 15,-4 5-3-15,1 0 1 16,0 3 0-16,-3-3-8 16,3-2-2-16,0 0-34 15,0-3-15-15,6-3-44 16</inkml:trace>
  <inkml:trace contextRef="#ctx0" brushRef="#br0" timeOffset="84">10741 9739 200 0,'-3'-5'77'0,"3"-3"-42"0,-15 8-23 0,12 0 19 15,-2 0-3-15,-1-3 3 16,-3 6-13-16,0 0-5 16,-3 2-8-16,0 3-4 0,0 3 0 15,3 4-4-15,0 1 0 16,3 0-1-16,0 0 0 15,6 0 3-15,6 0 0 16,0-3 1-16,3-2 2 16,3-6-3-16,0-2-2 0,3-6 2 15,3-5 2-15,-1-5 4 16,-2-6 2-16,-3 1-3 16,-3-1-1-16,0-5 1 15,-3-7 2-15,-3-6-3 16,-3 0 0-16,-6-1-1 15,0 4-2-15,0 5 1 16,-3 3-1-16,0 4 2 16,3 6 1-16,0 3-1 15,3 8 1-15,0 8-4 16,9 10 0-16,-3 5 3 16,6 19 3-16,0 0-4 0,0 0-1 15,0 3 0-15,0-3 2 16,0-5-1-16,0-3-1 15,3-5-13-15,0-6-4 16,0-2-42-16,0-5-16 16,2-3-35-1</inkml:trace>
  <inkml:trace contextRef="#ctx0" brushRef="#br0" timeOffset="85">10968 9866 196 0,'2'11'74'0,"10"2"-40"0,-6 6-27 0,-6-9 18 15,-3 3 2-15,0 1 4 0,-3-1-17 16,-2-2-8-16,-4-1-4 16,-6-2-62-16,-3 5-24 0</inkml:trace>
  <inkml:trace contextRef="#ctx0" brushRef="#br0" timeOffset="86">12727 9671 160 0,'0'0'63'0,"0"-3"-34"0,-3 3-34 16</inkml:trace>
  <inkml:trace contextRef="#ctx0" brushRef="#br0" timeOffset="87">12715 9665 346 0,'-9'6'52'0,"0"1"-22"15,-3 7-21-15,0 2-10 0,3 7-1 16,3 4 0-16,3-1 0 16,3-2-2-16,6-3 3 15,6-2 2-15,3-3 2 16,3-6 3-16,0-4 6 15,3-6 2-15,2-6-3 16,-2-2-1-16,-3-5-4 16,-3-3 1-16,-3-2 0 15,-3-3 1-15,-3-1 0 16,-6 4 0-16,-6-1-4 16,-6 6-3-16,0-5-5 15,0 2 0-15,0 5-22 0,0 8-11 16,0 3-22-16,3 0-9 15,3 3-40 1</inkml:trace>
  <inkml:trace contextRef="#ctx0" brushRef="#br0" timeOffset="88">12914 9663 224 0,'3'5'85'0,"6"3"-46"0,-3 10-43 0,-3-7 13 16,3 2 1-16,0 0 4 16,0 3 1-16,-3 0 1 15,0-3-8-15,0 1-3 0,0-6 1 0,0 2-3 16,-3-5 0 0,0-5 8-16,0 0 4 0,0-8-5 15,0-2-5 1,3-3-4-16,6 2-3 15,0-2-1-15,0 0 2 16,2 2 2-16,1-10-2 16,3 5 0-16,0 3-1 15,3 2 0-15,0 3 0 16,0 8 0-16,0 0-40 16,-1 3-17-16,-2 5-56 15</inkml:trace>
  <inkml:trace contextRef="#ctx0" brushRef="#br0" timeOffset="89">13376 9850 264 0,'-3'14'101'0,"0"-6"-54"0,0 7-55 0,3-4 18 16,-3 2-3-16,-6 3 4 16,-6 0-9-16,-3 0-2 0,-3 5-70 15,-3-2-27-15</inkml:trace>
  <inkml:trace contextRef="#ctx0" brushRef="#br0" timeOffset="90">14950 9676 176 0,'0'10'68'0,"3"4"-36"0,-3 2-22 15,3-9 20-15,0 7-5 16,0 4 0-16,0-2-2 16,-3 0-3-16,0 0-10 15,0-6-2-15,0 1-1 0,0-3-3 16,0 0-1-16,0-3-1 15,0 0 1-15,0-5 2 16,0 0 4-16,0 0 2 16,0 0 1-16,0 0-2 15,0 0 1-15,0-10-2 16,0-1-5-16,0 1-2 16,0-4-1-16,3 1 1 15,3 0-1-15,0 0-1 16,3 0-2-16,0-1 1 15,3 1 1-15,0-5 0 16,2 2-3-16,4 2 2 16,0 4-1-16,0 2-2 15,0 11 5-15,0 2 3 16,0 3-1-16,-3 5-2 16,-4 0 2-16,1 6 0 0,-3-1-1 15,-3 3-2 1,0 1 1-16,-3-4 1 15,0-2-3-15,0-3-2 0,0-2-25 16,0-1-11-16,0-4-44 16,3-1-17-16,9-2-3 15</inkml:trace>
  <inkml:trace contextRef="#ctx0" brushRef="#br0" timeOffset="91">15376 9710 284 0,'-15'0'107'0,"12"3"-58"0,0 0-53 16,3-1 18-16,-3 3-4 0,0 1 1 15,0 2 1-15,0 0 0 16,3 2-6-16,0 6-4 0,3 3 1 16,3-1 0-16,3-2 1 15,3-3 0-15,3-2 0 16,3-3 0-16,2-3 2 15,-2-2 1-15,0-3 1 16,0-3 0-16,-3-10 0 16,3 2-2-16,-9-2 1 15,-6-3-2-15,-3 0 2 16,-6 0-4-16,-3 3 0 16,-6 0-1-16,-3 0-2 0,-3 5-17 15,0 2-6-15,3-1-18 16,4 4-4-16,5 0-31 15,3 3-12-15,6 0-19 16</inkml:trace>
  <inkml:trace contextRef="#ctx0" brushRef="#br0" timeOffset="92">15608 9414 296 0,'-3'-5'110'0,"6"7"-60"0,0-2-58 16,-3 0 18-16,0 0-5 16,0 0 2-16,3 8 10 0,0 5 6 15,0 9-12-15,3 4-1 0,0 16 0 16,0 3-6-16,0-5 0 16,6 0-2-16,-6-3-2 15,0-3 1-15,-1-5-1 16,-2-5-5-16,0-3-1 15,-3-5-37-15,0-3-16 16</inkml:trace>
  <inkml:trace contextRef="#ctx0" brushRef="#br0" timeOffset="93">15409 9628 324 0,'3'0'123'0,"8"0"-66"0,10 0-58 16,-6 0 25-16,9 0-1 15,9 0 3-15,5-5-7 16,10 0-1-16,6-1-11 16,-1 1-2-16,1 0-1 0,-7-1-2 15,1 1 1-15,-6 0-35 16,-7 0-13-16,-5-1-79 15,-6 1-77 1,-6-3 66-16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26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4702 14377 128 0,'-3'-7'49'0,"0"7"-26"16,0-3-7-16,3 3 18 0,-3 0-5 15,-9 5 0-15,-3 0-7 16,-6 6-2-16,0 5-11 15,-5 18-3-15,-1 3-2 0,0 6 2 16,3 10 1-16,3 2 5 16,7 1 3-16,5-3-6 0,9 10-1 15,12-7-2-15,8-9-1 16,16-2-23-16,3-8-10 16,2-8-50-1,-2-10-60-15,-9-11 38 16</inkml:trace>
  <inkml:trace contextRef="#ctx0" brushRef="#br0" timeOffset="1">5032 14698 220 0,'-9'18'82'0,"6"-15"-44"0,-9 15-33 0,6-7 19 16,-5 2-2-16,-4 6 2 16,0 2-13-16,0 3-7 15,0-3-2-15,3 5-2 0,3-5 2 16,-3 3-14-16,6-3-7 16,0-5-28-16,-3-5-12 0,1-11-38 15</inkml:trace>
  <inkml:trace contextRef="#ctx0" brushRef="#br0" timeOffset="2">4827 14721 220 0,'0'0'85'0,"3"0"-46"0,12 3-35 15,-9 5 19-15,3 0 0 16,3 3 6-16,2 4-14 15,4 7-6-15,3-1-5 16,0 3-4-16,3-3 3 0,8 3-15 16,1-6-5-16,-3-2-42 15,-3-5-16-15,0-14-26 16</inkml:trace>
  <inkml:trace contextRef="#ctx0" brushRef="#br0" timeOffset="3">5586 14624 192 0,'0'-6'74'0,"3"9"-40"0,-6 2-22 16,6 0 19-16,-3 1-5 16,0 2-1-16,0 5-9 15,0 8-3-15,0 0-7 16,0 3-4-16,0 0 1 0,0 0-2 15,3-3 2-15,-3 0-9 16,3-5-1-16,0 0-36 16,-3-3-16-16,3-5-45 15</inkml:trace>
  <inkml:trace contextRef="#ctx0" brushRef="#br0" timeOffset="4">5473 14788 220 0,'-3'-3'82'0,"6"3"-44"0,6 0-40 0,-3 0 17 15,6 0 9-15,5 0 7 16,1 0-8-16,6 3 0 16,0-1-14-16,3 1-3 0,2 0-2 15,4-3-35-15,3 0-14 16,0 0-77-16</inkml:trace>
  <inkml:trace contextRef="#ctx0" brushRef="#br0" timeOffset="5">6574 14674 280 0,'-9'2'104'0,"12"-2"-56"16,0 6-54-16,0-4 30 15,6 14-1-15,-3 0-5 16,6 3-3-16,0-3-8 16,3-1-5-16,0 1-1 0,-1-2-1 15,-2-4 2-15,0-2-23 16,0 0-8-16,-3-3-24 15,0 1-8-15,-3-6-50 16,0 0-23 0,0-3 68-16</inkml:trace>
  <inkml:trace contextRef="#ctx0" brushRef="#br0" timeOffset="6">6818 14642 236 0,'-6'3'90'0,"6"2"-48"0,-3 6-42 0,0 2 18 16,-3 5 10-16,-3 6 7 16,-3 8-12-16,-2 5-3 15,-1 13-12-15,3-2-5 0,-3-3 0 16,3-3-4-16,-6-7 0 16,6-4 1-16,0-4 0 15,3-11-29-15,3-3-13 16,1-5-5-16,2-3-2 0,0-8-56 31</inkml:trace>
  <inkml:trace contextRef="#ctx0" brushRef="#br0" timeOffset="7">6958 14370 228 0,'3'-6'88'0,"3"6"-48"0,6 6-38 0,-3-1 19 15,3 8 4-15,9 6 7 16,5 18 0-16,1 2 1 15,-3 4-18-15,-3 7-2 0,-6 0 0 16,-9-5-5-16,-6 0 0 16,-15-3-4-16,-9 3-1 15,-9 0-19-15,-3-5-7 16,-8-5-41-16,5-6-16 16,3-8-47-1</inkml:trace>
  <inkml:trace contextRef="#ctx0" brushRef="#br0" timeOffset="8">7607 14330 132 0,'-3'-5'52'0,"3"5"-28"0,3 0-6 0,-3 0 18 16,0 0-12-16,0 0-1 16,0 0-4-16,0 0-3 15,0 0-8-15,0 5 4 0,0 0 1 16,3 3 5-16,-3 3 1 16,0-1-6-16,0 3-3 15,0 1-5-15,0-4-2 16,3 1-1-16,0-3-2 15,-3 0 1-15,3-3-1 16,-3 0-11-16,0-5-5 0,0 0 1 16,0 0 1-16,0 3 6 15,0-3 5-15,0 0 2 16,0 0 3-16,0 0-1 16,0 0 2-16,0 0-4 15,0 0-2-15,0 0-3 16,0 0 1-16,0 0 3 15,0 0 3-15,0 0 4 16,0 0 2-16,0 3 3 16,-3-1 4-16,0 4-4 15,-3 7 0-15,-3 0-2 16,-3 3 0-16,3-3-4 16,0 0-1-1,0 1 1-15,3-6-2 16,0-1-2-16,3-1 1 0,0-4 1 15,6 1-3 1,0-3 0-16,6-8 1 16,0-5-3-16,0 0 2 15,0-1-1 1,0 4-2-16,0-1 0 0,0 1 3 16,0-1 0-16,-3 0 3 15,0 4-3-15,0-1-2 16,-3 2 2-16,0 1 0 15,0 2 1-15,-3 3 2 16,0 0-1-16,0 0 2 16,3 6-2-16,0 2-1 0,0 0 3 15,0-1 0-15,3 7-1 16,-1 4 1-16,1-2-2 16,0-3 2-16,0-2-4 15,-3 0 0-15,0-4 1 16,0-1 2-16,0-1 1 15,-3-5 1-15,0 0-2 16,0 0 1-16,-6-5 0 16,0-3-4-1,0-5 1-15,-3-1 2 16,1 4 1-16,-1-1-1 16,0 1-2-16,0-1-2 15,-6 3 1-15,-3 0 1 16,3 3 2-16,3 0-3 15,3-1 0-15,0 4 1 16,0-1 0-16,3 0 0 16,3 1 0-16,1-1 2 15,7 0-3-15,-2 1 0 16,0-1 1-16,9 0-3 16,-3 1 2-1,0 2 1-15,0 0 2 16,3 2-3-16,-3 1-2 15,0 0 2-15,0-1 2 16,0 1-2-16,0 0 0 16,-3-3 3-16,0 0 1 0,0 0-1 15,-1-3-2-15,1-2 3 16,3-1 2-16,0-1-4 16,0-1-3-16,0 0 1 15,-3 0 2-15,0 0 0 16,0 2-1-16,-3 4-4 15,0-1 0-15,0 3-16 16,-3 0-4-16,0 5-43 16,0 1-17-16,-3-1-16 15</inkml:trace>
  <inkml:trace contextRef="#ctx0" brushRef="#br0" timeOffset="9">8202 14610 200 0,'-6'3'74'0,"6"-3"-40"0,0 5-22 15,0-5 21-15,0 0-10 16,0 0-1-16,6 3-2 16,0-3 2-16,6 0-12 15,9 0-3-15,3 0-1 0,0-3-3 16,2-2 0-16,-2 0-1 0,3 2-2 15,-3-5 1-15,0 5 1 16,-4 3-1-16,-2 0-1 16,-3 0-2-16,-6 8 1 15,-3 0 3 1,-15 0-1-16,0 3 2 16,-3 5 0-16,-6 8 1 15,-2-3-5-15,-1 0 1 16,-6 0-2-16,-3 3 0 15,6-3 2-15,4 0 2 16,2-2-1-16,6-3-1 16,3-3-2-16,3 0-1 15,9-2 2-15,6-1 0 0,3-2 1 16,6-3 2 0,-1-2-3-16,4 0 0 0,-3-3 1 15,0 0 0-15,-3 0-5 16,-3 0-1-16,6-6-57 15,-12 1-25 1,6-3-52 0,-12 0 39-16</inkml:trace>
  <inkml:trace contextRef="#ctx0" brushRef="#br0" timeOffset="10">8214 14766 240 0,'-9'-5'90'0,"12"8"-48"0,0-3-47 0,0 2 17 16,9-2 8-16,6 0 7 15,6 0-7-15,3 0-2 16,2-2-10-16,13-4-14 0,-3 1-4 16,5-8-118-1</inkml:trace>
  <inkml:trace contextRef="#ctx0" brushRef="#br0" timeOffset="11">9167 14724 220 0,'0'32'82'0,"3"-22"-44"0,12 6-29 0,-9-5 19 16,-4-1-3-16,1 4 0 15,0-1-12-15,0 0-3 0,-6-2-6 16,3-1-1-16,-3-2 1 0,0-2-9 16,1-1-2-1,7-5-62-15,1-5-22 16,0-3-43-1,0-3 43-15</inkml:trace>
  <inkml:trace contextRef="#ctx0" brushRef="#br0" timeOffset="12">9259 14576 228 0,'-3'-8'88'0,"3"5"-48"0,3 1-40 15,-3 2 18-15,0 0-8 0,0 0 2 16,0 0-9-16,0 0-2 16,0 5-1-16,0 3-11 15,3 0-3-15,0-3-37 16,0 0-17-16,3 3-19 16</inkml:trace>
  <inkml:trace contextRef="#ctx0" brushRef="#br0" timeOffset="13">9417 14650 192 0,'-3'0'71'0,"-9"0"-38"0,3 8-23 0,6-3 20 16,-6 1 2-16,-3-1 3 0,0 5-15 15,0 1-4 1,0 2-10-16,3-5-2 0,1 3 2 15,5-1-8-15,3 1 0 0,3-1 0 16,5 1 1-16,4 2 5 16,3 1 2-16,3-1 4 15,-6 0 4-15,-3 0 1 16,-6 0 3-16,-6 1-6 16,-9-1 1-16,-6-3-8 15,0-2-3-15,-3-2-32 16,1-1-15-16,-4-2-46 15,3-3-19-15,12-6 7 16</inkml:trace>
  <inkml:trace contextRef="#ctx0" brushRef="#br0" timeOffset="14">9899 14721 204 0,'-6'0'77'0,"6"3"-42"0,0 16-43 0,0-11 10 16,0 2 10-16,0 3 6 15,0 3 7-15,0 3 4 16,0-1-15-16,0 1-4 0,0-3 1 16,0-3-7-16,0 0 0 15,0-2 0-15,0-3 0 16,0-3 11-16,0-2 5 15,0-3-6-15,-3 0-1 0,0-3-1 16,0-2 0-16,3-3-2 16,0-6-1-16,0-1-3 15,0-1-1 1,3 0-3-16,3 0-2 0,3 0 3 16,3-2 2-1,0 2-7-15,3 0 0 0,2 8-2 16,1 3 2-16,0-1-15 15,0 4-3-15,0 4-14 16,3 1-7-16,-3 0-10 16,-1 2-6-16,-2 0 2 15,-3 0 4-15,-3 1 21 16,0-1 13-16,-3-2 24 0,0 2 10 16,-3 0 17-16,3 3 8 15,-3 0-11-15,3 0-4 16,0 0-6-16,0 0-2 15,3-3 1-15,0-2 2 16,3-3-8-16,-1 0-3 16,1-3-2-16,0-2-1 15,0 0-2-15,-3-1 1 16,-3 1-4-16,-6-3 0 16,-3 0-3-16,-3 3-1 15,-3 0-4-15,-3-1-1 16,-3 4 3-16,1-1 1 15,-7 3-1-15,3 5 2 16,-6 3-1-16,6 6 0 16,3 1 4-16,3 4 1 0,3-1 1 15,6 1 0-15,6-3 0 16,6 2 2-16,6-2-3 16,0-3-2-16,3-5-3 15,6-2 1-15,3-12-26 16,-1-2-9-16,1-2-42 15,0-3-17-15,3-3 1 16</inkml:trace>
  <inkml:trace contextRef="#ctx0" brushRef="#br0" timeOffset="15">10438 14756 236 0,'-15'-5'88'0,"6"5"-48"0,-3 2-36 0,6 1 21 16,-3 2-10-16,-3 0 0 15,0 6-5-15,0 0-1 16,0 4-5-16,4 1-5 0,-1 0-2 16,6-3 2-16,3-2 0 15,3-3 3-15,3-3 1 16,2-5-1-16,4-2-2 16,3-4-4-16,0-2 0 15,-3 0 0-15,0 0 2 16,-3 1 1-16,-3 1 3 15,-3 4 3-15,-3 2 2 16,-3 8-3-16,-3 5-1 16,0 5 3-16,-3 17 1 0,0-1-3 15,0 0-1-15,3-2-1 16,0-3 1-16,3-5-2 16,3 3 2-1,3-9 0-15,3-10-23 16,0-3-9-16,0 1-17 15,3-6-4-15,0-3-35 16,0-2-35 0,3-3 42-16</inkml:trace>
  <inkml:trace contextRef="#ctx0" brushRef="#br0" timeOffset="16">10491 14790 224 0,'-3'-8'85'0,"3"8"-46"0,0 3-43 0,0-3 13 16,3 5-1-16,-3 3 5 16,3 3 6-16,0 2 3 15,0 3-11-15,0 0 0 0,3-3 2 16,3 0-5-16,3 0-2 16,0-2-3-16,-3-6 0 15,3-5 0-15,0-2 1 16,0-4 0-16,-4-2 0 15,1-2-2-15,-3-3-2 16,-3-3-2-16,-3 0 1 16,3 3 3-16,-3 2 1 15,0 3 1-15,0 3 0 16,0 5-5-16,3 2-1 0,-3 6 3 16,0 3 3-16,3 2-1 15,0 0 0-15,0 1-1 16,0-1 1-16,3-3-9 15,0-2-1-15,3 0-31 16,-3-2-15-16,0-6-39 16,3-3-50-1,6-2 43-15</inkml:trace>
  <inkml:trace contextRef="#ctx0" brushRef="#br0" timeOffset="17">10786 14774 244 0,'-9'3'93'0,"12"0"-50"0,-3 7-50 16,0-2 16-16,0 3 5 0,0 2 8 16,0 3-5-16,3 0-2 15,-3-3-8-15,3 0-5 0,0-2-1 16,0-3-12-16,3-3-65 16,0-2-16-1,0-6-11 1</inkml:trace>
  <inkml:trace contextRef="#ctx0" brushRef="#br0" timeOffset="18">10756 14721 224 0,'-15'-2'85'0,"18"4"-46"0,-3 1-46 0,9-3-101 16,0 0 3-16,3 0 39 15,3 3 25-15</inkml:trace>
  <inkml:trace contextRef="#ctx0" brushRef="#br0" timeOffset="19">10914 14740 192 0,'0'-16'71'0,"0"29"-38"0,0-5-32 0,3-2 16 16,0 1 2-16,0 4 5 15,0 5-1-15,0 2-2 0,0 4-11 16,3-1 2-16,-3-3 2 0,0 3-5 15,0-2-3 1,0-6-1-16,-3-13 1 16,0 0 1-1,3-5 1-15,0-6 0 0,-3-2-7 16,0-3 0-16,3 0-1 16,0 0 0-16,5 1 0 15,1-1 0-15,3-3-3 16,3 6 0-16,0 2-1 15,0 3 3-15,0 3-13 16,0 3-6-16,0 2-22 16,0 2-11-16,-1 3-45 15,7 1-31 1,-12-1 58-16</inkml:trace>
  <inkml:trace contextRef="#ctx0" brushRef="#br0" timeOffset="20">11209 14819 80 0,'0'6'33'0,"0"-4"-18"0,12 1 4 0,-7 0 18 16,-5-3-5-16,0 0 1 16,6 2-9-16,-3-2-3 15,0 3-12-15,3-3-1 0,0 2-1 16,0 1 1-16,3 0 2 16,0-3 4-16,3 0 1 15,0-3-6-15,0-2-3 16,0 0-1-16,0-1-1 15,0-2 0-15,-4 0 0 16,1 0-5-16,-3 1-1 16,-3-1 3-16,-3 0 1 15,-3-3 0-15,-3 0-2 16,-6 4-2-16,1 1 1 16,-4 9-6-16,-3 2 0 15,-3 0 1-15,-6 3 3 16,3 3 2-16,7 0 3 0,2 2 1 15,3 0 1 1,3 3 0-16,3 0 2 0,3 2-1 16,9-2 0-16,9 3-6 15,0-3-1-15,5-6 1 16,4-2 2-16,0-8-22 16,0-3-11-16,0 1-69 15,2-6-34 1,4 0 69-16</inkml:trace>
  <inkml:trace contextRef="#ctx0" brushRef="#br0" timeOffset="21">11545 14766 168 0,'-9'-5'63'0,"3"5"-34"0,-3-3-21 0,6 3 16 16,-9 6-6-16,-6-1 0 15,4 3-13-15,-1 3-2 16,0 4-3-16,3 7 0 0,6-1 2 16,3 3-3-16,3-3-2 15,6 3 6-15,6-11 3 16,3-5-3-16,0-8 0 16,-1-3 3-16,1-5 1 15,0-2-6-15,-3-6 0 16,0-3 1-16,-3-2 1 0,-3-5-1 15,-3-6-2-15,-3-3 1 16,0-2 1 0,-3 3-3-16,-3 0 0 0,0-1 1 15,0 11 2-15,0 1 1 16,0 12 3-16,3 11-5 16,0 5-1-16,3 11 4 15,0 16 2-15,3 2 6 16,3 6 3-16,0 2-8 15,0-2-4-15,3 0 0 16,3-1 2-16,0-4-13 0,6-6-5 16,-4-5-105-1</inkml:trace>
  <inkml:trace contextRef="#ctx0" brushRef="#br0" timeOffset="22">9878 15076 128 0,'-3'0'49'0,"3"3"-26"0,0-3-23 16,0 0 13-16,0 0 0 15,0 0 4-15,0 0 6 16,3 0 3-16,0 0-13 16,3 0 3-16,0 0 2 0,3 0-8 15,0 0-3-15,3 0-4 16,3-3 0-16,0 3 2 15,2 0 4-15,1 0 2 16,0 0 3-16,0 0-3 16,6 3-1-16,0-3-4 15,-1 2-1-15,4-2 1 16,-3 3 3-16,3-3 0 16,-6 3 0-16,2-3-3 0,1 0-1 15,-3 2-1-15,0 1 2 16,3-3-1-1,0 2 0-15,-1-2 1 0,1 3 3 16,0 0-2-16,0-3-2 16,0 2 2-16,2 1 0 15,1 0-3 1,0-3-1-16,0 0 1 0,-3 0 2 16,2 0-1-16,4-3 0 15,0 3-1-15,-3-3 0 0,-1 1 0 16,4 2 0-16,0-3-2 15,0 3-2-15,0 0 1 16,-4 0-1 0,4 0 4-16,0 0 2 0,3 0 0 15,-7 0 1-15,1 0-2 16,0 0 2-16,-3 3-2 16,0-3 2-16,-1-3-2 15,4 3 2-15,0 0-2 16,0-3 2-16,0 1-2 15,-1-1 0 1,1 3-3-16,-3 0 1 0,0 0-2 16,-3 0 2-16,-4 0 0 15,1 0 3-15,0 0-3 16,0 0-2-16,0-2 0 0,-3-1-1 16,0 0 0-16,-3 1 0 15,-1 2-11-15,1-3-3 16,-3 0-22-16,-3 1-7 15,0-1-43-15,-6 3-20 16,0 0-30 0</inkml:trace>
  <inkml:trace contextRef="#ctx0" brushRef="#br0" timeOffset="23">12179 14782 200 0,'-3'6'74'0,"3"2"-40"0,0 5-24 15,0-3 17-15,0 4-11 16,0 1-2-16,3 1-6 16,0 0-3-16,0 3-2 15,0 5-5-15,0-6 1 0,3-2-12 0,0-3-5 16,-3-2-138-1,3-14 46 1</inkml:trace>
  <inkml:trace contextRef="#ctx0" brushRef="#br0" timeOffset="24">12179 14639 184 0,'-3'-8'68'0,"3"6"-36"0,3 4-46 0,-3-2 8 16,6 3-1-16,0 2 1 15,6 1-34-15,0 2-15 0,3-3-3 16,11 0 2 0</inkml:trace>
  <inkml:trace contextRef="#ctx0" brushRef="#br0" timeOffset="25">12471 14592 204 0,'-9'-11'77'0,"0"1"-42"0,-3 2-34 0,6 5 14 0,-3-5 3 15,-3 3 6-15,-6 2-2 16,3 11 1-16,0 3-12 16,4 2-9-16,2 8-2 0,3 16 0 15,3 3 0-15,3 5-3 16,6 2 2-16,0 6 3 0,3-5 1 15,2-8-4-15,-2-6 1 16,0-5-20-16,-3-8-9 16,0-7-67-1,3-9-45-15,-3-8 56 16</inkml:trace>
  <inkml:trace contextRef="#ctx0" brushRef="#br0" timeOffset="26">12265 14785 276 0,'-9'-5'104'0,"12"5"-56"0,3 0-56 0,0 0 16 16,6 0 3-16,6-3 7 15,6 0-7-15,0 3-3 16,2 0-5-16,1 0-7 0,0 3 0 16,3 0-80-16,5-1-35 0,1-10 13 15</inkml:trace>
  <inkml:trace contextRef="#ctx0" brushRef="#br0" timeOffset="27">13685 14163 160 0,'-3'0'60'0,"3"0"-32"0,3 3-11 16,-3-3 20-16,0 0-8 16,0 0-2-16,0 0-7 15,3 2 0-15,6 1-11 16,0-3-1-16,3 3 2 0,3-1-2 16,0 1 3-16,2 0-4 15,4-3 1-15,3 0-1 16,3 0 3-16,6-3-3 15,-1 3-2-15,4 3 0 16,0-1-1-16,0 1 2 0,2 0 1 16,7-3-1-16,-3 0-1 15,-1 0-3-15,4 0 1 16,0 0 0-16,-1 0 1 16,1-3 0-16,-1 3 0 15,1 0 0-15,3 0 0 16,-1 0 0-16,-2 0 0 15,0 0-2-15,-1 0-2 16,1 0-2-16,0 0 1 16,2 0 3-16,1 0 1 15,0 0-1-15,-4 0-2 0,-2 0 1 16,2 0 1-16,-2 0-3 16,3 0 0-1,-1 0 1-15,-2-3 0 0,3 1-3 16,-1-1 2-16,-2 0 5 15,0 1 2-15,2-1-2 16,1 0-3-16,-3 1 0 16,-1-1-1-16,1 1 0 15,3-1 0-15,5 0 0 16,-2 1 0-16,0 2 0 16,-1 0 2-16,4 0-3 15,-4 0-2-15,1 2 2 16,-3-2 2-16,2 0-5 15,-2 0 1-15,0 0 3 0,-1 0 4 16,1 0-1-16,0 0-2 16,2 3 0-16,-2-3-1 15,-3 0 2-15,2 0 1 16,4 0-4-16,-7-3 1 16,1 3-2-16,3 0-2 15,-1 0 3-15,-2 0 2 16,0 3-2-16,2 0 0 15,1-1 1-15,0-2 0 16,-1 3 2-16,4-3 1 16,3 0-8-16,-1 0-2 15,-2 0 8-15,-1 0 6 16,4 0-5-16,-6-3-1 16,-4 3-1-16,-8-2 0 0,-3-1-29 15,-9 0-13-15,-6 1-97 16,-9-1-53-1</inkml:trace>
  <inkml:trace contextRef="#ctx0" brushRef="#br0" timeOffset="28">13825 12959 176 0,'-3'-13'66'0,"3"10"-36"0,0 1-24 0,0-4 17 16,0 4 3-16,0-3 7 15,-3 2-12-15,-3 3-4 16,0 5-10-16,-3 3-7 0,-9 3-1 16,1 5 1-16,-1 2 0 15,3 6-3-15,3 0 2 16,3 0 3-16,6-3 1 15,9 0-1-15,6-5 1 16,3-3 2-16,3-8 2 16,2-5-3-16,1-2-1 15,0-6-1-15,3-3-2 16,-6-2 3-16,-3-3 2 16,-3 0 0-16,-10 0 2 15,-2 0 7-15,-2 1 3 0,-4 1-6 16,-6 4-2-16,3-1-5 15,-3 8-3-15,0 1-5 16,0-1 0-16,3 3-22 16,3 3-8-16,3-1-29 15,3 4-11-15,6-4-28 16</inkml:trace>
  <inkml:trace contextRef="#ctx0" brushRef="#br0" timeOffset="29">13950 12922 176 0,'-15'-13'68'0,"15"16"-36"0,0 10-35 0,0-8 33 16,6 6 1 0,0-1 1-16,0 4 0 15,0 1-18-15,0 1-4 16,0 3 1-16,0-3-5 0,0 0-1 15,0-3 0-15,0-3-1 16,0-2-2-16,-3-2 1 16,-3-6 9-16,3-3 4 15,-3-2-5-15,0-6-4 16,0-2 0-16,0 0 0 16,0-1-1-16,3-1 1 15,3-1-4-15,2-3 0 16,1 3-3-16,3 3-3 15,0 2-1-15,3 4 3 0,3 1-16 16,-6 4-5 0,0 4-27-16,3 4-11 0,-3-1-133 31,11 0 86-31</inkml:trace>
  <inkml:trace contextRef="#ctx0" brushRef="#br0" timeOffset="30">14266 12938 208 0,'-6'-5'77'0,"6"5"-42"0,-9-11-30 16,6 9 17-16,-6 2-6 0,-6 5 3 15,0 0-10-15,0 6-3 16,0 2-4-16,3 0-4 0,0 3 1 16,6 3 1-16,3-1 0 15,6-2 0 1,3-3 2-16,3 0-1 0,6-5-1 15,3-5 1-15,-3-3-1 16,0-5 4-16,0-3 5 16,-3-3-7-16,-3-2-1 15,-3 0 1-15,-4-3 1 16,-2-8-1-16,-2-2-2 16,-1-1-2-16,0-2 1 15,0-5 1-15,-3 2 2 16,0 5-1-16,3 6 2 15,0 5 0-15,0 1 3 0,0 9-8 16,3 12 0-16,0 9 2 16,3 4 2-16,0 5 2 15,3 2 2-15,0 3-1 16,0-2 2-16,3-1-2 16,-1 1 0-16,1-3-1 15,3-3 0-15,-3-5-16 16,3-3-6-16,-3-3-40 15,-3-4-15-15,9-6-33 16</inkml:trace>
  <inkml:trace contextRef="#ctx0" brushRef="#br0" timeOffset="31">14429 12938 228 0,'-6'-3'85'0,"6"6"-46"0,0-3-52 0,0 0 20 16,3 8 7-1,3-3 6-15,0 1 3 16,3-1-12-16,0-2-2 0,3-1-2 16,0-2-3-16,0 0-3 15,0 0 2-15,0-5 0 16,-1-6 3-16,-2 1 1 16,-3 2-1-16,-3 0 1 15,-3 0-4-15,-6 0 0 16,-3 0-1-16,-2 3 1 0,-1 2-4 15,0 3 0 1,0 3-4-16,0 5 1 0,0 5 2 16,3 0 1-1,0 0 3-15,3 3 1 0,3-2-4 16,3 1-1-16,3-1 3 16,3-1 1-16,3-3 0 15,3-2-2-15,3-2-19 16,0-4-8-16,3-2-46 15,-1-5-17-15,4 0-7 16</inkml:trace>
  <inkml:trace contextRef="#ctx0" brushRef="#br0" timeOffset="32">14599 12898 184 0,'-3'3'68'0,"3"-3"-36"0,0 19-33 0,0-9 15 16,0 1 12-16,0-1 8 15,3 1-9-15,0 0-2 16,0-1-13-16,0 1-2 0,3-1-1 16,0-2-3-16,0 0-1 15,-3-3-1-15,0 1 1 16,-3-6 7-16,0-3 7 16,-3-2-4-1,6-3-4-15,-6 0-3 16,6-5-2-16,0 2 0 0,0-5 2 15,0 3 1-15,6 2-6 16,-1 3 0 0,1 1-3-16,3 1 0 0,0 1 0 15,3 2 0-15,0 3-7 16,0 0-4-16,0 0-33 16,-3 0-15-16,5 0-61 15</inkml:trace>
  <inkml:trace contextRef="#ctx0" brushRef="#br0" timeOffset="33">15144 12888 216 0,'-3'-5'82'0,"-3"5"-44"0,-3 0-29 0,3 2 22 16,-3 1-17-16,0 2-5 16,-3 11-1-16,0-3-1 15,3 3-3-15,3 0-5 0,0 0 0 16,6 2-1-16,3-2 0 15,6 0 2-15,3-3 0 0,3-2 6 16,3-3 4 0,0-5-3-16,0-6 1 15,-4-2-3-15,1-3 2 0,-3 0 0 16,-6-3 1-16,-6-2-2 16,-3 0-1-16,-3-6-3 15,-3 3 1-15,0 6-7 16,-2-1-1-16,-1 3-25 15,0 3-10-15,9 2-21 16,3 1-7-16,6 2-26 16</inkml:trace>
  <inkml:trace contextRef="#ctx0" brushRef="#br0" timeOffset="34">15420 12703 188 0,'3'-32'71'0,"-3"24"-38"0,-6-5-14 0,3 7 21 15,-2-1 0-15,-4-1 0 16,-3 2-8-16,0 1-5 16,0 2-15-16,3 6-10 0,-3 8-2 15,0 10-5-15,3 13 1 16,3 8-3-16,3 6 2 16,3-3 3-16,3-3 1 15,0-2 1-15,0-3 2 16,0-5 1-16,0-6 1 15,0-4-35-15,-3-7-14 0,-6-4-49 16,0-8-52 0,-6-6 46-1</inkml:trace>
  <inkml:trace contextRef="#ctx0" brushRef="#br0" timeOffset="35">15108 12880 284 0,'12'3'107'0,"0"-6"-58"0,12 0-55 15,-10 1 19-15,13-1-8 16,6 0 0-16,6 1-19 16,2-1-7-16,1 0-100 15,9-2-45-15</inkml:trace>
  <inkml:trace contextRef="#ctx0" brushRef="#br0" timeOffset="36">15748 12875 176 0,'-30'0'68'0,"24"10"-36"0,-6-2-33 0,6 3 15 16,-3 2 1-16,3 3 5 15,0 0-1-15,1 2-2 16,5 3-9-16,5 1-1 0,4-1 0 16,9-5 5-16,3-6 5 15,3-5 0-15,3-5-1 16,-4-5-6-16,1-3-2 15,-3-2-2-15,-6-1 1 16,-3 1-2-16,-6-6 2 16,-9 2-2-16,-6-1 2 15,-3-1-6-15,0 5-3 16,0 3-15-16,-3 3-4 16,-5 7-18-16,5 1-5 0,3 0-30 15,9-1-54 1,12 1 28-16</inkml:trace>
  <inkml:trace contextRef="#ctx0" brushRef="#br0" timeOffset="37">15932 12880 156 0,'-3'3'60'0,"6"2"-32"0,-3 19-13 0,3-11 18 15,-3 3-7-15,3 5-1 16,0 5-5-16,-3 4-1 16,0 4-10-1,3 3-1-15,0 0 2 0,0-5-6 0,0-6-2 16,-3-5 1-16,0 1 0 16,0-12 5-16,0-2 5 15,-3-8-5-15,0-3 0 16,-3-15-2-16,0-6 1 15,0 0-4-15,3-5-2 16,0 0-3-16,3 0-1 16,0 0 2-16,6-3 0 0,0 3 3 15,3 5 1-15,0 3 1 16,3 5 2 0,0 6-3-16,6 4-2 0,0 4 0 15,0 7 1-15,-3 3 8 16,-1 0 3-16,-5 2-2 15,-6 1 1-15,-6 0-5 16,-3 2 1-16,-8 0-7 16,-1-2-3-16,0-1-17 15,-3-2-5-15,0-3-21 16,3-2-9-16,3 0-35 16,6-6-53-1,3 0 40-15</inkml:trace>
  <inkml:trace contextRef="#ctx0" brushRef="#br0" timeOffset="38">16171 12941 236 0,'-3'0'90'0,"6"2"-48"0,-3 9-47 0,3-6 17 16,2 1 6-16,1-1 6 15,3 0 1-15,0-2 2 16,0-3-15-16,0 0-5 0,3 0-2 15,0-8-3-15,0 3 1 16,0-1-2-16,0-4 2 16,-3-1-2-16,-3 1 2 0,-6-1-2 15,-3 0-1 1,-3 3-4-16,-3 1-2 16,0 4 0-16,-3 0 2 15,-3 3-1-15,0 3 4 0,0 2-2 16,3 0-1-16,0 6 0 15,3 2 0-15,4 0 3 16,2 1 0-16,3-1-2 16,3 0 2-16,5 0 1 15,4 1 0-15,0-4 2 16,0-2 1-16,3-3-21 16,0-2-10-16,0-3-33 15,3-3-13-15,0-2-23 16</inkml:trace>
  <inkml:trace contextRef="#ctx0" brushRef="#br0" timeOffset="39">16367 12896 160 0,'-3'0'60'0,"3"2"-32"0,3 17-24 0,0-8 15 16,0-1 9-16,0 1 6 15,0 2-8-15,3 0-4 16,-3-2-12-16,0-1-2 0,0 1-1 15,0-3-1-15,0 0-1 16,-3-3 3-16,0-2 3 16,0-3 2-16,0 0 5 15,0-6-6-15,0 1-2 16,3-3-1-16,0-2 1 16,0-9-1-16,3 1 0 0,0 2-5 15,3 2-3-15,5 1 0 16,-2 3-1-1,0 2 0-15,0 2 0 0,0 1-5 16,0 3 1-16,0 2-25 16,0 2-8-16,0 1-34 15,0-1-13-15,5 4-21 16</inkml:trace>
  <inkml:trace contextRef="#ctx0" brushRef="#br0" timeOffset="40">16700 12883 228 0,'-9'0'85'0,"-2"-3"-46"0,-1 6-41 0,6-1 17 15,-6 6-9 1,0 3 2-16,-3 2-3 0,0 3 2 16,3 0-4-16,3 0-6 15,3-1-1-15,3 1 2 0,6-2 1 16,6-1 5-16,0-5 2 15,6-3-2-15,0-5-1 16,0-3-3-16,-3-2-1 16,0 0 1-16,-3-3 0 15,-1 0 4-15,-2-5 5 16,-3 2 1-16,0-5 2 16,-3 6-9-1,0 7-10-15,0 8 3 16,0 3 1-16,3 3 3 15,0-1 2-15,3 4-1 16,0-1-1-16,0 0 1 16,3-2 1-16,0-3-19 15,0-3-6-15,3-2-43 16,3-6-20-16,0 0-2 16</inkml:trace>
  <inkml:trace contextRef="#ctx0" brushRef="#br0" timeOffset="41">16834 12660 176 0,'-6'-16'68'0,"6"16"-36"0,0 3-37 0,0-3 12 16,3 8 14-16,0 3 10 16,3 15 0-16,0 3 2 15,0 3-19-15,0 10 5 0,0-5 4 16,0 0-8-16,0-5-3 15,0 0-7-15,0-3-2 16,0-5 1-16,0-3 0 16,-3-5-46-16,-3-6-19 15,0-2-63 1</inkml:trace>
  <inkml:trace contextRef="#ctx0" brushRef="#br0" timeOffset="42">16712 12840 232 0,'-12'-5'88'0,"12"5"-48"0,3 3-36 16,-3-3 19-16,3 2 11 16,3 1 8-16,6-3-10 15,6 0-7-15,6 3-14 16,3-3-7-16,-1 2-3 0,4-2-8 15,-3 0 0-15,-3 0-26 16,0 0-8-16,-7 0-32 0,1 0-14 16,-3 0-15-1</inkml:trace>
  <inkml:trace contextRef="#ctx0" brushRef="#br0" timeOffset="43">17028 12848 244 0,'0'3'90'0,"0"2"-48"0,0 6-40 0,0-3 17 16,0 5-1-16,0 3 3 15,3 0-9-15,-3-1-2 16,0 1-6-16,0 0-3 16,0-3 2-16,0-2-18 0,0 0-6 15,3-6-94 1</inkml:trace>
  <inkml:trace contextRef="#ctx0" brushRef="#br0" timeOffset="44">17013 12734 300 0,'-3'-2'112'0,"3"4"-60"0,3-2-63 16,0 6 16-16,3-1-6 16,3 0 2-16,0 1-13 15,6-1-7-15,5 5 10 16,1-2-29-16,0-2-11 0,-3-1-6 15,0 0-2-15,-3 3 23 16,-3-3 25 0,-6 3 22-16,-3 0 26 15,-3 3 11-15,-3 0-13 0,0 2-5 16,0 11-18-16,0-3-2 16,0-3 1-16,0 1-3 0,3-3 0 15,3 0-2-15,3-3 0 16,6-5 4-16,2-3 3 15,1-2-6-15,3-3-1 16,-3-3 5-16,-3 0 1 16,-3-2-1-16,-6-6 0 15,-6 1-1-15,-3-3 2 16,-6-1-5-16,-3 1-1 16,0 3-11-16,-3 2-3 15,6 0-17-15,4 2-8 0,2 1-16 16,3 3-6-1,6-1-1-15,6-2 3 0</inkml:trace>
  <inkml:trace contextRef="#ctx0" brushRef="#br0" timeOffset="45">17373 12853 200 0,'0'8'74'0,"18"3"-40"0,-12 5-27 15,0-6 20-15,-3 4-5 16,0-1-1-16,-3 0 2 15,3 0 0-15,-3-2-12 16,0 0 0-16,0-4 0 0,-6 1-6 16,6-2-1-16,0-6 4 15,-3 0 5-15,6-3-5 0,0-2 0 16,3-6-6-16,0-5-4 16,3-2-2-16,0 2 3 15,5 3-2-15,-2 2-1 16,3 6-2-16,-3 2-1 15,6 3 6-15,-3 8 2 16,0 5 7-16,-3 1 5 16,-3-1-5-16,0 0 0 15,-4 0-4-15,-5-2-1 16,0-3-1-16,0 0 1 16,0-3-26-16,0 0-10 15,3-2-29-15,6 0-12 16,6-3-39-1</inkml:trace>
  <inkml:trace contextRef="#ctx0" brushRef="#br0" timeOffset="46">17772 12835 276 0,'-3'-8'104'0,"6"8"-56"0,-3-3-47 15,0 3 19-15,-3 0 0 16,-3 0 2-16,-6 3-7 15,0 0-2-15,0 2-7 16,3 3-8-16,0 0-2 0,6 2 2 16,3 6 1-16,9 0-2 15,3 0 2-15,3 0 3 16,3 0 1-16,-3 0 1 16,-3 0 2-16,-9-3 10 0,-6 0 5 15,-6-2-5-15,-6-1 1 16,-6-2-8-16,0-3-3 15,0 1-14-15,4-6-8 16,-1 0-24-16,3-3-12 16,3 0-39-16,21 1-75 31</inkml:trace>
  <inkml:trace contextRef="#ctx0" brushRef="#br0" timeOffset="47">17977 13012 228 0,'0'3'88'0,"0"2"-48"0,-3-2-47 16,0-1 16-16,0 1-4 16,0 0 2-16,0-3-23 15,0 2-11-15,0-2-71 16,3-2-29-16</inkml:trace>
  <inkml:trace contextRef="#ctx0" brushRef="#br0" timeOffset="48">18022 12422 284 0,'-6'-10'107'0,"-6"12"-58"0,21 1-62 0,-6 2 17 16,0 3 3-16,0 11 4 16,-3 4 11-1,0 9 6-15,0 5-15 0,-6 3-7 0,-3 5-4 16,3-5-2-16,-3-6 2 16,0-2-56-16,3-3-26 15,0-8-47 1</inkml:trace>
  <inkml:trace contextRef="#ctx0" brushRef="#br0" timeOffset="49">12974 14790 192 0,'-3'-8'71'0,"3"11"-38"0,0-3-32 0,0 0 16 15,0 0-2-15,6 3 0 16,3 2 4-16,0 3 0 16,2 2-10-16,1 1-5 0,0 2-3 15,-3 0-1-15,0 1 0 16,0-1 0-16,0-3 2 0,0 1-1 16,-3 5-1-16,3-3-26 15,-3-2-10-15,0 5-119 31,3-3 54-31</inkml:trace>
  <inkml:trace contextRef="#ctx0" brushRef="#br0" timeOffset="50">13203 14798 208 0,'-6'3'79'0,"3"2"-42"0,-6 11-34 16,6-3 15-16,-6 6 8 16,-3 7 9-16,-3 9-13 0,0-1-4 15,4 3-11 1,-1-5-5-16,0 5 1 0,3-3-2 0,3-7-1 16,0-4-17-16,3-4-9 15,3-6-26-15,3-5-10 16,3-8-38-1</inkml:trace>
  <inkml:trace contextRef="#ctx0" brushRef="#br0" timeOffset="51">13313 14835 172 0,'-6'-10'66'0,"6"10"-36"16,0 2-29-16,0-2 16 0,-3 6-7 15,-3 1 0-15,-3 7 5 16,3-1 2-16,3 8-8 16,0 6-5-16,6-4-1 0,3 1 0 15,6-5 3-15,0-6 8 16,3-2 3-16,0-6-6 16,3-5-2-16,-3-8-3 15,-1-5 1-15,-2-3-2 16,-3 0 2-16,-6 0 0 15,-3 0 3-15,-3-2-1 16,-6 2 0-16,-3 3-8 16,1 2 0-16,-4 3-8 15,0 3 0-15,0 2-21 0,3 0-7 16,3 1-13-16,9-1-60 31,6 0-12-31,6 1 47 16</inkml:trace>
  <inkml:trace contextRef="#ctx0" brushRef="#br0" timeOffset="52">13465 14809 172 0,'0'5'66'0,"0"6"-36"0,3 7-26 0,-3-7 13 16,3 2-6-16,0 0 1 16,6 6-3-16,0-3 0 15,0-3-5-15,-1-3 2 0,4-4 0 16,0-9 2-16,3-2 0 0,0-3-4 15,-3-3-1-15,0-2-3 16,-3 0-1-16,0 0 1 16,-3 2 2-16,0 3 1 15,-3 5 3 1,3 6-1-16,0 5 2 0,2 3-4 16,1 2 0-16,0 5-3 15,3 3-1-15,3-5-37 16,6-2-14-16,0-4-47 15</inkml:trace>
  <inkml:trace contextRef="#ctx0" brushRef="#br0" timeOffset="53">14203 14782 160 0,'12'-5'63'0,"-24"8"-34"0,18-1-27 15,-9 1 14-15,0 5-6 16,0 2 0-16,3 6-4 16,0 5 1-16,3 6-4 15,3 2-2-15,0-2 0 0,0-4 1 16,3-4 3-16,0-3-2 16,3-3 0-16,0-5 1 0,-1-3 0 15,1-5-5-15,0-8 1 16,-3 0-9-16,-3 0-2 15,0-2 4 1,0-1 3-16,-3 3 5 16,0 3-2-16,0 2 0 15,0 6 1-15,3 2 0 16,-3 6-5-16,9-1 1 16,3 1 4-16,0-3 4 15,-1-3-1-15,1-10 0 16,0 0 5-16,3-9 3 15,-3 1 2-15,-3-3 3 0,0 0-5 16,-6 1 1 0,-3-4 2-16,-3 3 1 0,-6 0-6 15,-3 3-3-15,0 2-3 16,0 4-3-16,-6 1-10 16,3 4-6-16,-3 2-19 15,9 2-5-15,3 1-25 16,3-3-42-1,6 5 26-15</inkml:trace>
  <inkml:trace contextRef="#ctx0" brushRef="#br0" timeOffset="54">14688 14782 204 0,'-12'-5'77'0,"9"2"-42"0,-15 6-39 0,10 0 15 15,-1-1-2-15,-3 4 5 16,-3 4-2-16,-3 3 3 16,3 3-8-16,0 3 0 0,3 2 0 15,3 3-1-15,6 5 1 16,6-5-4-16,6-3 0 16,3-5-1-16,3-8-2 15,3-3-2-15,0-10 1 16,0-6 1-16,-3-2 2 15,-4 0-1-15,-2-1-1 16,0-1 1-16,-6-1-1 16,-3 0 2-16,0 3 1 0,0-1-1 15,-3 4 1-15,-3 4 0 16,3 4 1-16,0 7-7 16,6 3-2-16,-3 3 2 15,3 2 3-15,3 5 1 16,0 4-1-16,3-1-19 15,0-5-8-15,0-3-30 16,0-3-14-16,3-2-15 16</inkml:trace>
  <inkml:trace contextRef="#ctx0" brushRef="#br0" timeOffset="55">14795 14827 176 0,'-3'8'66'0,"3"0"-36"0,0 5-31 0,0-5 12 16,0 3 8-16,3-1 5 15,-3 1-10-15,0-3-3 16,0 0-7-16,0 3-3 0,0-9 0 16,0-2 3-16,0 0 5 15,0-2 1-15,0-1 2 16,3-5-2-16,0 0-1 15,3-5-3-15,3-3-1 16,3 0-3-16,3 3 1 0,0 2-2 16,3 3 2-16,-3 3-4 15,2 5-2-15,-2 5 2 16,-3 6 0-16,0 2 1 16,-3 3 2-16,-3 5-3 15,0-2 0-15,-3 4-12 16,0-4-7-16,0-6-29 15,0-2-13-15</inkml:trace>
  <inkml:trace contextRef="#ctx0" brushRef="#br0" timeOffset="56">15159 14518 220 0,'-6'0'82'0,"6"2"-44"0,0 20-47 0,0-12 14 16,0 9 6-16,0 4 7 15,0 14-7-15,0-2-3 16,0 5-5-16,3 2 0 0,0-2 2 16,-1-1-2-16,1 4-2 15,0-9-29-15,0-5-14 16,-3-5-60-1</inkml:trace>
  <inkml:trace contextRef="#ctx0" brushRef="#br0" timeOffset="57">15025 14751 224 0,'-3'-3'85'0,"9"3"-46"0,2 3-43 15,-2-1 13-15,12-2-3 16,3 0 3-16,3 0-4 16,6 0-3-16,5-2-105 15,7-4-45-15</inkml:trace>
  <inkml:trace contextRef="#ctx0" brushRef="#br0" timeOffset="58">15828 14782 168 0,'-15'-5'63'0,"9"5"-34"0,-3 0-25 15,1 0 15-15,-7 3-5 16,3 2 0-16,-3 3-4 16,3 5-1-16,0 3-5 15,0 5-1-15,3 14 3 0,3-4 1 16,3-2 3-16,6-2-1 15,3-6 0-15,6-5-3 0,3-6-1 16,0-4-1 0,0-6 0-16,-3-8-5 0,0-8 1 15,-3 0 0-15,-4 0 0 16,1 0 0-16,-3-2 0 16,-3-1 0-16,0 3 2 15,-3 3 1-15,0 3 3 16,3 2-1-16,0 0 0 15,0 5-3-15,0 3-2 16,0 8-2-16,3 3 1 16,0 2 1-16,3 5 0 0,3 6-5 15,3-3-1-15,3-2-37 16,3-3-16-16,0-6-41 16</inkml:trace>
  <inkml:trace contextRef="#ctx0" brushRef="#br0" timeOffset="59">16087 14819 220 0,'-21'-13'85'0,"12"10"-46"0,-2 1-43 16,2 2 15-16,-6 2-10 16,0 4-3-16,0 2 1 15,3 5 2-15,0 3 0 16,3 2-1-16,3 14 1 0,3-5 1 15,3-4 1-15,6-2-4 0,6-5 1 16,6-5 4-16,-3-6 2 16,0-5 2-16,-3-8 0 15,0-8 0-15,-3-2 0 16,-1-3-2-16,-2-3 1 16,-3-5-4-1,-3 2-2-15,-3-10 0 0,0 6-1 16,0-1 0-16,-5 3 2 15,-1 2 1-15,-3 9 3 16,3 2 3-16,0 5 2 16,3 3-8-16,0 6-3 15,0 4-6-15,3 14 1 16,0 5 3-16,6 3 1 0,3 3 1 16,3 4 2-16,3 1-1 15,0 3-1-15,3 2-17 16,2-8-9-16,1-5-41 15,0-6-20-15,6-5-3 16</inkml:trace>
  <inkml:trace contextRef="#ctx0" brushRef="#br0" timeOffset="60">16316 14830 248 0,'-12'-11'93'0,"7"9"-50"0,-7-4-48 16,9 6 17-16,-3 0-9 0,-6 3 0 15,-6 2-1 1,3 6 1-16,0 2-2 16,3 3-1-16,0 0 1 0,6 10 1 0,3-2 1 15,3-3-1-15,6-2-2 16,6-6-2-16,3-5-1 16,0-11 6-16,3-10 3 15,0 0-1-15,-3-3 0 16,-3-5-6-16,-4 0 1 15,-2-3 4-15,-6 0 2 16,0-2 0-16,-3-6-1 16,-2 0-3-16,-1 3-2 0,-3 3 7 15,0 4 3-15,3 4-1 16,0 5 0 0,0 2-10-16,3 6-1 15,0 5-2-15,3 5 2 16,0 6-1-16,3 12-1 0,3 4 3 15,0 2 0-15,3 3 3 16,3 0 1-16,0-3-4 16,-1 2-1-16,1 1-21 15,3-3-10-15,-3-8-54 16,0 1-58 0,6-12 42-16</inkml:trace>
  <inkml:trace contextRef="#ctx0" brushRef="#br0" timeOffset="61">16507 14822 236 0,'-9'0'90'0,"12"3"-48"0,-3 7-58 0,0-2 12 16,0 5-1-16,0 1 2 16,0-1 3-16,0 0 2 15,0 3-1-15,3 2-16 0,0-2-5 16,0 0-69-1</inkml:trace>
  <inkml:trace contextRef="#ctx0" brushRef="#br0" timeOffset="62">16474 14661 288 0,'-21'-11'107'0,"24"11"-58"0,-3 0-95 0,0 0 0 0</inkml:trace>
  <inkml:trace contextRef="#ctx0" brushRef="#br0" timeOffset="63">16465 14647 248 0,'12'-2'-84'0,"3"-4"15"15,3 1 13-15</inkml:trace>
  <inkml:trace contextRef="#ctx0" brushRef="#br0" timeOffset="64">16611 14589 228 0,'0'0'88'0,"-3"3"-48"0,0-1-49 16,6 6 14-16,-3 0-5 15,0 6 0-15,3 7 4 16,-3 5 5-16,3 3-5 16,0 3-2-16,0 2-1 0,0 1-1 0,6-1 2 15,0 3-23-15,-3-5-8 16,0-3-68 0</inkml:trace>
  <inkml:trace contextRef="#ctx0" brushRef="#br0" timeOffset="65">16534 14785 244 0,'-3'-5'93'0,"9"5"-50"0,3-3-46 0,-3 3 19 16,2-3-3-16,4 1 2 0,0-1-8 15,6 0-4-15,6 3-2 16,-3 0-28-16,0 0-9 0,-1-2-28 16,-2 2-13-16,0-6-5 15</inkml:trace>
  <inkml:trace contextRef="#ctx0" brushRef="#br0" timeOffset="66">16784 14772 192 0,'0'10'74'0,"0"-2"-40"0,3 11-29 16,-3-9 17-16,3 4-12 15,0 1-3-15,0 1-4 16,0-2 0-16,0 4-46 0,3-2-18 16,-1-5-23-16,1-4-8 15</inkml:trace>
  <inkml:trace contextRef="#ctx0" brushRef="#br0" timeOffset="67">16808 14676 292 0,'-12'-5'110'0,"15"5"-60"0,0 0-61 0,-3 0 16 16,6 0-9-16,-1 3 0 0,1-1-15 16,3 1-7-16,3 8-47 15,3-3-17-15,6 0 2 16,-3 5 5-16</inkml:trace>
  <inkml:trace contextRef="#ctx0" brushRef="#br0" timeOffset="68">16977 14854 172 0,'-9'18'66'0,"9"-10"-36"0,0 5-35 16,0-7 10-16,3 2 1 16,0-3 13-1,6 0 0-15,3-2-9 16,0-3 1-16,0-3 0 0,0-2 2 15,-3-3 3-15,-3-3 4 16,0 1 4-16,-6-3-1 16,0-1 0-16,-6 4-6 0,0-1 0 15,-6 1-10-15,3-1-2 16,-3 0-21-16,0 4-9 16,3 1-23-16,3 1-7 15,3 2-31 1,3 1-41-16,6-1 39 15</inkml:trace>
  <inkml:trace contextRef="#ctx0" brushRef="#br0" timeOffset="69">17171 14803 208 0,'3'19'77'0,"0"-6"-42"0,3 8-39 0,-6-10 13 0,3 0-1 15,-3-1 5-15,0 1 2 16,0 2 0-16,0-8-7 15,0 6-1-15,0-11 0 0,3-3 3 16,2-2 4-16,1-6-8 16,3-2-3-16,3-3-5 15,3-2-1-15,0 4-3 16,0 4 1-16,6 2 1 16,0 8-1-16,2 5 8 15,1 8 3-15,-3 3-3 16,-3 5 0-16,-3 6 1 15,-3-3 0-15,0-3-51 16,-3 0-22-16,2-8-37 16</inkml:trace>
  <inkml:trace contextRef="#ctx0" brushRef="#br0" timeOffset="70">17897 14560 148 0,'0'-11'57'0,"3"11"-30"0,0 3-12 0,-3-3 20 16,0 5-10-16,0 6-3 15,3 5-6-15,0 8-2 16,0 7-8-16,-3 4-4 0,0 2-1 16,0 0-1-16,3-3 0 15,0-5 2-15,0 3 1 16,0-5-8-16,0-6-4 16,0-8-81-1,0 0-46-15,-3-5 58 16</inkml:trace>
  <inkml:trace contextRef="#ctx0" brushRef="#br0" timeOffset="71">17849 14732 264 0,'-6'-13'101'0,"9"2"-54"0,3 16-61 15,-3-7 11-15,3-1-1 16,0 1 3-16,3-1 2 15,3 0 2-15,3 3-2 16,3 0-14-16,6-2-4 0,2 7-33 16,-2 0-15-16,-3-2-8 15,-6 2 3-15,-3 6 46 16,-3-1 51-16,-6 4 28 16,-3 1-4-16,-3 4-3 15,3 2-21 1,3-2-6-16,0-1-13 0,3-2 8 0,6-3 4 15,2-2 5-15,7-6 4 16,0-5-4-16,-3-3-3 16,0-4 1-16,-3-4 0 15,-6-2-4-15,-6-1-1 16,-6 1-8-16,-6 0-4 16,-3-5-23-16,0-4-9 15,0 4-40-15,0 5-15 0,6-1-42 16</inkml:trace>
  <inkml:trace contextRef="#ctx0" brushRef="#br0" timeOffset="72">18620 14470 148 0,'-6'-5'57'0,"9"7"-30"0,-3 1-18 0,0-3 21 16,3 21-11-16,0 6-1 15,0 4 1-15,0 6-11 16,0 3 0-16,-3-5 2 0,0-4 0 16,0-2 4-16,0-2-1 15,0-6 0-15,0-2-7 16,-3-6-4-16,0-3 1 15,3-2 0-15,0-2 7 16,0-6 4-16,0-3-5 16,0-2-1-16,3-6-4 15,3-5-3-15,3 0 0 16,3-2-1-16,3 2 0 0,6 0 0 16,0 5 0-1,-1 4 0-15,1 1 0 0,0 14 2 16,-6 3 1-16,6 5 3 15,-6 2-1-15,-3 3 0 16,-4 3-3-16,-2-3-2 16,0-5-4-16,0 0 0 15,-3-3-33-15,3-2-16 16,0-3-41 0,0-6-44-16,9-4 47 15</inkml:trace>
  <inkml:trace contextRef="#ctx0" brushRef="#br0" timeOffset="73">19031 14716 244 0,'-21'-3'90'0,"15"-10"-48"0,-6 24-47 16,3-1 17-16,-5 1-7 15,-1 2 0-15,0 3 3 16,3 3 5-16,3 2-7 15,3 0-3-15,6 0-2 0,9-5-1 16,6-3 0-16,0-5-3 16,3-3 0-16,-1-7-3 15,1-3 1-15,-3-3 1 16,-3-6-1-16,-3 1 10 16,-3 0 4-16,-3 0 4 0,-3-1 5 15,0 4-1-15,0 2 1 16,0 3-7-16,0 2-4 15,0 3-9-15,3 8-3 16,0 5-1-16,3 6 4 16,0-1-8-16,3 1-3 15,0-3-31-15,0 5-13 16,2-5-57 0</inkml:trace>
  <inkml:trace contextRef="#ctx0" brushRef="#br0" timeOffset="74">19227 14727 216 0,'-8'2'82'0,"11"14"-44"0,-1 0-62 16,1-5 7-16,0 5 22 15,0 5 17-15,-3 3 6 16,3 5 2-16,0 8-17 15,0-6-8-15,0 1-3 0,0-5-2 16,-3-4 2-16,3-7-1 16,-3-2 2-16,0-6 0 15,0-3 3-15,-3-5-3 16,0-5 0-16,-3-3-1 16,-3-8-2-16,1-8 9 15,-1-3 4-15,3-2-2 16,3-2 1-16,6 1-3 0,0-1 2 15,3-1-2 1,2 3 0-16,4 2-1 0,3 9 0 16,-3 2-4-16,3 8-3 15,0 3 0-15,-3 13 1 16,-3 2-1-16,-3 4-1 16,-3 4 5-16,-6 3 1 15,-3 0-2-15,-3-2-3 16,0-3-14-16,-3 0-4 15,3-6-22-15,0-2-8 0,0-5-28 16,3-6-12-16,6-5-9 16</inkml:trace>
  <inkml:trace contextRef="#ctx0" brushRef="#br0" timeOffset="75">19469 14748 180 0,'-6'16'68'0,"6"-6"-36"0,0 14-37 16,0-8 10-16,0 5 14 15,0 8 10-15,0 6 1 16,0-4 2-16,0-4-18 16,0-3-4-16,0 0 1 0,0-6-7 15,3-2 0-15,-3-5 0 0,0-1 2 16,0-15-3-1,0-3-4-15,-3-8 0 16,3-13-1-16,-3-3-2 16,3-2 9-16,0-1 4 15,6-2-4-15,3 0-1 16,-1 3 2-16,4 7 1 16,3 6-1-16,0 5 1 15,0 6-2-15,0 10 2 16,-3 8 0-16,-3 2 1 15,-6 4-2-15,-6 1 1 16,-3 4-2-16,-6-1 0 0,-3 1-3 16,0-3-2-16,0-3-17 15,0-2-9-15,3-6-26 16,4 0-10-16,2-5-60 16</inkml:trace>
  <inkml:trace contextRef="#ctx0" brushRef="#br0" timeOffset="76">19677 14788 260 0,'6'2'96'0,"0"4"-52"0,0-1-54 16,-3-3 16-16,3 1 5 0,3-3 7 15,0 0 4 1,0-3 2-16,-1 1-13 15,1-3-7-15,-3-1-2 0,0-4-11 0,0-1-2 16,-9-5-3 0,-3 3 1-16,-3 2 0 15,-3 1 5-15,-2 7 5 16,-4 6 2-16,0 5 1 16,3 2 4-16,3 1 2 15,3-1 4-15,3 4 4 16,6 2-4-16,6 2 0 15,3 1-4-15,3-4 1 16,0-1-9-16,6-1 0 16,0-5-27-16,-1-3-10 0,16-5-29 15,-6-5-10 1,-3-3-15-16</inkml:trace>
  <inkml:trace contextRef="#ctx0" brushRef="#br0" timeOffset="77">19906 14703 192 0,'-6'-21'71'0,"6"21"-38"0,0 18-34 16,0-12 19 0,0 12-3-16,0 1 10 15,0 2 4-15,-3 0-15 16,3 0-4-16,0-5-2 0,0-3-2 16,0-2 1-16,0-3 5 15,0-3 2-15,0-2 4 0,0-6 3 16,0-5-9-16,0-3-4 15,3-2-5 1,3-8-3-16,3 3-2 0,3 4-1 16,0 4 2-16,3 2 0 15,3 3 3-15,-1 10 1 16,-2 3-1 0,0 2 1-16,0 4-2 15,0-1 2-15,-3-3-33 0,-3 1-14 16,-3 0-86-1,6-4-43-15,0-4 86 16</inkml:trace>
  <inkml:trace contextRef="#ctx0" brushRef="#br0" timeOffset="78">20760 14486 196 0,'-3'-32'74'0,"-17"22"-40"0,8-6-22 0,6 10 21 16,-3 1-2-16,-3 0 4 16,-3 2-15-16,-3 3-4 0,0 8-10 15,-3 5-8-15,1 16-2 16,2 6 4-16,3 5 4 0,3 10 1 15,3 0 0-15,3-2-1 16,3-3 0-16,3-6-5 16,3-4 1-16,-3-9-24 15,0-5-12-15,0-5-153 32,6-8 65-32</inkml:trace>
  <inkml:trace contextRef="#ctx0" brushRef="#br0" timeOffset="79">20365 14676 256 0,'-6'0'96'0,"12"3"-52"0,5 0-51 0,-2-1 16 16,3-2 9-16,6 0 9 15,3 8-12-15,3-8-3 16,3 8-8-16,-1-8-12 0,4 6-4 15,0-1-47-15,-3 0-19 16,-4-8-31 0</inkml:trace>
  <inkml:trace contextRef="#ctx0" brushRef="#br0" timeOffset="80">20805 14679 272 0,'-6'3'101'0,"6"-1"-54"0,3 35-57 15,0-23 14-15,-3 2-5 16,0 2 0-16,0 1 1 16,0-4 2-16,0 1-1 15,0-2-1-15,0-1 1 0,0-5-76 16</inkml:trace>
  <inkml:trace contextRef="#ctx0" brushRef="#br0" timeOffset="81">20754 14650 276 0,'-6'-5'104'0,"9"2"-56"0,0 3-93 0,-3 0 0 16,3 3 3-16,6-3 7 15,0 5-15-15,0-2-4 16,0-1-3-16,3 1 0 15</inkml:trace>
  <inkml:trace contextRef="#ctx0" brushRef="#br0" timeOffset="82">20879 14737 220 0,'0'16'82'16,"6"-8"-44"-16,3 8-44 0,-3-5 12 0,0-1 2 15,0 3 5-15,0 1 7 16,0-4 4-16,0 1-12 15,-3-3-2-15,0 0-3 0,0-6 3 16,-3-2 4-16,0 0 5 16,0-2 3-16,0-4-3 15,0-4 1-15,0-3-5 16,3-1 1-16,0 1-5 16,3-3 1-16,3-5-7 15,0 5-1-15,0 0-4 16,-3 6-1-16,3 2-4 15,0 2 1-15,-1 4-20 16,1-3-7-16,0 2-19 0,0 3-7 16,3 0-33-1,3 0-57-15,0 0 37 16</inkml:trace>
  <inkml:trace contextRef="#ctx0" brushRef="#br0" timeOffset="83">21231 14669 316 0,'-21'0'121'0,"3"0"-66"0,3 5-58 0,9-5 22 16,-3 5-12-16,-3-2-2 15,3 2-2-15,0 3-3 0,6 0 1 16,3 5-4-16,3 0 2 0,3 1-1 16,9 1 0-16,6 1 4 15,-6 0 1-15,-3-3 1 16,-3 1 0-16,-6-4 4 15,-9 1 5-15,-3-3-1 16,-3 0 3-16,-3-6-8 16,-3-2-2-16,6-2-14 15,0-4-4-15,1-2-27 16,2 1-9-16,6-7-32 16,3-9-12-16,6-7-14 15</inkml:trace>
  <inkml:trace contextRef="#ctx0" brushRef="#br0" timeOffset="84">21391 14356 316 0,'-3'-8'121'0,"3"11"-66"0,0 2-71 0,0 3 18 16,0 11-2-16,-3 10 5 15,1 11 13-15,-1 2 6 16,0 6-12-16,0-1-5 0,3 1 0 15,0-6-4-15,0-2-2 16,3-6-7-16,-3-5-1 16,0-5-35-16,0-5-14 15,0-4-35-15,-3-4-16 16,0-8 11 0</inkml:trace>
  <inkml:trace contextRef="#ctx0" brushRef="#br0" timeOffset="85">21150 14642 324 0,'-3'-5'123'0,"15"2"-66"0,15-2-66 16,-9 5 18-16,6-3-1 16,5-2 5-16,7 0 0 15,9-1 0-15,0 1-7 16,-4-3-8-16,-2 0-2 0,-3 3-55 15,-7 2-26-15,-5-2-49 16</inkml:trace>
  <inkml:trace contextRef="#ctx0" brushRef="#br0" timeOffset="86">21597 14915 320 0,'-6'-3'121'0,"6"3"-66"0,3 0-86 16,-3 0 8-16,0 0-73 16,0 0-25-16,3-5 28 15,0-3 13-15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01.7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19859 6260 84 0,'8'3'33'0,"-8"-3"-18"0,0 0 2 0,0 0 16 15,0 0-8-15,0 0-5 16,3 0-3-16,3 0 2 15,0 0-11-15,3 0 4 0,3 0 4 16,3 0-6-16,3 0-1 16,6-3-1-16,0-2 2 15,2 2-1-15,1 0 0 16,6-2 1-16,0 0 1 16,-1 0-1-16,1 2-1 15,0 0-3-15,0 1-1 16,-1-1-3-16,4 0-2 0,3 1 1 15,2 2-1-15,-5 0 4 16,-3 0 2-16,3 2 2 16,-1-2 2-16,4 0-3 15,0-2 1-15,-1 2-5 16,4-3 0-16,9 0 3 16,2 1 1-16,-2-1-3 15,-1 0-1 1,1 1-1-16,-3-1-2 0,-1 6 1 15,-2-6-1-15,3 3-3 16,5-2 2-16,1 2 1 16,-4-3 0-16,-2 0 2 15,0 1 3-15,-1 2 0 0,1 0 0 16,-7 0-6-16,1 0 1 16,0 0 2-16,14 0 3 15,-2 2-2-15,-3 4-2 16,-7-4 0-16,-2 1-1 15,0-1 2-15,-1 1 3 16,10 0 0-16,-7-3 2 16,1 2-4-16,6-2 0 15,5 0-1-15,-5 0 1 16,-4 0-2-16,1 0-1 16,0 0 1-16,-1-5 1 15,-2 2 1-15,3 1 1 16,2-1-2-16,4 1 1 15,-1-4-2-15,-5 1 2 16,6 0 0-16,-1-1 3 0,-2 1-3 16,-4 0 0-16,-2 0-1 15,-6 2 1-15,5 0-2 16,-8-2-1-16,3 0 1 16,-9 2 1-16,-4 0-8 15,-2 1-3-15,0-6-28 16,0 0-14-16,3 3-44 15,-4-1-19-15,-5-10 11 16</inkml:trace>
  <inkml:trace contextRef="#ctx0" brushRef="#br0" timeOffset="1">9789 6181 96 0,'0'0'35'0,"0"-3"-18"0,3 6 2 0,-3-3 16 15,0 0-8-15,0 0-1 16,0 0-9-16,0 0 0 16,15 2-6-16,0 1 1 15,2 0-5-15,4-3 1 16,6 0 1-16,6 0 5 15,5 0-4-15,4 0 0 0,6 0 0 16,5-3 1 0,7 3-5-16,2 0-2 15,4 0-2-15,-1 0 1 0,4 0-4 16,2 0 0-16,1 0 7 16,8 3 6-16,-3-3 0 15,1 0 3-15,-4 0-6 16,10-3-1-16,-4 3-2 15,3 0-1-15,-2 0-3 16,-7-3-2-16,0 3 1 16,-2 0 1-16,-1 0 3 15,1 0 4-15,-1 0-4 16,-5 0-1-16,2 3 0 16,-2 0 2-16,-4 2-1 15,1 0 0-15,2 0-6 16,4 1 1-16,-7-1 0 15,-2 3 0-15,-4-3 8 0,-2 1 5 16,2 2 0-16,-2-1 0 16,0-1-7-16,2-1-4 15,-5 0-1-15,8-2 1 16,-5-3-6-16,-7 0-1 16,-2 0-14-16,-3-3-3 15,-7 3-32-15,16 0-15 16,-3 3-61-16</inkml:trace>
  <inkml:trace contextRef="#ctx0" brushRef="#br0" timeOffset="2">11444 5271 164 0,'-3'-6'63'0,"6"4"-34"0,0-1-34 15,6 6 21-15,0 2 0 16,0 3 3-16,-1 0 3 15,1 2-12-15,0-2 1 0,0 0 0 16,0 3-4-16,-3-3-2 16,0 2-2-16,0-2 0 15,0 0 2-15,0-3 4 16,0-5 2-16,0-2 3 16,0-3-1-16,0-1 0 15,3-7-3-15,6 0-1 16,2-6-5-16,1-15-3 15,3 2 0-15,3 0-1 16,3-2-5-16,0 2 1 16,-4 3-20-16,1 3-7 15,3-3-48 1,6-6-61-16,-7 1 37 16</inkml:trace>
  <inkml:trace contextRef="#ctx0" brushRef="#br0" timeOffset="3">21350 5273 152 0,'0'-8'57'0,"0"3"-30"0,3 0-12 0,0 2 18 16,-3 0-3-16,0 1 0 0,0 2-9 15,3 0 0-15,-3 0-12 16,0 0-1-16,3 2-1 0,3 4 8 16,-3 2 2-16,3 2-4 15,0 1-3-15,-1-1-1 16,1 1-1-16,0-3-2 16,0 0-1-16,-3 2-3 15,0 1 1-15,6-3 2 16,-3-8 2-1,0 0 1-15,0 0 2 16,0-3 4-16,3-2-6 16,0-3 0-16,3-5 0 15,0-3 2-15,3-3-3 16,2-12 1-16,4-1-3 16,0-3 2-16,6-2 0 15,0 3 3-15,-4-3-5 16,1 5-1-16,-3 1-2 0,0 4 1 15,-3 3-4-15,-3 0 0 16,-3 9 3-16,-3 1 1 16,-1 1-12-16,-2 3-4 15,0 2-21-15,-3 2-7 16,3 1-26-16,0 0-9 16,3-3-53-1</inkml:trace>
  <inkml:trace contextRef="#ctx0" brushRef="#br0" timeOffset="4">14974 5411 104 0,'12'-3'38'0,"-9"-7"-20"0,0 15 5 16,-3-5 36 0,-3-3-12-16,0 1-15 15,-3-1-10-15,-3 0-13 16,0-5-2-16,-3 0 3 0,-3 0-4 0,-9 3 2 15,1 0-3-15,-7 0 0 16,3-1 3-16,-3 1 3 16,-2 0-6-16,-1 2-3 15,-3-2-1-15,0 2 1 16,-2 0-3-16,-1 3 0 16,-3 0 3-16,-2 0 1 15,-1 0-1-15,3 3 1 16,-5 0-7-16,2-1 1 15,-3 1 1-15,1 5 3 16,-1 0-2-16,-2 0 0 16,-7 5 1-16,9 0 2 15,1 1-3-15,-4-1 0 16,1 5 1-16,2-2 0 0,0 3-3 16,1 2 2-16,2 0 3 15,6 5 1 1,-5 4-4-16,5-1-1 0,3 2-2 15,4 1 3-15,2-3-5 16,6 8 2-16,0-5 4 16,6 0 4-16,3 0 1 15,7 2 0-15,2 3-1 16,3-3 0-16,3 6-2 16,6-3 1-16,2-2-2 15,4-1 2-15,6-2 0 16,6-3 1-16,3 5-2 15,3-2 1-15,5-3-2 16,1-3 2-16,9-2-2 0,-1 0 2 16,1 0 0-16,6 2 1 15,2-4 0-15,1-4 0 16,2 1-2-16,4-4 1 16,2 4 0-16,1-3 3 15,-1 5-3-15,1-2-2 16,-1-6 2-16,1 0 0 15,8-5-1-15,-5 0 1 16,-1-3 0-16,7 0 1 16,-4 1 0-16,4-4 2 15,2 1-3-15,3 0-2 0,-2-1-3 16,-1 4 1-16,1-4 1 16,-1 1 2-16,1-3-1 15,-1 3-1-15,0-1 1 16,4 1-1-16,-7-1 0 15,7 1 0-15,-1-3 0 16,3 0 2-16,-2-3-3 16,2 3 0-16,-3-2 3 15,16-1 1-15,-1-2-1 16,-6 0-2-16,-2-1 1 16,-1-7 1-16,-6 3-3 15,-2-9 0-15,-1 6 1 16,1 0 2-16,-7-1-1 15,7 1-1-15,-7 0 1 16,-3 0 1-16,-2-1-3 16,-6 1 0-16,8-3 5 15,-8 3 2-15,-4 0-2 0,-8 0-1 16,-1-1-3-16,1-7-1 16,-3-5 1-16,-4 2 2 15,-2 0-1-15,-3-2 2 16,-3-1 4-16,-7-7 6 15,-2-6-5-15,-6 3-2 16,-3-3-3-16,-6 3 0 16,-3 3-2-16,-3 2-1 0,0-7 1 15,-3-4 1 1,-3 6-1-16,0 3-1 0,0 2 3 16,-6-5 2-1,0-3-2-15,-5 3-2 0,-4 3 0 16,-3 2-1-16,-9 3 0 15,-3 3 0-15,-5 2-3 16,-10 3 2-16,-8-3 1 16,-7 5 0-16,-11-5-3 15,-4 3 0-15,-2 3 2 16,-3 4 0-16,-4 1-2 16,-5 3 2-16,-3 2-1 15,-12 0 0-15,-9 2 2 16,-12 6 0-16,-9 0 0 15,-18 3 0-15,-3-3-3 16,-8 3 2-16,-7 2 1 0,12-2 2 16,10-3-3-16,8 5 0 15,12-2 3-15,15-3 3 16,12 0-33-16,20-3-13 16,13 3-62-16,5-5-23 15,22-9 10 1</inkml:trace>
  <inkml:trace contextRef="#ctx0" brushRef="#br0" timeOffset="5">14087 4821 156 0,'-9'-3'60'0,"9"6"-32"0,0-3-15 0,0 0 19 16,0 0-5-1,0 0 10-15,6 16-9 16,-3 13-16-16,0 5 2 0,-3 8 2 15,0 3-8-15,0 11-2 16,0-6-2-16,0-5 2 16,0-8-5-16,0-5-3 15,0-6-8-15,0-7-2 16,0-3-31-16,-3-8-11 16,0-8-50-1</inkml:trace>
  <inkml:trace contextRef="#ctx0" brushRef="#br0" timeOffset="6">13953 5046 260 0,'-18'-8'99'0,"18"8"-54"0,0 0-42 16,0 0 23-16,6 0-11 15,0 0 0-15,3 0-12 16,3-3-1-16,3 3-2 15,6-3 0-15,5 1 2 0,7-1-36 16,6 0-15-16,-9 1-21 16,-4 2-10-16,-2 0-5 15</inkml:trace>
  <inkml:trace contextRef="#ctx0" brushRef="#br0" timeOffset="7">14221 5059 212 0,'-9'2'79'0,"-6"1"-42"0,6 2-28 0,3 1 19 15,0 2-10-15,0 0-3 16,0 2-11-16,3 9-4 16,9 7-1-16,6-5-5 0,3-2 2 15,3-3 2-15,3-3 1 16,0-2 5-16,-4-9 2 16,1-4 6-16,3-9 3 15,-3-8-6-15,-3 4-1 16,-12-1-2-16,-3-3-1 15,-3 1-1-15,0 2 0 0,-6 0-5 16,0 5 1-16,-3 3-5 16,0 3-1-16,0 2-28 15,3 3-10-15,3 3-40 16,6-3-47 0,6-3 41-16</inkml:trace>
  <inkml:trace contextRef="#ctx0" brushRef="#br0" timeOffset="8">14560 5003 212 0,'-15'-2'79'0,"6"4"-42"0,-2 4-43 16,5-4 12-16,-3 6 0 0,-3 3 6 15,0 2-6-15,3 3-1 16,0 0-3-16,0 15 1 0,6-1 2 15,0-4-4-15,3-2-3 16,3-6-2-16,3-2 3 16,6-5 2-16,0-6 2 15,3-5 3-15,0-10 1 16,-4-9-1-16,1 0 1 16,-3-2-2-16,-3-2 2 15,0-7-6-15,-3 1-1 16,-3-8-2-16,-3 0-2 15,0 3-2-15,-3-3 1 16,0 8 3-16,0 5 1 0,3 5 5 16,0 6 2-16,0 0 6 15,0 5 3-15,3 5-11 16,3 6-4-16,3 5 2 16,0 5 0-16,0 11 2 15,0 2 0-15,0 3 0 16,0 6 0-16,0-3-2 15,0-6-2-15,0-2-13 16,6 2-6-16,6 3-41 16,-3-13-18-16,0-8-20 15</inkml:trace>
  <inkml:trace contextRef="#ctx0" brushRef="#br0" timeOffset="9">14792 5014 208 0,'-6'-8'77'0,"0"8"-42"0,-2 0-26 0,5 0 22 15,-3 3-15-15,-3 5-1 16,0 2-5-16,0 3 1 16,0 3-6-16,0 3-5 0,3 2-1 15,0 3 1-15,6-3 0 16,0-3-5-16,6-2 1 15,3-5 2-15,0-3 1 16,0-11 3-16,0-2 3 16,0-8-7-16,0-1-3 0,-3 1 3 15,0-3 0-15,-4 0 2 16,1 3 0-16,0 0 6 16,0 5 4-16,0 0-5 15,0 5-1-15,-3 3-2 16,9 6-2-16,0 2 1 15,-3 2 1-15,6-2-3 16,-3 8 0-16,0-3-8 16,0-2-2-16,3-1-25 15,-6-2-11-15,0-2-117 32,3-17 73-32</inkml:trace>
  <inkml:trace contextRef="#ctx0" brushRef="#br0" timeOffset="10">14932 5001 212 0,'-3'0'79'0,"6"2"-42"0,0 6-32 0,0 0 17 15,0 3-3-15,0 2 1 16,3 3-9-16,0 0-2 16,0-3-5-16,0 5-1 0,3-2 1 15,-3-2-9-15,3-4-2 16,0-5-23-16,0-7-8 15,0-3-22-15,-3-3-10 0,5-6-6 32</inkml:trace>
  <inkml:trace contextRef="#ctx0" brushRef="#br0" timeOffset="11">15105 4993 196 0,'-15'2'74'0,"12"4"-40"0,0 4-31 0,-3-2 17 0,0 8 1 16,0 5 4-16,-3 16 0 15,0 0 0-15,0 0-14 16,1-5 2-16,-1 0 3 0,0 0-10 16,3-3-4-16,3-3-3 15,0-5-3-15,0-5-26 16,3-3-10-16,0-7-29 0,3-12-9 16,3-2-11-1</inkml:trace>
  <inkml:trace contextRef="#ctx0" brushRef="#br0" timeOffset="12">15191 4977 172 0,'-3'-8'66'0,"6"0"-36"16,0-5-18-16,-3 5 19 0,0 0-5 16,0 0-1-16,0-3-5 15,-3 3 0-15,0 0-11 16,0 3-1-16,0 0-1 15,0 0-8-15,0 2-1 0,0 0-38 16,3 3-13-16,0 0-52 16</inkml:trace>
  <inkml:trace contextRef="#ctx0" brushRef="#br0" timeOffset="13">15364 4995 160 0,'-6'0'60'0,"6"0"-32"0,-3 0-15 0,3 0 19 16,-3 3 2-16,0 0 1 16,0-1-10-16,-3 4-2 15,-3-1-14-15,0 0-3 0,-3 0-2 16,9 3-2-16,0 0 1 15,0 0-4-15,3 3-2 16,6-1-1-16,0 1 3 16,3 0 0-16,-3-1 3 0,0 1 8 15,0 5 5 1,-3 2 2-16,0 1 1 0,-3-3 0 16,-3-3-2-1,0-3-6-15,-6-2-4 0,-3-5-8 16,-3 0-3-16,3-3-27 15,1 0-9-15,2 0-34 16,6-11-77 0</inkml:trace>
  <inkml:trace contextRef="#ctx0" brushRef="#br0" timeOffset="14">15697 4813 192 0,'-3'2'74'0,"6"6"-40"0,-3 8-35 0,0-5 12 15,0 5 15-15,0 5 7 16,0 3-1-16,0 5 1 0,-3 5-19 16,3-2-4-16,0 2-2 15,0 1-7-15,0-4-2 0,3-4 2 16,0-3 3-16,0-3-34 16,0-5-17-16,0-3-144 31,0-10 77-31</inkml:trace>
  <inkml:trace contextRef="#ctx0" brushRef="#br0" timeOffset="15">15795 5056 196 0,'-5'-2'74'0,"5"2"-40"0,3 0-42 15,-3 0 12-15,0 0 5 16,2 5 5-16,1 0 7 0,3 0 2 15,0 1-12-15,3-1-4 0,3 0-3 16,0-2 4-16,0-3 3 16,0 0-4-16,0-3 1 15,0-2-5-15,-3 0-2 16,0-3 2-16,-3 0 0 16,-3 0-1-16,-3 0 1 15,0 0-2-15,-6 0 2 16,-3 3-9-16,-3 2-3 15,0 3 0-15,0 5 3 16,0 6 1-16,0 0 3 16,3 2 7-16,0 0 5 15,3 3 1-15,3 5 1 16,3 3-4-16,3 0-3 16,3-6-5-16,3-2 0 0,3-3-13 15,3-2-7-15,3-6-20 16,0-2-8-16,6-11-47 15,5-8-30 1,-2-2 57-16</inkml:trace>
  <inkml:trace contextRef="#ctx0" brushRef="#br0" timeOffset="16">16105 5030 208 0,'-3'-13'79'0,"0"10"-42"0,-3-2-26 15,3 5 23-15,-3 0-7 16,-3 0 1-16,-6 2-15 0,-2 4-6 15,-1 4-4-15,3 1-3 16,3 2 1-16,0 0-1 16,3 0 0-16,3 1-3 15,6 4 2-15,6 6-1 0,9-6 0 16,0-2 2-16,3-2 0 16,0-4-7-16,-1-5 0 15,1-7-17-15,0-4-7 16,0-7-19-16,3-3-6 15,-3 1-32 1</inkml:trace>
  <inkml:trace contextRef="#ctx0" brushRef="#br0" timeOffset="17">16263 4818 228 0,'-3'0'85'0,"3"5"-46"0,0 3-32 15,0 0 20-15,0 5-1 16,0 11 2-16,0 3-13 16,-3 4-4-16,0 9-7 15,3 3-1-15,0 4 1 0,0-5-2 16,0-4-2-16,0-7-2 16,0-7-1-16,0-5-29 15,0-4-12-15,0-4-41 16,0-11-54-16,-3-3 39 15</inkml:trace>
  <inkml:trace contextRef="#ctx0" brushRef="#br0" timeOffset="18">16147 4993 216 0,'-6'0'82'0,"9"0"-44"0,-3 0-31 0,0 0 20 15,0 0-3-15,6 2 1 16,6 1-8-16,2 0-2 16,1-1-9-16,3 1-4 0,0-3-1 15,3 0-8-15,0 0-3 16,0 0-41-16,-1 0-18 0,-2 0-38 16</inkml:trace>
  <inkml:trace contextRef="#ctx0" brushRef="#br0" timeOffset="19">16394 5009 216 0,'-6'2'82'0,"6"4"-44"0,0 4-36 15,0-2 17-15,0 5 1 16,3 3 2-16,0 0-3 16,0 8 1-16,3 2-11 15,0 1-5-15,3-6-3 0,5-5-1 16,4-6 2-16,-3-2-3 15,0-5 0-15,0-3-1 16,0-16 0-16,0 0-3 0,-3-2 1 16,0-1 0-16,-4 1 2 15,1-1 1 1,-3 3 3-16,0 3 8 0,-6 2 5 16,0 6-1-16,0 2 0 15,0 9-6-15,0 2 0 16,0 2-3-16,3 9 0 15,0 5-6-15,3-6 1 16,-3 1-2-16,0-3 0 16,3-3-20-16,0-3-8 15,0-4-25-15,0-4-8 16,6-2-45 0</inkml:trace>
  <inkml:trace contextRef="#ctx0" brushRef="#br0" timeOffset="20">16709 5030 160 0,'0'0'60'0,"3"2"-32"0,0 9-9 16,-3-3 21-1,3 2 0-15,-3 4 3 0,3-1-13 16,-3 5-3-16,0-2-16 16,0-2-4-16,0-4-3 0,0 6 4 15,0-11 5-15,0 1-1 16,0-6 1-16,0-8-1 15,3-3-4-15,0-2 0 16,0 0-5-16,3-3-2 16,0 0-5-16,0 0 0 15,3 3 2-15,0 2 1 16,3 1 1-16,0 2 0 16,0 2-18-16,-1 4-8 15,1-1-35-15,3 3-16 16,6-3-41-1</inkml:trace>
  <inkml:trace contextRef="#ctx0" brushRef="#br0" timeOffset="21">16959 5030 244 0,'-3'5'90'0,"3"0"-48"0,6 6-40 0,-3-6 17 0,3 0 1 15,0 1 4-15,3 2-3 16,3-3-3-16,0 0-10 15,0-2-5-15,6-3 0 0,0-3 0 16,-1-2 1-16,-2-3-2 16,-3 0-2-16,0 0-4 15,-9-2 0-15,-3-1-3 16,-6 0 2-16,-3 1-8 16,-3 2-2-16,-3 0-3 15,-2 3 1-15,-4 2 7 16,-3 6 3-16,3 2 5 15,-3 6 3-15,3 2 11 16,7 5 4-16,2 1 6 16,9 5 3-16,9 5-7 0,3-3 0 15,5-5-7 1,4 3-1-16,6-5 0 16,9-3 1-16,0-3-12 0,-1-5-6 15,1-8-24-15,-3 0-10 16,0-13-99-1</inkml:trace>
  <inkml:trace contextRef="#ctx0" brushRef="#br0" timeOffset="22">11825 12422 148 0,'15'-5'57'0,"-9"5"-30"0,-3-3-12 0,-3 3 18 16,3 0-3-16,-3-2 2 16,0-1-7-16,-3-2-3 15,-3-1-12-15,-6 1 2 0,-3 0 2 16,-3 0-1-16,0-1 0 16,-6 4-7-16,-5-4-4 0,-4 4 1 15,3-1 0-15,0 0-4 16,0 1 1-16,-8 2 0 15,2 0 0 1,3 2 0-16,-2 4 2 0,-1 2-3 16,3 0 0-16,0-1 1 15,1 1 2-15,-7 3-3 16,3 0 0-16,4-1 1 16,-1 3 2-16,0 3-1 15,0-3 2-15,-2 1-4 16,2-1-2-16,3 0-1 15,0-2 3-15,6-1 0 16,1 4 1-16,-1-1-3 16,6 3 2-16,0 0 1 15,3 2 0-15,3-2-3 0,0 24 2 16,4-6 1 0,2 0 0-16,0 1 0 15,3-6-3-15,6 3 0 16,3-1 2-16,2-1 2 15,7-1 0-15,3 0-1 16,0 0-2-16,3 0 1 16,9-3 1-16,-4 1 0 15,1-1 0-15,3 1 0 16,0-3 2-16,3-3 3 16,-1-3-2-16,1-2-2 15,3-3 0-15,-1-2-1 0,1 0 0 16,3-6 2-16,6 0-1 15,-4 0-1-15,1-2 1 16,6 0-1-16,-1-1 0 16,-2-2 2-16,2 0 1 15,1-2 3-15,6-1-3 16,5 0-2-16,-2 3 0 16,2 0 1-16,1 0-3 15,-1-2 0-15,4-1 1 16,-1 0 2-16,4 1-1 15,-4-1-1-15,4 1 3 16,-4 2 2-16,-5-11-2 0,2 3 0 16,-2 3-1-16,-1-3-2 15,1 0 3-15,-3 0 0 16,-4 3-4 0,1-1 1-16,-4 1 0 0,-2 0 0 15,-3-1 2-15,-1 1 1 16,1-3-4-16,9-2 1 15,2 2 0-15,-2 0 2 16,-6-3 1-16,2 1 1 16,-2-4-2-16,-1-2-2 15,-5-2 5-15,-6 2 1 16,-3-8 0-16,-4-2 1 16,-5-3-4-16,-3-3 0 0,-6 0-1 15,-6-15-2-15,-9 2 1 16,-3 0-1-16,-6 8 0 15,-9 2 2-15,-8 3-3 16,-1 3 0-16,-6 0 1 16,-9 3 0-16,-5-6 0 15,-13 6 0-15,4 2-3 16,-16 3 2-16,-11 2-1 16,-9 3 0-16,-6 6 2 15,-15-1 0-15,-15 3 0 16,-3 5 0-16,0 1 0 15,3-1 0-15,12 1 2 16,11-1 1-16,7 3-4 16,21 0-1-16,17 5-30 15,10 0-14-15,20 1-93 16</inkml:trace>
  <inkml:trace contextRef="#ctx0" brushRef="#br0" timeOffset="23">9985 12578 108 0,'9'-5'44'0,"-9"5"-24"0,3-3-4 16,-3 3 16-16,0 0-2 15,6 0 0-15,-6 0-4 0,0 0-1 16,0 0-14-16,0 0 7 0,0 0 4 16,-3 3-7-16,-3 2-3 15,-3 3-3-15,-6 3 1 16,0 2-3-16,1 0 1 16,-7 3-5-16,3 5-2 15,-6 6 0-15,6-3-1 16,0-3-3-16,6 0 2 15,4-3 1-15,-1-2 2 16,3-2-3-16,6-1 0 16,3 0 1-16,6-2 2 15,2-1-3-15,1 1 0 16,0 5-1-16,3-3-2 16,-3 3 5-16,0 0 1 0,0-3 0 15,-3 0-2-15,0-2 3 16,-3-3 0-16,0 0-28 15,0-3-10-15,-3-3-47 16,3 1-53 0,-1-8 36-16</inkml:trace>
  <inkml:trace contextRef="#ctx0" brushRef="#br0" timeOffset="24">9893 12827 124 0,'-3'0'49'0,"0"3"-26"0,3-3-20 0,0 0 12 15,0 0 6-15,0 0 5 0,0 0-1 16,0 0 2-16,0 0-15 16,0 0 4-16,0 0 4 0,0 0-5 15,0 0 2-15,0 0-6 16,3 0-1-16,3 0-2 15,0-3 0-15,3 3 0 16,0 0 0-16,3 0-2 16,3 0 1-16,2 0 0 15,1 0 1-15,0 0 0 16,6-3 0-16,3 3-2 16,0-2 1-16,-1-1 0 15,1 3 3-15,3 0-3 16,0 0-2-16,-4 0 0 15,-2 0 1-15,0-3-3 0,0 1-2 16,-3-1 2-16,0 3 0 16,-1 0-1-16,1 0 1 15,0 0 2-15,0 0 2 16,-3 0-3-16,0 0-1 16,-4 0-3-16,1 0-1 15,0 0 1-15,3 0 2 16,-3 3-1-16,0-3-1 15,0 0 1-15,0 0-1 16,-3 2 0-16,-1-2 2 16,-2 0 1-16,0 0 1 15,0 0-2-15,-3 0 1 0,0 0-2 16,-6 0 2-16,3 0-4 16,-3 0 0-16,0-2-21 15,0 2-10-15,3-3-39 16,-3 3-17-16,6-3-40 15</inkml:trace>
  <inkml:trace contextRef="#ctx0" brushRef="#br0" timeOffset="25">15798 13782 76 0,'3'0'30'0,"0"0"-16"0,3-5-17 0,0 5 8 16,0 0 18-16,0-3 9 16,0 1 7-16,-3-1 3 15,0 3-8-15,0-3-3 16,-3 1-17-16,0-1 7 0,0 0 2 15,-3 1-3-15,0-1-1 0,0 0 0 16,-3 1 0-16,0-1-4 16,0 0-1-16,0 1-6 15,-3-1-3-15,1 1 2 16,-7-1 2-16,0 0-2 16,0 1 1-16,0-1-5 15,0 0 0-15,0 1 1 16,0-1 0-16,0-2-2 15,1 2-2-15,-4 0 1 16,0 3-1-16,3 0 2 16,-3-2 1-16,3 2-4 15,-3 0 1-15,1-3 2 16,-1 3 3-16,-3 0-4 0,3 0-1 16,0 0 2-16,0 0 3 15,0 3-4-15,1-1-3 16,2 1-2-16,0 0 0 15,-3-1 3-15,-3 1 2 16,0 2-2-16,0 1 0 16,4-1 1-16,-1 0 2 15,0 0-3-15,-3 1-2 16,3-1 4-16,0 0 1 16,-3-2 0-16,7 0 1 0,-1-1-4 15,0 1 0-15,0 2-1 16,3 1 0-16,-3 4 0 15,3-2 0-15,0 5 2 16,0-2 2-16,0-1-3 16,1 4 0-16,2-1 1 15,0 0 0-15,0 3-3 16,0 0 0-16,3 0 2 16,0 2 0-16,0-2 1 15,3 0 0-15,3 5 0 16,0-2 0-16,0 5-3 15,3-3 2-15,0-3 1 16,0 1 2-16,0-1-1 16,0 1-1-16,0-1-2 15,3-2 1-15,0 0 3 16,0-3 1-16,0 3-4 16,0 0-1-16,3 0 1 0,-1-3 2 15,1 0 0 1,0 1-1-16,3-4-2 0,3 1 1 15,-3-1 3-15,0 1 1 16,0-1-1-16,3 4 1 16,0-4-4-16,0 1 0 15,-1-1 1-15,1 4 2 16,6-4-3-16,3 1 0 16,-3-1 1-16,0 1 0 15,-1-3 0-15,4 0 2 16,0 0-3-16,0 0 0 15,0 5 3-15,-1 6 1 0,1-6-4 16,0-3 1-16,0 1 0 16,0 0 2-16,0-4-1 15,-4 1-1-15,4 0 1 16,-3 0-1-16,-3-2-3 16,0 1 0-16,3-1 6 15,-1-1 5-15,4 0-9 16,0 1-1-16,0-1 3 15,0 0 3-15,-1-2-1 16,4 0 0-16,0-1-6 16,-3 1 0-16,6-1 1 15,-1 1 3-15,1 0 0 16,0-3 2-16,0 2-2 16,-1 1-1-16,-2-3-2 0,3 3-1 15,0-3 4 1,-3 0 1-16,-1 0 0 15,10 2 1-15,0-2-2 0,-3 0-1 16,-1 0 1-16,1 3-1 16,6 0 0-16,-4-3 0 15,4-3 0-15,-6 3 2 16,3 0-1-16,2 0-1 16,-5 0 1-16,3 0-1 15,-1 0 0-15,1 0 0 16,0 0 2-16,-3 0 1 0,5 3-4 15,1 2 1-15,-6-5 0 16,3 0 2 0,-4 3-1-16,7-3-1 15,0-3 1-15,-4 3-1 0,1-3 0 16,0 3 2-16,0-2-1 16,2 2-1-16,-2-3 1 15,3 3-1-15,-4-3 2 16,1 1 1-16,0-1-4 15,-3 0 1-15,2-2 0 16,1 2 0-16,-3 1-3 16,-1-1 2-16,1-2 1 15,0 2 2-15,0 1-3 16,2-1 0-16,4 0 1 0,-3-2 2 16,3-3-3-16,-4 5 0 15,7 1 1-15,-3-4 2 16,-1 1-3-16,1 3 0 15,-3-1-1-15,2 0 0 16,-2 1 0-16,-3-9 0 16,6 11 0-16,-4-3 0 15,-2 1 2-15,0-6 0 16,-6 3 0-16,-1-1 0 16,-5 4 0-16,18-1 2 15,-6 0-1 1,-1-7-3-16,-2 2 1 15,-3 2 1-15,0 1 0 16,-1 0-5-16,-2 2-1 0,0 1 7 16,3-1 4-1,0 3-5-15,-1 0 1 0,-2 0-6 16,-3-3 1-16,0 1 0 16,3 2 2-16,-3-3 3 15,-1 3 2-15,4-3-6 16,3 1-2-16,-3-1-1 15,0 0 4-15,-3 3 1 16,-1 0 3-16,1 0-3 16,0 0-2-16,0 0-1 15,0 0 3-15,0-2 0 16,-4 2 3-16,4 0-3 16,3 0 0-16,-6 0 1 15,0 0 2-15,0-3-3 16,-4 0 0-16,1 1 1 15,3-1 0-15,-3 1 0 0,0-1 2 16,0-2-3-16,-3-1 0 16,6 1 1-16,-3 0 2 15,5-1-3-15,1-1 0 16,-3-1 1-16,3 0 0 16,-3 0 0-16,0 0 0 15,2 0-3-15,-2 0 2 16,0 0 3-16,0 0 1 15,0 0 1-15,-3 0 0 16,6-2-2-16,-9-1-2 0,-1-5-2 16,1 0 1-16,-6 0 3 15,3-2 1-15,-3-1-1 16,0-2-2-16,-3 0 1 16,-6 0 1-16,0-3-3 15,0-8-2-15,0 8 2 16,0 1 2-16,-3-4 0 15,-3 3-1-15,0 1 5 16,-3-1 4-16,1 3-12 16,-7 2-2-16,3-2 0 15,0 2 2-15,-3-4 2 16,3 4 3-16,0 0 1 16,0 4 1-16,4-1-5 15,-1 3-1-15,-6-1 3 0,-6 1 1 16,0 0-3-16,3 0-1 15,-2 2 1-15,-4 0 0 16,0 1 1 0,-6-9 0-16,0 6-3 0,1-3 2 15,-4 3 3-15,0 2 1 16,1 1-1-16,-4 2-2 16,-3 3-2-16,1-3-1 15,2 2 2-15,0 1 2 16,-6 0 0-16,1-1 2 15,-4 1-4-15,1 0 0 16,-1 0 1-16,0 2 0 0,-2 0 0 16,2 1 0-16,3-1 0 15,4 3 2-15,-7-3-3 16,1 1 0-16,-1 2 1 16,0 0 0-16,4 0 0 15,2 0 0-15,-3 0 0 16,4 0 2-16,2 0-3 15,-6 0 0-15,-2 0 1 16,2 0 2-16,-3 0-3 16,1 0 0-16,2 0 1 15,-5 2 2-15,2-2-3 16,3 3 0-16,1 0 1 16,-1-1 0-16,-3 1 0 15,4 0 0-15,-1-1 0 0,0 4 2 16,4-4-3-1,2 3 0-15,-9 3 1 0,7-2 0 16,2 4 0-16,0-2 0 16,4 0 0-16,-7 0 0 15,3-3 0-15,-2 1 0 16,-1 4 0-16,0-2 2 16,4-2-3-16,2-1 0 15,-3-3 1-15,0 1 2 16,-2 0-3-16,-1-1 0 15,-3 4-1-15,-2-1 0 16,-4 3 2-16,-2-3 2 0,8 0-1 16,-6 1-1-16,4 2 1 15,-1-3 1-15,0 0-3 16,-2 1 0-16,-4-1 1 16,1-2 0-16,-1-1 0 15,1 1 2-15,-1-1-6 16,6 1 1-16,4 0-15 15,2-1-5-15,9 1-28 16,7 2-12-16,2 1-62 16</inkml:trace>
  <inkml:trace contextRef="#ctx0" brushRef="#br0" timeOffset="26">16385 12102 132 0,'-3'0'52'0,"3"3"-28"0,0-1-17 16,0-2 15-16,3 3-2 15,3 2 0-15,0-2-6 16,3 0-1-16,3-1-8 15,2-2 1-15,4 0 4 0,-3-2-8 16,0 2-1-16,0-3-1 0,0 0 0 16,-3-2 2-1,-3 0 1-15,-3-1 1 0,-3 1 0 16,-3-3-2-16,-3 0-2 16,-3 0 1-16,-6 0-1 15,0 0 2-15,-6 3 1 16,-3 5 1-16,0 0 2 15,-2 5-5-15,2 1-1 16,3 2 0-16,3 0 0 16,0 0 2-16,3 2 3 15,3 3-2-15,6 3 0 16,3 0 1-16,6 0 2 16,3 0 3-16,3 0 2 15,3-3-10-15,3 0-3 16,3-2-1-16,-1-3 1 0,4-3-15 15,-3-2-3-15,-3-3-45 16,6-3-60 0,-3 0 29-16</inkml:trace>
  <inkml:trace contextRef="#ctx0" brushRef="#br0" timeOffset="27">16808 12076 152 0,'-9'-3'57'0,"6"6"-30"0,-6-1-16 0,3 4 18 15,-6-1-4-15,0 3 0 16,-3 5-11 0,0 0-4-16,0 3-6 0,-3 3-3 0,4-4 0 15,-1 1-1-15,3-2 0 16,3-4-33-16,0-2-13 15,3-3-43 1</inkml:trace>
  <inkml:trace contextRef="#ctx0" brushRef="#br0" timeOffset="28">16623 12110 156 0,'3'-5'60'0,"-3"5"-32"0,12 2-26 0,-6 1 12 16,0 0 2-16,0 2 4 0,0 0-4 16,3 3-1-16,3 0-9 15,-1 3-4-15,4-1 1 0,0 1 0 16,3-1 1-16,0-2-7 16,0-2 0-16,0-1-72 15,-3-5-51 1,2 0 46-16</inkml:trace>
  <inkml:trace contextRef="#ctx0" brushRef="#br0" timeOffset="29">16921 12084 160 0,'-18'0'60'0,"9"7"-32"0,6 7-33 0,3-6 10 16,-3 8 8-16,3 2 8 15,0 6-4-15,0 10 1 16,0-2-11-16,0-3-2 0,0-2 1 16,0-1-3-16,0-5-2 15,0-2 2-15,0-6 0 16,0-2-1-16,0-4-2 16,0-1 1-16,0-6 1 15,0-6-1-15,0-1-1 16,0-9-2-16,-3-8 1 15,0 0 1-15,3-2 2 0,0-1-1 16,0 3-1-16,3 0-2 16,3 1 1-16,6 1 3 15,0 4 1-15,0 2-1 16,2 0 1-16,-2 6-2 16,3-1 2-16,0 6-4 15,0 2-2-15,-3 3 2 16,-3 5 0-16,-3 3 5 15,-3 3 5-15,-6 0 1 16,-3 2 4-16,-3 0-5 16,0 0-3-16,0-2-3 0,0-3 0 15,0 0-20 1,-3-6-54-16,3-2-9 16,6-2-10-1</inkml:trace>
  <inkml:trace contextRef="#ctx0" brushRef="#br0" timeOffset="30">17069 12086 140 0,'0'-2'52'0,"6"4"-28"0,-3 3-28 16,3 3 41-16,-6 3-5 15,0 2-2-15,0 0 0 16,0 1-18-16,0-1-2 0,0-3 0 0,0-2-6 15,-3 0 0 1,3-2 0-16,-3-1 2 0,3-5 6 16,0 0 2-16,0-5-5 15,0-3-3-15,6-3-3 16,0 1-3-16,0-4 3 16,3 4 0-16,0-1 1 15,0 1 2-15,-3 2-5 16,3 2-1-16,0 1-2 15,0 2 0-15,0 1-16 16,0 2-5-16,3 0-22 16,-1 0-7-16,4 0-23 15,0 2-34-15,-3-2 36 16</inkml:trace>
  <inkml:trace contextRef="#ctx0" brushRef="#br0" timeOffset="31">17296 12110 176 0,'0'3'66'0,"3"-1"-36"0,0 4-24 0,0-1 17 15,3 0-3-15,0 0 0 16,2 1-2-16,4-1-1 16,0-2-9-16,3-3 1 15,0 0 4-15,0-3-5 0,-3 0-2 16,0-2-3-16,-3 0 0 16,-3 0 0-16,-3-3 1 15,-3 0-2-15,-3 0-2 16,-6 0-6-16,-6 2-1 15,-3 4-2-15,0-1 3 0,-3 3 2 16,0 3 2-16,1 2 3 16,2 3 4-16,0 0-7 15,6 3 0-15,3 2-5 16,3 0 2-16,3 0 3 16,6 0 3-16,6 1 0 15,3-1-1-15,3-2 3 16,0-4 2-16,8 1-11 15,-2-2-5-15,0-6-44 16,0 0-18-16,3-3-16 16</inkml:trace>
  <inkml:trace contextRef="#ctx0" brushRef="#br0" timeOffset="32">17543 12102 152 0,'-6'-8'57'0,"6"5"-30"0,3 1-18 0,-3 2 14 16,0 0 2-16,0 0 4 16,-3 0-4-16,0 0-3 15,-3 0-12-15,3 0-4 0,-3 0 0 16,3 2-5-16,0 1-1 16,0 0-2-16,3 2-2 15,0 0 0-15,3 3 3 16,6 0 0-16,-3 3 1 15,3-1-3-15,0 1 2 16,0-3 7-16,-3 0 4 16,-3 0 1-16,-6 0 3 15,3-3-3-15,-3 0-1 0,-3-2-4 16,0 0 1-16,0-1-4 16,0-2-2-16,0 0-5 15,0 0-2-15,3 0-28 16,0-2-10-16,3-1-62 15,6 0-33 1,0-2 66-16</inkml:trace>
  <inkml:trace contextRef="#ctx0" brushRef="#br0" timeOffset="33">17742 12078 212 0,'-9'-5'79'0,"6"5"-42"0,-3 0-43 0,3 0 14 15,-3 3-1-15,0-1 4 16,0 1-2-16,1 0 0 16,-1 2-5-16,6 0-5 0,3 3 0 15,2 3 1-15,1-1 0 16,0 3 2-16,0-2 1 16,0 0 7-16,-3-1 6 15,-3-2-2-15,-3 0 0 16,-3-3-2-16,-3 1 0 15,0-4-6-15,-2 1-2 16,-1 0-9-16,3-3-2 0,0 0-25 16,3 0-11-16,0 0-25 15,3-3-7-15,6 0-9 16</inkml:trace>
  <inkml:trace contextRef="#ctx0" brushRef="#br0" timeOffset="34">17846 12105 204 0,'-3'0'77'0,"-3"5"-42"0,12 3-28 15,-9-3 18-15,0 3-7 16,3 3 2-16,-3 2-9 16,3 0-2-16,0 0-5 15,0 1-3-15,0-1 2 0,0-3-7 16,0-2 1-16,6 3-92 15,0-3-11 1</inkml:trace>
  <inkml:trace contextRef="#ctx0" brushRef="#br0" timeOffset="35">17837 12031 232 0,'-17'-19'88'0,"20"19"-48"0,5 3-49 0,-2-1 14 16,0 1-7-16,0 0 0 16,3-1-3-16,3 4-1 0,0-6-44 15,0 5-16-15,3 3-13 16,0-3-5 0</inkml:trace>
  <inkml:trace contextRef="#ctx0" brushRef="#br0" timeOffset="36">17954 12105 184 0,'-15'10'71'0,"12"1"-38"0,-3 2-32 16,6-5 16-16,0 3-2 16,3-1 3-16,3 3-4 15,0-2 2-15,3 0-9 16,5-3 0-16,1-3 0 0,0-3-3 0,3-2-3 16,-3-2 8-1,-3-3 6-15,-3-3-3 0,-3 0-2 16,-3-3-3-16,-3 0-2 15,-6 1-8-15,0-1 0 16,-9 1 1-16,3 2 3 16,-6 3-9-16,6-1-4 15,3 4-25-15,3-1-9 16,3 0-11-16,3 1-5 16,3-1-15-1</inkml:trace>
  <inkml:trace contextRef="#ctx0" brushRef="#br0" timeOffset="37">18117 12094 176 0,'9'5'68'0,"-3"3"-36"0,0 3-24 0,-3-3 16 0,0 2-8 15,0 4-1-15,-3-1-1 16,0-3 4-16,-3 1-10 16,3-3-2-16,-3 0 0 0,3-3-3 15,0-2 0-15,0-3 3 16,3-3 3-16,3-2-4 15,3-3-3-15,3-3-1 16,0-2-1-16,3 3 0 16,2-1 0-16,4 3-5 15,0 3 1-15,-3 5 0 16,0 5-1-16,-3 6 4 16,0 2 2-16,-3 3 2 15,-4 0 1-15,-2-3 2 0,0 3 1 16,0-3-8-1,0-2-4-15,-3-3-33 0,3-3-12 16,0-3-54 0</inkml:trace>
  <inkml:trace contextRef="#ctx0" brushRef="#br0" timeOffset="38">18573 12097 220 0,'-12'-6'82'0,"6"6"-44"0,-6 0-33 0,9 3 19 0,-3 0-4 16,-6-1 3-16,3 1-13 15,-3 0-3 1,6 2-5-16,6 3-6 0,3 3-2 0,6 4 3 16,3 1 3-1,3 3 7-15,0-3 4 0,-3-3-2 16,-6 0 2-16,-6 0-4 15,-6 1 1-15,-3 4-12 16,-6-5-2-16,-9-2-74 16,-3-1-34-16,3 1 9 15</inkml:trace>
  <inkml:trace contextRef="#ctx0" brushRef="#br0" timeOffset="39">18954 12091 108 0,'9'3'41'0,"-6"2"-22"0,-3 3-7 0,3-2 16 16,-3 2-3-16,0 2 0 0,0 3-2 15,2 1-3-15,-2-1-10 16,0 0-4-16,0-2 0 0,0-3-1 15,0 0 2-15,0-3 0 16,0 0 1-16,0-5 4 16,0 0 3-16,0 0-6 15,0-3-1-15,0 1-4 16,0-3-1-16,0-6 1 16,3 0 0-16,0-2 0 15,3-3 0-15,3 3-2 16,0 0-2-16,3 2 1 15,0 1-1-15,0 2 0 16,0 2 0-16,0 4-7 0,0 2 0 16,0 2 3-16,0 4 4 15,-1 2 1-15,-2 2-1 16,0 1 1 0,-3-1-1-16,-3-2-3 0,0 0 0 15,0 0 8-15,0-3 4 16,-3-5-2-16,3 0-2 15,3 0-2-15,0-2 0 16,3-3-2-16,3-3 2 16,0 0-2-16,-3 2 2 15,0 1-4-15,0 2-2 16,-4 6-3-16,1 2 1 0,0 3 3 16,-3 3 1-1,0-1 1-15,0 1 0 0,0 0 0 16,0-3 0-16,3 0-27 15,0-3-9-15,0 0-59 16,6-2-37 0,-3-3 55-16</inkml:trace>
  <inkml:trace contextRef="#ctx0" brushRef="#br0" timeOffset="40">19412 12102 196 0,'-6'-3'74'0,"6"6"-40"0,0 2-42 16,-3 1 12-16,0 2 7 0,3 2 7 16,0 3 0-16,3 1-1 15,0-1-9-15,0 0-3 0,3 0 1 16,0-2-1-16,3-3 0 16,3-3-1-16,3-2 0 15,0-3 0-15,-1-3 2 16,1-5-8-1,-3-2 0-15,-3-1 0 0,0-2 3 16,-3 0 0-16,0-1 2 16,0 4 4-16,-3 2 4 15,0 3-4-15,0-1 1 16,0 4-5-16,-3 2-2 16,6 5-3-16,0 3 1 0,0 2 1 15,3 1 0 1,0 0 0-16,2-1 2 15,1 1-30-15,3-3-13 0,3-3-41 16,3-2-51 0,0-1 40-16</inkml:trace>
  <inkml:trace contextRef="#ctx0" brushRef="#br0" timeOffset="41">19775 12115 196 0,'-12'-10'74'0,"3"7"-40"0,0 0-27 16,3 3 20-16,-2 0-12 15,-1 0-1-15,0 0-10 16,3 0-3-16,3 6-1 16,3-1 0-16,3 6 0 0,3-1-3 0,0 3 2 15,0 3 1-15,0 0 2 16,-4-3 5-16,-2 1 4 16,-2-1 5-16,-4 0 4 15,-3 0-6-15,0-2-3 16,-3-3-6-16,0-8-2 15,0-3-1-15,0 1 1 16,3-1-18-16,3-2-4 16,3-1-29-16,3-2-11 15,9-2-44 1,3-3-20-16,6-1 66 16</inkml:trace>
  <inkml:trace contextRef="#ctx0" brushRef="#br0" timeOffset="42">19918 11967 208 0,'0'0'79'0,"0"3"-42"0,0 2-39 15,0 0 17-15,0 9-2 16,-3 4 4-16,0 1-3 16,0 4 2-16,0 4-9 15,0 2-4-15,3 0 0 0,0-2-2 16,3 7 2-16,0-5-4 15,3-5-2-15,0-6-42 16,0-2-18-16,0-3-36 16</inkml:trace>
  <inkml:trace contextRef="#ctx0" brushRef="#br0" timeOffset="43">19790 12110 252 0,'0'-8'93'0,"9"5"-50"0,21 6-46 0,-18-3 16 16,6-3-3-16,8 1 1 15,7-1-8-15,0 0-1 16,5 1-112-16,-2 2-50 0,-3-3 73 16,-6-13 40-1</inkml:trace>
  <inkml:trace contextRef="#ctx0" brushRef="#br0" timeOffset="44">20472 11935 132 0,'3'-13'52'0,"0"10"-28"0,0-4-17 0,0 7 15 0,-3 0-4 16,3 0 1-16,-3 0-6 15,6 2 0-15,-1 6-8 16,1 8 6-16,-3 8 4 0,0 5-1 15,-3 5 2-15,0 6-3 16,-3 2 2-16,0 1-4 16,0-1-1-16,3-8-4 15,0-4 1-15,0-9-2 16,0-3 0-16,0-2 1 16,-3-8 3-16,3-8-2 0,0-11 1 15,0-4-7-15,0-1-1 16,3-3-5-16,0-2 1 15,3 2 0-15,0 4-1 16,0-1 1-16,6 2 3 16,3 4-2-16,3 5 1 15,3 2 2-15,0 6 0 16,-1 2-3-16,-2 3 0 16,-3 5 2-16,-6 0 2 15,-3 1 2-15,-6 1 1 16,-9 7 0-16,-3-4 2 15,-9 1-3-15,1-6 0 16,2 0 1-16,0-5 0 16,0-3-27-16,3-2-11 0,3 0-23 15,0-3-7-15,6 0-30 16</inkml:trace>
  <inkml:trace contextRef="#ctx0" brushRef="#br0" timeOffset="45">20731 12200 224 0,'15'3'85'0,"-1"-3"-46"0,-2 2-48 0,-6 1 14 16,3-3 6-16,0 0 5 16,3 0-4-16,0-3 1 15,3-2-8-15,0 0-1 0,0-3 0 16,-1 0-2-16,-2 0 1 15,-6 0-2-15,-3 0 2 16,-6 0-7-16,-3 0-1 16,-6 3 2-16,-2 2 3 15,-4 3-1-15,-3 5-2 16,-3 6 2-16,0 5 0 16,3 2 7-16,4 4 6 15,5 1 3-15,6 1 3 16,6 0-8-16,12-3-1 15,5 0-1-15,10-7 2 16,6-6-16-16,3-3-8 0,5-5-97 31,1-3-65-31,-6-2 70 0</inkml:trace>
  <inkml:trace contextRef="#ctx0" brushRef="#br0" timeOffset="46">16745 12568 152 0,'-3'0'57'0,"3"2"-30"0,3 1-16 0,-3-3 15 0,3 5-3 15,3 1-2-15,3-1-5 16,3 0-2-16,0-2-8 16,0-3-2-16,0 0 0 0,-1 0 0 15,1-3 2-15,-3 1-3 16,0-4-2-16,-3 1 2 15,-3 0 0-15,-6-1-1 16,0 1-2-16,-6 0-4 16,-3 2 0-16,-3 0 0 15,-2 3 2-15,-1 0 1 16,0 3 3-16,0 2-1 16,0 3-1-16,3 0 1 15,3 3-1-15,6 2 2 0,3 0 1 16,0 1 3-1,3-1 1-15,6 0-3 0,3-2-1 16,6-1 1-16,3-2 2 16,3-3-3-16,3-2 0 15,-3-3-12-15,2 0-4 16,1-3-34-16,-3-2-14 16,-3 0-32-1</inkml:trace>
  <inkml:trace contextRef="#ctx0" brushRef="#br0" timeOffset="47">16959 12547 160 0,'-3'-3'63'0,"3"6"-34"0,-3 2-30 0,6 0 15 0,0 3 7 16,0 5 7-16,0 1-3 15,3 1-3-15,0 1-12 16,3-2-2-16,0-1-1 0,0-3-1 16,0-2-1-16,0-2 3 15,0-4 5-15,0-2-1 16,0-5 3-16,-3-3-6 16,5-5-3-16,4-3 3 15,-3 0 2-15,-3 0-4 16,-3 0-2-16,0 3-2 15,0 2-3-15,-3-2 1 16,-3 3-1-16,3 4-14 0,0-2-3 16,3 8-22-16,0 0-10 15,3 0-16-15,3 0-5 16,0 3-15 0</inkml:trace>
  <inkml:trace contextRef="#ctx0" brushRef="#br0" timeOffset="48">17284 12528 192 0,'-3'-3'74'0,"3"3"-40"0,-3 0-29 0,0 0 19 16,0 0-6-16,-3 0 1 15,-6 3-1-15,0 0 0 0,-3 5-9 16,-3 2-12-16,3 3-3 0,4 3 2 16,-1 3 2-1,6-3 2-15,3 0 2 0,3-3-3 16,3-3 0-16,3-2 3 15,3-2 3-15,0-4 0 16,2-4 0-16,1-4-1 16,-3-2 0-16,3-2 0 15,-3-1 0-15,-3 1-5 16,0-1-1-16,-3 0 1 16,0 4 2-16,0-1-2 15,0 2-2-15,0 4-1 16,-3 2 0-16,3 5 3 0,0 3 0 15,3 5 1 1,0 3 0-16,0 0 0 0,0 0 0 16,3-3 0-16,-3 3 0 15,-1-3-14-15,7-2-5 16,3-6-37-16,0-8-16 16,0-2-15-1</inkml:trace>
  <inkml:trace contextRef="#ctx0" brushRef="#br0" timeOffset="49">17424 12385 188 0,'-6'-5'71'0,"9"5"-38"0,-3 5-32 0,0-5 14 0,3 5-4 15,0 3 3 1,-3 6 2-16,3 7-1 15,-3 3-7-15,0 7-3 0,-3 4-1 0,3 2 0 16,0 0 2-16,0 0-3 16,3-3 0-16,3-7-21 15,0-6-10-15,-1-5-57 16,4-3-42 0,3-8 46-16</inkml:trace>
  <inkml:trace contextRef="#ctx0" brushRef="#br0" timeOffset="50">17534 12578 160 0,'0'8'63'0,"0"3"-34"0,0 7-21 0,3-7 18 16,-3 2 0-16,3 0 2 16,0 1-13-16,6-1-6 15,-3 0-6-15,3-2 0 0,-1-3 0 16,4-11-1-16,-3-2 1 15,3-3-2-15,-3-3 2 16,0-2-4-16,-3 0-2 16,0-3 2-16,-3 0 2 15,-3 3-2-15,0 2 0 0,0 3 5 16,0 6 2-16,0 2-7 16,0 5-1-1,0 3 0-15,0 2 3 0,3 4 0 16,0-1 2-16,3-3-2 15,3 1-1-15,0-3-26 16,3-3-12-16,3-2-41 16,-1-3-37-1,7-3 42-15</inkml:trace>
  <inkml:trace contextRef="#ctx0" brushRef="#br0" timeOffset="51">17817 12565 192 0,'-33'-8'71'0,"30"5"-38"0,-6 3-28 15,6 3 19-15,-3 2-13 0,-3 3-1 16,0 3 3-16,0 2 1 16,0 3-7-16,3 0 2 0,3 0 2 15,3-3-9-15,3 3-2 16,3-8 5-16,3 2 6 16,0-7-7-16,0-3-5 15,0-3-2-15,3-2 2 16,0-3 0-16,-3-2 1 15,-3-1-3-15,0 0 2 16,0 1-4-16,-3 2 1 16,0 3 2-16,0 5 3 15,0 2-2-15,2 6-2 16,1 3 2-16,0 2 2 16,0 3 0-16,3 0-1 15,0 2-2-15,0-2 1 0,-3-3 1 16,3-2 0-16,0-3-40 15,0-5-18-15,3-9-39 16</inkml:trace>
  <inkml:trace contextRef="#ctx0" brushRef="#br0" timeOffset="52">17962 12412 192 0,'-6'0'71'0,"9"8"-38"0,0 7-25 0,-3-7 18 16,0 8 2-1,3 0 6-15,0 5-10 0,0 6-5 16,0 2-10-16,0 3-6 0,0-1-2 16,0 1 1-16,6-3 1 15,-3-2-21-15,0-6-10 16,3-5-79-1</inkml:trace>
  <inkml:trace contextRef="#ctx0" brushRef="#br0" timeOffset="53">17888 12539 256 0,'-6'-14'96'0,"6"14"-52"0,3-2-43 0,3 2 19 0,0 0 0 16,6 0 2-16,3 0-9 16,6-3-3-16,2 3-6 15,4 0-3-15,3 0 0 0,-3 0-32 16,-3 0-12-16,-4 3-22 16,-2-1-10-16,-6-2 1 15,-3 3 20 1,-3 0 50-16,-3-1 33 15,0 4 18-15,0-1-8 16,0 3-5-16,0 2-7 0,3 1 0 16,3 0-15-1,0-1 2-15,3-2 0 0,0 0-3 0,-1-3 1 16,4-5-5 0,-3-2-2-16,3-1-2 0,-3-2 0 15,-3-3-2-15,-3 0-1 16,-6 0-6-16,-6 0-4 15,-3 3-1-15,-3-1 1 16,-3 4 4-16,-6 4 1 16,1 6 0-16,2 3 4 15,3 2-2-15,6 0 1 16,3 3 0-16,3 0-2 16,6-3 3-16,3 6 0 0,6 2-32 15,3-2-15 1,3-6-42-1</inkml:trace>
  <inkml:trace contextRef="#ctx0" brushRef="#br0" timeOffset="54">18394 12584 180 0,'-18'-8'68'0,"12"8"-36"0,-3 2-37 15,3 1 12-15,0 2-6 16,0 6-1-16,-5 2 9 15,2 0 4-15,3 3-6 16,6 0 0-16,3 8 3 0,0-6-6 16,3-2 0-16,0-3-2 15,2-5 1-15,1-13-4 0,3-3-2 16,-3-2-5-16,0-6-2 16,-3-3 2-16,-3-2 5 15,-3-3 2-15,0 0 1 16,-3-5 4-16,-3 0 5 15,0 5 4-15,0 6 2 16,3 2-6-16,0 5-1 16,0 3-6-16,0 6-2 15,3 7 0-15,0 6 2 16,3 5-1-16,3 5 2 16,3 5-2-16,0 3 2 15,3 3-9-15,6 2-3 0,9-2-92 16</inkml:trace>
  <inkml:trace contextRef="#ctx0" brushRef="#br0" timeOffset="55">19097 12441 148 0,'-3'-11'57'0,"-3"6"-30"0,-3-3-10 0,3 5 22 0,-3-2-2 16,-3 2 0-16,-3 1-16 16,-3 2-5-16,0 5-10 15,-3 3-6-15,7 8-3 0,-1 5 2 16,3 5 2-16,3 6 4 15,3 5 2-15,0-2-1 16,3 4-1-16,3-4-3 16,0-4-2-16,0-7 1 15,0-3-26 1,6-7-8-16,0-4-32 0,-3-7-13 16,0-11-6-1</inkml:trace>
  <inkml:trace contextRef="#ctx0" brushRef="#br0" timeOffset="56">18778 12547 256 0,'-6'-3'96'0,"12"6"-52"0,0-3-49 0,3 2 15 16,9 1-2-16,-3-3 3 0,8 2-6 15,4 1-1 1,0 0-2-16,3-1-28 0,0 1-12 15,-4 0-74-15</inkml:trace>
  <inkml:trace contextRef="#ctx0" brushRef="#br0" timeOffset="57">19117 12576 244 0,'-3'5'90'0,"6"0"-48"0,0 8-40 15,0-5 19-15,3 3-9 16,-3 0 1-16,3 2-6 15,-3-3-2-15,0 1-2 16,0-3-3-16,0 5-39 16,0-2-21-16,3-3-49 15</inkml:trace>
  <inkml:trace contextRef="#ctx0" brushRef="#br0" timeOffset="58">19123 12557 156 0,'0'-3'57'0,"3"3"-30"0,3 0-71 0,-6 0-10 15,6 3-1-15,3 0 5 16</inkml:trace>
  <inkml:trace contextRef="#ctx0" brushRef="#br0" timeOffset="59">19248 12647 208 0,'-3'19'79'0,"6"-9"-42"0,0 6-37 0,0-5 18 0,-3 2-3 16,3 0 3-16,-3-5 1 15,3 0 1-15,-3-3-11 16,3 1 3-16,-3-6 4 0,3-6 1 16,0-2-1-16,0-2-4 15,3-3 0-15,0-3-3 16,3-3 0-16,3 1-5 15,0-1-1-15,3 3-1 16,-3 6-2-16,-4-1-4 16,4 6-26-1,0 2-7-15,0 0-14 16,0 3-5-16,0 0-10 0,0 0-4 16,0 0-8-1</inkml:trace>
  <inkml:trace contextRef="#ctx0" brushRef="#br0" timeOffset="60">19486 12586 208 0,'-6'-2'79'0,"1"2"-42"0,-4 2-23 0,3 1 22 16,0 0-14-16,0 2-2 15,0 0-12-15,3 0-5 16,0 1-2-16,3 2 1 0,6 2 1 16,6 3 1-16,3 3 0 15,2 8-2-15,1-3-2 16,-3-2 5-16,-6-1 4 15,-3-4 4-15,-6 1 2 0,-3-4-2 16,-6 0 2 0,-3-6-8-16,0-2-4 0,-3-3-16 15,4-3-4 1,2-2-18-16,-3-17-42 16,6-4 3-16,3 0-30 15</inkml:trace>
  <inkml:trace contextRef="#ctx0" brushRef="#br0" timeOffset="61">19674 12414 272 0,'0'-2'101'0,"0"7"-54"0,0 3-50 0,3-3 16 16,-3 8 6-16,0 3 5 15,0 5 1-15,-3 11 0 16,0 5-14-16,3 6-7 0,-3-1-2 15,3-2 0-15,-3-3 1 16,0-6-12-16,3-2-7 16,3-7-29-16,-3-7-11 15</inkml:trace>
  <inkml:trace contextRef="#ctx0" brushRef="#br0" timeOffset="62">19507 12592 288 0,'12'-3'110'0,"6"3"-60"0,12-3-43 0,-9 1 23 0,2-1-10 16,10 0 1-16,0-2-12 16,3 0-3-16,-1-1-4 15,-2 1-13-15,-6 0-4 0,-6 2-40 16,-6 1-16-1</inkml:trace>
  <inkml:trace contextRef="#ctx0" brushRef="#br0" timeOffset="63">19079 12520 272 0,'-6'-3'101'0,"9"3"-54"0,0 3-94 0,3 0-4 16,3-6-52-16,5 0-20 15</inkml:trace>
  <inkml:trace contextRef="#ctx0" brushRef="#br0" timeOffset="64">16123 12152 140 0,'-3'-2'52'0,"3"2"-28"0,0-3-19 0,0 3 13 0,0 0 1 16,-3-3 3-16,-3 1-3 15,-3-1 0-15,-3 0-10 16,-9 1-3-16,-2-1 0 0,-7-2-1 16,-6 2 2-16,-6 1 0 15,-11-1 1-15,-4 0-4 16,-8 1-3-16,-4-1 2 16,-8 0 2-16,-3 1 4 15,-1 2 2-15,1 0-1 16,-1-3-1-16,-5 3-5 15,-6 0-1-15,-3 5-1 16,-4 1 1-16,-8 2-2 16,0 2 2-16,9 3 4 0,6 3 4 15,8 0-6-15,7 0-1 16,5 0-2-16,10 2-2 16,11 6 1-16,10-5 1 15,8-1-3-15,3-5 0 16,9 1-28-16,6-4-13 15,3-2-49 1,7-2-50-16,2-4 48 16</inkml:trace>
  <inkml:trace contextRef="#ctx0" brushRef="#br0" timeOffset="65">14072 12134 180 0,'-3'-8'68'0,"3"11"-36"0,-3-1-40 16,0 3 10-16,-3 3 10 15,-6 6 8-15,-6 4 13 16,-2 6 6-16,-4 2-20 16,-3 1-6-16,3-1-5 0,0-2-4 15,6-3-3-15,4-5 6 16,5-3 3-16,3-2 1 15,3-3 1-15,9 0-4 0,6-3-3 16,5-2-5-16,7-1 0 16,6-2-5-16,3 0 1 15,0 0-38 1,2 3-14-16,4-6-60 16</inkml:trace>
  <inkml:trace contextRef="#ctx0" brushRef="#br0" timeOffset="66">16361 12406 128 0,'0'-8'49'0,"0"8"-26"0,0 0-12 0,0 0 18 16,0 0-4-16,0 0 3 0,-3-2-5 15,0-1-2 1,0 0-11-16,0 1 2 0,0 2 2 0,-3 0-5 16,0 0-1-16,-3 0-2 15,-3 2 1-15,1 4-4 16,-1 2-2-16,-9 2 0 16,-3 9-1-16,0 2 0 15,-3 3 2-15,-2 5 5 16,-10 5 6-16,0 19-3 15,-2 3 2-15,-1 7 2 16,6 1 3-16,3-3-7 16,7-1-1-16,5-4-3 15,6 5-1-15,3-6-3 16,6-4-2-16,0-6 1 0,3-8 1 16,0-3-10-16,0-7-4 15,0-9-19-15,0-2-5 16,0 2-23-16,0-2-10 15</inkml:trace>
  <inkml:trace contextRef="#ctx0" brushRef="#br0" timeOffset="67">15676 13174 180 0,'-3'-3'68'0,"3"3"-36"0,3 0-35 15,-3 0 11-15,3 8 9 16,0 2 6-16,3 4 4 16,0 7 1-16,6 5-15 15,3 6-1-15,0 0 1 0,0 0-1 16,3-3 1-16,0-3-3 16,-1-2 1-16,1-3 0 0,0-5 1 15,-3-5-4 1,0-3-3-16,0-3 6 15,0-8 5-15,0-2-6 0,2-6-1 16,7-5-5-16,-3-5-1 16,-3-3-3-16,-3-2-1 15,-3 0-15-15,0 4-6 16,-3 4-16-16,-1 2-6 16,1 3-67-1,0 5-49-15,0 0 65 16</inkml:trace>
  <inkml:trace contextRef="#ctx0" brushRef="#br0" timeOffset="68">16093 13187 96 0,'3'10'38'0,"-3"-20"-20"0,0 18-4 16,0-8 15-16,0 5 6 15,0 0 3-15,-3 1-12 16,0 7-5-16,-3 0-12 16,-3 3 0-16,-6 0 4 0,4 0-5 15,-1 2 0-15,-3 1-9 16,3 2-4-16,3-3-61 16,6-2-62-16,0-8 36 15</inkml:trace>
  <inkml:trace contextRef="#ctx0" brushRef="#br1" timeOffset="69">14581 13428 84 0,'0'-3'33'0,"3"3"-18"0,-3 0-2 0,0 0 11 15,0 0 10-15,0 0 5 16,0 0-9-16,0 0-3 15,-3-3-10-15,0 3 0 16,0-2-10-16,-3 2-2 0,0-3 1 16,-3 3-1-16,0-3 0 15,-3-2 1-15,-2 2 1 16,-1 3 1-16,0-2 0 0,-6-1-2 16,-3 3 1-16,3 0-4 15,0 0 0 1,-2 3 1-16,-1-3 2 0,0 0-3 15,-3 2-2-15,0 1 2 16,4 0 2-16,-1-3 0 16,0 0 2-16,-3 0-4 15,-3 0-2-15,1 2 2 16,-1 1 0-16,0 0-1 16,-3-3 1-16,4 2-2 15,-1 1-1-15,0 2 1 16,0-2 1-16,1 0-1 15,-1-1-1-15,3 1 1 16,0-1 1-16,-3 1 1 16,1 2 1-16,-4 1-2 15,0-1-2-15,0 3 1 0,1 0-1 16,-4 2 0-16,3 1 0 16,-2-3 0-16,2 3 2 15,3-1-1-15,-3 1-1 16,4-3 1-16,-1 2-1 15,0-2 0-15,-6 3 0 16,4 2 2-16,-1 6 1 16,3-1-4-16,0-2 1 15,1 0 0-15,-1-3 2 16,6 6-1-16,0-4-1 16,0 1 1-16,1 0-1 0,-1 0 2 15,3 0 1-15,3 0-4 16,0 0-1-16,0 0 1 15,3-1 2-15,1 1 0 16,-1 0-1-16,0 0 1 16,0 0-1-16,0 2-3 15,0 4 2-15,0-1 1 16,0 0 2-16,3 0-1 16,1 6-1-16,2-1 1 15,3 0-1-15,3-2 0 16,0 0 2-16,3 0-1 15,3 0-1-15,3-3 1 16,3 3-1-16,-1-6 2 16,1 1 1-16,0-1-1 0,3 1 1 15,0-1-2-15,3 1-1 16,3-1 1-16,0 1-1 16,3-1 0-16,-1 1 2 15,1-3-3-15,15 0 0 16,-3-3 3-16,-4 5 1 15,4-2-1-15,0-2-2 16,3 1 1-16,-4 1-1 16,4-5 2-16,0-1 1 15,-3-2-1-15,2 0-2 16,1-2 1-16,-3-1 1 16,5 0-1-16,-2 0 2 0,0 1-2 15,3-4-1-15,-1 6-2 16,1-2 1-16,-3-1 1 15,5 0 2-15,-2 1-3 16,0-1-2-16,-1 0 4 16,4 0 1-16,0-2 2 15,-1 0 0-15,4-1-5 16,0 1 1-16,-1-3 2 16,1 0 3-16,3 0-2 15,-4 0 0-15,1 0-1 16,0 0-2-16,-1 0-2 15,1 3 1-15,0-3 1 16,2 2 2-16,-2-2-3 0,0 3 0 16,-4 2 3-16,-2 1 1 15,0-4-1 1,-1 3-2-16,-2-2 1 0,6 0-1 16,-4-3-3-16,1 8 2 15,6 0 1-15,-4-3 0 16,-2 0 0-16,3 0 2 15,-1 1-1-15,-2 2-1 16,0-3 1-16,-3 0-1 16,-1 1 0-16,4-1 2 15,-3-2-1-15,-1-1 2 16,1 1-2-16,3-1 2 0,-3 4-7 16,-1-4 1-1,1-2 1-15,0 3 3 0,-1 0 2 16,1-1 3-16,3 1-5 15,2 0-1-15,-5-3 0 16,0 0 2-16,0 0-1 16,2 2-1-16,1 1-2 15,0 0 1-15,5-1 3 16,-5 1 1-16,0 2-4 16,-1-2-1-16,4-1 1 15,0 1 2-15,-1 0 0 16,1-1-1-16,3 1 5 15,-4 0 1-15,1-1-7 16,0 1-1-16,2 0 0 16,-2 2 3-16,-3-2 0 0,5-1-1 15,-5-2 1-15,3 0 1 16,2 0-3-16,1 0 0 16,-3 3 1-16,2-1 0 15,1 1 0-15,-3 0 0 16,-4-1 0-16,1 4 0 15,6-4 0-15,-4 1 0 16,1 0 0-16,0-3 2 16,0 0-3-16,2 2 0 15,4 1 1-15,-4-3 0 16,1 0 0-16,-3 0 2 16,2 0-1-16,1-3 2 15,0 1-4-15,-1-1 0 0,4-2-1 16,0 2 0-16,2 0 2 15,-2 1 2-15,-4-1-1 16,7 0-1-16,-3 1 1 16,-4-1-1-16,4 1 0 15,0-1 0-15,-4 3-3 16,7 0 0-16,-7 0 4 16,1 0 1-16,-3 0-3 15,5 0 1-15,1 0 2 16,-3 0 1-16,2 0-4 15,1 0-1-15,3 3 3 16,-1-1 1-16,-2 1-3 0,-1-1-1 16,1-2 1-1,9 0 2-15,-10-2-2 16,1 2 0-16,-1 0 1 0,1 0 2 16,6 0-1-16,-7 0 2 15,-2 0-4-15,-3 0 0 16,2 0-1-16,4 0-2 15,-3-3 5-15,-1 3 1 16,1 0-3-16,-3 0-1 16,-1 0 3-16,4 0 1 15,-4 0-3-15,-2 3 1 16,-3-3-2-16,6 0 0 16,-4 0 4-16,-2-3 1 0,0 3-4 15,-1-2 1-15,1 2 0 16,0 0 2-16,-3 0-3 15,8 0-2-15,-2 0 2 16,-3 0 2-16,-1 0 0 16,-2 0-1-16,3-3 1 15,3 3-1-15,-4-3-3 16,-2 1 2-16,0 2 1 16,2 0 2-16,1 0-1 15,-3 0-1-15,0 0 1 16,-1 2-1-16,1-2-3 15,0 0 2-15,0 0 3 16,-4 0 1-16,10 0-1 16,-3 0-2-16,0 0-2 15,-1 0 1-15,4 0 1 16,0 0 0-16,-4 0 0 0,4 0 0 16,0-2 2-16,-3 2 1 15,-1-3-1-15,1 0-2 16,0 1-2-16,5-1-1 15,1 0 2-15,-3 3 2 16,-1 0 0-16,-2 0-1 16,0 0-2-16,3 0 1 15,-4 0 1-15,-2 0 2 16,3 0-3-16,-4 0 0 16,4-2 1-16,3-1 2 15,-6 0-3-15,-1 1 0 0,1-1 1 16,0 1 2-16,0-1-1 15,-1 0 2-15,-2 1-2 16,0-1-1-16,3 0 1 16,-4 1 1-16,-2-1-3 15,3 0-2-15,-6-5 2 16,0 3 0-16,5-3 3 16,4 0 1-16,-3-8-1 15,0 0-2-15,-1 1 1 16,1 1-1-16,0-1 0 15,-3-1 0-15,-1 0 0 16,1 0 2-16,3-11-1 16,-3 6-1-16,0-3 1 15,-4 3-1-15,1 0 0 0,-3 0 0 16,-3 0 0 0,9-3 0-16,-9 0-3 0,-4 0 0 15,4 3 4-15,-3-3 3 16,-6-2-3-16,6-1-3 15,-6 4 3-15,0-1 3 16,-3 0-3-16,0 0-1 16,-3-8 0-16,-3-5 0 15,0 6-3-15,-3-1 2 16,0 0 1-16,0 3 2 16,0 0-3-16,-6 2 0 15,3 4 1-15,0-4 0 0,-9 1-3 16,6 2 2-1,0 0 1-15,-3 3 0 0,0 0-3 16,1-3 0-16,-4 3-1 16,-3-6 3-16,0 4 0 15,-6-7 1-15,0 7-3 16,0 1 2-16,-2 1 1 16,-4 3 0-16,-6-1 0 15,-2 3 0-15,-1 1 0 16,-6 1 0-16,4 4 2 15,-1-1 1-15,-3 3-6 16,4 0-2-16,-1 0 2 16,-9 0 3-16,1 3 1 15,2 0 2-15,-6-1-4 16,1 4-2-16,2-1 2 0,1 1 0 16,-1-1 1-1,0 0 0-15,-2 1-3 0,2 2 0 16,-2 0 2-16,-1-3 2 15,4 3-2-15,2 0 0 16,-6 0 1-16,10 0 2 16,-4 0-1-16,0-3 2 15,-2 1-4-15,2 2-2 16,-5-3 2-16,2 0 2 16,0 3-2-16,1-2 0 15,2 2 3-15,-2 0 3 16,-1 0-2-16,-3 0-2 0,1-3-3 15,-1 0 1-15,-2 1 1 16,5-1 0-16,-2 6-3 16,-1-3 2-16,-6-3-1 15,1 1 0-15,-1-1 4 16,1 0 1-16,-1 1-1 16,4-1-2-16,2-5 1 15,1 8-1-15,-4-5 0 16,0 2 2-16,4-2-3 15,-7 2 0-15,4 3 1 16,-1 0 0-16,1-3 0 16,-1 3 0-16,-2-2-3 15,-1-1 2-15,-2 3 1 0,-1 0 2 16,4 0-1 0,-7-2 2-16,4-1-2 15,-10 0-1-15,4 1 1 0,-7 2 1 16,-2 2-3-16,2-4-2 15,4 2 2-15,-3-3 0 16,2 3-2-16,-2 0 2 16,5 3 1-16,-2-3 2 15,-1 0-3-15,1-3-2 16,-3 3 2-16,-1 0 2 16,1 0-2-16,-4-3 0 15,7 1 3-15,-1 2 3 16,1 0-2-16,5 0-2 15,-5 2-3-15,0 1-1 16,2 0 2-16,7-3 0 0,-7 2-2 16,-2 1 2-16,-1 0 1 15,4 2 2-15,2 0-1 16,4-5 2-16,-1 0 0 16,-2 5 1-16,-4-2-2 15,-2 0-2-15,3 2-2 16,-4-2 1-16,-2-3-4 15,-4 2 1-15,1 4 2 16,-3-4 1-16,2 4 3 16,-2-1 1-16,2-3-6 15,-11 4 0-15,3-1 1 16,-4 0 3-16,-2 1 0 16,-3-1-1-16,0 3 3 15,2-3 0-15,7 3-6 16,12-3 0-16,2 1 1 0,13-1 3 15,2 0-5-15,4 3 1 16,-1 0-19-16,3 0-8 16,-2 3-42-16,2 2-16 15,7-8-29 1</inkml:trace>
  <inkml:trace contextRef="#ctx0" brushRef="#br1" timeOffset="70">22555 12848 184 0,'12'-5'68'0,"-12"0"-36"0,0 2-37 15,-6 0 56 1,0 1-13-16,-6-1-2 16,-5 3-4-16,2-3-19 15,-12 3-3-15,0 3 0 0,-6 2-2 16,4 3 1-16,-10 5 1 15,0 6 1-15,0 5-1 16,-2 2-1-16,-1 9 1 16,3 4 1-16,1 9 1 15,5 0 0-15,3-1-6 0,6-4-4 16,7-1-4-16,2-8 1 16,0-7 3-16,6-3 1 15,0-3-6-15,3-5-2 16,0-3-16-16,0-3-4 15,-3-4-16-15,3-1-6 16,0-2-26-16,3-3-9 16</inkml:trace>
  <inkml:trace contextRef="#ctx0" brushRef="#br1" timeOffset="71">21868 13097 172 0,'-3'-8'66'0,"3"8"-36"0,0 0-20 15,0 0 17-15,0 0-2 16,3 5 0-16,3 3 3 16,0 5 3-16,0 11-17 15,-3 0 1-15,-1 5 1 0,1 3-6 16,-3-3-1-16,0-3 1 15,0-2 4-15,0-5-6 16,0-3 0-16,0-3 0 0,0-3 0 16,0-2-4-16,3-2-1 15,0-1 3 1,3-2 3-16,6-3-2 0,0 0-2 16,6-3 0-16,0-2 1 15,3-3-1-15,0-3 0 16,2-2-3-16,-2 0 1 15,-3 2-9-15,0 1-1 16,-3-1-16-16,-3 0-5 16,-3 3-48-16,0 1-18 15</inkml:trace>
  <inkml:trace contextRef="#ctx0" brushRef="#br1" timeOffset="72">22847 12189 212 0,'0'-10'82'0,"3"7"-44"0,-3 0-25 16,0 3 22-16,0 0-9 15,0 8-3-15,6 8 0 16,-3 13 2-16,0 11-13 15,0 10 0-15,-3 1-1 0,3 2-2 16,-3-1 0-16,3-4-3 16,0-6-1-16,0-5-3 15,0-2-2-15,-3-9-2 16,6-5-1-16,-3-10-64 16,3-6-46-1,0-10-56-15,0-6 58 16</inkml:trace>
  <inkml:trace contextRef="#ctx0" brushRef="#br1" timeOffset="73">23130 12488 96 0,'-3'-2'38'0,"6"-17"-20"0,0 11-8 0,3 6 14 0,-3-1 9 16,0 0 4-16,-3 1-2 16,0-1 1-16,0 0-20 15,-3 1 8-15,-6-1 4 0,0 3-4 16,-3 3-2-16,-12 7-10 15,3 6-3-15,0 0-5 16,4 5-3-16,2 0 0 16,3 3 1-16,6 0-3 15,3 0-2-15,9-6 2 16,6-2 2-16,3-5 0 0,-1-3 2 16,-2-6-4-16,6-4 0 15,-6-6 3 1,0-3 1-16,-3-2-4 0,3-3 1 15,-3 0-2-15,-3-2 0 16,-3 2 2-16,-3 3 2 16,0 5-1-16,0 0-1 15,0 10 1 1,0 6-1-16,0 3 2 16,6 2 1-16,0 0 1 15,3 1-5-15,-1-1 1 0,1 0-7 16,3-5-3-16,0-3-41 15,-3-2-16-15,6-3-45 16</inkml:trace>
  <inkml:trace contextRef="#ctx0" brushRef="#br1" timeOffset="74">23290 12475 216 0,'-14'11'82'0,"14"-9"-44"0,0 4-40 16,0 2 14-16,6 2 14 16,-3 3 7-16,5 3-3 15,-2 0-3-15,0 0-15 16,0 0-5-16,0-3-3 0,0-2-2 0,-3-3-2 16,-3-3 3-16,0-5 2 15,0-3 0-15,0-2 2 16,0-6-6-1,0-2-1-15,0-3 2 0,6-2 1 16,-3-3-1-16,9-1 1 16,-3 1-2-1,9 3 2-15,6 2-4 0,-4 3 0 16,4 2 1-16,0 3 0 16,-3 5-25-16,0 3-8 15,0 0-29-15,-4 3-12 0,-5 2-35 31</inkml:trace>
  <inkml:trace contextRef="#ctx0" brushRef="#br1" timeOffset="75">23695 12425 220 0,'-6'-5'82'0,"6"-1"-44"0,-9 6-27 15,9 0 21-15,-6 3-11 16,-2 2-1-16,-7 8-8 15,-6 6 0-15,6-1-7 16,0 4-3-16,3 1 1 0,3 1 4 16,3 0 6-16,3-3-7 15,6-2-3-15,3-6-2 16,9-5 1-16,0-5-1 16,0-6-1-16,0-5-2 15,-3-3 1-15,-3 1 1 16,2-3 0-16,-5-3 2 15,-3 0 1-15,3-5-4 0,-3 5 1 16,-3 0-2-16,6 3 0 16,-3 5 2-16,0 2 0 15,6 4-3-15,0 12 0 16,3 1 4-16,-3 5 3 16,3 8 12-16,-3 2 5 15,-9 1 2-15,0-1 1 16,-9 1-9-16,-3 2-2 15,-3-3-7-15,-3-7-4 16,-3-4-10-16,1-9-5 16,2-6-20-16,0 0-6 0,3-8-20 15,3-3-5-15,6-2-52 16,6-3-31 0,3 0 70-16</inkml:trace>
  <inkml:trace contextRef="#ctx0" brushRef="#br1" timeOffset="76">23841 12467 260 0,'0'-2'96'0,"6"15"-52"0,0-5-34 0,3-3 25 15,0 0-6 1,0 1 1-16,9-1-15 0,-3 0-6 15,5-2-6-15,1-8-3 0,3-1 3 16,-3-4-2-16,-6-1 2 16,0 0-4-16,-9 1 0 15,0-1-1-15,-12 1 0 16,0-1-7-16,-9 3-2 16,-9 6 4-16,-3 2 3 15,6 5 1-15,-2 3 1 16,-4 5 4-16,12 3 1 15,0 0 7-15,6 0 4 16,6 2-1-16,6 1 2 16,6 2-4-16,12-3-1 0,0 1-6 15,5-6-3-15,-2-2-16 16,6-6-7-16,0-2-27 16,0-6-11-16,-4-5-56 15,4-3-44 1,-6 1 67-16</inkml:trace>
  <inkml:trace contextRef="#ctx0" brushRef="#br1" timeOffset="77">24157 12414 208 0,'-9'-5'77'0,"12"8"-42"0,-3-1-41 16,3 4 12-16,0 1 16 16,-3 9 12-16,9 3 7 15,-9 2 3-15,9 0-24 0,-7 0-5 16,-2-2-1-16,6-1-6 15,-3-4 0-15,-3-4-2 0,0-2-1 16,0-8 3-16,0-2 3 16,0-6-4-16,0-3 1 15,9-10-7-15,0 0-1 16,3 0 0-16,6-1 0 16,3 1-3-16,3 5 2 15,11 3-4-15,-5 2-1 16,0 4-48-16,-6 4-19 15,-3 8-64 1</inkml:trace>
  <inkml:trace contextRef="#ctx0" brushRef="#br1" timeOffset="78">22683 13137 212 0,'0'2'79'0,"3"14"-42"0,6-8-39 0,0-8 14 15,3 5-2-15,0 1 4 16,6-4 1-16,0 1 0 15,2-3-7-15,-5-3-3 0,6-5 1 16,-3 0 1-16,-6-2 3 16,3-3-3-16,-6-1-2 15,-3 1 2-15,-6 0 0 0,0 0-6 16,-9-1 0 0,-6 4 3-16,0 2 2 15,-6 5-2-15,0 3-1 16,-2 3 3-16,2 5 3 0,0 2 2 15,0 4 1-15,6 2 0 16,6 7 0-16,6 4-2 16,6-3 1-16,6-1-2 15,6-1 0-15,6-1-8 16,6-8 0-16,-1-2-14 16,1-3-5-16,0-8-23 15,0 0-9-15,-3-6-34 16,-1-2-13-16,4 0-4 15</inkml:trace>
  <inkml:trace contextRef="#ctx0" brushRef="#br1" timeOffset="79">23133 13023 228 0,'-6'0'88'0,"6"2"-48"0,-6 6-31 0,3-2 19 15,-3 7 3-15,-3 3 6 16,-6 8-16-16,0 5-7 16,-6-3-8-16,9-2-5 0,1 0 0 0,-1-3-17 15,-3-3-4 1,9-4-28-16,-3-4-9 16,0-4-21-16,3-4-44 15,0-4 29-15</inkml:trace>
  <inkml:trace contextRef="#ctx0" brushRef="#br1" timeOffset="80">22927 13062 244 0,'-3'-7'90'0,"3"4"-48"0,6 0-42 15,0 3 18-15,0 0-1 16,3 0 4-16,6 6 2 16,0 4 1-16,6 6-13 15,-3 5 0-15,2 8 0 0,1 0-6 16,0 0-3-16,0-5 1 15,0 0 0-15,-3-8-19 0,-6-3-9 16,5-5-42-16,-5-5-18 16,0-1-28-1</inkml:trace>
  <inkml:trace contextRef="#ctx0" brushRef="#br1" timeOffset="81">23276 13031 252 0,'-6'2'93'0,"6"9"-50"0,-6 13-39 0,6-8 19 15,3 15 4-15,-3 6 8 16,3 6-9-16,0 4-4 16,0-4-12-16,-3-4-4 0,6-2-2 15,-3-2-2-15,5-9 1 16,-2-5-2-16,-3-5 2 0,-3-5-2 15,-3-6-1-15,0-7-8 16,-8-4-5-16,2-7 2 16,3-8 2-16,0-6 5 15,-3-4 4-15,9-1 1 16,0-13 2-16,0 0-2 16,9 0 2-16,3 3 2 15,8 5 2-15,-2 2 1 16,3 3 2-16,0 11-7 15,-3 8-2-15,6 5-1 16,-7 8 2-16,4 8 3 0,-12 5 4 16,-3 6 9-16,-9 2 6 15,-3 0-7-15,-3 3 1 16,-3-3-9-16,-2-5-3 16,-1-5-19-1,-3-3-8-15,0-8-28 0,-3-6-11 16,6-2-39-16,6 0-17 15,0 0 2 1</inkml:trace>
  <inkml:trace contextRef="#ctx0" brushRef="#br1" timeOffset="82">23529 13004 256 0,'0'0'96'0,"0"3"-52"0,6 5-45 0,-3 0 20 0,2 2 7 16,-2 6 5-16,3 3 7 16,-3 5 3-16,0-3-22 15,6 5-6-15,-6-5-5 0,0-5-4 16,0-3-1-16,0-2-1 16,-3-3 1-16,0-5 0 15,-3-9 1-15,0-4 0 16,0-6 0-16,0-3-5 15,0-2 1-15,3 0 2 16,3 0 3-16,3 0 0 0,0 2 0 16,9 3-3-16,0 0 1 15,0 6-7-15,0-3 1 16,6 2-21-16,5 6-7 16,-5 2-26-16,0 3-11 15,-3 0-24-15,-3 3-7 16,0-1 2-1</inkml:trace>
  <inkml:trace contextRef="#ctx0" brushRef="#br1" timeOffset="83">23808 13002 228 0,'-6'2'88'0,"6"1"-48"0,0 2-23 0,0 1 27 16,6-1-10-16,-3 3 0 16,3 2-8-16,3 1-2 0,-3-1-13 15,9-2 0-15,-3 0 0 0,6-2-4 16,3-4-2-1,-6-2-5-15,2-2 0 0,-2-4 0 16,-6 1 2-16,6-3-1 16,-9-2-1-16,-3-1-8 15,-3 0-3-15,-6 1 1 16,-6-1 1-16,-3 3 1 16,-3 3 2-16,1 2 2 15,-1 3 2-15,0 6 1 16,-3 2 3-16,9 2 1 15,0 3 1-15,3 3 6 16,0 0 4-16,9 3 1 16,0-1 1-16,6 3-8 15,6-2-5-15,0-3-13 0,6-3-4 16,6 0-28-16,-3-5-13 16,8-11-51-1,-8 1-61-15,6-9 48 16</inkml:trace>
  <inkml:trace contextRef="#ctx0" brushRef="#br1" timeOffset="84">24130 12957 192 0,'3'-16'71'0,"0"16"-38"0,-3 0-3 0,0 0 52 16,-6 8-18-16,0-3-12 15,-3 0-8-15,-3 3-26 16,0 0-2-16,3 0 1 0,3 0-11 16,0 0-6-16,6 0 0 15,6 3 1-15,3 2 0 16,6 3 2-16,0-1-4 16,0 4 0-16,-3-3 3 15,-3 2 3-15,-3 4 0 16,-6-4 2-16,0-2 5 15,-6-3 2-15,-9-2-5 16,3-3-3-16,-6 0-23 16,6-6-9-16,-3-2-25 15,0-5-7-15,12-6-21 16,3-2-5-16,3 0-41 16</inkml:trace>
  <inkml:trace contextRef="#ctx0" brushRef="#br1" timeOffset="85">24279 12988 304 0,'0'-8'115'0,"-3"8"-62"0,0-2-44 0,3 2 25 15,-6 0-4-15,3 0 2 16,-3 2-11-16,-3 1-3 16,3 2-10-16,0 1-3 0,6 2-1 15,0 5-7-15,9 3-2 16,0 0 4-16,0 2 2 15,0 1 1-15,-3-1-2 0,3 1 5 16,-9-1 4-16,-3 1-3 16,-3-6 2-16,-6-2-3 15,3-4 2-15,3-1-6 16,-9-6-3-16,6-3-17 16,3-5-5-16,-3 0-28 15,9-2-11-15,3-1-36 16,3-2-12-16,6 0-1 15</inkml:trace>
  <inkml:trace contextRef="#ctx0" brushRef="#br1" timeOffset="86">24448 12991 340 0,'0'0'129'0,"0"3"-70"0,0 2-60 0,0 0 25 15,0 3-3-15,0 5 4 16,0 3-11-16,0 0-5 15,3 0-6-15,0-3-5 0,3 1-1 16,0-4-34-16,-3-2-12 16,6-3-60-16,-6-2-25 15,6-6 20 1</inkml:trace>
  <inkml:trace contextRef="#ctx0" brushRef="#br1" timeOffset="87">24439 12832 332 0,'-11'-13'126'0,"11"8"-68"0,0 2-61 16,0 3 24-16,0 0-15 15,0 0-1-15,3 0-5 16,5 0-3-16,7 3 2 16,0 2-42-16,-3 0-18 15,6 3-75-15</inkml:trace>
  <inkml:trace contextRef="#ctx0" brushRef="#br1" timeOffset="88">24553 12935 252 0,'-12'35'96'0,"3"-27"-52"0,3 5-29 15,0-5 24-15,6 3-10 0,0 4 0 16,6 1-7-16,0 0-2 16,3 0-11-16,8-3 1 15,1-2 3-15,6-3-5 16,-3-3-2-16,6-5 1 0,-6-3 0 15,-6-2-1-15,2-5 1 16,-5-1 0-16,-6-2 1 16,-6-3 0-16,-6 0 0 15,-6-2-2-15,-5 4 1 16,5 1-6-16,-6 2-1 16,6 4-16-16,0-1-4 15,0 2-17-15,6 1-4 0,3-6-24 16,3 3-12-1,9 3-16-15,3 0-44 16,0 2 35-16</inkml:trace>
  <inkml:trace contextRef="#ctx0" brushRef="#br1" timeOffset="89">24755 12912 252 0,'0'2'93'0,"6"-2"-50"0,-3 16-30 15,6-5 24-15,-3 2-4 16,0 3 3-16,3 5-5 15,3 3 1-15,-4 0-18 16,1-3 3-16,-3-3 3 0,-3-2-7 16,0-3-2-16,-3-2-2 15,6-3-1-15,-3-3-4 0,-3-5-1 16,9-5-1-16,0-6-2 16,0-4 1-1,0-4-1-15,3-2-5 0,3 2 1 16,9-2 0-16,-1 5-1 15,-2 6 1-15,9 4 3 16,0 6 9-16,-6 8 4 16,2 6 10-16,-2 4 6 15,-9 1-11-15,0-1-2 16,-6-2-9-16,0-3-4 16,-6-2-34-16,6-6-14 15,-3-2-50-15,0-1-19 0,3-4-45 31</inkml:trace>
  <inkml:trace contextRef="#ctx0" brushRef="#br0" timeOffset="90">20043 12650 104 0,'-3'-3'41'0,"3"3"-22"0,0-3-7 16,0 3 16-16,0 0-1 15,0 0 2-15,3-2-12 16,0-1-5-16,3 1-7 15,0-1 1-15,3 0 0 0,6 1 0 16,3-1 1-16,2 0-6 16,1 1-3-16,3 2 1 15,3 0 2-15,3 0-2 16,-1 2 0-16,4 4-1 0,0-1 0 16,3 3 2-16,2 0 2 15,-2 0-1-15,0 2-1 16,-1 6 1-16,4 3-1 15,-3-1 2-15,6 1 1 16,-4-1-1-16,1 1 1 16,-3-1 0-16,-1 1 1 15,1-1 0-15,-3 3 0 16,-3 3 0-16,-1-3 2 16,-2 1-1-16,0 1 0 15,-3 4-6-15,-3-1 1 16,-1 3 0-16,-2 1 2 15,0 4 1-15,-3 0 1 16,0-2 0-16,-3 2 2 0,0 4-1 16,-3-7 0-16,0 1-6 15,-3-3 1-15,-1 0 2 16,1 0 1-16,-3 3-4 16,0-3 1-16,0 0 0 15,0-2 2-15,0-3-1 16,0-6 2-16,3 1-2 15,-3-4 2-15,-3-1-4 16,3-4 0-16,-3-2 1 16,0-2 2-16,0-1-1 15,0-5 2-15,0 5-2 16,0-5 2-16,3 0-4 0,-3 0-2 16,0 0 4-16,0 0 3 15,0 0-3-15,0 0-1 16,0 0-7-1,0 0-31-15,0 0-13 16</inkml:trace>
  <inkml:trace contextRef="#ctx0" brushRef="#br0" timeOffset="91">21296 13459 148 0,'-3'0'57'0,"3"0"-30"0,0 3-25 15,0 0 12-15,0 2-3 16,-3 6 1-16,0 2-4 15,0 3-3-15,0 0-2 16,0 15 0-16,0-4 0 0,0-1 1 16,0-2 2-16,0-5-1 15,0-1 0-15,-3-2-1 16,4-6 0-16,-1 1 2 16,-3-3 1-16,0-3 3 0,0-2 4 15,-3-3-6-15,-3 0 0 16,0-3-4-16,-3 1-3 15,0-4 6-15,-6 1 3 16,3 0-1 0,1-8 0-16,-4-1 1 0,0 4 1 15,3-6 3-15,3 3 2 16,3 2-9-16,0 3-4 16,3 0 0-16,4 3 2 15,-1 0-4-15,3-1-1 16,0 4-27-16,12 7-75 15,-1 8-52 1,4 0 37-16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39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3187 14753 84 0,'-9'0'33'0,"9"0"-18"0,-3 3-2 15,3-3 14-15,-6 2-6 0,3 1-2 16,-3 2-5-16,-3 3 1 15,0 3 7 1,-3 5 4-16,0 8-14 0,-3 7 2 0,4 12 0 16,-1 2-5-16,0 2-3 15,6 1-1-15,3-3-1 16,6-5-5-16,9-6 1 16,0-5-16-16,5-5-4 15,7-6-72 1</inkml:trace>
  <inkml:trace contextRef="#ctx0" brushRef="#br0" timeOffset="1">3306 14830 152 0,'-3'0'57'0,"6"3"-30"0,-3-1-21 0,3 3 17 15,-3 6 8-15,3 5 5 16,-3 5-7-16,0 6-3 16,0 2-15-16,0 0-4 0,0 0-1 15,0-3-3-15,0-4-2 16,3-1 0-16,0-5 1 15,0 2-21-15,0-7-9 16,-3-3-24-16,0-3-9 16</inkml:trace>
  <inkml:trace contextRef="#ctx0" brushRef="#br0" timeOffset="2">3413 14872 160 0,'-3'-2'63'0,"6"-1"-34"0,-3 0-19 0,3 1 20 16,3-1-14-16,3-2-3 15,0-1-6-15,3-2 0 16,3 1-4-16,-1 1-2 0,1 4 0 16,0 4 1-16,0 6 1 15,-3 5 1-15,0 3 2 16,-12 8-1-16,0 8 0 0,-6 0-3 15,0-1 1-15,-3-2-2 16,0-2 2-16,0-1 0 16,0-2 1-16,-3-5 2 15,3-3 1-15,1-6 3 16,2 1 4-16,9-6-6 16,3 0-4-1,2-2-3-15,1 0 0 16,6-1-1-16,0 1 2 15,0-3 1-15,3 0-4 16,0 3 1-16,-3-9-29 0,-1 9-13 16,1-8-69-1</inkml:trace>
  <inkml:trace contextRef="#ctx0" brushRef="#br0" timeOffset="3">3868 14848 152 0,'0'0'57'0,"-3"0"-30"0,3 0-21 0,0 0 17 15,0 0-3-15,0 0 0 16,6 0-4-16,6 0 0 15,3-2-9-15,0-4-2 0,0 1-1 16,3 0-2-16,0-3-2 16,2 3 1-16,1-1 1 15,0 1-1-15,-3 0-1 16,-3 2-2-16,0 1 1 16,-6 2 1-16,-3 2 0 15,-3 3 2-15,-6 6 1 16,-3 5-1-16,-6 2-2 0,-3 1 1 15,0 13 1 1,0-3-1-16,0-3-1 16,3 1-2-16,-3-6 1 0,4 0 1 15,2-2 0-15,6-6-3 16,0 3 2-16,3-6 1 16,3-2 0-16,3 0 2 15,3 0 3-15,5-3-4 16,4 1-1-16,0-4 2 15,0 1 1-15,0 0-1 16,-3-3-2-16,-3 0-10 16,0 0-4-16,-3 0-31 0,-4-3-10 15,4 0-29 1</inkml:trace>
  <inkml:trace contextRef="#ctx0" brushRef="#br0" timeOffset="4">3955 14986 176 0,'-6'-19'68'0,"6"19"-36"0,3 0-24 0,-3 0 18 15,0 0-6-15,6 0 0 16,3-5-7-16,3 0 0 0,2 0-8 15,4-1-3-15,3 1 1 0,0 0-18 16,3 2-4-16,6 0-68 16,-1 1-43-1,-2-3 51-15</inkml:trace>
  <inkml:trace contextRef="#ctx0" brushRef="#br0" timeOffset="5">4252 14965 172 0,'-12'0'66'0,"10"0"-36"0,-4 0-33 0,3 0 13 16,-3 8 2-1,-6 0 4-15,3 5-4 0,-3 3-2 16,3-3-5 0,0 6-2-16,3 2 1 0,3-5-7 0,3 2 0 15,9 1 3-15,0-6 2 16,3-3 6-16,3-4 3 15,0-9-2-15,0-2 0 16,2-3-3-16,-2-3-1 16,-3-2 1-16,-3-3 1 15,0 0 1-15,-6-7 2 16,-3-1-5-16,-3 3-1 16,-3 2 0-16,-3 3 0 15,0 3-5-15,0 5 1 16,0 3-16-16,3 2-6 15,3 3-14-15,0 5-4 0,3 9-54 16,9-4-26 0,3 1 60-16</inkml:trace>
  <inkml:trace contextRef="#ctx0" brushRef="#br0" timeOffset="6">4464 15010 160 0,'-12'2'63'0,"6"-2"-34"0,-3 3-34 16,6 0 12-16,-3 2-2 16,-3 3 4-16,-6 3-4 0,0 2-1 15,3 5-2-15,3-2-2 0,4 3 1 16,2-3-1-16,6 2 0 16,-1-5 4-16,10-7 11 15,0-9 3 1,0-5-6-16,0-3-3 15,0-2-5-15,0-3-3 16,-3-2 2-16,0-9 2 16,-3-7-2-16,-3 2-2 15,-3-2 0-15,-3 2 1 16,-3 3-3-16,0 3 0 16,0 4 1-16,3 4 2 15,0 5 1-15,0 5 1 16,3 5-2-16,0 6-2 15,0 10 1-15,6 5-1 16,0 9 2-16,3 7 1 0,0 1-1 16,0-4-2-16,0 1 3 15,0-5 2-15,-1 2-7 16,1-5-3-16,0-6-33 16,-3-5-14-16</inkml:trace>
  <inkml:trace contextRef="#ctx0" brushRef="#br0" timeOffset="7">4580 15065 160 0,'-3'16'63'0,"3"-5"-34"0,0 7-34 0,3-4 10 15,0-1-1-15,-3 3 2 16,3-3-2-16,0-2-3 15,-3-1-49-15,0-2-46 16,15-8 23 0</inkml:trace>
  <inkml:trace contextRef="#ctx0" brushRef="#br0" timeOffset="8">4577 14888 228 0,'-9'0'88'0,"9"0"-48"0,0 0-47 0,0 0 14 0,0 0-7 16,0 0 0-16,6 3-3 15,0 2 2 1,3 0 1-16,6 1-27 0,0 4-9 0,2-2-53 16</inkml:trace>
  <inkml:trace contextRef="#ctx0" brushRef="#br0" timeOffset="9">4863 15012 140 0,'-3'0'55'0,"3"-2"-30"0,0 2-29 16</inkml:trace>
  <inkml:trace contextRef="#ctx0" brushRef="#br0" timeOffset="10">4842 15002 286 0,'-15'5'41'16,"0"0"-18"-16,-3 3-14 0,-3 3-6 15,3 5-4-15,1 5 0 16,5-2 3-16,3 2 3 16,3-5-2-16,6 2-2 15,3-2 2-15,3-3 2 16,3 0 0-16,0-5 2 16,-1-2-2-16,4-4 2 15,3-4-6-15,0-4-1 16,0-4-2-16,-3-3 0 15,-3-1 2-15,-6 1 0 16,0 0 0-16,-3-3 2 0,0 3-3 16,0 2 0-16,0 6-1 15,0 0 0-15,0 2-3 16,0 3 1-16,3 5 2 16,3 3 3-16,0 0 0 15,0 0-1-15,0 8 1 16,3 0-1-16,-1-3 0 15,4 0 0-15,0-2-25 16,0-3-8-16,0-3-67 16</inkml:trace>
  <inkml:trace contextRef="#ctx0" brushRef="#br0" timeOffset="11">5130 14989 236 0,'-11'-19'90'0,"8"32"-48"0,-18-21-36 0,12 16 20 15,-3 0-5-15,-3 3-1 16,0 2-8-16,0 0-3 16,3 3-5-16,6 3-3 0,3 2 2 15,6 3-4-15,6-6 0 16,6-2-1-16,9-3 0 15,3-5-42-15,9-2-20 0,2-14-52 16</inkml:trace>
  <inkml:trace contextRef="#ctx0" brushRef="#br0" timeOffset="12">5699 14983 160 0,'0'-21'60'0,"0"19"-32"0,0-14-20 0,0 13 16 0,-3 0 1 16,-3-2 4-16,0 2-6 15,-6 3-4-15,-3 3-11 16,0 8-7-16,-5 7-2 0,-4 3 1 15,3 3 0-15,6 0 0 16,3 8 0-16,6-8 0 16,6-1 0-16,6-4 0 15,3-6 2-15,3-2 1 16,3-3 3-16,0-8-3 16,0-6 0-16,0-2-1 15,-4-5 1-15,-2 0-4 16,0-3-2-16,-6 0 4 0,-3 0 1 15,0 3-3-15,-3-5-1 16,0 10 1-16,0 5 2 16,0 6-2-16,0 5 0 15,3 5-4 1,0 8 1-16,6-3 4 0,0 1 2 16,0 0 0-16,3-4-2 15,0-1-28-15,6-4-11 16,3-2-63-1</inkml:trace>
  <inkml:trace contextRef="#ctx0" brushRef="#br0" timeOffset="13">5776 15050 192 0,'0'18'71'0,"0"-7"-38"0,0 4-32 15,0-7 14-15,0 6 3 16,0-1 3-16,0 3-4 16,0-3 0-16,0-2-10 15,0-3-2-15,0-3-1 0,0-8 2 16,3-5 1 0,0-2 3-16,0-6-7 15,3 0-4-15,0 0 0 0,3 0 2 16,0 3 2-1,3 2 1-15,0 6-5 0,3 2 1 16,0 3 0-16,0 6 0 16,-1 2 2-16,-2 2 3 15,-3 6-2-15,0 3 0 16,-3-4 1-16,0-1 0 16,-3-4-20-16,0-2-9 15,0 0-34-15,-3-3-14 16</inkml:trace>
  <inkml:trace contextRef="#ctx0" brushRef="#br0" timeOffset="14">6059 15012 252 0,'-3'3'93'0,"3"8"-50"15,0 2-52-15,3-5 12 0,-3 8-4 16,-3 0 0-16,3-1 1 15,-3 4 2-15,3-3-1 16,0 0-5-16,0-3 0 0,0-2-53 16,0-1-22-16</inkml:trace>
  <inkml:trace contextRef="#ctx0" brushRef="#br0" timeOffset="15">5991 14893 248 0,'-3'-5'93'0,"6"5"-50"0,-3 0-61 0,0 0 0 16,9 5-3 0,0 1-29-16,2-4-12 15,1 1-14-15,3 0-3 16</inkml:trace>
  <inkml:trace contextRef="#ctx0" brushRef="#br0" timeOffset="16">6134 15018 204 0,'-3'16'77'0,"6"-3"-42"0,-3 11-39 0,0-14 15 0,0 3 7 16,0 1 6-16,0 2-4 15,0-3-1-15,0-3-11 16,0-2-5-16,3-2 0 0,-3-1-2 15,0-5-1-15,6-5 1 16,-4-3-4 0,4-6 0-16,-3-1-1 15,0-1 0-15,6 0 3 16,-3 3 2-16,0 2-2 16,6 6-4-1,-3 2 2-15,0 3 2 16,3 5 3-16,-3 3-1 0,-3 3 2 15,-3-3 4 1,0 2 4-16,0-2-6 0,-3 0-3 16,3 3-1-1,-3-11-1-15,6 0 0 16,0 0 0-16,3-5 2 16,2-1-1-16,1 1-1 15,0 0-2-15,3 2-1 16,0 3 4-16,-3 5 1 15,0 1 0-15,-3 4 1 16,0 1-2-16,-3 2 2 16,0-2-2-16,-3-1-1 15,0 1-19-15,0-3-8 16,2-3-35-16,4-2-15 0,6-6-12 16</inkml:trace>
  <inkml:trace contextRef="#ctx0" brushRef="#br0" timeOffset="17">6574 15026 240 0,'-12'0'90'0,"3"2"-48"0,-3 9-47 16,6-6 15-16,-3 6 0 16,-5 5 4-16,-1-3-1 15,3 0 2-15,0 8-8 16,3-2-6-16,6-3-2 0,9-6 1 15,0 1 0-15,3-6 2 16,3-2 1-16,3-6-1 0,0-2-2 16,-4-6-4-16,1 1 0 15,-3-4 2-15,0 1 3 16,-3-3 0 0,0 3 2-16,-3 3-4 0,0 2-2 15,0 2-1-15,-3 6 3 16,3 6 0-16,0 4 3 15,0 3-1-15,0 3 2 16,0-2-2-16,3-1 2 16,0-3-2-16,3 1-1 0,0-3-19 15,0-3-10 1,2-5-40-16,1-5-16 16,3-6-2-16</inkml:trace>
  <inkml:trace contextRef="#ctx0" brushRef="#br0" timeOffset="18">6723 14772 212 0,'-6'-6'79'0,"9"6"-42"0,0 3-43 16,-3-3 12-16,3 5 5 15,0 6 5-15,0 10 3 16,0 6 3-16,0 15-12 15,0 3-3-15,-3 0-1 0,3-3-3 16,0-2 0-16,0 0-1 0,0-11 1 16,3-6-18-16,0-4-6 15,3-3-34-15,-1-8-15 16,4 0-23 0</inkml:trace>
  <inkml:trace contextRef="#ctx0" brushRef="#br0" timeOffset="19">7038 15002 288 0,'-3'-5'110'0,"0"7"-60"0,-2 1-56 0,2-3 19 0,-3 5-4 16,-6 3 5-16,-3 0-6 15,3 0-2-15,3 3-3 16,6-1-3-16,0 3 1 0,6 1-1 15,6-1 0-15,0 0-3 16,3 3 2-16,3 0 5 16,-6-3 2-16,-3 0 4 15,-3 1 4-15,-6-1-2 16,-6-3 1-16,-3-2-7 16,-9-2-4-16,0-4-4 15,0-2 1-15,0 0-15 16,1-2-4-16,-1-1-23 0,6-5-10 15,3-5-49 1,9 0-51-16,3-3 55 16</inkml:trace>
  <inkml:trace contextRef="#ctx0" brushRef="#br0" timeOffset="20">7244 14655 208 0,'9'-2'77'0,"0"2"-42"0,9 10-23 0,-7 3 21 0,4 6 7 16,3 10 8-16,9 16 5 15,0 8 2-15,0 8-30 16,-7 0-3-16,-5-6-3 0,-12 1-14 15,-9 2-2-15,-15-5-40 16,-14 13-17-16,-7-2-110 16</inkml:trace>
  <inkml:trace contextRef="#ctx0" brushRef="#br0" timeOffset="21">12739 10261 256 0,'-6'-3'96'0,"6"6"-52"0,3-3-51 0,0 7 51 16,-3 4-9-16,0 5-11 15,0 5-4-15,0 6-12 16,0-1-5-16,0-2 0 0,0 2-2 16,3 1 2-16,-3-1-11 15,0-7-4-15,0-3-34 16,0-6-15-16,-3-2-48 16,0-13-38-1,0-11 60-15</inkml:trace>
  <inkml:trace contextRef="#ctx0" brushRef="#br0" timeOffset="22">12730 10110 244 0,'-6'-16'90'0,"6"3"-48"0,0 5-42 0,0 5 18 16,0 3-10-16,0 0-2 15</inkml:trace>
  <inkml:trace contextRef="#ctx0" brushRef="#br0" timeOffset="23">12730 10081 404 0,'9'13'-31'0,"-1"0"-12"0,13 0-60 16</inkml:trace>
  <inkml:trace contextRef="#ctx0" brushRef="#br0" timeOffset="24">13048 10179 228 0,'-18'-3'85'0,"18"8"-46"0,-3-7-28 0,-3 2 21 16,0 2-6-16,-3 1 2 0,-2 2-12 15,-4 3-2-15,3 0-8 16,3 0-6-16,0 5-1 0,6 3-1 16,3-3-2-16,6 0-2 15,0 3 1-15,6 0 3 16,0 3 3-16,3-1 9 15,-4 1 5-15,-8-1 6 16,-3-2 2-16,-9 0-6 16,1-3-2-16,-4-2-7 15,0-1-3-15,-3-4-9 16,0-1-5-16,0 0-22 16,3-2-7-16,3 0-36 0,3-3-15 15,9 5-26 1</inkml:trace>
  <inkml:trace contextRef="#ctx0" brushRef="#br0" timeOffset="25">13569 10430 208 0,'0'10'77'0,"3"-4"-42"0,3 2-26 0,0-3 19 16,0 0-10-16,3-2 0 15,0 2-5-15,3-5 0 16,0 0-7-16,-1-5 5 0,1 0 4 16,-3-3-5-16,3-3-3 15,-6-2-4-15,-3 0 0 16,0-1 0-16,-3 1 1 16,-3 0-2-16,-6 2-2 15,0 3-2-15,-6 3 1 16,0 3-1-16,-2 4 0 15,-1 6 2-15,0 5 0 16,3 3 0-16,3 0 0 16,-3 16 0-16,6-3 2 0,3 3 3 15,3-6 4-15,3-2-4 16,6-3-1-16,6-5-2 16,3-3-2-16,3-2-2 15,3-6 1-15,0-5-21 16,2-3-10-16,7-4-35 15,-3-4-12-15,0-8-25 16</inkml:trace>
  <inkml:trace contextRef="#ctx0" brushRef="#br0" timeOffset="26">13795 10364 176 0,'-6'0'68'0,"9"2"-36"0,0 4-24 0,-3-1 16 16,3 3 8 0,0 2 4-16,3 6-3 0,3 6-3 15,0 4-16-15,0 3-4 0,0-5 0 16,0 0-2-16,0-3 3 16,0-5-2-16,3-3 0 15,-1-2 1-15,4-6 4 16,-3-5 1-16,0-3 3 15,-3-2-8-15,0-8-1 0,-3-8-5 16,0-1-1-16,0-1-1 16,0-1 1-16,-3-3-4 15,0 6-2-15,0 3-7 16,0 4-4-16,0 4-12 16,0-1-6-16,3 3-23 15,0 3-8-15,0 0-12 16,2-1-6-16,1 4-5 15</inkml:trace>
  <inkml:trace contextRef="#ctx0" brushRef="#br0" timeOffset="27">14087 10388 236 0,'6'13'90'0,"-3"-5"-48"0,6 2-29 16,-3-4 24-16,0-1-8 0,0 0-2 16,3 0-4-1,3 1-3-15,5-4-10 0,-2-2-2 0,0-2 2 16,0-4-2-1,0-1 3-15,-3-4-6 0,-3-2-3 16,0-1 1-16,-3 1 2 16,-3 0-2-16,-6 0-2 15,-3 2-3-15,-6 3-1 16,-6 6-5-16,0 2 0 16,0 2 2-1,0 6 3-15,3 3 0 0,1 5 1 16,2 2 2-16,6 3 2 15,3 3 3-15,3 5 2 16,3 0-1-16,3-5-1 16,3-5-3-16,2-3-2 0,7-3-6 15,0-3-4-15,0-4-12 16,0-6-6-16,0-3-29 16,0-2-14-16,-3-8-24 15,-4-9-39 1,1 1 46-16</inkml:trace>
  <inkml:trace contextRef="#ctx0" brushRef="#br0" timeOffset="28">14328 10388 192 0,'-3'0'71'0,"3"5"-38"0,6 3-25 15,-3 0 18-15,0 2 11 16,0 9 7-16,0 2-8 16,0 5-2-16,0-7-19 0,0-1-2 0,-3-2-2 15,0-2-2 1,0-4 2-16,3-2-6 0,-3-3-3 15,0-5 3 1,0-2 1-16,6-4-5 0,0-9-2 16,0-4-3-1,6-2 0-15,0 2 0 0,-1 1 0 16,4 2 3-16,0 5 0 16,3 6 12-16,0 5 5 15,0 5 0-15,0 3 1 16,-1 14-5-16,-2-1-2 15,-3 0-6-15,-3 0-1 16,-3-2-25-16,0-4-11 16,-3-1-54-16,6-9-102 15</inkml:trace>
  <inkml:trace contextRef="#ctx0" brushRef="#br0" timeOffset="29">15367 10319 196 0,'0'-3'74'0,"3"6"-40"0,0-1-20 0,0 4 20 16,0 2 0 0,-3 5 2-16,0 5-8 0,3 4-5 15,0 7-13-15,0 2-2 0,3 1-1 16,0-5-3-16,0-6-1 16,-3-3-3-16,2-4-3 15,-2-4-29-15,3-2-12 16,0-8-45-1,0-13-59-15,-3-11 40 16</inkml:trace>
  <inkml:trace contextRef="#ctx0" brushRef="#br0" timeOffset="30">15406 10139 240 0,'-3'-11'90'0,"6"6"-48"0,5 2-53 16,-2 6 13-16,3-3-15 15,3-3-2-15,0 3-14 16,6 0-4-16,6 0-10 16,0-2 0-16,-1-1 12 15,1-2 6-15,0-6 32 16,-3-5 15-16,-3 3 16 16,-3 0 9-16,-3 0-3 15,-6-1-2-15,-3 1-4 0,-6 0 1 16,-3 5-21-1,-6 0 1-15,3 5-1 0,-3 6-8 16,-3 5-1-16,3 16-7 16,0 5-2-16,0 11-2 0,6 7-2 15,3 3 5-15,6 1 1 16,0-4-3-16,3-4-1 16,0-4-13-16,0-7-2 15,-3 0-25-15,0-8-10 16,-3-11-28-1,0-2-43-15,0-17 37 16</inkml:trace>
  <inkml:trace contextRef="#ctx0" brushRef="#br0" timeOffset="31">15432 10319 248 0,'-6'-8'93'0,"9"8"-50"0,6-5-41 0,0 5 17 0,3-3 7 15,6 0 9-15,12-2-8 16,3 5-1-16,2-5-15 15,4 5-4-15,3-6-3 0,-7-4-27 16,1-3-11-16,0-3-109 16</inkml:trace>
  <inkml:trace contextRef="#ctx0" brushRef="#br0" timeOffset="32">16310 10372 140 0,'9'-8'52'0,"-6"2"-28"0,0 1-8 0,-3 3 18 16,0-1-5-16,0-2 0 16,-3-1-3-16,-3 1-1 15,-3 2-14-15,1 1 4 0,-4 2 5 16,-3 2-5-16,-6 6 0 16,0 3-9-16,0 7-4 0,3 4-6 15,3 4 0-15,7 3 0 16,2 3 2-16,3-8 3 15,3-3 4-15,9-5-2 16,2-3 0-16,1-5-1 16,0-5 1-16,0-11 0 15,3-6 3-15,-3-2-3 16,0-5-2-16,0-2 0 16,-3-7 1-16,-3 4-3 15,-3-1 0-15,0-7 3 16,-3 2 1-16,0-2-1 15,-3 5 1-15,0 0-4 0,0 5-2 16,0 5 4 0,0 4 3-16,0-1-3 15,0 8-1-15,0 2-2 0,3 4 0 16,0 2 4-16,0 8 1 16,3 8-1-16,3 10 1 15,0 3-2-15,0 8 2 16,0 6 2-16,0 2 4 15,0-1-6-15,2-1-2 16,1-3-1-16,3-11 0 16,0-6-11-16,-3-4-5 15,3-8-32-15,0-6-14 16,3-8-58 0</inkml:trace>
  <inkml:trace contextRef="#ctx0" brushRef="#br0" timeOffset="33">16540 10313 260 0,'-9'0'96'0,"9"6"-52"0,0 10-54 15,0-6 16-15,0 6 9 16,0 3 10-16,-3 2-4 16,0 3-2-16,3 2-11 15,0-2-5-15,0-6 0 0,3-2-22 16,-3-5-7-16,3-3-44 15,0-3-20-15</inkml:trace>
  <inkml:trace contextRef="#ctx0" brushRef="#br0" timeOffset="34">16504 10213 280 0,'-3'-8'104'0,"6"5"-56"0,-3 9-52 0,0-6 18 16,0 0-13-16,3 5 0 16</inkml:trace>
  <inkml:trace contextRef="#ctx0" brushRef="#br0" timeOffset="35">16519 10229 356 0,'9'2'-98'16,"0"6"0"-16,0 0 4 16</inkml:trace>
  <inkml:trace contextRef="#ctx0" brushRef="#br0" timeOffset="36">16593 10308 184 0,'0'3'71'0,"3"-3"-38"0,0 2-30 16,0 1 15-16,0 2 6 15,3 3 5-15,3 6 0 16,3 1 0-16,0 4-16 16,-3-1 3-16,0 1 4 0,0 2-7 15,0 3 0-15,-1 0-5 16,1-8 0-16,0-3-1 15,3-13 12 1,0-5 1-16,-3-3-4 16,0-6-2-16,0-7-4 15,0 0-1-15,0-3-5 16,-3 3-3-16,0 3 0 16,0-1-1-16,-3 6-5 0,0-3 1 15,0 8-25-15,0-3-8 16,-3 9-23-16,0 2-10 15,0 0-33 1,6 2-41-16,-1 1 51 16</inkml:trace>
  <inkml:trace contextRef="#ctx0" brushRef="#br0" timeOffset="37">16906 10337 236 0,'-3'6'90'0,"6"2"-48"0,0 5-38 0,0-5 21 0,3 5-5 15,0 0 3-15,-3 3-11 16,0 3-2-16,0-1-6 16,-6 6-3-16,6-8 0 0,0-3-8 15,-1-2-3-15,1-4-43 16,0-1-20-16,3-4-35 16</inkml:trace>
  <inkml:trace contextRef="#ctx0" brushRef="#br0" timeOffset="38">16950 10144 280 0,'-3'-3'107'0,"0"-2"-58"0,6 8-59 0,-3-3 16 16,0 0-6-16,3 5 0 15,3 0-25-15,0 3-10 16,0 0-77-16,3-2-32 16</inkml:trace>
  <inkml:trace contextRef="#ctx0" brushRef="#br0" timeOffset="39">17156 10226 196 0,'-3'0'74'0,"3"-2"-40"0,-6 20-24 16,0-13 17-16,-6 1 2 15,0 2 2-15,0-1-3 16,0 4 0-16,0-3-16 15,0 0-7-15,4-3-1 0,2 3-5 16,6 0-2-16,3 3 2 16,8-1 0-16,1 4 1 15,3-1 2-15,0 3 3 16,-3-1 2-16,-3-1 5 16,-3-4 3-16,-3 1 5 0,-3-3 4 15,-6 0-8-15,-3 0-2 16,-3-3-10-16,-3-2-3 15,-3-3-23-15,3 0-10 16,1 0-22-16,2 0-6 16,3 0-47-1,3 0-46-15,3-3 57 16</inkml:trace>
  <inkml:trace contextRef="#ctx0" brushRef="#br0" timeOffset="40">17275 10300 220 0,'0'0'85'0,"3"6"-46"15,0 1-21-15,-3-1 25 0,0 4-11 16,0-2-3-16,0 8-15 15,0 0-4-15,0 0-6 16,0-3-5-16,0 0-2 0,0-2-27 16,0-3-10-16,0-3-51 15,0 0-56 1,0-5 42-16</inkml:trace>
  <inkml:trace contextRef="#ctx0" brushRef="#br0" timeOffset="41">17272 10097 280 0,'-3'-3'107'0,"0"-10"-58"0,3 7-62 0,0 6 17 16,0 6-30-16,3-1-11 15,0 0-73-15,0-2-31 16</inkml:trace>
  <inkml:trace contextRef="#ctx0" brushRef="#br0" timeOffset="42">17424 10073 212 0,'0'-11'82'0,"0"27"-44"0,6 10-25 16,-3-12 22-16,0 4 4 16,3 6 5-16,-6 8-17 15,3 0-8-15,-3-1-11 16,0 1-6-16,0-3-1 0,2-2-1 16,-2-6 2-16,3-5-1 15,-3-3 2-15,0-3 0 0,0-2 3 16,0-2-5-1,3-9-8-15,0-5 2 16,3 0-5-16,0-2 0 16,3-4-2-16,3 4 0 15,0 2 4-15,3 3 3 16,0 2 0-16,0 6 1 16,0 2 14-16,-3 5 5 15,-1 4 8-15,-2-1 3 16,-3 3 2-16,-3-3 0 15,-3 0-9-15,-6 3-1 16,-3-3-11-16,-3 1-2 0,-2-7-14 16,-4-7-4-16,-3 0-21 15,0-5-7-15,3-3-17 16,-6-5-6-16,7-3-34 16,11-2-47-1,6-4 44-15</inkml:trace>
  <inkml:trace contextRef="#ctx0" brushRef="#br0" timeOffset="43">17647 10017 260 0,'0'0'99'0,"6"3"-54"0,0-1-46 16,-3 6 18-16,0 11 5 15,0-1 6-15,0 9-1 0,0 7 1 16,-3 3-16-16,0-2-2 0,0-1-3 15,0 0-1-15,0-2-1 16,3-3-8-16,0-5-2 16,0-5-34-16,0-3-11 15,3-6-65 1,2-2-55-16,-2-5 63 16</inkml:trace>
  <inkml:trace contextRef="#ctx0" brushRef="#br0" timeOffset="44">17808 10311 140 0,'0'-3'52'0,"0"3"-28"0,3 0-28 15,-3 0 65-15,0 0-18 16</inkml:trace>
  <inkml:trace contextRef="#ctx0" brushRef="#br0" timeOffset="45">17823 10311 360 0,'11'2'23'0,"1"1"-9"0,0 0-9 15,0-1-2-15,0-2-1 16,0 0-2-16,0 0 3 15,-3-2 2-15,0-1 0 16,0-5 2-16,-3 3-4 16,-3-3 0-16,-3-3-1 15,-3 1 1-15,0-1-2 16,-6 1 2-16,0 2-2 16,-3 0-1-16,0 2-2 15,-15 6 1 1,0 0 1-16,4 16 4 15,2-2 2-15,0 1 0 16,3 1 1-16,6 3-2 16,3-1 2-16,6 1-4 15,3 2 0-15,9-2-1 16,9-1 1-16,6 1-2 16,3-1 2-16,-1-5-2 0,1-7-1 15,0-4-15-15,3-4-7 16,0-4-44-16,-4-2-18 15,-2-2-22 1</inkml:trace>
  <inkml:trace contextRef="#ctx0" brushRef="#br0" timeOffset="46">18332 9940 200 0,'-6'0'77'0,"6"3"-42"0,3 2-34 0,0 3 16 16,-3 6 4-16,0 9 5 0,0 14 1 15,0 3 3 1,0 5-16-16,0 0-1 0,0-3-2 15,0-2 0-15,0-3 1 0,0-5-4 16,0-6-3 0,0-5 0-16,0-5 1 0,0-5-1 15,0-3 0-15,0-8 1 16,0-5 3-16,0-6-11 16,0-2-3-16,3-6 2 15,-1-2 3-15,4 0-4 16,3 2-1-16,0 3-1 15,3 3 2-15,3 3-1 16,3 2 1-16,6 5 3 16,-3 11 0-16,-4 5 5 15,-2 3 2-15,-3 0 6 16,-3 3 3-16,-6-1-4 0,-3 1 1 16,-6-1-3-16,-9-2 0 15,0-3-8-15,-2-2-2 16,-4-3-14-16,0-6-5 15,3-2-14-15,0-2-3 16,3-4-23-16,3 1-9 16,6-3-45-1</inkml:trace>
  <inkml:trace contextRef="#ctx0" brushRef="#br0" timeOffset="47">18558 10237 244 0,'0'21'90'0,"6"-16"-48"0,0 19-34 16,0-13 24-16,0 2-5 15,-3 0 4-15,2 3-15 16,1 0-7-16,0 0-5 16,3-3-4-16,0 0 3 0,0-5-20 15,0-3-6-15,0-5-30 16,9-2-11-16,6-6-49 15</inkml:trace>
  <inkml:trace contextRef="#ctx0" brushRef="#br0" timeOffset="48">18814 10218 252 0,'-15'8'93'0,"3"11"-50"0,3 10-41 15,0-16 19-15,-6 8 4 0,-3 6 7 16,0 2-2-16,1 10 2 15,2 1-18-15,0 0-6 16,0-6-1-16,3-5-6 0,0-2-3 16,3-6-24-16,3-3-10 15,0-7-23-15,0 0-9 16,6-6-51 0</inkml:trace>
  <inkml:trace contextRef="#ctx0" brushRef="#br0" timeOffset="49">19120 10099 208 0,'-9'0'77'0,"6"5"-42"0,0-26-15 16,3 19 24-16</inkml:trace>
  <inkml:trace contextRef="#ctx0" brushRef="#br0" timeOffset="50">19111 10067 441 0,'9'-13'31'0,"9"3"-16"16,3-4-9-16,3 1 0 0,0 0 1 15,-1 5 3-15,-2 3-7 0,-3 2-2 16,-3 8 1 0,-3 9 3-16,0 9 2 15,-9 4 1-15,-6 5 2 16,-3 10 4-16,-6-2-4 0,-3-1 0 15,-6 1-6-15,-3 0-1 16,1-6-1-16,-1-2 1 16,3-8 0-16,3-3 1 15,6-5-2-15,0-3 1 16,3-3-2-16,6-2 2 16,3-2-4-16,6-4 0 15,9-2 5-15,9 0 2 16,3 0 6-16,6 0 3 15,2 0-2-15,1 0 2 16,-6 0-6-16,-3 3-1 16,-4 0-4-16,-2-1-1 0,-6 1-3 15,0 2-1-15,-3-2-41 16,-3-3-17-16,-3 0-38 16,3-3-15-16,-3-5-24 15</inkml:trace>
  <inkml:trace contextRef="#ctx0" brushRef="#br0" timeOffset="51">18337 12033 120 0,'-8'-2'46'0,"2"2"-24"0,0 0-8 0,0 0 17 16,-6 5-2-16,0 0 1 15,-3-2-11-15,-3 5-1 16,0 0-11-16,-3 2-4 0,4 4 0 16,-1 4 0-16,6 3 1 15,3 3-2-15,3 0 1 16,6 2-2-16,9-5 2 16,3 3 2-16,3-3 2 15,3-10-1-15,2-6 1 16,1-5-4-16,-3-8-2 15,-3-2 0-15,0-6-1 0,-3-3 0 16,-3-4 0 0,-3-1 2-16,-3-3 3 15,0-4-7-15,-3-1 0 0,-3-3-5 16,0 1 0-16,0 5 4 16,0 0 3-16,-3 5 3 15,0 0 3-15,3 6-5 16,0 7-1-16,0 6-2 15,3 10-2 1,0 8 0-16,3 6 3 16,0 5 2-16,3 2 0 15,0 3-1-15,0 3 3 16,0 0 2-16,0 2 0 16,-1-2 0-16,4-6-3 0,0-2 1 15,0 0-4-15,-3-8 0 16,0-3-28-1,0-8-13-15,0-5-33 16,0-2-40-16,0-4 37 16</inkml:trace>
  <inkml:trace contextRef="#ctx0" brushRef="#br0" timeOffset="52">18430 12091 156 0,'-3'-5'60'0,"3"5"-32"0,3 0-35 0,-3 0 10 16,3 3-1-16,0 2 3 15,6 3 11-15,-3 3 7 0,0 2-12 16,-3 3-4-16,5 0 0 0,-2-1-2 16,0 1 2-16,0-2-4 15,0-4 0 1,0 3-54-16,0-2-36 16</inkml:trace>
  <inkml:trace contextRef="#ctx0" brushRef="#br0" timeOffset="53">18421 12039 228 0,'-6'-16'88'0,"6"16"-48"0,3 0-47 0,-3 0 16 16,0 0-10-16,6 0-2 15,0 2-1-15,3 4 3 16,0-1-79-1,5 0 43-15,1 6-39 16</inkml:trace>
  <inkml:trace contextRef="#ctx0" brushRef="#br0" timeOffset="54">18546 12091 176 0,'0'3'66'0,"6"2"-36"0,0 6-24 0,0-3 15 15,0 3 0-15,0 2 2 16,3 0-4-16,-1 0-1 0,4 0-10 16,0 1 1-16,0-4 2 0,-3-2-2 15,0-3 0 1,0-2 6-16,0-3 4 16,-3-5-5-16,0-3-1 0,0-3-5 15,-3-2-3-15,-3-3-2 16,0 3-3-16,-3 0-4 15,0 0 0 1,0 2-25-16,0 3-8 0,0 3-30 16</inkml:trace>
  <inkml:trace contextRef="#ctx0" brushRef="#br0" timeOffset="55">18766 12089 160 0,'0'5'63'0,"0"3"-34"0,6 5-27 0,-3-5 14 16,0 3-10-16,0-1-1 16,0 4-3-16,0-4-2 15,0 1 1-15,0-1-10 0,3-2-2 16,-3-2-65 0</inkml:trace>
  <inkml:trace contextRef="#ctx0" brushRef="#br0" timeOffset="56">18772 11964 220 0,'-6'-13'82'0,"6"11"-44"0,3-1-42 15,-3 3 15-15,3-3-8 16,3 3-2-16,0 0-3 15,0 0 1-15,3 3 1 16,0 0-31-16,0 2-12 0,0 0-44 16</inkml:trace>
  <inkml:trace contextRef="#ctx0" brushRef="#br0" timeOffset="57">18977 12009 192 0,'-8'-2'71'0,"5"4"-38"0,-9 1-32 0,9 2 14 16,-6 3-2-16,0 0 3 15,0-2-9-15,0-1-4 16,3 3-2-16,3 0-4 0,0-3 2 16,6 3 1-16,6 0 2 15,3 0-1-15,0 0-1 16,0 0 3-16,-3 0 0 15,0 0 5-15,-4 0 3 16,-2-1 5-16,-3 1 4 16,-3 0-4-16,-5 0 1 15,-4-2-8-15,-3-1-3 16,0-3-3-16,3 1-3 0,-3-3-19 16,6 0-10-1,0-3-32-15,3 1-11 0,3-1-24 16</inkml:trace>
  <inkml:trace contextRef="#ctx0" brushRef="#br0" timeOffset="58">19099 12015 188 0,'0'5'71'0,"3"11"-38"0,0 2-32 16,0-10 16-16,0 0 0 0,-3 3 4 15,0 2-9-15,0 0-4 16,0 1-5-16,0-1 0 0,0 0 0 16,0-2-17-16,0-1-5 15,0-2-79 1</inkml:trace>
  <inkml:trace contextRef="#ctx0" brushRef="#br0" timeOffset="59">19034 11938 228 0,'-12'-13'88'0,"12"10"-48"0,3-2-53 0,0 2 12 16,0 1-16-16,3-4-2 0,0 4-19 15,3-9-5-15</inkml:trace>
  <inkml:trace contextRef="#ctx0" brushRef="#br0" timeOffset="60">19216 11774 164 0,'0'8'63'0,"3"2"-34"0,0 17-16 16,-1-11 17-16,1 10-2 15,0 6 1-15,3 0-12 0,-3-3-3 16,0-3-8-1,0-2 0-15,0-3 1 0,0-2-3 16,0-3-1-16,0-3-1 16,0-2 1-16,0-4 0 0,0-1 3 15,-3-6-3-15,0 0 0 16,6-3-12-16,3 0-4 16,0-4-3-16,3 1 0 15,0 1 4-15,3 2 5 16,3 6 2-16,-4 0 0 15,-2 2 8-15,0 3 5 16,-3 2 11-16,-3 1 8 16,-3 2-3-16,-3 0 0 15,-6 1-9-15,-6-1-4 16,-3-3-4-16,0-2-2 16,1-2-10-16,-4-4-2 0,0-2-18 15,3-5-9-15,3-3-20 16,0-2-6-16,3-4-41 15</inkml:trace>
  <inkml:trace contextRef="#ctx0" brushRef="#br0" timeOffset="61">19421 11795 216 0,'-3'3'82'0,"6"-1"-44"0,0 20-47 0,0-7 12 16,0 9 9-16,-3 3 8 15,0-1 4 1,3 6 1-16,-3-3-14 0,3 0-4 0,0-2-3 16,0-1-2-16,0-2-2 15,0-3 1-15,0-5 1 16,3-3-41-16,0-5-18 16,3-3-53-1</inkml:trace>
  <inkml:trace contextRef="#ctx0" brushRef="#br0" timeOffset="62">19588 12073 220 0,'6'0'82'0,"0"0"-44"0,2 3-38 0,1-3 18 0,0 0-1 16,3 0 2-16,0 0-8 15,3 0-4-15,0-3-4 16,-3 0 0-16,-3 1 2 0,0-4-2 15,-3 1 0-15,-6-3-1 16,-3 0-2 0,-6 0-8-16,-3 3-5 0,-6 0 4 15,-3 5 5-15,0 5 7 16,0 6 6-16,4-1-7 16,-1 3-1-16,6 1 8 15,6 1 3-15,6 1 3 0,9 0 1 16,3 0-8-1,12-3-3-15,2-2-8 0,4-6-2 16,6-5-36-16,5-5-13 16,1 0-62-1</inkml:trace>
  <inkml:trace contextRef="#ctx0" brushRef="#br0" timeOffset="63">20073 11748 216 0,'3'10'82'0,"9"9"-44"0,-6 18-31 15,-3-16 20-15,-3 11-1 16,0-1 4-16,0 1-10 16,-3 0-2-16,0-6-10 15,0-2-5-15,0-3-2 0,0-2 3 16,0-6 2-16,3-2-2 16,-3-3-1-16,3-1 1 15,0-1 2-15,0-6-10 16,0 0-2-16,6-8-6 15,3 0-3-15,3-5 2 16,-1-1 2-16,4 4 5 16,0 2 1-16,3 3 0 15,0 7 1-15,0 4 3 16,-3 1 2-16,0 1 11 0,-6 3 7 16,-4 0 5-16,-5 2 3 15,-5 0-10-15,-7 0-5 16,-3-2-5-16,-6-1-2 15,-3-2-17-15,0-2-4 16,3-4-21-16,4-2-6 16,-1-2-24-16,6-4-10 15,3 1-23 1</inkml:trace>
  <inkml:trace contextRef="#ctx0" brushRef="#br0" timeOffset="64">20257 12028 244 0,'9'3'93'0,"3"7"-50"0,6 9-39 16,-12-11 19-16,0 0-7 16,0 0 3-16,0-1-8 15,0 1-4-15,0 0-4 16,0 0-3-16,0-2 3 0,0-1-13 16,0-2-3-16,3-3-21 15,2-3-7-15,1-2-34 16,3-1-52-16,3-4 32 15</inkml:trace>
  <inkml:trace contextRef="#ctx0" brushRef="#br0" timeOffset="65">20513 11996 212 0,'0'8'82'0,"0"-3"-44"0,-9 25-27 0,3-17 21 16,-2 5-2-16,-4 6 2 15,-6 5-13-15,0 0-6 16,0 3-8-16,3 2-2 0,0-4 3 15,3-7-3-15,3-1 0 16,1-4-21-16,2-7-10 16,3-3-37-16,3-6-14 15,6-10-24 1</inkml:trace>
  <inkml:trace contextRef="#ctx0" brushRef="#br0" timeOffset="66">20701 11798 212 0,'6'2'82'0,"-3"4"-44"0,3 15-22 16,-3-8 22-16,-3 6 0 15,3-3 2-15,-6 5-18 16,-3 0-8-16,0 0-8 15,0-2-3-15,0-1 1 0,0-2-2 16,0-3 1-16,0-2-2 16,3-3 2-16,0-3-2 0,3 0-1 15,3 1 1-15,3-4 1 16,3-2-3-16,9-5 0 16,0 0-1-16,0-1-2 15,-1 1-11-15,1 0-2 16,0-1-12-16,0 1-4 15,0-3-26-15,-3 0-13 16,0 0-27 0</inkml:trace>
  <inkml:trace contextRef="#ctx0" brushRef="#br0" timeOffset="67">20927 11763 168 0,'-3'11'63'0,"3"5"-34"0,0 42-12 16,0-31 20-16,-3 7-4 16,0 3 3-16,0 0-9 15,0 3-4-15,0-1-13 16,0 1-6-16,3 0-3 0,0-1-1 16,0-4 2-16,0-6-32 15,0-5-14-15,0-3-71 16</inkml:trace>
  <inkml:trace contextRef="#ctx0" brushRef="#br0" timeOffset="68">21781 11639 148 0,'-12'-5'57'0,"9"-8"-30"0,-2 5-21 0,2 8 17 15,-3-3 12-15,0 3 8 16,-3 0-18-16,-6 8-9 16,-6 2-10-16,-3 6-3 0,0 5 1 15,1 9-2-15,2 12 1 16,0 6 2-16,6 2 2 15,6 5-3-15,6-4-1 0,9-4-1 16,6 1 1-16,9-8-9 16,6-6-1-16,2-8-27 15,4-4-13-15,0-7-55 16</inkml:trace>
  <inkml:trace contextRef="#ctx0" brushRef="#br0" timeOffset="69">21874 11980 176 0,'0'0'66'0,"3"3"-36"0,0 0-29 0,3 2 16 16,2 0-2-16,4-2 3 16,3 2-4-16,0-2 0 15,3-3-8-15,-3 0-2 0,0-3 2 16,0-2-1-16,-3-3 0 16,-4 0-3-16,-2-3 1 15,0 1-2-15,-6 2 2 16,-3-3-2-16,-6 3 2 0,-2 3-4 15,-7 0-2-15,-3 5 2 16,0 2 0-16,-3 4 3 16,6 2 1-16,1 0 3 15,2 2 1-15,3 3 1 16,3 3 0-16,3 5 0 16,6-2 0-16,9-1 0 15,0 1 0-15,9-3-7 16,-1 0-2-16,4-3-7 15,6-2-2-15,-3-6-31 16,-3-2-10-16,-3-3-40 16,8 0-33-1,-5-11 51-15</inkml:trace>
  <inkml:trace contextRef="#ctx0" brushRef="#br0" timeOffset="70">22147 12105 228 0,'-17'2'85'0,"29"4"-46"0,-18-4-43 0,12 1 15 15,-3 0-10-15,-1-1-3 16,1 1-24-16,3 0-7 16,0-1-59-16,3-2-23 15</inkml:trace>
  <inkml:trace contextRef="#ctx0" brushRef="#br0" timeOffset="71">22311 11967 120 0,'0'-5'46'0,"0"5"-24"0,0-3-4 16,0 3 20-16,-3 0-1 15,0 0 2-15,-3 0-8 16,0 0-4-16,-3 3-15 0,-3 2-3 0,4 3-2 16,-1 0-6-1,0 5 0-15,3-2-3 16,3-1 0-16,3-2 2 15,3 0 2-15,3-2-3 0,0-4-2 16,3-4 4-16,0-4 1 16,-1 1 0-16,-2 0 1 15,0-3-2-15,0 2-1 16,0-1-4-16,-3-1 0 16,0 0 4-16,0 2 2 15,-3 4-3-15,3-1-1 16,-3 3-4-16,3 5-1 15,3 11 8-15,-6 3 4 16,9 2 4-16,-6 0 5 0,0 0 3 16,-3 3 2-16,0 0-4 15,-3-3-1-15,-3-2-6 16,-3-4 0-16,0-1-5 16,0-4-2-16,0-2-22 15,0-5-9-15,-3-3-25 16,10-3-10-16,-1-2-42 15</inkml:trace>
  <inkml:trace contextRef="#ctx0" brushRef="#br0" timeOffset="72">22460 12107 188 0,'3'0'71'0,"-3"0"-38"0,3 0-19 0,-3 0 20 15,0 0-6-15,0 0-2 16,0 0-17-16,0 0-5 16,0 0-3-1,0 0-30-15,0 0-13 0,0 0-42 16,3 3-39-16,3 0 47 16</inkml:trace>
  <inkml:trace contextRef="#ctx0" brushRef="#br0" timeOffset="73">22761 11785 192 0,'-12'-6'74'0,"12"4"-40"0,0-4-16 16,0 4 23-16,0-4-8 16,9-2-2-16,-3-2-15 15,6-3-7-15,5-1-6 16,4 4-5-16,0 2 1 0,0 3-1 16,-3 5-2-16,0 5 0 15,-9 5 0-15,2 9 5 0,-8 7 3 16,-6 9-1-1,-2-1 0-15,-4 1 1 16,-9-4 2-16,3-2-3 0,-3 1 0 16,0-1-3-16,6-8-1 15,0-3 5-15,3-4 2 16,3-4 2-16,3-5 2 16,3-2-1-16,3 2 2 15,6-5-2-15,6 0 2 16,0 0-6-16,3 0-3 15,0 0-1-15,-3 0 1 16,3-2-1-16,-7-1-1 16,1 0-24-16,-3 1-9 15,3-1-16-15,-3 1-65 16,12-4-30 0,-6-2 41-16</inkml:trace>
  <inkml:trace contextRef="#ctx0" brushRef="#br0" timeOffset="74">23142 11792 148 0,'-12'-5'57'0,"9"5"-30"0,-3 3-7 15,3-1 19-15,-3 1-15 0,-3 8-5 16,6 7-8-1,-3 1-2-15,0 5-5 0,0-3 6 0,6 3 5 16,6-3-7-16,0-3-4 16,3 3 12-16,6-2 6 15,0-6-4-15,6-10 0 16,5-3-5-16,-2-3 0 16,3-5-3-16,-3-5-1 15,-6-3-1-15,-6-8 0 16,-4-2-2-16,-8-3 1 15,-8 0-4-15,-7 0 0 16,-3 2-1-16,-3 6-2 16,0 2-2-16,0 6 1 0,0 5-12 15,4 6-7 1,-1 2-14-16,9 2-6 16,0 6-29-16,6 3-11 0,3-3-22 15</inkml:trace>
  <inkml:trace contextRef="#ctx0" brushRef="#br0" timeOffset="75">23424 11695 192 0,'0'0'74'0,"0"2"-40"0,0 4-31 0,3-1 17 16,-3 5 5-16,0 4 7 15,0 9-4-15,0 7 0 16,-3-1-15-16,0 5-3 0,3-5-3 16,0-2-3-16,0-4-3 15,0-4 0-15,0-1 1 16,0-4-1-16,0 2 2 15,0-8-26-15,0-1-10 16,0-1-32-16,0-1-11 16,0-5-22-16</inkml:trace>
  <inkml:trace contextRef="#ctx0" brushRef="#br0" timeOffset="76">23680 11692 192 0,'0'-3'74'0,"0"6"-40"0,0 0-24 15,0-1 17-15,0 4-4 0,-3-1-2 16,-3 5-5-16,-5 6-2 16,2 8-8-16,-6 8 3 15,0 0 3-15,3 2-2 0,3-2 2 16,3-6-5-16,0 6-2 16,6-3 0-16,9-2 1 15,3-6 1-15,3-5 3 16,0-3-3-16,15-8-2 15,-4-5 0-15,1-5-1 16,-3-3 0-16,-3-3 0 16,-6 1 2-16,-1-1 1 15,-8-2 5-15,-6 0 3 0,0-1-4 16,-11 4 1-16,-7-1-5 16,-3 6 1-1,-3 0-10-15,-3 5-3 0,3 2-19 16,1 1-10-16,5 0-4 15,3-1 0-15,3 1-32 16,6 0-12-16,3-1-25 16,6-2-11-1,3-2 64-15</inkml:trace>
  <inkml:trace contextRef="#ctx0" brushRef="#br0" timeOffset="77">23948 11938 220 0,'0'8'85'0,"0"-3"-46"0,0 11-28 15,0-8 23-15,0 3-9 16,-6 7-2-16,-3 3-7 15,0-2-2-15,-2-1-8 16,2 1-6-16,-3-6-3 0,3-2-23 16,3-3-7-16,0-3-37 15,-3-2-13-15,9-3-9 16</inkml:trace>
  <inkml:trace contextRef="#ctx0" brushRef="#br0" timeOffset="78">24035 11695 116 0,'0'-3'44'0,"0"3"-24"0,-3-3-6 16,3 3 17-16,0 0 0 15,0 0 4-15,0 0-2 16,0 0 0-16,0-2-18 16,0 2-5-16,0 0-2 0,0-3 0 0,0 0 0 15,3 1-9-15,3-1-1 16,3-2 0-1,2-1 1-15,1 4 1 0,0-1 2 16,0 3-1-16,-3 0 2 16,9 3 0-16,-6 5 1 15,-3 5 2-15,-3 6 3 16,-6 2 0-16,-6 5 2 16,-3 9-4-16,-3-4-2 15,-6 1 2-15,6-5 0 16,-3-4-6-16,0-2-2 15,6-2 4-15,1-3 3 16,2-3-3-16,0-2 0 16,6-3-3-16,6 0-1 0,3-3 1 15,2-2 0-15,7-3 0 16,6 2 2 0,3 3-1-16,-3 1-1 0,-1-1 3 15,-2-2 0-15,-3-3-4 16,-6 2-1-16,3 1-21 15,-6-3-10-15,-3-3-16 16,0 1-7-16</inkml:trace>
  <inkml:trace contextRef="#ctx0" brushRef="#br0" timeOffset="79">24389 11705 232 0,'-3'-5'88'0,"3"8"-48"0,-18-1-31 0,15 3 22 16,-3 6-15-16,0 5-3 16,0 8-6-16,-3 13 0 15,9 0-4-15,0 3-2 0,9-6 0 16,3 3-4-16,6-5 2 15,3-8 3-15,0-11 1 16,8-11 5-16,1-4 5 0,-3-9-1 16,0-2 1-16,2-6-1 15,-2-10 0 1,-15-2-2-16,-9-4 1 0,-6-2-4 16,-9 3-2-16,-6 5 2 15,-2 5 0-15,-1 5-8 16,-6 3-4-16,3 6-19 15,-3 2-10-15,7 3-29 16,5 2-12-16</inkml:trace>
  <inkml:trace contextRef="#ctx0" brushRef="#br0" timeOffset="80">24684 11679 296 0,'-3'-3'112'0,"6"0"-60"0,-3 1-58 0,8-1 19 15,1 0-10-15,3 1 0 0,3 2-1 16,0 0-2-16,-3 5 1 16,-3 6-4-16,0 7 2 0,-3 11-1 15,-12 8 0-15,3 6 2 16,-6-1 0-16,-3-5-3 16,-3 0 0-16,-6-2 10 15,9-6 8 1,0-6-2-16,1-4 3 15,-4-3-5-15,15-6 1 0,0-2-9 16,9-2-2-16,3-4-3 16,5 1 0-16,1-3 2 15,-3-3 2-15,12 3-8 16,-3-2-3-16,3-1-28 16,-7 0-12-16,-2-7-31 15,-3 2-13-15,6 0-3 16</inkml:trace>
  <inkml:trace contextRef="#ctx0" brushRef="#br0" timeOffset="81">25002 11716 248 0,'-6'-6'93'0,"3"9"-50"0,-3 0-33 0,3 2 23 15,-6 3-16-15,6 5-2 16,-3 11-9-16,-3 10-2 0,6 3-2 16,0 1-4-16,3 1-1 0,6-2 2 15,3-5 2-15,0-6 0 16,9-4-1-16,6-9 14 16,6-8 5-16,-1-10-1 15,4-6 0-15,-3-5-4 16,-3-5 1-16,-12-8 1 15,-1-5-1-15,-11-1-1 16,-3 1 1-16,-11-3-8 16,-16 5-4-16,3 6-18 15,-6 5-5-15,-3 5-32 16,4 2-14-16,2 6-69 16,6 6-44-1,-3-1 79-15</inkml:trace>
  <inkml:trace contextRef="#ctx0" brushRef="#br0" timeOffset="82">25187 11419 280 0,'3'-15'107'0,"-3"15"-58"0,17 18-40 0,-14-10 25 15,12 11-8-15,-3 10-1 0,6 16 9 16,-3 10 2-16,3 19-18 16,-6 3 1-16,-12 0 1 0,-3-3-7 15,-12-8-2-15,0-5-4 16,-12 0-2-16,-15-3-50 15,-8-11-21-15,5-7-113 16</inkml:trace>
  <inkml:trace contextRef="#ctx0" brushRef="#br0" timeOffset="83">16016 11491 132 0,'-12'0'49'0,"15"-3"-26"0,-3 3-9 15,0 0 15-15,0 0 3 16,0 0 4-16,0 0-14 16,0 0-3-1,9 0-11-15,0 0-3 0,0 0 1 0,0 0 1 16,2 0-1-16,4 0 1 15,0 0-2-15,0 0 0 16,6 0-1-16,3 0 2 16,0 0-1-16,2-2 2 15,7-1-2-15,3 0 2 16,3 1-4-16,2-4-2 16,4 4 2-16,-1-1 2 15,7 0-2-15,-6 1 0 16,-1-6 1-16,1 0 2 15,0 3 1-15,-4-1 1 16,-2 9-4-16,-3-8-3 16,-1 2 0-16,-2 0 1 15,3 6-1-15,-3-6 2 0,2 6-2 16,-2 0-1-16,0-1 5 16,-6-4 4-1,-1-1-1-15,-2 0 3 0,0 1-2 16,-3-1 0-16,-3 0-5 15,0-2-3-15,-3 5 2 16,-4-5 0-16,1 5-1 16,-3-5 1-16,0-1-2 15,-3 4-1-15,-3-4-21 16,0 1-11-16,-3 5-53 16,6 16-20-16</inkml:trace>
  <inkml:trace contextRef="#ctx0" brushRef="#br0" timeOffset="84">18287 13237 148 0,'-9'0'57'0,"9"5"-30"0,3 1-32 0,3-4 47 16,0 1-12-16,3-3-5 15,-3 0-5-15,6 3-12 16,0-1 4-16,2 1 1 0,4-3-2 16,6 0-1-16,0 0 2 15,0 0 3-15,2 0-6 16,4 0-1-16,3 0-2 15,3 0 1-15,-1 0-4 16,1-3 0-16,0 3 3 16,3-2 1-16,-1 2 1 15,4-3 0-15,0 3-2 16,-4-3 1-16,4 1-2 16,3 2 2-16,-1 0-2 15,-2-3 0-15,0 3-3 16,2-3 1-16,1 3-2 15,0-2 2-15,-4-1-2 16,4-5 2-16,5 3-4 0,4-3 0 16,-3 3 3-16,-4 2 3 15,1 3 0-15,5-3 0 16,-5 1-1-16,0-1 0 16,-1 0 2-16,4 1 1 15,0 2-3-15,-4 0-1 16,-2 0-1-16,-1 0 1 15,1 2-4-15,0-2 0 16,-4 0 1-16,1-2 0 16,0 2 2-16,-1-3 3 15,4 0-2-15,3 1-2 16,-1-1-3-16,-8 1 1 16,0 2 1-16,2 0 0 15,-2 0 2-15,3 0 1 16,-3 0 3-16,-1-3 3 15,1 0-2-15,3 3 1 0,-4-2-3 16,1 2 2-16,-3-3 0 16,-4 0 1-16,-5 3-4 15,-3 0-1-15,-3 0-3 16,-3 3-1-16,-3-3 1 16,-1 0 0-16,1 0 0 15,0 0 0-15,-3 0 2 16,-3-3 1-16,0 3-6 15,-3-2-2-15,0-1-27 16,-3-2-11-16,-3-3-64 0,-3 3-26 16,0-6 3-1</inkml:trace>
  <inkml:trace contextRef="#ctx0" brushRef="#br0" timeOffset="85">9143 15896 64 0,'-3'0'27'0,"3"-2"-14"0,0 2-15 16,0 0 4-16,0 0-2 15,0 0 2-15,0 0-1 16,3 2 2-16,-3-2-2 16,6 0 2-16,0 0 4 15,0 0 6-15,0 0 2 0,3 0 3 16,-3-2 5-16,3 2 3 16,-4-6 0-16,1 6 1 15</inkml:trace>
  <inkml:trace contextRef="#ctx0" brushRef="#br0" timeOffset="86">9214 15883 301 0,'6'-5'18'0,"0"2"-4"15,3 0-3-15,3 1 3 16,0-1-6-16,0 0 0 16,3-2 0-16,6-3 2 15,2 6-5-15,1-4-1 16,6 1 0-16,0 0 2 16,2-3-1-16,4 5 2 15,0 0-4-15,3 1 0 16,-1-3 1-16,4 5 2 15,0-3-1-15,2 0 0 0,1 1-3 16,6-1 1-16,-1 0-2 16,1 1 2-16,2-1-2 15,1 0 2-15,2 1-2 16,1-1 2-16,6 0-4 16,-1 1-2-16,-2-1 2 15,-1 3 2-15,1 0 0 16,-1 0 2-16,4-3-2 15,-1 1 2-15,4-1-2 16,-4 1-1-16,1-1 1 16,-4 3 1-16,1 0-1 15,5-3-1-15,-2 1 3 16,2-4 0-16,1 6-4 16,-4 0-1-16,-2 0 1 0,-4 6 0 15,-2-4 1-15,2-2 2 16,1 0-1-16,0 0-1 15,-1 0 1-15,1 3-1 16,-1 0 2-16,1 2 1 16,-4 0-4-16,4-5-1 15,2 3 1-15,1-1 0 16,-1-2 3-16,-2 3 1 16,-3 0-1-16,-4-1 1 15,1 1 2-15,-1-3 2 16,-2 0-1-16,0 0-1 0,2 0-3 15,-2 0 1 1,-3 0-4-16,-4 0 0 0,-5 0 1 16,0 3 0-16,-4-1 2 15,-5-2 1-15,-6 0-4 16,-3 0-1-16,-3 0-28 16,-6-2-12-16,3 2-32 15,-3 0-13-15,2 0-14 16</inkml:trace>
  <inkml:trace contextRef="#ctx0" brushRef="#br0" timeOffset="87">15206 15904 140 0,'0'0'52'0,"3"3"-28"0,-3-1-19 15,0-2 13-15,0 0-4 16,0 0 2-16,0 0-5 15,6 0 1-15,0-2-7 16,0-1-1-16,3 3 0 0,3 0 0 16,6 0 2-16,0 3-3 15,5-6-2-15,4 0 4 16,3 3 4-16,3 0-5 16,-1-2 0-16,7-1-2 15,3 3 1-15,2-5-2 16,7 0 2-16,6-1 0 15,2 4 1-15,1-1 0 0,2 0 0 16,-2 1 2-16,-1-1 1 16,7-5-3-16,-1 0-3 15,4 3 0-15,-1-3 1 16,1 8 1-16,-4-3 3 16,1 1-3-16,2-1 0 15,0-2-1-15,1 5-2 16,-1-3 3-16,-2 0 2 15,-4 3-2-15,10-2-2 16,-4-3-5-16,1 5-2 16,-4-3 7-16,4 3 4 0,-1 0-2 15,-5 0-2-15,2-3 0 16,-2 3-1-16,5-2 2 16,-2 2 3-1,5 0-2-15,-3 0 0 0,1 0-3 16,2-3-1-16,4 0 1 15,-4 1 2-15,4 2-1 16,-7 0-1-16,-2 0 5 16,5 0 4-16,-3 0-3 15,1 0 2-15,-4 0-3 16,1 2 0-16,-7 1-6 16,-2 0 1-16,-3-1 0 15,2-2 0-15,-2 0 0 0,-7 0 2 16,-2 3-1-16,0-3-1 15,-7 3 1 1,-5-3 1-16,-6 0-23 0,-6-3-11 16,-6 0-63-1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4:47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2865 8432 124 0,'9'-16'49'0,"-3"11"-26"0,3 0-14 0,-6 2 16 15,0 1 6-15,-3-1 3 16,0 0 1-16,0 3 4 16,-3 0-22-16,-3 8-1 0,-9 5-1 15,-15 9 0-15,1 4 4 16,-7 6-5-16,0 2 0 16,4 1-8-16,-4 7-2 15,0 3-2-15,6-5-2 16,4-6 1-16,2-5 1 15,3-5-12-15,6-3-3 0,3-8-25 16,3-2-8-16,6-3-11 16,-3-3-3-16,3-5-20 31,3-8-18-31,3-2 44 0</inkml:trace>
  <inkml:trace contextRef="#ctx0" brushRef="#br0" timeOffset="1">2508 8411 200 0,'-6'-10'74'0,"3"10"-40"0,6 0-22 0,-3 0 21 16,0 0-15-16,6 2-2 15,3 6-4-15,-3 3 0 16,9 10-6-16,0 5 5 0,3 6 4 15,8 8 2-15,-2 2-1 16,6 6-4-16,3-1-2 16,5-4-4-16,1-4-1 15,-3-7-3-15,-3 0 1 16,-1-6 0-16,-2 1 1 16,0-6-24-16,-9-3-12 15,0-10-52-15,-1-10-23 16,-8-4 3-1</inkml:trace>
  <inkml:trace contextRef="#ctx0" brushRef="#br0" timeOffset="2">3124 8938 192 0,'-6'0'74'0,"12"2"-40"0,-6-2-31 0,0 0 17 16,6 0 5-16,6 0 5 16,3 0-3-16,6 0 1 15,12-2-16-15,2 2 0 0,1 0 1 16,-3 0-3-16,5-6 2 0,-5 1-7 15,-3 5-3-15,-3 0-1 16,-3 0 1-16,-7-5-10 16,1 2-4-16,-3-2-49 15,3 0-23-15,-3-3-31 16</inkml:trace>
  <inkml:trace contextRef="#ctx0" brushRef="#br0" timeOffset="3">3743 8483 80 0,'0'-16'33'0,"-3"16"-18"0,3-6-5 0,0 6 12 16,0 0 3-16,0 0 4 0,0 0-2 16,0 0 1-16,0 0-7 15,0 6-3-15,3 4-10 16,0 6 4-16,0 11 3 0,0 12-3 16,-3 17 1-16,3 7-4 15,-3 1 0-15,0-1 8 16,0 1 6-16,0-3-8 15,0 0-3-15,0-11-5 16,0-10 0-16,0-1-2 16,0-10 0-16,-3-5-3 15,3-8 1-15,0-3 0 16,0-2 1-16,0-6 4 16,0 0 5-16,-6-2-5 15,0-6 0-15,6-5-2 16,-3-5-1-16,-3-5-1 0,4-6 0 15,-1-5-2-15,0-3 1 16,3-5-4-16,0-3 0 16,0-2 1-16,6-3 2 15,-1-3 1-15,1-2 3 16,0 0-3-16,3-3-2 16,3 5 0-16,3 3-1 15,3 0 0-15,0 6 2 16,6 2-3-16,2 7-2 15,-2 9 2-15,0 5 0 16,3 11-2-16,3 8 0 0,-1 13 2 16,1 2 0-16,0 6 1 15,-6 5 2-15,2 3-1 16,-8-3 2-16,-9 0 2 16,-9 8 4-16,-3-8 0 15,-9 0 2-15,-8-5-6 16,-7-3-3-16,-3-5-1 15,-6-3-1-15,1-2-7 16,-1-6-3-16,3 1-5 16,3-4-2-16,4 1-12 15,8-3-7-15,12-5-68 16,9-3-26 0</inkml:trace>
  <inkml:trace contextRef="#ctx0" brushRef="#br0" timeOffset="4">4419 8528 184 0,'-6'-3'71'0,"6"-10"-38"0,-3 5-21 0,3 13 19 0,-6 0-7 15,0 1 0-15,-6-1-13 16,0 3-4-16,-2 8-5 16,2 5 3-16,0 5 4 0,3 17-5 15,3-4 0-15,3 1-2 16,6-3-2-1,9-5-2-15,6 0 1 0,2-14 7 16,4-5 6-16,6-5 9 16,3-10 5-16,2-9-3 15,1-5 0-15,-3-8-1 16,-9-2-2-16,-3-3-2 16,-9-6 1-16,-12 1-8 15,-6 2-2-15,-6-2-5 16,-3 2-1-16,-6 3-6 15,0 5 0-15,0 6-15 0,3 4-3 16,4 4-27-16,2 5-11 16,6 7-27-16,3 9-8 15,9-1-14 1</inkml:trace>
  <inkml:trace contextRef="#ctx0" brushRef="#br0" timeOffset="5">5250 8496 224 0,'0'-6'85'0,"0"-4"-46"0,-3 5-24 0,0 5 26 16,0 2-9-16,-6-4 1 15,-3 4-7-15,-6 4-4 16,-12 1-12-16,0 1-2 0,4 0-1 15,2 3-8-15,0 0-1 16,6-1 0-16,6 1 1 16,6 2-4-16,6 0 1 15,12 3 0-15,9 0-1 0,9 0 1 16,5 2 3 0,7 11-2-16,-6-2-1 0,0-1 5 15,-7-2 1-15,-8-3 19 16,-6-2 9-16,-9-1 15 15,-6 1 7-15,-18-1-19 16,-9 1-9-16,-11-3-10 16,-10-3-2-16,-3-2-5 15,1-3 1-15,5-1-23 16,9-1-9-16,10-4-39 16,5-7-17-16,15-3-99 15</inkml:trace>
  <inkml:trace contextRef="#ctx0" brushRef="#br0" timeOffset="6">6029 8562 296 0,'-12'-3'110'0,"12"3"-60"0,3 0-58 0,-3 0 16 15,6 3 3-15,3 0 7 16,3-1 4-16,6 1 4 16,3 0-14-16,6-1-5 0,3-2-2 15,2-2-3-15,4-1-2 16,3 0 5-16,-4 1 1 16,1-1-9-16,-6 0-3 0,0 1-13 15,-4-1-3-15,-2 0-21 16,-6 3-8-16,-3 0-11 15,-6 0-3-15,-3 3-34 16</inkml:trace>
  <inkml:trace contextRef="#ctx0" brushRef="#br0" timeOffset="7">6071 8800 228 0,'-12'5'85'0,"12"-2"-46"0,0-3-37 0,0 0 17 16,6 0-1-1,0 3 3-15,3-3 2 0,9 2 3 16,3-2-14-16,5-2 4 0,7-1 4 16,9 0 0-16,0 1 0 15,8-4-6-15,-2 1-4 16,-7 2-5-1,-2-2-4-15,-6 3-3 0,-3-1 1 16,-7 3-37-16,-2 0-14 16,-3 0-95-1</inkml:trace>
  <inkml:trace contextRef="#ctx0" brushRef="#br0" timeOffset="8">7274 8218 204 0,'0'0'77'0,"0"3"-42"0,0 2-30 15,0 3 17-15,0 13 1 16,-3 5 6-16,-3 4-1 16,-3-1 1-16,-3 8-16 0,3-3-1 15,0-2-1-15,0-6-6 0,3 1-3 16,0-6 1-16,3-3 0 16,0-2 1-16,0-2 0 15,3-4-2-15,3-2-2 16,0-3 3-16,6 1 0 15,3-4-1-15,3-2 1 16,3-2 2-16,9-4 2 16,-1 1-1-16,4 0-1 15,-3 2-3-15,0 1 1 16,-4-1-4-16,-2 3 0 16,-3 0-6-16,-3 0-3 15,-3 0-12-15,3 3-35 16,-3-1 0-16,-3-2-15 15,-6-2-57 1</inkml:trace>
  <inkml:trace contextRef="#ctx0" brushRef="#br0" timeOffset="9">7503 8326 192 0,'0'-2'71'0,"3"7"-38"0,3 3-25 15,-3 0 16-15,0 8 5 0,-3 8 7 16,0 10-4-16,-3 8 1 16,3 3-19-16,0 3 3 0,0 5 1 15,0-3-13-15,0-5-2 16,0-8-2-16,0-5-1 15,0-6 2-15,0-4 1 16,-3-7-4-16,0-1-1 16,0-4-30-16,0-4-12 15,3-6-43-15,3-11-18 16,0-2 10 0</inkml:trace>
  <inkml:trace contextRef="#ctx0" brushRef="#br0" timeOffset="10">7803 8374 216 0,'3'0'82'0,"-3"5"-44"0,15-2-29 16,-9 2 19-16,0 3 1 15,-3 0 5-15,0 3-10 16,0 5-2-16,0 0-13 16,0-1-1-16,-3-1-1 0,0-1-3 0,0-3-1 15,0-2-1-15,3 0-2 16,0 0 1-16,0-2 1 16,3-1-1-16,6-3-1 15,3 1-2-15,0 0 1 16,8-1 1-16,1 1 0 15,0 2-3-15,0 1 2 16,0 2-1-16,0 2-2 16,-1 3 7-16,-2 3 5 15,-3 0 7-15,-6 5 3 16,-3 0 4-16,-9 6 1 16,-3-1-8-16,-6-4-4 15,-3-1-6-15,-6-3-2 0,-3-5-8 16,-2-2-2-16,-4 0-18 15,-3-6-9-15,0-2-24 16,-3-3-9-16,1-3-24 16,5-2-7-16,3-11 6 15</inkml:trace>
  <inkml:trace contextRef="#ctx0" brushRef="#br0" timeOffset="11">7771 8348 256 0,'9'-11'96'0,"23"0"-52"0,-5-4-34 0,-15 9 25 16,3-2-8-16,6 0-1 16,0 3-12-16,5-3-6 15,-2 3-5-15,0 0-5 0,0 2-1 16,3 0-38-16,-1 1-17 15,4-1-73 1</inkml:trace>
  <inkml:trace contextRef="#ctx0" brushRef="#br0" timeOffset="12">8530 8393 132 0,'6'-11'52'16,"-3"11"-28"-16,0-5-4 0,0 2 19 0,-3 0 7 15,0 1 7-15,-3-1-12 16,-3-2-2-16,0 0-22 16,-6-1-6-16,-9 1-3 0,-3 5-7 15,0 3-2-15,-2 5-3 16,2 5 0-16,-6 3 0 15,0 5 0-15,6 3 0 16,7-1 3-16,5-1 0 16,9-1 1-16,3-3-3 15,6-2 2-15,3-3 1 0,2-2 2 16,4-3 1-16,0-5 3 16,3-6-3-16,0-2 0 15,3-9 1 1,0-4 2-16,-4-1-5 15,-2 1-3-15,-3-1 3 0,-3 3 3 16,0 1-3-16,-3 1-3 16,0 4 3-16,-3 2 1 15,0 0-5-15,0 3 0 16,0 2-4-16,0 6 7 16,3 7 4-1,-3 9 2-15,0 5 4 16,3 2 1-16,-3 6 1 0,0 5-4 15,0 5 0-15,3 3-3 16,0 0 0-16,0-5-3 16,-1-6 1-16,1-5-2 15,0-2 2-15,-3-6 0 16,3-3 1-16,-3-4-9 16,0-4-2-16,0-2-12 15,0-3-3-15,0 1-10 16,0-6-3-16,3 0-14 15,0-6-7-15,0-2-51 16</inkml:trace>
  <inkml:trace contextRef="#ctx0" brushRef="#br0" timeOffset="13">8991 8504 340 0,'-3'10'126'0,"3"-10"-68"0,0 0-57 0,0 0 27 15,0 3-19-15,-3-3-5 16,0 3-9-16,0-1-2 15,0 1 3-15,0 0-31 0,3-1-11 16,0 3-43-16,3 3-19 0,0 0 5 16</inkml:trace>
  <inkml:trace contextRef="#ctx0" brushRef="#br0" timeOffset="14">8967 8776 236 0,'-9'3'88'0,"9"0"-48"0,3-1-49 0,0 3 14 15,3 3 12-15,0 6 9 16,0 2 11-16,-3 7 7 16,-3 6-24-16,0 1 11 0,-3 1 6 15,-3 1-9-15,-3 0-1 16,-9-3-12-16,-5 5-4 16,-10-2-28-16,-15 0-12 15,-5-6-64-15,-1 1-30 16,-11-9-18-1</inkml:trace>
  <inkml:trace contextRef="#ctx0" brushRef="#br0" timeOffset="15">10655 9208 124 0,'6'-3'49'0,"-3"3"-26"0,6-3-7 0,-6-2 16 15,0 0 2-15,0-1 5 16,-3 4-11-16,0-1-2 16,-3 0-15-16,0 1 2 0,0-1 3 15,-3-2-6-15,0 0-1 16,-3-1-3-16,0 4 1 16,-6-1 0-16,0 0 1 0,-3 1-2 15,-2-1-1-15,-1 0-3 16,-3 3-2-16,0-2 3 15,-3 2 0 1,1-3 1-16,-1 3 0 0,0 0-2 16,0 0-2-16,0 0-2 15,1 0 1-15,-4 0 3 16,0 3 1-16,-3-1-4 16,4 1 1-16,-1 0-2 15,-6 5-2-15,3-3 5 16,-2 0 3-16,-1 6-1 15,3-1-2-15,0-2-3 16,7 0 1-16,-1 0 1 16,0 0 2-16,3-3-1 0,0 3-1 15,1-2 1-15,-1 2-1 16,0-1 0 0,0 1 2-16,3-2-1 0,1 2 2 15,-1-3-4 1,0 0-2-16,0 1 4 0,0 1 3 15,0 1-3-15,1 0-1 16,-1 0-2-16,0 3-2 16,0-3 3-16,0 2 2 15,3 1 0-15,0-3-1 16,-2 0 1-16,2 0-1 16,3 2-3-16,0 1 2 15,0 2 1-15,-3 0 0 16,3 1 0-16,0-1 0 0,4 3 0 15,2 0 0-15,0-1 0 16,3 1 0-16,0 6 0 16,3-1 0-16,0 3 0 15,3-1 0-15,3-2 0 16,0 3 0-16,3-3-3 16,0-2 2-16,3 2 3 15,0-5 1-15,-1 3 1 16,4-4 0-16,0 1-2 15,0-2-2-15,6-1 1 16,-3-3 1-16,3 4-1 16,0-4-1-16,3 3 1 15,2-2-1-15,1 2 0 0,0-2 0 16,0-1 0-16,0 1 0 16,2 2 2-16,7 0 1 15,0-2-1-15,-3 0 1 16,-1-1-4-16,1 1 0 15,0-3 1-15,-3 0 0 16,-1-3 0-16,4 5 2 16,3-2-1-16,0-2-1 15,-1 4 1-15,1-2-1 16,3 3 0-16,0-3 2 16,-4 2-1-16,1-2 2 15,3 0-4-15,-3 0 0 16,-1 3 1-16,-2-6 2 0,0-2-1 15,3-1 2 1,-1-2-2-16,1 3-1 0,0-3 1 16,-6 0 1-16,5 0 3 15,1 0 2-15,0 0-3 16,0 0-1-16,-1-3-1 16,4 3 1-16,3-2 0 15,-4 2 1-15,4-3-5 16,0 3-1-16,0 0 1 15,-1 0 2-15,-2-3-2 16,3 1 0-16,-7 4 5 16,1-2 5-16,-3 0-3 0,0 0-1 15,2 0-2-15,1 3-3 16,0-3-2-16,0 0-1 16,-1 0 4-16,1 0 3 15,0-3-1-15,0 3-2 16,-1-5 4-16,1 2 1 15,0 1-5-15,-3-1-2 16,2 1 2-16,-2-1 3 16,6-5-3-16,0 5-1 15,-1 1-2-15,4-1 0 16,3 0 4-16,2 1 1 16,-5-1-1-16,3 3-2 15,-4-3-2-15,1 3 1 16,-3-2 1-16,-1 2 0 15,4-8 0-15,0 3 0 0,0 2 0 16,2 0 0-16,4 1 2 16,-6-1 1-16,5 3-4 15,-5-3-1-15,0 1 1 16,-1 2 2-16,-2-3 0 16,9 0 2-16,-4 1-2 15,1 2-1-15,3 0-2 16,-1 0-1-16,4 2 2 15,-6 1 0-15,2-3 1 16,-5 0 0-16,0 0 0 16,5 0 0-16,-2-3 0 15,0 1 0-15,-1 2 0 16,1-3 2-16,0 3-1 16,-4-3 2-16,1 3-4 0,0 0 0 15,-1-2 1-15,1 2 0 16,-6 0 0-16,12-3 2 15,-4 0-3-15,-2 3 0 16,0 0 1-16,-1 0 2 16,1 0-3-16,-3 0-2 15,-1 0 2-15,4 0 2 16,-3 0 0-16,0 0 2 16,-1 0-2-16,4 0-1 15,0-5 1-15,-1 3 1 16,1-1-3-16,0 0-2 0,-1 1 4 15,-2-1 1-15,0-2-3 16,-3 2 1-16,-1-2 2 16,-11 2 1-16,-3 0-4 15,6 1 1-15,-3-1-2 16,8-2 0-16,-2 2 2 16,6-2 2-16,-6 0-3 15,6-3-2-15,-7 2 4 16,4-2 3-16,-3 3-1 15,0-3 0-15,-6 0 1 16,2-8 0-16,-2 3-5 16,0-8-1-16,-3 5 1 15,3-8 2-15,-3 6 0 16,-1-9 2-16,-2 6-2 0,0-8-1 16,-3 5-2-16,-3-5-1 15,0 5 2-15,-3-5 0 16,-3 5 1-16,-6-2 2 15,0 0-1-15,-6-4-1 16,0 4-2-16,-3-3-1 16,3 5-1-16,-6-2 3 15,3 4 0-15,-8-1 3 16,2 1-3-16,-9-7-2 16,3 6 2-16,-12-1 2 15,4 3-2-15,-10-1-2 16,-35-15 2-16,8 6 2 0,1 4-2 15,-1 6 0-15,-5 0 1 16,2 5 0-16,4 3 0 16,-1 2 0-16,4 1 0 15,-6 2 0-15,2 0-3 16,-5 2 2-16,2 1 1 16,4 2 0-16,2 1-3 15,-5-1 2-15,-4 0-1 16,1 3 0-16,3 3 2 15,2-3 2-15,4 3-3 16,2-3 0-16,-2 2 1 16,-1 1 0-16,7 0 0 15,-1-1 0-15,7 1 0 16,5 0 0-16,3-1 0 0,-2 1 0 16,5-3 0-16,-3 0 0 15,1 0 2-15,-4 3 1 16,3-1-4-16,1-2 1 15,2 3-2-15,0-3 0 16,1 0 0-16,-1 0 0 16,3 0 2-16,-2 0 2 15,-4 3 1-15,-6-1 1 16,4 1-5-16,-7-1 1 16,-2 1-2-16,5 0 0 15,0-1 2-15,-2 1 0 16,-4 0 0-16,-5 2 0 15,5 0 2-15,-2 3 1 16,-4 0-4-16,7 0-1 16,2 3 3-16,-2-3 1 0,-4 2-3 15,0-2-1-15,1 0-2 16,8 3 0-16,7-3-11 16,5 0-2-16,6 2-23 15,9-10-9-15,7 11-58 16,-1-1-61-1</inkml:trace>
  <inkml:trace contextRef="#ctx0" brushRef="#br0" timeOffset="16">12009 8533 208 0,'3'0'79'0,"-3"2"-42"0,0 4-28 0,-3-1 22 16,0 6 1-16,-6 5 3 15,0 2-11-15,-5 1-1 16,-1-1-14-16,-3 9-5 0,3-1-1 16,6-5-2-16,0-2 2 0,3-6-2 15,6-3 2 1,9-4-2 0,3-1 2-16,3-2-4 15,3-1 0-15,0-4 3 16,-1-1 3-16,1 0-4 15,6 1-3-15,0-1 1 16,-3 0 0-16,-3 1-19 16,-1-6-9-16,-2 0-14 15,0 0-4-15,-3 0-14 16,-3 0-4-16,-3 3-18 16</inkml:trace>
  <inkml:trace contextRef="#ctx0" brushRef="#br0" timeOffset="17">12090 8578 168 0,'-18'-5'63'0,"18"5"-34"0,3 2-27 0,3 1 14 16,-6-3 5-16,0 0 5 15,0 2-1-15,6 4 0 16,0 4-14-16,-3 4 4 0,0 1 3 15,0 17 1-15,0 0 1 16,0-3-7-16,0 3 0 16,-3 0-8-16,2-6-3 0,-2-5-1 15,6 3 1-15,0-6-1 16,0-2-1-16,-3-2-17 16,0-6-9-16,0-1-28 15,3-12-90 1</inkml:trace>
  <inkml:trace contextRef="#ctx0" brushRef="#br0" timeOffset="18">12355 8594 200 0,'-6'0'74'0,"-9"2"-40"0,6 1-38 0,9 0 13 15,-3 2 6-15,0 3 7 16,0 2 2-16,-3 6 3 16,0 5-15-16,0 9 4 0,3 1 2 15,0 1-10-15,0-3-4 16,3 3-3-16,3-6 1 15,3 1 1-15,9-6 1 16,6-5 0-16,3-6 0 16,-4-4 0-16,4-6 0 15,0-6 0-15,-3-1 0 16,-6-1 0-16,-3-3 2 0,-3 0 3 16,-6 1 5-16,-6-3-2 15,-3 2 1-15,-6 3 1 16,-9 3 2-16,-3 2-9 15,0 3-4-15,0 0-9 16,4 3-1-16,2-1-19 16,3 1-8-16,3 0-24 15,6-3-11-15,3 2-23 16,12-4-42 0,9-4 39-16</inkml:trace>
  <inkml:trace contextRef="#ctx0" brushRef="#br0" timeOffset="19">12587 8607 232 0,'-21'-5'88'0,"24"5"-48"0,-3-3-47 16,9 0 55-16,0-2-18 0,3 0-9 15,3-1-8-15,-1 4-8 16,1-1-6-16,0 3-2 0,0 5 2 16,0 6 2-16,-6 5 0 15,-6 5 2-15,-6 16 2 16,-3-2 2-16,-6-1-1 15,0-2-1-15,-3-3 1 16,-3 0 3-16,4-3-2 16,2-5-2-16,3-5 0 15,3-2-1 1,9-6 0-16,3-3 2 16,6-8 1-16,8 3-1 15,7-2 1-15,6-4-2 16,3 6 0-16,-1 0-1 15,-5 0 0-15,-3 0-5 0,-6 3-1 16,-3 0-28 0,-4 4-10-16,-2-1-90 15,-6 2-58-15,-3-14 78 16</inkml:trace>
  <inkml:trace contextRef="#ctx0" brushRef="#br0" timeOffset="20">19564 9004 148 0,'-3'0'57'0,"0"8"-30"0,-3 16-21 16,0-6 17-16,-6 24 6 16,-6 6 6-16,-9 10 8 15,-8 6 3-15,-1 5-24 16,-6 7 3-16,1 1-1 0,2-6-10 15,3-7-3-15,3-9-7 16,7-10-1-16,2-5-1 16,6-11-2-16,3-5-13 15,6-5-4-15,0-4-22 0,6-9-47 16,3-6 10 0,12-11-25-1</inkml:trace>
  <inkml:trace contextRef="#ctx0" brushRef="#br0" timeOffset="21">19641 9120 124 0,'0'-5'46'0,"12"5"-24"16,-3 0-24-16,-9 0 9 0,0 0 1 15,3 3 5-15,0-1 8 16,0 9 5 0,-6 7-6-16,-3 6-1 0,-6 3-11 15,-3 10 8-15,-6 8 6 0,-5 10 4 16,-10 11 4-16,3 6-3 15,-3-3-2-15,4-3-9 16,-1-11-3-16,3-7-7 16,6-8-2-16,4-6-2 15,5-8 1-15,3-4-37 16,6-9-17-16,6-3-78 16</inkml:trace>
  <inkml:trace contextRef="#ctx0" brushRef="#br0" timeOffset="22">20135 9506 124 0,'-3'-5'49'0,"3"3"-26"0,-3-1-7 0,3 3 36 15,-12 3-9-15,1-1-6 16,-4 3-3-16,-3 3-20 16,-3 0 5-16,0 3 4 0,0 0-10 15,3-1-2-15,4-2-7 16,5 0-3-16,3 5-3 15,9-2-1-15,6 5 2 16,5 0 2-16,4 2-5 16,3 1 1-16,3 2 1 15,-6 0 1-15,-3 0 7 16,-3 0 6-16,-9-5 9 16,-6 3 5-16,-3-3 1 15,-3-3 1-15,-6-3-13 16,-3-2-6-16,-3-2-6 0,3-1 0 15,0-2-9 1,4-6-3-16,2 0-22 0,6-10-58 16,6-3 1-1,6-2-39 1</inkml:trace>
  <inkml:trace contextRef="#ctx0" brushRef="#br0" timeOffset="23">20356 9276 220 0,'-3'-5'85'0,"3"2"-46"0,0 11-37 16,0-2 17-16,0 4 1 15,0 14 4-15,-3 0 1 16,0 8 2-16,0 5-15 15,3 5-7-15,0 8-3 0,0 3 0 16,0-11 3-16,0-2-2 16,3-5-2-16,0-4-14 15,0-4-4-15,0-6-44 16,0-5-20-16</inkml:trace>
  <inkml:trace contextRef="#ctx0" brushRef="#br0" timeOffset="24">20240 9554 252 0,'-9'-8'93'0,"12"6"-50"0,0 2-37 0,-3 0 20 15,0 0-5-15,3 0 2 16,2 0-13-16,7 0-6 15,3-3-2-15,-3 0-2 0,12-2 2 0,3-3-34 16,0 0-13 0,2 3-42-16,-5-1-55 15,3 6 41-15</inkml:trace>
  <inkml:trace contextRef="#ctx0" brushRef="#br0" timeOffset="25">20516 9541 200 0,'-15'13'74'0,"9"-5"-40"0,1 5-27 15,2 6 20-15,0 2-3 16,0 0 1-16,0 3-1 16,3-3 2-16,3 0-14 15,3-2-5-15,0 2-2 0,2-5 3 16,4-3 3-16,3-8-4 16,3-2 1-16,0-3-3 0,0-5 2 15,-3-6-2-15,-3 1 0 16,-3-1 1-16,-4-5 1 15,-5-5 1 1,-2-3 0-16,-4 3-2 0,-3 0 1 16,-3 0-9-16,0 2 0 15,0 3-20-15,0 6-6 16,3-1-29-16,0 6-12 16</inkml:trace>
  <inkml:trace contextRef="#ctx0" brushRef="#br0" timeOffset="26">20674 9583 184 0,'0'24'71'0,"0"0"-38"0,6-3-32 0,0-13 16 0,0 3 4 16,-3 2 5-16,0 0 1 15,0-2 1-15,0-1-15 16,-3 1-1-16,3-3 1 0,-3-3-9 15,0-5 6 1,0 0 6-16,0 0-3 16,0-3 1-16,3-2-6 15,0-6-3-15,-3-2 0 16,3-3-1-16,3-5-2 16,0 3-2-16,3-1-2 0,0 1 1 15,2 2-1 1,1 3 0-16,0 2 2 0,0 0 0 15,0 3-20 1,3 3-9-16,0 0-21 0,0 2-6 16,0 3-5-16,-1 0-3 15,-2 3 7 1,0 5 3-16,-3-3 27 16,0 3 51-16,0 5 24 15,0 8 6-15,0-5 1 16,-3-3-14-16,3 1-5 15,0-4-20-15,6-2 3 0,-3-2 2 16,-1-4-7-16,1-2-3 16,0-2-4-16,3-6 0 0,-3-3-6 15,-3-2-1-15,0 0-11 16,-3-1-3-16,-6-2-2 16,0 3 0-16,-6 0 4 15,-3 5 5-15,-3 3 4 16,-6 2 2-16,0 6 5 15,0 2 2-15,4 3 6 16,-1 5 5-16,3 8 0 16,3 1-1-16,3-1-6 15,3-3-2-15,3 3-4 16,3-2-1-16,3-3-6 16,3-3-2-16,6-2-27 15,3-6-9-15,2 0-54 16,4-2-48-16,0-6 53 15</inkml:trace>
  <inkml:trace contextRef="#ctx0" brushRef="#br0" timeOffset="27">21326 9491 264 0,'-9'-6'101'0,"6"6"-54"0,-3 3-37 0,3 0 25 15,-3 2-12-15,-3 0-1 16,0 3-9-16,0 3-3 16,3-1-5-16,0 1-6 0,3 10-2 0,3 3-1 15,6-3 3-15,3 3 0 16,3-3 1 0,0 0 2-16,0 0 3 0,-3 1 2 15,-6-7 3-15,-6 4 10 16,-6-1 7-16,-3-2-10 15,-3-2-4-15,-9-4-26 16,1-2-9-16,-4-3-51 16,3-2-22-16,3-8-46 15</inkml:trace>
  <inkml:trace contextRef="#ctx0" brushRef="#br0" timeOffset="28">22055 9205 244 0,'0'-5'93'0,"0"-6"-50"0,3 19-57 15,0-3 14-15,0 6 9 0,-3 7 11 16,0 6 7 0,-3 3 7-16,-3-1-19 0,0 1-2 0,-3-4 1 15,3 1-6-15,0 0 0 16,0-6-4-16,1-2-3 16,2-2 2-16,0-4 2 15,0-2-2-15,3-3 0 16,3 1 1-16,3-4 2 15,-1-2-3-15,7 0 0 16,0-2-1-16,9-1 1 16,0 0-4-16,0 1 0 0,3-1-6 15,2-2 0 1,-2 0-8-16,0 2-3 0,0 0-17 16,-6-2-5-16,-3 2-19 15,-7 1-5-15,4-4-37 16</inkml:trace>
  <inkml:trace contextRef="#ctx0" brushRef="#br0" timeOffset="29">22249 9268 204 0,'-6'-2'77'0,"6"4"-42"0,3 1-37 0,-3-3 34 16,3 13-2-1,-3 11 0-15,0 3 0 16,0 4-17-16,0 9 3 16,-3 0 4-16,0 7-11 0,0-2-2 15,3 0-3 1,0-8 0-16,0-5 0 0,3-8 0 16,0-3-2-16,0-5-2 15,0-3-17-15,3-5-6 16,0-5-18-16,0-3-6 15,-4-6-26-15,7 1-11 16,-3-3-2 0</inkml:trace>
  <inkml:trace contextRef="#ctx0" brushRef="#br0" timeOffset="30">22570 9258 212 0,'-3'-6'82'0,"-9"9"-44"0,6-6-33 16,6 6 17-16,0 5-1 15,-3 3 2-15,0 5-1 16,-3 5-2-16,-5 3-10 15,2 7 0-15,-3 6 1 0,0 0-2 16,3 11 2-16,6-6-6 0,-3 1-3 16,12-6 1-16,0-6 2 15,3 1 2-15,6-5 1 16,0-9-4-16,5-5-3 16,1-2 0-1,3-6-1-15,0-7 4 0,0-6 2 16,-1-3-2-16,-2-7-1 15,-6-6-1-15,-6 0 1 16,-6 0 2-16,-9 3 2 16,-6 2-1-16,-3 4-1 15,-6 1-1-15,-8 4 0 16,2 2-11-16,0 5-3 0,0 1-13 16,7-1-5-16,5 3-23 15,3 0-7-15,6 0-36 16,6 0-48-1,9-3 43 1</inkml:trace>
  <inkml:trace contextRef="#ctx0" brushRef="#br0" timeOffset="31">22948 9319 260 0,'-9'-3'96'0,"0"6"-52"0,6 5-38 0,0-3 20 16,-3 5-10-16,-5 6 1 16,-1 5-1-1,-3 9 2-15,6 7-10 0,0 2-2 0,6 4 0 16,6 2-1-16,6-11 0 16,6-2-1-16,6-8 2 15,8-9 1-15,7-7 1 16,6-8-4-16,2-18-3 15,-5-6 4-15,-3-5 4 16,-9-3 10-16,-10-2 6 16,-11 2 6-16,-6 0 6 15,-15-2-5-15,-8 5 1 16,-10 5-15-16,-3 3-5 0,-3 2-24 16,4 9-10-16,-1 2-40 15,0 5-18-15,13 14-109 31</inkml:trace>
  <inkml:trace contextRef="#ctx0" brushRef="#br0" timeOffset="32">19287 10448 176 0,'-6'6'68'0,"-3"2"-36"0,3 34-24 16,3-21 16-16,-6 8 5 15,-12 14 5-15,-5 4 4 16,-7 9 3-16,-6 10-22 16,3-5-2-16,-5 0-2 0,5-3-8 15,3-5-2-15,7-8-3 16,5-8-2-16,3-8-10 0,6-8-6 16,3-5-28-16,9-11-59 15,0-10 6 1,12-6 3-1</inkml:trace>
  <inkml:trace contextRef="#ctx0" brushRef="#br0" timeOffset="33">19433 10485 212 0,'-9'-18'82'0,"6"39"-44"0,-12-10-42 0,6 2 13 0,-3 11 12 16,-6 13 9-16,-8 13 7 15,-7 11 2-15,-3 16-21 16,-3-3 1-16,1 2-1 0,2-7-10 16,6-5-4-16,3-9-1 15,7-7 0-15,2-11-23 16,6-8-12-16,6-5-89 15,6-11-60 1,6-8 73-16</inkml:trace>
  <inkml:trace contextRef="#ctx0" brushRef="#br0" timeOffset="34">19972 10851 200 0,'0'-6'77'0,"0"6"-42"0,-6 0-17 0,3 3 25 16,-6 0-15-16,-3 2-4 15,-6 3-5-15,-6 0-1 16,0 2-9-16,4 1-1 0,-1-1 2 16,9 1-8-16,6 8-3 15,12-4-3-15,6 1 0 16,6 3 5-16,5-1 1 16,1 4-5-16,0-4 0 15,-3 1 3-15,-6 2 4 16,-9-3 3-16,-6 3 3 15,-6-5 10-15,-6 0 7 16,-3-3-3-16,-12-5-2 0,-3-2-8 16,1-6-1-16,-1-3-8 15,3 0-3-15,3-5-12 16,3 3-4-16,7-3-28 16,5-5-13-16,9-3-31 15,6 0-11-15,8-5-16 16</inkml:trace>
  <inkml:trace contextRef="#ctx0" brushRef="#br0" timeOffset="35">20198 10668 264 0,'0'-3'99'0,"0"9"-54"0,0 2-50 0,3 2 17 16,-3 6 6-16,0 8 8 15,0 8-7-15,0 5-1 16,0 10-10-16,0 1-3 0,0 5-1 16,0-6-2-16,0-4 1 15,3-6-7-15,-3-5 1 16,0-6-32-16,3-7-14 16,0-4-35-16,-3-1-14 15</inkml:trace>
  <inkml:trace contextRef="#ctx0" brushRef="#br0" timeOffset="36">20138 10964 264 0,'-9'-18'99'0,"9"18"-54"0,0-11-46 16,3 11 20-16,0-2-7 15,3-1 3-15,3-2-2 16,6-1 0-16,3 1-7 15,0 0-6-15,12-1-3 0,-1 1-25 16,1 3-9-16,0-1-16 16,-3 0-5-16,-1 3 4 15,-8 0 6-15,-3 3 20 16,-3 2 36 0,-6 6 21-16,-6 10 11 15,-3 0 6-15,-3 0-10 16,0 6-2-16,3-3-19 15,0 5 6-15,3-6 3 0,3 1-1 0,6-5 0 16,3-3-1-16,3-8 1 16,3-3-2-16,6-8-1 15,-4-2-8-15,-2-6-5 16,-3-2-2-16,-3-3 1 16,-6 0 1-16,-6-2 3 15,-6-11-7-15,-3 2-2 16,-3 6-3-16,-6 0 0 15,1 5-14-15,2 3-4 16,3 0-23-16,3 5-10 0,3 2-49 31,3 4-64-31,6-1 46 0</inkml:trace>
  <inkml:trace contextRef="#ctx0" brushRef="#br0" timeOffset="37">20668 11007 200 0,'6'16'77'0,"-3"-1"-42"0,9 4-26 16,-6-6 19-16,-3 0-1 16,0 1 1-16,0-1 0 15,0-3 0-15,-3 1-15 16,0-3 3-16,0 0 2 0,0-3-8 16,0-5-1-16,0-5 15 15,0-3-10-15,0-8-1 16,3-2-8-16,0-4-4 15,6-1-3-15,6-7 1 16,-1 4-1-16,4 2 0 16,0 3 0-16,0 5-2 15,0 3-2-15,0 0 1 16,3 5-10-16,-1 2-3 16,-2 4-15-16,3 2-7 15,3 2 0-15,-3 6 1 16,-3 3 20-16,-3 5 8 15,-4 0 12-15,-2-3 7 0,-3 0 9 16,3 3 4-16,-3-3-2 16,3 1 1-16,-3-4 0 15,6-2 0-15,0-5-5 16,3-3-1-16,0-3-6 16,-3-2-3-16,-1-1-5 15,4 1 0-15,3-8-2 16,-9-6 0-16,-9 4-5 15,-3-1 0-15,-3 0-6 16,-6 3 1-16,-3 2 6 16,-2 6 5-16,-7 5 0 15,0 8 0-15,0 13 1 16,0-3 0-16,3 4 8 16,4-1 5-16,5 0 2 0,6 0 1 15,3 3-6-15,6 0-4 16,12-6-1-16,3 1-1 15,2-6-22-15,7-5-8 16,9-6-40-16,3-7-17 16,2-3-34-1</inkml:trace>
  <inkml:trace contextRef="#ctx0" brushRef="#br0" timeOffset="38">21478 10816 332 0,'-21'-16'123'0,"18"14"-66"0,-12-1-58 0,12 3 25 16,-3 0-12-16,-3 3 1 0,0 2-10 15,0 3-4-15,3 2 0 16,3 6-2-16,6 8 1 0,9 5 0 16,6 0-2-16,3 3 0 15,0-3 0-15,-3-2 3 16,-3-1 2-16,-7 1 2 15,-5-4 3-15,-11 1 14 16,-10-3 10-16,-12-5-10 16,-9 0-1-16,-2-5-13 15,-7-3-4-15,0-6-31 16,10-7-10-16,5 2-45 16,9-7-19-16,9-6-31 15</inkml:trace>
  <inkml:trace contextRef="#ctx0" brushRef="#br0" timeOffset="39">22389 10755 208 0,'-24'0'77'0,"9"0"-42"0,3 0-10 0,9 0 27 16,0 0-2-16,0-8 3 16,-3 3-17-16,6 0-7 0,6-8-16 15,3-1-11-15,9 4-4 16,6-3 1-16,2 2 0 16,1 3-4-16,3 5 1 15,0 3 2-15,-3 11 3 0,-7 7-2 16,-5 6-2-16,-9 8 4 15,-12 5 1-15,-6 11 0 16,-5-1-2-16,-4 1 5 16,-9-6 4-16,3-7 1 15,0 4 2-15,1-4 0 16,2-9 2-16,3-5-3 16,3-2-1-16,6-6-2 15,3-2 0-15,9-3 0 16,6-3-2-16,15-2-1 15,6-3-1 1,6-3 2-16,11 3-3 0,1 0-2 16,2 0 2-16,-5 0 2 15,3 0-2-15,-10 3-2 16,-5-1 0-16,-6 1 1 16,0-3-14-16,-9 3-7 15,-3-6-52-15,0 6-21 16,-6-6-76-1</inkml:trace>
  <inkml:trace contextRef="#ctx0" brushRef="#br0" timeOffset="40">8423 10549 124 0,'0'3'46'0,"3"-6"-24"0,-3 3-15 0,0 0 15 16,0 0 13-16,3 0 10 16,-3 0-10-16,0 0-3 15,-3-8-10-15,0 0-4 16,-3 3-6-16,0-1 0 15,-3-1-5-15,0-1-2 16,0 2 0-16,-3 1-1 16,0 0-2-16,0 2 1 0,-6 0-2 15,-3 1 2-15,1-1 0 16,-1 1 1-16,0-1-5 16,0 0 1-16,0 3 0 15,0 0 2-15,1 8-1 16,-1-3-1-16,0 1-2 15,0 7 1-15,-3-2 1 16,0-4 2-16,1 1-1 16,-1-2-1-16,0 2 1 15,0 0-1-15,0 0-3 16,-2-3 2-16,-1 3 1 16,3 0 2-16,3 0-1 0,0 0-1 15,0 0 1-15,-2-1-1 16,2 1-3-16,0 3 2 15,0 0-1-15,3 2 0 16,0 5 4-16,4-2 1 16,-4-3-4-16,3 1-1 15,0-1-2-15,-3-3 0 16,6 4 3-16,0-1 2 16,0 0 0-16,3 3-1 15,1 0 1-15,-1 0-1 16,3 0-3-16,0 0 2 15,0 10-1-15,0-2 0 16,3 5 0-16,-3-5 0 0,3 2 4 16,0 1 1-16,0-1-1 15,0-5-2-15,0 3 1 16,0-3-1-16,3-2-3 16,0-1 2-16,0-2 3 15,3 0 1-15,0 3-4 16,3-4 1-16,-3 4-2 15,3-1-2-15,0 1 3 16,6-3 2-16,-3 0 0 16,3 5 2-16,-1 5-2 15,1-4-1-15,3 1 1 16,0-4 1-16,3-1-3 16,0-2 0-16,0 0 3 0,3 0 1 15,-1-3-4-15,1 0 1 16,3-2 0-16,0 0 2 15,0-1-1-15,2 1-1 16,1-3 1-16,-3 2-1 16,0-2 0-16,0 0 0 15,2 0 2-15,1 3 1 16,-3-3-4-16,0 0-1 16,0-3 3-16,2 0 1 15,1 0 0-15,3-2-2 16,-3 0 3-16,3-1 2 15,2 1-2-15,-2 0 0 0,3-1 1 16,-3 1 0-16,-4 0-2 16,4-1-2-16,0 1 1 15,0 0-1 1,-4-3 0-16,4 0 2 16,0 0-1-16,0 0 2 0,2 0-2 15,1 0-1-15,-3 0 1 16,3 0-1-16,-1 2 0 15,1-2 2-15,0 0 1 16,3 0 3-16,-1 0-5 16,1 0-1-16,0 0 0 15,0-2 0-15,5-1 0 16,-2 3 0-16,-3 0 0 0,-1 0 0 16,4 0 0-16,-3 0 2 15,-1 0-3-15,1 0 0 16,3 0 1-16,3 0 2 15,-4 0-1-15,7-3-1 16,-3 1-2-16,-1 2 1 16,1-3 1-16,3 3 0 15,-4 0 0-15,1 0 0 16,-3 0 2-16,2 0 1 16,1 3-4-16,-3-3 1 15,2 0 0-15,4 0 0 16,-3 0 0-16,2-3 0 15,1 0 0-15,0 3 2 16,-1 0-1-16,7-2-1 16,-7 2-2-16,-2-3 1 0,3 0 1 15,-1 1 0-15,1-4 2 16,0 1 1-16,-1-5-4 16,1 7-1-16,-3 0 3 15,-4 1 1-15,10-6-3 16,-6 8 1-16,-1-8-2 15,1 2-2-15,0 12 0 16,-1-4 3-16,7-4-2 16,0 4 1-16,-4-7 4 15,-2 5 1-15,3-3-4 16,-1-2 1-16,-2 3 0 16,0-1 0-16,-1 0 0 15,-2 3 2-15,3 0-1 0,2 3-1 16,-2 0-2-16,0-3-1 15,-4 0 2-15,4-3 2 16,3 0 0-16,-4 3 2 16,1 0-4-16,0-2 0 15,2 2 1-15,-2 0 2 16,3-3-3-16,-7 3-2 16,1 0-1-16,-3 0 3 15,-4 0-2-15,10-3 1 16,-6 1 2-16,0-1 2 15,-1 0-1-15,1 1-1 16,0-1 1-16,-3 3-1 0,-1-3 0 16,4 1 2-1,0-1-1-15,-4-2 2 0,-2 0-4 16,0-1 0-16,3 1-1 16,2 0 0-16,1-1 2 15,-6 1 2-15,-3 0-1 16,-1-3-1-16,1 3 1 15,0-3-1-15,0 0 0 16,-3-8 0-16,2 3 0 16,4-6 2-16,-6 3-1 15,0 0 2-15,-3 0 2 16,0 3 4-16,-1 0-4 16,-5 0-3-16,3 0-1 15,-9 5 1-15,0 2-1 0,3-4-1 16,6-9 5-16,-9 9 4 15,-3 2-1-15,3-6 3 16,-1 4-4-16,1-9 1 16,0 3-3-16,-3-5 0 15,0 3-3-15,0-3-2 16,0 2 3-16,-3-13 0 16,0 6-1-16,0-3 1 15,-3 5-2-15,-3-5 2 16,0 5-4-16,-6-2-2 15,3-1 2-15,0 3 2 16,0 6-2-16,0-3 0 16,0 2 1-16,0-5 2 15,1 6 1-15,-1-3 1 0,0 2-2 16,-6-2-2-16,-12-16-2 16,0 8 1-16,0 5-1 15,3-5-2-15,-2 5 3 16,2 6 0-16,0-4 1 15,0 4 0-15,0 5-3 16,-3-1 0-16,1 4 4 16,-4-1 1-16,0 1-5 15,-3 4 0-15,-5 1 1 16,2 0 3-16,0-1 0 16,0 1-1-16,-5 0 1 15,2 2-1-15,0 1-3 16,0-1 2-16,-5 0 1 0,-1 1 0 15,3-1 0-15,1 3 0 16,-4 0 0-16,3 0 2 16,1-3-3-16,2 1-2 15,-6-1 2-15,4 0 2 16,-1 1 0-16,-3 2-1 16,-2 0 1-16,2 0-1 15,-6 2 0-15,1-2 2 16,5 0-3-16,0 0 0 15,7 0 1-15,-10 0 0 16,0 0 2-16,1 0 1 16,-7 3-4-16,3 0-1 15,-8-1 1-15,2 1 2 16,-2 0 0-16,-1-3-1 0,4 2 1 16,-1 1-1-16,0 0 0 15,1 2 0-15,-4 0-3 16,4 0 0-16,2-2 2 15,-2 0 2-15,-4-1 0 16,0 1 2-16,1 0-2 16,2 2-1-16,4 8 1 15,-4-5-1-15,1 0 0 16,-1 0 0-16,-3-3-3 16,1 9 2-16,-7-4 1 15,7 1 2-15,-4-3-3 0,1 0 0 16,-4-6 1-16,-2 1 2 15,-1 0-1-15,-2-1 2 16,2 1-7-16,-5-6 1 16,-4 3 3-16,-2 3 2 15,-3-1-3-15,-1 1 1 16,7 2 0-16,-3 1 0 16,2-4 0-16,1 4 0 15,8-4 0-15,7 1 0 16,5 2-20-16,9 1-7 15,10-4-30-15,5 3-12 16,15 1-64 0</inkml:trace>
  <inkml:trace contextRef="#ctx0" brushRef="#br0" timeOffset="41">9839 11726 172 0,'-3'0'66'0,"6"3"-36"0,-3 2-24 0,0 1 17 0,0 2 6 15,-3 2 4-15,-3 9-4 16,-2 4-3-16,-1 4-14 15,0-1-1-15,3-4 0 0,0-4-9 16,3-2-2-16,0-3 1 16,3-2 1-16,0-3 8 15,6-3 4-15,3-5-5 16,3 0-1-16,0-3-6 16,-1 1-2-16,4-4 0 15,3 4 0-15,0-4-3 16,0 4 0-16,0-1-16 15,0 3-7-15,-4 0-18 16,1 0-7-16,-3 0-42 16,0 0-32-16,-3 0 48 15</inkml:trace>
  <inkml:trace contextRef="#ctx0" brushRef="#br0" timeOffset="42">9953 11750 168 0,'-6'-10'63'0,"6"7"-34"0,3 0-21 0,-3 3 16 15,0 0-3-15,0 0 2 16,3 6-9-16,-1 2-1 16,1 5-7-16,0 5 9 0,0 11 5 0,-3 3-6 15,0 3-1-15,0-6-5 16,0 2-3-16,0-4-2 15,0-3-3-15,3-3 3 16,-3-5 0-16,3-3-1 16,0 0-2-16,-3-2-15 15,0-3-7-15,3-3-22 16,-3 0-8-16,0-5-49 16</inkml:trace>
  <inkml:trace contextRef="#ctx0" brushRef="#br0" timeOffset="43">10331 11679 188 0,'-6'0'71'0,"6"0"-38"0,-6 8-28 0,0 0 17 16,-3 2-3-16,-3 6 3 0,-3 11-3 15,0 4 0 1,0 6-10-16,3 6-1 0,0-6-1 0,6-3-1 15,6-2-1-15,6-6 1 16,0-2 3-16,9-5 0 16,0-6 0-16,3-3-1 15,0-4 0-15,3-4 0 16,-1-4 0-16,-2-6-2 16,-6 0-1-16,-3-3-1 15,-6 1 2-15,-6-4 1 16,-6 1 1-16,-3 0 0 15,-3 5 0-15,-2 0-4 16,-4 3-3-16,-3 2-7 16,3 3-4-16,3 0-8 0,3 3-3 15,3-1-25-15,9 4-73 32,12-4-34-32,9-2 46 15</inkml:trace>
  <inkml:trace contextRef="#ctx0" brushRef="#br0" timeOffset="44">10500 11774 176 0,'-9'-5'66'0,"9"2"-36"0,-3 0 0 0,3 3 28 0,0-2-9 15,3-1-2-15,3-2-22 16,6 0-8-16,3-3-10 16,6 0-5-16,0 2 1 0,2 4-2 15,-2 2 2-15,-3 5-7 16,-3 8-1-16,-3 6 2 16,-6 10 1-16,-9 5 2 15,-6 6 2-15,-3 0-1 16,-6-6 2-16,0-2 0 15,1-6 1-15,2-5 2 16,3-5 3-16,3-3-2 16,3-2 1-16,3-3-1 0,9-3 1 15,6-2 0 1,6-3 0-16,8 0-4 0,7 0-3 16,3-3 0-16,3 3-1 15,-1 0-3-15,-2 0 2 16,-6 3-37-16,-6 0-14 15,-4 5-95 1</inkml:trace>
  <inkml:trace contextRef="#ctx0" brushRef="#br0" timeOffset="45">22272 8755 160 0,'-5'-24'63'0,"5"24"-34"0,3 0-34 15,-3 0 47 1,2-5-7-16</inkml:trace>
  <inkml:trace contextRef="#ctx0" brushRef="#br0" timeOffset="46">22281 8734 362 0,'6'13'26'0,"3"0"-7"0,-3 3-8 16,3 0-3-16,3 0-4 16,-3 0-3-16,0-3 0 15,3 0-1-15,0 1 0 16,-3-4 0-16,0-2 0 0,0 0 2 15,-3-3 1-15,-1-2 1 16,1 0-5-16,0-1-1 16,3-2 1-16,0-2 0 15,0-1 3-15,3-2 1 16,3-3-1-16,0-3 1 16,6-2 0-16,-3-3 1 15,2-5-2-15,-2-6-2 16,-3 4-2-16,-3 1-1 15,0 4-23-15,-3 2-10 16,-3 3-34-16,0 0-14 16</inkml:trace>
  <inkml:trace contextRef="#ctx0" brushRef="#br0" timeOffset="47">22448 8774 124 0,'-6'8'46'0,"9"-6"-24"0,-6 3-10 0,3 1 16 16,0-6 1-16,0 0 3 15,0 2-4-15,0-2 0 16,0 0-16-16,0 0 4 0,0 0 2 16,3-2-6-16,0-11 1 0,0-3-8 15,3-3-1-15,0-2-4 16,0-5-1-16,0-4 1 16,0-4 2-16,0-8-1 15,0-1 2-15,0 1 0 16,0-6 1-16,-3-2-5 15,0-3 1-15,0-2-2 16,0-9 0-16,-3 3 2 16,0-2 2-16,0-6-1 15,0 3-1-15,0 2 5 16,-3 3 1-16,0 1 9 16,0 1 2-16,-3 4-2 15,0 10 1-15,0 5-9 16,0 6-2-16,-3 5-12 15,6 8-5-15,-3-3-34 16,0 5-15-16</inkml:trace>
  <inkml:trace contextRef="#ctx0" brushRef="#br0" timeOffset="48">20808 6715 96 0,'-3'-3'35'0,"3"6"-18"0,3-3-7 0,-3 0 12 15,0 0-4-15,0 0 0 16</inkml:trace>
  <inkml:trace contextRef="#ctx0" brushRef="#br0" timeOffset="49">20808 6723 250 0,'0'8'33'16,"3"3"-17"-16,-3 2-2 0,3 0-1 0,0 3-1 16,0 2 1-16,-3-2-3 15,3 0-1-15,-3-3-3 16,0-2-1-16,0 0-1 16,0-3 2-16,0-3 3 15,0 0 5-15,0-2-2 16,0-1 1-16,-3-2-3 15,3 0 1-15,-3-2-4 16,3-4-2-16,0-1 2 16,0-4 0-16,0 0-3 15,0-2-3-15,0 0-3 16,3 0 1-16,0-1 1 16,3-1 0-16,0 4-3 15,3-2 0-15,0 2-1 0,0 6 3 16,3 0 0-16,-1 2 3 15,1 3-3-15,0 0-2 16,0 3-5-16,-3-1-2 16,0 1-26-16,-3 0-9 15,0-1-136 1,6 1 72 0</inkml:trace>
  <inkml:trace contextRef="#ctx0" brushRef="#br0" timeOffset="50">21064 6731 156 0,'0'0'57'0,"0"5"-30"0,0 1-12 0,0-1 18 0,0 3-12 16,0 5-2-16,0 3-11 15,3 2-5-15,0-2-2 16,0 0-1-16,0-3 2 0,-3-2-19 15,0 0-8-15</inkml:trace>
  <inkml:trace contextRef="#ctx0" brushRef="#br0" timeOffset="51">21076 6615 212 0,'-9'-3'79'0,"9"3"-42"0,0-5-48 0,0 5 11 16,0 0-1-16,3 2 2 16,0 4-8-16,3-1-5 15,0 3-47-15,3 0-21 16,0-3 14-16,6 0 11 16</inkml:trace>
  <inkml:trace contextRef="#ctx0" brushRef="#br0" timeOffset="52">21228 6694 132 0,'-15'13'49'0,"12"-10"-26"0,-12 2-16 0,9 3 15 0,0 0-4 16,0 3-1-16,0 2-9 15,0 3-3-15,0 0-3 16,0 2-2-16,3-2 1 0,3-3 1 15,3-2 1-15,3-1 5 16,3-4 5-16,0-4-5 16,0-4-2-16,6-4-3 15,-3-2-3-15,0 0 1 16,-3-2-1-16,-3-1 2 16,0 3 1-16,-3 0-1 15,-3-2 1-15,0 5 0 16,0-1 1-16,0 1-2 15,0 2-2-15,0 1-2 16,0 2 1-16,0 0-1 0,0 8-2 16,3 2 0-16,2 6 0 15,1 3 5-15,0-1 3 16,0 1 5-16,0 10 2 16,-3-3 1-16,-3-2 0 15,-3-3 0-15,0 0 2 16,-3-2-5-16,0-3-3 15,-5-3-1-15,-4-2-1 16,0-3-16-16,0-3-6 16,0-5-16-16,0-3-3 0,3-2-16 15,-3-3-5-15,9-3-17 16</inkml:trace>
  <inkml:trace contextRef="#ctx0" brushRef="#br0" timeOffset="53">21302 6585 152 0,'0'0'57'0,"3"0"-30"0,3 6-21 15,-3-4 15-15,3 6 2 16,0 3 6-16,0 10-7 0,0 3-3 15,-3 0-11-15,0 2-3 0,0 1 1 16,-3-1 1-16,0-2 3 16,0 0-5-16,3-8-3 15,-3-3-1-15,0-3-1 16,0-2 2-16,0-2 3 16,0-6-7-16,3-3-3 15,3-5-4-15,0-3 0 16,0 1-2-16,3-3 2 15,-1 2 3-15,4-2 3 16,3 5 0-16,3 3-1 16,-6 2 5-16,3 6 1 15,-3 2 4-15,0 6 1 0,-3 4-1 16,-3-1-1 0,0-1-3-16,-3 0-2 0,2-2-15 15,-2-3-5-15,0-3-25 16,-3 0-9-16,0-5-27 31</inkml:trace>
  <inkml:trace contextRef="#ctx0" brushRef="#br0" timeOffset="54">21624 6496 180 0,'-3'0'68'0,"0"5"-36"0,3 19-37 0,0-11 10 16,0 5 14-16,0 6 12 16,0 5-4-16,0 3-3 15,-3 2-14-15,3 1-4 0,0-3-2 16,3-1-2 0,-3-2 1-16,3-5-13 0,-3-5-3 15,0-6-51-15,3-2-23 16,-3-6 1-1</inkml:trace>
  <inkml:trace contextRef="#ctx0" brushRef="#br0" timeOffset="55">21531 6715 232 0,'-3'0'88'0,"9"-3"-48"0,0 3-34 15,0 0 20-15,3 0-14 16,3 0-4-16,3 0-8 16,6 0 0-16,0 0 0 15,-1 0-51-15,1 0-20 0,0 0-29 16</inkml:trace>
  <inkml:trace contextRef="#ctx0" brushRef="#br0" timeOffset="56">21924 6747 176 0,'-15'5'68'0,"15"-2"-36"0,3 2-22 0,-3-5 31 16,9 5-9-16,3 1-9 15,3-1-4-15,0 0-12 16,0 1 0-16,0-4 0 0,0 1-3 15,-1-3-1-15,4-3-1 16,0 1 1-16,-3-4-2 16,0 1-1-16,-3 0-2 15,0-6-1-15,-9 1-5 16,0-4-2-16,-9 4-4 16,0-1 1-16,-3 1-2 15,0 2 2-15,-3 2 5 16,-3 4 4-16,0 7 3 15,0 3 1-15,1 0 2 16,2 0 1-16,-3 2 1 16,3 4 0-16,3 1 4 15,6 1 5-15,0 0-5 16,6 3 0-16,3-3-2 0,3-3 1 16,3 0-11-16,3-5-2 15,-1-3-28-15,13-2-10 16,-3-6-55-1</inkml:trace>
  <inkml:trace contextRef="#ctx0" brushRef="#br0" timeOffset="57">22216 6707 180 0,'-12'0'68'0,"6"3"-36"0,-3 13-33 0,6-11 15 0,-3 3-8 15,0 5 2-15,-3 3 1 16,0 3 2-16,0 4-5 16,4-4 0-16,2-1 1 0,6 4-3 15,2-4-3-15,1-5 6 16,3-2 3-16,3-8-3 16,3-6 1-16,0-2-7 15,0-6-1-15,0-2 0 16,-3-6 0-16,-3 1 2 15,-3-3 3-15,0-11-2 16,-3 3-2-16,-3-3-3 16,-3 0-1-16,-3 3-3 0,0-11 1 15,0 9 3 1,0 4 1-16,0 6-2 0,3 5 2 16,0 14-1-1,0 10 0-15,3 5 2 16,3 5 4-16,0 3 5 15,3 9 6-15,0-1 3 16,0-3-9-16,0 3-3 16,3-2-4-16,-4-4 1 15,7-1-9-15,-6-4-3 16,0 1-46-16,0-6-21 16</inkml:trace>
  <inkml:trace contextRef="#ctx0" brushRef="#br0" timeOffset="58">22457 6744 148 0,'-9'-2'55'0,"6"4"-30"0,-6 4-14 15,6-1 15-15,0 3-8 16,-6 2 0-16,0 4-5 16,0 4 2-16,4-2-8 15,-1 0 5-15,3 0 1 0,9-3-6 16,-1-2-2-16,4-4 3 16,0-1 3-16,3-6-4 15,0-3 1-15,0-5-10 0,-3 0 0 16,0 0 4-16,-6-2 6 15,6-1-6-15,-6 1-1 16,0-1-1-16,-3 3 0 16,0 0-5-16,0 0 1 15,3 6-7-15,-3 2-3 16,3 10 3-16,3 3 4 16,0 6 6-16,0 7 3 15,0 6 17-15,0 0 8 0,-6-6 1 16,0 1 3-16,0-3-11 15,-9-3-2-15,0 0-8 16,-3-5-4-16,-3-6-3 16,-6-2 0-16,-3-2-20 15,0-4-6-15,4-4-17 16,-1-4-5-16,3-4-31 16,3-1-12-16,6-13-2 15</inkml:trace>
  <inkml:trace contextRef="#ctx0" brushRef="#br0" timeOffset="59">22555 6773 204 0,'15'3'77'0,"-3"2"-42"0,-3 3-30 0,-3-5 19 15,0 2 2-15,0 3 7 16,3-5-14-16,0-3-3 15,3 0-10-15,0-3-2 0,2 0 0 16,-2-4 0-16,3 1 0 16,-6 1-2-16,0 0-2 15,-6-1-2-15,-3 1-1 16,-3 0-9-16,-6-1-3 16,-3 4-1-16,0 2 2 15,-3 2 6-15,-2 4 2 0,-1 2 4 16,9 0 3-1,-6 2 6-15,9 6 6 0,0-3 2 16,3 3 0-16,6 0-3 16,3-3-2-16,3 1-6 15,3 1-3-15,-3-1-7 16,9-4-1-16,-1-2-37 16,-2-10-13-16,9-1-55 15</inkml:trace>
  <inkml:trace contextRef="#ctx0" brushRef="#br0" timeOffset="60">23067 6773 172 0,'-9'0'66'0,"3"3"-36"0,-6 0-26 0,4-1 15 15,-1 4-5-15,0 4 0 16,-3 6 0-16,9 0 2 0,-3 0-9 16,3 0-2-16,3 2 1 15,6-2-1-15,0 3 2 0,9-1 0 16,0-13 1-16,-1-7-2 16,4-4 1-16,0-1 0 15,-3-4 1-15,-3 0-4 16,-3-2-1-16,-3 0 5 15,-3 0 3-15,-6-1-6 16,-3 1-3-16,-3 3-12 16,0-1-4-16,0 6-31 15,-3-1-12-15</inkml:trace>
  <inkml:trace contextRef="#ctx0" brushRef="#br0" timeOffset="61">23305 6601 164 0,'6'-18'63'0,"-6"10"-34"0,0-3-12 0,0 1 20 16,-6 2 5-16,-3 3 4 16,-2-1-18-16,2 12-9 15,-3-1-11-15,3 3-8 0,-3 8-3 16,3 2-1-16,0 14 3 15,3-3 4-15,3 3 3 16,3 5 0-16,3 0 1 16,0-3-4-16,0-2-2 0,-3-3 0 15,6 5-1 1,-6-7-36-16,0-6-13 0,0-5-50 16</inkml:trace>
  <inkml:trace contextRef="#ctx0" brushRef="#br0" timeOffset="62">23082 6802 236 0,'0'-5'90'0,"9"3"-48"0,3-4-36 16,3 4 22-16,0-1-13 16,6-2-3-16,8-1-7 15,4 1-2-15,0 2-1 0,0-5-59 16,2 3-24-16</inkml:trace>
  <inkml:trace contextRef="#ctx0" brushRef="#br0" timeOffset="63">23707 6752 168 0,'-27'0'63'0,"24"3"-34"0,-8 2-19 0,5 0 20 16,-3 3-7-16,-3 3 1 16,0 2-7-16,0 6 0 15,3-1-10-15,3 1 0 0,3 5 3 16,3 2-6-16,6-2-2 16,0-3-10-16,9-3-5 15,0-2-33-15,12-5-13 16,2-6-35-1</inkml:trace>
  <inkml:trace contextRef="#ctx0" brushRef="#br0" timeOffset="64">23913 6834 220 0,'-21'-8'85'0,"18"6"-46"0,-3-1-37 15,3 3 17-15,-3 0 1 16,-6 0 4-16,0 3-10 15,0 2-5-15,0 5-6 16,-3 4-5-16,0-1 1 0,1 5 1 16,8-2 0-16,6 3 2 15,0-1 3-15,6-2 0 16,0-3 2-16,5-5-2 16,1-2 2-16,0-12-6 15,3 1-1-15,-3-5-2 0,-3-1-2 16,0 0 5-16,-3 1 1 15,0-1 2-15,-3 3 0 16,-3 3 2-16,0 2 3 16,0 1-2-16,0 2-2 15,0 5-5-15,0 6 0 16,0 4 0-16,0 1 2 16,0 0-3-16,0-3 0 15,6-2-26-15,-3-3-9 16,-3 0-28-16,6-3-10 15</inkml:trace>
  <inkml:trace contextRef="#ctx0" brushRef="#br0" timeOffset="65">23996 6863 156 0,'0'0'57'0,"3"6"-30"0,-3-1-5 16,0 0 23-16,0 0-8 15,0 3-1-15,-3 0-14 16,0 6-4-16,3-4-10 16,-3-2-7-16,3 0-2 0,0-3 3 15,0 1 1-15,0-4-1 16,0 1 1-16,0-11-2 16,0 0-1-1,3 0 1-15,0-2-4 0,3-1 2 16,-3 0-1-16,6 3-2 15,3 0 3-15,-3 6 0 16,3 2 5-16,-4 2 5 16,1 4-1-16,0 2 3 15,0 0-2-15,-6 13-2 16,3-3-7 0,-3-2-11-16,0-3-5 15,0-2-32-15,0 0-11 16,0-3-52-1</inkml:trace>
  <inkml:trace contextRef="#ctx0" brushRef="#br0" timeOffset="66">24163 6863 124 0,'9'-2'46'0,"-4"2"-24"0,10 0-8 15,-9 2 15-15,0 4 6 16,-3-1 5-16,6 3-1 15,-3 2-2-15,0 4-20 16,3 4-4-16,3 1 1 0,-6-3-6 16,3-1 0-16,0-1-2 15,-3-4-1-15,3-2-3 16,-3-3 1-16,0-2-2 16,2 0-1-16,-2-3 9 0,-3-3 4 15,6-2-4 1,-6-6-3-16,3-5-3 0,-3 0 0 15,-3 1 0 1,0-1 1-16,0 3-7 0,0-1 0 16,-3 4-15-16,3-1-5 15,0 3-15-15,0 0-4 16,0 3-19-16,0 0-9 16,3 2-17-1</inkml:trace>
  <inkml:trace contextRef="#ctx0" brushRef="#br0" timeOffset="67">24478 6853 204 0,'-9'-3'77'0,"9"3"-42"0,0-3-30 0,0 3 19 0,0 0 0 16,-3 0 5-16,-3 0-15 15,0 3-6-15,0 2-5 16,-3 3-3-16,1 3 1 0,2 7-4 15,0 4 2-15,-3-1-1 16,9-3 0-16,0-2 4 16,6-3 1-16,-3-2 1 15,6-3 2-15,-1-5-1 16,1-3 2-16,3-8-4 16,0 0 0-16,-3-6-1 15,0 1 1-15,-6 0 0 16,6 0 3-16,-6 0-3 15,0 2 0-15,0 3-3 16,0 3-3-16,-3 2 2 0,0 0 0 16,0 3 1-1,6 6 2-15,-3-1-1 16,3 0 2-16,0 6-2 0,0-1 2 16,-3-2-11-16,9 6-2 15,-4-4-24-15,1-2-10 16,0-3-123-1,12-10 49 1</inkml:trace>
  <inkml:trace contextRef="#ctx0" brushRef="#br0" timeOffset="68">24764 6792 180 0,'6'-3'68'0,"-6"3"-36"0,0 3 0 16,0-3 27-16,0 3-5 15,-6-1 0-15,-3-2-13 16,-3 5-5-16,3-2-20 16,-3 2-6-16,3 1-2 0,-3 2-7 15,3 0 0-15,9 2-6 16,0 1 1-16,6 2 0 15,0 3 2-15,3 5 1 0,0 0 3 16,3 0-3-16,-6-2 0 16,-3-1 5-16,-3-2 5 15,0 0 4-15,-9-3 4 16,-3-2-9-16,-9 0-2 16,4-1-35-16,-4-5-15 15,9 1-93 1,-6-6-69-16,6-3 78 15</inkml:trace>
  <inkml:trace contextRef="#ctx0" brushRef="#br0" timeOffset="69">22457 11398 164 0,'-3'-2'63'0,"6"20"-34"0,-6-23-23 15,0 10 15-15,-3 6-7 16,0 2 2-16,-9 8 0 16,6 0 2-16,-6 3-10 15,1 3 2-15,2-4 1 0,0-1-4 16,3-7 1-16,3-1-1 15,0-4 1-15,3-2-2 16,0 0-1-16,3-5-1 16,0-3 2-16,3-6-5 15,6-4-1-15,3-3 0 16,0 2 0-16,-3-2 0 0,3 0 2 16,-4-3-3-16,1 0 0 15,-3 3 1-15,0-1 0 16,-3 4 0-16,3 2 2 15,-3 3-1-15,0 2-1 16,-3 3 1-16,6 5 1 16,0 3 3-16,0 3 2 15,-3 2-3-15,3 0-3 16,-3 0 2-16,3 1 0 16,-3-1-6-16,6 0-2 15,-3-2-64-15,0-1-27 16,0 1-8-1</inkml:trace>
  <inkml:trace contextRef="#ctx0" brushRef="#br0" timeOffset="70">22400 11626 124 0,'0'-11'49'0,"-11"22"-26"0,20-9-16 0,-9-2 13 16,2 3 3-16,4 2 3 15,-3 6-2-15,0 5-3 16,3 8-11-16,-3 5 7 0,0 10 5 16,-3 6 4-16,-3 6 4 15,-3-4-1-15,-3-4 0 0,-2-4-5 16,-10 1-1-16,3 0-6 15,-9-3 0-15,0-5-12 16,-3-6-3-16,7-5-18 16,-4-5-4-16,-3-3-30 15,3-2-10-15,4 2-73 16</inkml:trace>
  <inkml:trace contextRef="#ctx0" brushRef="#br0" timeOffset="71">20689 11957 124 0,'3'-3'46'0,"0"3"-24"16,3 0-17-16,-6 0 11 0,3 5 4 15,0 3 4-15,0 3-3 16,-3 7-1-16,3 6-11 15,-3 8 1-15,0 5 1 0,0 0-2 16,0 0 2-16,0 0-6 16,0-5-3-16,0-3-1 15,0-5 1-15,0-6-21 16,9-2-88 0</inkml:trace>
  <inkml:trace contextRef="#ctx0" brushRef="#br0" timeOffset="72">20850 12171 148 0,'-3'2'57'0,"3"4"-30"0,3 2-32 0,0-3 12 15,3 3 9-15,0 0 9 16,3-3-3-16,2 0-3 15,4 1-11-15,0-4-1 0,3-2 3 16,3 0-6-16,-3-2 0 0,0-4-2 16,-4 1-2-16,-2-3-2 15,-6 0 1 1,0 0-1-16,-9 0-2 16,-6 0-4-16,-3 3-2 15,-2 3 0-15,-4 2 4 0,-3 5 3 16,0 3 2-16,0 2 1 15,3 4 2-15,3-1 5 16,4 3 6-16,5 5-1 16,6-3 1-16,9 1-5 15,2-1 0-15,7-2-10 16,6-5 0-16,3-3-24 16,0-3-11-16,0-2-55 15</inkml:trace>
  <inkml:trace contextRef="#ctx0" brushRef="#br0" timeOffset="73">21293 11949 160 0,'-15'-16'60'0,"9"16"-32"0,0 2-17 0,3 1 15 16,-5 2-10-16,-1 3-2 15,-3 8 1-15,0 5 0 16,3 6-8-16,0 7 0 0,3 6 3 16,6-3-6-16,3 8-2 15,0-5-1-15,0-6 1 0,6-2 1 16,-6-6 1-16,0-2-29 16,-3-8-10-16</inkml:trace>
  <inkml:trace contextRef="#ctx0" brushRef="#br0" timeOffset="74">21103 12160 192 0,'12'-2'74'0,"0"2"-40"0,5 0-35 0,1 2 15 16,3 1-12-16,0 0-1 15,3-1-8-15,0-2-3 16,2 0-74-16,-2-2-33 16</inkml:trace>
  <inkml:trace contextRef="#ctx0" brushRef="#br0" timeOffset="75">21519 11975 212 0,'-9'3'79'0,"7"5"-42"0,2 2-48 0,0 3 11 16,0 3 5-16,0 5 9 15,0 6-1-15,-3 5 3 16,3 2-9-16,0 0-6 0,0 1-2 0,0-3 1 16,0-6 0-16,0-2-49 15,3-3-21-15,-1-5-18 16</inkml:trace>
  <inkml:trace contextRef="#ctx0" brushRef="#br0" timeOffset="76">21353 12189 228 0,'0'0'85'0,"3"-2"-46"0,12-4-48 15,-3 4 12-15,5-1 2 0,7 0 4 16,0 1-4-16,3-1-3 16,0 1-1-16,-1-1-32 0,4 3-14 15,-6 0-48 1</inkml:trace>
  <inkml:trace contextRef="#ctx0" brushRef="#br0" timeOffset="77">20865 12644 124 0,'-3'-5'46'0,"3"3"-24"0,0-1-2 16,0 3 21-16,-3 0-2 15,-3 0-1-15,-3 3-17 16,0 2-5-16,0 0-10 16,-6 3-2-16,3 0 0 0,3 0-2 15,-6 0 1-15,12-3-11 0,6 6-2 16,3 5 3-16,3-1 3 16,3-1 3-16,0-1 1 15,0 3 2-15,-3-3 1 16,-3 0 10-16,-6-2 6 15,-3-1 3-15,-3 1 2 16,-9 0-13-16,0-3-4 16,-6-3-5-16,3-3 1 15,1-4-11-15,2-1-4 16,3 1-27-16,3-4-10 16,6-2-46-1,3 0-34-15,12-2 53 16</inkml:trace>
  <inkml:trace contextRef="#ctx0" brushRef="#br0" timeOffset="78">20957 12679 172 0,'-3'10'66'0,"3"14"-36"0,0 11-35 16,0-25 10-16,0 6-3 15,-3 0 3-15,0-3-4 16,3 0-3-16,0 1-24 15,0-4-10-15,0-2-32 16,0 0-12-16</inkml:trace>
  <inkml:trace contextRef="#ctx0" brushRef="#br0" timeOffset="79">20951 12602 244 0,'0'-8'93'0,"0"8"-50"0,3 0-55 0,-3 0 13 15</inkml:trace>
  <inkml:trace contextRef="#ctx0" brushRef="#br0" timeOffset="80">20969 12597 339 0,'15'5'-33'16,"3"0"-61"-16,2 3-23 0</inkml:trace>
  <inkml:trace contextRef="#ctx0" brushRef="#br0" timeOffset="81">21213 12679 156 0,'-39'5'57'0,"33"-2"-30"0,-3-1-29 0,0 6 11 0,3 6 3 15,-3-1 2-15,1 0-3 16,-1 6 1-16,0-1-7 15,3 1-1-15,3-1 2 0,0 1-3 16,6-1-2-16,3 1 2 16,0-3 2-16,3-3 0 0,-1-5 0 15,4-6-1-15,-3-4 2 16,0-4-1-16,3-1 2 16,0-4-2-16,-3-5 2 15,3-2-6-15,-3-14-1 16,-6 3 0-16,-3-6 2 15,0 4-1-15,-6-4-1 16,-3 6 1-16,3-3-1 16,0 8 0-16,0 3 0 15,0 5 0-15,0 3 0 16,3-3 2-16,0 8 3 16,3 3-4-16,0 5-1 15,0 5 6-15,3 9 4 16,6 4 1-16,-3 9 1 15,0 4-2-15,0 6 1 0,0-2-8 16,0-3-2-16,3-6-1 16,0 0 0-16,0-4-33 15,0-7-13-15,0-4-32 16,-1-3-47 0,1-3 32-16</inkml:trace>
  <inkml:trace contextRef="#ctx0" brushRef="#br0" timeOffset="82">21326 12793 200 0,'-3'0'74'0,"3"0"-40"0,3 0-35 16,-3 0 12-16,0 0-1 0,6 2 1 15,0 1 3-15,3 0 4 16,0-1-10 0,3 1 0-16,0-3-1 0,-1-3-6 0,-2 1 0 15,3-4 3-15,0-4 5 16,-3-6-5-16,-6 0-2 15,-3 3-1-15,0-1 1 16,-3 4-1-16,-3-1 2 16,-3 3-9-16,-3 3-1 15,-3 2 2-15,1 3 2 16,-1 11 0-16,0 5 1 16,3 0 0-16,3 0 0 15,3 2 2-15,3-2 2 0,3 0 3 16,3 0 2-1,3 0-3-15,3-3-3 0,3-3 0 16,3 1-1-16,0-6-18 16,2 1-8-16,7-1-44 15,0-5-57 1,-3 0 30-16</inkml:trace>
  <inkml:trace contextRef="#ctx0" brushRef="#br0" timeOffset="83">21761 12753 136 0,'0'-19'52'0,"0"22"-28"0,-3-19-6 0,3 19 20 16,0-1-1-16,-3 1 2 16,0 0-17-16,-3-1-8 15,0 9-8-15,0 2-7 0,0 3 0 16,0 0 1-16,3 0 2 16,0 0-1-16,3 0 2 15,3-3-2-15,3 5-1 16,0-4 1-16,6-4 1 15,0-7-1-15,2-3 2 16,1-3 0-16,-3-2 3 0,3-3-5 16,-6 0-3-1,0-3 1-15,-6 1 2 0,-3-3 0 16,-6-6 2-16,-3 3-9 16,0-5-1-16,-3 5-18 15,3 0-7-15,0 6-34 16</inkml:trace>
  <inkml:trace contextRef="#ctx0" brushRef="#br0" timeOffset="84">21978 12541 164 0,'-9'-10'63'0,"9"7"-34"0,-3 0-19 0,0 3 20 15,-6 3-1-15,0 0 3 16,-6 2-11-16,3 3-3 16,3 5-10-16,0 8-7 0,0 3-4 15,4 13 6-15,2-5 3 16,0 0 1-16,3-3 1 16,0-3-9-16,0 1-1 15,0-9-18-15,0-2-4 16,0-3-54-1,-3 1-55-15,-3-4 37 16</inkml:trace>
  <inkml:trace contextRef="#ctx0" brushRef="#br0" timeOffset="85">21728 12787 244 0,'-9'-5'90'0,"12"-16"-48"0,3 10-47 16,3 3 15-16,3 0 3 15,5 0 6-15,4 1-10 16,6 1-5-16,6 1-2 16,-3 2-11-16,-1 1-4 0,-2-1-73 15,3 8-61 1,-9-2 47-16</inkml:trace>
  <inkml:trace contextRef="#ctx0" brushRef="#br0" timeOffset="86">22398 12692 160 0,'0'-3'63'0,"-12"1"-34"0,0-1-10 15,12 3 23-15,-6 0-6 16,-3 0 2-16,-3 3-22 0,0 2-9 16,-3 6-5-16,-3 7-7 0,3-2 1 15,0 0-3-15,4 5 2 16,2-2 3-1,6-1 3-15,3 1-2 0,6-3 0 16,3 2-4-16,-1-2-1 16,7-3-24-16,9-8-8 15,0 1-57 1</inkml:trace>
  <inkml:trace contextRef="#ctx0" brushRef="#br0" timeOffset="87">22549 12713 216 0,'-23'-16'82'0,"20"16"-44"16,-6 14-27-16,6-9 23 0,-3 0-18 16,-3 6-4-16,-3 2-9 15,0 3-3-15,0 8 0 16,0-3 0-16,3 0 2 0,3-2-3 15,6 2 0-15,0-3-1 16,6-2 0-16,0-5 0 16,3-3 0-16,3-8-5 15,3-3 0-15,-3-2-4 16,6-6 2-16,2-2 7 0,-8 0 3 16,-3-3 1-1,0 0 1-15,0-5 0 16,-6 5 1-16,0-3-2 15,-3 9 1-15,0 4 0 0,-6 12 3 16,0 4-3 0,0 4-2-16,0 1 2 15,3 1-4-15,3 0-2 16,6-3-5-16,0 6 0 16,6-6-36-16,0-2-13 15,0-1-35 1</inkml:trace>
  <inkml:trace contextRef="#ctx0" brushRef="#br0" timeOffset="88">22719 12785 160 0,'-3'0'60'0,"6"8"-32"0,0 2-26 15,-3-2 14-15,0 0 7 16,0 3 8-16,0-1-10 16,-3 1-2-16,0-1-11 15,3-2-3-15,-3 0-1 0,3-2-5 16,0-1-1-16,0-2 1 0,0-3 0 15,0 0-4-15,0-3 1 16,3-2-3-16,0-3 0 16,3-6-1-16,6 1 0 15,-3 0 5 1,0-6 1-16,6 4 4 0,-6 1 1 16,8 4 5-16,-5 2 5 15,0 8 2-15,-3 5 3 16,0 3-6-16,0 3-2 15,-6 2-3-15,6 0 0 16,-6 0-6-16,0-2-1 16,0-1-11-16,-3-2-5 15,3 0-39-15,0-2-14 16,-3-6-24-16</inkml:trace>
  <inkml:trace contextRef="#ctx0" brushRef="#br0" timeOffset="89">22924 12761 168 0,'0'0'66'0,"3"5"-36"0,0 0-26 16,3-2 15-16,-3 2 9 16,0 3 4-16,3 3-8 15,-3 2-4-15,9 0-11 16,-6 3-8-16,6-3-2 0,0-2 5 15,-3 0 2-15,6-3 0 16,-3 2-1-16,-4 1-3 0,1-11-2 16,-3 0 3-16,3 0 2 15,-3 0-2-15,0-6 0 16,0 1-1-16,-3 0-2 16,6-3 1-16,-3-3 1 15,0 1-1-15,0-3 2 16,0 2 0-16,0-10 7 15,0-3-3 1,-3 5-3 0,0 1-11-16,-3 5-4 15,9 2-23-15,-3 3-10 16,0 3-26-16,0 0-8 16,2 10-5-16</inkml:trace>
  <inkml:trace contextRef="#ctx0" brushRef="#br0" timeOffset="90">23320 12769 192 0,'0'-11'71'0,"-3"11"-38"0,3-13-23 15,0 10 17-15,-3 1 7 16,-6-1 3-16,0 3-13 16,-2-5-6-16,-1 5-11 15,0 2-5-15,-3 9 1 0,0 2-4 16,0 3 0-16,3 0-1 15,0 0-2-15,3 2 3 0,3 6 2 16,0-5-2-16,6-3 0 16,3 2 1-16,3-2 0 15,3-11 2-15,0 1 1 16,-3-12-1-16,6 1-2 16,-3-3-2-16,6-3 1 15,-6 1 1-15,-3-3 2 16,3-1-3-16,-6 1 0 15,0 0 1-15,0 2 2 16,0 3-3-16,-3 3-2 16,9 5-3-16,-4 3 8 15,1 5 5-15,0 2-3 16,-3 1-2-16,6 2-1 16,-3 0 1-16,0 3-1 15,3-3-1-15,0-2-8 16,0 0-3-16,0-3-38 15,3-3-16-15,0 0-43 16</inkml:trace>
  <inkml:trace contextRef="#ctx0" brushRef="#br0" timeOffset="91">23606 12726 196 0,'3'-2'74'0,"-3"-11"-40"0,0 7-7 0,0 12 27 15,-3-1-13-15,-3 0-3 16,-6 6-7-16,3-1 0 16,-6 1-17-16,0 2-4 15,4-2-2-15,2-1-7 0,3 4-2 16,0-1-3-16,9 0 3 15,3 0-2-15,3 0 1 16,-1 6 2-16,-2 2 2 16,0-2 5-16,-3-3 4 0,-3-1 7 31,-3-1 6-31,-3-1-11 0,-5-3-2 0,-10 1-29 16,-9-3-13-16,12 0-66 15,-6 0-29-15,0-3-8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5:05.8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18724 9073 148 0,'0'-6'57'0,"0"6"-30"0,3-2-14 0,-3 2 17 0,0 0-6 15,0 0 16 1,9 5-7-16,0 3-18 15,3 2 3-15,-3 6 0 0,3 0-2 16,0 5 1-16,3 1-3 16,-3-4-1-16,0-5-5 15,-3 3 0-15,-1-5-5 16,1 2 0-16,-3-2 1 16,0-4 0-16,0 1-2 15,-3-5 1 1,3 2 2-16,-6-5 2 15,0 0 3-15,3 0 4 16,0-2-4 0,0-1 0-16,0 0 0 15,0 1-5-15,0-6-1 16,6 3-2-16,-3-9 1 16,0 4 0-16,6-11 1 15,-3-1-2 1,0 1-2-16,0 3 3 15,-3-1-4-15,-1 3 0 16,-2 0 1-16,0 6 2 16,0 2-1-16,0 3-1 15,-3-1-4-15,0 1 0 16,0 2-14-16,3 1-5 16,0-1-19-16,-3 3-9 15,3 0-21-15,3 3-7 16</inkml:trace>
  <inkml:trace contextRef="#ctx0" brushRef="#br0" timeOffset="1">19216 9062 152 0,'3'-5'57'0,"-6"2"-30"0,6 0-14 0,-3 3 17 16</inkml:trace>
  <inkml:trace contextRef="#ctx0" brushRef="#br0" timeOffset="2">19219 9051 331 0,'-6'0'38'0,"0"0"-20"0,0 3-6 0,-3 2-2 16,-3 3-4-16,3 6 2 15,0 1-1 1,0 12 1-16,3-3-4 0,0-1-1 15,3 1 1-15,3-3 2 16,6-2-3-16,3-3-2 16,9-6 4-16,0-4 4 15,0-6 1-15,-1-3 4 16,-2-2-3-16,0-6-1 16,-3 6-2-16,-3-8 0 15,0-3 2-15,-6 0 4 0,-3 0-6 16,-6 0-2-16,0 3-3 15,-3 0 0-15,3 2-2 16,-3 3-1-16,-3 3-8 16,0 0-3-16,4 2-14 15,2 0-6-15,12 3-57 16,-1-2-16 0,4 2-41-1,3-3 47-15</inkml:trace>
  <inkml:trace contextRef="#ctx0" brushRef="#br0" timeOffset="3">19433 9046 208 0,'-6'3'77'0,"3"-1"-42"0,3 1-41 15,0 5 34-15,0 3-3 16,0 2-3-16,0 8-3 15,0 3-11-15,0 0-1 0,3-3 0 16,0-3-8-16,0-2-1 16,0-3-5-16,0-2 2 15,0 0-41-15,0-6-19 16,0 0-36 0</inkml:trace>
  <inkml:trace contextRef="#ctx0" brushRef="#br0" timeOffset="4">19409 8898 260 0,'-18'-3'96'0,"30"1"-52"0,-18 2-62 16,12 0 11-16,0 2-9 15,0 1 2-15,0 5-3 16,3 0 0-16,0 5-72 15,3-2-32-15</inkml:trace>
  <inkml:trace contextRef="#ctx0" brushRef="#br0" timeOffset="5">19713 9009 192 0,'-6'-3'71'0,"3"1"-38"0,0 2-28 0,0 0 17 15,0 0 1-15,0 0 6 16,-6 2-16-16,-6 4-5 16,3 2-5-16,-3 2 0 0,0 3 2 15,3 3-7-15,1 8 0 16,-1 8 0-16,0-6 1 16,6-2-2-16,3-3 2 15,3-2-1-15,3-6-2 16,0-2 9-16,3-3 4 15,6-6-2-15,-1-4-2 0,4-9 0 16,0-7 1 0,-3-1-3-16,0-2 0 0,-3-6-1 15,0-2-2-15,-3-2-2 16,0-4-1-16,-3 1-7 16,0-1-2-16,-3 1 2 15,0 2 4-15,-3 6 3 16,3 5 2-16,-3 2 1 15,3 3 2-15,0 6-1 16,0 4 2-16,0 9 0 16,0 8 1-16,0 7 0 15,3 8 0-15,3 6 4 16,0 5 5-16,0 3-5 16,3 2-2-16,0 1-1 0,-1-6-1 15,4-3-2-15,-3-7-2 16,0-4-15-16,0-7-5 15,-3-3-65 1,0-2-64-16,-3-8 42 16</inkml:trace>
  <inkml:trace contextRef="#ctx0" brushRef="#br0" timeOffset="6">20302 9067 172 0,'-3'-5'66'0,"3"2"-36"0,-3-2-15 0,3 5 34 16,-9 0-10-1,0 0-13-15,0 3-7 16,-3 2-11-16,-3 3-10 0,1 5-3 16,-4 14-3-16,3-4 2 15,-3 1 4-15,3 3 3 16,9-1-2-16,3-2 0 16,3-6-1-16,3-2 0 15,3-2 6-15,6-6 5 16,3-6-1-16,0-2 1 15,6-8-1-15,-4-2 0 16,4-9-7-16,-3-7 0 16,-3-1-3-16,-3 1 0 15,-3-3-3-15,-3 0 1 0,-9-3 0 16,-6-3 2-16,0 4 1 16,0-1 3-16,-3 3 1 15,0 2 1-15,3 4 2 16,0 4 3-16,3 6-2 15,3 0 1-15,-2 5-5 16,5 2-2-16,0 6-5 16,3 8 0-16,2 8 4 15,7 8 2-15,-3 2 0 16,3 6-2-16,0 3 3 16,-3 4 0-16,0 1-4 15,0-3-1-15,0-5-2 16,0-11 3-16,0-3-33 0,3-4-14 15,-1-4-36 1,4-4-47-16,-3-14 37 16</inkml:trace>
  <inkml:trace contextRef="#ctx0" brushRef="#br0" timeOffset="7">20451 9028 212 0,'-3'0'79'0,"3"2"-42"0,3 6-48 0,0-3 11 16,0 6 10-16,0 2 7 16,0 1 6-16,0 1 3 15,0 4-14-15,0 5-7 0,0-6-1 0,0-2-1 16,0 0 1-16,-3-3-2 16,0-5 1-16,0-3 0 15,0 1 1-15,0-6 4 16,0-8 5-16,0 0-7 15,0-11-3 1,3 1-2-16,3-1 1 16,-1 3 1-16,1 1-1 15,6 1-2-15,-3 1-2 16,9 3-10 0,0 2 0-16,-3 2-29 15,0 4-11-15,3 2-52 16,-3 2-28-1,-1 1 63-15</inkml:trace>
  <inkml:trace contextRef="#ctx0" brushRef="#br0" timeOffset="8">20754 9086 208 0,'-6'-3'77'0,"4"3"-42"0,-16-5-34 0,12 5 16 16,3 0 2-16,-3 0 5 15,0 0-6-15,-3 3 0 16,0 2-11-16,0 5-6 0,3 4-2 16,0-1-4-16,3 8 1 0,0-2 4 15,3-1 2 1,0 1 0-16,3-4-2 0,3-4 3 16,3-3 2-16,0-3 0 15,6-5 0-15,3-5-3 16,-3-6-2-16,-4-7-2 15,1-1 1-15,-3 3 1 16,-3-2 0-16,-3 2 0 16,0 0 2-16,-3 3 3 15,-3 2 2-15,3 1 3 16,-3 7 1-16,0 3-3 16,0 5-3-16,0 6 0 15,3 5-1-15,0 5-2 16,6 0-2-16,0-2 1 0,0-1-1 15,0-4-3-15,3-1 2 16,0-3-19-16,0 1-7 16,0-6-21-16,0-2-10 15,0-1-2-15,0-4 1 16,0-3-16 0</inkml:trace>
  <inkml:trace contextRef="#ctx0" brushRef="#br0" timeOffset="9">20909 9096 188 0,'-3'6'71'0,"3"-1"-38"0,3 3-25 0,0-3 18 15,0 8 9-15,0 3 8 0,0 0-17 16,3 0-4 0,0-3-14-16,0 1-3 0,3-4 1 0,3-5-3 15,3 1 0-15,0-4-1 16,-1 1 1-1,-2-6-9-15,0 1-1 0,0-1-9 16,-3-8-3-16,-3 4 1 16,0 7 3-16,0 0-2 15,-6 0-2-15,0 0 8 16,3 10 11 0,3 3 7-16,0 1 6 15,0-1 2-15,3 0 0 16,3-2 4-16,3-3 0 0,2-6 1 15,10-4 0 1,-6-4 0-16,0-4-9 0,-3-1-2 16,-3-13 1-16,-6 3 1 15,-4 0-1-15,-2 2 1 16,-3 1-6-16,-8 2-1 16,-1 3-15-16,-6 2-6 15,3 3-22-15,0 3-10 16,3 5-47-1,0 3-63-15,3 5 43 16</inkml:trace>
  <inkml:trace contextRef="#ctx0" brushRef="#br0" timeOffset="10">21647 8901 124 0,'15'-11'46'0,"-12"6"-24"0,0-3 1 0,-3 5 18 16</inkml:trace>
  <inkml:trace contextRef="#ctx0" brushRef="#br0" timeOffset="11">21659 8874 333 0,'-9'0'51'0,"0"3"-26"0,-2 2-11 0,-4 8-7 16,-3 3-1-16,0 5 1 16,-3 6 0-1,3 2 1-15,3 0 2 0,9 5 1 16,3 1-5-16,6 4-2 15,3-7-2-15,9 0 1 16,6-3-13-16,9-8-3 16,0-2-23-16,-1-6-9 15,1-5-25-15,0-5-11 16,-6-3-5 0</inkml:trace>
  <inkml:trace contextRef="#ctx0" brushRef="#br0" timeOffset="12">21826 8890 140 0,'3'0'55'0,"0"0"-30"0,3 5-14 0,-3-2 18 15,3 8-4-15,6 4 3 16,0 4 6-16,6 2 3 15,-4 6-19-15,-2 2 9 0,-3 2 6 16,-3 1-6-16,-9 5-3 16,-6-5-8-16,0-6-2 15,-3-2-8-15,1-3-4 16,-1-2-26-16,3-6-11 0,0 0-53 16,0-2-21-16</inkml:trace>
  <inkml:trace contextRef="#ctx0" brushRef="#br0" timeOffset="13">22531 8824 140 0,'-5'-8'52'0,"5"8"-28"16,0-3-11-16,0 3 17 0,0-2 0 15,-3-1 2-15,-3 3-6 16,0 0-2-16,-3 0-13 15,0 3-4-15,0 2-1 0,0 0-3 16,0 1-2-16,0 4-5 16,3 1 0-16,3-1 0 0,0 3-1 15,3 3 4-15,0 3 0 16,3-1 1-16,0-2 2 16,0 0-3-16,0-3 0 15,-3-2 10 1,0 0 5-16,0-1-2 0,-3-2 1 15,0-3-6-15,0 1 1 16,0-1-5-16,3-5-2 16,0 0 0-16,0 0 1 15,6 3-3-15,0 2-2 16,3 0-1-16,0 3 0 16,0 3 3-16,-3-1 0 15,0 4 3-15,0 15 1 16,-6-6-1-16,0 1-2 15,0 0 1-15,0-5 1 16,3 2 1-16,0-3 1 0,3-2-2 16,3-3-2-1,8-2-6-15,1-3-1 0,0-3-48 16,6-5-20-16</inkml:trace>
  <inkml:trace contextRef="#ctx0" brushRef="#br0" timeOffset="14">19501 9895 132 0,'-3'-5'52'0,"6"5"-28"0,-3 0-15 0,0 0 14 0,0 0 0 16,0 0 3-16,3 5-8 16,0 3 0-16,0 3-11 15,0 2 0-15,3 3 3 0,-3 0 3 16,0 0 2-16,0 2-4 16,0-2-1-16,0 0-2 15,0 0 0 1,-3-3-2-16,0-2 10 15,0-11-3 1,0 0 1-16,-3-8 3 16,0-3-10-1,3 1-3-15,0-4-6 16,0-4 1-16,3 2 1 16,3 0 0-16,0 0 2 15,3 3 1-15,0 2-4 16,0 1 1-16,6 2-2 0,2 3 0 15,-2 2-3-15,0 0 1 16,0 3-20-16,0 0-7 16,0 3-17-16,0 0-5 15,-3-1-27 1,0 1-34-16,0 0 40 16</inkml:trace>
  <inkml:trace contextRef="#ctx0" brushRef="#br0" timeOffset="15">19769 9922 184 0,'-6'5'71'0,"3"0"-38"0,-3 6-32 0,6-3 16 15,0 0-5-15,-3 3 3 0,3-1-4 16,3 3 1-16,0 1-7 16,3-1 4-16,3 3 1 0,6-3-1 15,0-3 0-15,3-7-1 16,0-3 2-16,0-8-1 15,-4 0 2-15,1-2-2 16,-3-1 2-16,-3-5-4 16,-3 3-2-16,-3-3 2 15,-3 3 0-15,-6 0-3 16,-6-1-1-16,0 4-3 16,-9-1-12-16,4 3-4 15,2 3-21-15,3 2-6 16,3 1-24-16,3 2-10 15,6 0-8 1</inkml:trace>
  <inkml:trace contextRef="#ctx0" brushRef="#br0" timeOffset="16">19975 9885 172 0,'0'0'66'0,"0"5"-36"0,3 3-26 0,0-3 15 15,0 6 2-15,-1 2 2 16,1 0-4-16,3 1 1 0,0-1-11 16,0 0-1-16,3-2-1 0,0-3-1 15,6 0 1-15,6-1-4 16,-3-4 0-16,-3-3-6 16,0-3 0-16,-1-4-4 15,-2 1 2-15,-3-2-2 16,0 3 0-16,-3 2 1 15,0 1 4-15,0 2-1 16,-6 0-1-16,6 5 0 16,0 3 3-16,3 0 2 15,0 5 2-15,0-8 3 16,3 3 1-16,3-8 8 16,-1 0 4-16,4-2 2 15,0-4 2-15,-3-2-7 0,-3-5 1 16,-3 0-4-16,-3 0 2 15,0 0-8-15,-3-1-4 16,-3 4-2-16,-6-1-1 16,0 3-16-16,-9 0-48 15,3 3-6 1,3 5-40 0,3 0-30-16,0 0 62 15</inkml:trace>
  <inkml:trace contextRef="#ctx0" brushRef="#br0" timeOffset="17">20644 9681 160 0,'-6'-5'63'0,"0"5"-34"0,0 0-14 15,1 2 20-15,-1 4-4 16,-3 2-1-16,-3 0-14 16,-3 5-7-16,0 3-6 15,0 10 2-15,0 3 4 0,3 0 6 16,3 3 3-16,6 3-9 15,6-4-3-15,6 9-4 16,9-8 1-16,3-1-7 16,3-4-1-16,0-3-25 0,-1-6-10 15,4 1-12-15,-3-11-6 16,3-3-30 0</inkml:trace>
  <inkml:trace contextRef="#ctx0" brushRef="#br0" timeOffset="18">20868 10001 236 0,'-6'0'88'0,"9"3"-48"0,-3-3-49 0,0 0 12 16,0 0-9-1,0 0 1-15,0 0-39 0,3 0-16 16,-3 0-22-16,3-3-9 16</inkml:trace>
  <inkml:trace contextRef="#ctx0" brushRef="#br0" timeOffset="19">20996 10014 208 0,'0'0'77'0,"3"0"-42"0,14 3-56 0,-11-3 6 0,0 0-28 15,0 0-8-15,0 0-15 16,0-3-4-16</inkml:trace>
  <inkml:trace contextRef="#ctx0" brushRef="#br0" timeOffset="20">21153 10009 208 0,'0'5'77'0,"0"-5"-42"0,0 3-48 15,0-3 12-15,0 0-38 16,0 0-12-16,6 0-23 0,-3-8-6 15</inkml:trace>
  <inkml:trace contextRef="#ctx0" brushRef="#br0" timeOffset="21">21439 9705 136 0,'18'0'52'0,"0"-5"-28"0,3 10-8 15,-12 3 18-15,2 0-1 16,1 5 3-16,3 8-3 15,0 3 2-15,-3 2-19 16,-3 1 0-16,-9 2-2 0,-3 0-1 16,-3-2 0-16,-3-4-7 15,-3 1-4-15,-6-3-6 0,-3-2-2 16,4 5-24 0,-1-8-10-16,0-6-23 0,0 1-9 15,3-11-18 1</inkml:trace>
  <inkml:trace contextRef="#ctx0" brushRef="#br0" timeOffset="22">21814 9779 280 0,'0'0'107'0,"0"3"-58"0,0-3-57 0,0 0 16 16,0 0-15-16,0 0 0 16,0 0-46-16,0 0-17 15,0 0-30-15,0 0-13 16</inkml:trace>
  <inkml:trace contextRef="#ctx0" brushRef="#br0" timeOffset="23">21787 9988 204 0,'3'8'77'0,"3"3"-42"0,6 18-15 15,-9-13 24-15,0-1-5 16,-3 4 2-16,-3-3-19 16,-3 0-8-16,-3 0-8 0,-3-3-14 15,0 0-2-15,-8-2-61 16,-10-3-26-16,0-3-16 16</inkml:trace>
  <inkml:trace contextRef="#ctx0" brushRef="#br0" timeOffset="24">19766 10319 152 0,'0'-3'57'0,"6"3"-30"0,-6 3-7 16,0-3 28-1,-6 10-18-15,-6 9-6 16,-3 5-6-16,-5 7-10 16,-10 9 6-16,3 2 3 0,0-5-5 15,0 6-2-15,1-3-5 16,2-6-4-16,6-5 0 15,3-5 1-15,6-6-3 16,0-4 0-16,3-4-17 16,3-2-5-16,3-3-16 15,6-2-3-15,0-8-15 16,3-1-48 0,0-9 15-16</inkml:trace>
  <inkml:trace contextRef="#ctx0" brushRef="#br0" timeOffset="25">19924 10337 132 0,'0'0'49'16,"-3"6"-26"-16,0 2-14 0,3-3 16 0,-3 5 3 16,-3 9 3-16,-6 7 8 15,-6 9 5-15,-2 2-24 16,-1 0-2-16,0-3-3 16,0 3-6-16,0 0-1 0,3-5-4 15,3-5-1-15,4-6-8 16,2-5-2-16,0-3-25 15,3-3-11-15,3-2-22 16,3-2-8-16,0-6-9 16</inkml:trace>
  <inkml:trace contextRef="#ctx0" brushRef="#br0" timeOffset="26">20180 10562 132 0,'-3'0'52'0,"3"0"-28"0,-3 3-15 16,3-3 14-16,-3 2-5 15,0 4 2-15,0 2-2 16,-3 0-2-16,0 2-8 16,-6 3-1-16,3 9 0 0,9-1-3 15,0 0-1-15,3-3-3 16,3-2-1-16,3-2 3 0,0-4 3 16,3-2 2-1,0-3 1-15,3-10-2 0,0-5 1 16,-3-6 0-16,5 0 1 15,-5 0 0-15,-3 0 0 16,-6 0 2-16,-3 0 1 16,-3 3-3-16,-3 2-3 15,0 1 0-15,-3 5-1 16,1-1-7-16,-1 4-2 16,0 2-16-16,3 2-6 15,0-2-17-15,6 3-7 16,0-3-44-16</inkml:trace>
  <inkml:trace contextRef="#ctx0" brushRef="#br0" timeOffset="27">20382 10374 132 0,'-3'-2'52'0,"6"-1"-28"0,-3 3-15 16,0 0 16-16,3 5 1 0,0 3 2 15,3 3-11-15,0 5-3 16,0 15-8-16,0 4 3 0,-3-6 1 15,0 0-1-15,0-2 2 16,0-4-8-16,0 4-2 16,0-3 1-16,0-6 1 15,0 1-32 1,-3-9-61 0,-3-10-4-1</inkml:trace>
  <inkml:trace contextRef="#ctx0" brushRef="#br0" timeOffset="28">20311 10560 228 0,'-6'0'85'0,"18"2"-46"0,-18-4-35 16,6 2 25-1,6 0-11-15,3-8-9 16,0 2-6-16,3 1-2 15,3 0-1-15,5-6 2 0,-2 1-28 16,0-1-11-16,0 3-26 16,3-3-9-16,-3-2-7 15</inkml:trace>
  <inkml:trace contextRef="#ctx0" brushRef="#br0" timeOffset="29">20525 10361 160 0,'-15'8'63'0,"15"0"-34"0,0 5-25 0,0-5 13 15,6 5 5-15,0 1 4 16,-3 12-6-16,0 3-1 16,0-2-11-16,-6-4-3 0,3-1-1 15,-3-4 0-15,0 1 0 16,0-3-2-16,0-6-2 15,3 1 1-15,0-3 1 0,0-3 1 16,0-2 3-16,0-3-3 16,3-3-2-16,0-2-3 15,3-6-1-15,3 0-1 16,3-2 0-16,-3 3 0 16,3-1 3-16,-3 6 0 15,3 2 1-15,-3 3 2 16,3 5 3-16,-3 3 2 15,-1 6 1-15,-2-1 2 16,0 3 1-16,-3-3-8 16,3 5-3-1,0 1-1-15,0-8-29 16,0 2-9-16,-3-8-23 16,3-10-6-16,0-3-13 15</inkml:trace>
  <inkml:trace contextRef="#ctx0" brushRef="#br0" timeOffset="30">20796 10581 192 0,'-3'2'71'0,"3"4"-38"0,3-1-28 0,0-2 17 16,0-1-1-16,0 1 2 15,3 0-10-15,0-1-3 16,3-2-6-16,0 0-3 0,0 0 0 15,0-2 1-15,0-1 1 16,-3-2-4-16,0-1 1 16,-4-2 4-16,1-2 5 0,-6-1-3 15,1 1-1 1,-4 2-7-16,-3 2-1 0,0 4-1 16,0 10 2-16,-3 0-1 15,0 0-1-15,0-1 3 16,3 4 0-16,3 0 5 15,0-1 2-15,6 1-2 16,3-1-3-16,0 1 0 16,3 0-1-16,3-4 2 15,0-1 1-15,3-1-26 16,0-2-11-16,0-3-21 16,0-3-6-16,-3-2-24 15</inkml:trace>
  <inkml:trace contextRef="#ctx0" brushRef="#br0" timeOffset="31">20933 10567 148 0,'0'6'55'0,"0"-1"-30"0,3 3-12 0,0-3 19 16,0 3-7-16,0 0 0 16,0 3-8-16,0-1 0 15,0 1-10-15,0-3 0 0,-3 0 3 16,0-3-6-16,0 0 0 15,0-5 4-15,0 0 5 16,0 0 2-16,0 0 3 16,0-2-10-16,3-4-2 0,3-2-6 15,0 1-3 1,0-1-1-16,6-3 0 0,2 3 3 16,1 0 0-16,0 3-17 15,0 0-5-15,0 2-38 16,-3 0-15-16,3 1-18 15</inkml:trace>
  <inkml:trace contextRef="#ctx0" brushRef="#br0" timeOffset="32">21579 10499 200 0,'-6'-3'74'0,"3"3"-40"0,-6 3-22 0,6-1 19 0,-3 1-12 16,0 8-1-16,-3-1-6 15,0 3-2-15,-6 3-6 16,4 0 2-16,2 0 3 0,-3 0-7 15,6 0-1-15,3 2-1 16,9-2 0-16,3 0-5 16,0-5 1-1,3-1-16-15,-1-5-6 0,4-7-12 16,0-3-1-16,0-3 5 16,0 0 4-16,3-3 1 15,-3 0-1 1,3 1 14-16,-7-3 11 0,-2 2 8 15,-3 3 17-15,-3 0 10 16,0 3 1 0,0 2 4-16,-9 1-15 0,3 2-4 15,0 2-10-15,6 6-2 16,-6 3 2-16,0-1 1 0,6 1 3 16,0 0-5-16,3 4-3 15,3-1 1-15,0-4 0 16,3-2 1-16,0-3 2 15,0-7 3-15,0-3 5 16,3-1-4-16,-3-2 2 16,-1 0-3-16,-2-2 2 15,-3-1 3-15,-6-2 1 0,-3 0-4 16,-3 2-1-16,0 1-6 16,-2 2-3-16,2 0-3 15,-3-6 1-15,0 12-23 16,3-1-10-16,3 3-22 15,0 0-10-15,3 0-35 16</inkml:trace>
  <inkml:trace contextRef="#ctx0" brushRef="#br0" timeOffset="33">21972 10501 96 0,'0'-2'35'0,"-3"2"-18"0,6-8 0 0,-3 8 27 16,3 2-12 0,-3-2-3-16,0 3-4 15,0 0-14-15,-3-1 2 0,-9 9 1 16,0-1 1-16,-6 1 1 15,3 2-11-15,0 3-2 16,4 0-3-16,-1 0 0 16,3 0 0-16,3-3 2 15,3 6-3-15,3-6 0 16,3-8 3-16,9 0 3 16,3-5 2-16,-1-2 1 15,-2-4-2-15,0-2-1 0,-3-5-1 16,3 0 0-16,-6-3-2 15,0-10 1-15,-3-1-4 16,-3-2 0-16,0 0-4 16,-3-5 1-16,-6 2 0 15,-3 0-1-15,0-2 1 16,6 5 3-16,-3 7 0 16,6 7 3-16,3 1-3 15,0 20 7 1,9 4 7-16,0 9-2 15,0 7-1-15,3 3-1 0,-3 8-1 16,3 0-4-16,-3 0-1 16,0-5-3-16,0-5-1 15,0-4-8 1,0-1-2-16,-1-9-36 0,1-3-14 16,3-7-46-1</inkml:trace>
  <inkml:trace contextRef="#ctx0" brushRef="#br0" timeOffset="34">22165 10528 240 0,'-3'18'90'0,"3"-34"-48"0,3 27-45 0,-3-11 19 0,3 5-3 16,0 1 4-16,3-4 0 15,3 1-1-15,0 0-8 16,3-3-1-16,0 0 3 0,0-8-4 15,0 2 2-15,0 1-1 16,-3-6 1-16,-3 1-2 16,-4-1-1-16,4 1-3 15,-6-1-2-15,-6 1-4 16,1-4 0-16,-7 6-3 16,0 3 0-16,-3 2-1 15,-3 6 2-15,0 2-1 16,-3 11 0-16,3 3 1 15,7 2 4-15,-1 0 7 0,3 0 5 16,3 0 1-16,9-2 3 16,6-3-5-16,0 5-1 15,2-10-6 1,4 2-2-16,3-11 2 0,6-2 3 16,0 0-24-16,3-5-12 15,2-3-48-15,1-5-22 16,-3-3-7-1</inkml:trace>
  <inkml:trace contextRef="#ctx0" brushRef="#br0" timeOffset="35">18704 10999 112 0,'-18'0'44'0,"15"0"-24"0,-3-16-10 0,6 13 12 16,-3 1 3-16,0-1 4 16,0 0-2-16,0 1 1 15,0 2-16-15,3 0-2 0,0 0 0 16,3 0-6-16,3-3-2 0,0 3-4 15,6 0 1 1,-3 0 1-16,9 5 0 16,-4 3 2-16,-2 0-1 15,0 3 2-15,-6 2 0 16,0 3 3-16,-6 2 1 16,-6 1 1-16,0 5 0 15,0 0 2-15,-3-1-1 16,0-2 0-16,3-2-8 15,6 0-2-15,3-4-3 16,6 1 3-16,0-2 0 16,0-4 3-16,0-2-1 15,0 0 2-15,-3-3-24 16,3-5-11-16,-3 0-30 16,6-2-11-16,-3-1-10 15</inkml:trace>
  <inkml:trace contextRef="#ctx0" brushRef="#br0" timeOffset="36">18843 11295 152 0,'-2'-3'57'0,"2"6"-30"16,-6 0-12-16,3-1 18 0,0 4-1 15,-6-1 1-15,0 3-16 16,0 2-8-16,-6 1-5 15,3 5-4-15,3 5 3 0,3 3-4 16,6 0 0-16,0 0 1 16,3-1 2-16,0 1 5 15,-3 0 4-15,3-3 0 16,-3-2 1-16,-6-1 2 16,-6 1 2-16,-3-3-5 15,0-3-1-15,-2 0-15 0,-1-2-4 16,3-3-49-16,0-1-19 15,6-1-34 1</inkml:trace>
  <inkml:trace contextRef="#ctx0" brushRef="#br0" timeOffset="37">18817 12621 108 0,'-3'-3'44'0,"3"3"-24"0,0 0-8 16,0 0 16-16,0 0-7 16,0 5-2-16,0 3 0 15,0 5 0-15,6 6-10 16,0 5 1-16,0 2 3 0,3 1-1 15,-4 4 1-15,1-4-5 16,3-3 0-16,0-6-5 16,-3 1 0-16,0-6-1 15,0 0 1-15,3-2 0 0,0-3 1 16,0 0 0-16,-3-8 2 16,0 0-3-16,-3 0 0 15,0 0 8-15,0-6 4 16,0-2-3-1,3-2-4-15,0-1 0 16,0-2-5-16,0 0 0 16,-3-8 1-16,0 2 0 15,-1-2-5-15,1 0 1 16,0 2 0-16,0 3 0 16,0 3 0-16,-3 3 0 15,3-1-9-15,-3 3-2 16,3 0-21-16,0 3-9 0,3 2-25 15,-3 1-8 1</inkml:trace>
  <inkml:trace contextRef="#ctx0" brushRef="#br0" timeOffset="38">19102 12639 104 0,'-5'0'41'0,"5"3"-22"0,-3-1-9 16,3 1 14-16,-3 2-2 15,0 3-1-15,-3 0 0 16,0 8-1-16,3 8-11 16,0 2-1-16,0 1-1 0,3 2 3 15,3-5 1-15,3 2-5 0,3-5-2 16,3-5 2-1,-1-2 1-15,4-4 3 0,6-10 1 16,-3-5-1-16,0-6 1 16,-3-2-2-16,-3 0 2 15,-3-3 0-15,-6-3 1 16,-3-2-2-16,-6 3-1 16,-6-1-3-16,0 1 1 15,0 4-4-15,0 4 0 16,0 2-10-16,0 3-3 15,3-1-8-15,3 4-2 0,0-1-16 16,3 3-4 0,3 0-10-16,3 0-2 0,9 0-26 15</inkml:trace>
  <inkml:trace contextRef="#ctx0" brushRef="#br0" timeOffset="39">19311 12644 176 0,'-9'16'66'0,"9"-2"-36"0,3 12-22 0,0-10 16 16,-3 2-8-16,0 4-1 16,0 1-9-16,3-4-2 15,0 2-2-15,0-5-2 16,3-3 3-16,-3 0-22 0,0-5-7 15,0-2-42 1,3-9-41-16,0-5 36 16</inkml:trace>
  <inkml:trace contextRef="#ctx0" brushRef="#br0" timeOffset="40">19308 12547 208 0,'-9'-6'77'0,"9"4"-42"0,3 2-39 0,-3 0 13 0,0 0-12 16,3 0 0-16,0 2 1 16,3 1 1-1,0 0 1-15,9 2-27 0,2 0-9 0,1 0-44 16</inkml:trace>
  <inkml:trace contextRef="#ctx0" brushRef="#br0" timeOffset="41">19567 12586 140 0,'-3'-2'52'0,"3"2"-28"0,-6 0-19 16,6 0 11-16,-3 0-3 16,-3 2 2-16,0 4-8 15,-3 1-2-15,0 7-3 16,-3 2-4-16,3 7 1 0,0 6 1 0,3 1 2 15,0-1-3-15,3 0-2 16,3-5-1-16,3-6 3 16,3-2-7-16,3-5 1 15,3-6 12-15,0-2 6 16,0-6 3-16,0-5 2 16,-3-3-6-16,0-7-2 15,0-6-4-15,-3-5-3 16,-3 0 2-16,-3-3 2 15,-3 0-7-15,0-2 0 0,-3-3 0 16,0 2 1-16,0 9-2 16,0 2 2-16,3 6 3 15,0 4 3-15,0 4 0 16,3 7 0 0,0 16-3-16,3 1 1 15,3 4 0-15,0 9 5 16,3 4 3-16,0 6-6 15,3 6-1-15,-3-4-2 16,5-1 1-16,-2-4 0 16,0-2 1-16,0-9-13 15,0-4-4-15,0-6-49 16,3-7-61 0,0-6 22-16</inkml:trace>
  <inkml:trace contextRef="#ctx0" brushRef="#br0" timeOffset="42">20126 12578 124 0,'0'0'46'0,"3"0"-24"0,0 3-17 0,-3 2 11 0,3 3 4 15,0 5 4-15,0 3-6 16,0 0-3-16,0 3-8 16,-3 4-3-16,3-4 2 0,0 0 1 15,-3-4 1-15,0-1 2 16,0-4 1-16,0 1-3 15,0-6-3-15,0-2 4 16,0-1 4-16,0-2-1 16,0 0 3-16,0 0-4 15,-3-8 1 1,3-5-5-16,0 0-4 0,0 0-2 16,0-3 0-1,6 0-1-15,-3-3-3 0,3 4 2 16,3-1 1-1,0 3 2-15,0 2-3 0,0 3 0 16,0 3-1 0,0 2 0-16,0 3-11 0,0 0-7 15,-4 3-25-15,1-1-8 16,6 1-44 0</inkml:trace>
  <inkml:trace contextRef="#ctx0" brushRef="#br0" timeOffset="43">20341 12586 124 0,'-3'0'46'0,"3"6"-24"0,-3-1-15 16,3 0 13-16,0 3 1 16,-6 5 2-16,6 1-6 15,0 7-2-15,0 2-9 16,3 1 0-16,0-3 1 0,3-2 1 15,3-3 0-15,0-3 2 16,5-5 1-16,1-8 1 16,0-8 2-16,0-10-5 15,0 2-3-15,-3-3 1 16,-3 1 0-16,-6-1-3 0,-3 1-1 16,-6-1 3-1,-3 3 1-15,-3 3-8 0,0 2-1 16,0 1 0-16,0 5 3 15,3-1-13-15,0 4-7 16,0 2-23-16,7 0-11 16,2 0-32-1,0 0-22-15,2 0 46 16</inkml:trace>
  <inkml:trace contextRef="#ctx0" brushRef="#br0" timeOffset="44">20481 12607 132 0,'3'16'52'0,"3"-2"-28"0,-1 4-17 16,-2-10 15-16,3 8-4 15,0-3-1-15,3 6-5 16,0-4-2-16,3-1-6 16,-3-4-1-16,3-2 3 0,-3 0-1 15,3-8 2-15,-3-8-9 16,0 0 0-16,-3-2-5 15,3-1 0-15,-3 1 6 16,-1 2 2-16,-2 2-2 16,3 1-1-16,-3 2 1 15,3 3 0-15,0 8 1 16,3 0 0-16,0 3 2 16,3-3 3-16,3 0 7 15,3-8 2-15,-3-8 4 16,0 0 3-16,-1-3-2 15,-2-2 0-15,-3-3-4 0,0 0-1 16,-3-2-8-16,-3 2-4 16,-3 0 1-16,0 3 0 15,-3 2-6-15,-3 3 0 16,0 3-28-16,0 0-11 16,0 2-43-1,3 6-47-15,3 2 44 0</inkml:trace>
  <inkml:trace contextRef="#ctx0" brushRef="#br0" timeOffset="45">21132 12316 128 0,'0'-5'49'0,"-5"5"-26"0,2 0-9 16,3 3 15-16,-3-1-8 15,-3 4 1-15,-3 2-4 16,-3 5 0-16,-6 3-9 16,-3 2 1-16,3 11 1 0,0 0-2 15,3 1 0-15,7 1-3 0,2 1 1 16,3 0-2-16,9 0 0 15,5-1-1-15,7-7 0 16,3 3-9-16,3-14-2 16,-3-3-23-1,6-4-10-15,-4-9-59 16</inkml:trace>
  <inkml:trace contextRef="#ctx0" brushRef="#br0" timeOffset="46">21308 12644 200 0,'-3'3'77'0,"3"0"-42"0,0-3-34 16,0 0 16-16,0 0-5 16,0 0 1-16,0 0-10 15,0 0-1-15,0 0-2 16,3 2-18-16,-3-2-5 0,3 0-71 16,3 3-30-1,0-3 64-15</inkml:trace>
  <inkml:trace contextRef="#ctx0" brushRef="#br0" timeOffset="47">21457 12618 204 0,'-3'0'77'0,"6"0"-42"0,-3 0-43 0,0 0 10 16,0 0-6-16,0 0 0 15,0 0-33-15,3 3-12 16,6-1-25-16,3 1-6 16</inkml:trace>
  <inkml:trace contextRef="#ctx0" brushRef="#br0" timeOffset="48">21624 12610 184 0,'0'3'68'0,"3"-3"-36"0,0 2-40 16,-3-2 10 0,0 0-3-16,0 0-18 15,8 3-7-15</inkml:trace>
  <inkml:trace contextRef="#ctx0" brushRef="#br0" timeOffset="49">21820 12232 160 0,'3'0'63'0,"3"0"-34"0,6 2-27 0,-6 4 14 0,3 7 10 16,6 5 5-16,3 6 4 16,-1 11 4-16,1-1-22 15,-3 0 4-15,0 1 0 0,-6-1 0 16,-9 1 2-16,-3-1-9 16,-9-2-3-16,-6-6-15 15,3-2-7-15,-6-5-35 16,1 2-15-16,-7-5-67 15</inkml:trace>
  <inkml:trace contextRef="#ctx0" brushRef="#br0" timeOffset="50">22514 12158 88 0,'-3'-3'33'0,"6"0"-18"0,-3 1-7 16,0 2 13-16,0 0 5 0,0 0 7 16,0 0-1-16,0 0 3 15,0-3-8-15,-3 3-4 16,0 0-13-16,0 0 5 16,-3 0 2-16,-3 3-1 0,0-1 1 15,0 4-7-15,0-1-4 16,0 3-6-16,3 0 0 15,0 2-2-15,0 1 0 16,3 0 2-16,0-1 0 16,3 6-5-16,3 0 1 15,3 0 2-15,0 0 1 16,0-3-6-16,-3 3 0 16,0-3 12-16,-3-2 6 15,-3 2 3-15,0-3 2 16,3-2-8-16,-3 0-5 15,0-5-2-15,3 0 1 0,0-1-1 16,0-2-1-16,0 3-2 16,0-3-1-16,3 5-1 15,0-2 0-15,0 2 3 16,0 3 0-16,0 5 1 16,-3 6 0-16,0-1 4 15,0 1 2-15,-3-1 4 16,3 1 4-16,0-3-6 15,3 0 0-15,3-1 0 16,3-1 0-16,0-4-4 16,3-2-3-16,3-3-20 15,0 1-8-15,2-4-54 16,1 1-25-16,-3-3 0 16</inkml:trace>
  <inkml:trace contextRef="#ctx0" brushRef="#br0" timeOffset="51">19665 12996 132 0,'0'-5'49'0,"0"5"-26"0,0 0-12 16,0 0 18-16,0 0-8 15,0 5-2-15,-6 3-7 16,-3 6-2-16,0 7-6 15,-3 5 6-15,0 11 3 0,0 6 0 16,-2-4 2-16,-4 6-4 16,6-2-1-16,0-6 0 15,0-6 4-15,3-4-13 0,0-3-4 16,3-6-2 0,0-5 3-16,3-2-4 0,0-3 0 15,3-3-19 1,0-5-9-16,6 0-15 0,0-5-7 15,0-6-19 1</inkml:trace>
  <inkml:trace contextRef="#ctx0" brushRef="#br0" timeOffset="52">19751 13060 116 0,'3'-8'44'0,"-3"5"-24"0,3 1-13 16,-3 2 15-16,0 0 4 16,0 2 5-16,0 4-15 15,0 4-4-15,-3 3-8 16,-3 6 4-16,0 7 2 0,0 6 1 16,-2 2 1-16,-1 4-4 15,0-4-3-15,-3-2-2 16,0-6-3-16,3-5 3 15,3-2 0-15,0-3-6 16,9-6-31 0,0-2-8-16,3-2-48 15</inkml:trace>
  <inkml:trace contextRef="#ctx0" brushRef="#br0" timeOffset="53">20052 13166 116 0,'-3'-14'44'0,"3"28"-24"0,-3-12-10 0,3-4 14 0,-3-1-2 16,0 0 1-16,-3 9-8 15,0-1-2-15,-3 6-7 16,-3 4-4-16,0 1 1 0,1 5-4 16,-1 1 0-16,3-1 1 15,3 3 0-15,0-1-3 0,6-1 2 16,3-4 1-16,3-2 2 15,6-3-1-15,2-2 2 16,1-3-20-16,12-6-8 16,0-2-36-1,0-2-31-15,3-6 33 16</inkml:trace>
  <inkml:trace contextRef="#ctx0" brushRef="#br0" timeOffset="54">20231 13229 132 0,'-12'-10'52'0,"9"15"-28"0,-3-2-22 0,3-1 12 15,-3 3-5-15,0 3 2 0,0 3-6 16,0 2-1-16,0 3-2 16,3 0-4-16,3 2 1 0,0-2 1 15,3 0 0-15,3-3 0 16,0-2 0-16,3-3 0 15,0-5 2-15,-3-1 1 16,3-10-1 0,-3-2-4-16,0-1 4 15,0-2 2-15,-6 0-1 16,0 2-2-16,0 3 0 16,0-2-1-16,0 4 0 0,0 1 0 15,0 2 0-15,0 3 2 16,0 0-1-16,2 6-1 15,1 4 3-15,0 3 0 16,3 3-4-16,3 3-1 16,0-3 3-16,0-3 1 15,-3-2-14-15,6-1-43 32,0-5-33-32,-3-7 18 15</inkml:trace>
  <inkml:trace contextRef="#ctx0" brushRef="#br0" timeOffset="55">20347 13062 152 0,'-3'3'57'0,"3"0"-30"0,0 2-27 15,3 3 13-15,0 5-3 16,0 8 4-16,0 11-7 15,0 0-2-15,0 0-3 16,2 2-4-16,1-2 1 0,-3-3 3 16,0-5 3-16,0-6-2 15,0-2-2-15,-3-3-22 16,0-2-11-16,0-11-44 16</inkml:trace>
  <inkml:trace contextRef="#ctx0" brushRef="#br0" timeOffset="56">20433 12999 160 0,'-3'0'63'0,"6"5"-34"0,0 6-27 0,0-1 14 16,0 6-1-16,0 5 3 15,0 11-4-15,0 3 0 16,0 2-8-16,3 0-4 0,0-3-1 0,0-2-1 16,0-3 0-16,0-5-20 15,0-6-9-15</inkml:trace>
  <inkml:trace contextRef="#ctx0" brushRef="#br0" timeOffset="57">20903 13126 112 0,'-6'-3'44'0,"3"6"-24"0,-3 0-8 0,3-1 13 16,-3 1-5-16,1 2 1 16,-4 11-10-16,0 0-2 15,0 2-5-15,0 1-5 0,3 5 0 16,0-6 5-16,3 4 2 15,0-4-2-15,3 1-3 16,0-4 0-16,6-1 1 0,0-4 1 16,3-7 1-16,0-3 2 15,0-5 3-15,0-3-4 16,-1-3-3-16,-2-2-6 16,0-3 0-16,0 0 2 15,-3-2 1-15,-3 2 1 16,0-3 0-16,0 3 2 15,0 6 1-15,0 7 3 16,3 14 3 0,0 5-2-1,0-1-2-15,3 4-2 16,0-1-3-16,0-2 1 16,0-2-1-16,0 1-3 15,0-9 0-15,0-1-23 16,0-2-7-16,0-3-28 15,3-6-36-15,6-2 26 16</inkml:trace>
  <inkml:trace contextRef="#ctx0" brushRef="#br0" timeOffset="58">21046 13158 144 0,'0'16'55'0,"0"7"-30"0,0-1-10 0,0-9 18 16,0 3-7-16,0 0-1 16,0-3-14-16,0 0-4 0,0-2-5 15,3-3-4-15,-3-3 1 0,3 0 3 16,0-8 1 0,-3-7-1-16,3-3-4 15,0-3 1-15,0-5 3 16,3-1 1-16,0 1-4 15,3 5-1-15,0 3 1 16,0 3 0-16,3 2 3 16,-3 5 1-16,2 6 5 15,-2 2 3-15,0 6 0 16,0 2 1-16,3 3-6 16,-3 2-2-16,-3-5-2 0,0 1 1 15,-3-4-18 1,0 1-4-16,-6-3-26 0,0-3-12 15,6-2-31 1</inkml:trace>
  <inkml:trace contextRef="#ctx0" brushRef="#br0" timeOffset="59">21266 13118 140 0,'0'3'52'0,"3"-1"-28"0,-3 6-15 0,3 3 14 15,-3 5 0-15,0 2 3 16,0 6-8-16,0 0-3 16,0-6-8-16,0 1-5 0,0-3-1 15,0-3-10-15,3 0-2 16,-3-5-60-16,3-3-45 16,3-5 39-16</inkml:trace>
  <inkml:trace contextRef="#ctx0" brushRef="#br0" timeOffset="60">21260 13010 220 0,'-8'-8'85'0,"8"8"-46"0,0 0-48 16,0 0 12-16,0 0-7 15,0 0 0-15,3 2-15 0,2 4-7 16,1-1-60-1,0 0-24-15</inkml:trace>
  <inkml:trace contextRef="#ctx0" brushRef="#br0" timeOffset="61">21371 13115 132 0,'-3'11'49'0,"6"0"-26"0,0 12-14 0,0-7 16 16,0-3 6-16,0 1 3 16,-3 2-12-16,2 2-5 15,-2-5-10-15,0-2-3 0,0-3 0 0,0-3-2 16,0 0-2-16,0-2 3 16,0-6 2-1,0-2-7-15,0-3-3 16,3-8-2-16,0-5-1 0,3 0-2 15,0 2-1-15,0 4 1 16,0 1 4-16,3 4 3 16,0 5 2-16,0 2 5 15,3 6 2-15,0 4 6 16,-3 7 3-16,-3 2 3 16,0-1 1-16,-3 1-6 15,-3 3 0-15,0-3-8 0,0-3-3 16,0-5-1-16,0 0-1 15,0-3 0-15,0-5 2 16,3-3-10 0,3-4-4-16,0-7-3 0,2-2 1 15,1-2 1-15,3-3 3 16,0 7 6-16,0 4 2 16,0 5 4-16,0 2 3 15,0 6 13-15,-3 7 8 16,3 3-11-16,-3 3-3 15,0 3-8-15,-4-6-1 16,1 0-1-16,0 1-2 16,0-7-24-16,0 1-11 15,3-5-15-15,0-3-5 16,0-3-30-16</inkml:trace>
  <inkml:trace contextRef="#ctx0" brushRef="#br0" timeOffset="62">21802 13060 188 0,'-6'-3'71'0,"3"3"-38"0,-3 5-30 15,3 1 17-15,-3 2-8 16,0 0-2-16,0 2-3 16,1 9-2-16,-1 5-3 15,0 2 3-15,3 0 4 0,0-2-3 16,3-3 2-16,0-5-5 15,3-2-2-15,3-4 0 16,0-5 1-16,2-2-3 0,1-6 0 16,0-4-4-16,-3-4 1 15,0-5 0-15,-6-2 2 16,0-4 1-16,0 4 1 16,0 2 0-16,0 3 2 15,0 2-1-15,0 3-1 16,0 3-4-16,0 5 0 15,9 5 4-15,-3 11 2 16,0 5-3-16,3 0 1 16,0 1 0-16,0-1 2 0,0-5-6 15,-3-3-1 1,3-3-20-16,0-4-9 0,5-6-33 16,-2-6-39-1,3-7 34-15</inkml:trace>
  <inkml:trace contextRef="#ctx0" brushRef="#br0" timeOffset="63">22002 12859 168 0,'-3'8'66'0,"3"5"-36"0,3 16-26 15,0-13 13-15,0 8 12 16,0 7 6-16,0 7-5 15,-3 4-1-15,3 0-16 16,-1-2-8-16,4-3-1 0,0-3-21 0,0-5-6 16,0-7-45-1,3-9-21-15,-3-8 2 16</inkml:trace>
  <inkml:trace contextRef="#ctx0" brushRef="#br0" timeOffset="64">22576 12824 124 0,'-3'-10'46'0,"3"2"-24"0,-15-3-10 0,9 9 16 0,0-1-3 16,0 0 3-16,-3 1-5 15,1 2 0-15,-1 2-12 16,0 4-4-16,0 9-3 16,0 7-2-16,3 9-2 0,0 4 3 15,3 7 2-15,3 0 2 16,0 1 1-16,3-1-7 16,-3-2 0-16,0-6 1 15,6-5 1-15,-3-5-4 16,-3-5 1-16,0-3-27 15,-3-11-71 1,-3-8-25-16,3-10 43 16</inkml:trace>
  <inkml:trace contextRef="#ctx0" brushRef="#br0" timeOffset="65">22347 13039 192 0,'-15'-6'71'0,"15"6"-38"0,0 0-34 0,0 0 12 16,9 0-3-16,0 0 0 15,3-2 2-15,0-1 4 16,9 0-8-16,-4 3-3 0,1 0-2 16,0 0-6-16,0 0 1 15,0 0-33-15,0 0-16 16,0-2-32-16</inkml:trace>
  <inkml:trace contextRef="#ctx0" brushRef="#br0" timeOffset="66">22588 13060 168 0,'-15'21'66'0,"27"-8"-36"0,-6 8-29 16,-3 1 16-16,0-4 2 15,3 1 5-15,0-4-6 16,0 1-3-16,0-2-8 16,0-4-3-16,6-5 0 0,-3-5-2 15,2-7-2-15,-2-9-6 16,0 0-1-16,-3 0-6 15,0-3-2-15,-3 1 6 16,-3-1 3-16,-3 3 6 16,0 3 2-16,0 3 4 15,-3-1 1-15,6 6-3 0,0 2-1 16,0 3-1 0,0 5 1-16,6 3 0 0,-3 3 3 15,3 2-3-15,0 3-2 16,0-3 2-16,0 1 0 15,0 1-10-15,0-1-5 16,0-4-21-16</inkml:trace>
  <inkml:trace contextRef="#ctx0" brushRef="#br0" timeOffset="67">22779 13044 140 0,'5'5'52'0,"-2"3"-28"16,0 8-13-16,3-5 18 0,-3 2 3 16,6 0 5-16,-6 3-11 15,0 3-4-15,-3-1-12 16,0-5-2-16,0-2 2 0,0-3-8 16,0-3-1-16,3-2 1 15,-3-6 1-15,3-5 1 16,0-2 2-16,3-1-5 15,0-2-3-15,3-3 1 16,-3-3 0-16,9 3-4 16,-3 6 1-16,0 2 0 15,0 3-1-15,-1 7 4 16,1 4 2-16,-6 4 0 16,3 1 2-16,-3 5 0 0,-3 0 3 15,0 2-5-15,-3-2-1 16,6-3-27-16,-6-5-11 15,3 0-30 1,3-5-49-16,6-3 25 16</inkml:trace>
  <inkml:trace contextRef="#ctx0" brushRef="#br0" timeOffset="68">23118 13039 204 0,'-15'-6'77'0,"15"4"-42"15,-9-1-30-15,6 3 19 0,-6 3-2 16,6-1 4-16,-9 4-8 16,-3 2 0-16,0 2-11 15,4 6-6-15,-1 0-2 0,0 5-1 16,9 3 0-16,0 0 2 16,9 0 0-16,3-3 0 15,3 0 2-15,2-8-1 16,1-2-1-16,6-6-6 15,0-5-1-15,3-5-17 16,-3-9-7-16,0-7-10 16,-4 0-2-16,-2-3-17 15,-3-2-35-15,-3-3 22 16</inkml:trace>
  <inkml:trace contextRef="#ctx0" brushRef="#br0" timeOffset="69">23204 12814 180 0,'-6'-13'68'0,"6"13"-36"0,0-3-31 0,0 3 16 16</inkml:trace>
  <inkml:trace contextRef="#ctx0" brushRef="#br0" timeOffset="70">23204 12811 335 0,'6'16'28'15,"0"13"-14"-15,0 3 0 0,-3 5 2 16,-3 3-4-16,6-1 1 16,-3 9-6-16,-3-8-2 0,6-6-5 15,-3-5 0-15,0-2-11 16,-3-9-5-16,0-2-36 15,6-3-14 1,-3-10-34-16</inkml:trace>
  <inkml:trace contextRef="#ctx0" brushRef="#br0" timeOffset="71">23094 13004 252 0,'-3'-2'96'0,"6"-1"-52"0,3 0-38 0,-3 3 20 16,3 0-12-1,3 0-1-15,3 0-5 16,3 0 0-16,2 0-5 0,1 0-4 16,3 0-2-16,3 0-23 0,0 0-7 15,-3 0-26-15,-6 0-8 16,5 0-28-1</inkml:trace>
  <inkml:trace contextRef="#ctx0" brushRef="#br0" timeOffset="72">23386 12999 240 0,'0'8'90'0,"9"0"-48"0,-9 10-45 0,3-7 16 0,-3 2-3 15,0 0 4-15,0 3-6 16,0-2-2-1,0 1-3-15,0-1-7 0,0-4 0 16,0-2-49-16,0-3-19 0,6-10-28 16</inkml:trace>
  <inkml:trace contextRef="#ctx0" brushRef="#br0" timeOffset="73">23383 12851 260 0,'-9'-3'96'0,"12"1"-52"0,-3-1-56 16,0 3 15-16,9 0-5 15,-3 0 1-15,-3 3-6 16,3-1 0-16,0 6 3 16,5 0-31-16,-2-3-13 0,0 1-45 15</inkml:trace>
  <inkml:trace contextRef="#ctx0" brushRef="#br0" timeOffset="74">23478 13036 192 0,'-6'21'74'0,"-9"-8"-40"0,9 6-29 0,12-11 19 0,0 0-4 16,3 0 0 0,-3 5-2-16,3-2-1 15,3-3-9-15,-3-6-1 0,9-2 3 0,-6 0-2 16,2-2 3-1,1-6-4-15,-3-3 1 0,3-2-3 16,-6 0 0-16,-3-3-3 16,-6 0 1-16,0 0 0 15,-6 0 1-15,-9 3-5 16,6-3-1-16,-3 5-8 16,-3 3-2-1,1 6-17-15,5 2-9 0,0 0-13 16,-3 0-4-16</inkml:trace>
  <inkml:trace contextRef="#ctx0" brushRef="#br0" timeOffset="75">23660 12973 204 0,'11'2'77'0,"-5"3"-42"0,6 6-34 0,-3-3 16 16,0 3 6-16,-6-1 6 15,6 3-2-15,-3 1 1 16,-3-4-16-16,0 1-5 0,-3-3-2 16,6-3-3-16,-3 0 1 15,-3-5-2-15,0 0 2 16,9-5 0 0,3-6-6-16,0-2-2 15,3 0-3-15,-1 0 0 16,1 2 2-16,0 3 4 15,0 6-1 1,0 2 1-16,3 8 8 16,0 2 6-16,-3 3 0 0,-4 3 3 0,-2 0-8 15,0-3-4-15,-3 1-9 16,0-4-1-16,0-2-46 16,-3 3-19-16,9-14-45 15</inkml:trace>
  <inkml:trace contextRef="#ctx0" brushRef="#br0" timeOffset="76">18811 13830 124 0,'0'-3'49'0,"-3"3"-26"0,6 0-18 0,-3 0 13 15,0 0-1-15,0 0-1 16,0 0 0-16,0 0 0 16,0-3-2-16,3 1 1 15,3-1-6-15,0 1-3 16,3-1-1-16,-1 0-1 15,7 1-5-15,-3-1 1 16,9 0-2 0,-3 3-2-16,-3 11 5 15,0-1 1-15,-6 1 0 16,-3 0-2-16,0 2 3 16,-3 0 0-16,-3 0-4 15,0 3-1-15,-3 0 7 16,-3 0 4-16,-3 0-4 15,3 2-3-15,3-2 1 16,3 3 0-16,0 2-1 16,0 0-2-16,6-2-2 15,0-1 1-15,0-2 1 16,3 0 2-16,-1-6-1 16,1 1 2-16,0 0-7 15,3-6 1-15,0-2-1 16,-3-3-1-16,0 0-10 15,0-3-2-15,-3 3-5 16,-3 0-2-16,-3 0-11 16,0 0-5-16,0 0-16 15,3 3-16-15,-3-3 30 16</inkml:trace>
  <inkml:trace contextRef="#ctx0" brushRef="#br0" timeOffset="77">19070 14195 168 0,'-3'0'66'0,"3"0"-36"0,0 0-18 0,0 0 21 0,0 3-6 16,-3-3 1-16,-3 5-4 15,-3 0-3-15,0 0-11 16,0 3-4-16,0 3 0 0,0 2-3 16,0 0-2-16,0 1-3 15,3 2 1-15,3 2 1 16,3 3 0-16,0 3 0 16,3 2 2-16,3 1 1 15,0 5 3-15,-3-1-1 16,0-1 2-16,-3-4 2 0,-3-2 2 15,-3-6-3 1,-6 1 0-16,-3-1-10 16,-2-7-3-16,-1 0-44 0,3-6-19 15,0 5-52 1</inkml:trace>
  <inkml:trace contextRef="#ctx0" brushRef="#br1" timeOffset="78">22067 9824 80 0,'-3'0'33'0,"3"0"-18"16,0 0-2-16,0 0 14 0,0 0 0 15,0 0 2-15,0 0-1 16,0 0 0-16,0 0-9 15,0 0-1-15,0 0-11 16,0 0 2-16,0 0 2 0,0 0-6 16,0 0-1-16,0 0-2 15,0 0 1-15,0 0-4 16,0 0 0-16,0 0 1 16,3 0 2-16,0 0-1 15,3 0-1-15,3 0 1 16,0 3-1-16,0-1-3 15,0-2 2-15,0 0 3 16,0-2 1-16,0 2-4 0,-1 0-1 16,1 0 3-16,3 0 3 15,0 0-1-15,3 0-2 16,0 2 0-16,0 1 1 16,3-3-1-16,0 3-1 15,-1-1 1-15,1 1 1 16,-3 2-1-16,-3-2-1 15,9-1 3-15,-3 4 0 16,0-1-1-16,0 0-2 16,-1 1 3-16,1-1 2 15,0 3 0-15,0 0 2 16,0 0-9-16,0 0 0 0,0 2 0 16,-1 1 3-16,1-1 0 15,0 4 2-15,3-1-4 16,3-3 0-16,0 1 3 15,-1 2 3-15,-2 0 2 16,0 1 3-16,3-1-3 16,-9 0 1-16,6 0-7 15,-4 1-1 1,1-1 2-16,0 3 1 0,0 0 1 16,0-1 0-16,3 1-2 15,-3-2 1-15,-1 1-4 16,-2-1 0-16,6-1 1 15,-3 3 2-15,-6-3-1 0,6 0 2 16,-6 0-2-16,3 1-1 16,-1 2-2-16,-2 5 1 15,9 0 1-15,-3 3 2 16,0 0-1-16,0-3 2 16,0 0-2-16,-1 0-1 15,-2 6-2-15,0-4 1 16,-3 1 1-16,3-3 0 15,-3 3 0-15,0 3 0 16,-3-4 0-16,0 1 0 16,-3-3 2-16,0-2 1 0,-3-1-4 15,6 4 1-15,-9 1 0 16,8 4 0-16,-5 2 0 16,3 0 0-16,-3 0-3 15,-3-2 2-15,9 2 3 16,-3 2 1-16,0-1-4 15,0-4-1-15,-3 3 3 16,-3-2 1-16,6-6 0 16,-3-3-2-16,0 1 1 15,0-3-1-15,-3 0-3 16,0 2 2-16,0 3 1 16,0 3 2-16,0-3-1 15,-3 3-1-15,3 0 1 16,0 0-1-16,0-1 0 15,-3 4 0-15,0-3 0 0,-3 5 0 16,3-5 0-16,-3-1 0 16,3-1 0-16,0 1 0 15,-3-4 0-15,-3 2 0 16,6-2 0-16,-3 2 0 16,0 0 0-16,1 0 2 15,-4 0-1-15,6 3-1 16,-3 0-2-16,0-3 1 15,0 0 3-15,-3 0 1 16,-3-2-4-16,3 2-1 16,0 3 3-16,-3 0 1 15,0 0-3-15,-3-3 1 16,3-3 0-16,-2 1 0 0,-4-1 0 16,6 1 0-16,-6 2 2 15,6 0 3-15,-6-5-4 16,3 0-1-16,-3 0-2 15,4 0 0-15,-4 2 2 16,3 1 0-16,0-3 0 16,0-1 2-16,0 1-1 15,-3 0 2-15,9 0-2 16,-3-3-1-16,1-2 1 16,-1-1-1-16,0-2 2 15,3-2 1-15,0-1-4 16,3-2 1-16,0-3-13 15,0 0-7-15,3-3-14 0,-3 0-3 16,6 1-45 0</inkml:trace>
  <inkml:trace contextRef="#ctx0" brushRef="#br1" timeOffset="79">22874 12065 88 0,'-3'3'33'0,"3"-6"-18"0,0 6 9 16,0-3 19-16,0 0-10 15,0 0-4-15,0 2-12 16,-3 4-4-16,0 2-7 15,-3 5 5-15,-6 3 4 0,0 2 2 16,0 3-1-16,0 0-4 16,0-2 0-16,0 2-5 15,1 3-2-15,2-5 0 16,0-4 1-16,0 1-1 16,9-3 2-16,-3 1-4 15,3-6-2-15,3 0 2 16,6 0 2-16,0-1 0 0,0 1 0 15,2-2-3 1,1 2-2-16,0 0 1 0,0 0-1 16,0-1-3-16,-3 1 0 15,-3-2-20 1,3 2-10-16,-3-3-52 16,0 3-50-16,0-3 41 15</inkml:trace>
  <inkml:trace contextRef="#ctx0" brushRef="#br1" timeOffset="80">23731 10147 132 0,'0'-3'52'0,"0"8"-28"0,18-10-13 0,-21 5 15 15,3 0-1-15,6-3 2 16,-9 3-2-16,0-2 0 16,-3-3-14-16,-3-1 2 0,3 1 3 15,-3 2-2-15,-6-7 2 16,3-6 0-16,-6 11-1 16,1-3-1-16,-1 13 1 15,-3-2-8-15,3 2-2 16,0 5-8-16,3 4 0 15,0 4-1-15,4 19 2 16,2 3-1-16,9 5-1 16,0 0 3-16,0 10 2 15,0-4 0-15,6-6-1 0,-3-3 1 16,-3-8-1-16,0-4-27 16,0-7-9-16,0-7-31 15,0-3-12-15,0-7-13 16</inkml:trace>
  <inkml:trace contextRef="#ctx0" brushRef="#br1" timeOffset="81">23332 10430 212 0,'-9'-5'82'0,"9"5"-44"0,-3-3-22 0,3 3 24 15,3 0-12 1,0-3-4-16,3 1-9 0,3-4-5 15,6 4-5-15,0-4-4 0,9 4 0 16,2-1-1 0,-2 0 2-16,0 1-21 15,3-1-9-15,3 1-30 0,-7-1-14 16,1-2-27 0</inkml:trace>
  <inkml:trace contextRef="#ctx0" brushRef="#br1" timeOffset="82">23639 10353 124 0,'0'0'49'0,"0"3"-26"16,0-3-14-16,0 0 14 0,0 5 0 15,0 6 1-15,0 2-7 16,0 3-2-16,0 8-9 15,6 7-4-15,0 1-1 0,0-5 1 16,3-4 3-16,-1-1-2 16,7-7-2-16,-3-1 2 15,6-9 4 1,0-5-1-16,-3-3-5 16,-6-5-3-16,6-8-6 15,-9-5-2-15,3-3 0 0,-9 1 1 16,5-1 6-1,-5 0 3-15,0 6 5 0,0 4 4 16,-5 4 5-16,5 4 1 16,0 6-6-16,0 8-1 15,0 3 0-15,5 7 0 16,-2 4-2-16,0 1 1 16,3-1-4-16,-3-4-2 15,6 1 0-15,-3-6-1 16,0-3-27-16,3 1-11 15,-3-6-36 1,0-5-42-16,3-2 35 16</inkml:trace>
  <inkml:trace contextRef="#ctx0" brushRef="#br1" timeOffset="83">23892 10422 192 0,'0'16'71'0,"6"-6"-38"0,-3 20-23 16,0-17 17-16,-3 3-4 16,0-1 0-16,0-1-12 15,0-4-4-15,0 1-5 16,0-3-2-16,0-3 1 0,0-5 1 16,0 0 3-16,0-3-4 15,6-7-3-15,3-9 1 0,-4-2 0 16,4 0-2-1,3 0 2-15,-3-3-1 16,0 6 0-16,0 4 2 0,0 6 0 16,0 3 0-16,3 8 0 15,0 7 4-15,-3 4 2 16,0 12 2-16,0 0 2 16,-3-2-7-16,-1 0-2 15,-2-5-10-15,6-1-2 16,-9-5-23-16,9-2-8 15,-6-3-40 1</inkml:trace>
  <inkml:trace contextRef="#ctx0" brushRef="#br1" timeOffset="84">24267 10395 172 0,'-9'-7'66'0,"9"1"-36"0,-6 4-15 16,3 2 20-16,-3 0-4 16,-9 2-1-16,3 6-10 15,-3 3-2-15,0 2-11 16,1 0-4-16,-1 14-2 0,3 2-4 16,3-3 0-16,3-2 2 15,6 0 0-15,3-3-2 16,9 0 2-16,6-5 1 0,2-3 2 15,4-5-10 1,-3-2-2-16,6-6-17 0,3-6-6 16,2-2-17-16,-2-2-9 15,-9-11-19 1</inkml:trace>
  <inkml:trace contextRef="#ctx0" brushRef="#br1" timeOffset="85">24460 10131 232 0,'-3'0'88'0,"0"3"-48"0,3-1-31 0,0 3 19 0,0 3-8 16,0 6 1 0,-3 17-12-16,0 6-3 0,3 6-4 15,0 7-2-15,3 3 3 16,0-3-2-16,0-2-1 0,0-11-2 15,-3-5-1-15,0-6-29 16,0-7-14-16,0-3-27 16,0-6-54-1,6-5 27-15</inkml:trace>
  <inkml:trace contextRef="#ctx0" brushRef="#br1" timeOffset="86">24314 10409 236 0,'-6'0'90'0,"6"0"-48"0,9-3-34 0,-3 3 24 15,0 0-5-15,9-3 2 16,0 1-19-16,6-4-5 16,0 4-4-16,-3-1-4 0,8 1 0 15,-2-1-29-15,-3 0-14 16,0 1-38-1,0-1-54-15,0-2 38 16</inkml:trace>
  <inkml:trace contextRef="#ctx0" brushRef="#br1" timeOffset="87">24633 10401 232 0,'-3'21'88'0,"-6"-8"-48"0,15 11-36 0,-3-3 21 0,0 0-7 15,-3 3 1-15,0-3-10 16,0 0-3-16,0-2-4 15,6-6-19-15,-6 0-9 0,0-5-37 16,0-2-17-16</inkml:trace>
  <inkml:trace contextRef="#ctx0" brushRef="#br1" timeOffset="88">24612 10321 248 0,'-9'-5'93'0,"12"8"-50"0,0-6-46 0,-3 3 19 16,9 0-10-1,3 0-36-15,0 3-14 16,0-1-58-16,6 1-25 16</inkml:trace>
  <inkml:trace contextRef="#ctx0" brushRef="#br1" timeOffset="89">24734 10467 192 0,'-15'40'71'0,"9"-14"-38"0,6 3-19 0,0-16 20 15,6 1-11-15,-3-1-3 0,3 0 0 16,0-5-1-16,9 0-10 16,-3-3 3-16,6-7 2 15,6-1-5-15,-4-5-3 0,-2-3-3 16,-3 1-3-1,-6-6 5-15,0-8 1 0,0 3 0 16,-6 0-1-16,-3 2-3 16,-15 3-2-16,0 3-15 15,0 0-7-15,-3 5-20 16,7 3-9-16,-1 2-43 16,3 0-39-1,3-2 48-15</inkml:trace>
  <inkml:trace contextRef="#ctx0" brushRef="#br1" timeOffset="90">24907 10374 176 0,'9'3'68'0,"0"8"-36"0,-3 4-15 0,0-4 22 16,-1 2-7-16,-2 6-1 16,3 7-9-16,-3-2-3 15,-3-5-11-15,0-4-7 0,0-1-2 16,3-4 1-16,-3-2 0 15,0-3 2-15,0-5 3 16,0-2-9-16,6-9-4 16,-3-7-3-16,6-3 1 15,3-1 1-15,6 4 1 16,-6-1 2-16,9 9 2 16,0 4 6-16,2 9 6 0,1 10 2 15,-3 11 2-15,-3 0-2 16,-3 0 1-16,-6-3-6 15,0-3-3-15,3-2-39 16,-7-2-15-16,-2-6-62 16</inkml:trace>
  <inkml:trace contextRef="#ctx0" brushRef="#br1" timeOffset="91">23752 11075 144 0,'21'-7'55'0,"-21"-4"-30"0,3 8-7 0,0 1 20 16,0-4-6-16,-3-2 1 16,0 0-5-16,-9 1 0 15,-6 1-16-15,-3 4 4 0,3 2 2 16,-3 5-10-16,-3 3-2 16,1 2-6-16,2 6-3 15,0 5-1-15,12 1 0 0,0-1 0 16,3 0 3-1,6-3 0-15,6-2 1 0,3-2-20 16,9-4-9-16,5-5-18 16,4-2-9-16,-6-3-38 15</inkml:trace>
  <inkml:trace contextRef="#ctx0" brushRef="#br1" timeOffset="92">23951 11086 184 0,'-3'-8'71'0,"0"5"-38"0,-18-2-17 15,16 3 24-15,-4 2-10 16,-3 5 0-16,-3 3-11 16,3 2-4-16,-6 4-8 15,6 4-5-15,3 1-1 0,6-1-6 0,0 1 1 16,3-1 2-16,6-2 1 16,3-5 1-16,0-3 0 15,3-6 0-15,6-4 0 16,3-4-7-16,-3-4 0 15,-4-9-2-15,1 1 1 16,-3-1 7 0,-3 1 2-16,-3 2 3 0,0-3 0 15,-3 6 4-15,-3 0 5 16,0 2-5-16,0 6-2 16,0 2-3-16,0 3-3 15,0 8-2-15,0 5 1 16,6 6 1-16,-3 5 0 0,3-3 0 15,0 0 0-15,3-2-5 16,0-4-1-16,0-1-19 16,0-6-9-16,2-3-15 15,1-5-7-15,0-3-34 16</inkml:trace>
  <inkml:trace contextRef="#ctx0" brushRef="#br1" timeOffset="93">24172 10877 208 0,'0'-11'79'0,"-6"11"-42"0,12 3-28 0,-3 0 22 15,-1 5-13 1,4 8 0-16,-3 13-8 16,6 8-2-16,-3 0-4 0,0 2 2 0,0-4 3 15,-3-1-7-15,9-5-1 16,-6-2-12-16,-3-6-5 15,6-5-17-15,-3-6-6 16,0-2-19-16,0-5-6 16,3-6-12-1</inkml:trace>
  <inkml:trace contextRef="#ctx0" brushRef="#br1" timeOffset="94">24329 10903 184 0,'9'-31'68'0,"-9"25"-36"0,6 1-22 0,-6 5 20 0,0 0-1 16,3 3 3-16,0 2-13 16,6 3-6-16,-3 18-8 15,-3 12-2-15,6-1 3 0,-6 10-3 16,-3-2-2-16,0-2 0 16,6-4-1-16,-3-2-22 15,-3-8-10-15,6-5-165 31,9-13 94-31</inkml:trace>
  <inkml:trace contextRef="#ctx0" brushRef="#br1" timeOffset="95">18754 14158 104 0,'0'3'41'0,"3"-1"-22"0,-3-2-11 0,0 0 13 16,0 0-1-16,0 0 0 15,0 0-2-15,-3 3 1 16,0-3-10-16,0 2 1 0,0-2 1 16,0 3 5-1,0-3-2-15,-6 0 3 16,0 0-5-1,1 0-2-15,-1 0-1 0,0 0-3 16,0 0 1-16,-3 0-2 16,0 0 0-16,0 0-1 15,0 0 2-15,-3-3-1 16,0 1 2-16,3 2-4 16,-2 0 0-16,2-3 3 15,-3 1 1-15,-6-1 1 16,3-2 0-16,0 2-2 15,3-5 1-15,-3 0-4 16,4 0 0-16,-1-5 3 16,-3 0 1-16,0-1-3 15,0-1-3-15,-3-1 2 16,0-3 0-16,1 1-1 16,-1-4-2-16,0 4 3 0,0-1 2 15,0 1-2-15,0 2-2 16,1-5 0-16,-1-3-1 15,0 3-3-15,3 0 0 16,-3 2 4-16,3 1 1 16,-2-1-3-16,2-2 1 15,0 0-2-15,0-3 0 16,-3-2 4-16,3-4 1 16,3 4-1-16,-2-3 1 15,2 0-7-15,0 0 1 16,0 0 1-16,-6 5 3 15,0-5 0-15,3 2 2 16,0 1-2-16,1-1 2 16,-1-2-4-16,0-5 0 15,0-1 1-15,-3 4 0 0,3-1-3 16,0-3 2-16,4 4 1 16,-1-1 0-16,0 3-3 15,0 0 2-15,3 2 1 16,0-2 0-16,0-3 2 15,0 3 1-15,3 0-4 16,-2-8-1-16,-1 0-2 16,0 0 3-16,3 3 0 15,-3-3 1-15,3 2 0 16,0 4 0-16,3 1 0 16,0 4 2-16,0 0-1 15,0-4-1-15,0 1-2 0,3 0 1 16,3 0 1-16,-3-3 0 15,3-2 0-15,0 0 2 16,0-1-3-16,0-2 0 16,0 0 1-16,3 0 0 15,0-5 0-15,-3 5 2 16,0 2-3-16,0 1 0 16,0-1 1-16,3 1 0 15,0-6-3-15,0 3 2 16,3 3 1-16,-3 0 2 15,0-6-1-15,0 3-1 16,6 0-2-16,-3 0 1 0,3 2 1 16,0 1 2-1,3-6-6-15,-3-2 1 16,0-8 1-16,-3 5 1 0,-1 2 1 16,1-2 2-16,3 6-1 15,0 4-1-15,0 4-2 16,3 4 1-16,3 3 1 15,0 3 2-15,6-3-3 16,3-2-2-16,-1-1 2 16,4 1 0-16,-3-6 1 15,6 0 0-15,5 1-3 16,-2-4 2-16,3 1 1 0,0-3 2 16,-1 2-3-1,7 4 0-15,3 4 1 0,-1 6 0 16,1 0 0-16,0 2 0 15,5-2 0-15,4 0 2 16,-1-3-3-16,4 0 0 16,5 1 1-16,1 1 2 15,-10 7-3-15,-5-1-2 16,-6 2 2-16,-6 4 0 16,-4 2 1-16,-2 3 0 15,-3 5 0-15,-3-3 2 16,-4 3-1-16,-2-3 2 15,-3 1-2-15,-3 4-1 16,-3 1-4-16,0 0-2 16,-3-6-8-16,0-2-2 0,-3 2-7 15,0-2-2 1,0 2-23-16,-3-2-6 0,0-8-43 16</inkml:trace>
  <inkml:trace contextRef="#ctx0" brushRef="#br1" timeOffset="96">18894 10361 132 0,'-3'-5'49'0,"0"5"-26"0,3 0-18 0,0 0 11 15,0 0 4-15,0 0 2 16,0 0-11-16,0 0-4 16,6 2-5-16,3 1 1 0,3 2 0 15,0 3 1-15,3 0 0 16,3 0-5-16,5 3-1 15,1-1-2-15,0 4 3 16,0-1 0-16,-3-3 3 16,-3 1-1-16,-4 5 2 0,-5-3 7 15,-3 3 5 1,-9 0 6-16,-9 0 4 16,-8 0-7-16,-4-1 0 0,0 1-9 15,0-2-3-15,0-1-6 16,3 0 0-16,4-2 0 15,5-3 2-15,0-1-8 16,6-1-1-16,0-4-42 16,3 1-20-16,9 0-29 15</inkml:trace>
  <inkml:trace contextRef="#ctx0" brushRef="#br1" timeOffset="97">15938 12475 108 0,'9'-18'44'0,"-6"12"-24"0,3 4-8 0,-3-1 16 16,0 0 1-16,-3 1 5 16,0-1-3-16,0-2 1 15,-3-1-18-15,-3 1 1 0,-3 3 1 16,0-1-2-16,-5 3 0 0,-1 5-11 16,-3 8-3-1,0 9-4-15,3 1 3 16,3 9-2-16,3 5 1 0,6 3 2 15,3 2 0-15,3-2 2 16,3-6 1-16,0-5-1 16,0-2 1-16,0-3-11 15,0-8-4-15,-3-6-25 16,0-2-9-16,-3-3-11 16,-3-2-45-1,-3-6 16-15</inkml:trace>
  <inkml:trace contextRef="#ctx0" brushRef="#br1" timeOffset="98">15712 12660 176 0,'-6'-8'68'0,"6"8"-36"0,3-2-37 15,6 2 40-15,6-3-12 16,0-2-6-16,0 0-3 16,6-1-9-16,2 1-3 0,1 0-1 15,3-1-6-15,-3 4 1 16,3-1-27-16,2 0-9 15,-2 3-37 1,-6 0-27-16,-3 0 41 16</inkml:trace>
  <inkml:trace contextRef="#ctx0" brushRef="#br1" timeOffset="99">16043 12602 148 0,'-6'3'57'0,"3"5"-30"16,6 2-29-16,-3-2 11 0,3 3 5 15,0 2 3-15,0 3-4 16,2 5 0-16,1-2-8 16,0-4-3-16,0-1-1 0,3-1 1 15,0-5 1-15,0 0-1 16,0-8 1-16,0-11-2 16,-3-2 2-16,0 0-4 15,0-3 0-15,0 0 1 16,-3 0 0-16,-3 0 0 15,0 0 0-15,0 3 2 0,0 3 3 16,0 2-2 0,3 2 0-16,0 4-3 0,-3 2-1 15,3 8 3-15,3 0 3 16,-3 2-2-16,3 1-2 16,3-1 0-16,-1 4 1 15,-2-1-6-15,6-3 1 16,-3-2-30-16,0-2-72 31</inkml:trace>
  <inkml:trace contextRef="#ctx0" brushRef="#br1" timeOffset="100">16230 12618 144 0,'-15'0'55'0,"15"3"-30"0,9-1-32 0,-6 4 8 0,3-1 6 15,-3 3 8-15,0 0 3 16,0 0 2-16,0 0-11 16,0-3-1-16,0 0-1 0,-3 0-1 15,0 1-1-15,0-6-1 16,0 0 2-16,0 0 3 16,0 0 2-16,0-3-3 15,3-2-3-15,0-3-2 16,0-3-3-16,3 1 3 15,3-3 2-15,0 2-4 16,3 0-1-16,-1 3 0 0,4 3 0 16,-3 2-3-1,3 6 0-15,-3 2 2 0,0 3 2 16,-3 3 2-16,-3 0 1 16,0-1-2-16,-3 1 1 15,0-1-4-15,0-2-2 16,-3 5-34-16,3-2-12 15</inkml:trace>
  <inkml:trace contextRef="#ctx0" brushRef="#br1" timeOffset="101">16563 12554 180 0,'-8'-5'68'0,"2"5"-36"0,-6 0-37 0,9 3 12 0,-6 2 0 16,-3 3 6-16,-3 0-7 16,6 5-1-16,-3 0-3 15,6 3-2-15,3 0 3 0,3 0 2 16,9 3 2-16,3-4-1 16,3-1 1-16,3-6 0 15,0-3 1-15,-1-8-9 16,4-2-1-16,-3 0-20 15,-3-3-8-15,-3-3-4 16,0-2-2-16,-3-3-38 16</inkml:trace>
  <inkml:trace contextRef="#ctx0" brushRef="#br1" timeOffset="102">16605 12361 168 0,'0'0'66'0,"3"6"-36"0,0-1-31 0,0 0 15 16,0 6 5-16,3 7 6 16,3 9 0-16,-3-1 2 15,0 6-15-15,3 0-5 0,0-1-2 16,-3-1-1-16,0 4 2 16,0 0-5-16,-3-2-3 15,-1-8-24-15,1-3-10 16,-6-5-52-1,-5-5-38-15,-1-1 50 16</inkml:trace>
  <inkml:trace contextRef="#ctx0" brushRef="#br1" timeOffset="103">16531 12525 228 0,'0'-5'85'0,"3"-5"-46"0,3 4-32 16,0 6 18-16,0 0-2 0,2 0 3 16,4-2-14-16,6 2-5 15,3-3-4-15,0 3-3 16,0-3 1-16,-3 3-21 0,-1 0-7 16,1 0-28-16,-3 0-12 15</inkml:trace>
  <inkml:trace contextRef="#ctx0" brushRef="#br1" timeOffset="104">16790 12510 204 0,'-3'13'77'0,"6"-8"-42"0,0 3-32 0,0-3 17 16,0 6-3-16,0 2-1 16,0 0-8-16,0 1-3 15,0-1-3-15,-1 0-2 0,-2-2 1 16,0-1-39-16,0-2-16 15,-2-3-42-15</inkml:trace>
  <inkml:trace contextRef="#ctx0" brushRef="#br1" timeOffset="105">16775 12443 200 0,'-3'-2'74'0,"6"2"-40"0,3-3-40 15,-3 0 14-15,3 1-7 16,0 2 2-16,3 0-7 16,-1 0 1-16,1 0 1 15,0 0-23-15,0 2-11 0,3 4-23 16,-3-4-22-16,0 9 30 16,-9 0 47-16,-3 4 27 15,0-1 24-15,-3 2 9 16,0-1-13-16,0 1-3 15,3 0-14-15,0 0-7 16,3 0-10-16,3 0 7 0,3-3 6 16,6 0-5-16,6-2 1 15,-3-6-7-15,3-2-1 16,0-6-2-16,-1-2 0 16,-5-3-4-16,0-3-1 15,-3 1-1-15,-6-1 1 16,-6 1-2-16,-3-1-1 0,-6 3-2 15,-3 0 1-15,-2 3-12 16,2 2-5-16,0 0-12 16,3 1-4-16,3-1-26 15,3 3-51 1,3-2 17-16</inkml:trace>
  <inkml:trace contextRef="#ctx0" brushRef="#br1" timeOffset="106">17046 12496 184 0,'6'27'71'0,"0"-19"-38"0,0 2-30 16,-6-4 15-16,0 1-3 0,0 1 1 15,0 0-6-15,0 0-2 16,-3 0-4 0,3-2-3-16,-3-1 2 0,3-3 0 0,-3-2 3 15,3-2-1-15,3-3 2 16,0-3-6-16,8-3-1 15,4-5 0-15,3-2 0 16,0 7-3-16,3 3 2 16,3 8-1-16,0 5 0 15,-1 3 6-15,1 3 2 16,-6-1-2-16,-3 4-1 16,-3-1-1-16,-3 0 1 15,-3 0-66-15,-9-2-29 16,-3-6-1-1</inkml:trace>
  <inkml:trace contextRef="#ctx0" brushRef="#br1" timeOffset="107">15843 13107 144 0,'0'3'55'0,"3"2"-30"0,3 6-12 0,-3 0 17 15,3 7 2-15,0-2 4 16,0 2-9-16,0 4-4 16,0-1-13-16,0-5-4 0,0-3 0 15,-3-2-5-15,0-4-3 16,0 1 7-16,-3-2 6 16,0-6 1-16,-3 0 3 15,0-6-8-15,0-2-4 16,0-2 0-16,0-9 2 15,0-2 0-15,3-3 0 16,3 3-3-16,3 3 1 16,3-1-2-16,3 6-1 0,-1 2-2 15,7 3-1 1,0 3-3-16,3 2-1 0,-3 3-32 16,0 0-11-16,-3 3-21 15,-3 0-9-15,-1-1-3 16</inkml:trace>
  <inkml:trace contextRef="#ctx0" brushRef="#br1" timeOffset="108">16313 12898 200 0,'-6'-5'74'0,"9"3"-40"0,-3 4-35 16,0-2 15-16</inkml:trace>
  <inkml:trace contextRef="#ctx0" brushRef="#br1" timeOffset="109">16313 12909 340 0,'3'19'23'0,"0"4"-13"0,0 6 0 16,3 3-3-16,0-3-3 15,0 8-1-15,-3-2-3 0,0-6-1 16,0-5-19-16,0-3-7 16,0 0-41-1,-3-5-54-15,0-8 31 16</inkml:trace>
  <inkml:trace contextRef="#ctx0" brushRef="#br1" timeOffset="110">16203 13076 224 0,'-3'-6'85'0,"9"4"-46"0,9-4-39 0,-9 4 16 0,3-1-7 16,3-2 2-16,6 0-8 16,3-1-2-16,2 4-1 15,1-4-14-15,3 4-5 0,3-1-21 16,-3 0-8-16,-4 1-16 15,-5-1-27 1,-3 1 27-16,-3-1 172 31,-9 8-41-15,0 0-7-16,-3 3-29 16,0 6-13-16,3 1-1 15,0 1 1-15,3 0-10 0,0 0 2 0,0 0 3 16,3 0-7-16,0-3-1 15,3-2-3-15,-1-6 1 16,1-5-2-16,-3-5 2 16,0-3-4-16,0-3 0 15,-3 1-4-15,-3-4 1 16,0-2 4-16,-3 1 2 16,0 1 0-16,0 4 1 15,0-1 0-15,0 3 3 16,0 3-5-16,0 2-3 15,0 3-2-15,3 6 3 16,3 2 0-16,-3 2 3 0,6 1 1 16,3-3 1-16,0 2-2 15,-3-2-2-15,0-3-17 16,0 1-9 0,-1-1-24-16,1-5-8 0,0 0-34 15</inkml:trace>
  <inkml:trace contextRef="#ctx0" brushRef="#br1" timeOffset="111">16757 13015 164 0,'-6'0'63'0,"6"3"-34"0,3 2-23 16,0 0 15-16,0 0 4 16,0 3 5-16,0 3-8 15,0-1 0-15,-3 1-13 0,0 0 1 16,0-1 1-16,0-2-4 15,0 0 1-15,0-3-7 16,0 1-1-16,0-6 2 0,0 0 3 16,0 0 4-16,0-3 2 15,0-2-1 1,3-6-1-16,0 1-3 0,3-4 1 16,0 1-4-16,0 0 0 15,3 0-1-15,0 2-2 16,-1 3-2-16,1 0 1 15,0 3-19-15,0 2-9 16,-3 3-34-16,3 3-12 16,0 0-29-1</inkml:trace>
  <inkml:trace contextRef="#ctx0" brushRef="#br1" timeOffset="112">16938 13023 192 0,'-2'2'71'0,"4"4"-38"0,-2-1-30 15,3 0 15-15,0 3 0 16,0 3 1-16,0-1 3 16,0 1 1-16,0 0-12 15,-3-3-2-15,0-1-2 0,0-1-3 16,3-1-3-16,-3-5 4 16,0 0 1-16,0 0-2 15,6-3-3-15,-3-2 0 16,3-5 1-16,0-4-1 0,3-2 2 15,3 1-4 1,0 1 0-16,0 1-1 0,6 3 0 16,0 4 4-1,2 4 3-15,-2 2 11 0,0 2 5 16,-3 6-3-16,0 3 2 16,-3-1-11-16,-3 4-3 15,0-1-4-15,-3-3 1 16,0-2-35-16,-1 0-13 15</inkml:trace>
  <inkml:trace contextRef="#ctx0" brushRef="#br2" timeOffset="113">9688 18352 116 0,'-12'0'44'0,"12"0"-24"0,-6 0-2 0,0 0 18 0,0 0-1 15,3 0 4-15,0 0-8 16,0 0-4-16,6 0-15 16,3 0-1-16,3 0 2 15,6 0-5-15,2 0-2 0,7 0 3 16,12 0 2-16,9-3-2 16,11-2 2-16,19 5 0 15,11 0 3-15,15-6-5 16,21 4-3-16,12-4-1 15,9 1-1-15,12-3 0 16,14 3 2-16,10 2-5 16,3 3-1-16,5-5 4 15,1 10 5-15,2-5-3 16,-5 0-1-16,-1 0 6 0,-5-5 3 16,-12 10-12-1,-10-5-5-15,-14 3 3 16,-15-3 4-16,-15 5-4 0,-12-5 0 15,-14-5 0-15,-19 5 2 16,-11-8 1-16,-18 8 3 16,-19-5 3-16,-14 2 2 15,-15-8-5-15,-8 6-4 16,-13-3-4-16,-12 3-1 16,-23-3 4-16,-10 3 1 15,-2 5-3-15,-10-3 1 16,-17 3-2-16,-15 3 0 0,-18 2 4 15,-32 13 1-15,-10-10-4 16,-20 6 1-16,-4-9-2 16,-11 8 0-16,12 0 4 15,5 1 1-15,7 4-4 16,5-2 1-16,15 2-2 16,19 1 0-16,17-6 0 15,20 0-2-15,19-5-26 16,21-2-10-16,17 2-35 15,22-3-13-15,17-5-35 16</inkml:trace>
  <inkml:trace contextRef="#ctx0" brushRef="#br2" timeOffset="114">13673 17841 100 0,'0'0'38'0,"3"0"-20"0,-3 0-17 15,0 0 11-15,0 0-2 16,0 0 4-16,9 0 2 15,0 0-1-15</inkml:trace>
  <inkml:trace contextRef="#ctx0" brushRef="#br2" timeOffset="115">13718 17841 245 0,'15'0'13'0,"3"0"-2"0,-1 0-4 0,1 0-2 15,3 0 1-15,-3-5 1 16,6 2-6-16,3-2 0 16,-1-1 3-16,4-2 2 15,0 3 0-15,0 0 1 16,-1-3-4-16,7 5 0 15,6 1 1-15,-6-6 0 16,2 2 2-16,-5 4 1 16,0-9-1-16,5-2-1 15,-2 5-1-15,-3 0 2 16,0-5 1-16,-1-3 1 0,1-5-4 16,0 8-3-1,3-6 0-15,2 6-1 0,-2 0 2 16,0-3 1-16,-1 0-1 15,-2 0-2-15,6-3 3 16,-3 1 0-16,-4-1-1 16,1-2-2-16,0 0 3 15,3 3 0-15,-7-9-1 16,1 9-2-16,3-1 3 16,-3-2 0-16,-1 2-1 15,1-2 1-15,0 3-4 16,-6 2 0-16,0-8 3 15,5-3 1-15,1 1-1 16,-6 2-2-16,0 0 3 0,-3 1 0 16,-1 4-4-16,1-2 1 15,0 0 0-15,0 2 0 16,-3 1 0-16,0-3 2 16,-1-3-3-16,1 3 0 15,-3-3 1-15,3 5 0 16,3-2 0-16,0 5 2 15,-3-8-1-15,-4 8-1 16,1 1 1-16,0-1 1 16,-3-3-1-16,0 1 2 15,0-1-2-15,0-2-1 16,0 2 3-16,0 4 0 0,0-4-1 16,-4 1 1-1,1-1-2-15,-3 1 2 0,3-4 0 16,-3 6 3-16,6-2-1 15,-3-6 2-15,3-2-6 16,0-1-1-16,0 6 0 16,0 0 0-16,-3 0-3 15,0 0 2-15,-1-1 3 16,1-1 3-16,0-1-4 16,0 0-1-16,0 3 2 15,-3-3 1-15,3 3-1 16,0-3 1-16,-3 3-4 15,0 0 0-15,0 0 1 16,0-1 0-16,0 4 2 16,0 2 1-16,0-5-1 15,0-6 1-15,0 4-2 16,0 1 2-16,0 4-2 0,-1-1-1 16,1 1 1-16,0-3 1 15,0 2-1-15,-3-2 2 16,0-8-2-16,0 5 2 15,0 0-2-15,0 3-1 16,0 0 1-16,0 0-1 16,0 0 0-16,0-1 0 15,6 1 0-15,-3 3 0 16,0-3-3-16,-3-1 2 16,0-1 1-16,-3-1 2 0,3 0-1 15,0 3-1 1,-3 2 1-16,3-2 1 0,-3 0-3 15,9-3 0-15,-3-2 3 16,0-1 1-16,0 9-4 16,0-4 1-16,0 1 0 15,-1 0 0-15,1 0 0 16,0 0 0-16,0 0 0 16,-3 2 2-16,3-2-3 15,0 2 0-15,0-2 1 16,0 3 0-16,3-3 0 15,0 2 0-15,0-2 2 16,0 0 1-16,0-3-1 0,0-8-2 16,6 0 1-16,-4 3-1 15,1 3-3-15,0-3 2 16,0 2 1-16,0 1 0 16,3-1 2-16,0 4 1 15,0-4-1-15,3-5-2 16,-1 6 1-16,1-1-1 15,0 1 0-15,0 2 2 16,0 3-3-16,3-3 0 16,-3-5-1-16,8 0 0 15,-8 3 4-15,3 2 1 16,-3 0-4-16,0 3 1 16,0 0 0-16,0 2 2 15,-4 1-3-15,10-1 0 0,-3 0-1 16,3 4 0-16,-3 1 2 15,3-4 2-15,-1-3-3 16,1 2-2-16,0 1 2 16,3 2 2-16,-3 0 0 15,2 3 2-15,4-1-2 16,0-1-1-16,3-4 1 16,-1 3-1-16,1-5-3 15,9-8 2-15,-4 5-1 16,1 3 0-16,3 0 4 15,3 2 1-15,5 1-1 16,-2-1-2-16,-1 3-2 16,-2 0 1-16,0 1 1 15,2 1 2-15,-2 1-3 0,3-3 0 16,-1-2 1-16,1 2 0 16,8-3 0-16,-2 3 0 15,-6 1 0-15,5-1 0 16,-2 0 0-16,-4 0 2 15,7 0-3-15,-3 0 0 16,2 0 1-16,1 0 0 16,-4-2 0-16,1-1 0 15,2 1-3-15,1 2 2 16,0 0 1-16,2 6 2 0,-5-1-1 16,5 3-1-1,-5 0 1-15,-3 3-1 0,-4-1 0 16,7 1 2-16,-7-3-1 15,-2 3-1-15,-3 0 1 16,0-1-1-16,-4 1 0 16,-2 0 0-16,-6 0 2 15,-3-1 1-15,-7 1-1 16,-5 2-2-16,-3 1-6 16,-3-1-1-16,-3-2-19 15,0 2-8-15,-3-2-11 16,0 2-2-16,0 0-10 15,-3 1-4-15,0-1-27 16</inkml:trace>
  <inkml:trace contextRef="#ctx0" brushRef="#br2" timeOffset="116">19085 13425 208 0,'-12'-8'77'0,"12"8"-42"0,0-3-34 0,0 3 14 16,0 0-13-16,0 0 0 15,3 0 0-15,3 0 1 16,3 3-1-16,2 0-2 0,7-1 3 16,-3 4-2-16,6-1-1 15,-3 3-4-15,0 0-2 16,-3 0 3-16,0 0 3 16,-7 0 10-16,-5 0 3 0,-6 2 9 15,-11-2 6 1,-7 0-15-16,-3 3-7 0,-3-1-2 15,0 1-1-15,4-3-4 16,2 0-1-16,3 7-35 16,3 7-15-16,-3-1-57 15</inkml:trace>
  <inkml:trace contextRef="#ctx0" brushRef="#br1" timeOffset="117">16081 13152 100 0,'3'-10'38'0,"-6"20"-20"0,3-4-10 0,0-6 13 16,0 0-6-16,0 5 0 15,0-2 2-15,0-3 3 0,0 0-6 16,3 5-1-16,-3-5-7 15,3 8 0-15,0-3 1 0,-3 3 1 16,3-5 2-16,0 2 1 16,3-2 1-16,0-1-4 15,0-2 0-15,0 0-3 16,3-5 2-16,0 0-4 16,0-1 0-16,0 1-1 15,3-5-2-15,-4 2 1 16,1 0 1-16,0 0-1 15,-3 0 2-15,0 0-2 16,0 0 2-16,-6 0-2 16,0 3-1-16,-6-1 1 15,0 1-1-15,0 0-3 16,0 0 2-16,0 2 3 0,-2 0 3 16,-1 3-2-16,-3 0 0 15,3 3 3-15,-3 0 1 16,0 2-3-16,0 3-3 15,3 0 2-15,0 2 0 16,0 1 1-16,0 5 2 16,3 0-3-16,3 0-2 15,3 2 0-15,0 1 1 16,6-1-1-16,3-2-1 16,0-3 1-16,3 0-1 15,3-2 0-15,-3-3 2 16,6-3-25-16,-3-5-10 15,0-2-67-15,-1-4-43 16,-2-2 59-16</inkml:trace>
  <inkml:trace contextRef="#ctx0" brushRef="#br2" timeOffset="118">12828 17555 160 0,'-24'5'63'0,"12"-5"-34"0,6 0-38 0,6 0 9 15,6 0-2-15,0 0 1 0,6 0 7 16,0-5 6-16,0-3-6 16,0-5 3-16,0 2 4 0,0-5 2 15,-1-5 0-15,1-8-5 16,0 8-2-16,0-3 0 16,0 0 0-16,0 1 2 15,-3-4 4-15,0 1-8 16,-3-6-1-16,6 5 1 15,3-4 1-15,-1 2-1 16,-2-3-1-16,0 0-3 16,3 0 1-16,0-7-2 15,0 4 2-15,0-2-11 16,0 0-2-16,0 3 11 0,-1-11 9 16,-2 5-5-16,0 6 0 15,0-3-3-15,-3 2 1 16,0 1 0-16,0 5 1 15,-3 2 0 1,0-7 2-16,0 2-3 0,3 0 0 16,0 6-1-16,0-3 1 15,3 0-2-15,-4-3-1 16,4-2 1-16,-3 2-1 16,3 3 0-16,-3-3 0 15,-3 0 0-15,3 1 0 0,0 1 0 16,-3 1 0-16,0-2 0 15,0 1 0-15,0 4 0 16,0-3 2-16,3 0-1 16,-3 2-1-16,0-4 1 15,-1-1 1-15,1 3-1 16,3 0-1-16,0-3 3 16,-3-2 0-16,6 7-4 15,0-5-1-15,-3 6 1 16,3-6 0-16,0 3 1 15,-3 5 2-15,0 3-1 16,0-5 2 0,-3 2-2-16,-1-3-1 15,4 3 3-15,-3-5-4 16,3 6 0-16,0-1 1 16,0 0 0-16,0 0 2 0,0 0 1 15,0 0-4-15,0 1 1 16,0-1-2-16,0 3 0 15,0 0 2-15,0-3 0 16,0 0 0-16,-1 0 0 16,1 3 0-16,0 0 0 15,0-3 2-15,0 3 1 16,3-8 1-16,0 0 2 16,3 2-5-16,-3 1-1 15,0-1 2-15,3-7 1 16,-1 2-4-16,-2 3 1 15,3 2 0-15,-3 1 0 0,0 2 0 16,0-2 2-16,0-1-1 16,0 3-1-1,0-2 1-15,0 2-1 0,2 3 2 16,-2-8 3-16,3 2-4 16,-3-2-1-16,-3 6 0 15,0-4 0-15,0 1-3 16,0-1 2-16,3 1 1 15,0-1 2-15,0 1-3 16,2-1 0-16,1-2 1 16,0 3 0-16,0-1 0 15,0 1 2-15,3-1-1 16,-3 4 2-16,0-6-4 0,0-3-2 16,-1 5 2-1,4 3 0-15,0-2 1 0,0-3 2 16,0 2-1-16,0 1-1 15,-3 2 1-15,2 0 1 16,1 1-3-16,0-4 0 16,3-2 1-16,0 3 2 15,0-1-1-15,-3 1 2 16,-1 2-4-16,4-11 0 16,0 1 1-16,0 5 0 15,0 0 2-15,0 0 1 16,-1 0-1-16,-2 2-2 15,0 3 3-15,3 1 0 16,3-1-1-16,-3 0-2 0,2 0 1 16,-2-2 1-16,3-1-3 15,-3-2 0-15,-3 3 1 16,6-6 0-16,-1 0 0 16,-2 0 0-16,-3 3 0 15,0 3 0-15,3-1 0 16,-3 1 0-16,0-1 0 15,2 4 0-15,1 1 0 16,0-1 2-16,0-4-1 16,-3 3 2-16,0 1-2 15,-1-1 2-15,4 0-4 16,-3 3 0-16,3-3 1 16,-3-3 0-16,0-2-3 15,0 0 2-15,-4 5 1 0,4 3 2 16,-3 0-1-16,-3 0-1 15,0 0 1-15,6 2 1 16,-3 1-3-16,3 2 0 16,-4 0 1-16,1-5 2 15,3-6-3-15,0 6 0 16,0 3 1-16,0-1 0 16,0 1 0-16,-1-1 0 15,-2 1 0-15,0 2 2 16,0 0-3-16,0-5 0 15,-3-6 1-15,0 6 2 0,3 0-3 16,0 2 0 0,-1-2 1-16,1 0 2 0,3 0-3 15,-3 0 0-15,3 0 1 16,-3 2 0-16,0 1 0 16,3 2 0-16,-4-3 0 15,4 1 0-15,0-1 0 16,0 1 0-16,0 2 0 15,-3 0 0-15,0 0 0 16,0-3 0-16,-1 4 0 16,1-9 2-16,0 3-1 15,3-3-1-15,0 3-2 16,0-3 1-16,-3 5 1 16,0 1 0-16,-1-1-3 15,1 1 0-15,0 2 4 16,0 0 3-16,0 0-3 0,0 0-1 15,0 3 0-15,0 0 0 16,0 2 0-16,-1 1 2 16,-2-1-3-16,0 0 0 15,0 1 1-15,0-3 2 16,0 2-3-16,0 0 0 16,0 1 1-16,0-1 0 15,0 1 0-15,2-1 2 16,-2-2-1-16,0 2-1 15,0 1 1-15,-3-1-1 16,3 1 0-16,-3-1 0 0,0 3-3 16,3-8 2-16,0 3 1 15,0-3 2-15,-1 0-3 16,1 3 0-16,0-3 1 16,0 5 2-16,0 1-3 15,0-1 0-15,0 1 1 16,0-1 0-16,0 1 0 15,-3-1 2-15,0 3-1 16,2-3-1-16,7 1 1 16,-6-1 1-16,0 3-1 15,0-2-1-15,0 2 1 16,0 0-1-16,-3 0-3 16,0 0 2-16,3 0 1 15,0 3 2-15,-4-1-3 16,1-1 0-16,0 1 1 15,0 1 0-15,0-3 0 16,0 3 0-16,6-6 0 0,-3 1 0 16,3-1-3-16,-3 3 2 15,0-3 1-15,-3 4 2 16,-1-1-3-16,1-3 0 16,3 3 1-16,0 0 2 15,0-2-3-15,0-1 0 16,0 0 1-16,3 1 2 15,-3 2-1-15,3-8 2 16,-1 3-4-16,1-3 0 16,-3 3-1-16,0-1 0 15,0 4 2-15,0-1 2 0,0-2-3 16,3 5 0-16,-3 0 1 16,0-2 2-16,-1-1-1 15,4 0-1-15,-3 1 1 16,0-1-1-16,3-2 2 15,0 0 1-15,0 0-4 16,0-1-1-16,3 4 1 16,2 2 2-16,-2 0-2 15,0-3-2-15,3 3 2 16,0-5 2-16,0-3 0 16,2 3 2-16,1 0-4 15,3 0 0-15,-3-1-1 16,0 4 0-16,5-4 4 0,-2 1 1 15,0 0-4 1,0 2-1-16,0-2 1 16,-4 0 2-16,1 2 0 15,0-4-1-15,0-4-2 0,-3 3 1 16,0 3 1-16,-1 0 0 16,1-1 0-16,0 4 2 15,0-3-3-15,3 2 0 16,-1 0 1-16,-2 1 2 15,0-1-1-15,0 1-1 16,3-1 1-16,0 3-1 16,-4 0-3-16,1 3 2 15,0-3 1-15,0 3 0 0,0-1 0 16,0 1 0-16,-1 0 0 16,4 0 0-16,-3-1 0 15,3 1 2-15,-3 0-1 16,0-1 2-16,-1 1-4 15,4 2 0-15,0 1-1 16,0-1 0-16,-3 1 2 16,0-1 0-16,-1 0 0 15,4 1 0-15,-3-1 0 16,0 0 2-16,0-2-3 16,0 5 0-16,-1-3 1 15,1-2 0-15,0 2 2 16,3 1 1-16,0-1-4 15,-3 0 1-15,-1 1-2 0,1 2 0 16,3-3 2-16,0 3 0 16,0 0 0-16,-1 0 0 15,-2 0-3-15,0-2 2 16,0 2 1-16,0 0 2 16,3 0-1-16,-4 0 2 15,1-6-4-15,0 4 0 16,-3 2 1-16,3-6 0 15,-3 4 0-15,0 4 0 16,-1 1-3-16,1 0 2 16,0-9 1-16,0 4 2 15,-3-4-1-15,-3 4-1 0,0 2 1 16,-3-3 1-16,0 0-3 16,-4 3-2-16,1-2 4 15,0 2 1-15,-3-3 0 16,0 1-2-16,0-1 1 15,-3 3-1-15,0 0 0 16,0-3 0-16,-3 1-5 16,0-1 1-16,-3-2 4 15,-6-1 4-15,-2-2-3 16,-1 3-3-16,0-5 1 16,-3 2 2-16,0 0 0 15,0 0-1-15,0 2 1 16,1-2-1-16,-1-2-3 15,0 5 2-15,-3-1 1 0,6 4 2 16,3-1-1 0,3 0-1-16,0 1-2 0,3 2 1 15,3-3-1-15,0 3-2 16,3 0 0-16,9 5 0 16,3 1 3-16,3 2 0 15,3 2 1-15,6 1 0 16,0-3 0-16,-1 2 2 15,7 1-6-15,-3-1 1 16,0-2 1-16,-3 8 3 16,-4-5 0-16,-2-1-1 15,-3-2 1-15,-6 0-1 16,-3 0 0-16,-6 0 0 0,-6-3 2 16,-3 1 3-16,-3 2-7 15,-3-3 0-15,-5 0 2 16,-1 3 4-16,-3 3-3 15,0-1-1-15,3 1-9 16,0 0-2-16,4-1-14 16,-1 1-4-16,6-1-20 15,-6 4-9-15,3-1-49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5:49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 10316 236 0,'0'-13'88'0,"0"10"-69"0,0 1 13 16,0 2 2-16,0 0-20 15,0 0-7-15,9 5 1 16,-6 5 2-16,6 12-5 15,-9 15-1-15,3 8 2 0,3 2-1 16,-6 4 0-16,3-6-3 0,0-3 1 0,3 0-2 16,-6-5 2-16,3-2-11 15,3-6-4-15,-6-5-49 16,0-6-23-16,0-7 44 16</inkml:trace>
  <inkml:trace contextRef="#ctx0" brushRef="#br0" timeOffset="437.1158">692 10602 180 0,'-9'-3'68'0,"1"3"-52"0,-4 6 1 0,6-1 0 16,-6 5-9-16,0 1 0 16,-9 2 2-16,3 3 1 15,6 3-5-15,-3 2 3 0,9 0 1 16,0-3-3-16,6-2 1 0,6 0-1 16,0-5 1-1,9-6 4-15,-3-5 3 16,6-5-6-16,-6-3-3 0,6-3-3 15,-6-2-3 1,-3-3 1-16,3-2 1 16,-9 2-1-16,2 0 2 15,-2 3 0-15,3 2 1 0,-6 3-2 16,0 5-2-16,0 3-2 16,0 11-1-16,0 2 2 15,0 3 0-15,3 0-2 16,6 3 2-16,-6-4-43 15,9 1-18-15,3-5 31 16,-3-3 15-16</inkml:trace>
  <inkml:trace contextRef="#ctx0" brushRef="#br0" timeOffset="765.2036">907 10583 252 0,'-15'-13'93'0,"9"10"-72"0,0 1 3 0,3 2-3 16,3 0-13-16,-9 2-4 15,0 4 1-15,0-1 1 16,3 3-2-16,0 0 2 0,3 3 0 16,6-1-2-16,6 3-3 15,3 1 0-15,6-1 1 0,-6 0-1 16,0 0-1-16,-3 0 3 15,-3 1 0-15,-3-4 12 16,-6 1 5-16,-3-1-2 16,-3-2 0-16,-3 0-2 15,0-2 0-15,-6-4-8 16,6-2-5-16,0-2-51 16,3-4-22-16,3-2 35 15,6-2 17-15</inkml:trace>
  <inkml:trace contextRef="#ctx0" brushRef="#br0" timeOffset="1017.4543">1088 10306 260 0,'-9'-11'96'0,"9"14"-75"0,0 2-8 0,0 0-7 15,0 6-6-15,0 7 0 16,0 9 8-16,0 7 5 0,0 8-6 0,0 3 5 0,0-2 3 16,0-4-5-16,0-1-3 0,3-7-4 15,3 1-3-15,-6-6-13 16,0-4-6-16,-6-6 10 16,3-3 4-16</inkml:trace>
  <inkml:trace contextRef="#ctx0" brushRef="#br0" timeOffset="1226.1458">957 10546 332 0,'-6'-8'126'0,"12"6"-98"0,9-4-5 15,-6 4-11-15,3-4 3 16,3 1 7-1,6-3-18 1,-6 0-6-16,8 0 0 0,-2 3-2 0,0 0 0 16,3 2-92-16,-3 1-40 15,6-1 68-15,-7 0 34 16</inkml:trace>
  <inkml:trace contextRef="#ctx0" brushRef="#br0" timeOffset="1814.8413">1347 10549 280 0,'-3'-3'104'0,"3"1"-81"0,0 4 5 0,0-2-4 16,0 0-16-1,0 0-4-15,0 6-3 16,0 2 1-16,0 5-1 0,0 3-1 0,0 0 3 16,0-1-2-16,3 1-1 15,0 0 1-15,3-3 1 16,0-2 1-16,-3 0 1 15,3-4 4-15,0-1 3 16,0-4-2-16,3-2 0 16,-3 0-3-16,3-2-1 0,0-4-1 15,-3-1 0-15,6-1-5 16,-9 2-1-16,3 1-2 16,-4 0 0-16,4 2-2 15,-6 3 1-15,6 5 1 16,0 1 2-16,0-1 1 15,0 3 1-15,3 0 0 16,-6-3 0 0,3 0 4-16,6-2 2 0,-9-3 11 15,3 0 4-15,3-3 0 16,-3 1-1-16,0-4-8 16,3 1-5-16,-9-3-9 15,3 0-1-15,0-2-17 16,3-1-4-16,-6 1-56 15,0 2-25-15,3 2 51 0,3 1 29 16</inkml:trace>
  <inkml:trace contextRef="#ctx0" brushRef="#br0" timeOffset="2128.6037">1618 10605 252 0,'0'5'93'0,"0"-8"-72"0,3 8 7 0,-3-5-2 15,3 8-14 1,0 0-2-16,6-2 3 0,-6-1 1 15,3 0-7 1,0 0 2-16,3-2 4 0,0-3-5 0,0-3 0 0,0 1-4 0,0-3-1 16,-7-1-1-16,1-2 1 15,-3 0-9-15,-3 0-1 16,1-2-5-16,-7 2 0 16,0 3 1-16,0 7 2 15,-3 6 1-15,3 3 2 16,0-1 4-16,6 4 1 15,-6-1 5-15,6 0 2 0,3 0 4 16,3 1 1-16,0-1-5 16,3-3-2-1,3-2-7-15,3-2 0 16,3-4-39-16,0-2-14 16,5-2 26-16,-2-4 15 15</inkml:trace>
  <inkml:trace contextRef="#ctx0" brushRef="#br0" timeOffset="2480.7383">1818 10631 264 0,'0'-3'99'0,"0"6"-77"0,0-3-4 15,0 0-6-15,0 0 2 16,6 3 5-16,-1-1 4 16,4-2 1-16,-3 0-13 0,3 0-4 15,0-2-1-15,0-1-1 16,0-2 0-16,0-1 1 0,-6-2 1 15,0 1-6-15,-3-1 0 16,-3 2-8-16,0 1-3 31,-9 0-8-31,-3 7-1 0,-3 4 1 16,-2 7 3-16,-1 3 7 16,6 0 4-16,-3-1 3 15,6 1 1-15,6 0 2 16,3 0 1-16,6 0-1 15,3 0 1-15,6-3 2 0,6-2 2 16,3-3-6-16,2-3-2 16,4-5-18-1,-6-3-5-15,3-5 12 16,0-2 6-16</inkml:trace>
  <inkml:trace contextRef="#ctx0" brushRef="#br0" timeOffset="2714.9271">2026 10351 260 0,'-6'-11'96'0,"6"11"-75"0,0 3-8 0,0 2-7 15,0 3 3-15,0 5 5 16,0 8 5-16,0 8 3 16,0 8-12-16,0 6 3 0,3-4 1 0,-3-2-5 15,3-2-1-15,-3-3-4 16,3-3-1-16,0-6-6 15,0-1 0-15,3-6-48 16,-6-3-18-16,9-5 35 16</inkml:trace>
  <inkml:trace contextRef="#ctx0" brushRef="#br0" timeOffset="2999.8412">2196 10589 220 0,'0'-11'85'0,"0"3"-66"0,6 3-3 16,-6 5-5-16,0 0-2 15,0 0 5 1,-3 0 5-16,-3 2 3 0,-3 1-11 16,-3 2 0-16,-9 3 0 0,0 0-4 15,3 3-2-15,0-3-5 16,3 2 0-16,1-2 0 15,5 3 0-15,3-3 0 16,3 2 2-16,6-2 3 16,3 3 2-16,3-3 1 15,3 2 2-15,5 1-5 0,1 0-3 0,0-1-59 16,0 1-26-16,0-1 42 16,-3 1 20-16</inkml:trace>
  <inkml:trace contextRef="#ctx0" brushRef="#br0" timeOffset="4228.2738">612 11515 228 0,'0'-11'88'0,"0"16"-69"0,0-10 15 0,0 5 3 16,0 0-10-16,0 0-1 16,0 0-13-16,0 5-3 15,0 9-6-15,3 4 6 0,-3 9 5 16,0 12-3-16,-3 12 1 15,3-1-6-15,0 0-2 16,0-2-7-16,0-6-3 16,0-10-18-16,0-6-5 15,0-5 14-15,3-5 7 16</inkml:trace>
  <inkml:trace contextRef="#ctx0" brushRef="#br0" timeOffset="4428.196">496 11771 340 0,'-6'-18'129'0,"6"15"-100"0,3-2-9 0,6 2-10 0,0 1-10 16,3-4 2 0,0 1 3-16,6 0 2 0,-4-1-3 15,10 1-3-15,-3 0 0 0,0 0-17 16,3-1-6-16,2 1-66 15,-5 2-28 1,9 1 60-16,-9-1 28 0</inkml:trace>
  <inkml:trace contextRef="#ctx0" brushRef="#br0" timeOffset="4708.9628">794 11713 268 0,'-18'19'101'0,"9"-3"-78"0,0 10 6 15,6-10 0-15,3 5-9 16,-6 0-2-16,6 3-4 0,0-3 1 15,6-2-8-15,-3-3 9 0,9-6 4 16,3-5-6-16,6-7-3 16,-1-6-2-16,-2-5-1 15,3-6-4-15,0-2-1 16,-12-6-1-16,3 4-2 16,-12-1-4-16,0 0 0 15,-9 6-5-15,0 4 1 16,-3 6-7-16,-9 8-3 15,3 6-12-15,6 4-4 16,0 3-72 0,4-2-33-16,8-3 72 15</inkml:trace>
  <inkml:trace contextRef="#ctx0" brushRef="#br0" timeOffset="5544.1126">1124 11716 324 0,'-3'-6'123'0,"-6"4"-95"0,6 2-8 16,-6 2-7-16,-3 1-15 16,3 5-1-1,-11 3-1-15,-1 5 2 16,3 5 1-16,0 2 1 0,3 1 0 16,6 3 0-16,3-1 0 15,6-5 2-15,0-2-1 16,6-6-1-16,3-5 7 15,3-8 5-15,6-3-2 16,-6-7 2-16,3-3-5 0,0-3-2 0,-7-5 4 16,-2-6 2-16,3 1 0 15,-3-3 1-15,0-1-6 16,0 1-2-16,-3 3 0 16,-3-1 0-16,0 4 0 15,0 1 2-15,-3 7 1 16,0 1 1-16,0 4-9 15,0 2-1-15,0 8-7 16,3 2 1-16,-6 6-1 16,6 6 1-16,0 4 5 15,6 6 3-15,-6 5 1 16,6 3 2-16,0 0-4 16,3-3 0-16,0-3-15 0,3-5-6 15,-3-2-20-15,6-3-6 16,0-8-57-1,6-8-24-15,-7-8 68 16,4-8 181 15,0-11-14-31,-6 4 2 16,-3 1-49-16,-6 7-27 16,-3 1-17-16,-3 6-8 15,-3 6-4-15,-6 4-5 0,0 9-1 16,0 5-3-16,-3 5 1 0,6 3 3 15,4 0 1 1,-1 2 1-16,6-2 2 16,6-6-6-16,-4-2 1 0,4-5-1 15,6-3 2-15,-3-6-12 16,3-4-6-16,0-6 13 16,0-3 5-16,-3-5 7 15,0-2 2-15,0-3-10 16,-6-3-3-16,3 8 3 15,-6 3 1-15,3 2 6 16,0 6 5-16,3 2-5 16,3 9-2-16,-6 1-6 0,5 7 0 15,4-1 2-15,0 3 1 16,3 2 1 0,-6-4 0-16,3-1-9 15,3-3-4-15,0-4-68 0,-3-4-31 16,6-4 57-16,-7-9 30 15</inkml:trace>
  <inkml:trace contextRef="#ctx0" brushRef="#br0" timeOffset="5747.1741">1535 11705 360 0,'-9'-5'134'0,"9"8"-104"0,9 2-13 0,-9 0-13 15,3 6-3-15,3 2 4 16,0 3 9-16,3 2 5 0,0 3-9 15,-1 1-3-15,1-1-1 0,0 3-3 16,3-8-2 0,0-1-14-16,0-4-4 0,3-3-42 15,0-5-19-15,3-9 41 16,0-4 20-16</inkml:trace>
  <inkml:trace contextRef="#ctx0" brushRef="#br0" timeOffset="5914.4292">1782 11697 304 0,'-9'0'115'0,"6"8"-89"0,-9 13-3 16,6-5-9-1,0 11 7-15,-12 10 6 16,0 8 0-16,4 0-2 16,-7 0-13-16,3 0-5 0,6 2-1 15,-6-2-30-15,6 0-10 0,-3-8 16 16,9-5 9-1</inkml:trace>
  <inkml:trace contextRef="#ctx0" brushRef="#br0" timeOffset="7829.7496">2264 12046 304 0,'0'-5'112'0,"0"3"-87"0,0-1 7 16,3 0-3-16,3-2-5 0,3-6 3 15,6-7-13-15,3-11-3 16,-3-11-7-16,8-8-3 0,4-7 2 15,0-1-13-15,0-7-3 16,-1-3 10-16,-5 0 6 16,-3 5-5-16,0 10-3 15,-9 12 18-15,0 7 10 16,3 6-11-16,-6 15-6 16,0 11-9-16,3 18-3 15,0 17 3-15,0 5 3 16,2 7 1-16,10 11-1 0,-3 6 1 15,3-1-1-15,3-2 0 16,-3-5 2 0,-1-11-1-16,-2-6 2 15,-3-7-4-15,0-8 0 0,-9-5 5 16,-6-9 2 0,-6-7-2-16,-9-6-16 15,-6-5-7-15,-8-2-8 16,-7-6-3-16,-6-5-4 15,-8-1 1-15,-4-4 11 0,0-3 6 16,4 5 29-16,2 0 14 16,7 6 11-16,5 2 4 15,6 3-14-15,3 2-6 16,12 0-9-16,9 1-10 16,18-3-6-1,12-1-2-15,18 4 3 16,8-1-1-16,10-2-1 15,8 0-6-15,7 2-4 16,2 3 12-16,1 0 5 16,-10 3-9-16,-8 2-5 15,-13 3 5-15,-11 0 2 16,-9 3 15-16,-9 2 5 16,-12 3 5-16,-12 5 4 15,-15 6-7-15,-15 7-3 0,-18 9-8 16,-11 7-3-16,-6 0-7 15,2 1 0-15,4-3-34 16,-1-3-16-16,7 0 28 16,8-3 12-16</inkml:trace>
  <inkml:trace contextRef="#ctx0" brushRef="#br0" timeOffset="8978.6138">338 12904 240 0,'0'10'90'0,"0"-2"-70"0,0 11 6 0,0-9-1 16,0 6-7-16,0 3 1 16,0-1 1-16,0-2 2 15,0-3-12-15,0 1-1 0,0-4 1 16,0-2-2-16,0-3 3 15,-6-7 3 1,6-6-10-16,0-5-2 16,6-6-2-16,-3 1 0 15,6-1-5-15,0 1 1 16,-3 2 2-16,9 2 1 16,-6 4-2-16,3 5 2 15,0 2 1-15,0 6 2 16,2 4 12-16,-8 7 6 15,0 2-15-15,-3 2-4 16,3 1-7-16,-6-1 1 16,-6 1 5-16,6-3 4 0,-3-3-52 15,3-3-22-15,0-4 35 16,0-6 17-16</inkml:trace>
  <inkml:trace contextRef="#ctx0" brushRef="#br0" timeOffset="9349.3149">561 12954 356 0,'0'-3'132'0,"0"3"-103"0,6 6-10 0,0-4-11 15,3 4-10-15,-6-1 0 16,6 3 11-16,3-3 3 16,0 0-5-16,-3-2 0 0,6 0 3 15,-9-6-2-15,3 0 1 16,0-2-8-16,0-3-2 15,-1 0-3-15,-5 0 0 0,3 0 0 16,-6-2 0 0,-6-1 0-16,3 3 0 15,-5 0-11-15,-10 6-2 0,3 2 6 16,-3 5 5-16,-3 3 7 16,3 2 4-1,6 4 2-15,0 2 3 16,4-1 4-16,8 4 3 0,0 0-5 15,8 2-2-15,7-3-8 16,6 1-3-16,6-6-16 16,-3-5-4-16,3-5-90 15,2-9-42-15,4-2 79 16,-3-5 37-16</inkml:trace>
  <inkml:trace contextRef="#ctx0" brushRef="#br0" timeOffset="9521.0435">901 12920 356 0,'-15'-6'134'0,"15"9"-104"0,-6 2-4 16,3 1-10-16,-3 4-12 15,0 6-3-15,-3 5 0 16,-6 0 1-16,3 1-1 16,0-1-7-16,4-3-4 0,-1-2-82 15,3-3-39-15,-3-5 67 0,3-8 32 16</inkml:trace>
  <inkml:trace contextRef="#ctx0" brushRef="#br0" timeOffset="9708.6539">755 12925 336 0,'0'-3'126'0,"3"3"-98"0,3 6-12 0,0-4-11 15,3 6-5 1,0 3 4-16,0 2 16 0,3 5 7 15,-1 4-13-15,4 1-10 0,-3 1-6 16,6-3-10-16,-6-2-3 16,6-3-47-16,-3-6-22 15,3-10 44-15,-7-5 20 16</inkml:trace>
  <inkml:trace contextRef="#ctx0" brushRef="#br0" timeOffset="9932.0797">1067 12681 344 0,'-8'-7'129'0,"8"7"-100"0,3 10-15 15,-3-2-12-15,0 8-2 16,0 5 5-16,0 8 9 16,0 8 3-16,0 0-8 15,0 0-10-15,0 3-2 0,0 0 3 16,5-3 4-16,-5-3-50 15,0-5-20-15,0-8 32 16,0-7 17-16</inkml:trace>
  <inkml:trace contextRef="#ctx0" brushRef="#br0" timeOffset="10116.1266">928 12867 356 0,'-12'-8'134'0,"18"8"-104"0,8 2-8 0,-8-2-10 16,9-2 6-16,0-1 9 16,9 0-10-16,3-4-4 15,3 1-8-15,-1 1-41 0,1 2-18 16,0 1 27 0,0-1 13-16</inkml:trace>
  <inkml:trace contextRef="#ctx0" brushRef="#br0" timeOffset="10722.2469">1425 12891 252 0,'-6'18'96'0,"3"-2"-75"0,0 8 12 0,3-14 2 15,0 6-15-15,0-3-3 16,3 6-6-16,0-3 0 16,0 0-6-16,3-6-1 0,0-2 0 15,-3-3 0-15,3-5 2 16,-1-2-3-16,1-3 0 16,3-3-6-16,-6-3 0 0,3 0-1 15,0 4 2-15,0-1-4 16,3 2 0-16,-9 4-2 15,12 4 0-15,-9 6 5 16,3 3 3-16,3-1 1 16,3 1-1-16,-3-3 7 15,-3 0 3-15,3-6 6 16,0-2 2 0,-1-2-9-16,1-6-3 15,0-3 7-15,3 1 6 0,-9-3-8 16,3-3-1-16,-3 0-8 15,0 0-4-15,-3 0-13 16,0 3-5-16,0 0-93 16,-3 5-40-16,0 2 78 15,3 6 38-15</inkml:trace>
  <inkml:trace contextRef="#ctx0" brushRef="#br0" timeOffset="11043.0121">1669 12946 240 0,'3'5'90'0,"0"-2"-70"0,3 2 15 0,0-2 0 16,3 0-12-16,-7-1-3 31,7 1 0-31,0-3 1 16,0 0-11-16,3-3 12 0,0-2 7 16,-3-3-17-16,0 0-6 15,0-3-23-15,-3 1-6 0,0-6 0 16,-12 3 3-16,0 0 7 15,0 2 4 1,-3 3 2-16,-3 8 5 0,0 5-1 16,0 6 1-16,3 2 8 0,0 3 6 15,-2 3 18-15,5-1 8 16,3 1-17-16,3-1-7 16,3 1-14-1,3-1-2-15,5-2-33 0,-2-3-14 16,3-5 22-16,6-5 14 15</inkml:trace>
  <inkml:trace contextRef="#ctx0" brushRef="#br0" timeOffset="11386.6547">1889 12930 324 0,'3'3'121'0,"0"-6"-95"0,3 8-8 16,-6-5-11-16,9 0 2 15,0 0 3-15,0 0 6 16,3-2 3-16,-3-1-11 16,2 1-6-16,-2-4-2 0,-6 1-9 15,3 0-3-15,-6-1-5 16,-3 1-2-16,-3 0-10 16,-9 5-5-16,1 0-3 15,-7 5-1-15,0 3 9 16,0 3 3-16,3 2 28 15,3 0 11-15,3 3 13 16,6 2 8-16,4 1-6 16,4 0-1-16,10-1-12 0,-3-2-5 15,12-3-12-15,0-2-2 16,0-6-42-16,3-2-18 16,2-6 32-16,-5-5 14 15</inkml:trace>
  <inkml:trace contextRef="#ctx0" brushRef="#br0" timeOffset="11620.9728">2074 12705 232 0,'-3'27'88'0,"3"-9"-69"0,0 25 24 0,0-22 7 15,0 8-11-15,0 3 0 16,0 2-16-16,3 3-6 0,0 0-10 16,2-2-5-16,4-1-1 0,-6-5-12 15,3-3-3-15,0-4-68 16,0-6-28-16,-6-6 56 16,0-5 29-16</inkml:trace>
  <inkml:trace contextRef="#ctx0" brushRef="#br0" timeOffset="11959.0803">2279 12851 304 0,'-6'8'112'0,"-3"-6"-87"0,-9 12 4 0,15-9-2 16,-15 3-12-16,0 0 0 15,4 2-9-15,-7 1-2 16,6-3-2-16,0 0 1 16,6 0 2-16,3-3 2 0,6 3 1 15,3-3 2-15,9 3 1 16,0 0-3-16,9 0 0 15,3 3-5-15,2-1 0 16,1 1-8-16,-3-1-4 16,0 1 5-16,-9 0 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26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13550 14425 160 0,'-22'4'63'0,"18"0"-34"0,-5-4-10 0,5 4 23 15,0-4-3-15,-1 0-1 16,1 0-10-16,0 0-3 15,4 0-14-15,-5 3 0 0,5-3 2 16,0 0-5-16,9 0 0 0,8 0 0 16,5 0 0-16,16 0 0 15,10-3 0-15,17 3 0 16,12 0 0-16,22 0-4 16,18 0-3-16,12 0 0 15,13 0-1-15,13 3 0 16,0-3 0-16,0 0 2 15,5 0 3-15,4 0 0 16,-5 0 0-16,-8 0-3 16,0 0-2-16,-9 0 1 15,-13 4-1-15,-13-4-3 16,-12 4 0-16,-9 0 8 16,-18-4 6-16,-12 0-1 15,-14 0 2-15,-7 4-5 0,-10-4-2 16,-12 0 2-16,-5 0 2 15,-4 0-2-15,-9-4 1 16,-13 0-7-16,-12 0-1 16,-9 0 0-16,-5 1 0 15,-8-5-3-15,-17 4 2 16,-13-4-1-16,-14 1 0 16,-16 3 2-16,-18-4 0 15,-12 1 0-15,-9 3 0 16,-9 0 0-16,4 0 0 15,-8 0 0-15,0 1 2 16,-9 3-1-16,5 0-1 16,12 3-2-16,5-3 1 0,22 0 3 15,12 4 1-15,9 4-4 16,17 0 1-16,9-1 0 16,17-3 0-16,8 0 0 15,14 0 0-15,4 3-5 16,8 1 1-16,0-4 2 15,5 0 1-15,0 3-6 16,0 1-3-16,4 0 3 16,0-1 2-16,4-3-2 15,1 4 0-15,3-4-3 16,1-1 1-16,4 5 3 16,0-8 3-16,13 4 0 0,8 0 1 15,14-4 4-15,12 0 1 16,22 0-4-1,22 0-1-15,21-4 1 0,26 0 2 16,34 4-2-16,18-4 0 16,4 0 1-16,12 4 2 15,1 0-3-15,-9 0 0 16,-4 0 1-16,-4 4 2 16,-18 0-1-16,-12-4 2 15,-14 0-4-15,-21 12 0 16,-17-12 1-16,-22 0 0 15,-21 0-33-15,-18-4-15 16</inkml:trace>
  <inkml:trace contextRef="#ctx0" brushRef="#br0" timeOffset="1">4828 16792 176 0,'-25'-30'68'0,"20"30"-36"0,1 0-13 0,4 0 23 15,0 0-6-15,0 0 2 16,9 0-16-16,8 3-5 0,17 1-10 16,18 0-1-16,17-4 4 0,30 0-4 15,13 0-1-15,26 0 0 16,8-4 1-16,22 0-1 16,5 1 0-16,3-5-1 15,14 0 0-15,-13 4-5 16,-5-3 1-16,-8-1 0 15,-5 0 0-15,-17 5-3 16,-25 3 2-16,-18 0 3 16,-22 0 1-16,-16 0 1 15,-18 0 0-15,-22 0 2 16,-25 3-3 0,-30 1 0-16,-27 8-1 15,-21-1-2-15,-12 1-2 0,-31 7 1 16,-18 4-1-1,-12 4 0-15,-13-4 0 0,-13 0 0 16,5 0 2-16,16-8 0 16,5-7-3-16,17-1 2 15,22-7 3-15,25 0 1 16,22 0-4-16,26-4-1 16,35-3-2-16,29-5 3 15,35-3-2-15,39-4-1 16,47 0-13-16,44-1-6 15,29 17-112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3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6848 13039 156 0,'0'-6'60'0,"0"6"-32"0,0-2-20 16,0 2 18-16,0 0-4 16,0 0-1-16,0 0-7 15,0 0-1-15,0 0-8 16,0 0-1-16,0 0 2 0,3 2 1 16,0 4 1-16,0 4 0 15,-3 9 0-15,0 13 2 16,0-1 4-16,-3 4-4 15,0-1 2-15,3 0-9 16,0-2-2-16,0 0 1 0,0-6 3 16,0-2-2-16,-3-5 0 15,3-3-1-15,0-3-2 16,-3-3 3-16,0 1 2 16,0-3-2-16,3-3 0 15,-3 1 3-15,3-4 3 16,0 1 2-16,-3-3 1 15,3 0-6-15,0 0-4 16,0-3 1-16,0-2 2 16,0 0-2-16,0-9 0 15,0 1-3-15,3 0-3 16,0 0 2-16,0-1 2 16,0 1-2-16,3 3 0 15,0-1-1-15,9 0 0 0,0 1 2 16,0 2 0-16,2 3-3 15,1 2 0-15,0 6-3 16,3 5 1-16,-3 0 3 16,3 2 1-16,-6 6 1 15,-4 0 0-15,1 0 0 16,0-3 2-16,-9 0 1 16,-3-2 3-16,0-1-1 15,-3 1 0-15,0-3-1 16,-3 0 2-16,-6-3-3 0,-2-2-2 15,-4-3-3-15,-9 0-1 16,3-3-12-16,3 0-5 16,0 1-14-16,7-1-6 15,2 1 17-15,0 2 8 16,6 0-17-16,3 0-8 16,9-3-19-1,6-2-46-15,5-1 20 16</inkml:trace>
  <inkml:trace contextRef="#ctx0" brushRef="#br0" timeOffset="1">7214 13314 140 0,'-6'0'55'0,"3"2"-30"0,0-2-12 15,0 3 19-15,0 2-5 16,-3 1-1-16,0 2-12 16,0 5-6-16,0 3-5 15,3 0 0-15,0 0 0 0,0-1-4 16,3 1-1-16,3 0 3 15,3-3 1-15,3 1 6 0,6-6 3 16,0-3-2-16,3-5 2 16,0-3 0-16,-3-2 1 15,3-3-2-15,-4-3-1 16,-2 1-1-16,-9-3 2 16,-3-3 1-16,-3 0 1 15,-3 0-4-15,-3 3 0 16,1 2-5-16,-4 3-2 15,0 3-5-15,0 0 0 16,3-1-9-16,0 4-4 16,3-1-18-16,3 0-5 15,3 1-12-15,6 2-3 16,3-3-34-16</inkml:trace>
  <inkml:trace contextRef="#ctx0" brushRef="#br0" timeOffset="2">7411 13287 200 0,'0'6'74'0,"5"-6"-40"0,-10 2-33 16,2 1 16-16,-3 2-7 15,-3 3 2-15,-6 3-7 16,0 7-3-16,3 1-1 16,3-1-1-16,3 1 2 0,9-1-6 15,3 1 1-15,6-3 5 16,6-3 4-16,3-2 5 15,2-6 4-15,1-5-4 0,0-5-1 16,-3-3 0-16,3 0 1 16,-6-6 1-16,-9-4 2 15,-4 2-1-15,-8-2 0 16,-5-1-3-16,-1 1-1 16,-3 2-5-16,-3 2-3 15,3 4-7-15,-3 2-1 16,6 0-8-16,0 3-3 15,0-1-23-15,6 4-9 16,3-4-12-16,3 1-3 16,9-3-18-1</inkml:trace>
  <inkml:trace contextRef="#ctx0" brushRef="#br0" timeOffset="3">7604 13078 196 0,'0'-2'74'0,"3"4"-40"0,0 1-33 16,0 2 14-16,0 3 3 16,0 11 6-16,0 7-4 15,0 6 0-15,0 2-11 16,0 11-1-16,-3-5-1 0,0-6-3 16,0 1-1-16,3-3-1 15,0-6-2-15,3-2-2 16,0-6-1-16,3-4-60 15,0-9-25-15,-1-2-13 16</inkml:trace>
  <inkml:trace contextRef="#ctx0" brushRef="#br0" timeOffset="4">7741 13380 220 0,'0'-3'82'0,"3"6"-44"0,6-16-44 0,-3 18 14 15,3-2 6-15,6-1 6 16,-1-4-8-16,4-1-4 16,-6 0 3-1,6 1-6-15,3-4 0 16,-3-1-1-16,-6-1 2 16,0-3-3-16,-9 0 0 0,0 1 3 15,-9 2 3 1,-3 0-2-16,-6 3-2 0,-6 2-2 15,0 3 0-15,0 5-4 16,0 3-2 0,1 0 2-16,5 3 0 0,3 7-2 15,3-2 2-15,3 0-1 16,6 0 0-16,6 0 2 16,3 0 2-16,12-3-3 15,2 0-2-15,1-2-29 16,3-6-12-16,3-2-70 15</inkml:trace>
  <inkml:trace contextRef="#ctx0" brushRef="#br0" timeOffset="5">8131 13274 252 0,'-21'-10'96'0,"15"10"-52"0,-9 0-40 0,9 2 21 16,0 1-14-16,-6 5-3 15,-5 2-5-15,2 4 0 16,-3 1-2-16,3 4-3 0,3 0 1 16,6 2-1-16,3-3-2 15,6-2 0-15,6 0 0 16,3-3 5-16,0-2 1 16,0-6 0-16,3-5-2 15,-1-3 1-15,-2 1 1 16,0-4-1-16,-3-4 2 0,-3-1 2 15,-3-2 2-15,0 0-1 16,-3 2 1-16,0 3-4 16,0 3 0-16,0 2-3 15,0 6-3-15,0 2-1 16,-3 6 0-16,3 0 0 16,0-1 3-16,3 1 0 15,3-1 3-15,0-2-10 16,3 0-2-16,0-3-35 15,3-2-13-15,3-6-49 16</inkml:trace>
  <inkml:trace contextRef="#ctx0" brushRef="#br0" timeOffset="6">8277 13322 184 0,'-15'0'71'0,"30"0"-38"0,-6 2-36 0,-6 4 11 16,0 2 9-16,3 2 8 15,-3 3 1-15,-1 1-1 16,1-1-13-16,0-2-3 0,0-1-2 16,0-2-1-16,-3 0 1 15,0-3 7-15,0-5 5 16,3 0-5-16,3-2-1 16,0-4-7-16,3-4-2 15,3-6-2-15,0-3-2 16,6 1-2-16,3 2-1 0,3 5-3 15,-4 6 1-15,1 5 5 16,0 5 2-16,-3 6 0 16,0 5-2-16,-3 0 3 15,-3 0 2-15,-1-1 0 16,-2 1 0-16,3 0-28 16,0 0-11-16,0-5-98 15</inkml:trace>
  <inkml:trace contextRef="#ctx0" brushRef="#br0" timeOffset="7">8795 13454 220 0,'-15'0'82'0,"15"0"-44"0,-3 0-38 15,3 0 16-15,0 0-7 16,6 0 2-16,0-3 3 16,6 1 3-16,5-4-9 15,7-1 2-15,6-9 3 0,9 0-3 0,5-3 0 16,10 1-4-16,5-1 1 16,1 3 0-16,11 0 1 15,4 3-7-15,5 0 0 16,7 8-1-16,-4 2 2 15,-3 8 1-15,1 3 3 16,-4 8-1-16,-3 3 2 16,1 2 0-16,-10 3 1 15,-8 2 2-15,-10 1 4 16,-8-4-2-16,3-1 3 16,-12-4-4-16,-7-2-1 15,-2-5-4-15,-6-1-1 16,-6-2-3-16,0-3-2 0,-3-2-30 15,0-6-13-15,0-2-55 16,6-3-23-16</inkml:trace>
  <inkml:trace contextRef="#ctx0" brushRef="#br0" timeOffset="8">10334 13367 160 0,'-3'-19'63'0,"3"19"-34"0,0-2-12 0,0 2 22 16,0-3-9-16,0 0 0 16,0 1-6-16,0 2-3 15,0 0-11-15,0 0-4 0,0 5 0 16,0 6-8-16,0 2 0 15,0 0 0-15,-3 3 3 16,0 5 2-16,3 3 3 16,0 2-3-16,0-2-2 15,0 0 4-15,0 2 1 16,0 1 2-16,0-3 0 16,0-3-4-16,0-5-1 15,0-3-1-15,-3 0-2 16,3-5 3-16,-3-3 2 0,0 1 7 15,-3-6 2-15,-3-3-3 16,-3-5-1-16,0 0 0 16,-6-2 4-16,-3 2-6 15,0 0-2-15,4 2-8 16,-4 4-1-16,0 4 1 16,0 1 1-16,6 8-39 15,6-1-15-15,9 1-90 16</inkml:trace>
  <inkml:trace contextRef="#ctx0" brushRef="#br0" timeOffset="9">8711 13544 168 0,'-9'-3'66'0,"15"6"-36"0,-9-6-22 0,3 3 16 16,0 0-3-16,0 0-1 15</inkml:trace>
  <inkml:trace contextRef="#ctx0" brushRef="#br0" timeOffset="10">8711 13541 355 0,'12'0'13'0,"0"-2"-3"0,3-1-6 16,3-2-3-1,3 0 2-15,2-1 2 16,1 1 0-16,3 0 0 0,0-1-1 15,0-2 2-15,2 3-3 16,4 0 0-16,0 2-1 16,0 1 1-16,-1 2-2 15,1 2-1-15,0 3-2 16,0 3-1-16,-4 0 4 16,1 3 1-16,0 0 2 15,0-1 2-15,-4 1-3 16,-2 2 0-16,0 3-1 15,-3 5 1-15,0-3-2 16,0 1 2-16,-4 0 0 0,1-1 1 16,-3 3 0-16,0-2 0 15,0-1-2-15,0 6-2 16,0-3 5-16,0-2 1 16,-3-1-2-16,-1-2-3 15,1 3 2-15,-3 2 0 16,0 0-1-16,0 3 1 15,3 2-2-15,-9-2 2 16,0 0 0-16,0 2 1 16,3 1-2-16,-3-1 1 15,0 3-2-15,0 0-1 16,0 1 3-16,0-4 2 16,3-5-2-16,-3 0 0 15,3 1 1-15,0 4 0 0,3 6-2 16,-1 2 1-16,7 6-4 15,0 0 0-15,0-3 1 16,0-3 0-16,3-2 2 16,0-3 3-16,0 0-4 15,-1 3-3-15,-2-6 3 16,0-2 3-16,0-3-6 16,0 0 0-16,0 0 2 15,0-2 4-15,-3-3-3 16,0 0-3-16,-3-3 3 15,-1-2 3-15,-2-4-3 16,0 1-3-16,-3-5-17 0,-3-3-5 16,0 0-34-16,0 0-15 15,0 5-48 1</inkml:trace>
  <inkml:trace contextRef="#ctx0" brushRef="#br0" timeOffset="11">9967 14674 212 0,'-3'-3'82'0,"3"8"-44"0,0-5-42 15,0 0 13-15,3 11 1 16,0 2 6-16,0 0 1 16,0 3 1-16,0 3-9 15,0 2-1-15,0 3 2 0,0 0-6 16,0-3-2-16,0-3-1 16,0-2 1-16,0-3 1 15,0-2 1-15,0-3-2 16,-3 0 1-16,0-3-2 15,-3-2 2-15,-3-3 0 16,-3 0 1-16,-3-5 0 16,-3-1 0-16,1-2 4 15,-1 0 5-15,-3-2 4 16,-3 2 2-16,0 0-4 16,0 0-1-16,3 3-11 0,4-1-3 15,2 4-6-15,3-1 1 16,3 0-26-16,3 3-9 15,3 0-57-15,3 6-23 16,-3-6 19 0</inkml:trace>
  <inkml:trace contextRef="#ctx0" brushRef="#br0" timeOffset="12">6702 18344 152 0,'-3'-6'57'0,"3"12"-30"0,0-1-27 0,0-2 10 0,0 10 2 15,0 0 5-15,0 5-5 16,0 1-2-16,0 2-5 16,0-2 1-16,0 7 3 0,0-7-5 15,0-1 0-15,0-5 2 16,0-5 3-16,0 0 7 16,0-2 2-16,0-12 4 15,0-2-12 1,0-5-3-16,3 0-5 15,3-6-2-15,3-2 1 16,0 3 1-16,0-1-1 16,0 3-1-16,3 3-2 15,0 2-1-15,-1 9 2 0,1 2 0 16,0 2 1-16,0 12 0 16,0-1-5-16,-3 0 1 15,0 0 6-15,-3 6 4 16,0-1-3-16,0 4-2 15,-3-9 2 1,0 0-31-16,3 0-13 16,0-7-142-1,9-12 90 1</inkml:trace>
  <inkml:trace contextRef="#ctx0" brushRef="#br0" timeOffset="13">7006 18370 192 0,'0'5'71'0,"0"-2"-38"0,-9 13-39 15,9-8 12-15,0 10-4 16,0-2 1-16,3 8 1 16,6-3 0-16,-3 6-2 15,3-9-2-15,-1-5 1 0,4 1 1 16,0-6 1-16,3-3 1 15,-3-5 2-15,0-5-1 16,-3-9 0-16,0 1-3 16,-3 0-2-16,0 0 1 0,-3-6-1 15,0 6-3-15,-3 0 2 16,0-1 5-16,0 6 5 16,0 3-5-16,0 5-2 15,0 0-4-15,0 5-1 16,3 9 2-16,0-6 2 15,0 10 0-15,3 1-1 16,0 2 1-16,0-8-1 16,2 0-25-16,1 1-8 15,0-9-56 1</inkml:trace>
  <inkml:trace contextRef="#ctx0" brushRef="#br0" timeOffset="14">7262 18378 184 0,'0'5'68'0,"3"1"-36"0,0 12-40 16,0-10 12-16,0 5 2 16,-3 0 4-16,3 1-1 15,0-1 2-15,0 0-6 16,-3 0-3-16,3-2-1 0,-3-3-1 15,0-3 2-15,0-2 1 16,0-6 1 0,0-2-2-16,0-3-2 15,2-3 1-15,1-2-4 16,0 5 0-16,3-2 4 16,0-4 1-16,3 12-5 0,-3-4 0 15,3 6 1-15,0 0 1 16,-3 8 3-16,6 3 3 15,-3-3-4-15,0 5-1 16,-3-8 0-16,0 3 2 16,-3-2-1-16,3-6-1 15,0 0 1-15,0-6 1 16,-1-2-8-16,1-2-3 16,0 2 5-16,3-5 1 15,0 5 0-15,-3 2 0 16,0 1 2-16,3 10 2 15,-3 3-2-15,3 3 0 0,-3-3 3 16,0 5 3-16,-3 6 0 16,3-6 2-16,-3 5-4 15,0-4 0-15,-3-6-10 16,3 0-3-16,0-3-28 16,-3-5-13-16,3 0-24 15</inkml:trace>
  <inkml:trace contextRef="#ctx0" brushRef="#br0" timeOffset="15">7592 18232 192 0,'0'-5'74'0,"3"10"-40"0,0 3-38 15,0-2 13-15,0 7 1 0,0 8 4 16,3-2-1-16,-3 7 2 15,0 1-8-15,3 4-4 0,-3-4-2 16,0-9-1-16,0 3 2 16,0-2-1-16,-3-6-1 15,0 0 3-15,0-7 2 16,0 2-2-16,0-16 0 16,0 2-1-1,0-7 1-15,3 5 0 16,3-5-4-16,0 0-1 15,3 2-4-15,2 3 1 0,4 3 3 16,0 10 3-16,0 3 0 16,-3 3 2-16,0-3 2 15,-3 10 4-15,-6 3-2 16,-3-2-2-16,0 2 0 16,-6-8-1-16,0 1-2 15,-3-4 1-15,-3-2-18 16,-3-8-4-16,0 5-13 15,3-5-3-15,1-5-16 16,2-3-8-16,0-10-15 16</inkml:trace>
  <inkml:trace contextRef="#ctx0" brushRef="#br0" timeOffset="16">7750 18441 176 0,'21'8'66'0,"0"3"-36"0,5 2-26 15,-14-10 13-15,0 2-2 0,6 0 1 16,0-5-6-16,0 0-4 16,0 0-3-16,-1-5 4 0,1-3 3 15,-3-2-1-15,-9-4 0 16,-3 6-5-16,-3-5-3 16,-3 5 0-16,-6-2 1 15,0 2-1-15,-6 2-1 16,0 4 5-16,-5 2 4 0,2 2-5 15,0 12 0 1,3-1-2-16,3 0 1 0,3 0-2 16,6 6-1-16,9-1 1 15,3 4 1-15,3-4-3 16,6-5 0-16,0 1-8 16,0-9-2-16,5-2-21 15,1-11-6-15,-3-6-21 16,-3 1-47-1,-3 0 15-15</inkml:trace>
  <inkml:trace contextRef="#ctx0" brushRef="#br0" timeOffset="17">8050 18423 184 0,'-2'0'68'0,"2"0"-36"0,2 5-40 16,-2 1 12-16,3 1 9 0,0 1 6 16,3 6-3-16,0 9-1 15,0-1-9 1,-3-4-2-16,0-5 0 0,0 1 9 0,0-1 3 15,-3-5 4-15,0-3 2 16,0-5-1-16,0-8-1 16,0-10-8-16,3-1-5 15,3-2-4-15,0 2-3 16,6-2 1-16,3-3 1 16,6 3-6-16,3 3 1 15,2 4-10-15,1 7-2 16,0 1-67-16,6 1-30 15,-7 5 8 1</inkml:trace>
  <inkml:trace contextRef="#ctx0" brushRef="#br0" timeOffset="18">8530 18455 160 0,'0'0'60'0,"3"5"-32"0,6-2-35 16,-3-3 10-16,5 5 3 15,7-5 4-15,3 0 1 16,6 0 1-16,6 0-6 16,5 0-4-16,4 0 1 0,6-5 2 15,-4-3 4-15,4-6 0 0,3 1 2 16,-4-5-6-16,4-3-1 15,-4-3 2-15,-5-3 3 16,-3-7 5-16,-3-3 3 16,-7-5-5-16,-2-3 1 15,-6-6-4-15,3 4 0 16,-6 2-1-16,-4-6 0 16,-8-2-2-16,-3 8 1 15,-3-2 0-15,3-3 3 16,6 2-3-16,-3 0-2 15,0-2-2-15,6 5 0 16,-3 0 0-16,0 3 3 16,0-1-3-16,3 4-2 0,3-1 2 15,3-8 0-15,2 3-4 16,4 0-1 0,0 8 1-16,0 0 0 0,0 3 1 15,2 5 0-15,1 2 0 16,-3 4 0-16,-6 9 0 15,-3 1 2-15,-3 0 1 16,-3 5 1-16,-3 0-2 16,-1 3 1-16,-2-1-2 15,0 1-1-15,-3 3-2 16,0-4 1-16,0 6 1 16,0-2 2-16,0-1-10 15,-3 3-4-15,-2-3 1 16,-1 3 4-16,-3 0 4 0,-3 3 2 15,-3 0 1-15,3-1 0 16,-3-2-3-16,3 6 2 16,0-4 1-16,3-2 2 15,3 0-3-15,9-2-2 16,6-4 2 0,9-2 0-16,3-2 1 15,3-3-3-15,0-1 2 16,-4 1 1-16,1 8 0 15,-3-3 2-15,-3 8 1 16,-3 10-1-16,0-2-2 16,-9 0 3-16,3 6 2 15,-3 4-4-15,-3-5-1 0,0 8-24 16,3-2-10-16,-3-1-77 16,9 1-48-1,-9-3 69-15</inkml:trace>
  <inkml:trace contextRef="#ctx0" brushRef="#br0" timeOffset="19">8551 18481 108 0,'-3'-5'41'0,"3"5"-22"0,-3 0-20 0,3 0 9 16,0 0 8-16,0 0 7 15,0 0-1-15,0 0-1 16,0 0-14-16,0 0-6 16,0 0-1-16,6 0-1 0,-1 5 1 15,4-5 4-15,6 5 2 16,0-5-2-16,0 3-1 15,3 2 3-15,3 1 1 16,6 2-1-16,2-3-1 16,1 0-3-16,3-2-2 15,3 2 7-15,-1 3 5 0,4-8-4 16,3 0-2-16,2 0 3 16,1 0 2-16,6 0-6 15,-1 0-1-15,1-3 0 16,2-2 0-16,-2 0 0 15,-3-3 0-15,-1 3 2 16,4-3 3-16,-10-3-4 16,7 3-1-16,-3-5-2 15,-4-6 1-15,-2 4 2 16,-3-4 4-16,0 0-4 16,-4 6-3-16,-2 0-1 15,-6-5-1-15,-3 4 0 16,-3-7 0-16,-4 3 2 15,1 4 3-15,-3-4 0 16,0 2 0-16,0-3-3 0,0 1-2 16,0 5 1-16,-3-1-1 15,0 1-3-15,0 5 2 16,-3-2-1-16,0 7 0 16,-3-2 2-16,-1-1 2 15,1 4-3-15,0-3 0 16,0 5 1-16,0-6 2 15,0-2-1-15,0 3-1 16,0 2 1-16,0-2 1 16,0-3-3-16,0 6-2 15,0-6 4-15,-3 2 1 16,0 6 0-16,0-8-2 0,-3 8 3 16,0-5 0-16,-3 5-1 15,-3 0-2-15,-3 5 1 16,-2 3 1-16,-1 6 1 15,-3-4 1-15,-3-2-2 16,3 3-2-16,0-3 1 16,3-1-1-16,4 4 0 15,2-8 0-15,0 2 0 16,3 0 2-16,3-5-6 16,3 0 1-16,3-5 1 15,6 5 3-15,3-5 0 16,-1-3 2-16,4 0-4 15,0-3 0-15,0-2 1 16,0 0 0-16,0 8 0 16,0-3 0-16,0 13 0 0,-3 3 0 15,-1 2 0-15,1 4 2 16,-3-1 1-16,0 3 3 16,-3-3-5-16,0 5-1 15,0-4 2-15,-3-1-1 16,0 0-1-1,3 6-43-15,0-11-21 16,6 2-59 0</inkml:trace>
  <inkml:trace contextRef="#ctx0" brushRef="#br0" timeOffset="20">15840 17933 164 0,'0'-7'63'0,"0"7"-34"0,0 0-14 16,0 0 20-16,0 0-6 16,0 0 0-16,-3 7-12 15,0 7-3-15,-3 4-8 16,0 9-2-16,-3 10 2 0,-3-3 1 16,-2 6 3-16,-1-1-5 15,3 1-3-15,0-8-1 16,3-6-1-16,3 1 2 15,0-9 1-15,3-4 1 16,-3-1 2-16,3-8-1 0,0 3 0 16,0-3-1-16,0-5 2 15,3 0-3-15,0 0-2 16,0 0 0 0,0-13-1-16,3-5-3 0,6-1 2 15,3-7 1-15,0-1 0 16,0-2 2-16,-3-8 1 15,0-3-4-15,0 3-1 16,0 3 3-16,-1 7 1 16,-2 1 2-16,0 2 0 15,0 11-2-15,0 0 1 0,0 5-2 16,3 2-1-16,0 6 5 16,3 11 1-16,0 5 0 15,3 24 1-15,0-3-4 16,-3 2 0-16,-1 6-1 15,7-5 1-15,3 0-2 16,-3-9 2-16,-3-4-2 16,-3-1 2-16,-3-7-4 15,0-6 0-15,0 0-15 16,-6-5-4-16,-3-8-21 16,-6 0-9-16,-9-2-37 15,0-9-55 1,-3-10 41-16</inkml:trace>
  <inkml:trace contextRef="#ctx0" brushRef="#br0" timeOffset="21">15769 18201 272 0,'-18'0'101'0,"18"-3"-54"0,0 3-46 0,0 0 24 16,9-5-13-1,3-1-3-15,3 1-1 16,2-3-5-16,7 3-4 0,3 5-2 15,6 0-20-15,5 0-8 16,1 0-92 0</inkml:trace>
  <inkml:trace contextRef="#ctx0" brushRef="#br0" timeOffset="22">16206 17926 260 0,'-6'5'99'0,"6"-3"-54"0,-12 17-50 15,9-11 15-15,3 10-2 16,0 14 3-16,0 3-4 15,-3 4-2-15,3-2-2 16,0 3-3-16,0 0 1 0,0-9-1 16,0-4 2-16,0-6-6 0,0-2 1 15,-3-6-28-15,3 0-11 16,-3-8-19-16,3-5-5 16</inkml:trace>
  <inkml:trace contextRef="#ctx0" brushRef="#br0" timeOffset="23">16168 17952 220 0,'0'-13'82'0,"-3"13"-44"0,6 0-33 16,-3 0 19-16,8 0-6 15,-2 8-1-15,3-3-3 16,3 8 1-16,0 0-8 15,3 19-2-15,0-5-1 0,3 4 0 16,0-1 0-16,0-7-5 16,-1 4-1-16,1-1 3 15,-3-7 1-15,0-6 2 16,3-5 0 0,-3 3 0-16,-3-9 6 15,-3-2 4-15,5 0-1 16,1-2 0-16,-3-12-5 15,-3-4-3-15,0-1-2 16,-3-7 0-16,0-1-2 16,-3-4-1-16,0 4 1 0,0 1 1 15,0 4-3-15,-3 4 0 16,0-1-6-16,0 12 0 16,0-4-35-16,0 8-14 15,0 3-29-15,0 0-11 16,6 3 2-1</inkml:trace>
  <inkml:trace contextRef="#ctx0" brushRef="#br0" timeOffset="24">16587 17947 212 0,'-3'0'79'0,"6"10"-42"0,-3 6-39 0,3-3 14 0,0 3 7 16,0 11 5-16,0-1-6 16,0 1 0-16,0-1-11 15,0 1-4-15,-3-1-2 0,3 0-4 16,-3-2 2-16,3-8-37 16,-3-3-14-16,3-7-53 15</inkml:trace>
  <inkml:trace contextRef="#ctx0" brushRef="#br0" timeOffset="25">16566 18018 212 0,'-11'-3'79'0,"11"3"-42"0,-3-5-30 0,3 5 18 15,0-5-9-15,5 2-1 16,4-2-3-16,3-3 0 16,0-3-6-16,9 6-4 0,3-3 1 0,0 3-2 15,2 5 2-15,4 5 0 16,0 8 3-16,0 11 3 15,0 5 2-15,-1-2-1 16,-11 5 1-16,-6-6 3 16,-12-2 1-16,-3-3 0 15,-9 5 1-15,-6-7-6 16,-5 0-2-16,-1-6-9 16,-12-5-1-16,0-3-38 15,1-5-13-15,8 0-74 16,-3 0-47-1,6-5 78-15</inkml:trace>
  <inkml:trace contextRef="#ctx0" brushRef="#br0" timeOffset="26">10119 18161 124 0,'0'0'49'0,"-3"-5"-26"0,6 5-14 16,-3 0 14-16,0 0-9 15,0 0-1-15,0 0-7 16,0 0-2-16,0 0-2 0,6 0-2 15,0 0 3-15,0 5-2 0,0-5-1 16,6 5 1-16,0-2-1 16,0 2 0-16,3 1 0 15,-1-4-3-15,7 3 0 16,0-5 4-16,0 0 1 16,3 0-3-16,0 6 1 15,2-6 0-15,1 0 0 16,0 0 0-16,3 0 0 15,5 5 0-15,-2-2 0 16,0-3 2-16,0 0 3 16,-4 0-4-16,13 0-1 0,-6 0 0 15,0 0 2-15,2-3-1 16,1-2-1-16,0 5 1 16,5-6-1-16,-2 6 0 15,0 0 0-15,-4 0 0 16,1 0 2-16,6 0-1 15,-4-5-1-15,4 5 1 16,0-2-1-16,-1 2 2 16,10-6 1-16,-4 6-4 15,1-5 1-15,-3 5 0 16,5-3 2-16,-2-2-3 16,-1 5 0-16,1-5 1 15,3 5 0-15,2 0 2 0,-2 0 1 16,-1-3-1-16,7 3-2 15,-7-5 1 1,4 5-1-16,0-6-3 0,2 6 0 16,4-2 4-16,-4-3 3 15,4 5-3-15,-1-6-1 16,1 6 0-16,-1-8 2 16,1 8-3-16,-1 0-2 15,1 0 2-15,-4 0 0 16,10 0 1-16,-4 0 0 15,1 0 2-15,5 0 1 0,-2 0-1 16,-4 6-2-16,9-6-2 16,-2 0 1-16,-4 0 3 15,-2 0 1-15,2 0-4 16,-2 0 1-16,-4 2 0 16,1-2 0-16,-4 0-3 15,1 0 2-15,-4 6 3 16,1-6 1-16,3 0-1 15,-4 0-2-15,1 5-2 16,-7-5-1-16,7 2 2 16,-7-2 2-16,1 0 2 15,0 0 3-15,-1 0-1 16,4-2 2-16,-4 2-4 16,1-5-2-16,3 5 0 15,8 0 1-15,-5-6 1 0,-4 6 3 16,1-13-3-16,-7 13 0 15,-2-8-1-15,0 3-2 16,-7 10 1-16,-2-5-1 16,-6-5 0-16,-3 2 2 15,-6 1-1-15,-1-6-3 16,-5 8-1 0,-3-6-91-1</inkml:trace>
  <inkml:trace contextRef="#ctx0" brushRef="#br0" timeOffset="27">11974 18553 144 0,'3'-19'55'0,"0"16"-30"0,-3-2-10 0,3 5 18 16,-3-5-3-16,0 2 0 0,-3-2-6 15,0 5-1-15,-3-5-12 16,-6 5-7-16,-6-3-2 0,0 3 6 15,-3 3 5-15,0 7-4 16,0 3-1-16,1 3-6 16,2 3-2-16,3-1 0 15,3 4 0-15,6 4-3 16,6-2 0-16,6-3 2 16,6-3 2-16,3 4 0 15,6-4-1-15,5-5-4 16,1-5 0-16,0-2-29 15,0-1-11-15,-3-5-63 16</inkml:trace>
  <inkml:trace contextRef="#ctx0" brushRef="#br0" timeOffset="28">12122 18584 184 0,'-14'-5'68'0,"11"10"-36"0,-12-5-18 0,9 3 20 16,0 8-13-16,0-3-2 15,0 2-7-15,0 3-2 16,3 3-6-16,6 3-3 0,0-1 2 0,6 1-4 16,3-3 0-16,3-3 7 15,-1-3 6-15,1-7-4 16,3 2-2-16,0-10 1 15,0-3 2-15,-3-5-4 16,-6-6 4 0,-6 1-1-16,-6 2-2 15,-3-3-1-15,-3-2-1 16,-3 11 2-16,0-3-8 16,0 5 0-16,-3 8-20 15,3 0-8-15,3 5-35 16,6-2-14-16,6 2-22 15</inkml:trace>
  <inkml:trace contextRef="#ctx0" brushRef="#br0" timeOffset="29">12337 18558 196 0,'3'21'74'0,"6"-8"-40"0,-3 1-31 0,-3-4 17 16,-3-2-3-16,0 5 1 16,-3 0-5-16,6 1-3 15,-6-1-5-15,3-8-4 0,0 3 2 16,0-8-4-16,3 5 0 16,-3-5 3-16,3-5 1 15,2-3-4-15,1-2 1 0,3-4-5 16,-3-1 1-1,3-4 2-15,0 6 3 0,0 5 2 16,3-3 1-16,0 3 0 16,0 8 2-16,0 0 3 15,0 8 5-15,-3 3-6 16,0 2-2-16,-4 0-3 16,1 3 0-16,0 3-2 15,0-6-1-15,-3 0-4 16,0 0-2-16,-3 1-37 15,3-1-16-15,6-3-50 16</inkml:trace>
  <inkml:trace contextRef="#ctx0" brushRef="#br0" timeOffset="30">12762 18616 228 0,'-6'-10'85'0,"0"10"-46"0,-2-8-32 0,2 8 18 16,-6 0-7-16,-3 0 0 16,0 5-10-16,0-2-3 15,0 7-3-15,0-2-4 0,3 5-1 16,3 0 2-16,1 6 2 16,2-3-2-16,6 2 0 15,3 1 1-15,2-6 0 16,7-5 0-16,3-3 0 0,0-5 4 15,0 0 5-15,0-13-1 16,0 0 3-16,-3-6-4 16,0-2-2-16,-3-5-5 15,-4-6 0-15,-2 0 0 16,-3 1 2-16,0-4-1 16,-3 9 2-16,1 2-2 15,-1 8-1-15,0 3-2 16,0 2 1-16,0 11-4 15,3 5 1-15,0 9 4 16,3 4 2-16,3 14 2 16,-1-3 0-16,1 3 0 15,3 8 0-15,0-9-2 0,3-4-2 16,6-1-13-16,0-7-4 16,0 2-46-16,0-8-21 15,0-2-23 1</inkml:trace>
  <inkml:trace contextRef="#ctx0" brushRef="#br0" timeOffset="31">13117 18534 244 0,'-3'0'90'0,"3"0"-48"0,-3 0-27 16,3 0 26-16,0 0-18 16,0 0-2-16,0-8-9 15,0 3 0-15,3 2-7 16,-3-2-1-16,3-3 0 0,0-3-2 16,0-2 1-16,0 0-4 15,-3 0 0-15,2-1 1 0,-2 7 0 16,3-4 0-16,-3 3 2 15,3 3-3-15,-3 2 0 16,3-2-4-16,-3 5 1 16,3 8 2-16,0-3 1 15,0 8 1-15,-3 0 2 16,0 6-1-16,0 7-1 16,0 1 3-16,0 7 0 15,0-7-1-15,0 5 1 16,3-6-2-16,0-2-1 0,-3-3-8 15,3-8-5 1,-3 6-35-16,0-6-14 0,0 0-61 16</inkml:trace>
  <inkml:trace contextRef="#ctx0" brushRef="#br0" timeOffset="32">13015 18793 248 0,'-6'-5'93'0,"9"5"-50"0,-3 0-33 16,6 5 25-16,0-5-8 15,3-5-1-15,6 5-6 16,6-8-2-16,6 3-10 0,3 0-5 16,2 2 0-16,1-2-7 0,0 5-1 15,-3 0-97-15,-4 5-42 16,-2-5 29-1</inkml:trace>
  <inkml:trace contextRef="#ctx0" brushRef="#br0" timeOffset="33">17468 18166 136 0,'-6'-10'52'0,"9"10"-28"0,-3 0-22 16,0 0 12-16,0 0 2 16,6 0 4-16,3 0-8 0,3 0-2 15,6 0-6 1,3 0 2-16,3 0 3 0,8 5-3 15,4-5-1-15,6 8-2 0,2-3 0 16,4 1 0-16,0-4 3 16,2 3-3-16,1-5 0 15,5 6-1-15,4-6 1 16,-3 5 0-16,2-2 1 16,1-3 2-16,2-3 1 15,1-2-1-15,5 5-1 16,3-6-3-16,-2 6-2 15,-1 0 1-15,4 0-1 16,-4 0 2-16,7-5 3 16,2 5 0-16,-5 0 2 0,2 5-2 15,0-5 0-15,-2 0-6 16,5 0-1-16,4 0 5 16,-7 0 3-16,3 6-6 15,1-6 1-15,-1 0-1 16,7 0 2-16,-4 0-1 15,-3 0 2-15,1 0 0 16,-1 0 3-16,0 0-3 16,4 0-2-16,-4 0 0 15,12 5 1-15,-2-2-1 16,-4-3-1-16,-5 0 1 16,5 0-1-16,-3 0 2 15,-5 5 1-15,2 3-1 16,-3-8-2-16,1 0-2 0,11 0 1 15,-5 5 1-15,-7 1 2 16,0-4-1-16,-2-2-1 16,-4-2-2-16,4-4 1 15,5 6 1-15,-5 6 0 16,-1-6 0-16,3 0 2 16,1 0-1-16,2 0-1 15,1 0 1-15,-10 2 1 16,1-2-3-16,-1 5-2 15,0-10 4-15,-5 5 1 16,5-2 2-16,-2-4 0 0,-4 6-2 16,-8 0 1-1,3 6 0-15,-7-6 1 0,1-6-5 16,-7 1 1-16,-11 5-2 16,-3-8-2-16,-9 8-242 31,-30-19 130-31</inkml:trace>
  <inkml:trace contextRef="#ctx0" brushRef="#br0" timeOffset="34">19597 18616 148 0,'0'-5'57'0,"0"0"-30"0,0 5-12 0,0 0 20 16,0 0-2-16,0 0 1 0,0-3-2 16,0-2 2-1,-3 5-18-15,-3-6 0 0,-3 6-2 0,0-5-1 16,-3 5 0-16,-3 0-7 15,3 5-4-15,-3 1-4 16,3 2-1-16,0 2 2 16,3 3 0-16,1 1-2 15,2 1 0-15,6 9-1 16,3 3 0-16,5-6 3 16,4 3 2-16,3-8-2 15,3 2 0-15,6-5-12 16,3-2-5-16,2-3-21 15,-2-8-10-15,-3 0-7 0,0 0-1 16,-3-5 9 0,-3 2 7-16,-4-2 25 15,-2-9 27-15,-3 4 14 16,0-3 10-16,-3-1 5 16,-3 6-10-16,-3-5-3 15,0 8-1-15,-3-3 1 16,0 3-14-16,-3 2 1 0,0 3 2 15,0 3-10-15,-3 10-4 16,1 0-1-16,2 0 1 16,3-2-1-16,3 5-1 15,3 0-2-15,5-8-1 16,4-3 8-16,3-2 6 0,9 7-1 16,-3-7 2-16,0-3-1 15,-3-8 1-15,-1 3 2 16,-2-3 2-16,-6 2-1 15,-3-2 1-15,-3-5-4 16,-3-5-2-16,-9 4-6 16,3 1-3-16,-9 0-3 15,4 5-1-15,-1-3-20 16,0 11-8-16,3-2-28 16,0 4-10-16,3-2-50 15</inkml:trace>
  <inkml:trace contextRef="#ctx0" brushRef="#br0" timeOffset="35">20004 18664 188 0,'0'5'71'0,"3"-5"-38"0,0 8-25 0,0-3 18 16,0 8-4-16,-3 1 1 15,0 7-8-15,0-8-2 16,3 0-7-16,-3-2-4 0,0-3 1 16,0-3-2-16,3 3 2 15,0-8 0-15,-3 0 1 16,0 0 0-16,3 0 2 0,3-8-3 16,0-5 0-1,6-6 1-15,0 6 0 0,6-5-2 16,0 4-2-1,-4 1 5-15,4 5 4 0,-3 3-5 16,3 5 0-16,-3 0-4 16,0 5-3-16,-3 8 2 15,0 1 2-15,-3 7 0 16,0-8-1-16,-1 0-2 16,4-2-1-16,0 2-29 15,3-5-12-15,0 3-56 16,0-9-44-1,6 4 61-15</inkml:trace>
  <inkml:trace contextRef="#ctx0" brushRef="#br0" timeOffset="36">20579 18722 200 0,'3'-19'77'0,"-6"19"-42"0,0-13-19 0,-3 13 22 16,-6-8-5-16,0 3 1 15,-3 0-11-15,-3 2-3 16,-2 3-12-16,2-5-5 0,0 10-2 15,3 8-6-15,3-5 1 16,0 11-3-16,6-6 0 16,3 8 4-16,3-2 1 15,6-1 2-15,3-5 0 16,3-5 2-16,0 3 1 0,3-8 3 16,0-6 1-16,0-2 1 15,-4-9 0-15,-2 4-2 16,3-6-1-16,-3-3-3 15,-6-7-2-15,0-1 1 16,-3 1-1-16,-3-11 4 16,-3 3 2-16,0 10-2 15,0 3-3-15,3 7-3 16,0 1 1-16,0 8-1 16,0 18-2-16,3 6-2 15,3 2 1-15,3 11 3 16,6 5 3-16,3-8 0 15,0 8-1-15,3-3 1 16,-3-15 1-16,3-6-8 16,-1 0-1-16,1 0-47 15,3-7-19-15,9 7-47 16</inkml:trace>
  <inkml:trace contextRef="#ctx0" brushRef="#br0" timeOffset="37">20993 18629 256 0,'-6'-5'96'0,"-3"5"-52"0,3-8-27 16,6 3 25-16,0 0-18 16,6-3-3-16,0-3-13 15,9 3-3-15,2-10-3 16,1 4-2-16,3 1 3 0,0 5 0 15,-3 3 1-15,0 2-5 16,-1 11-1-16,-5 5-2 16,-6 14 0-16,-3-1 5 0,-6 6 3 15,-3 8-3-15,-3-3-1 16,-2-8 0-16,-1-3 0 16,-3-7 2-16,-3-1 1 15,6-4 1-15,0-6 2 16,9 2 14-1,6-7-8-15,6 2-4 16,6-5-2-16,6 5 0 16,9-2 1-16,5-3 1 15,4 0 0-15,0 0 2 16,-1 0-5-16,1 5-3 16,-6-10-8-16,0 5-1 0,-7 0-83 15,-2 5-34-15,-6-5-20 16</inkml:trace>
  <inkml:trace contextRef="#ctx0" brushRef="#br0" timeOffset="38">16757 13515 144 0,'-12'-5'55'0,"9"2"-30"16,-3 0-10-16,6 3 18 0,0-2-3 15,0-1 0-15,0 0-13 16,3 1-3-16,3-4-8 15,6 1-4-15,6 0 1 0,3 0-4 16,5 2 0-16,4 3-4 16,0 3 1-16,0 5 2 15,-1 2 1-15,-2 6 1 16,-3 3 2-16,0 2-3 16,-3 8 0-16,-12-3 1 15,0 3 2-15,-6 0 1 16,-3 3 1-16,-3 0 2 15,-3 0 3-15,-3-1-2 0,-3 6-2 16,0 3 2 0,3 3 0-16,3 4-3 0,0 6-3 15,3 0 8-15,3-5 6 16,0-1-5-16,6-2-3 16,3-2-2-16,3-1 1 15,0-2-5-15,6-6-3 16,2-8-13-16,1 4-5 15,0-7-27-15,0 4-12 16,-3-3-46-16</inkml:trace>
  <inkml:trace contextRef="#ctx0" brushRef="#br0" timeOffset="39">17275 14568 180 0,'-3'-3'68'0,"0"-15"-36"0,-6 7-24 0,6 9 18 16,-6 2 0-16,-3 5 2 15,-6-8-4-15,-3 9-3 16,-2 1-11-16,-4 1-2 0,0 6 2 15,0 1-4-15,0 9 2 16,4 0-5-16,2 3-2 16,0 4 0-16,9 6 1 15,6 6-1-15,3 12-1 16,3 3 3-16,6 6 2 0,0-1 0 16,0 6 2-16,0 3-2 15,-3-1 2-15,-3-5 0 16,-6-5 3-16,-3-11-3 15,-3-5 1-15,-9 0-3 16,-2-8 0-16,-7-7-6 16,-3-4 1-16,-3-5-22 15,1-5-8-15,-4-3-53 16,6-5-24-16,3-8-2 16</inkml:trace>
  <inkml:trace contextRef="#ctx0" brushRef="#br0" timeOffset="40">17510 14470 208 0,'-6'0'79'0,"9"16"-42"0,0-8-39 0,-3-3 14 0,3-2-6 16,3-1 1-16,0 9-2 15,6 0 2-15,0-3 9 16,3 0-9-16,-1-3 2 16,1-3-2-16,0-7 1 15,0-8 0-15,0 2-2 16,0 1 1-16,0-1-4 16,-3 1 0-16,-3-1 1 15,0-2 0-15,-4 2 0 16,-2 1 2-16,-3-1-1 15,-3 0 0-15,-2 4-6 16,-4 1 1-16,0 4 0 16,-3 2 2-16,-3 2-1 15,-6 4-1-15,0 1-2 16,0 4 1-16,4 8 3 0,2 4 3 16,3 1-4-1,0-3-1-15,3 1 2 0,3-1 1 16,3 0-1-16,3 3 1 15,9-8-4-15,6-3 0 16,3-3 3-16,2-2 3 16,4 0-2-16,3-2-2 15,-3-4-9-15,0-2-3 16,2-2-34-16,-2-1-13 16,3-2-58-16</inkml:trace>
  <inkml:trace contextRef="#ctx0" brushRef="#br0" timeOffset="41">17954 14422 220 0,'-6'-5'82'0,"0"3"-44"0,-3 2-33 0,6 0 17 16,-3 0-3-1,-3 2 3-15,-3 3-8 16,-6 3-3-16,-6 3-6 0,3 15-6 0,4-2-2 16,-1 0 2-16,6 0 2 15,3-3-2-15,6-2-2 16,9-4 2-16,3 1 2 15,6-8 0-15,0-5-1 16,2-3 1-16,1-5 1 16,0-3-3-16,-3-14-2 15,0 1-1-15,-3 0 3 16,-3 3 0-16,0 2 3 16,-3 3-1-16,0 2-1 15,-3 3 1-15,-1 3 1 0,-2 5-1 16,0 10-1-16,-2 14 1 15,-1 5 1-15,0 3 3 16,0 13 2-16,3-3 1 16,0 1 2-16,3-4-7 15,3-2-2-15,2-5-1 16,7 0 2-16,3-6-1 16,3-5 2-16,-6-13-24 15,0-2-8-15,-3-6-21 16,0-6-9-16,-1-4-43 15</inkml:trace>
  <inkml:trace contextRef="#ctx0" brushRef="#br0" timeOffset="42">18108 14465 216 0,'-9'-8'82'0,"9"5"-44"0,-3 3-33 0,3 0 19 15,0 0 0 1,0 0 3-16,0 0-10 0,0 0-5 16,0 8-7-16,0 13-4 0,3 3 0 15,0-3-1-15,3 3 0 16,0-5 0-16,3-1 2 16,0-2-3-16,0-3 0 0,0-2 1 15,3-6 2-15,0-5 1 16,0-3 1-16,-3-4-2 15,0-1 1-15,2-14-2 16,-5-1 2-16,3 1-2 16,-6 1-1-16,-3 5 5 15,0 1 1-15,0 1 4 16,0 6 1-16,0 3-8 16,0 2-1-16,0 3-4 15,0 14 0-15,6 7 2 16,0 0 0-16,0 0 0 15,6 0 0-15,0 0 0 16,0 1 0-16,0-9-14 16,-3-3-3-16,0-2-29 15,3-2-10-15,-4-6-61 16</inkml:trace>
  <inkml:trace contextRef="#ctx0" brushRef="#br0" timeOffset="43">18391 14449 252 0,'-3'-8'96'0,"3"8"-52"0,0 0-49 0,0 0 17 16,3 5-5-16,0 1 1 15,0 7 2-15,-3 8 1 16,3 0-5-16,0 0-4 0,0-2 1 16,0-1-4-16,3-2 0 15,-3-5-34-15,3 2-17 0,-3-8-59 31</inkml:trace>
  <inkml:trace contextRef="#ctx0" brushRef="#br0" timeOffset="44">18391 14343 280 0,'-12'-11'104'0,"9"9"-56"0,3-1-60 16,0 3 15-16,0 0-12 15,0 0-1-15,3 3-15 16,0 2-6-16,3 3-72 16,0 0-33-16</inkml:trace>
  <inkml:trace contextRef="#ctx0" brushRef="#br0" timeOffset="45">18433 14417 196 0,'-3'0'74'0,"3"3"-40"0,3 2-38 0,0 0 15 16,6 3 12-16,0 8 9 15,5 11-5-15,-2-4-1 16,3 1-15-16,0-3-4 0,0 1-1 16,0-7-3-16,-3 4-2 15,0-6 2-15,0-5 0 0,-3-3 3 16,-1-2 3-16,-2 0 5 15,0-3 1-15,0-3-8 16,-3-2-2-16,0-3 1 16,-3-3 1-16,0-10-3 15,0-5-3-15,0 2-3 16,0 0 1-16,0 3 1 16,0 2 0-16,0 3 0 15,0 3 2-15,0 3-6 16,0 2 1-16,0 0-8 15,0 3-1-15,3 2-15 16,3 3-8-16,0 0-25 16,0 3-12-16,9-1-31 15</inkml:trace>
  <inkml:trace contextRef="#ctx0" brushRef="#br0" timeOffset="46">18849 14428 180 0,'3'-6'68'0,"0"4"-36"0,-3-3-24 0,0 5 18 16,0-3 2-16,0 0 6 16,-3 1-2-16,0-1 1 15,-3 0-18-15,-2 3-2 0,-4 3-2 16,3 5-9-16,-12 0 0 16,0 2-4-16,3 19 0 15,0-5 0-15,6 3 0 16,4-3 2-16,2-1 2 15,9-1-3-15,8-4-2 16,1 1 2-16,0-6 2 0,3-5 0 16,0-8-1-16,0-6 1 15,3 1-1-15,-6 0 2 16,0-8 3-16,-4-9-4 16,-2-1-1-16,0 2 2 15,-3-1 3-15,0 4-2 16,-3 5-2-16,0 2-3 15,0 3 1-15,0 3-4 16,0 5 1-16,0 10 2 16,3 6 1-16,3 5 1 15,0-2 0-15,0-1 0 16,9 4 0-16,3-7 0 0,-3 4 0 16,0-6-11-16,0-2-3 15,-1-9-35-15,1-2-15 16,0-5-47-1</inkml:trace>
  <inkml:trace contextRef="#ctx0" brushRef="#br0" timeOffset="47">19028 14145 244 0,'-3'-11'90'0,"6"14"-48"0,0 5-47 0,0-3 17 16,0 6 4-16,0 4 5 0,-3 14-3 16,3 6 0-16,0 5-10 15,0 2-3-15,0 11 1 0,0-6-3 16,3-7-2-16,3-5 0 16,-3-4-1-16,0-7-5 15,0-5 1-15,-3-4-40 16,0-4-16-16,0 0-57 15</inkml:trace>
  <inkml:trace contextRef="#ctx0" brushRef="#br0" timeOffset="48">19245 14518 108 0,'-6'0'44'0,"9"0"-24"0,-6 2-2 0,3-2 18 0,0 0-5 16,3 6 2-16,-3-6-8 15,3 5-3-15,0 0-12 16,0-2 2-16,0 0 4 0,0-1-4 16,3 3-2-16,3-2-1 15,0 0 1-15,0-1-3 16,3-2-2-16,0 0-2 16,6-8 0-16,-3 3 0 15,2 0 1-15,-2-8-2 16,-3 2 1-16,-3 0 0 15,-3 4 1-15,0-1 0 16,-9 0 0-16,0 0-5 16,-3 0 1-16,-6 2 2 15,0 1 1-15,0 0-1 16,-2 2 1-16,-1 3-2 16,0 0 2-16,-3 6-2 0,-6 1 2 15,3 7-4-15,-3 7 0 16,4 3 1-16,5-3 0 15,3 0 0-15,9 0 2 16,12 3-1-16,3-3 2 16,3 0 0-16,8-2 3 15,1-6-1-15,12-2 0 16,-3-3-6-16,-4-11 1 16,1 0-40-16,-3-2-15 15,-3-3-72 1</inkml:trace>
  <inkml:trace contextRef="#ctx0" brushRef="#br0" timeOffset="49">19519 14454 188 0,'0'3'71'0,"0"-1"-38"0,0 6-39 16,3 16 40-16,0 0-1 16,0 0-1-16,0-3-1 15,0 0-18-15,0 0-1 0,0-5 1 16,0 0-5 0,-3-5-4-16,3-3 0 15,-3-3-1-15,0-5 1 16,0 0 0-16,3-5 0 15,-3-1-2-15,3-4-2 16,0-3-2-16,3-9 1 0,0 4 1 16,6-3 2-16,9 2-1 15,-4 6 2-15,4 2 0 16,-3 3 3-16,3 16-5 16,0 0-3-16,-3 6 3 15,-1-1 3-15,-2 3 3 16,-3-1 1-16,0 7-7 15,-3-4 0-15,-3-2 1 16,-3 3-23 0,0-6-11-16,9-13-104 15,0-3 11 1</inkml:trace>
  <inkml:trace contextRef="#ctx0" brushRef="#br0" timeOffset="50">19989 14184 280 0,'-5'-5'107'0,"2"8"-58"0,3 2-57 0,3 0 16 15,-1 6 5-15,1 7 8 0,0 9 1 16,0 5-1-16,0 5-11 16,0 5-4-16,3 6-2 0,0-3 0 15,0-3 0-15,0-8-5 16,0-2 1-16,-3-8-2 16,0 0 0-16,0-11-33 15,-3 0-15-15,-3-5-51 16,-3-3-59-1,-3-7 50-15</inkml:trace>
  <inkml:trace contextRef="#ctx0" brushRef="#br0" timeOffset="51">19847 14425 288 0,'-3'-5'107'0,"6"2"-58"0,17-2-44 0,-11 2 24 16,3 1-3-16,6-1 4 15,9-2-16-15,6-1-6 16,5 1-5-16,1 2 2 0,-3 1 4 16,-6-1-54-16,-4 0-21 15,-8 3-79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34.954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11509 5442 124 0,'-6'-2'46'0,"6"2"-24"0,-3 0-19 0,3 0 10 16,0 0-6-16,0 0-2 15,0 0 0-15,-3 0-1 0,0 0-2 16,0 0 9-16,-6 0 10 15,-8 0 2 1,2 0-5-16,0 0-6 16,-3 0 0-16,0 0-3 15,0 0 0-15,0 0-5 16,-2 0-1-16,2 0-1 16,-6 2-2-16,-3 1 1 15,0 0-1-15,1 2 0 16,-1 0 0-16,3 3-3 15,-3 0 2-15,-3 0 1 16,1 3 2-16,2-1-1 16,3 4-1-16,3-1 1 15,0 16-1-15,3 0-3 16,1 3 2-16,2-3 1 16,-3 8 0-16,3 0 0 15,0-3 2-15,3-2-3 0,0 0 0 16,0-3 1-16,0 0 0 15,1 0 0-15,-1 3 2 16,-3-6 1-16,-6 3 1 16,3-2 2-16,0-3 3 15,0 0-4-15,-2-3-3 16,-1-3-1-16,-3 1 1 16,-6-3 3-16,-3-3 2 15,1 0-1-15,-1 0-1 16,0 6-1-16,0-3 0 0,4 2 0 15,-7-5 2 1,0 1-3-16,3-4-2 0,1 1 0 16,-1-1-1-1,-6 1 0-15,-2 0 0 0,-1-3 0 16,-3-1 0-16,7 7 0 16,-1-4 2-16,0 1 1 15,1-3 1-15,-1 0-2 16,3 0-2-16,0 0 1 15,-5 0 1-15,-4 0 1 16,3-1 1-16,1 1-2 16,2-2 1-16,0-1-7 15,4 0-1-15,-10 1 4 16,3 4 2-16,4-2 3 16,-1 0 0-16,0 0-5 0,-5 0-1 15,-10 0 1-15,6 5 2 16,4-2 0-1,2-3-1-15,3-3 1 0,1-2-1 16,-4-3 0 0,3 0 2-16,1-8-1 0,-1 2-1 15,-6 4 1-15,1-1-1 16,-1 0 2-16,3 3 3 16,1 0-2-16,2 0 0 15,-3-2-1-15,-2 7 1 16,2-8-2-16,0 1-1 0,4-1 1 15,-7 3-1-15,-3 0 2 16,4 0 1-16,2 0-1 16,0 0-2-16,4 0 1 15,-1 11-1-15,-3-6 0 16,1-2 2-16,-1-1-3 16,0-7 0-16,-8 2 1 15,2 1 2-15,0-1-3 16,1 0 0-16,5 1 1 15,-3-1 2-15,-2 3-3 16,-1-3 0-16,3-2 1 16,-11 0 2-16,2 7-3 15,4-2 0-15,2-7 1 16,3 9 2-16,1-2-1 16,-1 0-1-16,1-5 1 15,-4 8-1-15,-6-9-3 0,-2 1 2 16,5 0 1-16,1 2 2 15,2 0-3-15,6 1 0 16,-5-1 1-16,-1 0 2 16,3 3-3-16,1-2 0 15,-13-1 1-15,7 0 2 16,-1 1-3-16,3-1 0 16,4 1 1-16,-1-1 2 15,0 0-1-15,1-2-1 16,-1 0 1-16,3-1-1 15,-8 1-3-15,5 0 2 0,1 2 1 16,-1 1 2 0,3-1-3-16,4 0 0 0,-1 1 1 15,-3 2 0-15,-2 0 0 16,2 0 0-16,-6 0 0 16,1 0 0-16,2-3 0 15,0 3 0-15,1 0 0 16,2 0 0-16,-3 0 0 15,1 0 0-15,-1-3 0 16,0 1 0-16,-5-1-3 16,-1 3 2-16,4 0 1 15,2 0 2-15,3 0-3 16,4 0 0-16,5 3 1 16,0-1 0-16,-3 1-3 15,4 0 2-15,2-1 1 16,-3 1 0-16,0 2-3 0,-2-2 2 15,-4-1 1-15,3 4 2 16,-2-4-1-16,2 1-1 16,0 0 1-16,3-1-1 15,-2 1-3-15,-1 2 2 16,6-2 1-16,-3 0 0 16,1-1-5-16,-1 1 1 15,-3-3 2-15,-3 0 1 16,4 0 1-16,-1 2 0 15,0-2 2-15,1 3 1 0,2 0-4 16,3-1 1-16,-9 9 2 16,4-3 1-16,-1-3-6 15,0 1-2-15,-2-1 2 16,-7-3 1-16,3 1 2 16,7 0 0-16,-1-1-3 15,3 1 2-15,0 8 1 16,7-3 0-16,-4 2 0 15,3-5 2-15,-3 1-1 16,0-1-1-16,4 0-2 16,-4 1 1-16,3-1-1 15,-3 0-2-15,-5 3 3 16,-1 0 0-16,3 3-2 16,3-1 2-16,1 1 1 15,-1 2 2-15,0 6-1 16,6 4-1-16,-5-1 1 0,-7-4-1 15,6-2 0-15,3 2 0 16,0 1 0-16,4 0 0 16,-1 4-3-16,3-2 2 15,-6 3 1-15,-3 13 0 16,1-2 0-16,2 2 0 16,3-3-3-16,3 6 0 15,0 0-1-15,4-3 3 16,-1 0 0-16,3 2 3 15,0 1-1-15,3 16-1 0,0-6 1 16,0-3 1 0,-3-2-3-16,3 8-2 15,0-5 2-15,4 0 0 0,-4-3 1 16,0 0 0-16,3 10 0 16,0-2 2-16,3 0-3 15,0 0 0-15,0 0 1 16,3-3 0-16,-6 0-3 15,3-2 2-15,0-3 3 16,0 11 1-16,-3-6-4 16,3-3-1-16,-3-2 1 15,3 3 2-15,1-3-2 16,-1-3 0-16,3 1 1 16,-6-1 2-16,3-2-3 15,0 7 0-15,0-4 1 0,3-4 0 16,-3 4 0-1,3-6 2-15,0 2-1 0,0-4-1 16,0-1 1 0,3 1-1-16,0 2 0 0,-3-3 0 15,3 6 0-15,-6-1 0 16,3-2 0-16,-6-2 0 16,3-1 0-16,0-5 0 15,0 3 0-15,3 0 2 16,0 0-3-16,-6-1 0 15,3 4-1-15,1-1 0 16,-1 1 2-16,3-4 2 16,0 14-1-16,0-5-1 15,0-6 1-15,3-2-1 0,-6 0 0 16,3-6 2 0,0 6-3-16,0 0 0 0,0-6 1 15,0-2 0-15,3 0 0 16,-6 2 2-16,6 1-1 15,0-1-1-15,0 1-2 16,0-3 1-16,0 7 1 16,0 4 2-16,0-9-1 15,6 1-1-15,-6-1-2 16,3-2 1-16,0 0 1 16,0 10 0-16,0-5 0 15,0 0 0-15,6 0 0 16,0 3 0-16,8 0 0 0,-5 0 0 15,0 2-3-15,0-2 2 16,3 0 1-16,0-3 0 16,-3-3 0-16,3 1 0 15,0-4 0-15,-1-1 0 16,1-1 0-16,6 2 0 16,-3-4 0-16,3 2 2 15,-3-2-1-15,0-3-1 16,2-3 1-16,1 0-1 15,0 0 0-15,9-2 0 16,-9-1 0-16,11 1 2 16,4 0-1-16,-3-3 2 15,0-1-2-15,-7-1-1 0,1-6 3 16,0 0 0-16,0-3-1 16,0 0-2-16,-4-2 1 15,-2-3-1-15,0 0 4 16,-3-2 2-16,3 2-5 15,3-3-2-15,-4-5 0 16,1-5 2-16,0 3 0 16,-3-1 2-16,0 1-2 15,3-1-1-15,-6 1 1 16,5-4-1-16,1-1 0 16,-3-4 2-16,0 1-1 15,0-1 2-15,0-2-2 16,-3-3-1-16,-1 1 1 0,1-1-1 15,3 0 0 1,0-5 0-16,-3 3 0 16,3 2 0-16,-3 0 0 0,0 3 0 15,-1-5-3-15,4 2 0 16,0 3 2-16,6 0 0 16,-6 0 3-16,6-1 1 15,5-1-1-15,4 2-2 16,0 2-2-16,0 3-1 15,-1 3 2-15,1-5 0 16,3 5-2-16,0-3 2 16,-4 5 1-16,1-2 0 15,0 0 2-15,2 0 1 16,1 5-4-16,0-8-1 16,6 3 1-16,-1 0 2 0,1 2 0 15,-3 1-1-15,5-1-2 16,-2 3 1-16,-3 0 1 15,-1 1 0-15,4 1 0 16,0 1 2-16,5 2-3 16,1 1 0-16,-3-1 1 15,2 3 0-15,-2 0 0 16,-1 3 0-16,-5 0 0 16,0 0 2-16,3 2 1 15,-1 0 1-15,4 1-5 16,5-1 1-16,4 3 2 15,-6 0 1-15,5 0-4 0,-8 0 1 16,0 0 0-16,-1 0 0 16,4 0 2-16,-1 0 1 15,10 3-1-15,-3-1-2 16,-7 1 3-16,7 0 2 16,-7-1-2-16,-2-2 0 15,3 0-3-15,-1 0-1 16,-2 0 1-16,9-2 0 15,-4 2 0-15,-2 0 0 16,-4 0 0-16,4 2 2 16,-6-2-1-16,-4 0-1 15,4 0 1-15,6-2-1 0,-7-1 0 16,13-2 2-16,-3-1-1 16,-1 1 2-16,-2 0-2 15,2 2-1-15,-2 0 1 16,0-2-1-16,-1 3-3 15,1-1 0-15,5-2 2 16,1 2 0-16,-3 0 1 16,-4 1 0-16,4-4 0 15,-4 9 2-15,-2-8-1 16,3 2 2-16,-1 0-2 16,1-2-1-16,6-3-2 15,-4 8 1-15,1-5 3 16,2 8 1-16,-8-9-6 15,0 1 0-15,-1 8 1 0,1-1 3 16,-3-2 0 0,8 0 2-16,-2-5-2 15,2 8-1-15,1-6 1 0,0-2-1 16,-7-1 0-16,-2 4 0 16,0-4 0-16,-1 4 0 15,1-1 0-15,9 1 0 16,-4 2 2-16,4 0 1 15,-4 0 1-15,4-3 0 16,-3 0-2-16,2 1-2 16,1-1 1-16,2 0 1 15,7 3-1-15,-6-2-1 16,-1 2 3-16,7-6 0 16,-7 4-1-16,-2-1-2 0,2 0-2 15,-2-2-1-15,6 2 2 16,-4-2 2-16,1 3 0 15,-4-1 2-15,4 3-2 16,-1 0-1-16,7-3 1 16,-6 3-1-16,8-2 0 15,-2 4 0-15,-4 4 0 16,-2-4 2-16,2-2-1 16,-5 0-1-16,3 3 1 15,2-1-1-15,7 4 0 16,-4-4 0-16,-2 1-3 15,-7-3 2-15,7 3 1 16,-10-6 2-16,-2 3-3 0,3 0 0 16,-1-3 1-16,1 1 2 15,6 2 1-15,-1-3 1 16,-2 0-2-16,5 1 1 16,-5-1-2-16,-1 1 2 15,1 2-2-15,0 0-1 16,8 0 1-16,1 2 1 15,-7-2-3-15,4 0-2 16,-4 0 2-16,-2 0 2 16,3 0 0-16,-1 0 2 15,10 3 0-15,-7-3 3 16,1 0-5-16,-1-3-3 0,1 3 1 16,-6-2 2-16,-1-1 2 15,1 0 1-15,5 1 0 16,1-6 0-16,-1 2-2 15,-2-2 1-15,3 3-2 16,-10-3 2-16,1 0-2 16,-4-8 2-16,1-5 0 15,-3 0 1-15,8 3 0 16,-8-4 0-16,-3-1-2 16,-1-7-2-16,-5 4 3 15,0-3 0-15,0-8-1 16,5 0 1-16,-8 0-2 15,-3 2-1-15,-3-10 1 16,0 6 1-16,-4 2-1 16,-2 0-1-16,0-3 3 15,-3 3 2-15,0-5-4 0,-3 2-3 16,0 0 1 0,0 6 2-16,-4-3 0 0,1-6-1 15,0 1-2-15,-3 0 1 16,6-1 3-16,-3-2 1 15,0 3-4-15,-3 0-1 16,3-1 3-16,-6 1 1 16,6 0 2-16,-9 2 0 15,6-5-5-15,-9 3 1 16,9 2-2-16,0-2 0 16,-3 2 2-16,-3 0 0 0,0-5 0 15,0 3 0-15,6 0 0 16,-3-1 2-16,0-7-1 15,0 2-1-15,3-2 3 16,-6 3 2-16,0 2-2 16,0 0 0-16,0 10-3 15,0-12-1-15,0-1 1 16,-3 3 0-16,3-5 0 16,-3 2 0-16,-6 0 0 15,0 1 0-15,3 5 0 16,0-1 0-16,-3-4 0 15,0 4 2-15,0 1-1 16,0-6-1-16,0-5 1 16,0 6-1-16,0-1 0 15,-3 3 0-15,1 5 0 16,-1 1 0-16,-3-6 0 16,0 8 0-16,0 0 0 0,3 5 0 15,0 0-3-15,0-13 2 16,-3 6 1-16,-2 1 2 15,2 1-1-15,-6 3-1 16,0 0 1-16,3 5-1 16,3 7-3-16,-6-15 2 15,-5-2 1-15,5 7 2 16,6 8-3-16,-15-5 0 16,0-8 1-16,1 0 0 0,-1 5-3 15,-3 3 2-15,0 3 1 16,4 4 2-16,-10 4-3 15,3 2-2-15,-6 0 2 16,-2 0 0-16,-10 3-2 16,4 0 2-16,-4 2 1 15,0 6 0-15,1 0 0 16,-1 2 0-16,4 0-9 16,8 3-4-16,6 0-18 15,7 0-7-15,5 3-51 16,9 2-20-16</inkml:trace>
  <inkml:trace contextRef="#ctx0" brushRef="#br0" timeOffset="1">9455 5620 140 0,'-3'-3'55'0,"3"3"-30"0,0 0-12 0,0 0 19 16,0 0-3-16,0 0 1 16,0 0 0-16,0 0 1 15,0 0-16-15,0 0 0 0,0-5 1 16,0 5-2-16,0-5 2 16,0-1-5-16,-3 1-1 15,3 0-4-15,-3-1 1 16,3 1 0-16,-2-3 1 15,2 0-2-15,0-2-1 16,0-1-1-16,0-2 0 0,0-3-2 16,2 0 1-16,4-2-2 15,3-4-1 1,3-4 1-16,6-3-1 0,3 0 0 16,0 2 0-16,9-2 4 15,2-8 5-15,4 3-5 16,0 2 0-16,5 0 0 15,1 0 0-15,6 3-2 16,5 6-2-16,7 1 3 16,-1 6 0-16,4 6 1 15,-1 2 0-15,1 5 0 16,-1 3 0-16,1 6 2 16,2 4 3-16,1 3-4 0,-7 3-1 15,4-2 2 1,-7 7 3-16,-2 3-2 0,-3-1 1 15,-4 1-3-15,-2 0 2 16,-6-3 0-16,-4-2 1 16,1 2-2-16,-3 0-1 15,-3-3-3-15,-7 1-2 16,-2-6 1-16,-3 0-1 16,-3-5 0-16,-3 0 2 15,0-2 1-15,-3-4 3 16,-3-2-10-16,-6 0-4 15,-3-5-36-15,-3 0-14 16,0-1-25-16,0 1-11 16,-6 0-42-1</inkml:trace>
  <inkml:trace contextRef="#ctx0" brushRef="#br0" timeOffset="2">11054 5191 216 0,'-9'-18'82'0,"12"18"-44"0,-3 2-44 15,0-2 12-15</inkml:trace>
  <inkml:trace contextRef="#ctx0" brushRef="#br0" timeOffset="3">11048 5175 380 0,'0'0'31'0,"3"3"-14"15,3 7-10-15,0-2-4 0,3 3 0 16,0 2 1-16,0 0 2 0,2 3 1 15,1 0 1 1,-3 8 2-16,0-3-3 0,0 0 1 16,-3-2-3-1,0-3 0-15,-6 0 10 0,0-3 5 16,-6-3 1-16,-6-2 2 16,-3-2-4-16,-8-1-2 15,-4-2-3-15,0-1 1 16,0-2-8-16,0 0-2 15,4 0-3-15,2 3-2 16,3-3-2-16,6 0-1 16,3 0-34-16,6 0-15 15,3 0-20-15,6 3-8 0,-3-9-53 32</inkml:trace>
  <inkml:trace contextRef="#ctx0" brushRef="#br0" timeOffset="4">9795 4567 60 0,'0'-8'24'0,"3"2"-12"0,-3 1 3 0,0 3 13 16,3-1 4-16,3 3 4 15</inkml:trace>
  <inkml:trace contextRef="#ctx0" brushRef="#br0" timeOffset="5">9819 4543 269 0,'6'5'48'15,"-1"6"-25"-15,1 7 0 0,-3 9 0 16,0 12-1-16,0 4 1 16,-3-1-6-16,0 0 0 15,0-5-10-15,3-5-2 16,0-5-3-16,0-3-2 16,0-6-2-16,-3-2-1 15,3-3-34-15,-6-5-12 16,0-5-62-16,3-11-35 15,-6-3 68-15</inkml:trace>
  <inkml:trace contextRef="#ctx0" brushRef="#br0" timeOffset="6">9747 4770 236 0,'-15'-2'90'0,"12"-3"-48"0,6 5-45 16,-3 0 16-16,6 0 4 15,0 0 6-15,3-6-8 16,3 1-1-16,3 2-8 16,3 1-4-16,0-1 1 0,2 3-18 15,1-3-4-15,3 3-55 0,0-2-24 16,-3-1 2 0</inkml:trace>
  <inkml:trace contextRef="#ctx0" brushRef="#br0" timeOffset="7">9991 4728 176 0,'-3'5'66'0,"6"-2"-36"0,0 24-18 0,0-20 19 0,0 7-1 15,3 2 2-15,-3-3-9 16,3 3-1-16,-3-3-13 16,0 0-3-16,0 0-2 0,0-2-2 15,-3-3 1-15,0-8 4 16,0 0 4-16,0 0 9 16,0 0-6-1,0-3-3-15,0-5-4 16,3 0-2-16,3-5-6 15,0 3 1-15,3-1 0 16,0-2 0-16,6 2 0 16,-1 1 0-16,1 2 0 15,0 2 0-15,0 6-9 16,3-2-2-16,-3 2-18 0,-3 0-9 16,0 0-20-16,0 0-6 15,-4-3-39 1</inkml:trace>
  <inkml:trace contextRef="#ctx0" brushRef="#br0" timeOffset="8">10241 4760 224 0,'0'0'85'0,"3"8"-46"0,-3 2-37 0,3-2 19 15,-3 6-2-15,6 1 3 0,-3 1-8 16,3 3-1-1,0-1-7-15,3 1-2 0,0-3 2 0,0-6-3 16,3-2 0-16,0-5 1 16,0-8 2-16,-1-1-5 15,1-4-1-15,0-1-5 16,0-2 1-16,-3-3-3 16,0 0 2-16,-3-5 3 15,0-5 1-15,-3 4 1 16,0 7 0-16,0 1-3 15,0 6 2-15,0 3 1 16,3 21 15 0,3 0 5-16,0 2-3 0,0 1-2 15,-4-1-9-15,1 4-4 16,0-7-1-16,0 1-1 16,0-5-20-16,0-3-9 15,12-8-95 1,0-3-2-1</inkml:trace>
  <inkml:trace contextRef="#ctx0" brushRef="#br0" timeOffset="9">10610 4800 244 0,'-3'2'90'0,"3"1"-48"0,6-1-49 0,0 4 14 15,0-1 6-15,0 0 8 16,3 1 5-16,0-6 2 0,3 0-15 15,6 0-3-15,0 0-3 0,0-3-1 16,-4-2-1-16,1-1-3 16,-3-9 1-1,-3-4 0-15,-3 1-4 16,-6 2 1-16,-6 2-9 16,-6 4-2-16,-3 2-3 15,-3 5 1-15,-2 9 5 16,-1 7 4-16,3 3 3 15,0 2 3-15,6 6 3 16,0 0 4-16,6 2 9 16,3-2 3-16,6 3-2 15,6-1-1-15,6-2-10 16,9-3-3-16,6-3-5 0,5-10-1 16,7-8-45-16,6-2-22 15,2-17-71 1</inkml:trace>
  <inkml:trace contextRef="#ctx0" brushRef="#br0" timeOffset="10">3556 10213 176 0,'-6'-5'66'0,"6"2"-36"0,0 3-13 15,0 3 20-15,0-3-10 16,0-3-1-16,0 3-2 16,0 0 2-16,0 0-14 15,0 0-7-15,0 0-3 0,0 0-2 16,6 0 0-16,0-3 2 16,3 3 3-16,0-2-2 15,3-1 0-15,2 3-1 16,1 0-2-16,3 0 5 15,0 3 1-15,0 2 0 0,3 0-1 16,0 6 1-16,2 5 1 16,1-3-3-16,-3 3-1 15,0 2 1-15,3 4 2 16,-6 1-1-16,5 1 0 16,-5 0-1-16,-3 0 0 15,0 2-5-15,-3 3 1 16,-3 0 2-16,0-2 1 15,-3-1-1-15,0-2 1 16,-3-3 0-16,0 6 1 16,-3 2-2-16,0-3 1 15,-3-2-2-15,0-3 2 0,-3 1-4 16,0-1 0-16,-6 0 3 16,0 0 3-1,0-2-4-15,0-1-1 0,-3-2 0 16,0 0 0-16,-5 2 6 15,2 1 6-15,-9 2-4 16,0 0-2-16,0-2 1 16,-2-3 0-16,-1-1 1 15,-3-4 2-15,3 0-1 16,1-3 0-16,-4-1-3 16,3-1 1-16,0-1-4 15,6 0 0-15,1-2-1 0,2-3 1 16,3 3-4-16,3-3 0 15,3 0-6-15,3 0-3 16,0 0-21-16,3 0-7 16,3-3-25-16,0 0-8 15,3 1-24-15,3-4-8 16,-3 1 7 0</inkml:trace>
  <inkml:trace contextRef="#ctx0" brushRef="#br0" timeOffset="11">3452 10861 200 0,'-18'11'74'0,"18"-3"-40"0,-6 2-22 16,6-2 21-16,-6 3-6 15,-3 5 1-15,-3 2 0 16,-6 1 0-16,0-1-15 16,-2-2-3-16,-4 0-3 0,3 0-1 15,3-3-1-15,3-2-1 16,3-1 0-16,3-2-5 16,3 0 1-16,3 3 0 15,9-3 2-15,9 2 3 16,3 3 2-16,6 1-3 0,0-4-1 15,0 1 1 1,2-1 0-16,1 1-5 0,-3-3 1 16,-6-3 0-16,0 1 0 15,-3-1-29-15,-4 0-10 16,-2 0-49-16,0 1-21 16,0-12 4-1</inkml:trace>
  <inkml:trace contextRef="#ctx0" brushRef="#br1" timeOffset="12">5005 5453 136 0,'0'0'52'0,"3"3"-28"0,-3-3-15 0,0 0 14 16,0 0-5-16,0 0 2 16,3 2 0-16,0 1 2 15,0 0-12-15,0-1 5 0,-3-2 5 16,0 0-7-16,0 0 0 16,0 0 4-16,0 0 3 15,0 0 1-15,0 0 2 16,-3-2-9-16,0-1-1 15,-6-2-3-15,1-1 1 16,-4 1-2-16,-3 0 0 16,0-3-8-16,-3-5 0 15,-3-1-1-15,-3 4 2 16,1-3-1-16,-1-1-1 0,-3-1 3 16,0-1 0-16,-6 0 1 15,1 3 0-15,-1-1 0 16,-3 1 2-16,-5 0-1 15,2-3 2-15,0 3-2 16,-3 0 2-16,4 2-4 16,-4-2-2-16,-3 2 0 15,1 1-1-15,2 2 0 16,-3 0 2-16,-2 2-1 16,2 1-1-16,4 0 1 15,-1 0 1-15,0-1-1 16,1 4 2-16,-1-1-7 15,-3 0 1-15,1 3 3 0,2 0 2 16,-3 0-3-16,1 0 1 16,-1 0 2-16,6 0 1 15,4 0-1-15,-7 0-2 16,3 0-2-16,0 0 1 16,1 3 1-16,-1-3 0 15,0 3 0-15,1-1 0 16,-1 4 0-16,-3-1 0 15,1 5 0-15,2 6 0 16,0-3-3 0,1 1 0-16,-1-1-1 0,3-2 3 0,0 2 0 15,-2 0 3-15,2 0-3 16,3 0 0-16,-5 1 1 16,2 4 0-16,0 1 0 15,0-3 0-15,4-1-3 16,2 1 2-16,0 3 1 15,0-1 0-15,1 6-3 16,-4 0 0-16,3 2 2 16,-3 1 2-16,4 5-2 15,2-1 0-15,0 1 1 16,-3 0 0-16,-2 0 0 16,2-1 2-16,-3-1-1 15,6 1 2-15,-3 1-4 0,4 5 0 16,2 3 1-1,-6 2 2-15,3 0-3 0,0 1-2 16,1 2 2-16,2-3 0 16,0-2 1-16,0-3 0 15,3 2 0-15,1 4 0 16,-1 2 0-16,-9 13 0 16,3 0 0-16,3-2 0 15,4-3 0-15,-7 0 0 16,6-8 0-16,0 2 2 15,3 6-3-15,3 3 0 0,0-1 1 16,4 3 0-16,-1-2 0 16,0 0 2-16,3-6-3 15,-3 3-2-15,3 5 4 16,0 0 1 0,-3 3-3-16,3 0 1 15,0 0 0-15,0-6 0 0,0 1 0 16,1 5 0-16,2 5 0 15,0-3 0-15,3 6 0 16,-6-3 0-16,6-7 0 16,-6-1 0-16,3 3 0 15,0 2 2-15,0-5-1 16,3 6-1-16,-3-6-2 16,3 0 1-16,3-5 1 15,0 5 2-15,0 11-3 0,0-3 0 16,3 3 3-16,-3 3 1 15,6-9-4-15,-6-5-1 16,3 3 1-16,0 0 0 16,3 2-2-16,3-2 2 15,-6 0 3-15,3-3 1 16,0-2-4-16,0-1 1 16,3 6 0-16,-3 3 0 15,-1 2 2-15,4-5 1 16,0 2-4-16,3-4-1 15,-3-7 1-15,0 1 0 16,3 3-2-16,-3-3 2 16,-3 5 1-16,0-8 2 0,3 3-3 15,0 0 0-15,3-3 3 16,-3 1 3-16,2 2-4 16,-2 0-3-16,6-3 3 15,0-5 1-15,6 2-3 16,0 1 1-16,0-6 0 15,-1 1 2-15,10-6-3 16,-6-3 0-16,3-2 1 16,-3 0 0-16,2-1 0 15,4 1 2-15,-6-3-1 16,3-5 2-16,3-3-4 16,-7-2 0-16,4-3 3 15,3-3 1-15,3-3-4 16,-1-2 1-16,4 6 0 15,6-6 2-15,-3-3-1 0,2 0-1 16,1-2 1-16,-3-9-1 16,-4 9-3-16,-2-8 2 15,0 2 1-15,-3 1 2 16,-4-1 1-16,-2 0 1 16,-3 1-2-16,-3-1 1 15,-6-2-4-15,0 5 0 16,-6 0 3-16,0 0 1 15,-6 0-1-15,3 0-2 16,-3 0 1-16,5-3 1 16,-5 3-1-16,0-3-1 0,-5 1 3 15,2-1 0-15,-3-2-4 16,0-3 1-16,-6-3-2 16,0-2-2-16,0 0 3 15,0-3 0-15,0 0 1 16,0 3 2-16,3 2-1 15,-3 3-1-15,3 0 1 16,3 3-1-16,-2 2 2 16,2 1-3-1,3-1-2-15,0 3-1 16,3 0 0-16,6 5 3 16,0 3 2-16,8 6-2 15,-2 1 0-15,9 4-1 16,6 0 0-16,3-4 2 15,-3-1 0-15,-1-1 0 0,4 3 0 16,-9 0 0-16,-3-6 0 16,-3 3 2-16,-6-5 3 15,-6 0 0-15,-12 3 2 16,-6 2-6-16,-6 3-1 16,-6 2-2-16,-3 1 0 15,1 0 4-15,2 4 1 16,3 1-19-16,0-8-7 15,6-5-50-15,9-14-22 16,12-2-46 0</inkml:trace>
  <inkml:trace contextRef="#ctx0" brushRef="#br1" timeOffset="13">1716 5487 156 0,'-9'-2'57'0,"3"-1"-30"0,3-2-18 0,1 2 16 16,-7 1-1 0,3-4 14-16,-9 1-8 15,0 0-16-15,0 2 8 0,0 3 1 16,3 3-5-16,0 2 0 15,3 3-9-15,6 5-3 16,-3 6-3-16,12 5 0 16,-3 7-4-16,15 4 0 15,-3-1 1-15,3-5 0 16,0 6 0-16,0-1 0 16,3-5-3-16,-7-5 0 15,1-3-14-15,-3-5-6 0,-3-3-19 16,-3-2-9-1,0-3-10-15,-12-3-2 0,3-8-12 16</inkml:trace>
  <inkml:trace contextRef="#ctx0" brushRef="#br1" timeOffset="14">1585 5818 200 0,'-12'-2'74'0,"7"-9"-40"0,2 3-27 15,3 3 18-15</inkml:trace>
  <inkml:trace contextRef="#ctx0" brushRef="#br1" timeOffset="15">1573 5779 367 0,'12'-11'17'0,"0"-2"-9"16,9-1-3-16,0 1-1 0,6 0-5 0,-6-6 1 16,2 4-20-16,4 1-7 15,-6-4-41 1,-6-1-54-16,9 3 29 16</inkml:trace>
  <inkml:trace contextRef="#ctx0" brushRef="#br1" timeOffset="16">1919 5532 200 0,'-30'16'77'0,"24"-5"-42"0,-15-1-34 0,18 1 14 16,-6 8 3-16,6 2 6 15,0-3-9-15,3 1-3 16,3-1-7-16,9 1-6 0,6-3 0 0,0-6 1 15,0-4 0-15,0-4-5 16,0-4 1-16,-4-4-3 16,1-4 0-16,-3-1 4 15,-3-5 1-15,-3-5-1 16,0 3 2 0,-6 2 1-16,-6 2 2 0,0 1 1 15,0 3 1-15,3 2 2 16,-3 2 3-16,3 1-2 15,3 2 1-15,0 3-7 16,9 3-3-16,-6 5 3 16,6 0 1-16,3 3-3 15,0-1-1-15,3 1 1 0,0-3 2 16,3 0-11 0,-1-3-3-16,-8 0-25 0,3-10-8 15</inkml:trace>
  <inkml:trace contextRef="#ctx0" brushRef="#br1" timeOffset="17">1972 5284 200 0,'-9'-3'77'0,"9"6"-42"0,6-3-41 0,-6 0 14 16,0 2 8-16,6 4 9 0,3 2 1 15,3 2 2 1,3 6-16-16,0 8-2 0,6 2-3 16,3 1-3-16,-10 5-1 0,4-6-1 15,0-2-2-15,3-3-2 16,-9-5 1-16,6-3-32 16,-9-5-13-16,3-3-34 15,-3-7-48 1,2-4 38-16</inkml:trace>
  <inkml:trace contextRef="#ctx0" brushRef="#br1" timeOffset="18">2246 5268 276 0,'-9'3'104'0,"9"-1"-56"0,-6 1-47 0,6 2 21 16,0 0-12-16,0 1-1 16,0-1-7-16,6 0-2 15,3 1 0-15,3-1-3 0,6 0 0 16,0 0 2-16,3 6 2 16,-3 0 11-16,-4 2 4 15,-2 3 1-15,-6 2 2 16,-6 1-8-16,-12 2-4 15,3-5-4-15,-2-3 0 0,-1-2-11 16,-3-3-4-16,3-6-16 16,-3-2-5-16,6-2-23 15,3-4-7-15,6-2-39 16</inkml:trace>
  <inkml:trace contextRef="#ctx0" brushRef="#br1" timeOffset="19">2455 5244 236 0,'-3'3'88'0,"6"-1"-48"0,0 1-34 0,-3-3 22 15,8 3-8 1,-5-3 0-16,6 0-9 0,0 0-2 15,0-3-5-15,6 0-1 0,0 1 1 16,0-4 0-16,0-7 0 16,-3-5 0-16,0-1 0 15,-1 1-2-15,-2-1 1 16,-3 3 0-16,-3 0 1 16,-3 3 0-16,-3 0 0 15,-6 5-5-15,-2 3 1 16,-4 5 0-16,0 5 0 15,0 6 2-15,-3 12 1 16,3 1-1-16,3 3-2 16,3-4 5-16,6 1 4 15,3 0 1-15,6-3 2 0,3-2-4 16,9-6 0-16,3-5-7 16,3-5-3-16,5-6 3 15,1-2 1-15,0-6-16 16,3-5-7-16,2-10-65 15,-5-6-29-15,-9 0-6 16</inkml:trace>
  <inkml:trace contextRef="#ctx0" brushRef="#br1" timeOffset="20">18977 5927 216 0,'-6'-3'82'0,"6"3"-44"0,0 0-31 0,0 0 18 0,0 0-11 15,6 0-3-15,3-3 2 16,6 1 4 0,6-1-9-16,6 0 2 0,3 1 3 15,5-1-3-15,4 1 0 0,3-1-4 16,5 0-1-16,7 1-3 16,11-1 1-16,1 3 4 15,2 0 4-15,10 0-4 16,2-3-2-16,6 1 0 15,-2-1-1-15,2 3-2 16,0-3-2-16,-5-2 1 16,2 2 1-16,0 1-1 15,-5-1-1-15,-1 3 3 0,-5 0 0 16,-4 0-1-16,4 3 1 16,-1-1-4-16,-3 1 0 15,-2 2 1-15,-6 1 2 16,-1-4-1-16,-5 1-1 15,-4 0 1-15,-2-1 1 16,2 1 3-16,4 0 2 16,-3 2-6-16,-7 0-2 15,-2 0 0-15,-6 1 2 16,-4-1-2-16,1 0 0 16,-3-2 1-16,0 0 2 15,-4-1-1-15,1-2 2 16,-3 0 0-16,-6 0 1 15,-3 0 0-15,0 0 0 16,-3 3 0-16,-3-3 0 0,-1 2-5 16,-2 1 1-16,0 0-2 15,0-1 0-15,0 4 2 16,0-1 0-16,0 3 0 16,0 3 0-16,3 2-3 15,0 0 2-15,3 8 3 16,0 0 1-16,3 0-1 15,3 1-2-15,-4 1-2 16,1 1 1-16,0 3-1 16,0-3 0-16,-3 5 2 15,0 10 2-15,-6 9-1 16,6 10-1-16,-3-2-2 0,-3 5 1 16,3-6 1-16,-1 3 0 15,-2 6 0-15,0 7 0 16,0 6 2-1,3-3 3-15,-3-2-2 0,0 2-2 16,0 0 2-16,3 2 0 16,-3 1 1-16,0-3 0 15,0-8 0-15,0-2 0 16,0-1-2-16,-3-2-2 16,-3 0 1-16,3 5 1 15,-3 0 1-15,0-5 1 0,0-5-2 16,-3 10 1-1,0-8 0-15,0-2 1 0,0-6-5 16,0 3 1-16,0-5 0 16,0-6 2-16,0-8-1 15,3 3 2-15,0-5-2 16,0-3-1-16,-3-2 1 16,3-1 1-16,0 1-1 15,0-1 2-15,0-5-2 16,0 6-1-16,3-4 3 15,-3 1 0-15,0 0-4 16,0 0 1-16,3-8 2 16,-3-3 3-16,0 0-2 15,0-7 0-15,0-6 3 16,0 0 1-16,-3-3-1 0,-6-2 1 16,-6-3-4-16,3-8-2 15,0-8 0-15,0-8-1 16,-2 0 0-16,-1-5 0 15,0-2-5-15,0-4 1 16,3-7 2-16,0 10 1 16,3 9 1-16,0 7 0 15,9 5-3-15,-3 6 2 16,3 8-6-16,3 13 0 16,6 21 1-16,3 8 1 15,0 8 3-15,3 3 3 16,0 2 2-16,0-3 1 0,2-4-2 15,1-9 1-15,0-2 2 16,3-11 4-16,-3-10 2 16,3-9 3-16,0-7-3 15,-1-14-1-15,4-7-6 16,3-6-1-16,-3-13-6 16,-3-5-2-16,-3-16-18 15,-4 8-5-15,-5 5-26 16,0 10-10-16,0 9-50 15,0 10-22-15</inkml:trace>
  <inkml:trace contextRef="#ctx0" brushRef="#br1" timeOffset="21">22019 8805 92 0,'-11'-10'35'0,"11"10"-18"0,-3-6-60 16,3 4-9-16</inkml:trace>
  <inkml:trace contextRef="#ctx0" brushRef="#br1" timeOffset="22">21966 8747 160 0,'-6'-18'63'0,"6"18"-34"0,-3-3-23 0,3 0 17 15,0 3-8-15,0 0 2 16,0 0-1-16,0 0-1 15,0 0-7-15,0 0 6 0,3 3 3 16,-3 2-5-16,0 6 1 16,0 2 1-16,0 6 1 15,-3 7-6-15,3 6-1 16,0 2-2-16,-3 9 1 16,3 7 0-16,-3 11 3 15,3 0 1-15,0 5 1 16,3-5 0-16,0 2 0 15,0 3 0-15,3 8 0 16,-3-2-4-16,0-1-3 16,0-5 0-16,0 0-1 15,0 1 2-15,-3-1 3 0,0-3-2 16,0 1-2-16,0-6 0 16,-3 0-1-16,0-5 0 15,3-3 0-15,0 3-2 16,0 0 1-16,-3 0-2 15,3 0-1-15,-3 0 3 16,0 0 0-16,3-6-1 16,-3 1 1-16,0-3-2 15,3 0 2-15,-3 0-2 16,3 0-1-16,0 3 3 16,0-1 0-16,0 1-1 0,0 5 1 15,0-6-2-15,0-2 2 16,0-2-2-16,0-4 2 15,0-2-2 1,0-5-1-16,0-5 1 0,0-4 1 16,3-4-3-16,-3-3 0 15,0-3 1-15,0 0 2 16,0-2-1-16,0-3 2 16,-3 0-2-16,-15-3 4 15,3 0-1 1,0 1-2-16,-5-1 2 15,-1 0-3-15,-3-2-1 0,0 5 1 16,0-3-1-16,-3-8 2 16,-2 1 1-16,-1-1-4 15,0 1 1-15,-3-1 2 16,-5 0 1-16,-1 1-1 16,-3-1-2-16,-5 0-2 15,-1 1 1-15,-5 2 1 16,-1-3 0-16,-3 0 0 15,-5 1 0-15,-4-1 0 16,-2 3 0-16,-3 0 0 16,-4 0 2-16,1 0-3 15,-4 0 0-15,1 0 1 16,0 0 2-16,-7 3-3 16,4-1 0-16,-4-2-1 0,-2 0-2 15,3 0 5 1,2 0 1-16,-5 0 0 0,6 0-2 15,-4 0 1-15,1 0 1 16,3 0-1-16,-4 3-1 16,4 0-2-16,3-3 1 15,2 0 1-15,1 0 2 16,2 0-3-16,-2 2-2 16,2 1 2-16,4 0 2 15,-3-3 0-15,2 0-1 16,4 0 1-16,-1 0-1 15,4 0 0-15,-1 0 0 16,4 0 0-16,2 0 0 16,0-3-3-16,4 3 0 15,2 0 4-15,1 0 1 16,2 0 0-16,6 0 1 0,1 0-2 16,-1 3-1-16,6-1-2 15,4-2 1-15,2 0 1 16,3 0 2-16,3 3-3 15,6 0-2-15,3-1-1 16,4-2 3-16,-1 3-2 16,3-1 1-16,3 1 2 15,0 2 0 1,3 3 0-16,0 6-7 16,0 1 6-1,0 4 5-15,0 2-2 16,3 3-1-16,0 2-3 15,0-2 1-15,0-3 1 0,0 3 2 16,0-5-1-16,0-3-1 16,0-6 1-16,0-2 1 15,0-3-1-15,0 1-1 16,0-6 3-16,0 0 0 16,-3-3-4-16,0-2 1 15,-3-3-2-15,0-8-2 16,-6 0 3-16,0-5 0 15,-3-3-2-15,1 0 0 16,2-5 2-16,0-3 0 16,3 6 1-16,3 7 2 0,0 4-3 15,3 4 0-15,0 3-1 16,3 5 0-16,12 27 2 16,6 5-3-1,-3 6 2-15,2-1 1 16,-2-2 2-16,0-3-3 15,0-5 0-15,0-6 1 16,-3-2 2-16,-3-3 1 16,0-5 1-16,-3-2-5 15,3-4 1-15,0-4 0 16,-1-4 0-16,7-4 0 16,0 2 0-16,0-8 0 15,3 3 2-15,-6-1-1 16,0 1-1-16,0 0-17 15,-3 0-6-15,0 0-44 16,-1-1-17-16</inkml:trace>
  <inkml:trace contextRef="#ctx0" brushRef="#br1" timeOffset="23">22314 8435 148 0,'0'0'55'0,"3"-3"-30"0,-3 1-12 0,0 2 19 0,3 0-1 16,-3 0 2-16,0 0-3 15,0 0 1 1,0 16-6-16,0 7-3 0,0 9-4 16,-3 8-1-16,3 10-3 15,-3 0 1-15,3-5-2 16,0-8 0-16,0-2-3 16,0-9 1-16,3-5-4 15,-3-2 1-15,0-9-7 16,0 1-1-16,3-6 2 15,-3-5 1-15,3-5-4 16,-3-3 1-16,12-10-5 16,-6-6 1-16,0 3 2 0,-3-1 3 15,3 4-2-15,-3-1 0 16,6 1-1-16,-3 2-2 16,6 3 5-1,0 0 1-15,-1 2-3 0,1 6-1 16,3 2-2-16,0 6 0 15,0 5 0 1,0 2 3-16,0 14 6 0,-6 2 5 16,0-2 3-16,-3 3 3 15,-6-3-3-15,0-3 2 16,-3-3-6-16,-6-2-3 16,-3-5-1-16,-9-1 1 15,0-4-5-15,-9-4-1 0,9-2-9 16,-2-2-2-16,2-1-16 15,6-2-6-15,3-1-17 16,3 1-7-16,6-3-22 16,3 0-10-16,9-2-14 15</inkml:trace>
  <inkml:trace contextRef="#ctx0" brushRef="#br1" timeOffset="24">22594 8662 232 0,'15'11'88'0,"-12"16"-48"0,-3 12-27 0,3-26 24 16,-3 3-1-16,0 0 2 16,0-3-16-16,3 1-5 15,0-1-11-15,-3-3-6 0,0-2-1 16,0-2 1-16,0-1 2 15,0-5-1-15,0 0-1 16,0 0-4-16,0 0-2 16,-6-5 3-16,0-1 3 15,3-2-1-15,0-2 0 16,3-6 1-16,3 0 0 16,0-5-3-16,3 2 2 0,0 4 3 15,0-1 3 1,9 0-2-16,-4 3-2 0,4 2-3 15,0 3-1-15,0 0-5 16,-3 3 0-16,0 2-27 16,3 3-12-16,-3 0-11 15,6 0-4-15,-6 0-37 16</inkml:trace>
  <inkml:trace contextRef="#ctx0" brushRef="#br1" timeOffset="25">22880 8676 192 0,'0'0'74'0,"0"0"-40"0,0-3-27 0,0 3 18 16,0 0 4-1,-6 0 7-15,-6 3-8 0,-3-1-4 16,-3 4-14-16,6 15-4 0,-6 0-2 16,6 0 0-16,1 3 0 15,2-3 2-15,6 0 3 16,3 0-6-16,3-7-2 15,6-1-1 1,2-5 0-16,1-6 0 0,9-4 0 16,-6-6-5-16,0 0-1 15,-3-5 0-15,0 0 2 16,-6-9 2-16,0 6 3 16,-3-5 0-16,-3 5-1 15,0 3 7-15,0 5 5 0,-3 3-4 16,3 18 0-1,0 0-2-15,3 3-6 16,0 3 0-16,0-3 0 16,3 0 0-16,0-3-7 15,2-3-3-15,1-2-23 16,-3-5-11-16,3-3-17 16,0-3-5-16,-6-2-32 15</inkml:trace>
  <inkml:trace contextRef="#ctx0" brushRef="#br1" timeOffset="26">22969 8670 196 0,'0'6'74'0,"0"15"-40"0,3 11-18 0,0-19 22 16,0 0-5 0,0 3 1-16,-3 0-8 0,12-3-4 15,-12-2-12-15,6-1-4 0,-9-2 0 16,3 0-3-16,0-5 0 15,0-3 5-15,-3-3 3 16,3-2-9-16,0-6 0 16,6-5-4-16,3-7-2 15,3 1 0-15,0 6 3 16,-1 3-2-16,-2 5 1 16,6 3 2-16,-3 10 2 15,0 9 5-15,-3 1 6 16,0 1-5-16,-3-2 0 0,0-1-4 15,-3 0-3-15,3-2-18 16,-3-3-9 0,6-3-26-16,-3 0-10 0,0-5-20 15,5-3-50 1,1-2 29-16</inkml:trace>
  <inkml:trace contextRef="#ctx0" brushRef="#br1" timeOffset="27">23323 8676 204 0,'-3'-8'77'0,"0"2"-42"0,-18 1-23 16,15 5 19-16,-2 0-1 16,-4 3 2-16,-3 2-2 15,0 3 1-15,0 5-17 0,3 11-4 0,0-3-2 16,3 3 2-16,6 0 4 16,3-3-8-16,6-2-1 15,3-4-3-15,6 1-2 16,9-5-4-1,3-6 0-15,-4-5-11 0,1-5-3 16,0-6-24-16,-9 1-10 16,6-6-22-16,-12-13-8 15,3-3-11 1</inkml:trace>
  <inkml:trace contextRef="#ctx0" brushRef="#br1" timeOffset="28">23386 8401 224 0,'0'-3'85'0,"6"8"-46"16,-3-5-46-16,3 11 51 16,0 7-5-16,-6 11 1 15,6 6-2-15,-4 4-21 16,1 12 3-16,0 2 3 0,0-6-8 16,0-7-1-16,-3-6-6 15,6-5 0-15,-6-5-7 16,0-8-1-16,0-3 0 15,3-5 2-15,-3-2-8 16,0-9-1-16,0-5-7 16,12-3-4-16,-3-10 1 15,6-5 0-15,0 5 7 16,0 2 6-16,6 3 3 16,-6 6 1-16,2 4 11 15,1 12 5-15,-3 10 9 0,-3-1 7 16,-3 7-8-16,3-4-2 15,-6 1-11-15,-3-3-2 16,-3-3-7-16,6-3-4 16,-3-2-39-16,-3-2-15 15,9-4-34-15,-3-7-13 16,6-3-27 0</inkml:trace>
  <inkml:trace contextRef="#ctx0" brushRef="#br1" timeOffset="29">23984 8570 248 0,'-9'-3'93'0,"-6"1"-50"0,6-1-13 16,6 3 31-16,3 0-18 15,0-3-5-15,6 1-22 16,3-4-10 0,6 1-7-16,0-6 0 0,-3 9-4 0,6 2 1 15,-6 0 2-15,5 5 3 16,-8 6-2-1,-6 7 0-15,-3 6-1 0,-9 8 0 16,-2 7 8-16,-1-4 6 16,-6-3-6-16,-3-1-1 15,3-7 3-15,6-3 3 16,3-5-2-16,0-3 0 16,15-2-1-1,6-3 4-15,3-3 5 16,9-2-7-16,6 0-3 0,2-1-4 15,7 1-3-15,-6-1 3 16,3 1 2-16,-10 2-4 16,-2-2-3-16,-9 0-30 15,3-1-12-15,-6-2-50 16,-3 0-22-16,-6-2-25 16</inkml:trace>
  <inkml:trace contextRef="#ctx0" brushRef="#br0" timeOffset="30">17477 6522 88 0,'0'-13'35'0,"3"13"-18"0,-3-3 0 0,0 3 16 0,0 0-4 15,0 0 0-15,0 0-5 16,0 0-3-16,0 0-11 16,0 0 0-16,0 0 1 0,3 8-9 15,-3 3 0-15,0 2 2 16,-3 5 5-16,3 6-3 16,-3 3-1-16,0-1 2 15,0 1 0-15,0 4 1 16,0 9 2-16,0 0-1 15,0 2 2-15,0 3-6 16,0 3-1-16,3-1 2 16,-3-4 1-16,3-1-3 15,-3 0-3-15,3 6 4 16,0 2 1-16,0-2 2 0,0 2 0 16,0 3-2-1,0-5-1-15,-2-3 1 0,2-6 3 16,0 1-2-16,-3 2-2 15,3 3 0-15,-3 0-1 16,3 0 0-16,0 0 0 16,-3-2-2-16,3-1-2 15,0 3 3-15,0-5 0 16,0-3-1-16,-3 2-2 16,3 4 1-16,-3 4 1 0,3 1 1 15,0-6 3-15,0 3-1 16,0-3 0-16,0 1-3 15,-3-3-2-15,3-6 1 16,-3-2 1-16,0 2-1 16,-3 0 2-16,6 3-2 15,-6 3 2-15,3-3 0 16,0-2 1-16,0 4-2 16,0 1-2-16,0 0 3 15,0-3 0-15,0 2-1 16,0-4 1-16,0-1-4 15,0 6 0-15,3 2 3 16,-3 1 1-16,3-1-4 16,0 0 1-16,-3 3 0 0,3-5 0 15,-3 2 0-15,0-2 2 16,0-3 1-16,0 0 1 16,0 3-2-16,0 2-2 15,0 0 1-15,3 1 1 16,-3 2-3-16,3 0 0 15,0-6 1-15,0-2 0 16,-3 0 0-16,3-2 2 16,-3-3-1-16,3 2-1 15,0 8 1-15,0 1-1 16,0-4 0-16,0-2 2 16,0 0-3-16,0 6 0 0,0-4 3 15,0 1 1-15,0-3-4 16,0-2 1-16,3-4 0 15,-3 1 0-15,0 0 0 16,0 10 0-16,3-2 0 16,-3-3 0-16,3-3 0 15,0 11 0-15,3-5-3 16,-6-16 2-16,0-3 1 16,0 5 2-16,0 19-1 15,0-5-1-15,0 0 1 16,0-3 1-16,0 0-1 15,0 0 2-15,6 0-4 16,-3-8-2-16,0 0 2 16,0 8 0-16,-3 0 1 0,0-13 0 15,0-3 0-15,0 3 2 16,0-6-3-16,3 12 0 16,-3-7 3-16,0 12 1 15,0-6-4-15,6 5-1 16,-3-5 1-16,3 0 0 15,-3-5 1-15,3 13 0 16,0-5 0-16,0 2 0 16,0-7 2-16,-3-3 1 15,0-3-4-15,0-3-1 16,0-2 3-16,-3 0 1 16,0-3 0-16,0-2-2 15,0-3 1-15,0 0-1 16,0-3-3-16,0 0 0 15,0 1-1-15,0-4 3 0,0 1-2 16,0-3 1-16,0 0 0 16,-6-8 0-16,0 0 0 15,-3-13 0-15,-9-19 0 16,9 19 0-16,0 3 2 16,-3-11 2-16,0 2-3 15,0-5 0-15,0 3 1 16,1 0 0-16,2 5 0 15,0 0 2-15,-9-10-1 16,12 21-1-16,0 2 1 0,0 3-1 16,3 0 0-16,0 3 0 15,0 0-3 1,3 7 2-16,0 1 1 0,9 16 0 16,-3-3 0-16,6 13 2 15,0-6 1-15,6 20 3 16,-4-6-1-16,4 2 0 15,-3-7-6-15,3-5 1 16,-3-3 0-16,0-6 0 16,-3-2 2-16,3-8 1 15,-1 0 1-15,1-21 0 16,-3 2-2-16,0-8-2 16,-3 4-2-16,3-9 1 0,0 3-8 15,-3-3-4-15,0 3-20 16,-3-6-8-16,-3-15-39 15,3 18-14-15,0 5-25 16</inkml:trace>
  <inkml:trace contextRef="#ctx0" brushRef="#br0" timeOffset="31">17635 7625 100 0,'0'-18'38'0,"3"12"-20"0,-3 6 1 15,0 0 18-15</inkml:trace>
  <inkml:trace contextRef="#ctx0" brushRef="#br0" timeOffset="32">17638 7601 271 0,'0'0'34'15,"6"8"-4"-15,0 6-6 0,0 7-9 16,-3 5-2-16,0 3-1 15,-3 11 0-15,0-6 0 16,0-2 2-16,0-5-3 16,0-4-1-16,0-4-6 15,0-6-3-15,0-2 2 16,0-3 2-16,0-3 4 16,0-5 5-16,-3-3-10 0,3-2-2 15,0-13-11 1,0-1 3-16,3 3 2 15,3 0 1-15,3 3 1 16,3 0 0-16,2 2 0 16,4 3 0-16,3 6 0 15,-3 4 2-15,3 6 0 16,-3 11 4-16,-3-3 5 16,-3 5 4-16,-4-3 2 15,-2 4-4-15,-9-4-1 16,-6-2-2-16,-2-3 0 15,-1-2-4-15,-3-1-1 16,-3-4-10-16,0-1-5 0,0-2-16 16,3-3-8-16,3 0-20 15,3 0-7-15,4-3-18 16,2-2-37 0,6-3 31-16</inkml:trace>
  <inkml:trace contextRef="#ctx0" brushRef="#br0" timeOffset="33">17891 7779 196 0,'0'5'74'0,"3"0"-40"0,-3 14-29 0,0-11 19 16,3 5 0-16,0 0 3 15,0 6-8-15,0-3-4 16,0 0-8-16,0-1-5 0,-3-1-1 15,3-4-1-15,-3-2 2 16,0-3 1-16,0 1 3 16,0-6-1-16,0 0 0 15,-3-3 1-15,0-2 1 16,3 0-6-16,-3-6 0 16,6 0 1-16,0-5 1 15,3-2-1-15,0 2 1 16,3 3-2-16,0 0 2 15,0 2-2-15,-1 3-1 16,7 3-2-16,3 0-1 0,3 2-29 16,-6 0-14-16,0 1-34 15,0 2-54 1,0 0 30-16</inkml:trace>
  <inkml:trace contextRef="#ctx0" brushRef="#br0" timeOffset="34">18177 7766 188 0,'-12'2'71'0,"6"1"-38"0,-6-1-25 16,9 4 16-16,-3-1-3 15,-3 3-1-15,0 13-8 16,0-2-5-16,0 2-4 16,3 0 2-16,0-2 1 0,3-1 0 15,3-2 1-15,3-3 2 16,3-2 5-16,0-3-6 15,3-6 0-15,3-4-2 0,0-4-1 16,0-4-3-16,0-1-2 16,-3-7-4-16,0-3-2 15,-3 2 5-15,-3 3 2 16,-3 3 1-16,0 2-2 16,0 3 5-16,0 3 4 15,0 5-3-15,0 5 2 16,3 11-3-16,0 0 0 15,0 3-3-15,0-3-2 16,3-3 1-16,-3 0 1 16,2 0-3-16,-2-2 0 0,0-3-32 15,3-3-13 1,3-5-26-16,0 0-9 0,3-3-12 16</inkml:trace>
  <inkml:trace contextRef="#ctx0" brushRef="#br0" timeOffset="35">18317 7800 204 0,'0'8'77'0,"6"5"-42"0,-3 14-30 16,0-17 19-16,-3 3-6 16,0 1 1-16,0-1-1 15,0-3 0-15,0 1-9 16,0-3-3-16,0-3-2 0,0 1 2 0,0-6 1 15,0 0 1-15,0-3 0 16,3-2-4-16,0-3-1 16,2-3-1-16,1-5-2 15,3-2-2-15,0 4 1 16,3 4-1-16,0 2 0 16,0 3 0-16,3 7 0 15,-9 4 4-15,6 4 3 16,-3 1-2-16,0-1-2 15,-9-2 0-15,6 0-1 16,-1 0-36-16,1-3-13 16,0 1-37-16,6-1-49 15,0-5 37-15</inkml:trace>
  <inkml:trace contextRef="#ctx0" brushRef="#br0" timeOffset="36">18632 7787 176 0,'-9'-3'66'0,"6"3"-36"0,-9 0-22 16,6 3 18-16,-3 2 2 15,-2 6 3-15,-1-1-12 16,-6 6-6-16,3 0-8 16,-3 0-2-16,9 2 3 0,3 1-1 15,3-1 0-15,6-2 1 16,3-3 1-16,3 1 3 15,3-4 1-15,3-2-3 0,6-3 0 16,2-7-14-16,4-3-5 16,3-9-20-16,0-2-5 15,-3-5-14-15,-4-8-6 16,-5 0-36 0</inkml:trace>
  <inkml:trace contextRef="#ctx0" brushRef="#br0" timeOffset="37">18742 7517 180 0,'-15'5'68'0,"15"-5"-36"15,3 5-29-15,3 1 17 16,3 7 12-16,-3 8 7 0,0 6-3 16,3 7-1-16,-3 3-20 15,0 11-5-15,0-1 1 0,-3-4-3 16,0-6 3-16,0-6-2 15,3-4 0-15,-6-6-3 16,0-5-1-16,3-3-3 16,-3-5-2-16,0-5-4 15,0-6-2-15,3-8-6 16,0-2-3-16,0-8 0 16,6 0-1-16,0 2 6 15,0 3 4-15,-1 6 4 16,1 7 3-16,0 9 11 0,0 4 7 15,0 6-4-15,-3 3 2 16,0-1-6-16,-3 1 1 16,0-4-7-1,0 1-1-15,0-5-15 0,-3-3-8 16,3-3-54-16,-3-5-23 16,0-3-23-1</inkml:trace>
  <inkml:trace contextRef="#ctx0" brushRef="#br0" timeOffset="38">19242 7697 264 0,'0'2'99'0,"0"-2"-54"0,0 0-33 15,0 0 26-15,0 0-9 0,3-2-2 16,0-4-11-16,0 1-5 16,3-3-6-16,0 0-6 0,0-5 0 15,0-5 1-15,0 2 0 16,0-3 0-16,0 6 2 16,0 0-6-16,-3 5 1 15,0 2 1-15,0 1 3 16,0 5-7-1,-3 0 4-15,3 8 0 16,-3 8 4-16,0 2 3 16,0 9 9-16,0 5 5 15,0-1 0-15,0 9 0 16,0-3-12-16,0 0-5 16,0-8 1-16,0-2 2 0,3-3-4 15,-3-6-1-15,0-5-16 16,0-2-4-16,0-3-32 15,0-3-14-15,-3-2-45 16,0-3-54 0,-3 0 52-16</inkml:trace>
  <inkml:trace contextRef="#ctx0" brushRef="#br0" timeOffset="39">19219 8009 268 0,'-3'0'101'0,"6"3"-54"0,2-6-44 0,1 3 23 16,0 0 7-16,6 0 9 16,3-3-13-16,3 1-5 15,6-1-14-15,3 0-9 0,-1 1-1 16,-2-1 2-16,-3 0 1 16,-3 1-6-16,-3 2 0 15,0-3-41-15,-3 3-16 16,-3-3-79-1,-3-2-42-15,-1-3 85 16</inkml:trace>
  <inkml:trace contextRef="#ctx0" brushRef="#br0" timeOffset="40">17647 7914 108 0,'-3'-6'41'0,"3"4"-22"0,0 4-9 0,0-2 12 0,0 0-1 16,0 0-1-16,0 0-2 16,0 0 1-16,3 6-10 15,0-1 1-15,0 0 3 0,-3-5-1 16,0 6 3-16,0-1-2 16,0 0 2-16,0 3-8 15,0 0-2-15,0-3-1 16,0 3-2-1,0 0-4-15,0-3-7 16,0 1-3-16,3-4-48 16,0 1-62-1,3-6 21-15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41.06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11381 5342 124 0,'3'-3'49'0,"0"9"-26"0,0-6-7 16,-3 0 16-16,0 0 2 15,0 0 5-15,0-3-11 16,0 3-2-16,-3 0-15 15,0-3-4-15,-3 3-3 16,0-2 9-16,-3-1 3 0,0 0-3 16,-2 3 0-16,-4 0-4 15,-3-2 0-15,0 2-3 16,-3 0-1-16,-3 2-3 16,0 4-2-16,-2 2 3 15,-1-3 2-15,3 0-2 0,-3 3-2 16,1 0-5-16,2 0 0 15,0 3 2-15,0-1 1 16,0 6 3-16,0 5 1 16,1 0-1-16,-4 6-2 15,6-1-2-15,3 9-1 16,0 2-1-16,3 0 3 16,4 5 0-16,-1-5 3 15,3 0-1-15,3 0 2 16,0 3-4-16,0 0-2 15,0-1 2-15,0-4 0 16,0 7 3-16,0-5 1 16,-3 3-4-16,-3-6-1 15,0-2 3-15,-3 0 3 0,1-6 1 16,-4-2 0-16,0-3-1 16,0-2 2-16,0-1-1 15,-3 1 2-15,3-3-2 16,1-1 0-16,-1 1-3 15,-3 0-2-15,0 0 3 16,0-3 2-16,-3 0-2 16,1 1-2-16,-1-4 2 15,3 1 0-15,0-1-1 16,0-2 1-16,3 0-2 16,-2 3 2-16,-1-3 0 15,-3 2 1-15,-3 1-5 16,-6 0-1-16,4-3 1 0,-4-1 2 15,-6 4 2-15,0 0 3 16,1-3-1-16,-4 2 0 16,6-2-1-16,1 0 0 15,-4 3-2-15,-3-3-2 16,-2-1 1-16,-1 1-1 16,-3 0 0-16,-2 3 0 15,-1 0 2-15,4-1 1 16,-1-2-1-16,3 0-2 15,-2-3 7-15,-1 1 3 16,0-1-5-16,7-2-3 16,-4 2-1-16,-3-3-1 0,1 4 2 15,2-1 3-15,6-2 0 16,1-1 0-16,-4 1-6 16,-12 0-1-16,7-3 1 15,-1 2 0-15,-2-2 1 16,-1 0 2-16,0 0-1 15,4 0 2-15,-1 0-4 16,1 0 0-16,2 0-1 16,0 0 0-16,4 0 2 15,-4 0 2-15,-3 0-1 16,-2 0-1-16,-1 0 1 16,3 0-1-16,7-5 0 15,-4 5 2-15,9-3-3 16,-11 6 0-16,8-3 1 15,-6 0 2-15,1 0-3 0,-7 0-2 16,-2 0 2-16,5-3 2 16,6 6-2-16,1-3 0 15,-1 0 3-15,0 0 1 16,-2 0-1-16,-1-3-2 16,3 1 1-16,-2 4-1 15,-4-4 0-15,0 4 0 16,4-4 0-16,5-1 2 15,-3 3-1-15,1 0 2 0,2 0-2 16,0 3-1 0,1-6 1-16,-4 6 1 0,3-1-1 15,-5 1-1-15,-1-3 1 16,3 3 1-16,4-6-1 16,-1 3-1-16,0 0 1 15,-2 0 1-15,2 0-1 16,-3 0 2-16,1-3-2 15,-4 1-1-15,-6-1-2 16,4 0 1-16,5 3 1 16,3 0 0-16,1 0 0 15,-7 3 0-15,6-3 0 16,-2 0 0-16,2-3 0 16,0 3 2-16,-2 0-3 15,-4-2 0-15,0-1 3 16,4 3 1-16,5 0-4 0,0 0 1 15,0 0 0 1,-2 3 2-16,-1-3-3 0,0-3 0 16,4 3 1-16,-4 0 0 15,-3-3 0-15,1 3 0 16,-1 0 0-16,0 0 0 16,10 3-3-16,-4 0 0 15,0-3 4-15,-3 0 3 16,1 0-1-16,-1-3 0 15,3 0-1-15,-2 3-2 16,-4-2-2-16,0 2-1 16,1-3 2-16,2 3 0 0,3-2 1 15,0 2 2-15,1 0-1 16,-1 0 2-16,-6 0-4 16,4 0-2-16,2-3 4 15,-3 3 1-15,-8 0-3 16,2 0-1-16,3 0 1 15,7 3 0-15,-4-1 1 16,0 1 0-16,3-6 0 16,-5 6 0-16,-1-3 0 15,3 0 2-15,-2 2-3 16,-4 4-2-16,0-1 2 16,1 0 2-16,5 3 0 15,0-5 2-15,4 0-4 16,-1-1-2-16,-3 1 4 15,1-1 1-15,2 4-3 16,0-1 1-16,0-2 0 0,-2-1 0 16,-1 1-3-16,3 2 2 15,1 1 1-15,5-4 0 16,3 1 0-16,0 0 0 16,-3-1 0-16,1 3 0 15,-1-2 0-15,0 0 0 16,-3 2 0-16,1-2 0 15,-1 2 0-15,-3-2 0 16,-2 2-3-16,-1 0 2 16,3 1 1-16,3 4 2 15,10-5-3-15,-13 3-2 16,0 0-1-16,0 3 0 16,4 2 0-16,-4 0 0 15,3 1 3-15,0-1 0 0,1 0-2 16,-1 0 0-16,-3 3 2 15,4 5 0-15,2 3-2 16,3 0 2-16,3 0-1 16,3 0-2-16,6 2 3 15,-5-2 0-15,2 0-2 16,0 5 2-16,-3 8-1 16,0 2 0-16,0 4 2 15,3-1 0-15,-2 0 0 16,-1 6 0-16,3-6-3 15,3 1 2-15,-3-4 1 16,3 4 2-16,0 2-1 0,1 0-1 16,5-3-2-16,-6 6-1 15,9-3 2-15,-12 0 2 16,9 0-2-16,0-3 0 16,0-2 1-16,3 2 0 15,-6 3 0-15,6 3 0 16,3-3 0-16,-6 0 0 15,3-1 0-15,1 1 0 16,-1-2 0-16,3-1 0 16,-3-2 0-16,3-3 0 15,0 5 0-15,0 6 2 16,0-1-1-16,0-2 2 16,3 6-4-16,-6-6-2 15,3 0 2-15,3-3 0 0,0-5-2 16,0 0 2-16,0 3 1 15,0 2 2-15,0 3-3 16,0-5 0-16,0 7 3 16,0-4 1-16,0 2-4 15,0-6-1-15,0 4 3 16,0-4 1-16,0 4 0 16,0 4-2-16,3 4-2 15,3-6-1-15,-6 5 2 16,3-2 0-16,0-4 1 15,0-1 0-15,0-3 0 16,0-6 0-16,3 0 0 16,-6 1 0-16,3 2 0 0,0 2 2 15,0-2-1-15,2 1-1 16,1 6-2-16,3-1-1 16,-3-1 2-16,3 3 0 15,0-5 3-15,3 0 1 16,0 4-4-16,0 7-1 15,3-6 1-15,-3 0 0 16,0 0 1-16,2 2 2 16,4-4-1-16,0-4-1 15,0-4 1-15,3-4-1 16,3-1 0-16,2-4 0 16,-2-2 0-16,0-3 0 0,3-5-3 15,6-3 2-15,5-2 1 16,4-3 2-16,-3-3-1 15,2-5-1-15,1-3 1 16,-3-2-1-16,-4-6 0 16,1-2 2-16,-6 3-1 15,0-4-1-15,-6-4-2 16,-1 2 1-16,-2 0-1 16,0-2 0-16,3-1 2 15,3 1 2-15,-4-1-1 16,1-5 2-16,0 0-2 15,0 3-1-15,-6 0-2 16,0-3 1-16,-1-2 1 0,1-9 0 16,0 1 2-1,0 2 3-15,-3 1-7 0,0-1 0 16,0-3 0-16,3 1 3 16,-4-3 0-16,1 0-1 15,3 0 1-15,0-3-1 16,0-2 0-16,0-1 2 15,0 1-3-15,5 8 0 16,4 2-1-16,3 0 0 16,3 3 4-16,2 0 1 15,4 0-4-15,-3 0 1 16,3 5-2-16,-1-2-2 16,4-4 5-16,-6 7 1 15,8-1-3-15,1 0 1 0,8-2 0 16,-2-1 2-16,3-2-3 15,-1 5 0-15,4 3 1 16,-7 3 0-16,1 2 0 16,3 2 0-16,2 6 0 15,1 3 0-15,-7-3 0 16,4 6 2-16,-1-1-1 16,1 3 2-16,-6 3 0 15,-1-3 3-15,7 0-5 16,2 2-3-16,-2 4 3 15,0-4 3-15,-1 3-1 16,1 1 0-16,-4-1 1 16,-2 0 2-16,3 1-3 0,5 2 0 15,1 0-3-15,-1-1-1 16,1 1 1-16,-4 0 2 16,1 0-1-16,-6 0 2 15,-13-3 0-15,28 6 3 16,-1 0-3-16,-5-1 0 15,2 1-1-15,1 2 1 16,2-5-2-16,-5 0 2 16,8-3-2-16,10 1-1 15,-10-1 1-15,1 0-1 0,-1 3 0 16,-2-5 0-16,-7 5 0 16,4-6 2-16,5 4-1 15,-2-1 2-15,-4 3-2 16,4-3-1-1,-4 0 1-15,1 1-1 0,3-4 0 16,2-4 0-16,0-1 0 16,-2 0 0-16,0 9 0 15,-1-6 0-15,-2 5 0 16,-4-8 0-16,4 9 0 16,5-4 2-16,-5 1-1 15,-1-3-1-15,4 0 1 16,2 0-1-16,-5 3-3 15,2-3 2-15,4 0 3 16,-4-8 1-16,4 8-4 16,-1-6 1-16,1 1 0 0,-1 0 0 15,1 2-3-15,5-5 2 16,-5 0 3-16,5 3 1 16,-3 0-4-16,1-1-1 15,-4 1 1-15,4 2 0 16,-1-2 1-16,-2 2 0 15,-1 1 0-15,1-1 0 16,2 1 0-16,-5-1 2 16,2 0-1-16,4 3 2 15,-4 3-7-15,1-3 1 16,-4 3 1-16,1-3 3 16,-7 2 0-16,4-2-1 0,-1 3 1 15,-2-3-1-15,5 5 0 16,-5 0 0-16,-1 3 0 15,1-2 2-15,-3-1-1 16,-4-2-1-16,4-1 1 16,2 1-1-16,1 5-3 15,-4-11 2-15,1 8 1 16,-6-2 0-16,8 5 0 16,-5-3 2-16,-1 1-3 15,4-1-2-15,-3 0 2 16,2-5 2-16,1 0 2 15,-4 0 1-15,4 0-5 16,0-8-1-16,-1 8 1 16,7-8 2-16,-4 3-2 15,7 0 0-15,-4-1 3 16,-2 1 1-16,-1-3-4 16,1-2 1-16,-4 2 0 0,4-3 0 15,0 1 0-15,-1-1 2 16,-2-2-1-16,-1-6-1 15,-5 3 1-15,5 0-1 16,-8-2 0-16,0-1 0 16,-1 1 0-16,1-3 2 15,-3-8-1-15,-1-1 2 16,1-1-4-16,-3-4 0 16,-4-7 1-16,-5 0 2 15,-3-1-1-15,-3 1 2 16,6 2-2-16,-7 1-1 0,7-4 1 15,-6 4-1-15,-3-1 0 16,-3-2 0-16,0-9 0 16,-4 4 2-16,1 2-1 15,-3-3-1-15,0 6 1 16,-3-1 1-16,0-2-1 16,0 3-1-16,-3 0 1 15,0-1-1-15,0-7 0 16,0 3 0-16,0-4 0 15,-3 1 0-15,3 2-3 16,0-7 2-16,0 5 1 16,-1-1 2-16,-2-10-3 15,3 6 0-15,-3-1 1 0,3 1 2 16,-3 4-1-16,0-7-1 16,0 5 1-16,0-2-1 15,-3-9 2-15,0 3 1 16,0 1-4-16,0 1 1 15,0 6 0-15,0-5 2 16,0 5 1-16,-3 3 1 16,0-8-2-16,0 2-2 15,0 1 1-15,0-1-1 16,0 6 2-16,0 0 1 16,0-3-4-16,-3 2-1 0,1-9 1 15,-1 1 2-15,0 4 0 16,-3-1 2-16,0 6-2 15,-3 2-1-15,0 3 1 16,0-2 1-16,0 4-1 16,0-4-1-16,0-3-2 15,0 2 1-15,1-2 1 16,-4-1 0-16,-3 6-3 16,0 6 0-1,3-4 4-15,-3 1 1 0,0 2 0 16,-5 3-2-16,5-5-2 15,-3 8-1-15,0 2 2 16,0 0 2-16,0 0-2 16,-3 3-2-16,-5 0 2 15,-4 3 2-15,-6 2-2 16,4 3-2-16,-7-1 2 16,0 4 0-16,1-1 1 0,-7 4 2 15,0 1-3-15,-11 6-2 16,-7 3 2-1,4 2 0-15,2 3-2 0,-2 3 2 16,8 0-1-16,1 2 0 16,5-5-9-16,3 5-3 15,4 1-24-15,8-6-10 16,6 0-46-16,12 0-19 16,3-16-23-1</inkml:trace>
  <inkml:trace contextRef="#ctx0" brushRef="#br0" timeOffset="1">9500 5636 228 0,'-21'21'85'0,"18"-19"-46"0,-3-2-28 16,6 0 23-16,0 0 2 15,-3 0 18 1,0 0-16-16,0-13-20 16,3 0-6-16,0 2-5 0,0-2-6 15,0 0 0-15,3-6 3 16,3-2 2-16,3-3-2 16,3 1-1-16,3-4 1 15,3-2 2-15,3 3 3 16,6-6 5-16,5 3-6 15,4 0 0-15,6 5 0 16,-1-11 2-16,1 9-1 0,3 5 0 16,5 5-3-16,10 8 1 15,2 11-2-15,1 7 2 16,-4 6-2-16,4 3 0 16,-4 4-1-16,-2 1 2 15,-4 0 3-15,-5-3 2 16,-6-2-1-16,-7-1-1 15,-5-2-3-15,-9-3-1 16,-6 1 1-16,0-6 3 16,-6-3-2-16,-3-3 1 15,-6 1-23-15,-3-3-7 0,-6 0-24 16,0-3-9 0,0 1-17-16,3-1-6 0,0 1-17 15,3-1-7 1</inkml:trace>
  <inkml:trace contextRef="#ctx0" brushRef="#br0" timeOffset="2">10595 5241 200 0,'-11'-5'77'0,"11"2"-42"0,0-2-21 15,0 5 22-15,0 0 6 16,0 0 7-16,0 0-21 16,0 0-8-16,5 16-6 15,4 5-2-15,0 3-2 0,0 2-1 16,3 1-3-16,-3 2-1 16,0-2 1-16,0 2 1 15,-3-6-1-15,-3-1-1 16,-3-4 5-16,0-2 6 15,-9-3 1-15,-3 0-1 16,-9-2-2-16,-3-3-1 16,-2 0-5-16,-4-3 0 15,3 0-5-15,3 1-2 16,3-4-14-16,4 1-4 16,2-3-42-16,15-5-144 31</inkml:trace>
  <inkml:trace contextRef="#ctx0" brushRef="#br0" timeOffset="3">10164 4805 180 0,'0'0'68'0,"0"0"-36"0,3 2-24 0,0 4 18 15</inkml:trace>
  <inkml:trace contextRef="#ctx0" brushRef="#br0" timeOffset="4">10173 4834 367 0,'0'24'37'15,"0"2"-18"-15,3 3-5 0,-3 3-3 16,0 2-6-16,3-2-3 16,-3-3-1-16,0 0-1 15,0 1 2-15,3-7 1 16,-3-4-32-16,0-3-13 0,0-6-34 16</inkml:trace>
  <inkml:trace contextRef="#ctx0" brushRef="#br0" timeOffset="5">10078 4985 252 0,'-39'2'93'0,"39"-2"-50"0,0-2-46 16,0 2 19-16,0 0-3 15,6 0 4-15,3-3 8 16,9 0 5-16,2-2-16 15,7 3-6-15,0-1-3 0,9 0-3 16,-4 3-2-16,-2-8-24 16,-3 3-11-16,0 2-44 0,0 1-19 15</inkml:trace>
  <inkml:trace contextRef="#ctx0" brushRef="#br0" timeOffset="6">10372 4929 192 0,'-6'3'71'0,"9"13"-38"0,0-3-28 0,0-2 19 16,-3-4 9-16,0 4 7 15,0 2-17-15,3 1-8 16,-3-4-9-16,3 1-3 0,-3-3 1 0,0-3-2 15,0 0 1 1,0-5-2-16,0 0 2 0,0 0 2 16,-3 0 4-16,0-2-2 15,0-4-2-15,0-2 2 16,3 0 0-16,0 0-6 16,3-2 0-16,3-1 1 15,3 3 1-15,3 0 1 16,3 0 0-16,3 1-2 15,0-4-2-15,-1 6 1 16,1 5-1-16,3-3-7 16,-3 3-3-16,-3 3-41 0,-3-1-16 15,-3-2-56 1</inkml:trace>
  <inkml:trace contextRef="#ctx0" brushRef="#br0" timeOffset="7">10607 4932 252 0,'-6'5'96'0,"9"6"-52"0,0 7-40 0,0-10 21 16,0 3-5-16,0 2 0 16,3 0-8-16,3 0-3 15,0-2-5-15,3 0-3 0,0-6 2 16,3-2-2-16,0-3-1 0,3-6 1 15,-4-2 1-15,-2-2-3 16,0-1-2-16,-3-5-3 16,-3-5 1-16,0 0 5 15,-3 5 4-15,0 5-1 16,-3 1 0-16,0 2 1 16,0 5 2-16,0 14 6 15,0 2 2-15,0 3-3 16,3 5 1-16,0-2-7 15,3-1-3-15,0 1 1 16,0-3 0-16,3-3-12 16,0-3-7-16,3-4-33 15,2-6-14-15,1-6-71 16</inkml:trace>
  <inkml:trace contextRef="#ctx0" brushRef="#br0" timeOffset="8">10976 4942 268 0,'-11'8'101'0,"14"-5"-54"0,8-11-55 0,-5 11 18 15,3-1 4-15,0 1 8 16,3 0 0-16,0-1 1 16,3 1-12-16,0-3-2 0,3 0-2 15,0-3-6-15,-4-2-2 16,1-6 2-16,0 1 1 15,-3-1 2-15,-3 1 0 16,-6-4-5-16,-6 4 1 0,-3 2-2 16,-3 0-2-16,-6 5 0 15,-3 3 3-15,-5 6-2 16,-4 4 1-16,3 6 0 16,3 3 0-16,3-1 0 15,6 6 0-15,3 2 6 16,6 1 5-16,3-1-1 15,12-2 1-15,6 0-3 16,6-6-1-16,3-4-1 16,12-9 0-16,-1-8-22 15,4-5-8-15,3-7-124 16</inkml:trace>
  <inkml:trace contextRef="#ctx0" brushRef="#br0" timeOffset="9">2800 10261 132 0,'3'-3'49'0,"-3"3"-26"0,0 0-27 15,0 0 74 1,0 0-25-16,-3 0-9 16,-3 3-10-16,0-3-16 15,0 0 0-15,0 5 3 0,0 0-7 16,-6 0-3-16,0 1 2 0,0-1 1 16,-3-2 0-1,1 2 1-15,-1 3-2 0,-3 0 0 16,0 2-1-16,3 4 2 15,-3 2-5-15,0 2-1 16,-2 3 2-16,-1 3 1 16,0 0-1-16,0 5 1 15,-3 3-2-15,0-1 2 16,1 1 0-16,-4 3 1 16,3-4-2-16,-3 1-2 15,0 8 3-15,-2 5 0 16,-7 2-1-16,6 4-2 15,3-1 3-15,1 0 0 16,2-2-1-16,-6-3 1 16,9 2-2-16,-6 6 2 15,4-2 0-15,2 2 1 0,-3-3 0 16,3 0 2-16,0 3-5 16,0-3-3-16,1-2 3 15,2-3 1-15,3 5 0 16,-6 0 1-16,3 1-2 15,0 2 2-15,3 2-2 16,-5 3-1-16,5-5 3 16,0 3 2-16,0 2-4 15,3-2-1-15,0 2-2 16,0-3 0-16,0-4 4 16,3 2 1-16,0-1-1 0,3-1 1 15,1-1-2 1,-1 3-1-16,3 8 1 15,-9 0-1-15,6-3 0 16,3 5 2-16,-12-2 1 0,9 3 1 16,-3-1-5-16,0 1 1 15,3-3 2-15,3-1 1 16,0 1-1-16,3 0 1 16,-6-3-2-16,3 1 2 15,-6 1-2-15,6 1-1 16,3 0 1-16,-6 3-1 15,6 2 0-15,0 3 2 16,6-3 1-16,-6 0 1 16,3 3-2-16,0-1-2 0,6 1-2 15,-3-5 1-15,0 2 3 16,0-3 1-16,6 1-1 16,-3-3 1-16,0-3 0 15,0 0 1-15,-3-2-2 16,3 2-2-16,0-3 1 15,2 1-1-15,4 2 0 16,-9-23 2-16,3-6-1 16,6 8-1-16,-3-5 1 15,0 12 1-15,6-6-3 16,-3 4 0-16,0-2 1 16,5-1 0-16,1-4 0 15,0-4 2-15,-3-2-1 16,6 1-1-16,-3-7 1 15,8 4-1-15,-5-3 2 0,6-3 1 16,-3-3-4-16,5-2-1 16,-5-3 1-16,9 1 2 15,-6-4 0-15,5-2-1 16,-11 0 1-16,3 0 1 16,3-3-3-16,-9 3-2 15,-3-2-5-15,-1-1-2 16,-2 0-9-16,-3-2 0 15,0-1-6-15,-3 1-1 16,0 0-13-16,0-3-5 16,-6 0-9-16,3 0-3 15,0 0-46-15</inkml:trace>
  <inkml:trace contextRef="#ctx0" brushRef="#br0" timeOffset="10">2475 15171 176 0,'-9'11'68'0,"9"-11"-36"0,3 13-33 0,-3-10 12 16,3 2 1-16,0-2 3 16,0 2 5-16,0 0 2 15,6 6-11-15,-3-3 0 0,9 8 0 16,0-3-2-16,6 8 2 16,-9-2-2-16,6 7 0 15,-4-2-3-15,4 0 1 16,0-6-2-16,3 3 0 15,-9-5-6-15,0 3 1 16,0-6 2-16,-3-3 1 16,0 1 3-16,-6-3 3 15,0 0 0-15,-6 3 0 16,0-1 1-16,-9 6 4 0,0-3 3 16,-12 8 2-16,6-5 1 15,-6 5 0-15,3-2-9 16,-2 2-2-16,2-2-7 15,3-1-2-15,6-2-2 16,-6-3-2-16,6-2-26 16,6-1-10-16,0-2-22 15,6-2-6-15,0-4-61 16</inkml:trace>
  <inkml:trace contextRef="#ctx0" brushRef="#br0" timeOffset="11">17412 6485 140 0,'0'-13'52'0,"3"13"-28"0,3 0-15 0,-6 0 16 15,0 0-3-15,0 0-1 0,0 0-7 16,0 0-4-16,3 8-5 16,0 0 1-16,0 5 3 0,0 3-1 15,0 2 1 1,0 3-3-16,0 3 1 15,0 5 2-15,-1 3 2 16,4 0-5-16,0 5-2 0,-3 0 0 16,0 0 2-16,0 11 1 15,0-3 3-15,0 0-1 16,0-3 0-16,-3 5-3 16,0-2 1-16,0-2-4 15,0 2 0-15,0-3 1 16,3 0 0-16,0-2 0 15,0 2 0-15,0-5 0 0,0 3 2 16,0-5-3-16,-3-4-2 16,3 6 2-16,-3-2 2 15,3-1-2-15,-3 1 0 16,0-1-1-16,0 0-2 16,3 3 1-16,-3 3-1 15,0 0 2-15,0-1 3 16,0-2 0-16,0 1 0 15,0-1-3-15,0-3 1 16,0-2-2-16,0-1-1 16,0 1 3-16,-3 0 0 15,3 0-1-15,0-3-2 16,0 11 3-16,0-3 2 16,0-3-4-16,0 0-3 0,0-2 1 15,0 2 0-15,3 4 1 16,-3-4 2-16,3 0 1 15,-3-2 3-15,0 0-5 16,0 0-1-16,3-3 2 16,-3 8 1-16,0 2-1 15,3-2-2-15,-3 0 1 16,0-2-1-16,0 2 0 16,0 0 2-16,0 0-1 15,0 5-1-15,0 1 1 16,3-1-1-16,0 3 0 15,-3 0 0-15,0-3 2 16,0-2 3-16,0 2-4 16,-3 1-1-16,3-1 0 0,-3 0 0 15,0 1 0-15,0-4 2 16,3 1-3-16,0 2 0 16,0 1 1-16,0-1 2 15,0 6 1-15,0 2 1 16,0 3-5-16,0-6 1 15,0 1 0-15,0-6 2 16,0 1-1-16,0 2-1 16,-3 2 1-16,3-18-1 15,0-2 0-15,-3 10 0 0,0-8 0 16,0 8 2 0,0-5-1-16,0 5-1 0,3-5 1 15,0 2 1-15,0-5-3 16,0 16 0-16,0-8-1 15,-3 11-2-15,3-9 5 16,-3 4 1-16,0-6 0 16,0 3-2-16,0-6 1 15,0 3 1-15,3-5-1 16,0-1-1-16,0-4 1 16,0 5-1-16,0-6 0 15,-3 9 0-15,0-6-3 16,0 13 2-16,0-10 1 0,0 7 2 15,0-4-3 1,3 5-2-16,0-6 4 0,-3 3 1 16,0-5 0-16,1 7 1 15,-1-4-4-15,0-6 0 16,3-5 1-16,-3 10 2 16,0-2-1-16,0 0-1 15,3-6-2-15,-3 1 1 16,0-6 1-16,-3 2 2 15,0-1-1-15,6-6-1 16,0-3 1-16,-6 0 1 16,3-2-3-16,0-1 0 15,0-2 1-15,0-3 2 16,0 1-1-16,0-4-1 16,0 1 1-16,0 2 1 0,3 1-3 15,-6-4 0-15,3 1-4 16,-3-3 1-16,3 0 0 15,-3-5 2-15,0 2-1 16,-3-10-1-16,3 2 3 16,-3-7 0-16,3 2-2 15,-2-11 2-15,-1 3 1 16,0 3 2-16,3 3-10 16,0 5-2-16,0-1 11 15,3 1 6-15,0 2-2 16,0 4-3-16,0 1-1 15,0 1-1-15,0 2-3 16,3-5 0-16,0 3 2 16,0 0 2-16,0-1-2 15,0 6 0-15,0 0-1 0,0 0 0 16,0 0 4-16,3 0 1 16,0 0-4-16,3 22 1 15,0-4-2-15,3 9-2 16,0-4 3-16,3 1 0 15,-1-3 3-15,4-2 1 16,0-3-4-16,0-3 1 16,-3-2-2-16,3-6 0 15,-3 0 2-15,3-13 0 16,-3 3 0-16,3 0 0 16,-4-1 0-16,4-4 0 15,-3-1 0-15,0-2 0 0,-3 2 2 16,3 1 1-16,-3-1-1 15,0 3-2-15,0 0 1 16,-3-7-1-16,0 1-14 16,-3 14-5-16,0 0-41 15,-6-13-18-15,0 2-53 16</inkml:trace>
  <inkml:trace contextRef="#ctx0" brushRef="#br0" timeOffset="12">17656 7305 156 0,'-3'-2'57'0,"3"4"-30"15,0-2-12-15,0 0 20 0,0 0-8 16,0 3-1-16,0 2-9 16,0 6 0-16,0 7-10 15,0 11 2-15,0 3 2 0,0 2-2 16,0 9 0-16,0-6-1 15,0-3 2-15,0-5-1 16,0-2 2-16,0-6-6 16,0-5-3-16,0-3 1 15,0-2 0-15,0-6 5 16,0-5 5-16,0-5-9 0,0-3-5 16,0-11 1-1,0 3-1-15,0-2-4 0,3 2 1 16,0 0 0-16,3 0 2 15,3 3 1-15,0 2 3 16,3 3-6-16,2 3 1 16,1 2-1-16,6 6 2 15,0 5 1-15,0 5 3 16,-6 1 3-16,-3-1 4 16,-9 3 5-16,-3 2 3 15,-6 1-5-15,-3-1-2 16,-3-2-5-16,-3-3-2 15,0-2-3-15,0-3-1 16,0-6-6-16,0-2 0 0,0 0-17 16,4-2-4-16,2-1-19 15,3-2-6-15,3 0-20 16,3-1-8-16,6-7-1 16</inkml:trace>
  <inkml:trace contextRef="#ctx0" brushRef="#br0" timeOffset="13">17894 7498 176 0,'-3'3'68'0,"3"0"-36"0,3 5-29 0,0-1 17 15,0 4 5-15,3 5 5 16,0 0-10-16,0 0-2 16,0 0-10-16,0-1-3 0,-3 1 1 15,0-2 1-15,0-4 3 16,0-2-1-16,-3-3 2 16,0-2 3-16,0-3 1 15,-3 0-6-15,0-5-3 16,0-3-3-16,0-3-3 15,0-5 1-15,3 3-1 16,3-3 0-16,3 0 0 0,0 3-3 16,0 0 0-16,2 0 2 15,7 2 0 1,0 6-2-16,0 2 0 0,3 0-18 16,-6 1-7-16,0 2-23 15,0 2-7-15,-3-2-47 16</inkml:trace>
  <inkml:trace contextRef="#ctx0" brushRef="#br0" timeOffset="14">18156 7477 204 0,'-9'0'77'0,"3"-3"-42"0,0 3-21 0,3 3 20 16,-3 2-13-16,0 3-2 15,0 3-9-15,0 2-2 16,0 11-4-16,0 0-3 16,3-3 0-16,0-3 1 0,3 1 1 15,3-6-1-15,3-2-2 16,0-3 1-16,3-3-1 16,0-5 2-16,3-5 1 15,0-1-1-15,-3-4-2 16,0-6 1-16,-3 0 1 15,0 0-1-15,-3 3 2 0,-3 2 0 16,0 4 1 0,0 4 0-1,0 6-2-15,0 7 1 0,0 3 0 16,0 3 1-16,0-3-5 16,3 1 1-16,0-1 2 15,3-3 1-15,0 1-8 16,0-3-4-16,-1-3-22 15,1-5-10-15,0-2-20 16,0-4-10-16,3 1-19 16</inkml:trace>
  <inkml:trace contextRef="#ctx0" brushRef="#br0" timeOffset="15">18272 7493 184 0,'0'0'71'0,"3"3"-38"0,15 5-21 0,-12-3 19 15,0 5-7-15,3 1 0 16,-3 2-7-16,0 1-2 16,0-1-9-16,-3 0 0 0,-3-2 1 15,0-1 1-15,0-2 0 16,-3 0-4-16,3-3-1 16,-3-2 1-16,3-3 0 15,-3-3-5-15,3-5-1 16,0-2 1-16,3-3 2 15,3 2-5-15,2 0 1 16,1 3 1-16,0 3 1 16,0 3-2-16,0 4 2 15,-3 6 3-15,0 0 3 16,0 3-2-16,0-1 0 16,-3 1-1-16,3-1 1 0,-3-2-4 15,0 0-2-15,0-2-36 16,0-4-14-16,3-2-39 15,6-5-39 1,8 0 48-16</inkml:trace>
  <inkml:trace contextRef="#ctx0" brushRef="#br0" timeOffset="16">18588 7517 140 0,'-6'-5'52'0,"6"5"-28"0,-3-3-15 0,3 3 14 15,-3 0 2-15,0 0 4 16,-3 0-4-16,0 0-3 16,0 5-12-16,-3 0 0 0,-3 3 1 15,0 8 2-15,-3-2 3 16,0 1-7-16,6 1-1 16,6 3-6-16,3-3-2 15,0 0 0-15,9-1 0 16,0-1 0-16,3-4 0 15,3-4 0-15,3-4 0 16,0-4-11-16,0-4-3 0,-1-2-17 16,1-5-8-1,-6-5-56-15,0-1-31 16,3-5 60-16</inkml:trace>
  <inkml:trace contextRef="#ctx0" brushRef="#br0" timeOffset="17">18647 7276 180 0,'0'8'68'0,"0"3"-36"0,0 10-18 16,3-11 22-16,0 19 0 15,0 3 0-15,0 3-15 16,0 4-5-16,0 1-10 15,0-3-2-15,-3-5 2 0,3-3-3 0,-3-5 0 16,3-3-1-16,-3-5-2 16,0-3 3-16,0-5 0 15,0-3-1-15,0-5-2 16,0-2-8-16,0-6-3 16,3 0-7-16,0-6-4 15,6-7 5-15,6 3 5 16,-3 2 7-16,2 3 3 15,1 2 4-15,0 3 3 16,0 5 7-16,0 6 4 16,0 8 3-16,-3 2 1 15,0 0-3-15,-3 3 0 0,-1 0-9 16,1 0-3 0,-3 0-5-16,0-3-1 0,-3-3-17 15,0-4-5-15,3-6-53 16,0-6-23-16</inkml:trace>
  <inkml:trace contextRef="#ctx0" brushRef="#br0" timeOffset="18">19097 7400 200 0,'0'3'74'0,"2"16"-40"0,1-11-24 0,-3-8 33 16,3-6-10-1,3-4-11-15,0-4-9 16,0 1-8-16,0 0-4 0,-3-3 0 16,0 0 1-16,3 0 1 15,3-2-4-15,-3 2 1 16,0 3-2-16,-3 2 0 16,0 3 0-16,0 3 0 0,-3 5 0 15,3 13 0-15,0 3 4 16,0 8 1-16,-3 8 10 15,3 2 6 1,-3 0 1-16,0 1 0 0,0 2-6 16,0-5-4-16,3-3-8 15,0-3-1-15,3-5-10 16,0-5-2-16,0-3-38 16,-3-2-16-16,3-6-61 15</inkml:trace>
  <inkml:trace contextRef="#ctx0" brushRef="#br0" timeOffset="19">19091 7676 256 0,'-6'5'96'0,"6"-2"-52"0,6-3-47 0,0 0 16 15,2 0 8-15,4 0 9 16,9-3-3-16,3 0 1 15,3 3-15-15,0 0-6 0,-1 0-2 16,4 3-1-16,-6 0 0 16,-3 2-13-16,0 0-4 15,-4 0-36-15,-8 1-114 32</inkml:trace>
  <inkml:trace contextRef="#ctx0" brushRef="#br1" timeOffset="20">7446 9774 148 0,'6'-6'55'0,"-6"6"-30"0,3-5-12 0,-3 5 19 0,3-3-7 15,-3 3 0-15,0-5-10 16,-3 3-2-16,0-1-7 15,-3 0-4-15,-3-2-1 0,0 0 3 16,-3-3 2-16,1 2 0 16,-1 1-1-16,-6 0-1 15,-3 0 2-15,-6 2-8 16,-3 3 0-16,-2 0 0 16,2 3 1-16,0-1 1 15,0 1 2-15,-2 5-3 16,-1-3 0-16,0 3 1 0,0 3 0 15,4-3 0 1,-1 2 0-16,6 3 0 0,-3-2 2 16,0 0-1-1,1-1-1-15,-1 1 1 0,0 5-1 16,3 2-3-16,0 6 2 16,4 2-1-16,2 3 0 15,3 6 2-15,3 2 2 16,6 3 1-16,0-3 1 15,0 0-2-15,0 0 1 16,0-6 0-16,0 4 1 16,0-1 0-16,0 1 2 15,-3 2-3-15,1-3-2 16,-1-2 0-16,0 0 1 16,-3-6-1-16,0 1 2 0,0-6 0 15,-3-3 3-15,0-2-1 16,-3 0 0-16,0 0-3 15,1-3 1-15,-4 0-2 16,0 1-1-16,-3-4 3 16,0-2 2-16,-2 3-2 15,-1-3-2-15,0-1 0 16,0-1-1-16,3 2 0 16,-2 0 2-16,-1 0-1 15,-3-3-1-15,0 0 1 16,0 0 1-16,1 1-3 15,2-1 0-15,0-2 3 16,0-1 1-16,1 1-4 16,-4 0 1-16,0-1 0 0,0 1 2 15,0 0-3-15,1-1 0 16,5 1 1-16,-3-3 0 16,0 0 0-16,1 0 0 15,-1 0 0-15,0 0 2 16,3 0-1-16,-3 0-1 15,4 0-2-15,-1 0 1 16,0 0 1-16,0 0 2 16,-3 0-1-16,1 0-1 15,-4 0 1-15,0 0 1 16,0 0-3-16,6 0-2 16,-5 0 2-16,-1-3 0 0,0 3 1 15,3-2 2-15,-2-1-1 16,2 0-1-16,0 1 1 15,3 2 1-15,0 0-3 16,1 0 0-16,-4 0 1 16,-6 0 0-16,-3 0-3 15,1 0 2-15,-1 0 1 16,3 0 2-16,0-3-1 16,1 3-1-16,-4 0 1 15,3-3-1-15,-3 3 0 16,4 3 0-16,-1-3 0 0,-6 0 2 15,-8 3-1 1,-1-1-1-16,3 4-2 16,4-4 1-16,-1 1 1 0,-3 2 0 15,4-2-3-15,2-1 2 16,3 4 3-16,4-4 1 16,-4 1-4-16,-3 0 1 15,0 2 0-15,1 0 0 16,2 1 0-16,3 1 2 15,-2 1-1-15,-1 0-1 16,0 0 1-16,0-2-1 16,-2-1-3-16,5 0 2 15,0 3 1-15,-2 0 0 16,-1 0 0-16,-3 0 0 0,3 3 0 16,4-4 0-1,2 1 0-15,6 3 2 16,0 2-6-16,3-2 1 0,1 2 3 15,-4 0 4-15,-3 0-3 16,0 1-1-16,0-1-2 16,4 0 0-16,-1-2 2 15,0 2 0-15,-3 0 0 16,0 0 2-16,-2 1-1 16,-1 2-1-16,0-1-2 15,6 1 1-15,-3 0 1 16,7 0 2-16,-1-5-1 15,0-1 2-15,-3 6-7 0,3 3 1 16,-2 2 1 0,2 3 3-16,-3 5-2 0,0 0 0 15,0 5 1-15,3 6 0 16,1 2 0-16,2-2 0 16,0 0 0-16,0-9 0 15,0-2 0-15,-3 3 0 16,0 3 2-16,4 4 1 15,-4 1-4-15,3 0-1 16,3 5 1-16,-3 2 0 16,6 1 1-16,-3-3 0 15,3-5 0-15,4-6 0 16,-4 6 0-16,0 5 0 16,0 0 0-16,3 0 0 0,-3 2 2 15,3 3 1 1,0 1-4-16,0-6 1 0,0-8 0 15,0-3 2-15,0-2-1 16,3 2 2-16,0 1-4 16,4 2 0-16,-1 0 1 15,0 5 2-15,-3 6-1 16,6-3 2-16,-6 2-4 16,0-7 0-16,0-8 1 15,0 0 2-15,3 2-1 16,3 3-1-16,-3 5 1 15,3-2-1-15,0-3 2 16,0 0 1-16,-6 3-4 0,6-1-1 16,0 4 3-1,0-6 1-15,0-8 0 16,0-3-2-16,-3 6 1 0,0 5-1 16,0 3 0-16,3 2 2 15,-3-5-1-15,3 0 2 16,0 3-4-16,0-3 0 15,0-3 1-15,0 3 2 16,3-5-3-16,-3-5 0 16,3-4 1-16,0 4 0 15,-3-1 0-15,0 1 2 16,0 2-3-16,0-3 0 16,0 1 3-16,3-1 1 0,-3-2-1 15,0-3 1-15,6 3-2 16,-6 0-1-16,0 2-2 15,3 6-1-15,0 3 2 16,3-6 0-16,0-6 1 16,-3 1 2-1,6 0-3-15,-9 3 0 0,3 2 1 16,0 0 2-16,3 0-3 16,-4 0 0-16,4-3 3 15,-6 1 1-15,3-1-1 16,-3-2-2-16,3 3 1 15,3-4-1-15,-3-1 0 16,0 7 0-16,3-3-3 16,0-5 0-16,0-2 2 0,0-1 2 15,3 1 0-15,-3-1-1 16,3 6 1-16,0 3-1 16,3 2 0-16,3-3 2 15,0 1-3-15,5-6 0 16,1-3 1-16,3-2 2 15,3 3-3-15,0 2 0 16,-1-3 1-16,1-4 2 16,0-1-1-16,3-3-1 15,-1 4 1-15,4-4 1 16,0-2-1-16,0-2-1 16,-1-6 3-16,4 0 2 15,0-3-2-15,3 0-2 16,-4-2 0-16,1-8 1 15,-3 2-1-15,-3-2-1 0,-1-3 1 16,1 0 1-16,0-5-1 16,-3-3 2-16,-4-5-2 15,-2 0 2-15,0 0-2 16,-3 2 2-16,0 1-2 16,-3-1 2-16,3 1-2 15,-4 0-1-15,4-1-2 16,0 1 1-16,3-3 1 15,0-6 0-15,6 1 0 16,-1-3 2-16,-2-3-1 16,0 3-1-16,0 0-2 15,0 5 1-15,-1 6 1 16,1 5 0-16,3-1 2 16,0-1 1-16,3-4-1 0,2-5-2 15,4-2-2-15,6 0 1 16,2-3 3-16,1 2 1 15,-3 3-4-15,2 3 1 16,1 3 0-16,0 2 2 16,-1 3-3-16,4 2-2 15,6 3 4-15,2 3 1 16,1 3 0-16,-4 2 1 16,1 0-4-16,-1 2 0 0,1 4 1 15,-6-1 2-15,5 1-3 16,7-1 0-16,-1 0 1 15,-5 1 2-15,-1-1 1 16,4 3 1-16,-3-3-2 16,-4 3-2-16,1-2 1 15,8 2-1-15,1 0 2 16,-4 0 3-16,7 2-4 16,-4 1-1-16,-2 0 0 15,-3-3 0-15,2 2-3 16,7-2 0-16,-1 3 4 15,-2-3 3-15,-1 3-1 16,1-3-2-16,-1 0 2 16,4 0 0-16,5 0-4 15,1 2 1-15,-7 1 0 16,1-1 2-16,-1 1-1 0,-2-3-1 16,2 0 1-16,10-3-1 15,-1 1 0-15,-2-1 0 16,-1 1-3-16,0-1 2 15,-2 0 3-15,8 1 1 16,-2-1-1-16,-4 0-2 16,1 1 1-16,-4-1-1 15,1 3 0-15,-4 0 0 16,4 0-3-16,2 0 2 16,-2 0 1-16,-1 0 0 15,4-3 0-15,-1 3 0 0,-5 0 0 16,8 0 0-16,0-2 0 15,-5-1 0-15,-1 3 0 16,4 0 0-16,-4-3 0 16,4 1 2-16,5-1-1 15,-2 3 2-15,-1 0-4 16,1 0 0-16,-1 0 1 16,0 3 0-16,4-3-3 15,-1 2 0-15,-5-2 2 16,-1 0 2-16,4 0 0 15,-4 3-1-15,3 0 1 16,4-1 1-16,-7 1-3 0,1 2 0 16,-4 1 1-1,1-1 0-15,-1 0 0 16,4-2 0-16,-1 2 0 16,-2 0 0-16,-1 3 2 0,1 0 1 15,-4 0-4-15,1 0 1 16,-1 0-2-16,4 0 0 15,-7 0 2-15,1 0 0 16,-1 2 0-16,-2 1 0 16,2 0 0-16,1-1 0 15,2 1 0-15,1-1 0 16,-4 1 0-16,1 0 0 16,-1-1 0-16,-2-5 0 15,0-2 0-15,2 0 2 0,1-1-1 16,-1-2-1-16,1 3 1 15,-4-3 1-15,1-3 1 16,5-2 1-16,-5-3 0 16,-1 0 0-16,7-2-2 15,-1-4-2-15,-2 1 1 16,-3 0-1-16,-4 0 0 16,4-3 0-16,-4-3 0 15,7 1 2-15,2 2-1 16,-5-3 2-16,2-2-2 15,-5 3-1-15,0-3 1 16,2-1 1-16,-5-1 1 16,-1 1 3-16,1-4-5 0,-1-3-1 15,1-3 0 1,-3 6 0-16,-4-3 0 0,1-1 0 16,-3-1 0-16,2-1 0 15,1 3 2-15,-3 0 1 16,-4-3-1-16,1-2-2 15,-3-1 1-15,-4 1 1 16,-2-6-1-16,-3 0 2 16,-3 1-4-16,0-1 0 15,-3 0 1-15,-1 1 0 16,-5 2 0-16,6 0 0 16,-6 2 2-16,0-5 1 15,-3 3-4-15,0-8 1 0,-3 3 0 16,0 0 2-16,-4-6-1 15,1 6-1-15,-3 2 3 16,0 6 0-16,-3-1-4 16,3-2-1-16,0 11 1 15,-3-14 2-15,0-2 0 16,3 0-1-16,-3-3 1 16,3-3-1-16,-3 3 0 15,0 5 0-15,-3 6 0 16,3 2 0-16,-3 3 0 15,3-3 0-15,0-5 0 16,3-2 2-16,-3 9-3 16,3-17 0-16,-3-3-1 15,0-6 0-15,0 19 2 16,0-8 2-16,-3 5-1 16,0 6 2-16,-3-3-2 0,3 0 2 15,0 2-4-15,0-4 0 16,0-1-1-1,0 0 0-15,3-2 2 0,-2-3 2 16,-4 3-1-16,3 5-1 16,-3 2-2-16,3 1 1 15,-3-6 1-15,-3 6 2 16,0-6-1-16,0 3-1 16,0 3 1-16,0-1 1 15,3-2-1-15,0-3-1 0,-6 6 1 16,3 2-1-16,0 3 0 15,-3 0 0 1,-2 0-3-16,-1-3 0 0,-3 3 2 16,-3 0 2-16,-3 3-2 15,0-9 0-15,1 6 1 16,-1 3 0-16,6 7 0 16,-9-5 0-16,0-2-3 15,1-1 2-15,5 9 1 16,-9-6 2-16,3 0-1 15,0 3 2-15,1 0-4 16,-4 5 0-16,-9-2 1 16,-3-1 0-16,1 3 0 15,-1 0 0-15,-3 0-3 16,1 1 2-16,2 4 1 0,-3-2 2 16,4-1-1-1,-4 1-1-15,-2 0 1 0,-7 2-1 16,3 1 0-16,4-3 2 15,-4-1-3-15,-2 4 0 16,2-3 1-16,6 2 0 16,-5 3 0-16,-7 0 0 15,1 0 0-15,5 0 2 16,0 3-3-16,1-3 0 16,2 0-1-16,3 0 0 15,7-5 2-15,-1 2 2 16,-6 1-1-16,-5 2 2 0,-4 0-4 15,4 3 0-15,-4-1 1 16,1 1 0-16,2 2 0 16,6-2 0-16,-2 0 0 15,-7 2 2-15,-5 0-1 16,-1 1-1-16,3 2-2 16,1 0 1-16,2-3 1 15,4 1 0-15,2-1 0 16,-5 0 2-16,-4 1-3 15,0 2 0-15,7 0 1 16,2 0 0-16,12 0 0 16,-17 0 2-16,5 0-3 15,4-3 0-15,-4 0-1 16,0 1 0-16,-2-1 4 16,2 0 1-16,3 1-4 0,4-1-1 15,-1 0 3-15,0 1 1 16,-2-1 0-16,5 0-2 15,0 1 1-15,-5-3-1 16,-4 2 0-16,-2 0 0 16,2 3-3-16,3-2 2 15,-2-1 1-15,2 0 0 16,-3 1 0-16,10-1 2 16,-1 0-1-16,-6 1-1 15,-5-1 1-15,-1 0-1 16,1 1-3-16,2-1 2 15,-3 1 1-15,4-1 0 0,2 0 0 16,3 3 0-16,-2-2 0 16,-7 2 0-16,-2 0 0 15,2 0 0-15,0-3 0 16,4 3 0-16,2 0 0 16,0-3 2-16,4 3-1 15,2 0-1-15,0 0-2 16,-2-2 1-16,-4 2 1 15,0-3 2-15,4 3-1 16,2-3-1-16,12 1 1 16,-20-4-1-16,2 6-3 15,0-5 2-15,1 2 1 16,-7-2 0-16,-3 0 0 16,-2 0 0-16,5 2 2 0,1-2 1 15,2-1-12-15,-3-2-4 16,7 3-18-1,2 2-6-15,3 9-48 0,4 10-21 16,-1 0-26 0</inkml:trace>
  <inkml:trace contextRef="#ctx0" brushRef="#br1" timeOffset="21">9131 5487 172 0,'-9'3'66'0,"6"0"-36"0,0-1-24 0,3-2 15 16,0 0-2-16,0 3 3 15,0-3 1-15,0 0 3 16,0 0-14-16,0 0 2 0,0 0 0 15,3 3 1-15,0-3 1 16,3-3-4-16,0-2 0 16,3-3-1-16,-3 0 3 15,0 0-3-15,6-3-1 16,0 1-6-16,0-3-1 16,2-9-1-16,4 4-2 15,3-3 1-15,3-3-1 16,6 0 0-16,-1-13 0 15,4 3 0-15,3-3 0 16,0 0-3-16,-1 2 2 0,1 1 1 16,3 2 2-16,-1 3-1 15,1-3-1 1,0 3 1-16,2-3-1 0,1 3 0 16,0-3 0-16,5-2 0 15,4-6 0-15,6 3 0 16,-1 3 2-16,-2 2-1 15,-1 3-1-15,1 0 1 16,-3 3-1-16,-1 2 0 16,1 5 0-16,-1-2-3 15,4 2 2-15,-4-2 1 16,1 3 2-16,0-1-1 16,-1 3-1-16,1 6 1 0,0-1-1 15,-1 1 2-15,1 2 3 16,2 0-2-16,1 0-2 15,-1 3 0-15,1 2-1 16,0 0-3-16,-4 1 2 16,4-1 3-16,-4 3 1 15,7 0-1-15,-3 0 1 16,-4 3 0-16,-2-1 1 16,2 4 0-16,1-1 0 15,0 0-2-15,-1 0 1 16,-2 6-2-16,8 0 2 15,-8-1-2-15,0 1-1 16,-4-1 1-16,1 1-1 16,0 2 0-16,-7-2 0 0,-2-1 2 15,0 4 1-15,-1-1 3 16,1 3 1-16,0 0-3 16,0-1-3-16,2 4 0 15,-2 2-1-15,0 6 0 16,-1-1 2-16,-5-2-3 15,9 0 0-15,-3-1 1 16,-1 1 2-16,-2 0-1 16,-3 0-1-16,0 2 3 15,-4-2 2-15,1-3-4 16,-3 0-1-16,3 3 0 16,-3 3 2-16,-1-6-1 0,1 3-1 15,3 2 1 1,-6 3 1-16,-3 3 1 0,0-3 1 15,-4 0-5-15,1-5 1 16,-3 0-2-16,0 2 0 16,0-2 4-16,0 5 3 15,6 3-4-15,-3-3-1 16,3 0 0-16,-1 3 2 16,-2 0-1-16,0-1-1 15,3 4 1-15,0 5 1 16,0-1-1-16,0-2-1 15,-1-2 1-15,1 2 1 16,-3 2-3-16,0-4 0 0,-3-1 3 16,0 3 1-16,3 3-1 15,-3-6 1-15,3 11-4 16,-4-2 0-16,1-1 1 16,-3-5 0-16,3 5 0 15,-6 1 2-15,0-4 1 16,0 4 1-16,0 2-2 15,-3 0 1-15,0 2-2 16,3 4-1-16,-3-1 1 16,-3-3 1-16,3 4-3 15,-3-4 0-15,0 1 3 16,-3 0 1-16,3 2-1 16,0 11 1-16,0 2-4 15,-3 1 0-15,0-3 3 0,-3-3 1 16,0 0-1-16,-6-2-2 15,-6 12 3-15,3-4 2 16,3-6-2-16,1 3-2 16,2-6 0-16,-3-2-1 15,0 0 0-15,0-5 0 16,-3 13 0-16,3-8 2 16,-3 0-1-16,-3 2-1 15,1 1 1-15,-1 2-1 16,-3 0 0-16,3 14 0 15,-6 2-3-15,3 0 2 0,3 0 3 16,1-5 1-16,-1-6 1 16,3-2 0-16,-3-3-2 15,0 3 1-15,0-3-2 16,-3 0 2-16,-2-2-4 16,2 0 0-16,0-1 1 15,3-5 0-15,0 6-3 16,0 2 2-16,3-5 3 15,-2 0 1-15,2 0-1 16,0-5 1-16,0-6-2 16,3 0 2-16,0-5-4 15,0-8-2-15,3-5 4 16,0-5 3-16,3-3-1 0,1-3 0 16,-7 8-3-1,0 3 1 1,3-3-2-16,-6-5-2 15,3-6 2-15,3 4 2 16,3-1-2-16,0-3 0 16,0 4 1-1,-3-1 0-15,3-2 0 16,0 2 0-16,-3-5 0 16,6 2-3-16,0 1 0 15,0-6 4-15,1 3 1 16,-4 0-3-16,3 5 1 15,-3 0-2-15,0 3 0 16,0-2 2-16,0-1 0 0,3-3 0 16,0-2 0-16,0-2-3 15,3-4 0-15,-3 1 2 16,3-3 0-16,0 0-2 16,0 0 0-16,0 0-3 15,0 0-1-15,0-3 4 16,0 1 1-16,0-6-1 15,0-11 2-15,-3 1-4 16,3-4 1-16,0-1 0 16,0-1 2-16,-3-11-1 15,3 1 1-15,0 10-3 16,-3-5 1-16,0 5 2 16,3 3 3-16,0 3 0 15,0 4-1-15,-3 1 1 0,3 5 1 16,0 3-1-16,0 2-1 15,0 1-6-15,0 2-1 16,0 5-2-16,0 6 3 16,0 18 4-16,0 2 1 15,0 6 1-15,0-2 0 16,0 5 0-16,0-1 2 16,3-2-3-16,-3-8 0 15,0-5 1-15,0-5 0 16,3-3 0-16,0-6 2 15,0-2-6-15,0-3 1 0,3-5 1 16,0-2 3 0,0-4-2-16,3-7-2 0,3 0-1 15,11-8 3-15,4 0 2 16,-3-1 2-16,3 1-1 16,0 3-2-16,-1-1-10 15,4 1-6-15,-3 2-17 16,3-8-4-16,5-8-22 15,-2 1-10-15,-6-4-58 16</inkml:trace>
  <inkml:trace contextRef="#ctx0" brushRef="#br1" timeOffset="22">12762 4405 136 0,'6'-2'52'0,"0"-1"-28"0,12-8-15 0,-12 6 16 0,6 0 3 15,-3-6 6-15,0 3-8 16,0-8-1-16,-3-2-14 15,-9 2 7-15,-6 0 4 0,-3 3 0 16,-3 2 1-16,-3 3-3 16,-3 6-1-16,1 7-8 15,-1 8-2-15,3 6-5 16,3 2-3-16,3 5 0 16,3 12 1-16,3-1 1 15,6 2 3-15,3 4-3 16,3 2 0-16,0-8-1 15,0 5 1-15,0-5-2 16,0-8 2-16,0-2-7 16,-3-9-1-16,-3-5-27 0,0-5-9 15,-3-10-28-15,-3-12-11 16,-3 1-28 0</inkml:trace>
  <inkml:trace contextRef="#ctx0" brushRef="#br1" timeOffset="23">12524 4516 280 0,'-3'-5'107'0,"21"5"-58"0,3-10-40 0,-12 7 25 15,3 0-6-15,3 3 1 16,9 0-16-16,2-2-6 16,1 2-4-16,3 0-3 0,3 0 3 15,-4-3-11-15,-2 3-2 0,-3 0-46 16,0-3-20-16,0-2-58 15</inkml:trace>
  <inkml:trace contextRef="#ctx0" brushRef="#br1" timeOffset="24">12998 4485 236 0,'-15'-3'90'0,"9"6"-48"0,0-3-38 16,3 5 21-16,-3 0-1 15,-3 3 3-15,-3 3-10 16,-3 2-3-16,3 6-8 16,0 4-4-16,3 1-1 0,3-3 1 15,3 3 3-15,3-3-2 0,6-5-2 16,3-3 4-16,3-5 1 16,0-8 0-16,0-5-1 15,6-6-3-15,0-2-2 16,-3 0-2-16,-3-3 1 15,-4 0 1-15,1 0 2 16,-9 1-1-16,0 1-1 16,0 4 5-16,0 2 1 15,0 2-5-15,0 6 0 16,0 6-1-16,0 7 0 0,6 6 0 16,0-1 0-16,0 1 0 15,0 4 2-15,3-4-3 16,0 2 0-16,0-10-10 15,0-3-5-15,3-11-28 16,0-2-9-16,0-3-27 16,-3-6-10-16,2-1-1 15</inkml:trace>
  <inkml:trace contextRef="#ctx0" brushRef="#br1" timeOffset="25">13146 4331 228 0,'-6'-10'88'0,"6"12"-48"0,0 1-38 0,3 0 19 16,0 2 9-16,3 8 8 16,0 3-5-1,0 13 0-15,0 0-18 16,0 3 0-16,0 2 1 0,0 3-8 0,0-5-4 16,0-3-3-16,0-5-1 15,0-5-22-15,0-6-10 16,3-5-101-1,9-3-5 1</inkml:trace>
  <inkml:trace contextRef="#ctx0" brushRef="#br1" timeOffset="26">13399 4458 272 0,'-3'0'104'0,"3"8"-56"0,-3-13-41 15,0 10 23-15,0 0-3 16,-5 3 1-16,-1 0-7 16,-3 0-2-16,3 6-11 15,0-4-7-15,3 1-4 0,3-1 2 16,6 1 0-16,6-1 1 16,0 4 0-16,3-1 2 15,0 3 1-15,-4 0 7 16,-2-3 4-16,-3 0 6 15,-3 0 2-15,-6 3-7 16,-2-8-2-16,-4 3-7 16,0-9-4-16,-3-2-15 15,-3 0-4-15,0-2-18 0,3-1-5 16,9-2-21-16,3-6-7 16,12-2-25-1,6 0-55-15,3 0 38 16</inkml:trace>
  <inkml:trace contextRef="#ctx0" brushRef="#br1" timeOffset="27">13512 4559 264 0,'3'0'101'0,"3"2"-54"0,3 1-39 0,-3-3 21 16,3 0-6-16,3 0-2 0,3-3-7 16,0-2-1-1,0 0-8-15,0 0-1 0,-3-1 0 0,-4 1-2 16,-2-6 1-1,-6 3 0-15,-3-7-1 16,-5 9 1-16,-7 9 0 16,-3 2 1-16,0 6-5 15,0 2 1-15,0 6 0 16,0 4 2-16,6 1 5 16,4 0 6-16,5 2-1 15,3 6 1-15,5-5-5 16,10-6-3-16,9-5 0 15,9-6-1-15,9-7-29 16,-1-11-12-16,4-11-128 16</inkml:trace>
  <inkml:trace contextRef="#ctx0" brushRef="#br1" timeOffset="28">3083 14393 184 0,'-3'-2'68'0,"3"2"-36"0,0 2-18 0,0-2 22 0,0 0-5 15,0 0-1-15,0 0-14 16,0 0-5-16,6 3-7 16,0 2 2-16,2 1 0 0,4-1 2 15,3 0 2-15,3 3-3 16,0 0-2-16,3 3-2 15,6 2 0-15,2 8 2 16,-5-2 2-16,3 2 1 16,0 0 0-16,-3-3-2 15,2 1-1-15,1-1-1 16,-6 4 2-16,0 4-1 16,-3-2 0-16,0-3-1 15,-1 0 0-15,1 3-2 16,-3 0-2-16,0 0 1 15,0 2 1-15,0-2 1 0,0 0 1 16,-3 2 0-16,-1 6 0 16,-2 0-2-16,0-3 1 15,-3 0 0-15,0 0 1 16,-3 3 0-16,-3-6 0 16,-3-2 2-16,0-3 3 15,-3 0 2-15,-3-2 3 16,3-3-3-16,-5 2 1 15,-10 3-3-15,3-2 0 16,0 2-1-16,-6 0 0 16,-3-2-2-16,1-1 1 15,-1-2-2-15,-3 0 0 0,0 0-3 16,0 0 1-16,4-3-2 16,-1-2 2-16,3-1-2 15,3-4-1-15,3-4-4 16,4 6 0-16,-1-5-7 15,3-1-3-15,3-2-12 16,0 6-4-16,3-4-6 16,0 1-3-16,3-3-14 15,0 3-4-15,0-3-26 16,6-14-63 0</inkml:trace>
  <inkml:trace contextRef="#ctx0" brushRef="#br1" timeOffset="29">3300 15187 212 0,'-9'5'82'0,"-6"3"-44"0,6 3-22 0,0-3 24 16,0 2-3-16,-3 4 2 0,0 2-10 16,-2 5-5-1,-4-3-14-15,0 6 0 0,0 2 3 0,0-2-5 16,3-3-2 0,0-2-1-16,3-3 1 15,4 0-3-15,2-6-2 0,3 1 0 16,3-1 1-16,3 4-3 15,6-4-2-15,2 1 2 16,10 2 0-16,-3-5 5 16,3 5 2-16,3 3-2 15,0-5-1-15,-1-1-1 16,-2 1-2-16,-3-1-10 16,-3 1-4-16,0-3-33 0,0 0-12 15,0 0-84 1</inkml:trace>
  <inkml:trace contextRef="#ctx0" brushRef="#br1" timeOffset="30">18891 5950 44 0,'-3'0'19'0,"0"0"-10"0,3 0 18 15,0 0 18-15,0 0 3 16,0 0 4-16,0 0-12 16,0 0-4-16,0 0-16 15,0 0-5-15,0 0-9 16,6 3 0-16,0-3 1 0,3 0 8 15,3 0 2-15,0-3 3 16,3-2 0-16,6 0-7 16,5-3-3-16,4 3-1 15,0-1 1-15,0 1-5 0,2 2-1 16,1 1-2-16,3-1 1 16,3 3 2-16,-1-2 4 15,7-1 0-15,11-2 2 16,4 2-4-16,-1-2-2 15,4-1-2 1,2-2 0-16,-5 3-2 0,3 0 2 16,2 2 2-16,-2 1 2 15,-7-1-3-15,-2 0-3 16,-1 1 2-16,-2-1 0 16,-1 3-4-16,1-3 1 15,6 1 2-15,2-1 1 16,-2 3-1-16,-4-3 1 0,1 1 2 15,-4-1 2-15,4 3-1 16,-3 0-1 0,-1 0-3-16,7 0 1 0,-1 0-2 15,-5 0-1-15,0 0 1 16,-1 0 1-16,1 0-1 16,-4 0 2-16,-2 0-2 15,-3 0-1-15,2 0 3 16,4 0 0-16,-3 0-1 15,-4 0 1-15,-5 0-7 16,-3 0 1-16,-4-3 1 16,-2 3 3-16,0 0 2 15,-3 0 1-15,-3 0-5 0,-3-2 1 16,-4 2 2-16,-2 0 1 16,-3 0-4-16,-3 0 1 15,3 0 0-15,-6 0 2 16,-3 0 3-16,3 0 2 15,0 0-3-15,-3 0-3 16,0 0-3-16,0 0 1 16,0 0-1-16,3 8 0 15,-3 2 0-15,-3 9 0 16,3-6 2-16,-3 21 2 16,0 1-3-16,-3 5 0 15,3-1-1-15,-3 6 0 16,0-2 6-16,3-1 2 0,-3 3-5 15,3 5 0-15,0 3-3 16,0 5-2-16,3-2 3 16,0-1 2-16,0-4 0 15,0-4-1-15,0 4 1 16,3 1 1-16,0 4-1 16,0 0-1-16,-3 2 1 15,3-8 1-15,-3-2-3 16,3-3 0-16,0-6 1 15,0-2 2-15,0 3-1 16,0 0 2-16,0-1-2 16,0-2-1-16,-3 3 1 15,3-3 1-15,0 0 1 0,0 3 1 16,0 2-5-16,3 1 1 16,-3-9 2-16,0-2 1 15,0 0-1-15,3-1 1 16,-3 1-2-16,0 2-1 15,0 1-2-15,0-1 1 16,-3 1 1-16,0-4 2 16,0 1-1-16,0 0-1 15,0-3 1-15,0 0 1 16,0 3-3-16,0-3 0 16,0 0 3-16,3 3 3 15,-3 0-2-15,3 2-2 16,0 6 0-16,0 10-1 15,3 3-3-15,0-6 2 0,-3-2 3 16,0-2 1-16,0-4-1 16,0 1 1-16,0 2-4 15,2-2 0-15,1 2 1 16,-3 3 2-16,0 0 1 16,0-5 1-16,0-3 0 15,-3 3 0-15,0-3-5 16,0 3 1-16,3 7-5 15,0 11-1-15,-3-5 5 16,0 0 2-16,0-5 1 16,0-3 1-16,0-3-2 15,0 0-1-15,0-2 1 0,0-3-1 16,0-2 0-16,0 2 0 16,-6 0 0-16,6-3 0 15,-6 6 0-15,9 7 0 16,-9-7 0-16,3 0 0 15,0 2 0-15,3 0 0 16,-3-5 0-16,3 1 0 16,0 1-3-16,0 1 0 15,-2-3 4-15,2 0 1 16,0 5 0-16,0 9-2 16,0-1-10-16,0-3-4 15,0-2 9-15,0-2 5 16,-3-4 1-16,3-1 2 0,-3-1-4 15,3-3 0-15,-3 0 1 16,3 1 0-16,0-3 0 16,0-9 0-16,0-2 0 15,0-5 2-15,0 0-3 16,0 0 0-16,0-3 1 16,0 3 0-16,-3 0 0 15,3 0 0-15,-3 0 0 16,0 2 0-16,3 1 0 15,-3-9 0-15,3-2 2 16,-3 3 3 0,3-3 0-16,0 0 0 15,-3-3-1-15,0 0-2 0,0 1-2 16,0-1 3-16,-3 3 2 16,0 0-2-16,0-3-2 15,-3 0 2-15,-3 1 0 16,0-1-1-16,0 0-2 15,-6 1 1-15,-2-1 1 16,-1 0-1-16,0 1 2 16,-3-1-2-16,-3 0 2 15,-2 0-4-15,-1 1 0 16,-6-1-1-16,-6-2 0 16,4-1 2-16,-1 1 0 15,-3 0-3-15,-5-3 2 16,-1 2 1-16,0-2 0 0,1 0 0 15,-4 0 0-15,-2 0 0 16,2 0 0-16,0-2-3 16,4 2 0-16,-4-3-1 15,4 0 3-15,-1 3 0 16,0 0 1-16,-2 0-3 16,-4 0 2-16,4 3 1 15,2-3 2-15,6 0-3 16,-11 3 0-16,2-1 3 15,0 1 1-15,1 2-1 16,-7 0-2-16,-2 1 1 16,5-1 1-16,1 0-1 15,-7 1-1-15,4-1 1 0,-1 0-1 16,0-2 0-16,-2-1 0 16,-4 4 0-16,7 4 0 15,2 1 2 1,-5-11 1-16,5 8-4 0,1-3 1 15,2 0 4-15,6-2 5 16,-8 5-7-16,2-8-1 16,7 0-3-16,2 0-2 15,3 0 0-15,-3 0 3 16,1 3 0-16,2-3 1 16,3 0 0-16,1 0 0 15,-1 2 0-15,3-2 2 0,-3 0-1 16,-2 0-1-1,2 0 3-15,3 0 0 0,4 6-1 16,-1-9-2 0,0 8-2-16,0 1-1 0,-2-9 2 15,5 0 0-15,0 1 1 16,3 2 0-16,-3 0 0 16,4 0 0-16,-1 8 0 15,3-3 0-15,0 0 0 16,3-2 2-16,-6-3-1 15,-2 2-1-15,2-2 1 16,3 3-1-16,0-3-3 16,3 3 2-16,0-1 3 15,4 1 1-15,-1 0-4 16,3-1 1-16,3 1-2 16,0 0 0-16,3-1 0 0,0 1 0 15,3 2 2-15,0 0 2 16,0 3-3-16,3 0 0 15,0 6-1-15,0 1 0 16,0 7 2-16,0-1 2 16,0 5-1-16,0 1 2 15,3 2-2-15,0 3-1 16,0-3-2-16,0-3 1 16,-3 1-1-16,3-6 0 15,0-3 2-15,0 3-3 16,0 1 0-1,0-7 4-15,-3-1 1 0,0-4 0 16,0 1 1-16,0-1-4 16,0-2 0-16,0 0 1 15,0-2 0-15,-3-4 0 16,3-2 0-16,0 0-3 16,-3-2 0-16,0-1-5 15,0-2 0-15,-3-3-3 16,3-5 2-16,-3-1 0 15,0-4 3-15,0-1-1 16,-9-5 2-16,3 3 1 16,-3 0 2-16,4 3 1 15,2 2 1-15,3 2-3 16,0 4 2-16,3 2 1 16,0 3 0-16,0-1 0 15,3 4 2-15,0 2-1 16,0 8 2-16,6 5-4 15,0 5 0-15,6 4 3 0,-1 9 1 16,1-2 1-16,0 1 2 16,0-7-3-16,0-1 0 15,0-4-1-15,0-5 1 16,3-5-4-16,-3 0 0 16,0-5 3-16,0-3 1 15,5-3-1-15,-2-2 1 16,-3 0-2-16,6-1-1 15,-3-2 3-15,-6-5 0 16,0 0-1-16,-3 5-2 0,0 0-4 16,-3 3 0-16,0-1-9 15,0-7-4 1,0 3-20-16,-3-4-9 0,3 4-35 16,0-1-16-16,-9 1-36 15</inkml:trace>
  <inkml:trace contextRef="#ctx0" brushRef="#br1" timeOffset="31">22014 7308 148 0,'-3'0'57'0,"3"0"-30"0,3 2-18 15,-3-2 16-15,3 6 1 16,-3 2 2-16,2 13 0 16,1 3 0-16,0 2-15 15,0 6 5-15,-3 5 3 0,0 3 0 16,0-3 2-16,-3-3-9 15,3-2-3-15,0-6-6 0,0-2-2 16,-3-5 1-16,3-4 0 16,0-1-2-16,0-6 1 15,0 0 0-15,0-8 3 16,-3-6-1-16,3 1 2 16,0-6-6-16,0 1-3 15,0-9-2-15,3-2 3 16,0 0-2-16,3 0-1 15,0 2 3-15,3 3 0 16,0 3-2-16,6 3 0 16,0 7-1-16,3 3 0 15,-3 5 5-15,0 11 1 16,-1 0 6-16,-2 2 3 0,-3 1 2 16,-3 0 5-16,-3-1-1 15,-3-2-1-15,-3 0-4 16,0-3-2-16,-12-2-6 15,-2 2-3-15,-4-5 0 16,0-3 1-16,-3-2-12 16,3-1-3-16,3-2-14 15,3-2-3-15,4-1-11 16,2-2-4-16,6-3-13 16,3-5-4-16,3 5-12 15,6-3-42 1,2-5 30-16</inkml:trace>
  <inkml:trace contextRef="#ctx0" brushRef="#br1" timeOffset="32">22213 7530 204 0,'-6'0'77'0,"6"-3"-42"0,0 9-30 0,0-6 19 15,3 5 5-15,0 11 4 16,0 2-6-16,3 1-2 16,0-1-14-16,-3 4-4 0,3-4-1 15,-3 1 1-15,0-3 3 16,0-6-5-16,-3 1-3 0,0-3 1 16,0 0 2-1,0-8 4-15,-3 0 5 0,0-6-8 16,0 1-1-16,0-3-5 15,0-3-1-15,3 1-1 16,3-6-2-16,3 3 3 16,3-6 0-16,0 3 1 15,0 3 0-15,2 3-5 16,1 2 1-16,3 2-14 16,3 4-5-16,0-4-13 15,0 4-2-15,-3 2-13 16,3 0-5-16,-4 0-12 15,-2 0-36-15,0 0 26 16</inkml:trace>
  <inkml:trace contextRef="#ctx0" brushRef="#br1" timeOffset="33">22499 7557 172 0,'6'-3'66'0,"-9"6"-36"0,3-6-13 0,3 3 20 16,-3 0-4-16,-3-3 1 15,0 3-4-15,-3 0-1 16,0 0-16-16,-6 6 1 0,6 1 0 15,-3 4-5-15,0 5-3 16,0 2-3-16,-3 4 0 16,6 1-4-16,3-1 0 15,3-1 1-15,3-5 2 16,6-1-3-16,0-4 0 0,3-6 1 16,0-5 0-16,-3-5-3 15,6-6 2-15,-3-4 1 16,-3 1 0-1,6-4 0-15,-10 2 0 0,-2-3 0 16,0 4 0-16,-3 4 0 16,0 0 2-16,0 11-6 15,0 8 3 1,0 3 0-16,0 2 3 16,0 3 1-16,6 3-1 15,0-4 1-15,0 1-4 16,0 0-2-16,6-5-16 15,-3-3-7-15,0-3-31 16,3-5-14-16,0-5-39 16</inkml:trace>
  <inkml:trace contextRef="#ctx0" brushRef="#br1" timeOffset="34">22692 7583 220 0,'-3'21'82'0,"3"-2"-44"0,0 2-18 0,0-11 24 16,0 1-9-16,-3 2-3 15,3 0-16-15,-3-2-7 16,3 0-6-16,0-1-3 0,0-5 3 16,0 1 2-16,0-6 4 15,0-3-4-15,3-5-1 16,0-5-4-16,3 0-3 15,3 0 2-15,3-3 0 16,0 2 1-16,3 9 0 0,0 0 0 16,-3 5 0-16,-3 5 0 15,8 3 2-15,-5 5-1 16,-3 1 2-16,0 1-2 16,-6-1-1-16,9 1-35 15,-3-7-14-15,0-2-32 16,3-6-15-16,3-3-1 15</inkml:trace>
  <inkml:trace contextRef="#ctx0" brushRef="#br1" timeOffset="35">23079 7609 224 0,'-6'-2'85'0,"3"-1"-46"0,-15 0-30 0,15 3 22 15</inkml:trace>
  <inkml:trace contextRef="#ctx0" brushRef="#br1" timeOffset="36">23029 7604 457 0,'-18'8'45'15,"3"0"-21"-15,0 3-13 0,0-1-5 16,0 6-10-16,6 3-4 16,-3 2 6-16,12-3 3 15,0 3-3-15,6 1 2 16,3-4 0-16,9-5 0 16,6-2-5-16,0-11 1 15,2-3-22-15,1-2-11 0,0-6-24 16,-3-2-12-16,-6-5-34 31</inkml:trace>
  <inkml:trace contextRef="#ctx0" brushRef="#br1" timeOffset="37">23148 7329 212 0,'0'0'79'0,"3"5"-42"0,0 8-19 15,3 9 23-15,-1 1-1 16,1 7 0-16,0 7-6 16,-3 2-4-16,0 4-16 0,-3-1-2 0,0-2-1 15,0-3-4-15,0-8-2 16,6-5-2-16,-6-3 0 16,0-5-2-16,0-6-1 15,0-2-6-15,3-3-4 16,-3-5 1-16,6-5 3 15,0-5-6-15,3-6-2 16,3-3 5-16,12 1 5 16,-3 4 1-16,-1 4-1 15,-5 2 11-15,6 8 5 16,-6 5 8-16,0 8 4 16,-3 6-1-16,-3 5-2 15,-3 0-7-15,-3 2-4 16,-3-5-8-16,6 0-19 15,-3-5-4 1,3-3-30-16,0-5-9 0,2-5-37 16,4-11-16-16,6-13 5 15</inkml:trace>
  <inkml:trace contextRef="#ctx0" brushRef="#br1" timeOffset="38">23811 7533 224 0,'-15'0'85'0,"7"2"-46"0,-1-2-4 0,0 0 32 16,0 0-17-16,6-2-3 16</inkml:trace>
  <inkml:trace contextRef="#ctx0" brushRef="#br1" timeOffset="39">23767 7522 570 0,'15'-8'10'0,"2"-2"-7"16,1-1-2-16,3 3-1 16,3 5 2-16,-3 3 1 15,0 6-1-15,-3 4-2 0,-7 4 3 16,-11 12 2-16,-3 3 0 15,-5 3 0-15,-4 0-3 16,0-1-2-16,-3-2 1 16,3-5 1-16,3 0 1 15,0-8 1-15,3-3 2 16,0-5 3-16,3 0-2 16,-3-3 1-16,6 1-1 15,9-4 1-15,3-2 0 16,9-2 2-16,3-1 1 15,2 3 3-15,4 0-1 16,9 0 2-16,-3 3-10 16,-1 2-3-16,4-2-2 15,-6 2 2-15,-3 0-10 16,-10 3-4-16,1 3-47 16,-12-3-21-16,0 0-102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50.40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8979 5442 92 0,'12'-5'35'0,"-6"3"-18"0,0-1 4 0,-3 3 17 15</inkml:trace>
  <inkml:trace contextRef="#ctx0" brushRef="#br0" timeOffset="1">9012 5429 276 0,'0'-2'53'16,"0"-9"-27"-16,-3 6-6 0,-3-1-4 15,-3 4-2-15,-3-1 2 16,-9 1-3-16,-3 2 2 15,-2 0-4-15,-4 5 1 16,-6 0-3-16,-2 3 0 16,-1 3-1-16,3-1 2 15,0 3-5-15,4 3-1 0,2 0-2 16,3 0 1 0,3 0-4-16,-3 13-2 15,10 3 2-15,-1 0 0 16,9 2-2-16,0 6 0 15,3 2 2-15,0 0 0 0,3-2-2 16,0 0 2-16,0-1 3 16,-6-2 3-16,3 6 2 15,-3-6 1-15,0 0 0 16,-3-3 0-16,-2-2 0 16,-1-3 2-16,-3 0-1 15,0 0 0-15,-9 0-5 16,0-5-1-16,1-3 1 15,-1 1 0-15,3-4-2 16,0 1 1-16,-3-1 0 0,4-2 1 16,-1 0 0-16,-3-3 0 15,0 0-2-15,0-2-2 16,1-1 1-16,-1 1 1 16,0-3-1-16,3 0-1 15,-6 0 5-15,-2-3 1 16,2 0-2-16,0 6-3 15,-3-3 2-15,-2 0 0 16,2-3-1-16,-3 6 1 16,1-11-4-16,-1 8 0 15,-3 0 1-15,0-3 0 16,-5 0 0-16,-1 1 2 16,-3-1-1-16,4 0-1 0,-1 0-2 15,1-2 1-15,8 0 3 16,-12-3 1-16,1 0-4 15,-4 0 1-15,0 5 0 16,-2-5 0-16,2 0 0 16,4 0 0-16,2 0 2 15,-6 0 3-15,4 0-2 16,2-3 0-16,0 1-1 16,-8 2 1-16,5 0 0 15,1 0 3-15,-1 0-3 16,0 0-2-16,4 0 0 15,-4 0-1-15,3 2 0 16,-2-2 2-16,-1 0-1 16,-2 6-1-16,-1-4 1 0,0 4-1 15,1-1 0-15,-1 0 0 16,-11 0 0-16,5 1 2 16,1-1 1-16,-1 3 3 15,0-3-3-15,4 1-2 16,-1-1 0-16,4 0-1 15,2 0 0-15,-6 3 2 16,10-2-3-16,-4 2-2 16,1-3 4-16,-10 0 1 15,3 6 0-15,4-3-2 16,-1 0 1-16,7-3-1 16,-7 0-3-16,3 0 0 15,4-2 2-15,-1 0 2 0,0 2 0 16,-2 0 2-16,2-2-2 15,-2 2-1-15,2-2 1 16,6 0-1-16,3-1 0 16,-5-2 2-16,5 0-3 15,0 0 0-15,1 0-1 16,-1-2 0-16,-3 2 2 16,1 2 2-16,2 1-1 15,3-3-1-15,-3 0 1 16,4 0 1-16,-1 3-3 15,3-1 0-15,0-2 1 16,-2 0 0-16,-1 0 2 16,3 0 1-16,0-2-6 15,-2-1 0-15,-4 3 1 0,-3 0 3 16,3 0-2-16,4 0 0 16,-1 0 1-16,0 0 0 15,3 3 0-15,1-1 2 16,-1-2-3-16,-3 0 0 15,3 0 1-15,1 0 0 16,-1 0 0-16,3 0 2 16,0 0-1-16,-8 5-1 15,2-2-2-15,3 0-1 16,0-1 4-16,1 1 1 16,-1 0 0-16,0-1-2 0,3 1-2 15,3 0 1-15,-2-3 1 16,-7 0 2-16,6 2-3 15,3-2 0-15,0 3 1 16,1 0 2-16,-1-3-1 16,-6 2-1-16,6 1-2 15,-6 2 1-15,7 3 1 16,-7-3 0-16,3 1-3 16,3-1 2-16,3 3 1 15,1 0 0-15,-4 0 0 16,6 0 0-16,0 2-3 15,3 1 0-15,-3-1 2 16,9 9 2-16,-8 5-2 16,5 0-2-16,-3 2-1 15,0 3 3-15,3 3 0 0,3 2 3 16,-9 1-3 0,6-1-2-16,0 1 2 0,3 2 0 15,-5 0-2-15,2 5 2 16,3 0 3-16,-3 1 1 15,3 2-1-15,-6 0 1 16,3 2-7-16,-3-2 1 16,3 3 1-16,3-3 1 15,0-3 1-15,4 11 2 16,-1-5-1-16,0-6-1 16,0 0-2-16,6 3 1 0,-6 0 1 15,3-2 0 1,0 2 0-16,0 0 0 15,3-6 2-15,0 14 1 0,-3-8-4 16,3-3-1-16,0 3 1 16,-3 0 0-16,3 0 1 15,-6-5 2-15,6 2-3 16,0-2 0-16,0-3-1 16,0-2 0-16,0 15 2 15,0-8 2-15,0-2-1 16,0 0-1-16,0 2 1 15,0 0 1-15,0-5-3 16,0 0-2-16,6 3 2 16,-6-3 0-16,0-3 1 15,3 14 2-15,0-11-1 0,0 5-1 16,0-2-2 0,6 8 1-16,0-6 1 0,0 0 0 15,-4 1 0-15,1-1 0 16,6-2 0-16,-3-1 2 15,0 6-6-15,-3-8 1 16,0 3 1-16,3-3 1 16,-9 6 1-16,3-6 0 15,0 0 0-15,0-3 0 16,0 3 0-16,0-3 0 16,3 1-3-16,-6-6 2 15,0 5 1-15,3 3 0 16,0-2 0-16,0 2 2 15,0 5-3-15,0 0 0 0,0-10-1 16,3 11 0-16,0-4 2 16,3 4 2-16,2-6-3 15,-2 8 0-15,3-6-1 16,6 6 0-16,6-8 0 16,-3 6 0-16,3-1 0 15,5-2 0-15,4-3 2 16,3-6 2-16,11-1-3 15,-2-7 0-15,-3-1-1 16,-4-7 0-16,-5-4 2 16,12-6 0-16,-12-2 0 15,-4-3 0-15,-2-5-3 16,0-3 0-16,-3-3 2 16,3-2 0-16,-4-3 1 0,-2-5 0 15,0-8 2-15,0 0 1 16,-3 0-1-16,0-1-2 15,5-7 1-15,-5 0-1 16,-3-2 0-16,0-4 2 16,-3-4-3-16,-3-1 0 15,0-10 1-15,0 8 2 16,0-1-1-16,0 4 2 16,0 2-4-16,-1 2-2 15,4 4-1-15,-3 2 0 16,3-3 3-16,0 6 0 15,6-1-2-15,3-5 2 16,0 3 1-16,2 3 0 0,4 2 0 16,3 3 0-16,0-3 0 15,0-2 2-15,11 8-3 16,1 2 0-16,0 0-1 16,-4 5 0-16,10 1 4 15,-3 2 1-15,2-2-1 16,4-1-2-16,5 3-2 15,4-2-1-15,-1 4 2 16,4 4 0-16,-4 2-2 16,-2 0 2-16,2 3 3 15,1 2 3-15,5-2-4 16,1 2-1-16,-4 6-2 16,7-1 0-16,-10 1 2 0,4 0 0 15,-1-1 0-15,7-2 0 16,-4 3 0-1,-2 0 0-15,2 2-3 0,-5-2 2 16,2-1 3-16,1-2 1 16,5 3-4-16,1-1-1 15,-7 1 1-15,4 0 2 16,-10-1 0-16,-2 1-1 16,0 0-2-16,-1-3 1 15,7 2 1-15,-4 1 0 16,-2 0 2-16,-4-1 1 15,4 1 1-15,-3 0 2 0,-1-1-5 16,7-2-1-16,-1 0 0 16,4-2 0-16,-7-1 2 15,1 3 1-15,-3 0-4 16,-1 0-1-16,-5 0 3 16,2 0 3-16,1 0-3 15,-3 0-3-15,8 0 1 16,-2 0 0-16,0 0-2 15,-7 0 2-15,4 3 1 16,-1-3 2-16,-5 2-1 16,0-2-1-16,-1 3 1 15,1-3 1-15,12 0-3 16,-7 0 0-16,1 0 1 16,-3 2 0-16,2 1 0 15,-5-3 0-15,-3 3 0 16,-1-1 2-16,4 1-1 0,0 0 2 15,11-1-2-15,-5-2-1 16,5 0 1-16,-8 0-1 16,6 0 0-16,-7 0 0 15,1 0-3-15,0 0 2 16,-1 0 3-16,4 0 1 16,2 0-1-16,-2 0-2 15,-3-2-2-15,-4 2 1 16,1 0 1-16,3-3 2 0,-7 3-1 15,4-3 2 1,0 1-4-16,-1-1-2 0,16 0 2 16,-9 1 2-16,-4-1 0 15,1-2 2-15,0 2-2 16,-1 1-1-16,-2 2 1 16,-3-3-1-16,2 3 0 15,1 0 0-15,0 0-3 16,2 0 2-16,1 0 1 15,0 0 0-15,-7 3 0 16,4-3 2-16,3 2-1 16,-4-2-1-16,4 0 1 15,-3 3 1-15,-10-3-3 16,22 0 0-16,-1 3 1 16,-5-1 2-16,-3 1-1 0,-1-1 2 15,1 1-4-15,-6 0 0 16,2-1-1-1,1-2-2-15,0 0 5 16,2 0 1-16,7 0 0 0,-3 0-2 16,-4 0-2-16,-5 0 1 15,9-2 1-15,-10 2 2 16,-8 0-3-16,12 0 0 16,-1 0 1-16,1 0 2 15,9 0-1-15,-7 0-1 16,-11 0 1-16,12 0-1 15,-7 0 0-15,10 0 0 0,-9 0 0 16,-1 0 0-16,1 2 0 16,0-2 0-16,0 3 0 15,2 0 2-15,4-1-3 16,-3-2 0-16,-4 0 1 16,-2 0 0-16,-3 0 0 15,5 3 2-15,-2-3-3 16,0 3 0-16,0-1 1 15,-1 1 2-15,1-3-3 16,-3 0 0-16,8 0 1 16,-2 0 0-16,-3 0 0 15,0 0 0-15,-4-3 0 16,-2 3 2-16,0-2-3 16,3 2 0-16,-4-3 1 15,1 3 2-15,0-3-1 16,3 1-1-16,-1-1 1 0,-2 0-1 15,9 1 0-15,-4-1 0 16,-2 0 0-16,0-2 0 16,-6 0-3-16,3 0 2 15,2-1 1-15,1 1 2 16,-6 0-1-16,0-3-1 16,-1 0 3-16,1-3 0 15,-3 1 1-15,0-4 2 16,0-7-3-16,-1 3 0 15,-2 2-1-15,3 0 1 16,3 0-4-16,-6 0 0 0,0 0 3 16,-4 1 3-16,1-4-4 15,-3 3-3-15,-3-5 3 16,0-5 1-16,0 2 0 16,-3 0-2-16,0 0 1 15,0 0-1-15,0-2 0 16,-3 5 2-16,-1-1-1 15,1-1-1-15,3-4 3 16,-6 1 0-16,3-1-1 16,-3 1-2-16,0 2-2 15,6 0 1-15,-9 0 1 16,6-5 0-16,-9 0 0 16,0 3 2-16,3-1-3 0,6 3 0 15,-9 1 1-15,9-1 2 16,-3 0-3-16,0 0 0 15,0 3 1-15,-3-3 0 16,0-2 4-16,-6 5 2 16,0-3-5-16,3 0-2 15,-3-2 0-15,3 2 0 16,0 0-2-16,0-5 2 16,-3-3 1-16,3 3 2 15,-3 2-3-15,0 4 0 16,3-4 1-16,0 3 2 15,-2 1-1-15,-1-1 2 0,3 3-2 16,-3-9-1-16,0 1-2 16,0 3 1-16,0-3 1 15,0 2 2-15,0 4-3 16,0-4 0-16,0 1 1 16,0-1 0-16,0 3 0 15,0 3 0-15,0 0 0 16,3 0 0-16,0 2 0 15,-9-2 2-15,3 0-1 16,-6 0-1-16,4 0 1 16,2 2-1-16,0-5 0 15,0-2 0-15,3 2-3 16,0 3 2-16,0 0 1 16,0 2 2-16,0-2-1 15,0 3-1-15,-3 2 1 0,3-6-1 16,-3-4 0-16,3 5 0 15,0 2 0-15,0 1 0 16,-3-1-3-16,4 1 2 16,-1 2 1-16,-3 0 2 15,3 0-1-15,-3 0-1 16,3 0 1-16,0-2-1 16,0 5 0-16,0-1 0 15,0-4 0-15,0-3 0 16,0 0-3-16,0 2 2 15,3 1 1-15,0 2 2 16,-6-3-3-16,0 3 0 16,3-2 1-16,0 2 2 0,-6 0-1 15,4-5-1-15,-1-3-2 16,0 3 1-16,0 2 1 16,3 3 0-16,0 1 0 15,0-1 2-15,-3 0-1 16,0 0 2-16,3 0-2 15,0 0-1-15,-3 0-2 16,0 0 1-16,3 1 1 16,0-1 2-16,0-3-3 15,-3 3-2-15,1 0 4 16,-1 1 1-16,3-1-3 16,-6 0 1-16,0 3 0 15,-3-1 0-15,3 1 0 16,0 0 0-16,3 2 0 0,0-2 2 15,0-5-3 1,0-6 0-16,1 5 1 0,-1 1 0 16,0 2 0-16,0 0 2 15,0 0-3-15,-3-2 0 16,0-1 1-16,0 1 0 16,0-1 0-16,0 0 0 15,0 4 0-15,0-9 0 16,4-3 0-16,-4 4 2 15,-3 4-1-15,-3 0-1 16,0 4-2-16,3-4 1 0,0 1 1 16,0-1 0-16,0 1 0 15,1-1 0-15,-1 0 0 16,0-4 2-16,0 1-3 16,0 4 0-16,-15-3-1 15,4 2 0 1,-1 1 2-16,3-1 2 15,0 3-1-15,0 0-1 0,0 1-2 16,4 1 1-16,-1 1 1 16,3-5 0-16,-6-1-3 15,-3-2 2-15,4 2 1 16,-1 4 2-16,0-1-3 16,0 0 0-16,0 3 1 15,-5-1 2-15,-4 1-1 16,0 0-1-16,0 0-2 0,1-1-1 15,-4-4 2-15,3 2 0 16,-3 3 1-16,-2-6 0 16,-1 3-3-16,3 3 2 15,1 3 1-15,2-1 0 16,-12 0-3-16,3 3 2 16,1 1 1-16,-1-1 2 15,3 0-3-15,4 0 0 16,-7 0 1-16,3 3 0 15,-2-1 0-15,2 1 0 16,0 0-3-16,-11-1 0 16,-4 4 2-16,4-1 2 0,2 0 0 15,3 1-1-15,-5-1-2 16,5 0 1-16,0-2 1 16,1 3 0-16,-10-1 2 15,4 3 1-15,-1 0-4 16,0 0 1-16,-2 0 0 15,2 0 0-15,4 0 0 16,-1 0 2-16,0 0-1 16,-5 3-1-16,-1-1-2 15,4 1 1-15,-1-1-1 16,6 4 0-16,4-1-3 16,-1-2 1-16,6-1-16 15,6 1-4-15,7-3-41 16,8 0-15-16,3-5-76 15</inkml:trace>
  <inkml:trace contextRef="#ctx0" brushRef="#br0" timeOffset="2">6991 5551 188 0,'-12'11'71'0,"9"-6"-38"0,0 0-19 0,3-2 20 15,0-1 3-15,0 1 2 16,0 0-2-16,0-1 0 15,0-2-20-15,0 0 1 0,0 0 0 16,0-2-6-16,0-4 1 16,0 1-6-16,3-5-2 15,3-4-2-15,3-4-3 16,6-1 1-16,0-2-1 16,5-3 0-16,4-2 2 15,0-3-1-15,6 2 2 16,6 1 2-16,5-1 2 15,7-2-3-15,2 0-1 16,7 3-1-16,-3 5 1 0,5 2 0 16,4 6 3-16,-1 5 1 15,7 8 3-15,2 8-1 16,0 8 2-16,-8 5 5 16,-1 3 2-16,1 2-1 15,-3 1 2-15,-7-1-4 16,-5 3 1-16,-7 0-3 15,-2 6 0-15,-9-6-3 16,-3-3-1-16,-4-2-1 16,-2-3 0-16,-6-5-4 15,-3-3-1-15,-3-2-1 16,0-3 1-16,-3-3 0 0,-3-2 1 16,-3-3-11-1,0-3-3-15,-3-2-24 0,0-3-8 16,0 0-22-16,0-3-10 15,0 1-18-15,0-1-5 16,6-2-44 0</inkml:trace>
  <inkml:trace contextRef="#ctx0" brushRef="#br0" timeOffset="3">8369 5315 256 0,'-6'-2'96'0,"6"7"-52"0,3-2-47 0,0 2 16 16,0 0 8-16,3 6 6 0,0 5-5 15,3 2-2-15,6 6-12 16,-3 8 1-16,2-6 4 0,-2 1-3 16,0 2 0-16,-3 3 2 15,-3-3 3-15,0-3 0 16,-3-2 1-16,-6-5 3 15,-6-1 0-15,-3 1 1 16,-6-4 0-16,-5-1-3 16,-7-4 0-16,-3-2-5 15,3 0 0-15,1 0-12 16,5-3-2-16,0-2-19 16,6 0-7-16,6-3-53 0,6-6-25 15,12-2-60 1</inkml:trace>
  <inkml:trace contextRef="#ctx0" brushRef="#br0" timeOffset="4">8048 4860 132 0,'0'-2'49'0,"0"2"-26"0,0-3-16 0,0 3 15 15,0 0-2-15,0 0 3 16,0 0-2-16,0 0 2 16,0 0-13-16,0 0 3 0,0 8 3 15,0 11-2-15,0 2 2 0,0 8 13 16,0 11 6-16,0-3-10 16,0 13-2-16,0-5-9 15,0-5-1-15,0-6-8 16,0-2-1-16,0-9 0 15,0-4 0-15,0-3-11 16,0-6-3-16,0-2-17 16,0-8-6-16,0-2-24 15,-3-6-11-15,0-3-44 16</inkml:trace>
  <inkml:trace contextRef="#ctx0" brushRef="#br0" timeOffset="5">7952 5006 208 0,'0'-5'79'0,"-3"5"-42"0,3 0-28 0,0 0 22 15,0 0-8-15,6 2 1 16,0 1 4-16,3 0 3 16,3-1-17-16,0 1 3 0,3-3 1 15,3 0-10-15,3 0-4 16,2 0-1-16,1 0 2 15,-3 0-13-15,0 0-7 16,-3 0-45-16,-3 3-19 16,2-1-45-1</inkml:trace>
  <inkml:trace contextRef="#ctx0" brushRef="#br0" timeOffset="6">8193 5085 232 0,'-3'21'88'0,"6"-7"-48"0,3 4-20 15,-3 1 24-15,0-1-13 16,0 1-6-16,3-3-10 15,-3 0-2-15,0-3-8 16,0-3-1-16,0-2 0 0,-3-2-2 0,0-1-2 16,0-2 7-16,0-3 5 15,0-3-4-15,0-5 0 16,0-8-4-16,0-5-3 16,3 0 0-16,3 0-1 15,3-1-3-15,0 1 2 16,0 5 1-16,3 3 0 15,0 3 0-15,0 2 0 16,-1 2 0-16,4 4 0 16,-3-1-3-16,0 3 2 15,0 3-19-15,0-1-7 16,-3 1-28-16,0 0-12 16,-3-1-58-1</inkml:trace>
  <inkml:trace contextRef="#ctx0" brushRef="#br0" timeOffset="7">8464 5056 236 0,'-6'3'90'16,"-6"-3"-48"-16,18 5-47 0,-3 0 15 0,-6 3 11 16,0 6 11-16,6 4-3 15,0 6-2-15,3 0-15 16,0-3-5-16,0-3-1 0,0-4-3 15,3-1 0-15,0-3 1 16,0-4 0-16,3-4 0 16,0-4 0-16,0-9-2 0,0-2 1 15,-4-3-2-15,1-2-1 16,3-4 1-16,-6 1-1 16,-3-3-3-1,0 3 2-15,0 3-1 0,-3 4-2 16,3 4 0-16,0 2 3 15,0 3 0-15,3 7 1 16,0 6 8-16,3 8 5 16,0 3 5-16,0 4 1 15,0 4-6-15,0-1 0 16,0-2-8-16,0-3-3 16,-4-2-6-16,4-6 0 15,0-2-22-15,0-3-11 0,3-3-31 16,0-2-12-16,3-3-48 15</inkml:trace>
  <inkml:trace contextRef="#ctx0" brushRef="#br0" timeOffset="8">8815 5101 260 0,'0'0'99'0,"3"0"-54"0,3 3-44 16,0-1 21-16,0 1 1 15,0 0 3-15,6-1-2 16,3 1-3-16,-3-3-11 16,3 0-2-16,-3-3 2 0,0 1 0 15,0-4 4-15,-1-1-7 16,-2-1-4-16,0-3 0 0,-3 0 0 16,-3 1-1-16,-3-1 1 15,-3 1-7-15,0-1-1 16,-9 1-5-16,-3 4-1 15,-2 4 1-15,-4 7 1 16,0 5 3-16,0 9 4 16,3 5-1-16,3 5 1 15,3 3 8-15,7-1 6 16,5 1 3-16,5-3 3 16,7-2-1-16,9-6-1 0,0-5-8 15,3-6-5-15,9-4-2 16,2-6-1-1,4-3-27-15,0-5-9 0,-4-3-46 16,1 1-18-16,-6-1-31 16</inkml:trace>
  <inkml:trace contextRef="#ctx0" brushRef="#br0" timeOffset="9">2967 10186 148 0,'5'-2'55'0,"-5"7"-30"0,0-10-10 15,0 5 20-15,0 0-2 16,0 0 1-16,0 0-8 16,0 0-2-16,-5 0-13 15,2-5 2-15,-3 5 3 0,0 0 1 16,-3 0-1-16,0 0-4 15,-3 0 0-15,0 0-3 16,-3 0 2-16,-6 2-6 16,-3 1-1-16,4 2 0 15,-1 0 0-15,-3-2-2 16,0 2 1-16,0 1 0 16,6 4 3-16,-2 1-1 15,-4 5 0-15,6-3 1 16,0 0 1-16,-3-2-6 15,0-1-2-15,1 4 0 0,2 1 0 16,-3 4 1 0,0-1 0-16,0 4 0 0,0-1 0 15,-5 3 0-15,-1 5 0 16,3 0 0-16,3-3 0 16,0 1 2-16,0-1 1 15,1 3-1-15,-1 3-2 16,-3-3-2-16,3 3-1 15,0 2 2-15,0 3 0 16,1-2 1-16,5 2 0 16,-9 5 0-16,3 0 0 15,0 3 4-15,6-5 2 0,-5 2-2 16,2-5-3-16,6 1 0 16,-9-1 1-1,6 2-3-15,0 1-2 0,-6 5 2 16,4-3 2-1,-4 1 0-15,3 2-1 0,0 5 1 16,3-5 1-16,3 2-1 16,-6 1 2-16,6-3-2 15,-2 3-1-15,2-1 1 16,0 1 1-16,0 0-1 16,0 2-1-16,3 0-2 15,-6-2 1-15,9 2 1 16,-3-2 0-16,0-1 0 0,3 3 0 15,0 1 0 1,0-6 0-16,3 8 0 0,-6 0 2 16,1-3-1-16,5 0-1 15,-6-2 1-15,3-1-1 16,0 6 0-16,6 0 0 16,-6 5-3-16,3 1 2 15,-6-4 1-15,6 1 2 16,-3-3-1-16,3 2-1 15,-6-2 1-15,3 0-1 16,3 0 0-16,0 5 2 16,-3-2-1-16,3-1-1 15,3-2 1-15,-6 13-1 0,3 1 2 16,3-4 1-16,0 3-4 16,0-2 1-16,0-3 0 15,0-3 0-15,0-5 0 16,0-8 0-16,0 0 0 15,3 5 2-15,-3 0-1 16,6-18 2-16,-6-3-2 16,3 13-1-16,3-7-2 15,0 7 1-15,-3-8 3 16,0 14 1-16,0-8-1 16,3 7-2-16,-6-7-2 15,9 10 1-15,-6-7 1 16,6 7 2-16,-6-10-1 0,3 2-1 15,0-5 1-15,0 11-1 16,3-9 0-16,0 9 2 16,-7-8-1-16,10 5-1 15,-3-8 1-15,9 2-1 16,-9-2-3-16,6 3 2 16,0-8 3-16,9 5 1 15,-3-5-1-15,5 2 1 16,-2-5-4-16,3 3-2 15,-3-6 2-15,3-2 2 16,-4-3-2-16,7 0 0 16,-6-2 1-16,12-3 0 0,-13-3 2 15,13-2 1 1,-6-1-4-16,12 1-1 0,-13-3 1 16,13-3 0-16,-9 0 3 15,3 1 1-15,-4-4-4 16,-2 4 1-16,-6-4 0 15,3 1 0-15,-7 0 0 16,1-1 2-16,-3-2-1 16,-3 5-1-16,0-2 1 15,-3 0-1-15,-3-3-5 16,3 2 1-16,-6 1-5 16,0-3 1-16,0 0-7 15,-4 0-1-15,1 0 2 0,3 5 1 16,-6-5-10-1,3 0-3-15,-3 0-10 0,0 0-3 16,0 0-21-16,0-5-9 16,0 5-27-1</inkml:trace>
  <inkml:trace contextRef="#ctx0" brushRef="#br0" timeOffset="10">2562 15266 208 0,'-9'3'79'0,"9"-3"-42"0,0 0-37 16,0 0 18-16,0 3-10 15,0-3-2-15,6 5 5 16,3-2 5-16,-3 5-8 16,0 0 4-16,11 5 4 0,-8-3-8 15,9 12-4-15,-3-4-3 16,3 3-1-16,-3-2 0 16,3 2 2-16,0-8 5 15,-4 6 4-15,-2-6-4 16,0-3 1-16,-3-2-1 15,-6 0 3-15,0 0-3 16,-6-2 1-16,0-1-1 0,-6 5 3 16,3-4-3-1,-9-1 1-15,4 3 1 0,-4 5 5 16,-3-2-2-16,-3 5 1 16,3-3-5-16,-3 3 0 15,3-3-5-15,1 0-2 16,2 0-3-16,0 1 1 15,6-4-6-15,-3-2 0 16,12-8-162 15</inkml:trace>
  <inkml:trace contextRef="#ctx0" brushRef="#br0" timeOffset="11">17418 6472 144 0,'-9'-24'55'0,"-12"19"-30"0,9-1-7 16,9 4 42 0,-6-1-9-16,3 3-12 15,0 0-7-15,3 0-19 16,0 5-8-16,0 3-1 0,3 8 3 15,6 8 4-15,0 5-2 0,-3 3 0 16,0 5-1-16,0 3 0 16,0 2-2-16,0 3-1 15,0 2-3 1,6 9 1-16,0 0 2 0,-3-1 2 16,0 3-3-16,0 1-3 15,0 1 2-15,-3 1 2 16,3 3-2-16,0 2 0 15,-3-5 3-15,-3-3 1 16,0 0-3-16,0 3-1 16,0 0-1-16,0-6 1 15,0 4 0-15,0 2 1 16,0-6-2-16,0-2 1 0,0 0-2 16,0 0-1-1,-3 0 3-15,0-3 0 0,3 0-4 16,0 1 1-16,0-4 2 15,-3-2 1-15,3-2 1 16,0-1 0-16,0-2-2 16,0 2 1-16,0 0-2 15,0 1 2-15,0-1-2 16,-3 0 2-16,3 6-2 16,-3-1-1-16,3 1-2 15,0-6 1-15,-3-2 3 16,3 2 3-16,0 1-2 0,0-1-2 15,0 0 0-15,0-2-1 16,0 2 0-16,0 3 2 16,0-2-1-16,0 2 2 15,3-6 0-15,-3 1 1 16,0 2-2-16,0 1-2 16,0-1 1-16,0-2-1 15,0-1 0-15,-3-1 2 16,3 1-1-16,-6-2-1 15,6 0 3-15,0 0 0 16,0-2-4-16,-6 2 1 16,6-3 0-16,0 3 0 0,0 0 2 15,0 0 1 1,3-2-1-16,-3-6-2 0,0 5 1 16,0-5 1-16,0-8-3 15,0 11 0-15,0-5 3 16,0 4 1-16,0-4-1 15,0 7-2-15,0-5 1 16,-3 8 1-16,0-5-3 16,0 0-2-16,3-3 2 15,-3 3 0-15,3-3 1 16,3 13 0-16,0-10 2 16,0 5 3-16,-3-5-4 15,3 10-3-15,0-8 3 16,0 9 1-16,0-9-3 15,0 3-1-15,-3-5 1 0,0-3 0 16,0-5 3-16,0 8 1 16,0-6-1-16,0 14-2 15,0-8-2-15,3-3 1 16,0-3 1-16,-3 6 0 16,0-6 0-16,0 9 2 15,0-6-3-15,0 5 0 16,0-5 1-16,0 0 2 15,0-2-1-15,0-3-1 16,0-3 1-16,0 11-1 16,0-6 0-16,0 8 2 15,0-7-3-15,0 2 0 16,0-5 1-16,0 8 0 0,0-3 0 16,3 5 0-16,-3-5 0 15,3 6 0-15,0-6 0 16,0-3 0-16,0-2 0 15,-3-3 0-15,0-5-5 16,3 0 1-16,0-3 4 16,-1-2 2-16,-2-3-3 15,0 0-1-15,0-3-2 16,0 0 0-16,0 0-2 16,3-5 1-16,-3 0 1 15,0 0 2-15,0 0 1 16,3 0 1-16,-3 0-3 15,0-2 0-15,0-1-3 16,-3-7 1-16,0-1 5 0,-5-13 2 16,-1 6-3-16,-3-3-1 15,0 2-2-15,0 0 3 16,3 4 0-16,-3-4 3 16,3 3-1-16,0-2 2 15,0 2-2-15,0 3-1 16,3 2-2-16,-3-13 1 15,4 6 1-15,-1 12 0 16,0 1 2-16,0 2 3 16,0 1-4-16,0-4-1 15,0 1-5-15,0 0 1 16,0 0 4-16,3-11 2 16,0 3-3-16,0 2 1 0,0 3-2 15,0 11 0-15,0-1 2 16,3 1 0-1,0-3-3-15,0 0 2 0,0 0 1 16,0 0 0-16,0 0 0 16,3 3 0-16,0-1-3 15,9 14 0-15,-3-3 4 16,9 8 3-16,-3-2-3 16,5 13-1-16,-2-3 2 15,0 3 1-15,0-6-4 16,-3 1 1-16,0-4-2 0,0-4-2 15,-3-3 5 1,-1-8 1-16,-2 0-5 0,0-16 0 16,0 0 3-16,0-13 2 15,0 2 0-15,0-2 1 16,0 2-4-16,0-4 0 16,0 1-6-16,0 1 0 15,-3 3-21-15,0-9-9 16,0 3-23-16,3 1-10 15,-1 1-57 1</inkml:trace>
  <inkml:trace contextRef="#ctx0" brushRef="#br0" timeOffset="12">17552 7390 164 0,'0'-5'63'0,"12"7"-34"0,-6-2-19 15,-6 0 17-15</inkml:trace>
  <inkml:trace contextRef="#ctx0" brushRef="#br0" timeOffset="13">17578 7408 357 0,'6'24'45'0,"0"3"-22"0,0 7-3 15,-3-2 0-15,0 0-5 16,0-1 0-16,-3 1-5 0,0-6 1 16,3-2-6-16,-3-3-1 15,0-5-2-15,3 0-2 16,-3-8 5-16,0 0 1 15,0-3 2-15,0-5 2 16,0-2-3-16,0-4 1 16,0-2-5-16,0-5 0 15,0 3-3-15,0-4-1 16,0 1 1-16,0-3 0 16,0 3 0-16,3-3 2 15,0 0-3-15,3 3 0 16,0 0-4-16,3 2 1 15,3 3 2-15,3 6 1 0,0 2-4 16,3 10 1-16,-1 1 4 16,1 2 2-16,-3 3 6 15,-3 5 3-15,-3 0 0 16,-3 1 3-16,-6-4 2 16,-3 1-1-16,-3-4-10 15,-6-1-5-15,-3-4 2 16,-3-4 0-16,-3-4-14 15,4-2-4-15,-1 0-3 16,0-2 1-16,3-4-23 16,3 1-8-16,3 0-19 0,3-3-5 15,9 0-40 1</inkml:trace>
  <inkml:trace contextRef="#ctx0" brushRef="#br0" timeOffset="14">17852 7591 232 0,'-6'3'88'0,"6"7"-48"0,3 1-34 0,0-3 22 15,0 2 0-15,0 1 3 0,0 2-10 16,0 0-3-16,0 1-10 15,0-1-7-15,0-3-2 16,0-2 3-16,-3 0 1 0,3-5 1 16,-3-3 2-16,0 0-1 15,0 0 2-15,0-3-4 16,-3-5 0-16,3 0-1 16,-3 0 1-16,3-2 0 15,0-1 1-15,0 1-2 16,3-1-2-16,3 0 5 15,0 1 1-15,3-3 0 16,0 2-1-16,0 0-6 16,3 4 1-16,0 1-2 0,3 1 0 15,-1 0 2 1,1 2 2-16,0 0-12 0,0 3-3 16,-3 0-18-16,-3 0-8 15,0 0-17-15,0 0-7 16,0-2-28-1,0 2-34-15,0 0 45 16</inkml:trace>
  <inkml:trace contextRef="#ctx0" brushRef="#br0" timeOffset="15">18114 7594 200 0,'0'0'77'0,"0"0"-42"0,0 0-26 0,0 0 19 16,0 0-3-16,0 0 0 15,-3 0-6-15,0-6-1 16,-3 9-10-16,0 5-3 0,0 0 1 0,0 2-3 15,-5 1 0-15,2 2-1 16,0 6-2 0,3-1 5-16,3 1 1 0,3-3 0 15,3-1 1-15,0-4-4 16,3-3 0-16,0-3 5 16,3-7 3-16,2-4-6 15,1-4-3-15,-3-3-1 16,0-3 1-16,-3 2-1 15,0 1-1-15,-3 0 1 16,-3 0-1-16,0 2 0 16,0 3 2-16,-3 0 5 15,0 8 6 1,3 3-7-16,0 5-3 0,0 2-2 16,0 4-1-16,3 2 2 15,0-1-1-15,3 1-1 16,0 0-4-16,0-5 0 15,0-3-11-15,0-3-3 16,0-5-24-16,0-3-10 16,0-2-15-16,0-3-6 15,0-2-24 1</inkml:trace>
  <inkml:trace contextRef="#ctx0" brushRef="#br0" timeOffset="16">18207 7596 208 0,'2'0'79'0,"-2"11"-42"0,3-3-34 0,0-3 15 0,3 0 6 16,-3 3 5-16,3 3 2 16,-3-1 1-16,0 1-17 15,0 0-2-15,0-1 0 0,0-2-5 16,-3-3 0-16,0 1 0 16,0-6 0-16,0 0-2 15,0 0-1-15,0-6-1 16,3-2 0-16,3-2-7 15,0-1-2-15,3-5 2 16,0 3 1-16,3-3-1 16,0 6 0-16,0 4 2 15,0 4 0-15,-1 4 1 16,1 4 0-16,-3 2 4 16,0 0 5-16,-3 2-5 0,-3 1 0 15,0-1-4-15,0 1-3 16,0-3-18-16,-3 0-7 15,6-3-23-15,-3 0-10 16,0-5-16-16,3 0-7 16,0-2-1-1</inkml:trace>
  <inkml:trace contextRef="#ctx0" brushRef="#br0" timeOffset="17">18543 7557 208 0,'-3'-6'79'0,"0"4"-42"0,-3 2-30 0,3 0 20 0,0 2-3 16,-6 1 3-16,-6 7-9 16,0 4 0-1,0-1-11-15,4 3 0 0,2 0 3 0,3 2-2 16,0 1 1-16,3-1-3 16,6 1 1-16,6-3-2 15,3-1 2-15,2-4-2 16,1-3 0-16,0-3-8 15,3-5-2-15,0-5-18 16,0-3-8-16,0-3-21 16,-4-4-9-16,-5 1-50 15</inkml:trace>
  <inkml:trace contextRef="#ctx0" brushRef="#br0" timeOffset="18">18608 7292 172 0,'0'8'66'0,"3"0"-36"0,0 8-13 0,0-6 22 16,0 17-5-16,0 4 3 15,0 4-4-15,0 7 0 16,0-2-18-16,0-3 2 0,0 0 3 15,0-5-7-15,0-6 0 16,0-5-7-16,0-2-4 0,-3-6 3 16,0-2 4-16,0-6-7 15,0-5-3-15,0-3-5 16,3-5 1-16,0-2-4 16,0-1-1-1,3-5-2-15,0 3 0 0,3-5 4 16,3 4 5-16,3 9 4 15,-1 5 2-15,1 3 7 16,0 5 4-16,0 5 4 16,-3 5 3-16,-3 4 0 15,-3 1-1-15,3 1-6 16,-3-5-4-16,0-3-5 16,-3-6-4-16,0-2-22 15,0-3-9-15,0-2-25 16,3-6-8-16,0-2-81 15</inkml:trace>
  <inkml:trace contextRef="#ctx0" brushRef="#br0" timeOffset="19">19147 7512 244 0,'0'5'90'0,"0"-5"-48"0,3 2-31 16,-3-2 23-16,0 0 2 15,3 0 3-15,-3 0-6 16,6 0-3-16,-3-2-16 16,3-3-4-16,0-3 0 0,0-3-4 15,-3-5-1-15,6-5-2 16,-3 0-3-16,0 0-2 16,0 2-1-16,0 1-1 15,0 2 0-15,-4 2 3 0,1 4 0 16,0 5-2-16,0 2 0 15,-3 3 2-15,3 5 0 16,0 3 5-16,3 11 2 16,-3 5 6-16,0 5 5 15,-3 8 4-15,0-6 2 16,0 1-4-16,0-3-1 16,0 0-13-16,0 0-2 15,0-2-3-15,0-6 2 16,0-2-23-16,0-6-8 15,0-3-26-15,-3-2-8 16,0-2-52-16,3-1-24 16,0-2 23-16</inkml:trace>
  <inkml:trace contextRef="#ctx0" brushRef="#br0" timeOffset="20">19153 7744 296 0,'-3'3'112'0,"3"0"-60"0,3-1-50 15,0 1 23-15,3 0 9 16,3-1 8-16,3 1-8 16,6-3-5-16,3 0-17 15,2 0 3-15,10-3 3 0,-3 1-8 16,-3-1-1-16,-1 3-5 16,-2 0-1-16,0 0-3 15,-6 0-1-15,-3 0-30 16,-3 3-14-16,-3-1-39 15,-3 1-15-15</inkml:trace>
  <inkml:trace contextRef="#ctx0" brushRef="#br1" timeOffset="21">13194 9644 180 0,'0'-24'68'0,"0"6"-36"0,0 2-20 0,0 13 19 16,0-2-5-16,-3-3 2 15,-6 0-18-15,-3-5-6 16,-6 2-3-16,-3 1 10 0,-8 2 7 16,-4 5-7-16,0 0-3 15,0 6-8-15,-2 2-2 16,-4 3 1-16,3 6 0 0,1 7-2 16,2 8 2-16,3 3 1 15,3 2 2 1,6 8-1-16,4 1-1 0,2 4-2 15,3 4 1-15,3 9 1 16,3 1 2-16,3 0 1 16,0 3 1-16,0-6 2 15,0-3 1-15,0-2-1 16,-3-5-1-16,-3 5 1 16,0-8 3-16,-3-3 2 15,-3-5 1-15,-8-5-4 16,-1-3 0-16,-3-5-5 0,-3 0-2 15,-11-6 0-15,-1 3 1 16,-3-2 3-16,-2 2 4 16,-1-2-4-16,-3-6-3 15,1 0 1-15,-4-2 0 16,-5-1-1-16,-1-2-2 16,1 0 1-16,2 0 1 15,-5 0-1-15,5-3-1 16,1 0 1-16,-4-2-1 15,0 0-3-15,1-1 2 16,-1 1 1-16,4 2 0 0,-4-2 0 16,4 0 0-1,-1-3 0-15,-5 0 2 0,2 0-1 16,-2 0-1-16,-1 0 1 16,-2 0-1-16,-4 0-3 15,4-3 2-15,-4 0 1 16,1 1 2-16,-1-1-1 15,4 0-1-15,-7 1 1 16,4-1 1-16,-6 0-3 16,-1 1 0-16,1-1 1 15,-4 1 0-15,4 2 0 16,2-3 0-16,-8 0 0 16,3 1 0-16,-1 2 0 15,1 0 0-15,0-3 0 16,-1 0 0-16,1 3 0 15,-4-2 0-15,7 2 0 16,0 0 0-16,-1 0 4 0,7-3 2 16,-7 3-2-16,4-3-1 15,-1 3-3-15,4 0-1 16,-4-2 3-16,-8-4 1 16,3 4-1-16,2 2 1 15,4-5-4-15,2 5 0 16,4-3 1-16,2 0 2 15,4 3-1-15,-1 0 2 16,4 0 0-16,-7 3 1 0,4 0 0 16,-1-3 0-16,1 2-2 15,5 1-2 1,1-6 3-16,-1 3 0 16,3 0-4-16,-5 3-1 0,2-3 1 15,1 0 2-15,-1 2 0 16,3 1-1-16,4-3 1 15,-4 0 1-15,1 0-1 16,-1 0-1-16,-3 0 1 16,1 0 1-16,2 0-1 15,-2 0 2-15,2 3 0 16,1-6 3-16,2-2-5 16,0 2-3-16,1 3 3 15,-7 0 1-15,3 0 0 16,-2-5-2-16,-1 0 1 15,4 2 1-15,-4-5-3 16,1 3 0-16,-4-1 1 0,3 1 2 16,4 8-1-16,-1-3-1 15,-2 0 1-15,-1 0 1 16,6 2-3-16,-2 1 0 16,5-6 1-16,1 6 0 15,-4 0 0-15,-3-1 2 16,1 4-1-16,-1-1-1 15,0-2 1-15,4-6-1 16,-1 0 0-16,4 3 0 16,2 0-3-16,0 0 2 15,12 0 5-15,-14-2 2 16,2 2-7-16,3 5-4 0,1-2 3 16,-1 2 2-16,0-2-1 15,4 2-2-15,2 0 2 16,-6-2 2-16,1-1 0 15,2 1-1-15,0-3 1 16,0 0-1-16,-2 3-3 16,2-1 2-16,-3 1 1 15,-2 0 2-15,2 2-1 16,0 0-1-16,3 3-2 16,4 0 1-16,-4 0 1 15,6 0 0-15,-2 3 0 16,2-4 0-16,3 4-3 15,-6 0 2-15,3-1 3 0,4 1 3 16,-1-3-4-16,0 0-3 16,0 0 1-16,1 0 0 15,2-1 3-15,0-1 1 16,0-1-4-16,3 0-1 16,0 9 1-16,1-6 0 15,-1 5 1-15,3-3 0 16,-3 1 0-16,0 2 0 15,0 0 0-15,-2-2 0 16,2 2 0-16,0-2 0 16,-3 2 0-16,0-2 0 15,3-1-3-15,1-2 2 16,-1 5 1-16,0-5 2 16,-3 6-3-16,3-1-2 0,-3 0 2 15,4 0 2 1,-4 0 0-16,3 3 2 0,0 0-2 15,0 0-1-15,0 3 1 16,1-1-1-16,-1 3-3 16,0 0 0-16,0 1 2 15,-3 1 0-15,-2 7 1 16,-1-1 0-16,3 0 0 16,0-5 2-16,0 2-3 15,0-2 0-15,1 2 1 16,-1-2 0-16,3-3-3 15,0 0 2-15,0 1 1 16,3 1 2-16,1 4-1 16,-1-1 2-16,-6 3-4 0,9 1-2 15,-6-1 4-15,3 2 1 16,1 1-3-16,-1 3-1 16,0-4 1-16,0 1 0 15,3-3 1-15,-6 0 2 16,3 0-3-16,-2 3 0 15,2 5-1-15,-3 3 0 16,3-6 2-16,-3 9 0 16,3-1 2-16,0-2 1 15,1 2-6-15,2-2 0 16,0-1 3-16,0 1 2 16,0 2 0-16,0 3-2 0,3-2-2 15,0 7 1-15,3 0 1 16,6-2 0-16,-8-1-3 15,2 1 2-15,0-6 3 16,0 1 1-16,0-1-4 16,6 3-1-16,-6-3 1 15,3 3 0-15,-3-2 3 16,6 2 1-16,0-3-1 16,-3 6-2-16,0-6-2 15,3-2 1-15,0 2-1 16,0 0 0-16,3 1 2 15,0-1 0-15,-6 0 0 16,3 1 2-16,0-4-1 0,0 1-1 16,0 2-2-16,0 1 1 15,0-4 1-15,3 1 2 16,-3 2-1-16,3-2-1 16,-3 8-2-16,3-6 1 15,0 6 1-15,-6-3 2 16,4 2-1-16,2-7-1 15,0 0 1-15,0-3 1 16,0 2-1-16,0 4-1 16,0-1-4-16,2 3 0 15,-2-3 4-15,6 1 2 16,-6-4 0-16,6 9 1 16,0-6-4-16,3 1-2 15,3-6 2-15,6 0 2 0,-3-3-2 16,3-2 0-16,3-6 1 15,5 11 0-15,1-5 0 16,6-5 0-16,3-4-3 16,8-1 2-16,1-7 1 15,-3-1 2-15,-4-6-1 16,7 0-1-16,-6-3-2 16,-4 0 1-16,7-10 1 15,-6 2 0-15,8-2 0 16,1 0 0-16,3-3 2 15,-4 0 1-15,4-6-4 16,-3-4 1-16,-4-1 0 0,-2 6 0 16,-3 0-3-16,-1 0 2 15,4-3 1-15,0 0 2 16,2-3-1 0,7-2 2-16,-3 0-4 0,-1 0 0 15,1-3 1-15,0-5 2 16,-4 3-1-16,-2-4 2 15,3-1-4-15,-1 2 0 16,-2-11 1-16,9 3 0 16,-4 5-3-16,4-2 2 15,-6-1 1-15,5 4 0 16,-2-1 0-16,0 3 0 0,2-6 0 16,4 4 2-16,2 2-1 15,4-1-1-15,0 7 1 16,5-4 1-16,-5 6-3 15,-1-8 0-15,4 5-1 16,2 3 0-16,7 8 0 16,-7-3 0-16,1 3 2 15,-4 2 0-15,1 3 0 16,5 3 0-16,13 2-3 16,-1 0 2-16,-6 1 1 15,1-1 2-15,2 1-1 16,1-1-1-16,8 3-2 15,0 0 1-15,1-3 1 16,-10 1 0-16,4-1 2 16,8 0 1-16,3 1-4 0,-6-1-1 15,1-2 1-15,-4-1 2 16,1 1 0-16,5 0-1 16,0 2 1-16,-2-2-1 15,-7 0 0-15,6 2 0 16,7 0-3-16,-10 1 2 15,-3 2 1-15,1-3 2 16,-4 0-1-16,4 3-1 16,5 0 1-16,-6 0 1 15,1 0-1-15,-1-2-1 16,-8-1-2-16,-1 3 1 16,-3 0 1-16,10 3 0 15,-7 2 0-15,-2 0 2 0,-1 1-3 16,-2-1 0-16,2 0 1 15,-2 0 0-15,11 3 0 16,-2 0 2-16,-4-2-1 16,-2-1-1-16,-1 0 1 15,-2 1-1-15,2 1 0 16,1 1 0-16,-4 0-3 16,1 3 2-16,-1 2 1 15,1-5 2-15,2 0-3 16,4-3 0-16,2 1 1 15,-3 2 0-15,-5-3 0 16,2 0 2-16,-2 0-3 16,2 1 0-16,10 2 1 15,-4-6 0-15,-2 4 0 0,-4-4 2 16,4 1-1-16,-4 0-1 16,1 2 1-16,5-3-1 15,1 4 0-15,-7-1 0 16,6-2 0-16,1-3 0 15,-1 2-3-15,10 4 2 16,-4-4 1-16,-3 4 2 16,1-4-1-16,-4 1-1 15,1-3 1-15,5 2 1 16,-2 1-1-16,-7-3-1 16,6-3-2-16,-11 1 1 0,-1-1 1 15,1 1 2-15,11 2-1 16,-8-3-1-16,-4 0 1 15,1-2-1-15,-7 2 0 16,-2-2 0-16,3 2 0 16,-1 1 2-16,10-1-1 15,-7-2-1-15,-2 2 1 16,-1-2-1-16,1 0 0 16,-1-1 2-16,-5 1-3 15,0-3 0-15,2 3-1 16,1-1-2-16,-4 4 5 15,-2-3 1-15,-3 2 0 16,5 0-2-16,-5-5 1 16,-3 0 1-16,2 3-1 0,1-6-1 15,2 6 1-15,4-5-1 16,-3-1 2 0,-4 0 1-16,10 1-4 0,-3-3-1 15,-4-1 1-15,1 1 0 16,-4 0 1-16,1 0 0 15,0-1 0-15,2 1 2 16,-2 3-3-16,0-4-2 16,-4-1 2-16,7-1 2 15,-6-8 0-15,2 3 2 16,1 0-2-16,0 2 2 16,-1-2 0-16,10-3 1 15,-10 3-5-15,-2-6 1 0,-3-7 2 16,-1 2 1-16,1 1-1 15,-6-1 1-15,0 0-4 16,-4 0 0-16,1-2 1 16,0-3 2-16,-9 10-1 15,6-12 2-15,-4-1-2 16,10-5 2-16,-3 0-2 16,-3-3-1-16,-4 3 1 15,-2 3 1-15,-3 0-3 16,-3-3 0-16,-3 2 1 15,0 4 2-15,-3-4-1 16,0 1-1-16,0-3 1 16,-3 0-1-16,0 0 0 15,0 3 2-15,-1 2-1 16,1-5 2-16,0 5-2 0,6 1-1 16,-3-1 1-1,-3 0 1-15,0-7-3 16,0 4 0-16,3 1 1 0,-3 2 0 15,0 3 0-15,0-5 0 16,0-3 0-16,0 3 0 16,-3-1 0-16,0 4 0 15,0-12 2-15,-3 6 3 16,0 3-2-16,0-3-2 16,0 5 0-16,0 3 1 15,0-2-1-15,0-1-1 0,0 3 1 16,-3 5-1-16,0 1 0 15,-6-1 0-15,3-11 0 16,3 6 0-16,0 3 0 16,0 0 0-16,0-3 2 15,-6 5 1-15,0 0-4 16,3 0-1-16,-3 1 1 16,0 1 0-16,0-1 1 15,0-1 0-15,1 3 0 16,-4-3 0-16,0-8 0 15,0 6 2-15,0 0-1 16,0-1-1-16,3-2 1 16,-9 5-1-16,0 3 0 15,3-2 2-15,1-4-1 16,-1 3-1-16,0 1-2 16,0 2 1-16,-3-1 1 0,0-1 0 15,-3-6-3-15,1 5 2 16,2-2 3-16,0 2 1 15,0-3-4-15,-3 6 1 16,-3 0-2-16,0-3 0 16,1-2 4-16,-1 2 1 15,0 3-1-15,0 0-2 16,-6-3-2-16,1-2 1 16,-1 0 1-16,0 2 2 15,0 3-1-15,1 0-1 16,-1 2-2-16,0-2 1 15,3 5 1-15,1 0 2 16,-4 3-3-16,0-3-2 0,3 1 4 16,-3-1 1-16,4 3-3 15,-4-1-1-15,-6 4 3 16,3-1 1-16,-2-2-3 16,-1 3-1-16,-3 5 3 15,4-9 1-15,2 6-3 16,-9 3-1-16,0 3-2 15,1 2 3-15,-1 2 0 16,0 1 3-16,1 2-1 16,2 1-1-16,-3 2-8 15,10 0-3-15,5 10-21 16,6-12-6-16,6 2-21 0,3-3-7 16</inkml:trace>
  <inkml:trace contextRef="#ctx0" brushRef="#br1" timeOffset="22">11488 10224 148 0,'-3'2'55'0,"3"-4"-30"0,3 4-16 16,-3-2 16-16,0 0 3 15,0 0 3-15,0 0-1 16,0 0 1-16,0 0-17 15,3-2 7-15,-3 2 3 0,3 0-8 16,0 0-2-16,-3 0 1 0,3-3 0 16,0 0-2-16,3-2 7 15,-3-3-5 1,0 0-6-16,0 0 0 16,3-2-2-16,0 2 3 15,0 0-3-15,3 0-2 16,0-6 0-16,0 4 1 15,0-3-1-15,0-3 0 16,0 3-3-16,3-1 1 16,2 1-2-16,1 0-1 15,0 2 3-15,0 1 2 16,3-4 0-16,0-1 0 16,9 1-3-16,-4 1-2 15,4 0 1-15,3 0-1 0,3-1 0 16,-4 4 2-16,1 2 1 15,0 3 1-15,0-1 2 16,2 4 1-16,-2 2-3 16,0 0-3-16,0 0 2 15,3 0 0-15,-1 2-1 16,1 4 1-16,0 2 2 16,2 0 2-16,1 2 3 15,-3 1 1-15,-3 2 1 16,-4-2 2-16,1-1-3 15,-6 1-1-15,0-1-4 16,-3 3-1-16,-3-5 1 16,-3 0 1-16,-3 0-1 0,-1-2 1 15,7-1-2 1,-6-2-3 0,-6 2-1-16,-3-5 0 0,0 0 1 15,0 0-3-15,0 0 0 16,0 0-26-16,0 0-9 15,0 0-13-15,0 0-3 16,0-3-9-16,-3 3-4 16,3 0-4-16,-3-8-75 31,0-2-9-31,0-1 61 16</inkml:trace>
  <inkml:trace contextRef="#ctx0" brushRef="#br1" timeOffset="23">12480 9909 228 0,'-6'-11'88'0,"6"8"-48"0,0 1-29 16,0 2 23-16,0 0-7 16,0 0-1-16,0 0-12 15,0 0-4-15,0 0-6 16,3 2 2-16,3 4 0 0,0 2 4 16,-1 2 1-16,1 6-3 15,9-3 0-15,-3 3-5 16,3 3 0-16,-3 7 1 15,0-2 0-15,-3-3 0 16,0-5 0-16,-3 0 4 16,0-3 3-16,-3-2 2 15,-3-1 3-15,-6-2-3 0,-9 3 2 16,0-3 1-16,0 0 2 16,-3 0-10-16,0-3-4 15,0 0-3-15,7-2 1 16,-1 0-3-16,3-1 0 15,0-2-19-15,3 0-7 16,0 3-37-16,3-1-16 16,3-2-75-1</inkml:trace>
  <inkml:trace contextRef="#ctx0" brushRef="#br1" timeOffset="24">11774 9509 168 0,'0'-5'63'0,"3"5"-34"0,0 0-16 0,-3 0 17 15,3 2-4-15,-3 4-1 16,3 4 0-16,0 4-1 15,0 17-13-15,0 1 2 0,0 0 3 16,0 0 1-16,3-6-1 16,-3 3-6-16,0 0-4 15,3-5-1-15,-3-3-1 16,0-2-2-16,0-6 1 16,0-2-15-16,-3-3-7 15,3-1-28-15,-3-1-12 16,-3-4-57-1</inkml:trace>
  <inkml:trace contextRef="#ctx0" brushRef="#br1" timeOffset="25">11709 9708 236 0,'-9'-3'90'0,"12"3"-48"0,0-3-34 16,-3 3 24-16,0 0-3 15,6 0 3-15,6-2-9 16,-1-4-3-16,7-4-12 16,0-1-5-16,3 3-2 0,9 0-1 15,0 0 0-15,-4 3-16 16,1 0-6-16,-3 2-44 16,0 0-20-16,-6-2-28 15</inkml:trace>
  <inkml:trace contextRef="#ctx0" brushRef="#br1" timeOffset="26">12000 9673 192 0,'-3'11'74'16,"6"-3"-40"-16,0-3-22 0,0 0 21 0,-3 1-8 16,0 2-2-16,3-3-9 15,-3 0-1-15,0 0-8 16,3 1 1-16,-3-6 4 0,0 5-4 16,0-5-1-16,0 0 2 15,-3 3 0-15,3-3-1 16,-3 0-1-16,0 0-1 15,3 0 0-15,0 0-2 16,0 0 1-16,-3 0 0 16,3 0 1-16,0 0-2 15,0 0 1-15,0 0 2 16,0-3 2-16,0 3-3 16,0-5-1-16,0-1 1 0,0 1 0 15,3 0-2 1,0 0-2-16,0-6 1 0,3 3-1 15,0 0 0-15,3-5 2 16,0 2-6-16,-3 1 1 16,3 2-1-16,3 2 2 15,0 1 1-15,0 2 3 16,0 1-3-16,-3 2 0 16,-1 0 1-16,1 0 2 15,0 8-43 1,0 0-24-16,0-3-11 0,0 0-37 15</inkml:trace>
  <inkml:trace contextRef="#ctx0" brushRef="#br1" timeOffset="27">12170 9665 168 0,'-3'-2'63'0,"3"2"-34"0,0-19-21 16,0 24 16-16,0 3 3 15,0 3 4-15,0-1-11 16,3 1-4-16,0 0-9 16,0-1-1-16,3 1 4 0,0-1-4 0,0-2 2 15,0-2-5 1,3-4-2-16,0-2 4 0,0-2 1 15,0-4 2-15,-1-2 0 16,1 0-4-16,-3 1-1 16,0-9-1-16,0-6 1 15,-3 4-4-15,-3-1 0 16,0 4 3-16,0 4 1 16,0 0 1-16,0 3 0 15,0 3-5-15,3 5-1 16,0 8 1-16,0 0 2 15,0 8 4-15,3-3 2 0,0 3-3 16,0 0-1-16,0 0-1 16,0-6 1-16,3 1-2 15,0-3-1-15,-3 0-28 16,6-3-11-16,0 0-21 16,-1-5-7-16,1-2-35 15</inkml:trace>
  <inkml:trace contextRef="#ctx0" brushRef="#br1" timeOffset="28">12450 9567 248 0,'-6'0'93'0,"9"0"-50"0,0 0-46 16,-3 0 16-16,3 3 6 0,3 0 5 15,0-1-6 1,3 1-3-16,-3-3-8 15,3 0-3-15,-1-3 0 0,10 1-2 16,-6-1 1-16,-3-2-2 0,0-1 2 16,3-4 0-16,-3 5 1 15,-9-3 0 1,0 0-2-16,-9 0-2 16,0 2-2-16,-3 1 1 15,0 2-1-15,0 3-2 16,-6 6 0-16,4 2 3 15,2 2-2-15,0 1 1 16,3 10 2-16,0 0 0 0,6 0 6 16,3 1 6-16,0-4-2 15,6 1 0 1,3-1-6-16,3-5-3 0,3-2 2 16,8-3 0-16,4 0 1 15,-3-8 0-15,0-3-35 16,0-2-17-16,-3 0-92 15</inkml:trace>
  <inkml:trace contextRef="#ctx0" brushRef="#br1" timeOffset="29">6220 6199 24 0,'0'-5'11'0,"0"8"-6"0,0-3-8 16,0 0 2-16,0 0 1 16,0 0 17-1,0 0 9-15,0 0 6 0,0 0 4 16,0 0-9-16,0-3-2 15,0 0-8-15,0 3-2 16,0 0-3-16,0 0 2 16,0 0-7-16,0 0 2 0,0 0 4 15,0 0-7-15,0 0-1 16,0 6-1-16,0 1 2 16,0 7-1-16,-6-1 2 15,0 3-2-15,3 0 2 16,0 2-2-16,0 6 0 15,-3 2-1-15,0 4 0 16,0 1 0-16,0 4 0 16,3 2 0-16,0-3 2 15,0 1-3-15,0-1-2 0,0-2 2 16,0-3 2 0,0-3-2-16,0 1 0 15,0-1-1-15,0 3 1 0,3 3-2 16,-2 2 2-16,-1-2 0 15,0 5 1-15,0 0 0 16,0 0 0-16,0 0 2 16,-3 0 1-16,3-5-6 15,0-3 0-15,0-2 1 16,0-1 1-16,3 3-1 16,0 0-2-16,0 0 1 15,0 1 1-15,3 1 1 0,-3-4 1 16,0 5-2-16,0-1-2 15,0 1 1-15,0 2-1 16,0-2 2-16,0-3 1 16,0 0-1-16,3 3 1 15,-3 3-2-15,0-1-1 16,0 3 3-16,3-3 0 16,0 6-1-16,0 0-2 15,0-1 3-15,0 4 0 16,-3-6 1-16,3 0 0 15,-3 3 0-15,0 2 0 16,3 0-2-16,-3 1 1 16,3-1-2-16,0 0-1 15,-3-2 1-15,2 2 1 0,1-2-1 16,0-3-1-16,-3-5 3 16,6 2 0-16,-3 1 1 15,0 2 2-15,0 0-5 16,3 0-3-16,-3-3 1 15,0 0 2-15,0 6 2 16,3-3 1-16,0-2-2 16,-3-1-2-16,0-2 1 15,0-1-1-15,0-4 0 16,0-1 2-16,3 3 1 16,3 3 1-16,-3 3 0 15,3-4 0-15,0 1-2 16,0 0-2-16,5 5 3 15,1-3 0-15,0-2-1 16,0 2 1-16,-3-2 0 0,0-3 1 16,3 3-2-16,-3-3 1 15,0 0-4-15,0 6 0 16,-1 2 3-16,1 0 1 16,0-3-1-16,3 1 1 15,0 2-2-15,0-6-1 16,3-2 1-16,0-2 1 15,-3-3-1-15,2-3 2 16,4-3-2-16,3 4-1 16,-3-1 1-16,0-3 1 15,0-5-1-15,-4-2 2 0,-2 0-4 16,0-3 0-16,-3-3 1 16,-3 0 2-16,-3-2-1 15,-6-3 2-15,3 2-4 16,-3-2-2-16,0 0-1 15,0 0 0-15,0 0-11 16,0 6-5-16,0-6-7 16,0 0-3-16,0 2-6 15,0-2-1-15,0 0-10 16,0-15-34 0,0-4 15-16,0 3-12 15</inkml:trace>
  <inkml:trace contextRef="#ctx0" brushRef="#br1" timeOffset="30">6741 9671 184 0,'-3'-6'68'0,"3"6"-36"0,3 0-26 0,-3 0 15 15,0 0-5-15,0 0 1 16,3 3-1-16,3 5 0 15,3 2-8-15,3 4 1 0,-1 2 2 16,4-1 0-16,0 7 1 16,0-1-4-16,0-3 0 15,-3 1-3-15,0-3 2 16,-3 0-2-16,0-3 2 0,-3-3 2 16,-3-2 2-16,-6 0 8 15,-6-5-6 1,-3-3-3-16,-6 0-5 15,-3-3-4-15,-3 1 6 16,0 2 3-16,4 0 1 16,-1 0 1-16,3 2-4 15,3 1 0-15,-3-1-5 16,3 1-2-16,3 0 0 16,3 2-1-16,1-2-3 15,-1-1 0-15,3 1-20 16,3 0-10-16,3-1-27 15,0-2-10-15</inkml:trace>
  <inkml:trace contextRef="#ctx0" brushRef="#br1" timeOffset="31">6580 6112 120 0,'-3'-3'46'0,"6"9"-24"0,-3-12-21 0,3 6 8 16,-3 0-3-16,0 0-1 16,0 0-3-16,3 3 1 15,-3-3-2-15,0 0-1 0,0 5 3 16,0-5 2-16,3 3 4 15,-3-3 13-15,0 0 8 16,0 0 2-16,0-3 3 16,0 1-8-16,0-1-4 15,0 0-5-15,-3-5-1 16,-3 0-3-16,0 0 1 16,-3 3-4-16,0 0 1 15,-3 2-5-15,0 8 1 16,-5 3-5-16,-4 3-2 15,3 5-3-15,3 2 1 16,6 4-1-16,0 9 0 16,6 1 4-16,6 5 1 0,0 5 1 15,9-2 0-15,-3 0-2 16,0 0-2 0,0-3 1-16,0-8 1 0,0-6-3 15,-3-4 0-15,-3-6-23 16,-3-5-12-16,-3-5-39 15,-3-11-14-15,-6-8-16 16</inkml:trace>
  <inkml:trace contextRef="#ctx0" brushRef="#br1" timeOffset="32">6351 6326 244 0,'0'-2'93'0,"6"-1"-50"0,3-2-39 0,0 2 21 15,3 0-5-15,8-2 0 16,4 0-10-16,-3 2-6 16,3-2-3-16,0 2-1 0,0 1 0 15,-4-1-22-15,4 3-10 16,-3 3-37-16,3-6-16 16,-9 3-8-1</inkml:trace>
  <inkml:trace contextRef="#ctx0" brushRef="#br1" timeOffset="33">6696 6300 220 0,'-6'0'82'0,"-6"0"-44"16,3 0-33-16,6 2 19 0,-6 4-4 16,1 2 3-16,-1 5-13 15,0 5-6-15,0 1-2 16,3-1-2-16,3 1 2 0,3 2-3 15,3-5-2-15,6 0-1 16,0-6 3-16,-3-7 2 16,5-6 4-16,1-2-2 15,0-3-2-15,-3-5 0 16,0 0 1-16,0 0-1 16,-3-3 2-16,0 0-4 0,-3 3 0 15,0 2 1 1,0 0 2-16,-3 1-3 0,0 4-2 15,3 4 4-15,-3 2 1 16,3 8 2-16,0 5 0 16,3 3-2-16,0 0 1 15,0 0-4-15,0-3 0 16,0 0-4-16,0-2-1 16,0-6-28-16,-1-2-13 15,1-3-35 1,3-8-44-16,-3-3 41 15</inkml:trace>
  <inkml:trace contextRef="#ctx0" brushRef="#br1" timeOffset="34">6809 6109 212 0,'-3'-5'82'0,"6"10"-44"0,3 6-31 16,-3-3 18-16,0 5 0 15,3 6 4-15,-3 7-2 16,3 3 1-16,0 3-16 16,0 0-5-16,-3-1 0 0,0 1-4 15,0-5 0-15,0-6-1 16,0-3 1-16,6-5-62 16,-3-5-13-1,6-2-11-15,0-9-20 16</inkml:trace>
  <inkml:trace contextRef="#ctx0" brushRef="#br1" timeOffset="35">7032 6279 236 0,'-2'-11'90'0,"4"11"-48"0,1-3-29 0,-3 3 22 16,-3 0-1-16,1 3 5 15,-4 2-18-15,0 1-7 16,0 2-8-16,0-1-9 0,-3 1-1 16,3 0 2-16,6 3 1 0,0-1 1 15,6 4 0-15,3-4-5 16,0 1 1-16,-3-1 4 16,0 1 2-16,-3 0 6 15,-3-1 3 1,-3 1-4-16,-3-3-2 0,-6 0-2 15,-3-3-3-15,3-2-19 16,-3-3-8-16,0 0-17 16,3-3-7-16,3-2-22 15,12-3-8-15,3-3-10 16</inkml:trace>
  <inkml:trace contextRef="#ctx0" brushRef="#br1" timeOffset="36">7155 6310 232 0,'0'0'88'0,"3"3"-48"0,-1 0-31 0,1-1 22 15,3 1-4-15,0 0 4 16,3-1-15-16,3 1-4 15,0-3-8-15,0 0-1 0,0-3 3 16,3 1-3-16,-3-1 0 16,0-2 3-16,-3-1 1 15,-3 1-3-15,-1-3-3 0,-2-5 2 16,-3 2 0-16,-3 1-4 16,-2-1 1-16,-7 6-2 15,0 2-2-15,-3 8-4 16,0 6 0-16,0 0 4 15,0 2 4-15,3 3-1 16,0 2 0-16,3 6 1 16,3-3 2-16,3-2-1 15,3-1 2-15,6-2 0 16,6 0 3-16,6-5-3 16,3-3 0-16,3-3-3 15,12 0-1-15,-4-5-21 0,1-5-8 16,0-6-106-1</inkml:trace>
  <inkml:trace contextRef="#ctx0" brushRef="#br1" timeOffset="37">3041 14417 140 0,'-3'0'52'0,"0"3"-28"0,3-3-15 0,0 0 16 0,0 0-3 15,0 0 1-15,0 0-6 16,0 0 0 0,0 0-10-16,0 0 5 0,0 0 1 0,0 0 5 15,0 0 1-15,0 0-4 16,0 2-1-16,0-2-6 16,0 0-3-16,0 3-2 15,0 0-3-15,0-3 3 16,0 0 2-16,0 2 0 15,0-2 0-15,0 0 1 16,0 0 1-16,0 0 1 16,0 0 2-16,3 3-1 15,-3-3 0-15,0 0-3 16,0 0 1-16,0 0-4 16,3 3 0-16,0-1 1 15,0 1 0-15,3 0-2 0,0-1-2 16,3 1 5-16,6 0 1 15,-3 2-5-15,2 0 0 16,4 0 3-16,3 1 2 16,0 2 0-16,0 0-1 15,3 2-1-15,-1 1 0 16,1 2-2-16,3 3 1 16,0-3-4-16,0 3-2 15,-4 0 4-15,-2 2 3 16,-3-2 1-16,0 3 0 15,0-1-1-15,0-2 0 16,0-3 0-16,2 1 0 16,-2-1-2-16,3 3-2 15,-3 2 3-15,0 3 2 16,-3 3-2-16,0 0 0 0,-4 0-3 16,1 0-1-16,-3-6 5 15,-3 3 2-15,-3 3-2 16,0 0-1-16,-3 0 1 15,-3-3 0-15,-3 3-2 16,0 0 1-16,-3 2-2 16,-3-5 2-16,-2-2 0 15,-1-1 3-15,0 1-1 16,0-1 0-16,0-2-3 0,3 3-2 16,0-1 1-16,0 1-1 15,0-1 4-15,1 1 2 16,-4-3-5-16,0 0 0 15,-3-1-1-15,0-1 2 16,0-1 1-16,-3 0 1 16,3-2-2-16,1-3 1 15,-1 2 0-15,-3-2 1 16,0 3-2-16,-3-1-2 16,0-2 1-16,1 0-1 15,2-3 2-15,0 1 1 16,3-4-4-16,3 4-1 15,3-4-15-15,0 1-6 0,3-3-17 16,4 0-7 0,2 0-11-16,0 0-3 0,3 0-22 15,3 0-8-15,5-3-15 16</inkml:trace>
  <inkml:trace contextRef="#ctx0" brushRef="#br1" timeOffset="38">3243 15216 228 0,'-15'3'88'0,"12"-1"-48"0,-2 1-27 0,2 0 24 16,-3 2-6-16,-3 6 2 15,-3 2-13-15,-3 5-2 16,-6 1-10-16,3-1 1 0,0 1 4 16,0-1-3-16,4-2 2 15,2 3-5-15,-3-3 1 16,6-3-5-16,0-2 0 16,3-1-1-16,3 1-2 15,0-3 3-15,3 0 0 16,0 2-4-16,3 1 1 15,3-3 2-15,3 0 1 16,6 2 3-16,9-2 1 16,-1 3-1-16,4-6-1 0,0 0-6 15,-3 3 1-15,3 3 2 16,-1-3 1 0,-2 0-17-16,0 0-7 0,-3 0-28 15,-3 2-11-15,0 1-87 16</inkml:trace>
  <inkml:trace contextRef="#ctx0" brushRef="#br1" timeOffset="39">18156 6276 172 0,'0'-11'66'0,"3"11"-36"0,3 0-29 0,-3 6 14 15,3-4-6-15,0 1 0 16,3 0 3-16,0-1 3 15,2 1-8-15,4-3 2 0,0 0 2 16,3 0 2-16,0 0 3 16,3 0-1-16,3-3 1 15,-1 1-6-15,10 2-4 16,0 0 3-16,3 0 2 16,2 0-4-16,4 0-2 15,0 0 0-15,2 0-1 16,1 0 0-16,0 0 2 15,2 0 1-15,4 0 1 0,-4 0-4 16,4 0-1-16,0 0 3 16,-1 0 1-1,-2-3-1-15,-6 3 1 0,2 0-4 16,1 0 0-16,0 0 1 16,-1 0 0-16,4 0 0 15,2 0 0-15,1 0-2 16,-3 0 1-16,-1-3-2 15,-2 3-1-15,0 0 3 16,-1-2 0-16,4 2 3 16,-4 0 1-16,4 0-12 15,3 0-4-15,-1 0 10 16,-2 0 9-16,-3-3-3 0,-1 3 1 16,-2 0-4-16,3-3-3 15,-4 3 0-15,1 0-1 16,0 0 0-16,2 0 2 15,4 0-3-15,-1 3 0 16,-8-3 3-16,0-3 1 16,-3 3-1-16,2 0-2 15,-2 0 1-15,3 0-1 16,-4 3-3-16,1-3 2 16,0 0 1-16,0 0 2 0,-1 0-1 15,1 0-1 1,-3 3 1-16,-1-1-1 0,-2-2-3 15,-3-2 2-15,0 2 3 16,0 0 3-16,-1 0-2 16,1 0-2-16,-3 0 0 15,3 0-1-15,0 2-3 16,-1 1 0-16,4-3 2 16,-3 0 2-16,3 0-2 15,-1 0 0-15,1 0 1 16,-3 0 0-16,0 0-3 15,-3 0 2-15,-4 0 3 16,-2 0 1-16,3-3-1 16,-3 3-2-16,3 0 1 15,-3 0-1-15,0 0-3 16,2 0 2-16,1 0-1 16,-3 0 0-16,-3 0 4 0,6 3 1 15,-6-3-1 1,0 3-2-16,-4-1 3 15,1-2-4-15,-3 0-2 16,3 0 2-16,-3 0 2 16,0 0 0-16,0 0-1 15,0 0-2-15,-3 0 1 16,0 0 3-16,0 0 1 16,-3-2-1-16,-3 2-2 15,0 0 1-15,0 0 1 16,0 0-3-16,0 0 0 0,0 0 1 15,0 0 2-15,6 0-3 16,-6 0-2-16,6 2 2 16,-6-2 2-16,3 6-2 15,0 1 0-15,0 1 1 16,-3 6 0-16,0 1 0 16,0 7 2-16,0-1-1 15,0 3-1-15,0-1-2 16,0-1 1-16,0 9 3 15,0-2 1-15,0 1-4 16,0-1 1-16,0-3-2 16,0 3 0-16,-3-2 0 15,0-3-2-15,0 2 3 0,0 3 2 16,0 3 2-16,0 2 1 16,3 3-2-16,-3-5-2 15,3 5-2-15,0 0 1 16,0-3 1-16,0 1 2 15,0-1-1-15,0-2-1 16,-3-3-2-16,0 0 1 16,0 3 1-16,0 2 2 15,0 3-1-15,0 0-1 16,0-5 1-16,0 5 1 16,3 0 1-16,0 0 1 15,0-2-2-15,0-4 1 16,3 4 0-16,0-3 3 15,-3-6-5-15,0 3-1 0,0 0 0 16,0 3 0-16,-3 0-3 16,0 2 2-16,3 1 3 15,0 2 1-15,0-3-4 16,0 0 1-16,0-2 2 16,0-3 3-16,0-5-2 15,0 10 0 1,0-2 1-16,0-3-2 15,0 3 1-15,0 0-2 16,0-3-1-16,0-3-2 16,0 1 1-16,0 2 1 15,0 3 2-15,0-3-1 16,0-3-1-16,0 1 1 16,0-3-1-16,0-1 0 0,0 4 0 15,0 2 2-15,0-3 3 16,0 1-4-16,-3 5-1 15,3 2 0-15,0 3 2 16,0 3-3-16,0 7 0 16,0-7-1-16,0-3 0 15,0 0 6-15,0 0 2 16,0 3-2-16,0-3-3 16,0 0 0-16,0 0-1 15,0 0 0-15,0 3 2 16,0 7-3-16,0-4 0 0,0-6 1 15,0 0 2 1,0 18-1-16,-3 4-1 0,3-7 5 16,-3-4 1-1,-3 0-2-15,6 2-1 0,-3 0-1 16,6-10-2-16,-3-3 1 16,0-3-1-16,-3 1 0 15,6-1 0-15,0-5 0 16,-3-2 0-16,0-1 0 15,0 1 2-15,3-1-1 16,-3 1 2-16,0-1-2 16,0 3 2-16,0 11-4 15,0-8 0-15,0-3 1 16,0-3 0-16,3 1 0 16,-3-4 2-16,0 6-1 0,3 6 2 15,0 10-4-15,0 0-2 16,-3-3-1-16,3 0 3 15,-3 1 2 1,3-3 2-16,0-9-1 0,0-2-2 16,0-2 1-16,0-6-1 15,0 0 0-15,-3-2 2 16,3 2-1-16,-3-3-1 16,3 4 1-16,-3-4-1 15,0-2 0-15,3 0 0 16,0 0 0-16,0 0 0 0,0-1-3 15,0 1 2 1,0 0 1-16,0 0 0 0,0-3 0 16,-3 1 2-16,3-4 1 15,-1 1 1-15,-2-3-2 16,3 0-2-16,-3-3 1 16,0 0 1-16,0-5-1 15,0 0-1-15,0 3 1 16,-3-1 1-16,1 1-1 15,-4-3-1-15,-3 0 5 16,0 0 1-16,-6 0-5 16,-9 0-2-16,3 0 0 15,0 0 0-15,-2 0 3 16,-1 0 1-16,-3 0-1 16,-3-3-2-16,-3 1 3 0,1-1 0 15,-1 0-4 1,-3 1-1-16,0-1 3 0,-5 1 1 15,-4 2 0-15,3-3-2 16,1 0-2-16,2 1-1 16,-6-1 2-16,1 0 0 15,-1 1 1-15,1 2 0 16,-1 0 2-16,3 0 1 16,-11 0-1-16,2 0-2 15,3 0-2-15,4 0-1 16,-4-3 2-16,3 0 0 15,1 3 1-15,-1 0 2 16,1 0-1-16,-7 0 2 0,-3 0-2 16,1 0-1-16,2 0 1 15,-2-2-1-15,-1 2-3 16,0 0 2-16,1 0 1 16,2 0 0-16,-8 2 0 15,5 1 2-15,4 0-1 16,2-1 2-16,-6-2-4 15,4 0-2-15,-1 3 2 16,1 0 2-16,2-3 0 16,-6 2-1-16,4 1 1 15,-1 0 1-15,4-1-3 16,-10-2 0-16,3 3 1 16,1-3 0-16,-1 0 0 15,-5 2 2-15,2 1-3 0,7-3-2 16,-1 3 2-16,-3-3 2 15,4 0 0-15,-4 0-1 16,4 0-2 0,2 0 1-16,-9 2 1 0,7-2 0 15,5 0 0-15,3 0 2 16,4 0-1-16,-1 0-1 16,-3 0 1-16,4 0-1 15,-1 0-3-15,3 0 2 16,1 0 1-16,2 0 2 15,-3 0-3-15,0 3-2 16,4-3 2-16,2 0 0 16,3 8 1-16,3 0 0 15,3-3 0-15,4-5 2 0,2 6-3 16,0-1 0-16,3 0-1 16,0-2 0-16,3 5 2 15,3-8 0-15,0 0-3 16,0 0 0-16,-3 10 2 15,9 1-2 1,0-1 1-16,0 4 0 16,0 2 0-16,0 5 2 15,0 3 0-15,3 2-3 16,-3 3 2-16,3 3 1 16,0 2 0-16,0 1 0 15,0-1 0-15,0-5 0 16,0 8 0-16,3-5 0 15,-3-6 0-15,0 3 0 0,0-7 0 16,0-4-3-16,0-2 2 16,-3-3 3-16,0 1 1 15,0-7-4-15,0 1 1 16,0 0-2-16,0-2 0 16,0-1 2-16,-3-2 2 15,3-3-3-15,-3 2 0 16,0-2 1-16,-3 0 0 15,0-2-3-15,0 2 2 0,0 0-1 16,-12-6 0 0,1-2 4-1,2 0-3-15,0-2-2 16,0-1 2-16,0-7 0 0,3-6 1 16,0 3 0-16,0 0 0 15,0-1 0-15,3 4-3 16,0 2 2-16,4 3-1 15,2 2-2-15,0 3 0 16,3 3 3-16,3 2 0 16,3 6 1-16,2 2-3 15,4 6 0-15,3 10 2 16,6 8 0-16,3 3-2 16,0-3 2-16,0-5 1 15,-1 0 0-15,-2-6-3 0,0-2 0 16,-3 0 4-1,-3-6 1-15,-3-4 0 16,-3-4 1-16,-3-2 0 16,-1-2 3-16,-2-4 1 0,0-7 3 15,0-5-5-15,-3-9-1 16,3-5-7-16,-3 6 0 16,0 2-10-16,3 0-2 15,0 3-19-15,3 0-7 16,9-3-28-16,12-2-11 15,0-3-67 1</inkml:trace>
  <inkml:trace contextRef="#ctx0" brushRef="#br1" timeOffset="40">21883 7347 180 0,'-18'-2'68'0,"18"2"-36"0,3 0-37 16,6 5 38-16,-3 6-11 16,0 7 3-16,-1 6 1 15,1 5-14-15,3 8 0 0,0 0 1 16,-9 3 2-16,0-3 3 16,0 0-4-16,0-5 2 15,0-6-7-15,0-5-1 16,0 1-4-16,0-9-1 15,0-3 1-15,0-4 2 16,0-4 1-16,-3-4 3 16,3-6-7-16,0-6-2 15,0-1 1-15,0-1 1 16,6-3-4-16,0-2 1 16,3 3 0-16,3 2 0 15,0 2-5-15,3 4 1 16,0 2 0-16,0 5 2 15,-1 6 1-15,7 7 1 0,-3 1 2 16,-3 0 1-16,-3 2 5 16,-3 0 3-16,-9 3 2 15,-3 3 5-15,-3-4-8 16,-6 7-1-16,-3-7-5 16,-3-1-1-16,0-4-1 15,-5 1 1-15,-4-6-13 16,3 0-3-16,3-2-12 15,6-3-2-15,3-3-20 16,3-2-10-16,7-3-17 16,7 0-6-16,10-2-16 15</inkml:trace>
  <inkml:trace contextRef="#ctx0" brushRef="#br1" timeOffset="41">22106 7607 64 0,'-18'0'24'0,"36"0"-12"0,-9 5 1 0,-6 3 11 0,0 0 12 15,0 0 7-15,6 2-6 16,-3 1 1-16,0 0-2 16,-1 2-1-16,-2 0-18 15,0-2 5-15,-3-1 5 0,3 1-2 16,-3-6 0-16,0 0-5 16,0-5 0-16,0 0-2 15,0-2 0-15,0-4-7 16,0-1-4-16,3-7-2 15,0 4 1-15,3-3-5 16,3-3-3-16,0 2-4 16,3-4-1-16,0 5 4 15,3 7 3-15,-3 9-17 0,0 0-8 16,0 2-27-16,-4 0-12 16</inkml:trace>
  <inkml:trace contextRef="#ctx0" brushRef="#br1" timeOffset="42">22406 7628 220 0,'-8'-3'82'0,"8"-5"-44"0,-15 14-29 0,6-4 22 16,0 4-10-16,-3-1 0 0,3 3-10 15,0 2-4-15,-3 4-4 16,6 2-3-16,0 2 1 16,3 3-4-16,3-5 2 0,3-3 5 15,0-2 2-15,3-3 2 16,6-3 0-16,6-5 0 16,-3-5 2-16,0-3-5 15,0-5-1-15,-7-1-2 16,1 1-2-16,-3-5 3 15,-3 4 2-15,0 4 0 16,-3-1 2-16,0 3 2 16,-3 3 2-16,3 2-5 15,0 6-4-15,0 5-4 16,0 3-1-16,0-1 2 0,0 3 2 16,3 1-2-16,-3-1 0 15,6-3-15-15,0-2-6 16,0-2-25-16,0-4-7 15,0-2-14-15,-3-2-3 16,3-4-18 0</inkml:trace>
  <inkml:trace contextRef="#ctx0" brushRef="#br1" timeOffset="43">22472 7639 208 0,'-3'0'77'0,"6"5"-42"0,0 3-21 0,-3-3 22 0,6 3-9 15,-3 3-1-15,0 2-9 16,-3 0 0-16,0-2-10 16,0 2 0-16,0-5 0 0,0-3-1 15,0 0-1-15,0-5 1 16,0 0 1-16,0-2-1 16,0-4 1-1,0-2-6-15,3-5-1 0,3 3 0 16,0-1 2-16,3 3-1 15,3 0-1-15,-1 3 5 16,4 5 1-16,0 3 0 16,-3 2 1-16,0 3-4 15,-3 2 0-15,0 1 1 16,-3 2 0-16,0-2-11 0,0-3-5 16,-3 0-23-16,3-3-8 15,0-2-15-15,0-3-4 16,2-3-8-1,1-2-43-15,3-3 24 16</inkml:trace>
  <inkml:trace contextRef="#ctx0" brushRef="#br1" timeOffset="44">22749 7646 212 0,'-3'-7'79'0,"0"4"-42"0,-3 0-28 0,3 3 22 15,-6 0-2-15,0 3 3 16,0 0-11-16,-3 2-3 0,0 3-10 15,0 2-1-15,3 4 0 16,3 1-1-16,1 1 1 0,2 5-4 16,6-5-2-16,2 6 2 15,7-4 0-15,3 3-1 16,3-13 1-16,0 0-4 16,12-8 0-16,-3-3-19 15,-4-4-7-15,-2-4-26 16,-3-2-9-16,-6-1-51 15</inkml:trace>
  <inkml:trace contextRef="#ctx0" brushRef="#br1" timeOffset="45">22850 7437 184 0,'-3'-7'68'0,"6"7"-36"0,-3 2-26 0,0-2 17 16,0 5 6-16,6 9 4 16,-3 7-6-16,0 11-2 15,0-1-14-15,0 6 7 0,-3 0 4 16,0-2-5-16,0-6-2 15,0-3-4-15,0-2-2 0,0-8-8 16,0-3-2-16,0-2 2 16,0-6 1-16,0-5 0 15,3-5 1-15,3-6-7 16,-3-2-1-16,9-3-1 16,-3 0 2-16,2 3 2 15,1 3 1-15,0 4 1 16,3 6 0-16,9 6 8 15,-6 4 7-15,-3 3 2 16,-3 6 1-16,-3-3-7 16,-1 5-2-16,-2 5-3 15,0-4-1-15,-3-4-17 16,-3-5-6-16,6-2-33 16,-3-3-13-16,0-3-34 0</inkml:trace>
  <inkml:trace contextRef="#ctx0" brushRef="#br1" timeOffset="46">23210 7535 220 0,'-12'-5'85'0,"9"5"-46"0,0 0-21 0,3 0 25 16,0 0-15-16,3-3-4 16,3-2-10-16,3 0-4 15,3-3-5-15,9 0-2 0,0 3 1 16,0 2-2-16,-4 3 1 15,1 5 0-15,-3 6 3 16,0 2 1-16,-3 11 3 16,-6 2-1-16,-6 3 2 0,-3 6-2 15,-6-1 0 1,3-2-5-16,-9 2-3 0,3-4 4 16,-6-4 4-16,9-5 1 15,-2-5 2-15,8-5-4 16,3-3-3-16,3-8 2 15,8 0 0-15,4 0 3 16,6-3 4-16,3-2-6 16,3 5 0-16,3-6-2 15,-7 9-1-15,4 0-3 16,-6-1 1-16,-3 6-29 16,0 0-9-16,-9 0-40 15,5-3-15-15</inkml:trace>
  <inkml:trace contextRef="#ctx0" brushRef="#br2" timeOffset="47">6071 6210 156 0,'-3'-3'57'0,"3"6"-30"0,0-1-12 16,0-2 20-16,0 0-6 15,0 0-2-15,0 0-7 16,0 3 0-16,0 0-11 0,-3-1-3 0,0 4 0 15,0-1-1-15,3 0 2 16,0 1-2-16,-3-1 0 16,0 3 3-16,0 2 3 15,0 4-2-15,0 1 0 16,0 4-1-16,0 5 2 16,0 2-3-16,0 1 1 15,0-3-3-15,0-1 2 16,0 1-2-16,3 3 2 15,-3-4-2-15,3 4 0 16,0-1-1-16,-3 1 2 16,1-1 1-16,-1-2 3 15,3 0-3-15,-3 0-2 16,3-1 0-16,0 4-1 16,0 2 0-16,0 0 0 0,0 3-2 15,0-6-2-15,0 3 1 16,0-2-1-16,3-1 0 15,-3 3 2-15,3 1 1 16,-3-4 1-16,0 1-2 16,2-6 1-16,-2 0-2 15,3 3-1-15,-3-1 1 16,0 4 1-16,0 2-1 16,0 3 2-16,3 2-2 15,-3-5 2-15,0-2-2 16,0 2-1-16,0 0 1 15,0 0 1-15,0-2-1 16,0-1-1-16,0 0 1 16,0-4-1-16,0-1 0 15,0 0 0-15,0 0 0 0,0 3 0 16,-3 2 0-16,3 1 2 16,-3 2-1-16,3 0-1 15,-2 0 3-15,2-5 0 16,-3 0-4-16,3 0 1 15,-3-3 0-15,3 0 2 16,0-3-1-16,0 4 2 16,0 1-4-16,0-1 0 15,0-1 1-15,0-3 2 16,0 1-3-16,-3 2 0 0,3 0 1 16,0 0 0-1,0 3 2-15,0 0 1 16,0 0-4-16,0 0-1 0,0-1 1 15,0 1 2-15,0-5 0 16,0-1-1-16,0 3 1 16,0 1-1-16,0-1 0 15,0 0 2-15,0 3-3 16,0-6 0-16,0-2 1 16,0 3 2-16,0-4-1 15,0 1-1-15,0-2 1 16,0 4-1-16,0-2 0 15,0 5 0-15,0-2 0 16,0 4 0-16,0-1 0 0,0 1 0 16,0-1 0-16,3-1 0 15,0 0 0-15,0-3 0 16,-1-2-3-16,1 8 2 16,0-3 1-16,0 6 2 15,0-6-1-15,0 3-1 16,0-3 1-16,0 0-1 15,0-2 0-15,0 7 2 16,0-5-1-16,0 8-1 16,0-5 1-16,0 5-1 15,0-5 0-15,3 8 0 16,-3-6 0-16,3 9 0 16,0-9 0-16,0 3 2 0,0-2-3 15,0 2 0-15,-3-5 1 16,3-1 2-16,-3-1-1 15,3 1 2-15,0-1-4 16,0 4 0-16,-3-2 1 16,3 8 0-16,0-6-3 15,-1 6 0-15,1-6 6 16,0 3 3-16,0-2-6 16,0 2 1-16,0-5-1 15,0 2 0-15,0-2-3 16,3 2 2-16,-3-4 3 15,3-1 1-15,3-3-1 16,0 3-2-16,-3-5-2 16,6 6 1-16,-1-4 3 15,4 6 3-15,-3-3-4 0,6 3-1 16,-3-3 0-16,3 3 0 16,-3-3 2-16,5 0 1 15,-5-2-1-15,6-1-2 16,-6 1 3-16,6-1 2 15,-6-2-4-15,2-3-3 16,-2 1 1-16,0-1 0 16,-3-3 3-16,0-2 1 15,-3 0-4-15,0-2-1 16,-3-1 1-16,0 0 2 16,-3-2 0-16,-1-1 2 0,1 1-4 15,-3 0 0-15,0-1 1 16,0 1 2-16,0 0-1 15,0-3-1 1,0 0-2-16,-3 0-1 0,0 0 4 16,0 0 1-16,0 0-5 15,0 0 0-15,0 0-1 16,0-3-1-16,0 0 1 16,-3-5 3-16,0 3 0 15,0-5 1-15,0-1 0 16,-3-2 2-16,0 2-3 15,-2-2 0-15,2 2 1 16,0 1 0-16,0-1-3 0,0 1 2 16,3 2 1-16,0 0 2 15,0 2-3-15,0 1 0 16,0 2-1-16,3 3 0 16,0 0 0-16,6 6 0 15,0-1 2-15,6 3 0 16,-3 0 0-16,3 5 2 15,-1 0-3-15,4 1 0 16,-3-1 1-16,0 0 0 16,0-2 0-16,-3-1 0 15,0-2 0-15,-3-3 2 16,-3 1 1-16,-3-1 1 16,0 0-2-16,-6 1-2 15,3-1 3-15,-6 0 0 16,3 1-4-16,-6 1-1 15,0-1 1-15,-3 4 0 0,3-2-2 16,0 0 2-16,4 0 3 16,-1-5 1-16,0-1-37 15,3-2-16-15,3 0-39 16,6-5-15-16,0 3-28 16</inkml:trace>
  <inkml:trace contextRef="#ctx0" brushRef="#br2" timeOffset="48">4928 6207 196 0,'-6'-8'74'0,"3"8"-40"0,-3 0-24 0,3 0 17 15,-3 3-4-15,-3 2-2 16,-3 3-5-16,-2 5 0 15,-4 6-9-15,3 2-6 0,3 5-4 16,6 4-1-16,3 9 3 16,6 6 2-16,3-2 4 15,3-6-2-15,0-3-2 16,0-5-3-16,0-5 1 16,0-3-12-16,-1-5-7 15,-2-3-7-15,0-5-3 16,-3-3-33-1,-3-5-51-15,0-2 25 16</inkml:trace>
  <inkml:trace contextRef="#ctx0" brushRef="#br2" timeOffset="49">4729 6506 212 0,'-6'-3'79'0,"6"3"-42"0,6-2-34 15,0 2 15-15,0-5 2 16,-1-1 4-16,7 1-10 15,6 0-3-15,3-3-7 16,0 0-1-16,3 2 1 0,0 1-2 16,-1 0 1-16,-2 0-31 15,0-1-11-15,-3 1-29 16,-3 0-10-16,-3-1-2 16</inkml:trace>
  <inkml:trace contextRef="#ctx0" brushRef="#br2" timeOffset="50">5035 6376 172 0,'-6'0'66'0,"6"0"-36"0,-6 6-29 0,3-1 16 15,0 3-2-15,-3 3 0 16,0 2 1-16,1 5 3 16,-1 9-11-16,3-1-7 0,0-2-1 15,3-5 0-15,3-4 2 16,3-1-3-16,2-4 0 15,1-4 3-15,6-9 3 16,3-5-2-16,-3-5-2 0,0-6-5 16,-6 3-2-1,0-2 3-15,-3 2 1 0,-3 0 2 16,-6 3 2-16,0 0 1 16,0 5 3-16,0 0-1 15,0 5 2-15,3 3-4 16,0 5-2-16,9 3 2 15,0 8 0-15,0 3-4 16,0 2 1-16,-1-3-2 16,4-4 0-16,-3-1 2 15,0-3 2-15,0-4-23 16,0-4-11-16,-3-2-32 16,0-10-49-1,-3-9 24-15</inkml:trace>
  <inkml:trace contextRef="#ctx0" brushRef="#br2" timeOffset="51">5166 6191 180 0,'-6'-8'68'0,"9"14"-36"0,-3-6-33 0,0 0 15 16,3 5 3-16,3 3 4 15,0 5-2-15,3 8-1 16,0 3-10-16,0 3 6 0,0-1 3 15,0 3-7-15,0-2-3 16,3-6-4-16,-3 3 0 0,-1-3-13 16,1 2-3-16,3-9-38 15,-3 4-14-15,-6-5-33 16</inkml:trace>
  <inkml:trace contextRef="#ctx0" brushRef="#br2" timeOffset="52">5392 6297 240 0,'-9'0'90'0,"7"3"-48"0,-4 2-40 0,3 0 17 16,0 3-1-16,-3 3 3 15,0 2-13 1,0-2-5-16,3-1-2 0,0 1-4 0,3-1 2 16,6 1-4-16,3-3 1 15,3 3 6-15,-1-4 4 16,1 1 5-16,-3 0 4 16,0 0-2-16,-3 0 2 15,-6 5-4-15,-3-2 1 16,-3-3-5-16,0 0-2 15,-3-11-11-15,0 9-6 16,1-4-21-16,2-10-52 16,3 0 3-1,3-2-27-15</inkml:trace>
  <inkml:trace contextRef="#ctx0" brushRef="#br2" timeOffset="53">5523 6355 228 0,'-3'6'88'0,"6"-1"-48"0,0 0-34 16,0-2 22-16,0-1-4 15,0 1 7 1,9 0-8-16,0-3-12 16,3-3-5-16,-3 0-2 0,0-2-2 15,0-3-2-15,-3 0 3 0,3 0 0 16,-4-2-1-1,-2 2-2-15,-3 0 1 0,-3-3 1 16,-3 3-1-16,-3 3 2 16,1 2-4-16,-4 3 0 15,-9 3 1-15,-3 5 0 16,0 3-3-16,3 2 2 16,3 5-1-16,6 1 0 15,0-1 8-15,3-2 6 16,6 0-4-16,12 0-2 15,3 0-1-15,6-3-1 16,3-5-5-16,3-5 1 16,2-6 2-16,1-2 1 15,0-1-23-15,-3-1-12 16,-3-7-58-16,-1 1-25 0</inkml:trace>
  <inkml:trace contextRef="#ctx0" brushRef="#br2" timeOffset="54">9188 10507 132 0,'8'-6'52'0,"-5"-2"-28"0,-11 3-13 0,8 10 15 15,2-2-12-15,-2 2-5 16,0-2-2-16,0 2 2 16,0-2 13-1,0 10-11-15,0 0-2 0,0 3-1 16,0 3 0-16,0 2 0 15,0 3-4-15,0 0-1 16,0-1 1-16,0 4 2 16,0 2-3-16,0 3 0 15,0 2-1-15,0-2 1 16,0 0-2-16,0 2 2 16,0-2 0-16,0 5 3 0,0-5-3 15,-2-1 0-15,2-2 1 16,-3 0 2-16,0 1-1 15,3-1 0-15,0 2-3 16,0 4-2-16,0-3 1 16,0-1-1-16,0 1 2 15,0 2 3-15,0-2 0 16,0 3 0-16,0-4-1 16,0-2 2-16,0 3-3 15,0-3 0-15,0-2 1 16,0 2 0-16,0 3 0 15,0-1 0-15,0 1-2 0,0 0 1 16,0-3 2-16,0 0 2 16,0 3 1-16,0 0 0 15,0 5-4-15,0-6-3 16,3 1 2-16,-3-3 2 16,3-2-4-16,-3-1-1 15,2 3 2-15,1 3 1 16,-3 0 1-16,0 0 2 15,3-1-1-15,-3-2 0 16,0 0-3-16,3 1 1 16,0-1-2-16,0 5-1 15,0-5 1-15,0 0 1 16,0-2 1-16,0-1 3 0,-3 3-5 16,0 3-1-1,0 5 0-15,0 0 2 0,0-2-1 16,0-1 2-16,0-2 0 15,0 2 3-15,0 0-3 16,0-2 0-16,0 0 1 16,0-3 0-16,0-5-2 15,0 0-2-15,0 0 1 16,-3 2 1-16,0 3-1 16,0 3-1-16,0 2 3 15,0 1 2-15,0 2-2 16,0-3-2-16,0 3 0 15,0-3-1-15,1 1 0 0,-1-3 2 16,-3 5-1-16,0-6 2 16,3 1 0-16,-3 0 1 15,0 2 0-15,0 1 0 16,0-1-5-16,0-2 1 16,-3 0 0-16,0 2 0 15,-3 0 2-15,0-2 3 16,-3 3-2-16,0-9-2 15,-2 3-3-15,-1-2 1 16,3-4 1-16,-3-1 2 16,0-1-1-16,3 3-1 15,-6 2 3-15,7 0 0 16,-4 1-4-16,-3 2 1 0,0 0 0 16,-3 0 0-16,3 0 0 15,-8 0 0-15,2 1 0 16,-3-1 0-16,0-3 2 15,-2 1 1-15,-4-4-4 16,0-1-1-16,9-7 3 16,-14 7 1-16,5 1 0 15,0 4-2-15,0-1-2 16,-2 1 1-16,-1-1 1 16,3-2 0-16,-2 2 0 15,-4 4 2-15,0-4-1 16,1-2-1-16,5-3-2 15,-6 0 1-15,4 3 1 16,-7-3 2-16,0-2-1 0,-2 5-1 16,-4-3 1-16,-3-3 1 15,1 1-3-15,2-1-2 16,1 3 4-16,-1 1 1 16,15-7-3-16,-20 9 1 15,2 0 0-15,-2-3 2 16,14-5-3-16,-18 16 0 15,19-8 1-15,-22 5 0 16,19-8 0-16,-22 5 0 16,4 1 0-16,-7-3 2 15,25-8-3-15,-19 7 0 16,1-4 1-16,2-1 0 16,3-2 0-16,-2 0 2 0,14-5-1 15,-20 7-1-15,17-5-2 16,-14 6 1-16,2 0 1 15,1-1 2-15,-1-2-1 16,3-3-1-16,4 0 1 16,-4 1 1-16,1-1-3 15,2-3 0-15,4 6 1 16,-1 3 0-16,-3-6 0 16,4 3 0-16,-4-3 0 15,1 0 2-15,-1 3-1 16,-2-5-1-16,5 2-2 15,-3-2 1-15,4-1 1 0,-1 6 0 16,-2-8 0-16,2 3 2 16,-3-9-1-1,-2 6-1-15,-1 0 1 16,7 3-1-16,11-3-3 0,-18 0 0 16,1-3 4-16,2 3 1 15,1-3 0-15,-4 0 1 16,-2-2-4-16,5 2 0 15,6-2 1-15,-2 0 0 16,2-1 2-16,1-2 1 16,2 3-4-16,0-3-1 15,-2 5 3-15,-4-2 1 16,3 0-3-16,4-1 1 0,2-2 0 16,0 5 0-1,4-5 0-15,-1 0 0 0,3 0 2 16,1-5 1-16,2 5-1 15,3 0-2-15,0 0 1 16,4 0-1-16,2 0 0 16,3 0 0-16,6 5 0 15,3-5 2-15,3 0-3 16,3 0-2-16,0 0 2 16,6-5 0-16,6 5-2 15,3-2 0-15,3-4-1 16,0 1 3-16,3-3-2 15,9-3 1-15,2-4 2 16,1-1 2-16,-3 0-3 16,0 3 0-16,0-1 1 0,-3 1 0 15,-1 0 0-15,-5 8 2 16,-3-1-3-16,-3 1 0 16,-3 2 1-16,0 1 0 15,-3-1 0-15,-3 3 2 16,-3-3-1-16,0 6-1 15,-3 2 1-15,-3 1 1 16,-6 2-3-16,0 2 0 16,-8 3 1-16,-1 1 0 15,-3-4-3-15,0 6 2 16,0 0 1-16,1-3 0 16,-1 0 0-16,3 3 0 0,0 0-3 15,6 5 0-15,3 1 2 16,4-1 2-16,5 0-2 15,6 0 0-15,8-2-1 16,7-1 0-16,6 3 2 16,0-2 0-16,6 5-3 15,6-6 0-15,-1 1 2 16,1-4 0-16,0 1 3 16,-6-2 1-16,2-4-8 15,-8-2-4-15,0 0-17 16,-3-3-7-16,0-2-50 15,3 0-22-15,-4-9-27 16</inkml:trace>
  <inkml:trace contextRef="#ctx0" brushRef="#br2" timeOffset="55">9673 10351 180 0,'-6'-11'68'0,"3"6"-36"0,3-3-13 16,-6 5 21-16,-6 3-3 15,0-3 3-15,0 1-7 16,0 2 0-16,-3 0-19 0,0 2-6 16,1 9-1-16,-1 8-4 0,0 4-2 15,3 14 0-15,3 3-1 16,6 0-3-16,0-3 2 15,3 0 1-15,3-3 0 16,0-5 2 0,0-5 1-16,-3-3-8 0,0-5-4 15,0-3-20-15,-3-2-6 16,0-3-24-16,0-8-8 16,-3-8-37-1</inkml:trace>
  <inkml:trace contextRef="#ctx0" brushRef="#br2" timeOffset="56">9414 10591 204 0,'-6'-5'77'16,"-6"2"-42"-16,6 1-41 0,9 2 71 15,0 0-29-15,3 0-3 16,3-3-6-16,3-2-16 16,6-3-2-16,5 0 1 0,4 3-6 15,-3-1-2-15,3 1 1 16,3 2 0-16,-1 1-32 15,-2-1-15-15,-3 0-66 16,0 6-52 0,-6 0 64-16</inkml:trace>
  <inkml:trace contextRef="#ctx0" brushRef="#br2" timeOffset="57">9768 10504 244 0,'-9'0'93'0,"3"3"-50"0,0-1-50 16,0 9 36-16,-3 2-8 16,-3 3-6-16,0 5-4 15,3 0-6-15,4 3-8 0,2-3-1 16,3-2 0-16,3-3 2 16,2-3 1-16,4-5 1 15,0-3 6-15,3-8 4 16,3-4-5-16,-3-4-1 15,0-5-4-15,-3 3-1 16,3 0 1-16,-6-3 0 16,-3 3 2-16,-3-1 3 0,3 4 0 15,-3 4 0-15,0 4-1 16,0 2 2-16,0 5-5 16,0 6-1-16,0 2-2 15,0 3 0-15,0 2 2 16,3-2 2-16,3 3-1 15,0-3-1-15,0-3-10 16,-1-11-42 0,4-7-7-16,0-5-58 15</inkml:trace>
  <inkml:trace contextRef="#ctx0" brushRef="#br2" timeOffset="58">9881 10324 212 0,'-6'-3'79'0,"6"3"-42"0,0 0-37 0,0 0 44 15,3 11 1 1,0 5-3-16,3 8-3 16,0 2-22-16,0 11 1 0,0 6 0 15,0-6-10-15,0 2-4 16,0-2-1-16,0-5 2 15,0-8-4-15,0-3-3 16,0-5-35-16,0-3-15 0,-1-8-50 31,4-10-67-31,-3-3 48 16</inkml:trace>
  <inkml:trace contextRef="#ctx0" brushRef="#br2" timeOffset="59">10203 10451 228 0,'3'-3'88'0,"-1"3"-48"0,1-2-18 16,-3 2 28-16,0 0-6 16,-3 2 1-16,-2 4-16 15,-4 2-6-15,-3 5-13 16,-6 3 0-16,-3 0 3 0,6-1-7 0,3-1-3 15,3-4-7 1,6 1 0-16,6-1-3 0,6 1 2 16,0 2 1-16,3 1 2 15,-3-4 3-15,3 1 2 16,-9 2 1-16,-3 0 0 16,-3-2 2-16,-3-3 1 15,-9 0-6-15,0-3 0 16,0-8-10-16,0 1-2 15,1-4-16-15,2 1-6 16,3 0-24-16,6-1-11 16,3-2-33-1,15 1-42-15,2-1 48 0</inkml:trace>
  <inkml:trace contextRef="#ctx0" brushRef="#br2" timeOffset="60">10325 10557 208 0,'-3'3'79'0,"3"-3"-42"15,0 2-32-15,0-2 19 0,0 0 7 16,0 0 5-16,3 5-3 16,0 1-3-16,3-4-16 15,-1 1 0-15,4 0 2 0,3-3-6 16,3 0-1-16,0-3-3 15,3-2 1-15,-3-6-2 16,0 3 2-16,-3-5-2 0,-3 2 0 16,-4 1-1-16,-2-1 2 15,-6 1-5-15,-5 2-1 16,-7 2-9-16,-3 6-2 16,-3 8 4-16,3 6 3 15,-3 1 1-15,0 4 1 16,4 2 2-16,2 0 0 15,3 1-3-15,6 1 0 16,6 1 4-16,3-3 3 16,6-2 3-16,6-6 1 0,5-2-2 15,7-3 1-15,3-6-4 16,3-2 0 0,-1-8-25-16,1-5-13 0,0-3-95 15,-6-2-68 1,-6-4 78-16</inkml:trace>
  <inkml:trace contextRef="#ctx0" brushRef="#br2" timeOffset="61">9792 10605 140 0,'-3'2'52'0,"6"1"-28"0,-3-6-19 15,0 3 11-15,0 0-1 16,0 0 4-16,0 0-2 0,0 0-1 15,0 0-8 1,3-2-1-16,0-4 3 0,-3 1-2 0,3 0 3 16,-3-1-4-16,0 1 1 15,0 0 1-15,0-1 5 16,0 1-6-16,-3 3 0 16,0 2-6-16,0-3-2 15,0 0-5-15,0 3 1 16,3 0-16-16,0 0-6 15,0 0-78 1</inkml:trace>
  <inkml:trace contextRef="#ctx0" brushRef="#br2" timeOffset="62">18052 5969 200 0,'-3'-5'77'0,"6"5"-42"0,-3 0-37 0,0 0 14 16,0 0-4-16,0 0 0 16,0 0 7-16,0 0 4 15,3 2-9-15,0 4 8 0,0-1 2 16,3 0-6-16,0 1-1 15,2-4 4-15,4 3 1 16,6-2-3-16,3 0-1 16,3-1-2-16,0 1 2 15,0-3-7-15,2 0-2 16,1 0 1-16,3 0 1 0,0 0 1 16,5 0 0-1,-2 0-2-15,3-3 1 0,5 1-2 16,4-1 0-16,0 0-1 15,-4 1 0-15,1-1 0 16,3 1 2-16,-1-1-1 16,4-2 2-16,0-1-4 15,2 1-2-15,4 0 0 16,-1-1-1-16,-5 1 0 16,-3 0 2-16,2 2 1 15,-2 1 3-15,-3-1-3 16,-1 0 0-16,1 1 1 15,3 2 0-15,2 0-2 16,4 0-2-16,-3 0-2 0,-7 0 1 16,4 0 3-1,-1-3 1-15,-2 0-4 0,0 3-1 16,-3-2 3-16,-1 2 1 16,4 0 2-16,3 0 0 15,-1 0-5-15,-2 0 1 16,-3 0 0-16,-4 0 2 15,4 0-1-15,-3 0-1 16,-1 0 1-16,1 0 1 16,-3 0-1-16,0 0 2 15,2 0-2-15,4 0-1 16,0 0 1-16,2 0-1 16,-5 0 0-16,-3 0 2 15,-3 0-1-15,-1 0-1 0,1 2 1 16,0-2-1-16,0 0 0 15,2 0 0-15,1 0 0 16,0 0 0-16,3 0 0 16,2-2 0-16,1 2-3 15,0 0 2-15,-4 0 1 16,-2 0 2-16,0 0 1 16,-3 0 1-16,2 0-5 15,1 2 1-15,0-2 0 16,-3 3 2-16,2-3-3 15,4 0-2-15,3 0 2 0,2 0 0 16,1 0 3-16,-6 0 1 16,-3 0-1-16,-1 0-2 15,1 3 1-15,3-3-1 16,-3 2 0-16,8 1 2 16,-2-3-3-16,-3 0 0 15,2 0 1-15,7 0 2 16,0 0-1-16,-4 0-1 15,-5 0 1-15,-3 0-1 16,2 0 0-16,1-3 0 16,3 1 0-16,-3-1 0 15,-1 0 0-15,1 1 0 16,3-1 0-16,2 0 2 16,4-2-3-16,-3 2 0 15,-10 1 1-15,4-1 0 0,-3-2 0 16,0 2 0-16,-4 1 0 15,4-4 0-15,0 4 0 16,0-1 0-16,-1 0 0 16,1-2 0-16,6 5 0 15,3 0 2-15,-4 0-1 16,-2 0-1-16,0 0 1 16,-10 0-1-16,7 0 0 15,0 0 0-15,-3-3 0 16,8 3 0-16,-5 0 0 15,6 0 0-15,3 0-3 16,5 0 2-16,1 0 1 16,-7 0 0-16,-5 0 0 0,0 0 2 15,0 3-1-15,-1-3-1 16,1 0-2-16,3 0 1 16,-1 0-1-16,4 0 0 15,0 0 2-15,8 0 2 16,-2 0-1-16,-9 5 2 15,-4-5-4-15,1 0 0 16,0 0 1-16,-6 0 0 16,5-5 0-16,-2 10 2 15,-3-5-1-15,0 0 2 16,2 0-4-16,4 0 0 16,0 0-1-16,2 3 0 0,-5 0 2 15,-3-1 0-15,-3 1 0 16,-3-3 0-16,2 3 0 15,-2-1 0-15,9-2 0 16,-6 3 2-16,2 0-3 16,-5-3-2-16,0 0 4 15,-3 0 1-15,0 0 0 16,0 0-2-16,-1 0-2 16,1-3 1-16,0 3 3 15,-3 0 1-15,3-3-4 16,-6 3 1-16,6 0 0 15,-7 0 0-15,1 0 0 16,0 0 0-16,-3 0-3 16,-3 3 2-16,0 0 3 15,-3-3 3-15,0 2-7 16,-3 1 0-16,-3-3 0 0,6 5 1 16,-3 3 1-16,0 3 0 15,-3 4 0-15,0 4 0 16,0 0 0-16,6 10 0 15,-6 2-3-15,3 1 2 16,-3 3 1-16,0-1 0 16,0-2 0-16,0-1 0 15,0 4 0-15,0 5 0 16,6 2 0-16,-6 3 0 16,0 0 0-16,3 0 0 15,-3-3 0-15,9 0 0 0,-6-5 0 16,-3-2 0-16,5-3 0 15,-2 2 0-15,-3 3-3 16,0 3 0-16,0 5 4 16,0-6 3-16,0 4-3 15,-3 2-1-15,-2-3 0 16,5 0 0-16,-3-5-3 16,0-2 2-16,-3 2 3 15,6 3 1-15,-3 2-4 16,-3 0 1-16,6 6 0 15,-3-3 0-15,-3 0 0 16,6-3 0-16,-3 0 0 16,0-2 0-16,-3-5 0 0,6 2 2 15,-3 2-3-15,-3 4-2 16,6-4 2-16,-3 1 2 16,0 2 2-16,-3 1 1 15,6-4 0-15,-3 4 0 16,-3-6-2-16,3-3-2 15,0-2 1-15,-3 0 1 16,-3 2-1-16,6-2 2 16,-3 0-4-16,6-1 0 15,-3-4 3-15,0 7 3 16,-3-2-2-16,6 0 0 16,0-1-1-16,0 1 1 15,0 0-2-15,0 0 2 0,6-1 0 16,-3 1 1-16,-3 0-5 15,0 0-1-15,0-1 5 16,0-4 5-16,0 2-6 16,0 5-1-16,0-2 1 15,0-3 1-15,0 3-1 16,0-6 1-16,0 1 0 16,0-1 1-16,0 1-5 15,0-3-1-15,0-1 3 16,3 1 1-16,-3 0 0 15,0 2 1-15,0 1-2 16,0-1 2-16,0 1-2 16,-3 13-1-16,0-1 1 0,3-4-1 15,0-1 2-15,0-2 1 16,0 2 1-16,0-2 0 16,0-3-5-16,0 0 1 15,0 0 0-15,0 3 2 16,0 0-1-16,0-3-1 15,0-3 3-15,3 14 0 16,-3-8 1-16,0-3 2 16,0 0-1-16,3-3 0 15,-3 1-6-15,0 2 1 16,0 0-2-16,0-2 0 16,0-1 2-16,0 0 2 15,0 1-1-15,0-1-1 16,0 1 1-16,0-3-1 0,0-1 2 15,0 9 1-15,6 0 1 16,-3-3 0-16,-3-2-5 16,0-1-1-16,0-2 1 15,0 5 2-15,0 0 0 16,0-3-1-16,-3-2 1 16,3 0 1-16,0 0-1 15,0 0-1-15,0 0-2 16,0 2 1-16,0-2 1 15,0 0 2-15,0 2-1 16,-6 8-1-16,6-7 1 16,-3-1 1-16,0-2-3 15,-3 3 0-15,6 2 1 0,-3 0 0 16,-3-3-3 0,6-2 2-16,-3 0 3 0,3 0 1 15,0 2-4-15,-2 1 1 16,2-1 0-16,-3 1 2 15,0 2-1-15,0 10-1 16,-3 12-2-16,6-12-1 16,-3-2 2-16,-3-2 2 15,6-6 0-15,-3-3 2 16,3-2-2-16,0 0 2 16,3-3-2-16,-3 0 2 15,0 0-4-15,6-2-2 16,-6-3 4-16,0-3 1 15,0 0-3-15,0-2 1 0,0-1 0 16,0-2 2-16,0 0-3 16,-6 0 0-16,6-2 1 15,-3-1 2-15,-6 0-1 16,0 6-1-16,0 7 1 16,-6-5-1-16,-3 1 0 15,-12-4 0-15,1-2 0 16,-1 0 2-16,-6 0-1 15,0-3-1-15,-5 1 1 16,2-4-1-16,-3 1 0 16,1-3 0-16,-10 0 2 0,1 0 1 15,2 0-4-15,0 0 1 16,1-3-2-16,-4 3 0 16,0 0 4-16,1-2 3 15,-1 2-4-15,-2-3-1 16,-4-2 0-16,7 2 0 15,-4 0 0-15,3 1 0 16,4 2 0-16,2-8 0 16,-6 0 0-16,1 3 2 15,2 7-1-15,-11-7-1 16,8 5-2-16,-2-5 1 16,5 2 3-16,-3 0 1 15,7 1-4-15,-7-1 1 16,0 0 0-16,-5 1 0 0,2-1-3 15,4 1 2-15,2 2 1 16,-2-6 2-16,5 6-1 16,0-5-1-16,1 8 1 15,-4-6 1-15,3 8-3 16,-2-5-2-16,-4 0 2 16,0 0 0-16,4 0 1 15,-1-5 2-15,4-3-1 16,-1 5-1-16,-6 1-2 15,4-1 1-15,2 0 1 16,-6 3 2-16,1 0-3 16,2 0 0-16,4 0 1 15,-4-2 0-15,0-1 0 0,1 3 0 16,-4 0 2 0,3 0 3-16,-8 0-7 15,5 0 0-15,1 0 0 16,2 0 3-16,-6-2-2 0,7 2 0 15,-4 0 3-15,1-3 1 16,-1 3-4-16,-5 0-1 16,2 0 1-16,0 0 0 15,4 0 1-15,2 0 0 16,1 0 0-16,-4 0 2 16,0 0-3-16,4 0 0 15,-10 3-1-15,1-3 0 0,2 0 0 16,3 0 0-16,1-3 4 15,-1 3 1-15,1 0-4 16,2 0 1-16,3 0 2 16,-8 3 1-16,5-3-4 15,3 0 1-15,-2 0-2 16,2 0 0-16,4 0 2 16,2 0 0-16,-3 0-3 15,0 0 0-15,-2 0 4 16,5 0 1-16,-8 2 0 15,5 1-2-15,0-3-2 16,0 0 1-16,1 0 1 16,-1 0 0-16,0 0-3 15,1 2 2-15,-1-2 1 16,0 3 0-16,1 5 0 16,-7 0 0-16,6-5 0 15,1-1 0-15,-7 1-5 16,4-8 1-16,5 7 2 0,-6-4 3 15,4 4-2-15,2 1 0 16,0-3 1-16,6 0 2 16,-8 0-1-16,5 0-1 15,3 0 1-15,3 0-1 16,7-5 0-16,-1-1 0 16,3 1-3-16,3 2 0 15,3 1 2-15,-3-4 0 16,4 1-2-16,-1 0 0 15,0 0-1-15,3-1 3 16,0 1 0-16,0 0 3 0,0-1-3 16,0 1-2-16,0 0 2 15,0 0 0-15,1-1 3 16,-1 4 1-16,3-1-6 16,0 3 0-16,3 0 1 15,0 5 3-15,0 3-5 16,0 3 1-16,3 10-1 15,0 8-1-15,0 3 6 16,0-3 1-16,3 0-3 16,0 3 1-16,0-1 0 15,0-4 0-15,0-6 0 16,0-2 2-16,0-3-1 16,0-3-1-16,0-3-2 0,0-2 1 15,0 0 1 1,0-3 2-16,0-5-1 0,0 0 2 15,0 0-4-15,-3 3-2 16,0-3 4-16,0 0 1 16,0-3-5-16,0 1 0 15,-3-3-1-15,0-1 2 16,-3-4-1-16,3-1 1 16,-3-7 2-16,-2 2 0 15,-1-3-3-15,3 3 2 16,3 0 3-16,-6 3 1 15,3 3-4-15,9 2 1 0,0 0 0 16,0 2 0-16,0 4 0 16,-6-1 0-1,6 3-5-15,0 0 1 0,9 8 0 16,0 5 2-16,3 11 1 16,0 5 3-16,3 3-3 15,2 0 0-15,1-3 1 16,0-3 0-16,3-5 0 15,-3-2 2-15,-3-6-3 16,0-5 0-16,-4-3 3 16,1-5 1-16,0-5 3 15,0-5 1-15,-3-4-6 16,-3-4 0-16,0-6-14 16,-3-8-5-16,6-2-21 15,0-1-8-15,0 4-30 0,0-9-12 16,0 8-75-1</inkml:trace>
  <inkml:trace contextRef="#ctx0" brushRef="#br2" timeOffset="63">24454 8017 168 0,'-3'-27'63'0,"3"27"-34"0,0-5-14 0,0 5 20 16,0 0-2-16,3 0 1 16,3 3-2-16,0 2 2 15,3 16-3-15,3 3-1 16,0 3-11-16,0-1-1 16,-3 0-9-16,0 1-1 15,0-6 0-15,0 0 0 16,0-5 0-16,-4-3 2 15,1-5-5-15,-3 0-3 16,6-5 5-16,-6-3 5 16,12-8-4-16,0-8 0 15,6-5-4-15,-3-8-3 16,3-3 0-16,-4 0-1 0,-2 3 0 16,-6 3 2-16,0 2-1 15,0 5-1-15,-6 3-26 16,-3 3-12-1,0 3-36-15,0 2-16 0,0 0-47 16</inkml:trace>
  <inkml:trace contextRef="#ctx0" brushRef="#br2" timeOffset="64">22865 6556 192 0,'-6'3'71'0,"6"0"-38"0,0 5-28 16,3-3 19-16,-3 5 9 15,0 6 7-15,0 8-2 16,0 0 0-16,0 2-21 16,0 6 1-16,0 0 0 0,0 0-6 0,0-1-2 15,0-7-1-15,0-5 1 16,0-3-3-16,0-6-2 16,0 1 0-16,0-6-1 15,0-5 4-15,0-3 3 16,0-4-9-16,-3-4 0 15,3-5-2-15,0 0 0 16,0 0-3-16,3 0 2 16,3 1-1-16,0 1-2 15,0 4 0-15,9 2 3 16,-3 3-2-16,2 5 1 16,1 2 0-16,0 6-2 15,3 5 3-15,-6 3 2 16,3 3 6-16,-9-1 4 15,0-2 5-15,-12 3 2 0,-3-3-7 16,-3-1-2-16,-3-1-3 16,0-4-1-16,0-2-14 15,0-5-4-15,1-3-10 16,-1-3-2-16,0 1-20 16,6-4-7-1,3-2-34-15,6-2-15 0,3 2-12 31</inkml:trace>
  <inkml:trace contextRef="#ctx0" brushRef="#br2" timeOffset="65">23032 6795 204 0,'0'10'77'0,"14"1"-42"0,-8 5-21 0,0-9 20 16,-3 4-2-16,-3 2 3 15,3-2-13-15,0-1-3 16,0 1-11-16,-3-3-5 0,0 3 0 16,0-11-2-16,0 0-1 15,0 0 9-15,0 0 4 16,0-3-6-16,0-2-4 16,0-3-2-16,0-3 1 15,0-2-1-15,0-3-1 16,3 0-2-16,3 0 1 15,-3 3 3-15,9 2 3 0,-3-2-2 16,0 5-2-16,3 0-3 16,3 3 1-16,0 2-8 15,-1 3-2-15,1 0-25 16,-3 0-11-16,3 3-27 16,0 0-9-16,3-1-12 15</inkml:trace>
  <inkml:trace contextRef="#ctx0" brushRef="#br2" timeOffset="66">23314 6781 216 0,'-9'-2'82'0,"0"4"-44"0,-2 1-31 0,8 0 18 15,-3 2-2-15,-3 0 1 16,-3 8-7-16,0 1 0 16,0 1-10-16,3 1 0 0,3 6 3 15,3 4-2-15,3-5 1 16,3-2-1-16,3-3 0 15,6-6-4-15,3-5-1 16,0-5-1-16,-3-5-2 16,5-8-2-16,-5 0-1 15,-3-3-1-15,0 0 3 16,-6 0 0-16,3 0 3 16,-6 0 1-16,0 6 1 15,0 2-2-15,0 2 1 16,0 9-2-16,-6 5 2 15,6 3-4-15,0 2-2 0,0 3 2 16,0 5 0 0,6-3 1-16,-3-2 0 0,3-2-20 15,0-4-9-15,0-5-29 16,-3-2-14-16</inkml:trace>
  <inkml:trace contextRef="#ctx0" brushRef="#br2" timeOffset="67">23395 6826 224 0,'-3'11'85'0,"6"-3"-46"0,-3 5-24 0,0-5 24 16,0 0-12-16,0 0-1 16,0 0-13-16,0-3-5 15,0 0-5-15,0-5 4 16,0 0 5-16,0 0 0 0,0 0 1 15,0-2-5-15,0-6-3 16,3 0-5-16,3-3 0 16,-3 1 0-16,14-1 2 15,-5 3-1-15,6 3-1 16,-3 2 3-16,0 3 0 16,-3 3-1-16,0 2 1 15,0 3 0-15,-3 0 1 16,-3 3-5-16,-3-3 1 15,2-1-22-15,-2-1-10 0,3-1-28 16,0-2-12-16,3-3-4 16,0 0-1-16,3-3-1 15</inkml:trace>
  <inkml:trace contextRef="#ctx0" brushRef="#br2" timeOffset="68">23677 6839 140 0,'9'-10'55'0,"-6"5"-30"0,-3-3-7 16,0 5 20-16,6 0-1 15,-6 1 2-15,0-1-6 16,-6 0-3-16,3-2-16 16,-6 5-2-16,-2 8 1 0,-1 0-3 15,-3 3 0-15,6 2-4 16,3 0-1-16,0 3 3 16,3 2 3-16,6 6-2 0,3-3 0 15,0-2-5 1,12-3-1-16,-6-6-1 0,14-2-2 15,-5-5-6-15,0 0-4 16,-3-11-16-16,-3-6-9 16,3-1-17-16,-6-4-5 15,-1-2-33 1,-2 0-35-16,-3 0 49 16</inkml:trace>
  <inkml:trace contextRef="#ctx0" brushRef="#br2" timeOffset="69">23817 6583 204 0,'0'2'77'0,"0"1"-42"0,0 0-41 15,0 13 49 1,3 5-8-16,0 5 7 16,-3 6 4-16,3 5-26 15,-3 0 7-15,0 5 3 0,3-5-7 16,-3-2-4-16,3-9-8 15,-3-4-5-15,0-4-3 16,0-5-3-16,0-5-2 16,0-3-1-16,9-18-14 15,-3-3-2 1,0-2-1-16,3-3 4 16,3 2 2-16,3 6 6 0,0 2 3 15,3 6 5-15,-7 8 2 16,4 5 13-16,-3 5 7 15,-3 5 4-15,-3 9 2 16,-3-3-11-16,0-1-3 16,-3-1-8-16,0-6-2 15,0-3-15-15,3-5-8 16,-3-3-30-16,6-2-11 16,0-6-66-1,3 0-57-15,0-13 67 16</inkml:trace>
  <inkml:trace contextRef="#ctx0" brushRef="#br2" timeOffset="70">24157 6670 264 0,'-9'-8'101'0,"12"8"-54"0,-6-5-33 0,3 2 28 16,0 1-16-16,3-1-3 15,0-2-13-15,0-3-4 16,12 0-4-16,-4 0 3 0,4 0 1 16,3 3 0-16,0 2-1 15,0 3-3-15,-3 3 1 16,-3 5 2-16,-3 2 2 16,-3 3 1-16,-6 3 2 15,-6 3-3-15,-3-3 1 16,-3 0-3-16,0-1 2 15,0 1-4-15,3-2 0 16,3-4-6-16,6-2 0 16,0 0-1-16,9 0 2 0,3 3-1 15,6 4 1-15,0-1 0 16,5 1 0-16,-2 1 6 16,-3 0 5-16,-6 3 10 15,-3 2 8-15,-12-3 6 16,-3-2 4-16,-6-2-14 15,-6-4-5-15,-6-2-9 16,-2 3-4-16,2-6-20 16,-3-2-8-16,6-9-30 15,0 1-11-15,7 0-55 16,-1-3-22-16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6:50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21558 4609 104 0,'-3'-5'41'0,"3"5"-22"0,-3-3-3 0,3 0 16 0,0 1 0 15,0 2 1-15,3 0-3 16,-3 0-1 0,0 0-16-16,3 5 3 0,3 6 4 0,0 5-2 15,3 13 1-15,0 2-1 16,0 1 0-16,0 3-3 16,0-6 1-16,3-6-5 15,-3 4-1-15,-1-6-6 16,4-5-3-1,-3-3 2-15,0-7-2 16,0-6-1-16,0-6 3 16,3-4 2-16,0-6-4 15,3-8-3-15,0-5-2 16,0 2 3-16,-1 4 0 16,1 1 3-16,-3 7-1 0,-3 1 2 15,0 4 0-15,-3 2 1 16,0 0-5-16,-3 3-1 15,0-1-6-15,-3 4 0 16,0-1-34-16,0 0-12 16,0-2-76-1</inkml:trace>
  <inkml:trace contextRef="#ctx0" brushRef="#br0" timeOffset="1">21716 4678 168 0,'-3'5'66'0,"3"16"-36"0,0-10-11 16,0-6 21-16,0-5-5 16,0 0 13-16,0 0-14 15,0-5-18-15,0-3 1 0,0-3 3 16,0-5-5-16,3-7 0 15,3-6 4-15,3-19 2 16,3-13 1-16,6-10 1 16,2-3 0-16,10-1 1 15,3-1-7-15,0 4 0 16,-4 4-8-16,-2 4-1 16,0 8-2-16,-6 6-1 15,-6 5-3-15,0 6-2 16,-4 4-10-16,-2 3-6 15,-3 6-36-15,3 2-14 0,-3-8-52 16,0 1-20-16,-6 2 13 16</inkml:trace>
  <inkml:trace contextRef="#ctx0" brushRef="#br0" timeOffset="2">20909 1990 152 0,'-9'0'57'0,"6"0"-30"0,0 0-14 0,3 0 17 0,-3 0-2 15,0 0 3-15,-3 5-17 16,0 8-8-16,1 8-4 15,-1 3 0-15,0 3 3 0,3-1 2 16,3 6 1-16,6 2-2 16,3-10 1-16,2 3 0 15,4-12 3-15,9-4-1 16,6-8 0-16,-3-11-3 16,-1-6-1-16,-2 1-1 15,-3-11 2-15,-6 3 1 16,-6-5 3-16,-6-1 4 15,-9 4 1-15,-9 1-2 16,-6 9 2-16,0 0-6 16,-2 0-1-16,2 5-4 0,3 2-3 15,3 6-9 1,3 0-3-16,6 0-27 0,6 0-13 16,6 0-15-16,3 0-7 15,15-8-29 1</inkml:trace>
  <inkml:trace contextRef="#ctx0" brushRef="#br0" timeOffset="3">21159 2008 204 0,'-15'29'77'0,"12"0"-42"15,3 3-30-15,0-19 19 16,0 3-4-16,0 3 3 0,0-6-13 15,0 0-6-15,3 0-2 16,0-5-2-16,0 3 2 0,-3-11 1 16,3-5 3-16,3-1-1 15,-3-2 2-15,0-10-6 16,0-3-1-16,6-11-2 16,0 6-2-16,3 4 0 15,0 4 0-15,0 5 7 16,0-1 3-16,0 9-1 15,-1 5 0-15,1 11 1 0,0 10 3 16,-3-3 0 0,0 4 0-16,-3-4-5 0,0-2-1 15,-3 0-3-15,0-3-1 16,-3-2-28-16,3-1-10 16,-3-7-27-16,0-3-9 15,3-3-17 1</inkml:trace>
  <inkml:trace contextRef="#ctx0" brushRef="#br0" timeOffset="4">21403 1754 228 0,'-3'0'88'0,"6"13"-48"16,-3 6-29-16,0-3 23 0,0 8-9 15,3 2-2-15,-3 6-11 16,3 13-3-16,0 2-5 16,0-10-3-16,0 1 0 0,0-7-1 15,6 1 2-15,-3-8-23 16,0-3-11-16,3-8-30 16,0-7-13-16,0-6-24 15</inkml:trace>
  <inkml:trace contextRef="#ctx0" brushRef="#br0" timeOffset="5">21558 1990 248 0,'3'5'93'0,"-3"0"-50"0,6 19-39 0,-3-11 19 16,3 6-13-16,0-1-1 15,0 1-7-15,0-3-2 16,0 0 0-16,3-6-9 0,3 1-2 15,0-6-34-15,2-2-13 16,1-6-43 0</inkml:trace>
  <inkml:trace contextRef="#ctx0" brushRef="#br0" timeOffset="6">21731 1955 208 0,'-3'0'79'0,"0"8"-42"0,-3 5-21 0,3 6 22 0,0 7-7 16,0 4 2-16,-6 1-10 15,-6 6-2 1,0 3-12-16,3-3-8 0,3-3-1 0,0-4 0 16,4-7 0-16,2-4-33 15,0-3-15-15,3-6-36 16,8-10-58 0,4-10 34-16</inkml:trace>
  <inkml:trace contextRef="#ctx0" brushRef="#br0" timeOffset="7">22082 1953 132 0,'0'-3'52'0,"0"3"-28"0,3 0-13 0,-3 0 18 16,0 0-2-16,-3 0 4 0,0 3-6 15,-3 2-1-15,-3 3-13 16,0 8 0-16,0 10 2 0,-3-5 4 15,3 6 4-15,1-3-9 16,2 2-2-16,3-10-8 16,3 0-4-16,3-3 3 15,3-2 1-15,2-6-3 16,4 0-1-16,0-10-2 16,3-3 3-16,0-3-9 15,-3 1-3-15,-3-9 7 16,-3-4 2-16,0 1 4 15,-3 4 0-15,0 2 0 16,-3 3 0-16,0 2 0 16,0 3 0-16,0 3-5 15,0 5 1-15,9 10 0 0,0 14 2 16,2 3 12-16,-2 2 6 16,0 5 9-16,0 3 7 15,-3-2-8-15,-3-1-2 16,-3-5-11-16,-3-2-2 15,0-1-3-15,-3-7-1 16,-6-3-6-16,-5-6 1 16,-1-2-24-16,0-8-12 15,0-8-23-15,3-2-11 16,0-6-33-16,6-3-30 16,3-7 56-16</inkml:trace>
  <inkml:trace contextRef="#ctx0" brushRef="#br0" timeOffset="8">22284 1995 200 0,'-3'0'74'0,"3"0"-40"16,3 3-22-16,-3-3 21 0,0 0-15 15,0 0-2-15,6 2-10 16,0 1-2-16,3 2-2 15,3-5 1-15,0 3 0 0,6-1 1 16,-3-2 2-16,-3 0-1 16,3 0 2-16,-4-2-2 15,1-1 2-15,-3-2-2 16,-6-3 2-16,6 3-4 16,-6-3-2-16,-3-5 0 15,-3 2-1-15,0 3 2 16,-3-5 1-16,-3 5-1 15,-6 3 1-15,1-1-2 16,-1 4 2-16,0 2-2 16,0 8 2-16,3-3-4 15,0 5 0-15,3 4 3 0,0-1 1 16,3 5-1-16,6 9 1 16,3-3-2-16,3-3 2 15,9 3-2-15,6-11 2 16,3 3-2-16,3-6-1 15,-1 4 1-15,1-12-1 16,0 1-14-16,3-3-3 16,-3-5-44-16,-4-9-20 15,-2-12-29 1</inkml:trace>
  <inkml:trace contextRef="#ctx0" brushRef="#br0" timeOffset="9">22627 1696 244 0,'-6'0'90'0,"6"5"-48"0,0 9-29 16,0-1 22-16,0 8-9 15,0 11-1-15,0 2-12 16,3 6-3-16,0 2-6 15,-3 6-5-15,9-9 0 0,-3-2 3 16,0-7 1-16,-1-7-23 0,-2-4-12 16,0-6-45-16,0-8-21 15</inkml:trace>
  <inkml:trace contextRef="#ctx0" brushRef="#br0" timeOffset="10">22531 1879 260 0,'-5'-8'99'0,"13"5"-54"0,10 0-35 0,-6 3 25 15,0 0-12-15,3-5-1 16,6 2-13-16,6 1-5 0,-1 2-3 16,7 0-28-16,6-3-11 15,-3 3-94-15</inkml:trace>
  <inkml:trace contextRef="#ctx0" brushRef="#br0" timeOffset="11">22981 1730 232 0,'0'29'88'0,"18"11"-48"0,-9-5-29 15,-6-17 21-15,0 9-8 0,-6-1-2 16,0 6-10-16,-3-3-5 16,12 3-4-16,-12-9-3 0,6-1 1 15,-3-4-1-15,0-5 2 16,0-7-1-16,0 2 2 15,0-8-9-15,3-8-3 16,0-8 2-16,0 0 2 16,9-3 0-16,6-2 4 15,-3 3-2-15,2-3 1 16,1 2 4-16,3 6 1 16,0 5 1-16,3 5 0 0,0 6 6 15,-3 7 6-15,-4 4 1 16,-2 2 1-16,-3 5-7 15,0 2-4-15,-3 1-4 16,-3-5-3-16,0-1-26 16,-3-4-10-16,0-9-48 15,6-10-76 1</inkml:trace>
  <inkml:trace contextRef="#ctx0" brushRef="#br0" timeOffset="12">23314 1966 236 0,'0'10'90'0,"9"-2"-48"0,0 3-36 0,-6-6 20 15,6 3 1-15,0-5 4 16,0-1-13-16,3-2-5 16,0-2-8-16,0-1-4 0,-3-2 0 15,8-3 1-15,-5-5 3 16,-3 0-4-16,-9-1-1 15,-3 1-9-15,-3 0-4 16,-3 2 0-16,-3 3 0 16,1 3 3-16,-7 10 1 15,6 1 3-15,0 4 4 16,-3 6 5-16,3 0 3 16,3 8 6-16,9-3 3 0,0 3-4 15,9 0 1-15,0-1-7 16,3-9-1-16,0 4-4 15,3-10-1-15,0 0-19 16,5-5-7-16,4-3-19 16,-3-6-9-16,-6-7-54 15</inkml:trace>
  <inkml:trace contextRef="#ctx0" brushRef="#br0" timeOffset="13">23558 1955 176 0,'-3'3'68'0,"3"2"-36"0,0 8-18 15,0-5 22-15,3 3 0 16,-3 2 2-16,6 6-9 16,-3-3-3-16,-3 2-15 15,3-10-2-15,-3 3-2 0,0-3 1 16,0-3 0-16,0 0 4 16,0-5 3-16,0 0-2 0,0-5 2 15,0-14-10-15,0 6-3 16,3-5-2-16,0 2 2 15,0 0-6-15,6 0 1 16,3 3-1-16,-3 2 2 16,3 3-26-16,-3-2-8 15,6 7-15-15,0-2-6 16,11 2 2-16,-5 0 1 0,-3 1 15 16,-3 2 9-16,-3 0 17 15,-3 0 8-15,3 2 23 16,-6 4 11-16,3-1 12 15,-6 3 7-15,5 0-11 16,-5 2-4-16,6-4-8 16,3 2-4-16,-3-3-5 15,0-5-2-15,3 0-8 16,-3 0-2-16,0 0 2 16,3-5 1-16,3-3-3 15,-9-3-3-15,3 3 0 16,0-5 1-16,-12 2-6 15,-3 3-1-15,-3 1-7 16,-3 7-3-16,-3 0 6 16,0 2 5-16,0 9 3 15,0 2 1-15,6 0 4 16,-3 6 5-16,9 2 6 0,3 0 5 16,3 3-4-16,6-8 1 15,3 2-8-15,3-2-1 16,6-5-6-16,3-1-4 15,-3-10-24-15,5 0-7 16,4 0-110 0</inkml:trace>
  <inkml:trace contextRef="#ctx0" brushRef="#br0" timeOffset="14">21079 2686 160 0,'-9'0'63'0,"6"-3"-34"0,-3 6-19 0,0-3 20 15,-6 7-7-15,-3-4-1 16,-3 8-8-16,1 2-1 15,-1 3-8-15,0 8-3 0,6-3 1 0,3 5-4 16,3 1 0-16,6-1 1 16,6 3 0-16,3-2 0 15,3-14 0-15,6 0 2 16,0-13 3-16,-1-5-4 16,1-3-1-16,0-11-2 15,-3-2-2-15,-3 0-2 16,0 0-1-16,-3 0 4 15,-6 0 3-15,-3 2 1 16,-3 3-1-16,0 6 5 16,0-1 4-16,0 8 1 15,0 3 2-15,0 0-4 16,3 8-3-16,3 6-5 16,3 4-2-16,0 1-2 15,0 2 3-15,3-3 4 0,0 3 3 16,0-5-27-16,2-2-12 15,4-4-75 1</inkml:trace>
  <inkml:trace contextRef="#ctx0" brushRef="#br0" timeOffset="15">21380 2551 152 0,'-9'-45'57'0,"6"23"-30"0,-6-1-10 0,6 15 22 16,-3 2-2-16,-3 1 0 0,0 2-9 15,-3 3-3-15,3 6-14 16,0 2-9-16,3 18-4 0,3 6 1 16,0 10 0-16,3 1 1 15,3-1 2-15,0 3-1 16,0-5-1-16,3-3 3 15,0-6 2-15,-3 4-4 16,0-9-1-16,-3-5-27 16,-3-5-62-1,-3-16-1-15,3 0 0 16</inkml:trace>
  <inkml:trace contextRef="#ctx0" brushRef="#br0" timeOffset="16">21174 2746 184 0,'0'-8'68'0,"18"8"-36"0,6-5-24 0,-15 0 16 16,3 2-10-16,3 1-1 16,2-1-7-16,7 6-2 15,0-6-2-15,0 3-10 0,9-5-3 16,-4-1-49 0,-2-2-58-16,0 0 28 15</inkml:trace>
  <inkml:trace contextRef="#ctx0" brushRef="#br0" timeOffset="17">21505 2434 200 0,'-9'5'77'0,"9"-5"-42"16,-3 14-32-16,3-1 17 0,0 5 1 16,0 12 4-16,3 7-4 15,0 2-3-15,0 6-10 16,0 0-1-16,0 0 0 0,-1-2-1 15,1-4-1-15,0-7-8 16,0-8 0-16,-3-6-76 16,3-7-41-1</inkml:trace>
  <inkml:trace contextRef="#ctx0" brushRef="#br0" timeOffset="18">21409 2746 240 0,'0'-8'90'0,"6"8"-48"0,12-5-47 0,-6-3 17 15,3 3-9-15,3 0 0 16,3-1-1-16,-1 4 1 16,4 2-2-16,3 2-38 15,-6 1-17-15,3 0-44 16</inkml:trace>
  <inkml:trace contextRef="#ctx0" brushRef="#br0" timeOffset="19">21698 2786 200 0,'0'5'74'0,"3"-2"-40"0,0 2-27 15,-3-5 18 1,6 6-7-16,0-6 0 16,0-6-4-16,3 1-1 0,0 2-7 15,-3-7-4-15,0 2 1 0,0 0 0 16,-3-3 1-16,-3-5-2 15,-6 3-2-15,-3 3 1 16,0 2-1-16,0 10-3 16,-3 9 2-16,-6-3-1 15,3 10 0-15,3-2 0 16,3 5-2-16,3 1 5 16,3-1 1-16,6 3 2 15,3-3 0-15,3-8-2 0,0 5-2 16,3-10-4-16,0 0 0 15,3-10-36-15,0-4-13 16,3-2-50 0</inkml:trace>
  <inkml:trace contextRef="#ctx0" brushRef="#br0" timeOffset="20">21847 2781 200 0,'0'13'77'0,"0"-2"-42"0,0 7-26 0,0-10 22 16,0 5-10-16,0-7 0 16,6 2-10-16,-6-1-2 15,0-1-5-15,0-1 2 0,0-5 0 0,0 0 13 16,0-3 7 0,3-2-9-16,0-5-4 0,0-4-8 15,0 1-2-15,3 0-3 16,6 0-3-16,2-6 2 15,1 8 0-15,3 1-15 16,3 5-4-16,-3 5-45 16,3-8-18-16,-6 5-28 15</inkml:trace>
  <inkml:trace contextRef="#ctx0" brushRef="#br0" timeOffset="21">20888 3053 208 0,'-12'-2'77'0,"12"2"-42"0,3 2-32 16,-3-2 17-16,6 0-1 15,3 3 1-15,9-3 6 0,9 0 6 16,12 0-17 0,11-3 3-16,1 3 2 0,8 0-2 15,13-2-1-15,-1 2-5 16,1 0 0-16,-1 0-9 0,-8 2-2 16,-7-2 10-16,-5 0 7 15,-4 0-3-15,-8 0 0 16,-6 0-7-16,-6 0 0 15,-6 3 1-15,-7-3 2 16,-2 0-1-16,-3 0 1 16,-3 0-4-16,0 0-2 15,-6 0-2-15,0 0-3 16,0 0-17-16,0 0-6 0,0 0-24 16,0 0-8-16,0 0-59 15,3 0-24-15</inkml:trace>
  <inkml:trace contextRef="#ctx0" brushRef="#br0" timeOffset="22">22665 2725 156 0,'0'-13'57'0,"0"13"-30"0,-3-16-12 0,3 13 20 16,-3 6-2-16,0-6 3 16,-2 3-7-16,-1 3-3 15,-6 2-14-15,-6 3-5 0,0 3-1 16,3 2-3-16,0 3-2 16,3 3 0-16,3 4-1 15,3-4-3-15,6 2 2 0,9 6-1 16,3-9-2-16,3 1 3 15,3 2 2-15,3-3-5 16,0-5 1 0,-1-2-23-16,1-11-11 0,0-11-13 15,-3-2-5-15,6-3-30 16</inkml:trace>
  <inkml:trace contextRef="#ctx0" brushRef="#br0" timeOffset="23">22776 2760 160 0,'-12'-8'63'0,"9"8"-34"0,-3 2-14 16,0-2 20-16,6 6-13 16,-3-4-4-16,0 6-7 15,0 3 0-15,0 2-6 16,3 0-1-16,6 3 2 0,0 0-1 16,3-3 2-16,6 0-4 0,2-2-2 15,1-6 6-15,3-2 3 16,0-6 1-16,-3-5 1 15,0-2 0-15,-6-3 2 16,-3-1-3-16,-4-2 1 16,-5 3-3-16,-3 0 2 15,-5 0-6-15,-1 2-1 16,-6 3-7-16,-3 6 0 0,3 2-23 16,0 0-11-16,6 0-16 15,3 2-7-15,6-2-14 16,9-2-36-1,3 2 26-15</inkml:trace>
  <inkml:trace contextRef="#ctx0" brushRef="#br0" timeOffset="24">22936 2754 180 0,'3'8'68'0,"0"0"-36"0,3 8-22 15,-3-8 20-15,-3 3-5 16,6 2 3-16,-6 0-10 15,0 0 0-15,0 1-11 16,0-7-4-16,0 1 0 0,0-2 0 0,0-6 1 16,0 0-2-1,0 0-2-15,0-6 1 0,3-4-1 16,0-6-3-16,3 0 2 16,6 3 1-1,3 0 0-15,0-1-5 0,0 4 1 16,-4 4 2-16,4 4 3 15,-3 7 2-15,0 3 3 16,0 5 3-16,-3 6 5 16,-3-6-6-16,6 3-2 15,-6-3-3-15,0 0-3 16,0-2-59 0,6-6-29-16,-3-2-53 15,8-6 37 1</inkml:trace>
  <inkml:trace contextRef="#ctx0" brushRef="#br0" timeOffset="25">23344 2725 168 0,'-12'-10'63'0,"6"10"-34"0,-3 5-23 16,-3 0 15-16,3 3-2 15,-2-3 1-15,-1 6-9 16,0 5-2-16,0 5-5 15,3 0-3-15,3 3 2 0,6 3-2 16,6 4 2-16,3-10-2 16,3-2 2-16,3-6 2 15,-1-13 2-15,1-5 3 0,0-3 1 16,0-5-3-16,-3-6 0 16,-3-2-1-1,-3-5 1-15,-6-4-4 16,0-4-3-16,-6 0 0 0,3 2-1 15,-6-8 0-15,-3 3 0 16,0 11 0-16,3 5 0 16,3 5-3-16,0 18 2 15,9 12 3 1,0-1 3-16,9 13 2 16,-3 1 1-16,0 4 0 15,6-1-2-15,-3 1-1 0,0-2-6 16,0-5 1-16,0 0-11 15,-3-11-3-15,8 1-50 16,-5-12-23-16,9-2-17 16</inkml:trace>
  <inkml:trace contextRef="#ctx0" brushRef="#br0" timeOffset="26">23609 2648 192 0,'0'0'74'0,"0"3"-40"0,0-6-16 0,0 3 23 16,0 0-8-16,6 0-2 15,-3-5-13-15,-3 0-6 16,3-3-7 0,0 0-6-16,0-5 0 0,-3-8 1 0,0-1 2 15,0 7-3-15,0-4 0 16,0 6 1-16,0 5 0 16,0 0 0-16,3 19-5 15,-3 4-1 1,9 7 3-16,-9-4 3 0,9 9-1 15,-6-1 0 1,0 0 1-16,0 4 0 0,0-1-3 16,-3-3 2-16,6 1-1 15,-3-4 0-15,-1-1-33 16,1-9-15-16,0 0-58 16</inkml:trace>
  <inkml:trace contextRef="#ctx0" brushRef="#br0" timeOffset="27">23585 2865 212 0,'-12'6'82'0,"15"-4"-44"0,0-2-40 0,-3 0 14 16,6 3 16-16,3 0 9 16,6-1-6-16,3-2-3 15,6 0-16-15,5 0-5 16,1 0-3-16,0 0-2 0,-9 0-2 15,0 0-15-15,-1-2-5 16,-5-4-226 0,-3 1 130-1</inkml:trace>
  <inkml:trace contextRef="#ctx0" brushRef="#br0" timeOffset="28">20799 3344 168 0,'-3'3'66'0,"6"0"-36"0,-3 15-26 16,3-13 13-16,0 1 3 15,0-1 2-15,3 0-5 16,0 1 0-16,3-4-10 16,3 1 2-16,3-3 2 0,0 0-6 15,-1-5-1-15,1-1 4 16,0-2 3-16,-3 0-6 16,0 1-1-16,-3-1-2 15,-3 0 1-15,-3 0-2 16,-3 0 2-16,0 0-2 15,-3 3 2-15,-3-6 0 0,-3 3 1 16,-3 0-5-16,-3 3-1 16,0-1 1-16,0 6 2 15,1 3-2-15,-1 5 0 16,0 5 1-16,0 1 2 16,0 7-1-16,3 3-1 15,3-1 1-15,6 1 1 16,3 0 1-16,3-3 3 15,3-2-3-15,6-3 0 16,6-3 1-16,3-3 0 16,3-2-5-16,-1-5-1 15,1 0-26-15,3-6-9 16,-3 0-34-16,-3-5-13 16,-1 3-6-1</inkml:trace>
  <inkml:trace contextRef="#ctx0" brushRef="#br0" timeOffset="29">21043 3321 148 0,'-6'0'57'0,"6"0"-30"0,0 5-10 15,0 3 22-15,3-3-11 16,0 6-1-16,0 7-5 0,3 3 1 16,0 0-13-16,3-2 3 0,0 0 1 15,0-1-3 1,0-5 1-16,0 1-5 0,-3-4-2 16,0-2 0-16,0-3 1 15,0-5 1-15,-1 0 1 16,1-8-2-16,-3 3-1 15,0-8-3-15,-3-6 1 16,3 3-2-16,-3-5 2 16,0 0-4-16,0 3 0 15,3 2 1-15,0 3 0 0,3-1-11 16,-3 4-5-16,0 2-12 16,6 2-5-16,0 1-18 15,0 3-5-15,6 2-43 16</inkml:trace>
  <inkml:trace contextRef="#ctx0" brushRef="#br0" timeOffset="30">21326 3321 176 0,'-12'0'68'0,"6"2"-36"0,-3 1-24 16,6 5 18-16,-3-6-15 15,0 12-6-15,0 9-1 0,0 1-1 16,0 0-1-16,3-3-2 0,0-2 1 16,3-1-1-16,0-2 2 15,3-3 1 1,3-2 3-16,0-3-1 0,3-3 0 16,0-2-1-16,0-6 2 15,0-2-5-15,0-3-3 16,-3-3-4-16,0 1 1 15,0-9 3-15,-3 3 1 16,-3-5 1-16,0 3 2 16,0 2-1-16,-3 3-1 15,3 5-2-15,0 0 1 0,0 2-1 16,3 4-2 0,0 4 5-16,3 14 1 15,3 3 4-15,0-1 3 0,0 1-4 16,-1-1-1-16,-2-2 0 15,3 0 0-15,-3-3-2 16,0-2-2-16,0-3-19 16,3-5-8-16,3-3-41 15,0-3-50 1,0-5 32-16</inkml:trace>
  <inkml:trace contextRef="#ctx0" brushRef="#br0" timeOffset="31">21448 3196 208 0,'-15'0'79'0,"24"0"-42"0,-12 0-30 0,3 0 18 16,0 5-9-16,6 3 1 16,-6 6-8-16,6 2-3 15,0 5-3-15,3 8-5 0,-3 3 1 16,0 2 3-16,0-2 1 15,0-1-1-15,0-4-2 16,3-3-6-16,-1-6-4 16,-2-2-25-16,0-3-10 15,3-7-48 1,-3-1-24-16,0-5 55 0</inkml:trace>
  <inkml:trace contextRef="#ctx0" brushRef="#br0" timeOffset="32">21588 3339 148 0,'-3'3'57'0,"3"13"-30"0,3-22-21 16,-3 6 34 0,0 16-3-16,3 3-7 15,0-1-4-15,0 1-15 16,3-1 0-16,0 1 2 0,0-3-5 15,3-3 0-15,0 0-2 16,2-10 1-16,1-1-2 16,-3-4 2-16,0-1-4 0,0-7 0 15,-3 2-6-15,0-8 0 16,-3 2 3-16,0-4 2 16,-3 2-3-16,0 3 1 15,0 2 0-15,0 3 0 16,0 3-3-16,0 18 0 15,3 3-1 1,0 0 3-16,0 0 2 16,3-3-2-16,0 0 0 15,3-2-4-15,0-3-1 16,3-3-19-16,0-5-9 0,-1 0-29 16,4-2-10-16,0-4-10 15</inkml:trace>
  <inkml:trace contextRef="#ctx0" brushRef="#br0" timeOffset="33">21889 3307 164 0,'-15'-10'63'0,"12"7"-34"0,-3 3-14 15,3 3 18-15,0 2-7 16,-3 0-1-16,0 9-10 16,-3-1-2-16,3 11-7 15,0-1-4-15,3 1-1 0,3-3 12 16,0-2 8-16,3-6-8 15,3-2-2-15,3-1-7 0,-3-4-3 16,6-6 0-16,0-3-1 16,-3-5-9-16,0 0-4 15,-4-8 2-15,1-2 4 16,-3-1 2-16,0 3 0 16,-3 3 4-1,0 2 2-15,3 4-2 0,-3 4 0 16,0 3 3-16,3 13 1 15,0 6 1-15,0-1 0 16,3 1-2-16,3-1-2 16,-3-2-2-16,6 0-1 15,-6-5-3-15,3-1-1 16,0-5-23-16,0-5-10 16,0-2-26-16,0-6-46 15,0-3 25-15</inkml:trace>
  <inkml:trace contextRef="#ctx0" brushRef="#br0" timeOffset="34">22055 3098 208 0,'-3'0'79'0,"3"-5"-42"0,3 13-39 16,0-3 17-16,0 6 0 15,0 10 5-15,0 0-1 16,0 16-2-16,0 3-9 15,-3 2 6-15,0 3 3 0,0-2-7 16,0-4-3-16,0-7-4 16,0-6 0-16,0-7-22 15,0-3-9-15,0-6-41 16,0-2-16-16,0-8-11 16</inkml:trace>
  <inkml:trace contextRef="#ctx0" brushRef="#br0" timeOffset="35">22005 3289 240 0,'-9'-3'90'0,"9"6"-48"0,0-3-40 0,0 0 17 16,3 0 5-16,3 0 7 0,3 0-16 15,2-3-8 1,1 0-5-16,6 1-2 0,3-1 2 0,-3 3-3 15,0 0 0-15,0 0-21 16,-3 0-8-16,-1 3-25 16,-2-1-10-16,-3 1-34 15</inkml:trace>
  <inkml:trace contextRef="#ctx0" brushRef="#br0" timeOffset="36">22201 3321 176 0,'0'5'66'0,"3"3"-36"0,0-3-18 15,0 0 19-15,3 1-5 16,0-1-1-16,0 6-5 0,3-4 0 16,3-1-11-16,0-9-1 0,-1 0-1 15,1 1 1-15,-3-3 2 16,0-1-5-16,0-2-3 16,-3 0-1-1,0-2 1-15,-6-1-3 0,0 1 0 16,0-1-8-16,-9 3-2 15,-3 3 1-15,0 5 1 16,-6 5 1-16,7 3 2 16,-4 3 4-16,3 10 1 15,0 3 9-15,3-1 5 16,3 1 2-16,3-5 1 16,3 2-6-16,6-5-4 15,3-3-3-15,3-2-3 16,3-3-21-16,0-3-11 15,5-5-42-15,7-5-15 0,0-1-4 16</inkml:trace>
  <inkml:trace contextRef="#ctx0" brushRef="#br0" timeOffset="37">22505 3297 200 0,'-6'0'77'0,"6"2"-42"0,-3-2-28 15,3 3 18-15,-3 2 4 16,-3-2 7-16,0 2-8 16,0 1-4-16,0-1-14 15,3 3-6-15,0-6-3 0,3 9-6 16,3 0 1-16,3 4 4 0,-3 1 2 16,9 0 2-16,-3 0 0 15,-3 0 6-15,0 0 4 16,-6 0 8-16,-3 0 6 15,-3 2-4-15,-3-10-2 16,-6 3-12-16,3-3-4 16,-3-6-11-16,0-2-4 15,-3 0-22-15,3-2-10 16,10-4-29-16,5-2-13 16,5 0-42-1</inkml:trace>
  <inkml:trace contextRef="#ctx0" brushRef="#br0" timeOffset="38">22912 3090 208 0,'-5'8'77'0,"7"-2"-42"0,-2 20-30 0,3-13 17 16,-3 6 5-16,0 5 8 15,0 5-9-15,-3 8-6 16,1 5-11-16,-4-2-6 0,6-6 0 15,0 3-2-15,0-8-1 16,0-8-35-16,-3-2-16 16,3-3-49-1</inkml:trace>
  <inkml:trace contextRef="#ctx0" brushRef="#br0" timeOffset="39">22829 3283 268 0,'-15'-2'101'0,"9"2"-54"0,9 0-42 15,-3 0 24-15,0 0-3 16,6 0 2-16,3-3-15 16,3 1-8-16,0-1-3 15,9-2-2-15,0-1 0 0,-1 1-16 16,4 2-4-16,3 1-19 15,-3 2-7-15,-9 0 4 16,3 2 5-16,-6 6 19 16,-4 3 8-16,-2 2 20 15,-9 11 10-15,0 5 4 16,3-2 3-16,3-1-6 0,3-5-3 16,-3-2-2-1,9-3 3-15,0-6 0 0,0-2 3 16,3-8-6-16,0-3-1 15,0-7-7-15,-3-9-3 16,-3 3 2-16,-3-5 2 16,-6 0-4-16,-6 0-1 15,-6 2 0-15,0 4 0 16,-9 1-9-16,3 1-4 16,-3 5-35-16,3 3-16 15,3 7-79 1</inkml:trace>
  <inkml:trace contextRef="#ctx0" brushRef="#br0" timeOffset="40">23674 3098 160 0,'-3'-10'60'0,"1"10"-32"0,-7-8-13 15,9 5 20-15,-3 0-2 16,-3 1 3-16,-6-1-5 16,3 1-1-16,0 2-17 15,-3 2-3-15,0 6-3 0,0 8-6 0,3 8 0 16,0 10-1-16,0 3 0 15,6 0 0-15,0 3 0 16,3 2-3-16,0-7 2 16,0-6 1-16,3-5 2 15,-3-6-8-15,0-5-3 16,0-2-22-16,0-3-7 16,0-3-23-16,0-5-7 15,-3-2-16 1</inkml:trace>
  <inkml:trace contextRef="#ctx0" brushRef="#br0" timeOffset="41">23407 3241 248 0,'0'-2'93'0,"0"-1"-50"0,6 3-44 16,-4 0 18-16,4 0-1 16,9 0 4-16,6 0-6 15,0-5-3-15,9 5-6 16,0 0-4-16,2 5 2 0,-5-5-4 15,-3 5 0-15,0 0-28 16,2-2-13-16,-8 0-27 16,3-1-9-16</inkml:trace>
  <inkml:trace contextRef="#ctx0" brushRef="#br0" timeOffset="42">23796 3265 200 0,'-5'0'74'0,"10"0"-40"0,-10 0-22 0,5 0 19 15,0 3-7-15,-9 2-2 16,-6 0-10-16,0 3-3 16,0 3-5-16,3 2-3 0,-3 13 2 15,6-2-2-15,-3-3-1 16,9-2 1-16,3-1-1 16,3-7 2-16,-3 0 3 15,12-6 0-15,3-5 0 16,0-3-3-16,-6-7 1 0,3-1-4 15,-3-5 0 1,3 0 3-16,-6 0 1 0,-3 1-1 16,-3-1 1-16,0 2-2 15,0 7-1 1,0-4-2-16,0 8 1 0,0-2-1 16,6 10-2-16,-3 3 0 15,-3 11 3-15,8 2 0 16,-5 3 1-16,3-3 0 15,-3-3 2-15,6-2-1 16,-3-2-1-16,0-7-21 16,3-1-11-16,0-6-24 15,0-3-10-15,0-2-26 16</inkml:trace>
  <inkml:trace contextRef="#ctx0" brushRef="#br0" timeOffset="43">23880 3085 200 0,'-3'3'77'0,"9"-3"-42"0,-6 10-26 0,0 4 19 16,6 4 6-16,-3 6 3 16,-3 8-8-16,0 5-3 15,6 2-15-15,-3 1-7 0,0-3 0 16,-3-3-3-16,0-7 2 15,6-6-31-15,3-2-13 0,-1-6-56 16,7-3-57 0,-3-4 51-16</inkml:trace>
  <inkml:trace contextRef="#ctx0" brushRef="#br0" timeOffset="44">24100 3246 260 0,'-3'-2'96'0,"3"2"-52"0,-6 2-34 15,0 1 23-15,0 2-9 16,-3 1-2-16,0 2-12 16,0 0-6-16,4-1-3 15,2 4-4-15,3 2 0 0,3-5 2 16,2 11 0-16,-2-6 1 0,6 6 2 15,-3-1 3-15,-3-2 4 16,-6 2-2-16,-3-7 1 16,-3 2-7-16,-2-2-1 15,-1-3 2-15,0 0 1 16,-3-6-17-16,6 1-7 16,-3-3-23-16,9-3-10 15,3 1-22-15,3-4-10 16,9-7-2-1</inkml:trace>
  <inkml:trace contextRef="#ctx0" brushRef="#br0" timeOffset="45">24228 3278 216 0,'0'0'82'0,"0"0"-44"0,0 3-31 15,0-3 20-15,0 0-1 16,0 2 4-16,0-2-10 15,6 6-4-15,-3-1-9 16,3 0 4-16,0-2 2 0,0 2-2 16,3-5 1-16,3 0-5 15,0 0 1-15,0-5-5 16,2 0 0-16,1-3-1 16,0 0 1-16,0 0-4 15,3-3 0-15,-6 1 3 0,-3-1 1 16,-9 1-6-16,-9 2-2 15,-3-6-7-15,-6 6-3 16,3 6 4-16,-6 2 4 16,-8 5 4-16,2 6 4 15,3 5-2-15,3 2-2 16,3 3 10-16,0 8 5 16,9 6 10-16,9-9 4 15,0 1-6-15,9-6 1 16,9 0-10-16,0-5-2 15,6-6-7-15,9-2-2 16,5-5-31-16,-2-6-14 0,0 1-116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12236 7496 220 0,'-3'2'85'0,"3"1"-46"0,0 0-35 0,0 2 19 16,3 3 0-16,-3 8 3 16,0 8-7-16,0 2-1 15,0 3-11-15,0 3-2 0,0-3-1 16,0-3-5-16,0 1 1 16,0-3-2-16,0-6-2 15,0-2-28-15,0-5-12 0,0-11-56 16,0-3-44-1,-3-2 58 1</inkml:trace>
  <inkml:trace contextRef="#ctx0" brushRef="#br0" timeOffset="1">12164 7662 264 0,'-3'-2'101'0,"6"2"-54"0,0 0-46 16,-3 0 19-16,6 0-7 15,3-3 2-15,6 3-10 16,3 0-3-16,0 0-2 16,2 3 0-16,13-3 0 0,-6 0-25 15,0 0-10-15,-3-3-86 16</inkml:trace>
  <inkml:trace contextRef="#ctx0" brushRef="#br0" timeOffset="2">12417 7517 228 0,'-3'2'88'0,"3"4"-48"0,3-1-45 0,0 3 15 16,-3 5 7-16,3 6 6 15,0 2-5-15,0 3 0 16,-3 0-11-16,0-1-2 0,0-1 1 15,0-4-3-15,0 1-2 16,0-9 0-16,0-2 1 0,0-3-1 16,3 1 2-1,-3-6 0-15,3-3 1 0,0-2-5 16,3-3-1-16,0 0-2 16,3-3 3-16,0 3-2 15,0 3 1-15,0 0 2 16,8 5-3-1,1 0 2-15,-3 5 1 16,0 0 2-16,-3 3 1 16,-3 3 1-16,0-3-2 15,-3-3 1-15,0 0-15 0,0 1-5 16,0-4-35-16,0-2-14 16,3-2-41-1</inkml:trace>
  <inkml:trace contextRef="#ctx0" brushRef="#br0" timeOffset="3">12733 7662 224 0,'-6'0'85'0,"6"0"-46"0,-6 0-24 0,3 3 24 16,-3 0-15-16,-3 2-1 15,0 3-11-15,0 0-3 16,0 2-5-16,0 4-5 0,3 1 0 15,0-1 1-15,3-1 0 0,3 0-3 16,3-2 2-16,3-3 1 16,0-3 2-16,3-2-3 15,0-3 0 1,0-3-4-16,-3-2-1 0,0-1 3 16,-3-2 3-16,0 1 1 15,-3-1-1-15,0 2 1 16,0 1 1-16,0 2-1 15,0 1 2-15,0 2-4 16,0 0-2-16,3 5 2 16,0 3 2-16,3 0 0 15,0 0-1-15,0 5 1 16,0-2 1-16,-1-1-6 16,1-2-1-16,0-3-38 0,3-2-14 15,-6-8-55 1</inkml:trace>
  <inkml:trace contextRef="#ctx0" brushRef="#br0" timeOffset="4">12849 7673 196 0,'0'0'74'0,"0"0"-40"0,3 5-31 0,0 1 15 15,-3-1 6-15,0 3 5 16,0 2-4-16,3 6-1 15,0-3-13-15,-3-2-2 0,0 0-2 16,0-3-3-16,0-1-1 0,0-1-1 16,0-6 1-1,0 0-2-15,0 0 2 0,0 0-2 16,3-3 2-16,0-2-7 16,3-3-1-16,-1 0-1 15,4-3 2-15,0 1-1 16,0 2 4-16,0-3 0 15,0 6 3-15,0 2 1 16,3 3 1-16,3 6 4 16,-3 4 3-1,-3 1-2-15,0-1 2 0,-3 1-6 16,0 0-1-16,-1 4-2 16,-2-1-2-16,0-4-41 15,0-2-18-15,0-3-69 16</inkml:trace>
  <inkml:trace contextRef="#ctx0" brushRef="#br0" timeOffset="5">13167 7797 292 0,'-3'8'110'0,"6"11"-60"0,-3 12-58 0,0-20 18 16,0 0-5-16,-3-1 4 15,-3 3-15-15,0-2-8 0,-3 0-112 16,0-3-51-16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7:04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12968 8393 220 0,'-6'-6'85'0,"6"6"-46"0,0 8-39 0,0-8 27 15,-3 16-9-15,-3 3 5 16,0-1 2-16,-3 1-13 15,0-1 0-15,0 3 1 0,3-2-7 16,0-3-1-16,0-3-3 16,3-2 1-16,0-3-2 15,0-1-1-15,3-1 3 16,0-6 2-16,0-3 0 16,3-2 0-16,3-3-3 15,3-3 1-15,0-2-2 16,0-5-1-16,3-4 1 0,0 1-1 15,0 3 0 1,0-1 0-16,-3 3 0 0,3 3 2 16,-4 2-3-16,1 4 0 15,0 1 3-15,0 9 1 16,0 5 10-16,3 5 3 16,0 3-1-16,0 0-1 15,0 0-6-15,0 0-3 16,0-1-2-16,2 1-3 15,1-2-2-15,-3-4-1 16,0-2-23-16,-3-3-10 16,0-2-45-16,0 0-21 15</inkml:trace>
  <inkml:trace contextRef="#ctx0" brushRef="#br0" timeOffset="1">13060 8509 200 0,'-3'-13'74'0,"3"23"-40"0,0-4-24 0,0-6 20 16,0 5-7-16,-3 0 1 16,0 3-4-16,-3 8-1 15,0 8-10-15,0 5 6 0,0 13 2 16,0 1 2-16,3 4 1 15,3-2 0-15,3-2 0 16,3-6-7-16,6-3-3 16,9-5 3-16,15-5 2 15,2-8-6-15,7-6-1 16,6-4-4-16,5-4-3 16,4-4-14-16,-4-1-4 15,-2 0-26-15,-6-2-13 0,-10 0-80 16,1 2-50-1,-12-7 81-15</inkml:trace>
  <inkml:trace contextRef="#ctx0" brushRef="#br0" timeOffset="2">13760 8692 216 0,'-3'0'82'0,"6"0"-44"0,0 2-40 0,-3-2 14 0</inkml:trace>
  <inkml:trace contextRef="#ctx0" brushRef="#br0" timeOffset="3">13771 8710 396 0,'6'16'36'0,"0"0"-17"15,0 2-12-15,0-2-3 0,0 0-3 16,0-3-1-16,-3-2-10 16,0-3-4-16,0 0-42 15,0-3-17-15,-3-5-32 16</inkml:trace>
  <inkml:trace contextRef="#ctx0" brushRef="#br0" timeOffset="4">13855 8657 228 0,'0'3'85'0,"6"-1"-46"0,-3 4-50 0,0-1 13 15,0 3 0-15,3 8 4 16,-3 0-3-16,3 2-2 16,-3 1 0-16,2-1-15 0,-2-2-5 15,0-3-65 1,0 6-39-16,-3-6 55 15</inkml:trace>
  <inkml:trace contextRef="#ctx0" brushRef="#br0" timeOffset="5">14129 8916 164 0,'-3'-15'63'0,"0"15"-34"0,-3-3-12 16,3 3 22-16,0 0-7 15,-3 0-1-15,-3 3-13 16,-3 5-6-16,-3 2-7 0,3 3-4 0,3 1 2 16,0 1-2-16,3 1 2 15,3 0-2-15,3 3-1 16,6-3 1-16,3-1-1 16,3-4-5-16,3 0 1 15,3-6-20-15,3-2-9 16,3-3-38-1,-1-3-50-15,1-2 28 16</inkml:trace>
  <inkml:trace contextRef="#ctx0" brushRef="#br0" timeOffset="6">14301 8977 168 0,'3'-10'66'0,"-3"7"-36"0,0-7-22 0,0 7 18 15,-3 0 5-15,0 1 5 0,-3 2-13 16,-3 0-3-16,0 5-12 15,-5 3-5-15,-1 2-2 0,0 4 1 16,3-1 3-16,3 3-2 16,6 0 0-16,3-3-3 15,6-3-1-15,0 1 1 16,3-6 2-16,3-5 1 16,0-2 1-16,3-4-5 15,-1-4 1-15,-2-1-2 16,-3 1-2-16,0-1 3 15,-3 0 2-15,-3 3 0 16,0 3 2-16,0 0-4 16,-3 2 0-16,0 3-1 0,0 6 0 15,0 4 2-15,3 3 0 16,3 3 0-16,0 0 0 16,3 0 0-16,0-3 0 15,0-2-7-15,3-1-3 16,0-4-25-16,-1-6-12 15,1-6-51 1,0-4-27-16,0-1 60 16</inkml:trace>
  <inkml:trace contextRef="#ctx0" brushRef="#br0" timeOffset="7">14435 8713 236 0,'-3'-16'88'0,"3"19"-48"0,3 15-42 0,0-2 14 0,0 2 3 16,0 4 2-16,0 4-2 16,3 8-1-16,0-2-8 15,0 3-4-15,0-1 1 0,0-2-4 16,-3-3-2-16,0-3-29 16,0-5-14-16,0-2-67 15</inkml:trace>
  <inkml:trace contextRef="#ctx0" brushRef="#br0" timeOffset="8">14385 8967 264 0,'-3'-11'101'0,"3"1"-54"0,17 2-50 0,-8 0 19 16,0 0-10-16,3 2 2 15,6 1-3-15,3 3 0 16,3-1-3-16,0 3-8 0,2 0-1 16,1 0-37-16,0 0-13 15,0 0-42 1,-3 0-26-16,-4 3 58 16</inkml:trace>
  <inkml:trace contextRef="#ctx0" brushRef="#br0" timeOffset="9">14748 8906 224 0,'-9'3'85'0,"3"-3"-46"0,-6 2-37 16,6 1 17-16,0 2-4 16,-6 3 1-16,-3 3-6 15,0 2-4-15,0 0-3 16,4 3-3-16,2 2 1 0,3 4-1 16,3-4 2-16,6 1 3 15,9-3 2-15,0-3-1 16,2-3-1-16,4-7-3 15,0-6-2-15,3-7-4 16,-3-3 0-16,3-3-18 16,-3-3-6-16,-4-2-1 0,4-5 0 15,-9-1 3-15,-3-2 4 16,-9 0-1-16,0 0-1 16,-3-3 11-16,0 0 8 15,0 8 12-15,3 3 5 16,0 8 6-16,3 10 1 15,0 11-2-15,3 11 0 16,0 5-5-16,0 7 0 16,3 1 13-16,0 0 6 15,-3 0-3-15,0-1 0 16,0-4-15-16,0-6-8 16,0-5-1-16,0-3-1 15,3-5-1-15,0-5 1 16,0-6-7-16,3-5 1 0,3-2-8 15,0-4-1 1,0-2 2-16,2 3 1 0,1 3 6 16,3 7 1-16,-3 3 10 15,0 8 7-15,0 5 6 16,-3 8 4-16,0 1-9 16,-3-1-4-16,0-3-12 15,-1 3-5-15,1-5-61 16,6-5-29-16,0-16-26 15</inkml:trace>
  <inkml:trace contextRef="#ctx0" brushRef="#br0" timeOffset="10">15545 8874 212 0,'-29'-10'79'0,"23"12"-42"0,-6-4-41 16,6 4 15-16,-3 3-4 16,0 3 3-16,-3 11-1 15,0-1 0-15,3 4-5 0,0 1-1 0,3 4 3 16,6-3-1 0,3-3 0-16,6-5-1 0,0-3 0 15,3-5-5-15,0-5 1 16,3-9 0-16,0-2 2 15,-3-5-3-15,0 0 0 16,0-3 3-16,-9-5 1 16,-3 0-1-16,-3 0-2 15,0 5 1-15,0 2 1 16,3 4 3-16,0 2 4 16,0 3-2-16,0 5 1 15,3 8-5-15,3 5 0 16,2 3-1-16,1 2-2 15,-3 1 1-15,3-1 1 0,0 1 1 16,0-3 1-16,0-3-24 16,0-3-9-16,0-4-37 15,-3-6-15-15,3-3-12 16</inkml:trace>
  <inkml:trace contextRef="#ctx0" brushRef="#br0" timeOffset="11">15647 8686 220 0,'-3'0'82'0,"6"6"-44"0,6 12-36 0,-6-2 17 16,3 8 7-16,-3 8 6 16,2 2-8-1,-2 3-1-15,0 0-14 0,0 3-5 0,3-3-1 16,-3-6-2-16,3-4 2 15,-3-9-20-15,0-2-8 16,0-8-36-16,6-8-13 16,0-2-30-1</inkml:trace>
  <inkml:trace contextRef="#ctx0" brushRef="#br0" timeOffset="12">15793 8639 252 0,'-3'-3'96'0,"3"6"-52"16,3-1-62-16,-1 6 9 16,1 3 16-16,0 18 14 0,0 5 12 15,0 3 7 1,-3 6-21-16,3-4 0 0,-3 1 0 0,3 0-14 16,-3-6-2-16,3-2-2 15,0-8-1 1,0-6-33-16,3-5-15 0,0-5-67 15,0-2-50 1,0-9 65-16</inkml:trace>
  <inkml:trace contextRef="#ctx0" brushRef="#br0" timeOffset="13">15998 8559 188 0,'0'0'71'0,"3"0"-38"0,0 3-23 15,0 2 20-15,-3 3-7 16,0 5 1-16,0 3-4 16,0 3-3-16,0 2-9 15,-3 0-3-15,0 3 1 0,3-6-5 16,0-2-1-16,0-2 0 15,0-4 2-15,0-2-25 16,6-13-85 0,3-6-39-16,0-5 53 15</inkml:trace>
  <inkml:trace contextRef="#ctx0" brushRef="#br0" timeOffset="14">16138 8567 220 0,'-3'3'82'0,"3"2"-44"0,3 6-27 0,-3-3 23 16,0 2-9-16,-3 3-2 16,0 6-13-16,3 2-6 0,-3-2-3 15,0-1-1-15,0 1 0 0,3-6-29 16,0-2-13-1,6-4-73-15</inkml:trace>
  <inkml:trace contextRef="#ctx0" brushRef="#br0" timeOffset="15">16709 8432 212 0,'-6'0'79'0,"3"6"-42"0,0 2-30 16,3 2 18-16,-6 9 9 15,-5 4 8-15,-4 14 0 16,-6 8-1-16,-3 14-22 16,-3-1-3-16,-3-3 1 0,4-7-7 15,2-6-1-15,3-2-5 16,3-6-1-16,3-4-6 0,3-7 0 16,-3-4-15-16,7-3-5 15,2-3-26-15,0-2-11 16,3-3-28-16,0-1-12 15</inkml:trace>
  <inkml:trace contextRef="#ctx0" brushRef="#br0" timeOffset="16">16956 8845 148 0,'6'-8'57'0,"-3"11"-30"0,-3-6-10 16,0 3 22-16,0-3-7 15,-3 3-1-15,0 0-9 16,-6 0-1-16,-5 3-12 16,-1 2-8-16,0 3-3 0,-3 3 5 15,0 5 3-15,3 2-6 16,3 3-1-16,0 1-3 16,6-1 0-16,3 0 3 0,6-3 2 15,6-2 2-15,0-5 1 16,3-3 2-16,3-8 1 15,0-5 1-15,0-3 2 16,0-3-3-16,0-2-2 16,-7-6 0-16,1-2-1 15,-3 0 0-15,0-8 0 16,-6-6 0-16,0-2 0 16,-3 3-5-16,0 0 1 15,-3 5 0-15,0 5 0 16,3 5 0-16,1 9-3 15,4 4 0 1,-2 12 4-16,3 10 1 0,0 5 4 16,6 10 1-16,-3 4 5 15,3-1 3-15,-3-2-6 16,3 0-3-16,-3-1-3 16,3-1 0-16,-3-7-9 15,3-4-1-15,0-3-29 16,0-6-12-16,0-4-41 15,6-6-16-15,-1-3 11 16</inkml:trace>
  <inkml:trace contextRef="#ctx0" brushRef="#br0" timeOffset="17">17153 8901 228 0,'-3'0'85'0,"3"2"-46"0,3 14-37 0,0-11 17 16,0 1 3-16,3 2 4 15,3-8-6-15,0 5 1 16,2-2-12-16,4-6 3 0,3 0 2 16,-3-5-5-16,0 0-3 15,0 0-1-15,-3 1-1 16,-3-1 0-16,-3-3 2 16,-3 0-3-16,-6 3-2 15,-3 1-7-15,-6 1-1 16,-3 4-2-16,-3 4 3 0,-3 6 4 15,-3 5 1-15,7 6-2 16,2-3 0-16,3 2 2 16,-3 1 0-16,9 2 1 15,6 0 0-15,0 0 2 16,6-2 3-16,3-3 0 16,3-3 0-16,6-5-10 15,5-3-4-15,7-5-28 16,6-8-14-16,3-2-48 15,-4-1-48 1,1-2 51-16</inkml:trace>
  <inkml:trace contextRef="#ctx0" brushRef="#br0" timeOffset="18">17614 8729 184 0,'-3'-51'68'0,"3"41"-36"0,-3-6-18 0,3 11 20 16,-6-3 5-16,3-3 5 15,-6 3-8-15,0 3-4 16,-2 2-18-16,-1 3-11 0,0 5-5 16,0 9-2-16,0 10 3 15,0-1-2-15,3 12-1 16,6 2 5-16,0 0 1 16,3 0 0-16,0-3 1 15,3-2 0-15,0-3 1 16,0-2-2-16,0-4-2 15,0-4-17-15,-3-6-6 16,3-2-31-16,-3-3-10 16,-3-3-49-16</inkml:trace>
  <inkml:trace contextRef="#ctx0" brushRef="#br0" timeOffset="19">17337 8856 252 0,'0'2'93'0,"15"-2"-50"0,-3 0-35 16,0 0 24-16,3 0-5 15,3 0 2-15,6 0-16 16,-1 0-6-16,4 0-4 16,3-2-11-16,-3 2-5 0,0 0-46 15,-1 0-19-15,1 0-39 16</inkml:trace>
  <inkml:trace contextRef="#ctx0" brushRef="#br0" timeOffset="20">17772 8842 228 0,'-6'0'85'0,"6"0"-46"0,-3 0-32 0,0 0 20 15,0 0-1-15,-3 3 2 16,-3 2-11-16,-3 3-5 15,-3 3-7-15,3 7-4 0,1 1 0 0,2-3-1 16,0 2 0-16,3 1 2 16,6-3 3-16,3 0 2 15,3-3 3-15,3-3-3 16,3-4 1-16,-1-4-5 16,1-4 0-16,0-4-1 15,0 1-2-15,-3-3 3 16,-3-5 0-1,0-3-1-15,-3 0-2 0,-3 3 1 16,0 0 1-16,0 2-3 16,0 3 0-16,0 3-1 15,3 2-2-15,-3 3 0 16,3 11 3-16,3-1 0 16,0 4 1-16,3-1 0 15,0 3 0-15,3-3 0 0,-1 0 0 16,1-2-14-16,0-1-3 15,0-4-20 1,0-4-9-16,0-4-26 0,0-4-10 16,0 1-9-1</inkml:trace>
  <inkml:trace contextRef="#ctx0" brushRef="#br0" timeOffset="21">17951 8879 228 0,'-6'0'85'0,"6"-2"-46"0,0 7-41 0,3 0 14 15,0 3 9-15,-3 6 9 16,3-1-1-16,-1 0 3 16,1 3-18-16,3 0 1 0,0 0-1 0,3-1-7 15,0-1-2-15,3-4-3 16,3-2 1-16,-3-5-2 16,-3-3-1-16,3-5-4 15,-3-1-2-15,0-2-4 16,-3 0-1-16,0-5 8 15,-4-5 4-15,-2 2 0 16,0 0-1-16,0 3 1 16,0 5-1-16,0 2 0 15,0 4 0-15,3 7-5 16,3 3 5 0,0 3 2-16,3-1 4 15,0 1 1-15,0-1-3 16,0 1-3-16,0-3-3 15,0 0-1-15,0-3-25 0,0-2-11 16,0-3-29-16,-3-3-12 16,3 0-23-1</inkml:trace>
  <inkml:trace contextRef="#ctx0" brushRef="#br0" timeOffset="22">18221 8652 216 0,'3'3'82'0,"0"-1"-44"0,3 6-25 0,-3 0 24 15,0 19-8-15,0 2 0 16,-3 5-10-1,0 3-4-15,0 0-8 0,0-3-3 0,0-2 0 16,3-3-2-16,-3-2-2 16,0-6-10-16,3-5-4 15,3-6-77 1,6-4-34 0</inkml:trace>
  <inkml:trace contextRef="#ctx0" brushRef="#br0" timeOffset="23">18367 8610 236 0,'3'-8'90'0,"-3"8"-48"0,6 0-45 16,-6 0 16-16,6 5 15 15,0 5 9-15,0 9-4 16,0 10-2-16,0 8-17 15,-3 3-7-15,0 2-2 0,-3-5-3 16,0-2-2-16,0-4 1 16,0-4 1-16,3-3-12 15,-3-3-3-15,0-3-27 16,0-4-12-16,0-4-41 16,-3-2-55-1,0-5 43-15</inkml:trace>
  <inkml:trace contextRef="#ctx0" brushRef="#br0" timeOffset="24">18284 8832 300 0,'15'-3'112'0,"-3"1"-60"0,9-1-45 0,-7 3 23 15,4-3-1-15,6 1 2 16,6-1-16-16,0-2-7 15,-1-1-5-15,-2 1-31 0,0-6-14 16,0 1-110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7:04.6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11730 14065 156 0,'-3'3'57'0,"3"15"-30"0,-3-10-7 16,3-2 19-16,0-6-13 15,0 0-4-15,6 5-7 16,-1-2 0-16,1-1-8 16,3-2 2-16,3 0 4 0,0 0-5 15,0-8 0-15,0 3-4 16,0 0-1-16,0-1-1 0,-3-4 1 15,0-1-2 1,-3 3-1-16,0 0 1 16,-3 0 1-16,-3 1-1 0,0-1 2 15,-3 0-2-15,-3 0-1 16,-3 2 1-16,0 1-1 16,-3 2 0-16,0 3 0 15,-3 0-5-15,0 3 1 16,0 2 2-16,3 1 3 15,0 7-2-15,-5 5 0 16,11 1 1-16,3-3 0 16,0 0 2-16,3 0 3 15,3-1-2-15,6-1-2 16,5-1 4-16,1-5 1 16,3-3 0-16,0 0-1 0,0-2-12 15,3-3-5-15,-3 0-32 16,2 0-13-16,-2-3-53 31</inkml:trace>
  <inkml:trace contextRef="#ctx0" brushRef="#br0" timeOffset="1">12030 13999 124 0,'0'-3'49'0,"0"-2"-26"0,3 3-12 0,-3 2 18 15,0-3 0-15,0 0 3 0,0 1-2 16,-3-1-1-16,0 3-16 15,0 0-1-15,-3 3 1 0,-3 2-7 16,-3 5-3-16,-5 4-2 16,2 7-1-16,-3 0 0 15,3-2 0-15,3-4 0 16,9 1 0-16,0-2-3 16,9-4 2-16,3-2 1 15,0 0 2-15,3-8-1 16,0-5 2-16,0-1-2 15,-1 1 2-15,1-5-7 16,0-1 1-16,-3-5-4 0,-3 3 2 16,0 0 5-16,-3 2 4 15,0 3 1-15,-3 0 0 16,0 3-3-16,0 2 1 16,0 3-2-16,0 8 2 15,-3 8 0-15,3 3 3 16,0 7 1-16,-3 0 3 15,3 6-3-15,0-5-2 16,3-1-2-16,3-2-3 16,0-6 1-16,0-2 1 15,6-2-6-15,0-4 1 16,3-2-28-16,0-3-11 16,-4-7-15-16,1-1-2 0</inkml:trace>
  <inkml:trace contextRef="#ctx0" brushRef="#br0" timeOffset="2">12111 14004 160 0,'-6'-2'60'0,"-9"4"-32"0,24-2-15 15,-9 0 32-15,-3 6-1 32,6 4-13-32,0 6-18 0,0 0-4 0,5 0-2 15,1 0-3-15,0-3-3 16,0 0 0-16,0-2-1 16,0-3 2-16,0-3 1 15,0-2-8-15,0-3-2 16,-3-3-5-16,0-2 0 15,0-6 4-15,-3-5 4 16,-3 0 3-16,0 3 3 16,-3 0-1-16,3 2 2 15,-3 1 2-15,0 2 4 16,3 3-6-16,0 2-2 16,0 3 8-16,0 0 5 0,0 18-2 15,3-2-2 1,0 3-3-16,0-3-2 15,3 2-3-15,0-2-2 0,0 0-8 16,0-3-3-16,0-2-38 16,-1-3-18-16,1-3-38 15</inkml:trace>
  <inkml:trace contextRef="#ctx0" brushRef="#br0" timeOffset="3">12289 14002 148 0,'-3'0'55'0,"6"0"-30"0,-3 2-12 16,3 1 19-16,-3 2 2 16,3 9 4-16,0 4-19 0,-3 1-6 15,3-1-8-15,-3 1-4 0,3-1 2 16,0-5-4-16,0 3 0 15,0-5-45-15,6-3-20 16,-3-6-26 0</inkml:trace>
  <inkml:trace contextRef="#ctx0" brushRef="#br0" timeOffset="4">12271 13920 208 0,'-9'-6'79'0,"9"9"-42"0,0-3-43 0,0 0 12 0,0 0-9 15,0 0 0-15,3 3-9 16,3 2-3-16,0 0-69 16,0 1-29-16</inkml:trace>
  <inkml:trace contextRef="#ctx0" brushRef="#br0" timeOffset="5">12393 13991 164 0,'-3'3'63'0,"3"-3"-34"0,3 8-21 0,0-3 16 15,0 0 8-15,0 9 4 16,0 4-5-1,3 1-4-15,0-1-15 0,3 1-1 0,0-3 0 16,-3-3-6-16,3 3-1 16,0-6-2-16,-3-2 1 15,0-3 2-15,0-5 4 16,0-2 2-16,0-3 1 16,-1-3-4-16,1-3 0 15,-3-13-1-15,3 3 1 0,-6 0-4 16,0 0-1-1,0 2 1-15,0 3 2 0,0 3-8 16,0 2 0-16,0 4-5 16,0 1 0-16,0 4-21 15,0 2-8-15,3 2-31 16,0 4-10-16,9-4-32 16</inkml:trace>
  <inkml:trace contextRef="#ctx0" brushRef="#br0" timeOffset="6">12688 13989 220 0,'-9'-3'82'0,"6"3"-44"0,-3 0-33 0,3 0 17 16,-3 3-3-16,-3-1 1 16,0 3-9-16,0 1-4 15,-3 7-4-15,1 8-5 0,2-2 1 16,-3-1 3-16,6 1 1 15,3-3-1-15,9-3-2 16,0 0 1-16,3-2-1 16,0-6 2-16,2-5 3 15,1-3-2-15,0-2-2 16,-3-3 2-16,0-5 0 16,-3-6-1-16,0 1 1 15,-3 2-2-15,0 0-1 16,-3 3 1-16,0 5-1 15,0 3-5-15,0 2 1 0,0 3 2 16,3 11 1-16,0 7 1 16,0 1 0-16,0-1 0 15,3-2 0-15,0 0 0 16,0-3 2-16,0 3-12 16,0-8-3-16,0 0-25 15,3-6-10-15,-3-4-30 16,5-3-40-1,1-3 37-15</inkml:trace>
  <inkml:trace contextRef="#ctx0" brushRef="#br0" timeOffset="7">12745 13785 220 0,'0'5'85'0,"0"-10"-46"0,2 10-39 0,-2-5 33 15,6 19-4 1,0-1-4-16,6 3-1 16,-9 6-13-16,0 2 0 0,0 5 0 15,0 6-6-15,3-3-1 16,0-3-2-16,0-2-2 16,-3-5-4-16,6-4 0 15,0 1-44-15,-3-8-18 0</inkml:trace>
  <inkml:trace contextRef="#ctx0" brushRef="#br0" timeOffset="8">12893 14004 172 0,'0'3'66'0,"3"-3"-36"0,-3 3-18 0,3-1 19 16,3 1-7-16,0 0-2 16,3-1-8-16,0 1-1 15,0 0-8-15,3-1-3 0,3-2 1 16,3 0 4-16,-3 0 4 15,-1-2-6-15,-2-1-3 16,-3-2 1-16,0-1 0 16,-3 1-1-16,-3 0 1 15,-6-1-2-15,-3-1 2 16,-6 1-4-16,-3 1-2 16,1 2 2-16,-1 3 0 15,-3 3-2-15,3 2 0 0,0 1 2 16,3 1 0-1,3 1 1-15,3 6 0 0,3 2 2 16,6-1 3-16,6 1 0 16,3-3 0-16,6 1-3 15,6-4 1-15,-3 1-2 16,-1-3-1-16,1-6-24 16,0-2-11-16,-3 0-77 15,0-2-37 1,-6-11 75-16</inkml:trace>
  <inkml:trace contextRef="#ctx0" brushRef="#br0" timeOffset="9">13096 13996 208 0,'-6'16'79'0,"6"-5"-42"0,0 13-26 0,0-8 21 16,0-3-8-16,0 0 0 15,0-5-11-15,0 0-3 16,3-3-6-16,0 1-3 0,3-14 2 16,0-8 0-1,0 0-4-15,3 0-1 16,-1-3-2-16,1 1 3 16,0 2-2-16,3 3 1 15,0 5 2-15,0 3 0 16,3 5 0-16,0 5 0 15,3 5 2-15,-3 6 1 16,-1 3 1-16,-2 2 2 0,0-2-3 16,0-4 0-16,-6 1-3 15,0-5-1-15,0-1-34 16,0-4-17-16,-3-6-33 16,3-6-45-1,0-7 41-15</inkml:trace>
  <inkml:trace contextRef="#ctx0" brushRef="#br0" timeOffset="10">13390 13745 264 0,'-6'-3'101'0,"6"9"-54"0,3-4-53 0,-3 4 17 16,0 4 8-16,0 11 8 15,0 6-6-15,0 7-1 16,0 6-12-16,0 8-5 0,0-1-2 15,3-2 1-15,0-5 1 16,0-6-10-16,3-7-5 16,-3-3-32-16,0-9-13 15,3-7-68 1</inkml:trace>
  <inkml:trace contextRef="#ctx0" brushRef="#br0" timeOffset="11">13242 13922 292 0,'-18'-5'110'0,"21"5"-60"0,15 0-52 15,-4 0 22-15,4 0 3 16,9 0 8-16,0 0-14 16,15-3-7-16,-1 1-6 15,1-1-28-15,-3 1-11 0,-4 2-110 16</inkml:trace>
  <inkml:trace contextRef="#ctx0" brushRef="#br1" timeOffset="12">7348 11509 160 0,'0'-2'60'0,"0"-1"-32"0,0 3-22 15,0 0 15-15,-3-3-5 16,0 3 3-16,0-2-1 15,0-1-2-15,0 3-8 16,-3 0-1-16,-3-2 3 0,0 2-4 16,-3 0-1-16,-2-3 0 0,-4 3-1 15,-3 0-5 1,0 3 1-16,0 2 0 0,-3 0 0 16,1 0 0-16,-1 1 2 15,0 2-3 1,3 0 0-16,0 2 1 0,0 1 0 15,1-1 0-15,2 1 0 16,-3 2-3-16,6 3 2 16,3 5 3-16,3 3 3 15,0 5-4-15,0 0-1 16,3 6 2-16,0 2 1 16,3 0-1-16,0 0 1 15,0-6-4-15,0-1-2 16,1 1 10-16,-4-7 5 0,0-3-5 15,0-2-2-15,0-3-1 16,0 0 2-16,0-3 1 16,-3 0 3-16,-3-2-3 15,-3 2-2-15,0 0 0 16,-3 0-1-16,0 1-2 16,-2-1-2-16,2-3 3 15,3 4 0-15,0-4-1 16,-3 1 1-16,0-1 0 15,3-2 1-15,-2 0-2 16,2 0 1-16,0-3-2 16,-3 1-1-16,3-1 1 15,-3 0 1-15,0-2-1 0,0 0-1 16,1-1-2-16,-1 1 1 16,0 0 1-16,-3-1 0 15,-3 1 2-15,-3-1 1 16,1 1-4-16,-1 0-1 15,0-3 1-15,3 2 2 16,-3 4 0-16,4-4-1 16,-1 1-2-16,-3-3 1 15,0 3 1-15,0-3 2 16,1 0-1-16,-1-3-1 16,3 6-2-16,-3-3 1 15,-2 2 3-15,-4 1 1 16,0 0-4-16,0-1-1 15,1 1 3-15,2-3 1 0,-3 2 0 16,0-2-2-16,1 3-2 16,2-3-1-16,-3 0 2 15,3 0 2-15,4 0-2 16,-1 0 0-16,0 0 1 16,-3-3 0-16,0-2 0 15,1 3 2-15,-1-1-1 16,3 0-1-16,-3 1 1 15,7 2-1-15,-1 0 0 16,-6 0 0-16,3 2 0 16,0-2 0-16,1 0-3 0,2 0 2 15,0 0 3 1,0-2 1-16,0-1-4 0,3 0-1 16,-2 3 1-1,-1 0 2-15,-6 0 0 0,0 0 2 16,1-2-4-16,-1 2 0 15,0 0 1-15,6 0 0 16,0 0 0-16,-5 2 0 16,2 1 0-16,-3 0 0 15,0-3 0-15,1 2 0 16,2 1 2-16,3-3 1 16,-3 3-6-16,-6-6 0 0,1 6 1 15,-4-1 3 1,-3 1 2-16,7 7 1 0,-1-4-2 15,3-1-2-15,0 0-2 16,0 3-1-16,1-2 2 16,-1-1 0-16,3 0 1 15,0 0 0-15,7 1 0 16,-1-1 2-16,-3-2-3 16,0-1 0-16,0 1 1 15,-3 2 2-15,1-2-1 16,-1 2 2-16,3-2-2 15,3 2-1-15,0-2 1 16,4-1-1-16,2 1 0 16,0 0 0-16,-3 2-3 15,3-2 2-15,-3-3 1 16,0 0 2-16,0 0-1 16,-5 2 2-16,2 1-4 0,0-3 0 15,3 3-1-15,0-3 0 16,0 0 4-16,1 0 1 15,-4 2-4-15,0-2-1 16,0 0 1-16,-3 0 0 16,3 3 3-16,4-3 1 15,-7 0-4-15,6 0 1 16,0 0 0-16,0 2 2 16,3-2-3-16,-3 3 0 15,1 0-1-15,-1-1 0 16,-3 4 4-16,0-4 1 15,0 4-4-15,3-6 1 0,0 0 0 16,-2 0 0-16,2 2 0 16,3-2 0-16,0 0 0 15,-3 8 0-15,-3-2 0 16,-3-1 2-16,1 0-1 16,-1 0-1-16,0 1 1 15,3-1-1-15,0 0 0 16,1 1 0-16,2-1-3 15,0 0 2-15,3 0 1 16,-3 1 0-16,0 4-3 16,-3 4 2-16,1 1 1 15,-1 4 0-15,0-1 0 0,3 4 0 16,0-1-3 0,3 0 2-16,-6 3 3 15,7 2 1-15,-1 3-1 0,3 0-2 16,-3 1-2-16,0 1-1 15,0-2-1-15,0 1 3 16,0 1 0-16,3 6 3 16,1 6-1-16,-1-1-1 15,0-2 1-15,0-1-1 16,6 1-3-16,-6 0 0 16,3 2 4-16,3-5 1 15,0-5 0-15,0 2-2 16,3 6-2-16,0 5 1 15,0 0-1-15,3 5 0 0,0 0 2 16,0-2 0-16,0-3-3 16,0 0 2-16,0-8 3 15,0 3 1-15,0 2-1 16,0 3-2-16,0 0 1 16,0-3-1-16,0 3 0 15,0 0 2-15,3-2-3 16,0 4 0-16,0-10 1 15,0 3 0-15,0 2 2 16,0 3 3-16,0 0-4 16,3-2-3-16,-3 2 3 15,3 0 1-15,0-3-3 16,0-5 1-16,0 8 2 16,0-8 1-16,0 0-4 15,0 3 1-15,0 2 0 0,-6 0 2 16,3-2-1-16,0 5-1 15,-3-3 1-15,3-2 1 16,-3-3-1-16,0 0-1 16,0 0 1-16,0-5-1 15,0 0 0-15,0 2 0 16,0 3 0-16,0 0 0 16,0-2 2-16,0 4 1 15,0-2-1-15,0 0-2 16,0-2 1-16,0-4-1 15,-3 1 0-15,0 5 0 16,0-5 0-16,3 0 2 0,-6 2-6 16,3 1 1-1,0-1 3-15,0-5 4 0,0 5-1 16,0 1-2-16,0-6 0 16,0 5-1-16,0-5 0 15,3-2 0-15,-6 2 0 16,3-3 0-16,0-2-3 15,-3 3 2-15,3-6 3 16,3 3 1-16,-9-3-1 16,6 3 1-16,0-3-4 15,0 5 0-15,0-4 1 16,0-1 2-16,0 2-1 16,0 7 2-16,-3-4-2 0,3-5-1 15,0 3-2 1,0 0-1-16,0-3 2 0,0 0 2 15,3 0-2-15,-6 11 0 16,3-5 1-16,1-4 0 16,-1 4 2-16,3-1 1 15,0 1-1-15,0-1-2 16,-3 1-2-16,3 2 1 16,-3 5 1-16,0-5 2 15,0 3-1-15,0 0-1 16,3-6 1-16,0 1-1 15,0 4 0-15,3 1 0 0,0-5 0 16,-3-1 0-16,0 1 0 16,3-1 0-16,0 0 0 15,0 1 0-15,0-6 0 16,-1-2 2-16,1-6-1 16,3 11-1-16,-6-3-2 15,3 3 1-15,0-3 1 16,3 0 0-16,3-3 0 15,-6 4 2-15,3-4-1 16,0 6-1-16,3-3 1 16,0 6-1-16,3-9 0 15,3 1 0-15,0-3 0 16,0 2 0-16,-1-5-3 0,1 6 2 16,12-3 1-1,-3-3 2-15,-3 0-1 0,3 0-1 16,-4-2 1-16,4 2-1 15,-3-5 0-15,6 3 2 16,3-3-3-16,-1 0 0 16,1-3 1-16,0 3 2 15,3-3-1-15,-7-5 2 16,1 0-2-16,-3 0 2 16,-3-3-2-16,3 1-1 15,-3-6 1-15,-1 8-1 16,1-5 0-16,-6-3 2 15,0 2-1-15,0-2 2 0,0 0-2 16,-3-2 2-16,0-3-2 16,-1-1-1-16,1 6 1 15,-3-5-1-15,3 3 0 16,-3-4 0-16,0 7 0 16,6-12 0-16,-3 6-3 15,-3-3 2-15,3-3 3 16,0 1 1-16,-3 5-4 15,-1-6 1-15,1 6 0 16,0 5 0-16,-3-3 0 16,0 3 0-16,0 3 0 15,0-3 0-15,0 3-3 16,0-3 2-16,0 5-4 16,0-7 1-16,0 4 6 15,3-2 4-15,-3-5-10 16,0 3-2-16,0 2 9 0,0-5 5 15,0-1-3-15,0 9-3 16,-1-3-8-16,1 5-1 16,0-2 7-16,-3 0 5 15,3 0-7-15,0 5-3 16,0-8 7-16,0 2 3 16,0 4-2-16,0-4-2 15,0 1 0-15,3 0-1 16,3-3 0-16,-3 8 0 15,0-5 0-15,6 2 0 16,-6-2-5-16,2 5 1 16,1-3 6-16,0 0 4 0,3 1-8 15,-3-4 0 1,0 6 0-16,0-2 3 0,0-4 0 16,0 1 2-16,0 3-2 15,8-4-1-15,-5 1 1 16,3 0-1-16,-3-3 0 15,-3 8 0-15,0-6 0 16,0 4 0-16,0-1 0 16,0 0 2-16,2-2-1 15,1 5-1-15,0-2-2 16,0-1 1-16,0 0 1 16,-3-2 2-16,0 5-1 15,0 0 2-15,0 0-4 16,-3 0 0-16,2 0 1 15,1-3 0-15,0 1 0 0,3 2 0 16,-3 0 2-16,0 0 1 16,0-3-4-16,0 3 1 15,-3 0-2 1,0 0 0-16,0 0 2 0,-1 0 2 16,-2-5-1-16,3 5-1 15,-3 0 1-15,0 0-1 16,0 0 0-16,0 0 0 15,0 0-3-15,0 0 2 16,0-3 1-16,0 0 2 16,0 3-1-16,0 0-1 15,0-2 1-15,6 2-1 16,-3 0 0 0,6 0 0-1,-4 0 0-15,1 0 0 16,0 0 0-16,-3 0 0 15,0 0 2-15,0 0 1 16,0 0 1-16,0 0-7 16,0 0-2-16,0 0 4 15,3 0 2-15,-3 0 1 16,3 0-2-16,-1 0 3 16,1 0 0-16,0 0-6 15,0 0 0-15,0 0 1 16,0 0 1-16,0 0 3 15,3 0 1-15,-3 0-1 16,6 0 1-16,-4 0-4 0,4 0 0 16,-3 0 1-16,0 0 0 15,3 0-3-15,0 0 0 16,-3 0 2-16,0 0 0 16,-1-6 1-16,7 6 0 15,0 0-3-15,0 0 2 16,-3 0 1-16,0 0 2 15,2-2 1-15,1 2 1 16,3 0-5-16,0 0 1 0,0-3 0 16,-3 3 0-1,5-2 0-15,4-4 2 0,-3 6-3 16,0 0-2-16,-1 0 2 16,1-5 0-16,0 5 1 15,3 0 2-15,-3 0-1 16,-1 0-1-16,1 0-2 15,3 0 1-15,3 0 3 16,-1 0 1-16,4 0-1 16,6 0-2-16,-3 0-2 15,-4 3-1-15,4-3 4 16,-6 0 1-16,8 2-3 16,-2 4 1-16,-3-6 0 15,2 0 0-15,4 0 0 16,-3 2 0-16,0-2 2 15,5 3 1-15,-2-1-4 0,-3 4-1 16,-1-1-2-16,1-2 0 16,3 5 5-16,-4-6 1 15,1 1-3-15,6-3 1 16,-4 5 2-16,4-2 1 16,3 0-1-1,-4-1-2-15,-2-2-2 0,-3 8 1 16,-1-5-1-16,1-1 0 15,0 4 2-15,-1-1 0 16,1-2 0-16,0 2 0 16,-3 3 0-16,8-3 0 15,-5 0 0-15,0 1 2 0,2-4-3 16,-5 4 0-16,6-4 1 16,-4 1 0-16,-2 0 0 15,3-3 0-15,-1 5 0 16,-2-2 2-16,3 2-3 15,3 0 0-15,-1 0-1 16,-2-2 0-16,0 5 0 16,2-5 0-16,1-3 2 15,-3 0 0-15,-1 2 0 16,1-2 2-16,3 0-3 16,-1 0 0-16,7 0 1 15,-6 0 0-15,2 0 0 16,-5 6 0-16,3-6 0 15,-1 0 0-15,-2 0 0 0,0 0 0 16,2 0 0-16,-2 0 0 16,3 0-3-16,2 0 2 15,-2 0 1-15,-3 0 2 16,-4 0-3-16,-2 0 0 16,0 0 1-16,3 0 2 15,-7 0-1-15,1 0-1 16,0 0-2-16,0 0-1 15,0 0 4-15,2 0 1 16,1 0 0-16,6 0-2 16,-4 0-2-16,1 0-1 15,-3 0 4-15,0 0 1 0,2 0-3 16,1 0-1-16,0 0-2 16,-1 0 3-16,1 0 0 15,0 0 1-15,0 0 0 16,5 5 0-16,-2-5 0 15,0 0 0-15,-4-5-3 16,1 5 2-16,3-6 1 16,3 6 0-16,-4-2 0 15,4-1 2-15,-3 0-3 16,-4-2 0-16,4 5-1 16,6-3 0-16,-4 1 4 15,-5-1 3-15,-3-2-4 16,0 5-3-16,-4-3 1 15,7 1 0-15,-3-1 1 0,2-2 2 16,1 5-3-16,-3 0 0 16,0 0 1-16,-4 0 0 15,4 0 0-15,3 8 0 16,-3-6-3-16,-4 1 2 16,1 2 3-16,0-2 1 15,-6-1-4-15,6-2 1 16,2-2 0-16,-5 2 0 15,0 0-3-15,0 0 0 16,-1-3 6-16,1-2 5 16,0 5-9-16,0-3-3 15,3 3 2-15,2 0 2 0,-2-2 1 16,0-1-1-16,-3-2 1 16,-1 5-1-16,-2-6 0 15,6-2 0-15,-6 3 0 16,6-3 2-16,-4-5-1 15,-2 5-1-15,0-3 1 16,0-2-1-16,0 0 0 16,-4-3 0-16,1 0 2 15,0-5 1-15,0 3-4 16,3 2 1-16,0 0 0 16,-4 0 0-16,1-3 2 15,-6 3 3-15,3-2-2 16,-3 2 0-16,0-10 1 15,0-1 0-15,-3 1 0 16,2-1 0-16,-2 1-2 0,0-1-2 16,-3 6 1-16,9-3-1 15,3 8 0-15,-6-2 0 16,0-6 0-16,-3-5 2 16,-1 5-1-16,-2-2-1 15,0 7 3-15,0-2 0 16,-3 0-1-16,3-3-2 15,-3-10 1-15,0 2 1 16,0 6-3-16,0-1 0 16,0 1 1-16,3-1 0 15,-3 3 0-15,0 1 2 16,0 1 1-16,0 4 1 16,0-6-5-16,0-5-1 15,-1 0 3-15,1 2 3 0,0 1-1 16,0-1-2-16,0-7-3 15,0 0 1-15,0 2 1 16,0 3 2-16,-3 2-1 16,0 1-1-16,0-1 3 15,0 4 2-15,0 1-2 16,0 1 0-16,-3 3-3 16,9-6-1-16,-9-8 1 15,0 11 0-15,0-8 0 16,6 2 0-16,0 1-3 15,-3-8 2-15,0 2 1 16,0 0 2-16,0 3-1 0,-3 3-1 16,0 2 1-1,-3-3 1-15,6 6-1 16,-3 0 2-16,3 0-4 0,-3 0 0 16,0-6 1-16,0 6 0 15,0 0 0-15,0-3 2 16,9 0-1-16,-9-2-1 15,0-6 1-15,0-5-1 16,6 5-5-16,-9 3 1 16,9 0 4-16,-9 0 2 15,0 2 0-15,0 1 1 16,3 2-2-16,0 3-1 16,-3-3-2-16,3-2-1 0,6-1 2 15,-9 3 2-15,9 1 0 16,-9 1-1-16,0-1 1 15,3 1-1-15,0-7 0 16,0-5 0-16,0 5 0 16,0 0 0-16,-3 2 2 15,3 1 1-15,9 2-4 16,-12 0-1-16,12-2 1 16,-6 2 2-16,2 3-2 15,-2-3 0-15,3 3 1 16,-3 0 0-16,0-1 0 15,-3 1 0-15,3 0 0 16,-3 0 0-16,0 2 0 0,0-4 0 16,3-1 0-16,-3 0 2 15,3 3-3-15,0 0 0 16,0 0 1-16,0-1 0 16,0 1 0-16,0 0 2 15,0 0-3-15,0 0 0 16,0 0 1-16,-3-3 0 15,6 0 0-15,-6 3 2 16,3 0-3-16,-3 2 0 16,3-2 1-16,-3 2 2 15,3 1-1-15,-3-9-1 16,0-2 1-16,0 3-1 0,0 2-3 16,0 0 2-1,0 0 1-15,3-2 2 16,0-1-1-16,-3 1-1 0,3 2 1 15,0 0-1-15,0-2 0 16,-3 2 0-16,0 0-3 16,0-2 2-16,0 2 1 15,0 0 2-15,-3-2-3 16,0-6 0-16,3 3-1 16,-3-6 0-16,3 4 4 15,-3-1 1-15,3 0-1 16,0 0-2-16,-3 3-2 15,3-5 1-15,0 2 1 16,-3 0 2-16,3 3-1 16,-3 0-1-16,0-5-2 0,0-3 1 15,3 2-1-15,-3 1 0 16,3 2 2-16,-3 1 0 16,3-1-3-16,-3 3 0 15,0-3 4 1,0 0 1-16,3 0 0 0,-3 1-2 15,0 2 1-15,0-6-1 16,3 1-3-16,0-3 0 16,-3-3 2-16,0 0 0 15,3 3-2-15,-3 3 2 16,3 2-4-16,-9 3-1 16,3-5 3-16,1 2 3 0,-1 0-1 15,-3 0 0-15,0-7-1 16,0-1 0-16,0 6 2 15,0-1 0-15,-3 1 0 16,0 5 2-16,0 2-3 16,0 1 0-16,-3 5-1 15,1 2 0-15,-4 1 2 16,0 2 0-16,0 0-5 16,-6 3 1-16,-3-6 2 15,-2 3 1-15,-1 0-2 16,-3 6 2-16,0-1-1 15,-2 1 0-15,-1 2 2 16,-6 0 2-16,-2 2-3 16,-4 1-2-16,-6 3 2 15,7 2 0-15,-4 0 1 0,-2 0 0 16,-1-3 0-16,0 3 0 16,-5 3-7-16,2-1-3 15,-2 1 12-15,-1 2 5 16,1-2-5-16,-4-3 0 15,4 0-2-15,-7 0 2 16,7 0-3-16,2 2 0 16,1-2 1-16,2 0 2 15,0-2-1-15,-2-1-1 16,2 0 1-16,1 1-1 16,-1-1-3-16,1 3 2 15,-7 0 1-15,9 0 0 16,1 0 0-16,-4 0 2 15,4-2-1-15,2-1-1 0,-3 0 1 16,1 3-1-16,2-2-3 16,1-1 2-16,-4 0 1 15,0 1 2-15,1-1-3 16,-1 0 0-16,1 1 1 16,-1-1 2-16,0 3-1 15,1 0-1-15,-4 0 1 16,-2 0-1-16,5 0 0 15,3 0 2-15,-5-3-3 16,2 1 0-16,1-1 1 16,-4 1 0-16,3 2 0 15,-2 0 0-15,5 0-3 0,-2-3 2 16,-1 0 1 0,-3 1 2-16,1 2-3 0,-4 0-2 15,-2 2 2-15,-1 1 0 16,7 0 3-16,2-3 1 15,0 0-15-15,4 0-4 16,8 0-34-16,3 0-15 16,4-3-72-1</inkml:trace>
  <inkml:trace contextRef="#ctx0" brushRef="#br1" timeOffset="13">5636 11782 168 0,'-5'5'63'0,"5"-2"-34"16,3 2-19-16,-3-5 20 0,0 0 13 15,0 0 8-15,0 0-10 16,0 0-2-16,-3 0-22 16,0-3 3-16,3 1 1 0,-3-3-7 15,3-3-1-15,0-3-12 16,0-2-3-16,3-3 7 16,3 0 6-16,2-2-7 15,4-9-5-15,6-2 1 0,3-3-1 16,3 0-2-16,6-13 2 15,5 3-1-15,4 2-2 16,9 3 3-16,8 0 2 16,7 6-2-16,-1 2-2 15,7 5 2-15,-4 5 0 16,10 9 1-16,-7 7 2 16,-5 8-1-16,-1 6-1 15,-11 2 7-15,-7 3 3 16,-5 5-1-16,-3 3 2 15,-7-3-4-15,-5 3 1 16,-6-8-3-16,-3-3 2 16,-3-2-2-16,-3-3 2 15,-3-3-2-15,0-3 0 16,-3 4-6-16,-3-6-1 0,0 0-24 16,0 0-10-16,3-3-17 15,0 0-4-15,3-7-25 16,3-11-10-16,0 0-15 15</inkml:trace>
  <inkml:trace contextRef="#ctx0" brushRef="#br1" timeOffset="14">6809 11213 244 0,'-12'-5'90'0,"9"5"-48"0,0 0-45 0,3 0 19 15,0 5-6-15,0 3 2 16,0 3 9-16,0 7 6 15,3 6-14 1,3 5-3-16,0 8 1 0,3-3-3 0,0 1 1 16,0-6-5-16,0-3-3 15,-3-4 2-15,-3-4 2 16,-3 1 4-16,-6-4 2 16,-6-1-1-16,-9-4-1 15,-3-2-1-15,1 0 0 16,-7-3-7-16,3 1 0 15,0-4-10-15,6 1-2 16,7 0-51-16,5-9-119 16</inkml:trace>
  <inkml:trace contextRef="#ctx0" brushRef="#br1" timeOffset="15">5895 10774 160 0,'0'-11'60'0,"0"11"-32"0,3 0-22 0,-3 0 15 16,3 6 0-16,0 4 4 16,0 11 2-16,0 11 1 15,3 13-15-15,0 3-6 0,0-3-2 16,0 2-1-16,0-7 2 15,0-6-3-15,-3-5 0 16,0-5 1-16,0-3 2 16,0-5-12-16,0-2-5 15,3-9-68 1,-3-3-30-16</inkml:trace>
  <inkml:trace contextRef="#ctx0" brushRef="#br1" timeOffset="16">5842 11023 208 0,'-12'-11'79'0,"15"11"-42"0,-3 0-32 15,0 0 19-15,3 0-2 16,3 0 4-16,3-3-8 16,6-5 0-16,3 0-11 15,2 8-4-15,4-5-2 0,3 5 1 16,3-5 1-16,0 0-23 15,-4 2-9-15,1 0-48 16,3-2-62-16,-6 0 32 16</inkml:trace>
  <inkml:trace contextRef="#ctx0" brushRef="#br1" timeOffset="17">6134 11007 140 0,'0'2'52'0,"3"4"-28"0,-6 9-11 0,6-7 17 15,-3 6 0-15,3-1 2 16,0 3-9-16,-1 2-1 0,1-2-13 16,0 0-3-16,-3-3-2 15,0-2 0-15,0-3 0 0,0-3 13 16,0-5 8-16,0 0-1 15,0 0 0-15,0-8-13 16,0-2-7-16,0-4 0 16,3-2 1-16,0-2-2 15,3-1 0-15,3 6-3 16,3 0-1-16,-3 2-1 16,3-5-2-16,3 11 3 15,-3 0 2-15,0 2-13 16,3 3-7-16,-1 0-10 15,1 0-5-15,0 0-17 0,-3 0-5 16,0 0-43 0</inkml:trace>
  <inkml:trace contextRef="#ctx0" brushRef="#br1" timeOffset="18">6398 10959 172 0,'-5'0'66'0,"5"3"-36"0,0-1-29 0,0 6 16 16,0 0 0-16,0 0 2 15,0 3-6-15,3 2 0 16,-1 3-8-16,1-3 1 0,0 0 4 0,6 3-4 16,0 0-1-16,3-3 2 15,0 1 2-15,0-1-4 16,0-5-1-16,0-3 2 16,-3 0 3-1,3-10 9-15,3 0-8 16,-4-6-2-16,1-5-3 15,-3 0-1-15,0 0-5 16,-3-2 1-16,-3-3 0 16,0 2 2-16,0 1 1 15,0 5 1-15,-3 2 4 16,0 3-2 0,0 5 2-16,3 9-3 15,0 2 0-15,3 7 3 16,-3 1 3-16,3 0-4 0,0 3-2 15,3-3-2-15,0-1-3 16,3 1 1-16,-3-8 1 16,-1 0-10-16,1-2-2 15,0-6-37-15,0 0-16 16,0-3-67 0</inkml:trace>
  <inkml:trace contextRef="#ctx0" brushRef="#br1" timeOffset="19">6735 10930 220 0,'-9'18'82'16,"6"-28"-44"-16,3 18-36 0,3-6 17 0,0 4 3 15,3 4 4-15,0-2-6 16,3 0-1-16,3-2-11 15,3-1-3-15,2-3 1 16,1-7-3-16,0 0 0 0,6-3-1 16,-6 0-2-16,-3 0 3 15,-3-3 0-15,-4 1 1 16,-8-3 0-16,-5 5-2 16,-1 0 1-16,-3 2-4 15,-3 4 0-15,-6 2 1 16,-3 2 0-16,0 4-3 0,3 4 2 15,0 14-1 1,4-5-2-16,2-1 3 0,3 1 2 16,3-6 0-16,9 8 6 15,6 3 3 1,6-3 1-16,2-2 3 16,4-1-5-16,9-7-1 15,3-1-4-15,0-2-3 16,-1-2-3-16,1-6-1 15,0-8-45-15,2-3-20 16,-2-2-67-16</inkml:trace>
  <inkml:trace contextRef="#ctx0" brushRef="#br2" timeOffset="20">8705 12398 152 0,'-15'-8'57'0,"12"8"-30"15,-8-2-29-15,5 2 11 0,-6-3 3 16,-9 1 2-16,-3-1 4 16,-12 0 3-16,-2 3-11 15,2 0 3-15,-3 6 3 0,1-1-6 16,2 3-3-16,3 2-4 16,3 11 0-16,4 1-4 15,-1 1 0-15,6 12 3 16,3 5 1-16,6 10 3 15,6 3 1-15,3-3-1 16,0 3 1-16,3-5-6 0,0-6-1 16,-3 0 6-16,0-2 4 15,-3 0 1-15,-6-3 1 16,0-3-2-16,-2-2 1 16,-4 2-4-16,-3-5-2 15,0-2-2-15,-6-3-3 16,1-6 3-16,-4 1 0 15,0 2-1-15,0-8-2 16,0-2 3-16,4-3 2 16,-4-1-2-16,0 1-2 15,-3 0 0-15,-2 0-1 16,2 0 2-16,0-3 1 16,3 3-1-16,-2 0-2 0,2-2 1 15,0-1 1-15,0-2 1 16,1-1 1-16,-1-2-2 15,0 0 1-15,0 0-2 16,1-2 2-16,-4 2 0 16,-3 0 1-16,-3-3-2 15,4 0 1-15,-4 3-2 16,3-2-1-16,1 2-2 16,-4-3 1-16,3 3 1 15,0-3 2-15,1 1-3 16,-4-1 0-16,0 0 1 15,-2 1 0-15,-4-1 0 0,3 0 2 16,1 1-1-16,-1-1-1 16,0 1 1-16,4-1 1 15,-1-2-1-15,3 2 2 16,-3 0-4-16,1 1 0 16,-7-1 1-16,0 0 0 15,4 1-3-15,-1-1 2 16,0 0 1-16,4-2 2 15,-4 3-1-15,3-1-1 16,4 0 1-16,-1 1-1 16,-3-1 0-16,-2-2 2 15,-1 2-1-15,3 0-1 16,4 1 3-16,-1-4 0 0,-3 4-6 16,0-1 0-1,1 0 1-15,-10 1 1 0,6 2 1 16,1 0 0-16,-4 0 0 15,-3 0 2-15,4 2-1 16,-1 1 2-16,9-3-4 16,1 0-2-16,-1 0 2 15,0 0 2-15,-2 0-2 16,2 0 0-16,3 3 1 16,0-1 0-16,-5 4-3 15,-7-1 2-15,0 3 1 16,4-3 2-16,2 1-1 15,3-1-1-15,4-3 1 16,-1 4-1-16,3-1 0 16,-3-2 0-16,4-1 2 15,2 1 3-15,0 2-4 0,0-2-3 16,-6 2-2-16,1 0 3 16,-1 1 0-16,0-1 3 15,3 0-3-15,4 1-2 16,2-1 2-16,3 3 2 15,-3 0 0-15,0 0 2 16,1 0-4-16,-4 0 0 16,0 0 1-16,0 2 0 15,3 1 0-15,4-1 2 16,-1 4-3-16,0-1-2 16,0 0 2-16,0 0 0 0,0 3 1 15,-2 0 0-15,-1 3 0 16,0-1 2-16,3-2-1 15,0 0-1-15,3 10-2 16,1-5 1-16,2 1 3 16,0-1 1-16,3 3-4 15,0-3 1-15,-3 0 0 16,3 0 0-16,0-2-3 16,3-1 2-16,0 1 1 15,-2-1 2-15,5 1-3 16,-3 2 0-16,0 0-1 15,3 3 0-15,0 0 2 16,3-1 0-16,-3 1 0 0,0 3 0 16,0 2 0-1,0 0 0-15,0 3 0 0,0-1 0 16,3 1 0-16,0-5 2 16,0-6-3-16,3-3 0 15,0 1 1-15,0 2 0 16,0 0 0-16,0 3 2 15,3 2-1-15,0 6-1 16,0 0-2-16,0-3 1 16,0 3 1-16,3 0 0 15,0-6 0-15,3 3 2 16,0 0-1-16,3 3-1 16,-3-11-2-16,3 0 1 15,2 0 1-15,-2 1 2 16,3-4-1-16,0 3-1 0,3 0 1 15,3 1-1-15,3-1 2 16,5-3 1-16,7 1-4 16,-3-3 1-16,0-3-2 15,-1-2 0-15,4-4 4 16,0-1 1-16,0-4-1 16,-4-2 1-16,1-5-2 15,0-5-1-15,-1-4 1 16,1-2 1-16,0-2-1 15,0-1-1-15,-4 1 3 16,-5-1 0-16,0-4-4 0,-6-1 1 16,0 0 0-1,-3-3 0-15,-3-2 0 0,0-2 2 16,-1-6-1-16,1 2-1 16,6-2 1-16,-3-3-1 15,3 3 0-15,0 0 0 16,0 8 2-16,2 0 1 15,4 3-1-15,-3-3-2 16,3 2-4-16,6-2 0 16,2 5 2-16,7-2 1 15,0 2 1-15,-3 0 0 16,2 8 0-16,4 0 2 0,3 6-3 16,-1-3 0-16,1 2 1 15,5 3 0 1,7 0 0-16,0 3 0 0,-4 2 0 15,7 1 2-15,-7 2-1 16,1-3 2-16,-1 0-4 16,4 3 0-16,3 0-1 15,-4 0 0-15,-8 0 4 16,-1 3 3-16,-2 0-2 16,0-1-2-16,2 1 2 15,-5-3 0-15,0 0-1 16,5 2-2-16,7-2 3 15,-4 0 0-15,-2 3-4 16,-3 2-1-16,2 1 3 16,1-1 1-16,0 0-3 15,-4 1 1-15,7-1 2 0,5 0 3 16,4 3-2-16,-4-3-2 16,1 1 0-16,3-6 1 15,-1 2-1-15,7-7 2 16,-1 8-2-16,0-9-1 15,-5 4 1-15,0-1-1 16,2 3 0-16,1-3 0 16,-1 3 2-16,4-2 1 15,2 2-1-15,-5 2-2 16,2 1 1-16,0 0 1 16,-2-6-3-16,-3 0 0 0,2 1 1 15,1-4 2 1,-4 6-1-16,-2-2 2 0,-1 2-4 15,1 0 0-15,-1 0 1 16,4-5 0-16,5 2 0 16,1 6 0-16,-4-1 0 15,1 3 0-15,-1 1 0 16,4-1 0-16,-1-5-3 16,4 0 2-16,-4 8 1 15,-5-3 2-15,-4 1-1 16,1-9-1-16,-4 3 1 15,4 0 1-15,0 0-1 16,5-5-1-16,-2 7 1 16,-7 1-1-16,1 0-3 15,-1-3 2-15,-2 0 1 16,0 0 2-16,-4 5-1 0,1-2 2 16,2 2-4-16,4-3 0 15,-6 1 1-15,-1-3 2 16,1 5-3-16,-1-5-2 15,-2 6 4-15,6-6 3 16,-7 0-3-16,1 0-1 16,0 0-2-16,-1-3 0 15,1 3 2-15,-9-3 2 16,2 1-1-16,-2-4 2 16,0 4-4-16,0-3-2 15,-7-1 4-15,7-4 3 16,-3-4-1-16,-3 1-2 0,-1-3 2 15,-2-2 0-15,-3-3-4 16,0-3 1-16,-6-3 0 16,-1 1 0-16,-2-3 2 15,-3 0 1-15,0 0-1 16,0-1-2-16,0 1-2 16,0 0 1-16,3-13 3 15,-3 2 1-15,-3 1-4 16,-1 2 1-16,1-1 0 15,0 4 2-15,-3 2-3 16,0 3 0-16,-3 0 1 16,0 3 0-16,0-1 0 15,0 1 0-15,-3 2 0 0,0-5 0 16,0-3-3 0,0 0 2-16,0-2 3 0,0 0 1 15,0 2-4-15,-3 0-1 16,0 0 1-16,3 6 2 15,-3 2-2-15,0 3 0 16,0 0 1-16,0-3 0 16,-3 0 0-16,0 3 2 15,0 0-3-15,-2 0 0 16,-1-1 1-16,0 1 0 16,-3-8 2-16,-6 5 1 15,3-2-4-15,-3 2 1 0,-3 0-2 16,0 0 0-1,1 1 2-15,-4-1 2 0,-3 3-3 16,6 2 0-16,-3 3 1 16,1 0 2-16,-4 3-3 15,-3 0 0-15,3 2-1 16,0-2-2-16,-2-3 7 16,-7 3 3-16,-6 0-6 15,1 0-1-15,2 2 0 16,-3 0 0-16,1 3 1 15,-4 0 0-15,0 1-3 16,1-1 2-16,-13 0 1 16,-8 2 0-16,2 4 0 15,-2 2 2-15,-7 0-3 16,4 0 0-16,-16 5 1 16,-2 0 2-16,0 3-3 0,-4 0-2 15,16-3 4-15,-3 3 3 16,-4 3-3-16,4 0-1 15,2-3-2 1,4-1-2-16,3 1-4 0,8 0 0 16,-2 0-20-16,2 3-9 15,15-1-47-15,13 6-21 16,11 0-22 0</inkml:trace>
  <inkml:trace contextRef="#ctx0" brushRef="#br2" timeOffset="21">7181 12605 144 0,'-6'5'55'0,"6"-2"-30"0,-3 2-7 16,3-5 20-16,0 3 7 15,0-3 6-15,0 0-11 16,0 0-2-16,0 0-21 16,0-3 1-16,-3 0 0 0,0-2-4 15,3 0 2-15,0-3-7 16,0 0-1-16,3-3-4 16,3 1-1-16,3-11-3 15,3-1-1-15,6-1 3 16,3-4 3-16,6 1-4 15,5-6-3-15,7 0-2 0,3 3 3 16,8 0-5-16,4 2 0 16,0 9 3-16,-1 5 1 15,4 10-1-15,-4 3 2 16,1 11 3 0,-4 2 1-16,-5 8 1 0,-3-2 2 15,-9-1-3-15,-7 1-2 16,-2-3 8-16,-3-3 6 15,-6-3-7-15,-3 1-2 16,0-3-4-16,-3 0-2 16,-3-3 3-16,-1 0 0 15,-5-5 1-15,0 0 0 0,0 0-13 16,0 0-7-16,3-2-18 16,-3-4-8-1,0-2-18-15,0 1-5 16,3-1-7-16,-3-3-3 0,3 0-9 15</inkml:trace>
  <inkml:trace contextRef="#ctx0" brushRef="#br2" timeOffset="22">8068 12256 192 0,'-3'-19'71'0,"3"16"-38"0,-3 3-19 16,3 0 22-16,0 0-11 16,0 0-3-16,0 0-17 15,0 6-5 1,6 15 5-16,3 3 4 0,0 2-7 0,3 1 0 15,0-1 2 1,0 0 2-16,-3 1 2 0,0-6 0 16,-3-2 7-16,-6-4 2 15,-6 1 0-15,-6-2 0 16,-3-4-7-16,0 1-2 16,-6-3 0-16,-3-3 0 15,4 0-4-15,-1-2-1 16,3 0-3-16,3-3-1 15,3 0-32-15,3 0-15 16,9 0-93 0</inkml:trace>
  <inkml:trace contextRef="#ctx0" brushRef="#br2" timeOffset="23">7818 11798 156 0,'0'2'57'0,"3"1"-30"0,0 8-18 0,-3 5 16 15,0 7 1-15,0 4 2 0,0 2-11 16,0 3-3-16,0-1-8 16,0-1-2-16,0-1 0 0,3 0-2 15,0 0 1-15,-3-3 0 16,3-2 1-16,0-5-5 16,-3-4 1-16,0-4-18 15,0-3-52 1,-9-5-50-1,0-1 19-15</inkml:trace>
  <inkml:trace contextRef="#ctx0" brushRef="#br2" timeOffset="24">7711 12076 168 0,'-9'-8'63'0,"6"0"-34"0,3 8-25 0,3-3 15 16,0 0 2-16,3 1 2 15,3-1-4-15,3-2-1 16,3 0-10-16,0-1-3 0,6 4-1 16,5-1-2-16,-2 0-2 15,3 1 3-15,-3-1 0 16,0 0-37-16,-1 3-16 16,-5 0-48-1</inkml:trace>
  <inkml:trace contextRef="#ctx0" brushRef="#br2" timeOffset="25">7970 12044 144 0,'0'13'55'0,"0"-5"-30"0,3 3-14 16,0-3 18-16,0-1-8 16,0 1-2-16,0 3-7 15,0 0 0-15,0-3-7 16,0-1-3-16,0-1 1 0,0-1-2 16,-3-5-1-16,0 0 16 15,0 0 6-15,0-3-8 16,-3-2-5-16,6 0-6 0,0-3-3 15,0-3 1 1,0 1 1-16,3 2-3 0,0-3 0 16,0 3 1-16,3-2 0 15,0-1-3-15,2 3 2 16,1 3 1-16,3 0 0 16,0 2-14-16,0 0-3 15,0 1-15-15,-3-1-8 16,0 3-51-1</inkml:trace>
  <inkml:trace contextRef="#ctx0" brushRef="#br2" timeOffset="26">8199 12025 160 0,'-3'14'60'0,"3"-9"-32"15,0 5-20-15,0-4 18 0,0 2-9 16,3 2-2-16,3 1-6 15,0-1-1-15,0 1-5 16,3 0-2-16,0-3 2 0,0-3 0 16,0-3 3-16,3-2-3 15,-3-2-2-15,3-3 0 16,-3-3-1-16,-1 0-5 16,-2-3-1-16,0 0 0 15,-3-2 2-15,0 0 2 0,0 0 1 16,0 2 1-16,-3 3 2 15,0 0-3-15,3 6 0 16,0-1-1 0,0 8-2-16,3 1 7 0,0-1 3 15,0 3-3-15,3 0 0 16,0 0-1-16,0 0 1 16,0 0-2-16,0 0 2 15,0-1-20-15,3-1-8 16,-1-1-64-1</inkml:trace>
  <inkml:trace contextRef="#ctx0" brushRef="#br2" timeOffset="27">8554 12002 184 0,'0'0'71'0,"5"2"-38"0,4 3-36 16,0-2 11-16,-3 2 5 15,3-5 6-15,0 6-6 16,0-6 0-16,3-3-7 16,0 0-4-16,0-2 1 0,-3 0 0 15,0-3 1-15,-3 0-2 16,0 0-2-16,-3 0 1 16,-3 0-1-16,-3 0-5 15,-3 3 1-15,-6 0-3 16,-3-1 0-16,-3 4 4 0,0 4 1 15,-3 4-1 1,0 2 2-16,4 2-1 16,2 6 0-16,0 0 2 0,3 0 0 15,3-3 6-15,3 3 4 16,3 0 1-16,6 0 1 16,6-1 0-16,6-1 2 15,9-4-7-15,2-2-2 16,4-2-3-16,0-4 1 15,3-2-42-15,-7-2-16 16,1 2-49 0</inkml:trace>
  <inkml:trace contextRef="#ctx0" brushRef="#br3" timeOffset="28">7544 14243 104 0,'12'-3'38'0,"-9"0"-20"0,-3 3-4 0,0 0 15 15,0 0 6-15,0 0 3 16,0 0-7-16,0 0-4 15,0-2-15-15,0-1 3 0,-6 0 3 16,0 1-4-16,-2-1 2 16,-1 0-3-16,-3-2 0 15,-3 2-5-15,-3-2 0 16,-3 2-1-16,-9-2 1 16,1 3-2-16,-1-1-1 15,-3 3-3-15,0-3-2 16,1 3 1-16,2 3 1 15,0 0 1-15,3 2 1 16,-3 3-2-16,7 0 1 0,-1 0-2 16,0 2-1-16,3 1 1 15,3-1-1-15,0 4 0 16,1 2 0-16,-1 5-3 16,3 8 2-16,0 3 1 15,3 2 0-15,3 6 0 16,0-3 0-16,3-3-3 15,0-2 2-15,-3-3 1 16,0 3 0-16,1-3 0 16,-1-5 2-16,0-3-1 15,0-3 2-15,0-2-2 16,-3 0 2-16,0-3 2 16,0 0 2-16,0 1-3 15,-3-4-3-15,0 1 0 0,1-1 1 16,-1-2-1-16,0 0-1 15,3 0 3 1,-3 0 2-16,-3-3 0 0,3 1 2 16,-3-4-2-16,1 1 2 15,-1 0-4-15,0-1 0 16,0-2 3 0,0 0 1-16,-3 0-3 0,0 0-3 15,1 0 0-15,-1 0 1 16,0 0-1-16,0 0-1 15,0-2 3-15,0-1 0 16,-2 3-4-16,-1-3 1 16,0 1 0-16,3 2 0 0,0 0 2 15,0 0 1-15,-2-3-1 16,2 3-2-16,-3-3 1 16,3 1-1-16,0-1 0 15,1 1 0-15,-1-1 0 16,-3 0 2-16,0 1-1 15,0-1 2-15,0 0-2 16,1 1-1-16,-4 2-2 16,0 0 1-16,0 0 1 15,0 0 2-15,1 0-1 16,2 0 2-16,0 0-4 16,-3 0-2-16,0 0 2 15,1 0 0-15,-1 0 1 16,-9 0 0-16,0 0 0 15,4 0 2-15,2 0-3 0,0 2 0 16,-3 1-1-16,4 0 0 16,-1-1 4-16,-3 4 1 15,6-1-1-15,4 0-2 16,-1 0-2-16,-3 1-1 16,0-4 4-16,0 1 1 15,-2 0 0-15,2-1-2 16,-3 1 1-16,0 0-1 15,3 2-3-15,1 0 2 16,-1 0 1-16,-3 1 0 0,0-1 0 16,4 0 0-16,-1 1 2 15,3-1 1 1,3 0-4-16,-3 1 1 0,-2-1 0 16,2 0 2-16,0 3-3 15,0 0-2-15,0 0 4 16,0-3 1-16,1 6-3 15,2-1 1-15,-3 1 0 16,3-3 2-16,0 0-3 16,4 0-2-16,-4 0 2 15,0 0 2-15,0 0-2 16,0 0-2-16,0 2 2 16,3 1 2-16,1-1 0 15,-1 1-1-15,3-1 1 0,0 1 1 16,0 0-3-16,-3 4-2 15,0-1 2 1,1-1 2-16,-1 0 0 0,3 0 2 16,0 1-4-16,0-1 0 15,0 0 1-15,0 0 0 16,0 3-5-16,0 3 1 16,1-1 4-16,-1-2 2 15,3 0-3-15,0 0 1 16,0 2-2-16,0 4 0 15,0-1 2-15,0 0 2 16,0-3-1-16,0 1-1 16,1 2 1-16,-1-2 1 0,0 4-1 15,-3-7-1-15,3 8-2 16,0-5 1-16,0-1-1 16,0 3 0-16,0 0 2 15,3 3 2-15,0 0-1 16,1 3-1-16,-1-4-2 15,3 1-1-15,0 8 2 16,0-3 0-16,3 0 1 16,0-2 2-16,0-4-3 15,0 4 0-15,-3-3 3 16,3 2 1-16,0-5-1 16,0 3-2-16,0-3 1 15,0 3 1-15,0 0-3 0,-6 2 0 16,3 1 1-1,0-1 0-15,0-2 0 0,3 0 0 16,0 0-3-16,3 2 0 16,0-2 4-16,0 0 1 15,0 0-3-15,0-1-1 16,3-1 1-16,0 1 0 16,3 4 1-16,-3-6 0 15,3-2 0-15,0-1 0 16,0 1-3-16,0-4 2 15,3 9 1-15,3-3 0 16,3 1 0-16,3-4 0 16,2 6-3-16,7-8 0 15,3 2 4-15,0-4 1 0,2-1-3 16,4-3 1 0,3 1 2-16,-3-6 1 15,2 6-4-15,-2-9 1 0,0-4-2 16,-1-1 0-16,4 1 2 15,3-4 2-15,-3-2-1 16,-4-2 2-16,1-3 0 16,0-9 1-16,-1 4-2 15,4-3-2-15,-6-3-2 16,0 3-1-16,-4 0 4 16,-2-6 1-16,0 3 0 15,0-2-2-15,-1 2 1 16,1-2-1-16,0-9 2 0,3 1 3 15,0 2-4 1,-1 0-1-16,1-2 0 16,3-3 0-16,3 8-3 0,-1 0 0 15,1 2 4-15,-3 6 1 16,5-3 0-16,7-2-2 16,6 2-2-16,-1 3-1 15,10 0 2-15,-1 2 0 16,-2 3 1-16,-3-2 2 15,-1 4-3-15,7 1 0 16,-1 3-1-16,-2-1-2 16,2-2 5-16,-2 2 1 15,2 3 0-15,-5-2-2 16,-1 2-2-16,4 0-1 0,3 2 4 16,-7 1 1-16,4 5 0 15,-1-2-2-15,-2 4 1 16,-4-2-1-16,1 5 0 15,3-2 0-15,2 0 0 16,-2-3 0-16,-1 2-3 16,1 4 2-16,-1 2 1 15,1-3 0-15,-3 0-3 16,-1-2 2-16,7 0 1 16,-1-1 2-16,1 1-1 15,-1-1 2-15,1 4-4 16,3-4 0-16,-7-2 1 15,4 6 2-15,5-4-3 16,-2 1-2-16,5 0 4 16,-5 5 1-16,2-3-3 0,-2-5 1 15,-1 5 0-15,7 0 0 16,-4-2 2-16,4 5 1 16,-1-3-1-16,1 1 1 15,-4-4-4-15,1 1-2 16,2 2 4-16,1-2 1 15,5 2-3-15,-5 0 1 16,-1 1 0-16,-5-6 0 16,-4 2 0-16,4 1 2 15,2 0-1-15,-5-1-1 0,5 4 1 16,-2-1-1 0,-1-2 0-16,-2-3 2 0,-3 0-1 15,5 0-1-15,-2 0 3 16,-1 0 2-16,1 0-2 15,-4 0-2-15,-2 0-3 16,-3 0 1-16,-4-6 3 16,-5 4 1-16,3-4-4 15,2 6-1-15,1-2 1 16,-3-1 2-16,2 3 0 16,-5 0-1-16,3 0 3 15,-1-3 0-15,7 1-1 16,-9-4 1-16,-4 4-2 15,4-4-1-15,0 4 1 16,-1-6-1-16,1 3 0 16,-3-1 0-16,2 1 0 0,-5-3 0 15,0 5 0-15,0-2 0 16,-1-3 0-16,4-2 0 16,-3 7 0-16,-3-10 2 15,-1 0 1-15,1-3 3 16,0 0-5-16,0 0-1 15,-1 0 0-15,1-2 2 16,-6-4-1-16,0-1-1 16,0-4 3-16,-6 6 2 15,-1-3-2-15,1 0-2 0,0-5 0 16,-3 0-1 0,-3-3 0-16,0 1 2 0,-3-6-1 15,3 2 2-15,0 1-4 16,-4-1-2-16,1 4 2 15,0-1 2-15,-6 3 0 16,3 0 2-16,-3 5-4 16,0 0 0-16,0-2 1 15,-3-4 2-15,3 4-1 16,-3-3-1-16,3 0-2 16,-3-8 1-16,0 0 3 15,0 5 3-15,3 3-7 16,-3 0 0-16,-3 0 0 15,3 0 3-15,-3 5-2 16,0 0 0-16,0 0 1 16,-3-5 0-16,0 3 0 0,-3-4 2 15,0 1-1-15,1 0-1 16,-1 3 3-16,-3-6 2 16,3 0-4-16,-6 3-1 15,0 3-2-15,0 2 0 16,3 3 2-16,-3 2 2 15,0 1-1-15,-2 2-1 16,-1 0 1-16,-6 3 1 16,0-1-3-16,0 4-2 15,0 2 2-15,4 0 0 16,-10-3 1-16,3 3 2 0,3 1-1 16,-3 1 2-16,1-2-4 15,-4 0-2-15,-3 6 2 16,0-1 2-16,-2-5 0 15,-7 6-1-15,0-4-2 16,1 4 1-16,2-6-1 16,0 8 0-16,1-6 2 15,-4 6 2-15,-3-2-1 16,4-4 2-16,-7 4-2 16,-3-1-1-16,1 0-2 15,2 3 1-15,1 0 1 16,2 3 0-16,-3-3 0 15,1 0 2-15,-4-3-1 16,3 1-1-16,-2 2 1 0,-1 0-1 16,1-3-3-16,5 1 2 15,-3 4 1-15,7 1 2 16,-4-3-1-16,-3 0 2 16,7-3-4-16,-1 3 0 15,0 0 1-15,-2 5 0 16,-4-5 0-16,3 6 0 15,7-6 0-15,-4 5 0 16,3 0 0-16,-2 1 0 16,-4-6 0-16,6 5 0 15,1-2 0-15,-4-3 0 16,0 2 0-16,1 1 0 0,-1 0 0 16,6-1 2-1,-2-2-3-15,5 0 0 0,-3 0 1 16,0 0 2-16,4 0-3 15,-1 0 0-15,0 3 1 16,0-3 0-16,1 0-3 16,-4 0 2-16,0 0 1 15,1 0 2-15,2 2-1 16,3 1-1-16,3-3 1 16,0 0 1-16,-2 0-3 15,-1 0 0-15,-3-3-1 16,0 3-2-16,4 3 5 15,2-3 1-15,0 0-3 16,0 0 1-16,-5 0-2 16,2 0 0-16,0 0 4 15,3 3 1-15,0-1-1 0,4 1 1 16,5-3-7 0,0 0-1-16,-3 0-7 0,3 3 0 15,0-1-7-15,3 4-3 16,1 2-37-16,2 2-16 15,3 9-71 1</inkml:trace>
  <inkml:trace contextRef="#ctx0" brushRef="#br3" timeOffset="29">5428 12986 116 0,'0'0'44'0,"0"0"-24"0,-3 0-6 16,3 0 17-16,-3 0-4 15,0 0 1-15,0 0-4 0,-3 0-3 16,0 0-11-16,-3 0-4 16,0 0 0-16,1 0-3 0,-1 0 0 15,-3 0-1-15,3 0 1 16,-3 0 0-16,0 0 1 15,-3 2 0-15,0 1 2 16,0 0 1-16,0-1 1 16,-2 1-4-16,-1 0-1 15,0-1 3 1,-3 1 1-16,3 0-3 0,0-1-3 16,0 1 2-16,1 0 2 15,-1-1 0-15,-3 1 0 16,-3-1-3-16,0 1-2 0,-3 0 3 15,1 2 0-15,2 0-1 16,0 1-2-16,3-1 1 16,-3 0-1-16,1 0 2 15,-1 1 3-15,0-1-4 16,0-2-1-16,-3-1-2 16,4 1 0-16,2 0 2 15,0 2 2-15,-3 0-1 16,0 1 2-16,-6-1-2 15,1 0-1-15,-1 0-2 16,-6 3 1-16,3-2 1 16,4-1 2-16,2 3-1 15,-3 0 2-15,3 0-4 16,1 0-2-16,-1 0 2 16,0-3 2-16,0 3 0 0,3 0-1 15,4 0 1-15,-1 0 1 16,0-3-3-16,-3 3 0 15,-3 0 1-15,1 2 2 16,-4 1-1-16,3 0 2 16,0-1-4-16,3 3 0 15,4 1 1-15,-1-1 0 16,-3 0 0-16,0 0 0 16,0-2-3-16,3-1 2 15,-5-2 1-15,2 0 0 16,0 3 0-16,3 0 0 15,0-1 0-15,0 3 0 16,-2 1 0-16,-1 4 2 0,-3 3-1 16,0 3-1-1,0 0-2-15,1 0 1 0,2 7 1 16,6-1 0-16,0-4 2 16,3 0 1-16,-3 4-4 15,4-7 1-15,2-1 0 16,0 1 0-16,0-4 2 15,-3-1 3-15,0 1-2 16,0-1-2-16,0-2 0 16,3 3 1-16,0-1-1 15,1 4-1-15,-1-1 1 0,0 2 1 16,0-1-1-16,3-1-1 16,0 3 1-16,0 5-1 15,0 0 0-15,3-5 0 16,-3-3 0-16,3 3 2 15,-3-3-1-15,3 0 2 16,0-3-2-16,-2 1 2 16,2-3-2-16,0-3-1 15,0-2 1-15,0-1 1 16,0 4-1-16,3-1-1 16,0 3 1-16,-3 2-1 15,0 3-3-15,3 0 2 16,0 1 3-16,0-4 1 15,0 1-4-15,0-3 1 16,3-3 2-16,0 3 3 16,0 0-2-16,0 2-2 0,0-2-3 15,0 0 1-15,0 0 1 16,3 0 0-16,0-1 0 16,0 1 0-16,0-2 0 15,0-1 0-15,3 0 0 16,-3 3 2-16,3 0-1 15,0-3-1-15,0-2 3 16,0-1 0-16,0 1-4 16,0-1-1-16,2 1 1 15,1-1 2-15,0 4-2 16,0-1 0-16,0 0 3 16,3 3 1-16,0 0-1 15,0 2-2-15,3 1 1 0,3-3-1 16,0 0 0-16,-1-3 0 15,1 0 0-15,0 0 2 16,0 6-1-16,-3-3-1 16,0 0 1-16,3-6-1 15,-1 1 0-15,4 2 0 16,0 0 0-16,6-2 0 16,-3 5 0-16,3-6 0 15,-4 1 0-15,4-1 2 16,-9 4-1-16,6-1-1 15,3 0 1-15,-4-5-1 0,1 0 0 16,0-3 0-16,-3 1 0 16,0-1 2-16,0 0-1 15,-1 1-1-15,-5-4 1 16,0 1 1-16,-3-1-3 16,0-2 0-16,0 0-1 15,-3 0 0-15,0 0 2 16,-3 0 0-16,0 0 2 15,0 0 1-15,-6 0-4 16,0 0-1-16,0-5-2 16,-3-5 3-1,0-1 2-15,-3-2 0 16,0 0-1-16,-3 2 1 16,0-5 1-16,-3 3-3 0,0 0-2 15,-3-1 4 1,6 1 1-16,0 5 0 0,3 3-2 15,3 2-2-15,3 1-1 16,3 7-1-16,6 3 3 16,0 8 0-16,3 2 1 15,6 3 0-15,3-2 0 16,0-1-3-16,2 1 2 16,4 0 1-16,0-1 0 15,-3 1 0-15,-3-1 2 16,-3-2-1-16,-7-3 2 15,-2-2 0-15,-3-3 1 0,-6-3 2 16,-9 0 3-16,-8 1-4 16,-7-4-1-16,-6 1-2 15,3 2-2-15,3 0 3 16,4 3 0-16,2 0-10 16,-3 0-5-16,6 3-38 15,3 2-15-15,6 0-29 16,12 8-50-1,3-7 37-15</inkml:trace>
  <inkml:trace contextRef="#ctx0" brushRef="#br3" timeOffset="30">3208 13324 80 0,'0'-2'30'0,"0"2"-16"0,3-3-10 0,-3 3 8 15,0 0 15-15,3 0 9 16,0-3-1-16,-3 1 0 15,0 2-14-15,0 0-3 16,0 0-10-16,0 0 1 0,-3 0 4 16,0 2-3-16,-3 1 2 15,0 2-3-15,0 1 0 16,0 4-5-16,-3 1-3 16,6-1 0-16,-6 6-1 0,6 8 2 15,3 5 3-15,3 3-2 16,6 0-2-16,-3-6 0 15,6 1-1-15,0 2 0 16,0-3 2-16,-1-5-1 16,-2-5 2-16,3-2-7 15,-3-4 1-15,-3-2-17 16,0 0-4-16,0 0-21 16,-9-5-66-1</inkml:trace>
  <inkml:trace contextRef="#ctx0" brushRef="#br3" timeOffset="31">3103 13613 208 0,'-11'-13'79'0,"11"13"-42"0,-3 0-30 0,3 0 18 16,0 0-7-16,0 0 0 15,6 0-13 1,2 0-5-16,4-3 0 0,3-2-1 0,3-6 3 15,3 0 5-15,-3 1 4 16,6-3-20-16,-1 2-5 16,-2 1-18-16,0-1-8 15,0 0-20 1,-3 3-47-16,-3 0 20 16</inkml:trace>
  <inkml:trace contextRef="#ctx0" brushRef="#br3" timeOffset="32">3404 13430 164 0,'-3'-2'63'0,"3"2"-34"0,0-3-21 16,0 3 16-16,-3 3-8 16,-3-1-1-16,0 4-9 15,3 1-2-15,-3 7-2 16,0 2-2-16,0 2 3 0,0 1-4 16,6-1-2-16,0 1 4 15,6-1 1-15,0-2-3 16,0-5 1-16,3-3 2 15,0-8 3-15,0-3 0 16,0-2 0-16,-3-3-3 16,3-3-2-16,-3-2 1 15,0 0-1-15,-6-3 0 0,0 0 2 16,0 3-1-16,-3 2 2 16,3 1-4-16,-3 2 0 15,3 2-1-15,0 1 0 16,0 2 2-16,6 3 0 15,-3 3 0-15,3 2 0 16,0 1 0-16,0-1 2 16,0 3-1-16,3-3 2 15,-1 0-2-15,-2-2 2 16,0 0-15-16,0-3-5 16,0 0-15-16,0-3-8 15,-3 0-22-15,0-2-29 16,-3 0 29-16</inkml:trace>
  <inkml:trace contextRef="#ctx0" brushRef="#br3" timeOffset="33">3461 13256 148 0,'-3'-14'55'0,"3"9"-30"0,0 0-18 15,0 5 15-15,0 0-4 16,0 0 1-16,0 0-8 15,0 0-4 1,6 13 2-16,0 3 2 0,0 2 2 16,2 4 3-16,4-1-7 0,0-3-3 15,3-2-3-15,0 0 0 16,0 0-2-16,0-3-1 16,-3 0-4-16,0-2 0 15,-3-3-36-15,-1-3-15 16,-2 0-36-1</inkml:trace>
  <inkml:trace contextRef="#ctx0" brushRef="#br3" timeOffset="34">3687 13250 136 0,'-3'-8'52'0,"3"6"-28"0,-3 2-6 16,3 0 18-16,-3 0-7 16,-3 5-2-16,0 0-13 15,-3 3-4-15,3 0-6 16,-3 0-3-16,3 0 2 0,3 0-4 16,6-3 0-16,3 1 3 15,3-1 1-15,3 0-1 16,0 0 1-16,0 3-2 15,-3-2-1-15,-3-1 7 16,-3 0 5-16,-3 3 0 16,-3 0 3-16,-3 0-6 15,-3 0-3-15,-3-3-6 16,3 1-2-16,0-1-24 0,3-2-7 16,-3-3-46-1,6 0-47-15,6 0 35 16</inkml:trace>
  <inkml:trace contextRef="#ctx0" brushRef="#br3" timeOffset="35">3800 13237 160 0,'-3'0'63'0,"3"0"-34"0,3 0-21 0,-3 0 16 0,0 0-3 15,3 3-1 1,3-3-6-16,-3 0-4 0,3-3-5 16,3 0-4-16,0-2 2 0,0 0-2 15,0-6-1-15,5 3 3 16,-2-2 0-16,0-1-1 16,-3 1 1-16,0-1-2 15,-3 0-1-15,-6 1 1 16,0 2-1-16,0 0 0 15,-6 0 2-15,-3 3-1 16,0 2-1-16,0 3 1 16,-3 3-1-16,-2 5 2 15,-1 0 1-15,0 2-1 0,3 1-2 16,3 2 5-16,3 3 4 16,0 0 1-16,3 0 2 15,6 5 2-15,3-5 4 16,6-3-6-16,3-2-2 15,3-6-5-15,5-5-2 16,1-3-1-16,3-5 1 16,3-2-13-16,0-9-3 15,-1-2-58-15,-2 2-23 16,-12 1-14 0</inkml:trace>
  <inkml:trace contextRef="#ctx0" brushRef="#br4" timeOffset="36">4374 11716 140 0,'0'-3'55'0,"12"3"-30"0,-6 0-18 16,-6 0 15-16,0 0 9 15,0 0 8-15,3-3-8 16,0 1-1-16,-3-1-17 16,0-2 1-16,-3 0 2 0,3-1-6 15,-6 1-1-15,3 0-3 16,-9-3 1-1,-2-3-4-15,-1-5 0 16,-3 0 1-16,0 1-2 16,-3-1 1-16,0 0 0 0,-3-3 1 15,-2 1-2 1,-4-1-2-16,-3 3 3 0,-3-5 0 16,1 5-4-16,2-5-1 15,-3 5 3-15,1 0 1 16,-1 3 0-16,0 0 1 15,-3-3-2-15,1 6-1 16,-1-1-2-16,-3 0 1 16,1 3 3-16,-1 0 1 15,0 3-4-15,4 0 1 16,2 2 0-16,-6 1 2 16,4-1-3-16,2 3 0 15,0 0 1-15,0 3 0 16,-2 2 0-16,-1 3 0 15,-3 0-3-15,1 0 2 0,2 8 1 16,3 2 0-16,1 3 0 16,-4-2 2-16,3 2-3 15,0 0 0-15,-2 0 1 16,2 3 0-16,0 0-3 16,1-3 2-16,-4 0 3 15,0 3 1-15,3 0-6 16,4 2 0-16,2 3 3 15,-3 3 2-15,3 0-3 16,1 2 1-16,-7-2 0 16,6 2 0-16,-3 1-3 15,4-3 2-15,-1 2 1 16,-3-2 0-16,0 0 0 0,4 2 2 16,-10 3-3-16,9 3 0 15,0 7 1-15,7-2 2 16,-7 0-3-16,3 0 0 15,3 3 1-15,3-6 2 16,-5 0-1-16,5 3 2 16,0 3-4-16,0 0 0 15,0 2 1-15,0-2 0 16,1-3 0-16,2 10 2 16,0-7-1-16,3 2 2 15,-6 3-4-15,3 0 0 16,0 5 1-16,4 0 0 0,-1 1 0 15,3-1 0 1,0-3 0-16,0-2 2 16,3 0-1-16,-3 11-1 0,-3 7 1 15,6-7-1-15,3-6 0 16,-3 11 2-16,3-11-1 16,1 0-1-16,-1-2 1 15,3 2-1-15,3 3 2 16,-6-3 1-16,3-5-4 15,3 8-1-15,-3-9 1 16,3 1 0-16,0 0 1 16,0 3 2-16,0 7-1 0,0-4-1 15,-3 1 1-15,3 4 1 16,-3-6-1-16,0-2 2 16,-3-3-2-16,3 10-1 15,3-2-2-15,0-5-1 16,0 2 4-16,3 3 1 15,3-8-3-15,-6 2 1 16,3 3 0-16,0 6 0 16,0-3 0-16,0 2 0 15,0-2 2-15,3 0 3 16,-6-3-4-16,0-5-1 16,0 8 0-16,3 0 0 15,3-6 0-15,-6 3 2 0,0 1-1 16,0-1-1-1,0-5 1-15,0-6-1 0,0 20 0 16,2-9 0-16,1 0 0 16,3 5 0-16,-6-4 2 15,9-1 3-15,-6-5 0 16,3 2 0-16,6 4-6 16,-3-1-1-16,-6-5 1 15,6 5 2-15,0-8 0 16,-6-2-1-16,3-3 1 15,6 0-1-15,-6 2 0 16,3 6 0-16,0-8 2 16,0 0 1-16,-1-5-4 15,1 2 1-15,0 1 0 16,3-4 2-16,-3 6-3 16,6-5 0-16,0 5 1 15,0-5 0-15,-3 5 0 0,3 0 2 16,-1-6-3-16,1-2-2 15,0-2 2-15,0 4 2 16,0-4 0-16,-3-3-1 16,-3-6 1-16,6 3 1 15,0-8-1-15,2 0-1 16,1-2-2-16,3 0-1 16,0-6 2-16,0 0 0 15,9 0 1-15,-7-5 2 0,10 5-3 16,0 6 0-16,0-11-1 15,-4 10 0-15,1-10 2 16,0 6 0-16,0-9 2 16,2 0 1-16,-2 3-1 15,-3-8 1-15,-3 5-4 16,-3-13 0-16,-1 3 1 16,1 0 0-16,-3 2 0 15,-3 1 2-15,-3-1-3 16,3-2 0-16,-9 5 1 15,0 0 2-15,0 0-1 16,-3 0-1-16,-3 0-6 16,0 0-1-16,3-8-2 15,-3 8 3-15,6-11-1 16,-6 8 0-16,3-2 1 0,0 0 2 16,-3-3-5-16,0 0 1 15,0-3 4-15,0 3 2 16,-3 3 2-16,0-3 0 15,-3-2 0-15,0-1 2 16,-3 0-1-16,0-2 2 16,-3 5 9-16,3-2 4 15,-3 2-1-15,3 2-1 16,0 4-6-16,3-3-3 16,0-1-2-16,3 6-3 15,0 0-2-15,3 0-1 16,0 0-1-16,3 6 0 15,3 1 0-15,6-1 3 0,3 7-2 16,3-5 1-16,0 5 0 16,3-2 0-16,0-3 2 15,2 5 2-15,10-3-3 16,-12-2 0-16,-3 0 3 16,-3-2 1-16,-6 2 1 15,-3 2 0-15,-6-2 0 16,-9 11 0-16,-9-3 2 15,-3-6 1-15,0 3 3 16,-6 1 1-16,3-1-5 16,-2 0-4-16,2 0-1 15,3 0-1-15,0-2-9 16,6-3-4-16,3 0-33 16,9-3-13-16,6 3-4 0,9-10-2 15</inkml:trace>
  <inkml:trace contextRef="#ctx0" brushRef="#br4" timeOffset="37">1416 12266 160 0,'-21'-18'60'0,"18"18"-32"0,-3-3-13 15,3 3 18-15,-3 0-1 16,0 0 1-16,-3 3-5 16,0-1-3-16,0 6-13 15,-3 5-3-15,0 6-2 0,4 5-3 16,-1 2-3-16,6 6 0 15,3 0-1-15,6 2 2 16,5 6 1-16,7 2-1 16,9-2-2-16,-3-1 1 15,3-1 1-15,3-7-1 0,-7-2-1 16,4-5-8-16,-6-5-3 16,-6-6-21-16,0 0-6 15,-9-5-25 1,-6-8-8-16,0-8-13 15</inkml:trace>
  <inkml:trace contextRef="#ctx0" brushRef="#br4" timeOffset="38">1300 12687 192 0,'-18'2'71'0,"12"1"-38"0,0 0-23 0,6-3 17 0,0 0-9 15,0 0-3-15,0 0 0 16,6 0 1-1,3-3-9-15,3-2 0 0,3-3 0 0,5-5-3 16,-5-3-3-16,9-3-11 16,3 1-4-16,-3-1-35 15,-1-2-15-15,1 0-31 16</inkml:trace>
  <inkml:trace contextRef="#ctx0" brushRef="#br4" timeOffset="39">1594 12398 160 0,'-15'8'63'0,"12"-5"-34"0,0 5-36 16,3-3 10-16,-2 3 8 0,-1 5 5 16,0 3 7-16,3 3 3 15,-6 2-13-15,6 3-8 0,0 2-3 16,6 1-2-16,-3-4 2 15,5-4-1-15,10-3-1 16,-6-6 3-16,3-4 0 16,0-6-1-16,-6-8 1 15,3-5-2-15,-3-3-1 16,-6 0 1-16,3-5-1 16,-3-3 0-16,-3 3 0 15,-6 0 0-15,0 5 0 0,-3 2 2 16,0 4 1-16,6 2 7 15,-6 3 4-15,9 2-5 32,0 3-5-32,9 8-3 0,-6 2 0 15,6 1 1-15,0 0-3 16,3-1 0-16,0-2 1 16,-1-3 0-16,4 1-7 15,-3-4-3-15,0 1-16 16,-3-3-9-16,0 0-30 15,-6-5-46 1,3-8 26-16</inkml:trace>
  <inkml:trace contextRef="#ctx0" brushRef="#br4" timeOffset="40">1585 12097 212 0,'-9'-6'79'0,"9"9"-42"0,3-3-45 0,3 3 12 15,-3 2 9-15,6 3 8 16,3 5 1-16,0 8-1 16,3 3-11-16,6 5-2 0,-3 3 2 15,5 0-6-15,1-3-2 16,0 0 1-16,-3-5 2 15,0-6-20-15,0-2-9 0,-4-5-26 16,-2-6-8-16,-3-2-38 16</inkml:trace>
  <inkml:trace contextRef="#ctx0" brushRef="#br4" timeOffset="41">1892 12089 224 0,'-30'10'85'0,"30"-4"-46"0,0 4-43 0,0-4 13 15,0 2-3-15,6 2 3 16,-3 1-4-16,9-3-3 15,0 0-1-15,3-1 3 0,3 1 5 16,0-2-3-16,-4 2-1 16,1 0 4-16,-6 2 4 15,-3 3 4-15,-6 1 4 16,0 2-2-16,-9-1-2 16,-3 1-5-16,-5 0-2 15,-4 0-6-15,3-5-1 16,0-3-12-16,3-1-4 15,3-1-29-15,3-4-13 16,0-4-44-16,6-1-46 16,9-7 51-16</inkml:trace>
  <inkml:trace contextRef="#ctx0" brushRef="#br4" timeOffset="42">2053 12052 208 0,'-3'0'79'0,"6"0"-42"0,0 2-39 0,-3-2 17 15,0 0 2-15,6 0 13 16,3 0-5 0,-1-8-8-16,4 1-6 15,-3-1-4-15,3-3 0 16,-3 0-2-16,-6 1 0 16,3-1-3-16,-3 1-2 15,0-4 3-15,-3 4 0 16,0-1-1-16,-3 3-2 0,-3 0 1 15,0 3-1-15,-3 5-7 16,-6 5-3-16,3 3 3 16,1 6 4-16,-1 1 0 15,0 4-1-15,3 2 3 16,3 0 2-16,3 0 4 16,3 1 4-16,3-1 0 15,3-3 2-15,6-2-2 16,0-5 0-16,2-6 1 15,4-5 1-15,6-8-1 16,-3-2-1-16,9-1-8 16,-9-8 0-16,2 1-19 15,-2-3-5-15,-6 2-51 16,3 3-21-16,-12 3-20 16</inkml:trace>
  <inkml:trace contextRef="#ctx0" brushRef="#br2" timeOffset="43">22332 12528 144 0,'-3'-8'55'0,"3"-8"-30"0,-6 8-23 16,6 0 12-16,-3 3-1 15,-3-3 3-15,-6 3 4 16,-6 2 2-16,-2-5-11 15,-1 3 2-15,-9 2 1 0,0 1-3 16,0 2 1-16,1 2-9 16,2 6-4-16,3 0 0 15,3 5 0-15,3 1-2 16,3 4 2-16,4 6-1 0,-1 5-2 16,3 5 3-1,0 9 0-15,3-1 1 0,-3 0 0 16,0 6 0-16,-6-6 0 15,3-5 0-15,0-2 0 16,-3-6 6-16,-2 0 4 16,-4-2-1-16,-3-4 0 15,-3 1-5-15,0-3-1 16,-2-2-1-16,-1-1 1 16,0-2 4-16,3-5 6 15,0-1-5-15,1 4-2 16,-4-4-3-16,0 1 0 0,0-3-2 15,1 5-1 1,-1 0 1-16,0-2 1 16,3-1-3-16,1 1 0 0,2 0 1 15,3-4 2-15,-3-1 1 16,3-1 1-16,-3-2 0 16,4-1 0-16,-1 1 0 15,0 0 0-15,0-3-2 16,-3 2 1-16,-3 1 0 15,1-3 1-15,-4 3-5 16,3-1-1-16,-3-2 1 16,-2 0 2-16,-1 0 0 15,0 0 2-15,-3 0-4 16,-2 0 0-16,-1 0-1 0,3-2 0 16,-2 2 4-1,-1-3 1-15,3 3-4 16,-3-3-1-16,1 3 1 0,-4-2 2 15,0-1 0-15,1 0 2 16,-4 1-4-16,3-1-2 16,-2 0 2-16,-1 1 2 15,-2-1 0-15,2-5 2 16,-3-2-4-16,-2 4 0 16,-4 6 1-16,3-5 0 15,1 0 0-15,-1-1 2 16,4-2 3-16,-1 1 4 0,0-1-6 15,-2 2-2-15,-4 1-1 16,7 0 0-16,-10 2 0 16,3 0 0-16,4 3 0 15,-16-2 2-15,7-3-1 16,2 2-1-16,1 0 1 16,2 1 1-16,1-1-3 15,-1 3 0-15,0-3 3 16,4 3 3-16,-7-2-4 15,4-1-1-15,-4 0 0 16,1 3 2-16,2 0-1 16,-6 3-1-16,10-3 1 15,-1 0-1-15,4 0 0 0,-4 0 2 16,3 0-1-16,-2 0-1 16,-1-3 1-16,4 3-1 15,2 0 2-15,-3 0 1 16,1 0-4-16,2-2 1 15,-6-1 0-15,4 0 2 16,-1 1-1-16,-2-1-1 16,-1 0 1-16,0 1 1 15,4 2-3-15,-1 0-2 16,1-3 4-16,-4 1 1 16,0-1-3-16,1 0 1 15,-1 1 2-15,-2-1 1 16,-1 3-4-16,-3 0 1 0,7 0 0 15,-1 3 0-15,1-3 0 16,2 0 2-16,-3 0-1 16,-2 0-1-16,-1 0 1 15,4 2-1-15,-1 1 0 16,3 0 0-16,1-1 0 16,-1-2 2-16,3 0-1 15,-2 3 2-15,-4-1-4 16,-2 1-2-16,5 0 2 15,-3 2 2-15,1 0-2 16,2-2 0-16,4 2 3 16,-4-5 1-16,0 3-4 15,-2 0-1-15,-1-1 1 16,1 1 2-16,2 2-2 16,-3 0 0-16,4 1 3 15,-1-4 1-15,3-2-4 0,1 0-1 16,2 8 1-16,-3-2 2 15,-2-1-2-15,2 0 0 16,3 6 1-16,1-6 2 16,-1 3-1-16,0-3-1 15,4 1 1-15,2 2 1 16,3-3-3-16,1-3 0 16,-1 1 1-16,-3 0 2 15,0 2-1-15,1 0-1 16,-1 1 1-16,0-1-1 15,1 3 0-15,2 0 0 16,-6-3 0-16,3 0 0 0,4 3 0 16,-1-2 0-16,3-1-3 15,0 0 0-15,1 0 2 16,-1 1 0-16,-3-1 3 16,0 0 1-16,4 1-4 15,2-1 1-15,0 6 0 16,0-4 2-16,3 1-3 15,1 0-2-15,2 0 2 16,0 0 0-16,3 0 1 16,0 0 0-16,3 3 0 15,0-1 0-15,1 3 0 16,-1 1 0-16,0 2 0 16,0 2 0-16,3 1 0 15,0-1 2-15,0 1-3 16,0-3 0-16,0 5 1 0,-3 3 2 15,1-1-3-15,-1-1 0 16,0-1-1-16,3 2-2 16,-3-1 5-16,3-1 1 15,0 5 0-15,0-2-2 16,3-3 1-16,0 0-1 16,1 1-3-16,-1 1 2 15,3 1 1-15,0 3 0 16,0-4 2-16,0 1 1 15,0 0-1-15,0 5 1 16,0-5-2-16,3 2-1 0,0-2-2 16,-3 0 1-1,0 3 3-15,3-4 1 0,-3 1-1 16,3-3 1-16,0 1-4 16,-6-4 0-16,3 1 1 15,0-1 2-15,3 1-1 16,-3 2-1-16,0-3-2 15,3 3 1-15,0-2 1 16,1 0 0-16,-1-1 0 16,0 1 0-16,0 7 2 15,3-2 1-15,0 0-4 16,0-1 1-16,3 1-2 16,0 0 0-16,0 3 4 15,2-4 1-15,4 4-1 0,0-3-2 16,3-3-2-16,0 3 1 15,0-1 1-15,0 1 2 16,3 0-1-16,3 0 2 16,3-3-4-16,2-2 0 15,1 4 1-15,3-4 2 16,0 5-1-16,3-6 2 16,-1-2-4-16,1-3 0 15,-3 1 3-15,3-7 3 16,-4 1-7-16,1-5 0 15,0 0 0-15,0-3 1 16,-3-3-2-16,-1-8 0 16,1-7 8-16,-3 2 6 0,0-2-5 15,0-4-3-15,0-1-2 16,-4-1 1-16,-2 0-3 16,0 0 0-16,-3 3 1 15,3-5 2-15,0-4-3 16,3 4 0-16,0-6-1 15,2 0 0-15,-2 1 4 16,6-6 1-16,-3-3-4 16,6 6 1-16,2-1 0 15,-2 3 2-15,0 3-3 16,6 3 0-16,-3 2-1 16,2 3 0-16,1 0 2 15,3 2 2-15,-1 1-3 16,4-1 0-16,0 3 1 0,5-2 0 15,1-1 0 1,-3 3 0-16,2 0-3 0,4 3 2 16,0 5 1-16,-4 0 0 15,1 6 0-15,0-1 0 16,2 3 0-16,1 0 0 16,3 0-3-16,-1 0 2 15,4 0 1-15,-1 0 2 16,4 0-1-16,-4 3-1 15,-2-1 1-15,0-2 1 16,2 0-3-16,-2 0 0 0,2 0 1 16,4 0 2-1,5 0-1-15,-2 0 2 0,-1 0-4 16,7 0 0-16,-7 0 1 16,1-2 2-16,3-1-3 15,-1 3 0-15,1 0 1 16,2 0 2-16,1 0-1 15,-1 0-1-15,0 0 1 16,4 0 1-16,5 0 1 16,1 0 3-16,-10 3-5 15,7-3-1-15,-1 0 0 16,1 0 0-16,-1 2 0 16,-3 1 0-16,1 0 2 15,-4-1 3-15,-2 1-4 16,2 0-3-16,4 2 1 15,-4-2 2-15,1 2-2 0,-4-3 0 16,4 4 3-16,-1-4 1 16,4 4-1-16,2-4-2 15,1 6 1-15,-4-2-1 16,1-4 2-16,5-2 1 16,3 3-4-16,-2-3 1 15,2 8 0-15,1-6 0 16,-7 6 0-16,3-2 0 15,-2-4-3-15,2 1 2 16,4 0 1-16,-7-1 2 0,-2 1-3 16,5 2 0-16,-6 1 3 15,4-4 1 1,2-2-1-16,1 0-2 0,-7 0-2 16,4 0 1-16,-4-2 1 15,1-1 2-15,-1 0-3 16,0 3 0-16,-5 0 1 15,-1 0 2-15,-2-5-1 16,3 0-1-16,-4-1-2 16,4 1 1-16,-4 0 3 15,4 2 1-15,-4 0-4 16,-2 1 1-16,-4-1 2 16,4-5 1-16,-4 3-4 15,4 0 1-15,-3-1-2 16,-4 4 0-16,4-1 2 15,-4 0 0-15,1 3 2 16,-3-5 1-16,5 0-4 0,-2-3 1 16,-1 3 0-16,1-1 0 15,-3 1-3-15,-1-3 2 16,-2 3 3-16,-4-3 1 16,-2 0-1-16,6-13 1 15,-1 5-2-15,-2-5-1 16,0 0-2-16,-1-1 1 15,1-1 5-15,0-1 2 16,-3 0-5-16,-1 0-2 16,-2 0 2-16,-6-7 1 15,2-1 0-15,-5 0-2 16,-3 0 1-16,-6 1 1 16,3-6-1-16,0-3-1 0,2-2 1 15,-5 2 1-15,0 0-3 16,0 0-2-16,-3 3 4 15,0-2 1-15,-3-1-3 16,0 3 1-16,-4 0 0 16,1-3 2-16,-3-2-3 15,-3-3 0-15,-3 0 1 16,0 0 2-16,-3 5-1 16,-6-7-1-16,0-1-2 15,-2 0 1-15,-7-4 1 16,-6-1 2-16,0 8-1 0,3 0-1 15,0 8 1-15,-2 2 1 16,2 6-14-16,3 5-5 16,-3 6-15-16,3 5-6 15,3 7-41-15,-5 12-19 16,-4 4-30 0</inkml:trace>
  <inkml:trace contextRef="#ctx0" brushRef="#br3" timeOffset="44">15891 14854 132 0,'3'-3'49'0,"0"6"-26"0,-3-3-7 16,0 0 18-16,0 0-3 15,0 0-1-15,-3 0-8 16,-3 0-1-16,-3 0-12 16,-3-3-3-16,0 3 0 0,0-3 3 15,0 3 5-15,-3 0-10 16,-6 0-2-16,1 0-2 16,-1 0 2-16,0 0 3 15,-3 0 2-15,0 0-1 16,-2 0 1-16,-4-2 0 15,6 2 1-15,-3 0-2 16,0 0 1-16,1 0-2 0,-4 2 2 16,0 1-6-16,0 0-1 15,-2 2 2-15,-4 0 1 16,0 1-1 0,0 2-2-16,-2-1 3 0,-1 1 0 15,3 0-1-15,-2 0 1 16,-1 0 0-16,0 5 1 15,1-2 0-15,2 5 0 16,-3-3-2-16,0 0 1 16,4 1-2-16,-4-1-1 15,3 0 1-15,1-2 1 0,2-1-1 16,0 1 2 0,0-1-4-16,1 1 0 15,-1 0 1-15,0-1 2 0,3 1 1 16,1 2 1-16,-4 0-5 15,3-2 1-15,0-1 2 16,1 1 1-16,2 0-1 16,0-1 1-16,-3 3-2 15,3 1-1-15,1 1 1 16,-1 1-1-16,0 3 0 16,-3 2 0-16,1 0 0 15,-1 3 0-15,3 2 0 16,-3 4 0-16,6-1 0 15,-2 0 2-15,2-3-1 0,3 3 2 16,0 3-4 0,3-5 0-16,3 2 1 0,-2 0 0 15,2-3-3-15,0 9 2 16,0-6 1-16,3 2 0 16,0-1 2-1,0 1 3-15,3 1-4 0,-3 0-3 16,3-3 1-16,0 3 2 15,4-1 0-15,-4 4 2 16,6-3-4-16,0 2 0 16,3 3 3-16,0 0 1 15,3 3-1-15,3 5-2 0,2-3-2 16,4 3 1-16,3 3 1 16,3-11 2-16,3 2-1 15,6 4-1-15,0-6 1 16,5 5 1-16,4-8 1 15,0 1 1-15,-1-9-5 16,1-7 1-16,3 5 2 16,0-8 1-16,-4-3-4 15,1-8 1-15,-3-5 0 16,-4 0 0-16,1-3 2 16,3-7 1-16,-6 2-6 15,0-11-2-15,-1 1 2 16,1-3 3-16,0-3 3 15,-3 0 1-15,3-8-2 16,-4 3-2-16,4 0 1 0,0 0 1 16,0-5-1-16,0-6-1 15,-1 3 1-15,1 0-1 16,0 0-3-16,9 2 0 16,-4-2 2-16,4 8 0 15,3 0 1-15,2 3 0 16,1-1 2-16,3 3 1 15,-1 3-4-15,1 5-1 16,0 0 3-16,5 1 1 16,-2 1-5-16,6 4 0 15,2 2 3-15,-2-3 4 0,2 6-1 16,4 0-2 0,2 2 0-16,-2-5-1 0,5 5 2 15,4-2 1-15,2 0-1 16,1 0 1-1,-4-3-4-15,3 5 0 0,4-2 1 16,2-1 2-16,7 1-1 16,-4-8 2-16,6 2-2 15,-8-2 2-15,2 2-2 16,3 4-1-16,-2 1 1 16,-4 1-1-16,7 0 0 15,2-3 0-15,0 5 0 16,3 0 2-16,1 1-1 15,-4-3-1-15,-3 5 1 16,1-3 1-16,5 3-3 0,-6 0 0 16,1 0 3-1,-7 0 1-15,1 0-1 0,2 0-2 16,-3 3-2-16,-2 2 1 16,-7-3 1-16,7 1 0 15,-1 0 0-15,0 5 0 16,4-3-3-16,-4 3 2 15,-2-3 3-15,2-5 1 16,0 5 1-16,-2-5 0 16,-1 3-5-16,-2 5-1 15,-7 0 1-15,-2 0 0 0,8 0 1 16,-5-3 0 0,5 0 0-16,1 1 2 0,2-4-1 15,4-2-1-15,5 6 1 16,0-6-1-16,-2 2 0 15,2-2 0-15,-6 0 0 16,-2-2 2-16,2-4-1 16,-5 6-1-16,-1-10 1 15,-2-1-1-15,2 3 0 16,-5 0 0-16,-4-5 0 16,4 0 2-16,-4 0-1 15,1-1 2-15,-4 1-4 16,1 3 0-16,-1-1 1 15,-2 0 0-15,-6-2 0 16,-1-3 2-16,1-2-1 16,0 5 2-16,-1-3-2 15,-2 3 2-15,-1-9-2 0,1-4-1 16,6 2-2-16,-7 3-1 16,-2-3 4-16,0-2 1 15,5-3 0-15,-2-9 1 16,-3 7 0-16,-4-1 3 15,1 0-1-15,0-2 0 16,-4 5-3-16,-5 0 1 16,3 0-2-16,-9-9 2 15,3 7-2-15,-7-9 2 16,-2 3-2-16,-6-13-1 16,-3-1 3-16,3 4 0 15,-3 2-1-15,-6 3-2 0,0 2 3 16,-3-2 0-16,0 2-4 15,0 3-1-15,0 0 1 16,-6-3 0-16,-3-5 1 16,3 5 0-16,-9 1 0 15,3-1 0-15,0 6 0 16,0 2 0-16,-2 3-3 16,-1 2 2-16,-3 1 1 15,-3 2 0-15,0 6-3 16,0 2 0-16,1 2-1 15,-4 4 3-15,-3-1-2 16,0 3 1-16,3 3 0 16,-2 0 0-16,-1 2 2 0,0-2 0 15,0 2 0-15,-3 0 0 16,4 1-3-16,-1 2 0 16,-3 2-1-1,0 1 3-15,-2 2 0 0,-1 1 1 16,-3 2 0-16,0 5 2 15,1 0-3-15,2 0-2 16,3 1-1-16,-3-1 3 16,7-3 2-16,-4 1 4 15,0 2-4-15,3 3-1 16,-2 0-2-16,-1 0 0 16,-3 2 0-16,3 1-2 15,0-1 5-15,4 9 3 0,-10 2-6 16,3 0 0-16,0 0 2 15,4-2 2-15,-4-1 0 16,6 3-2-16,-3-2-2 16,4-1 1-16,-1-2 1 15,0-3 2-15,-3 0-1 16,1 0 2-16,-4 1-4 16,0-1-2-16,0-3 4 15,-8 1 1-15,2-3 0 16,0 0-2-16,-2-6-2 15,-4 1 1-15,-3-3 1 16,-2 0 2-16,-1-3-1 16,-8 8 2-16,2-2-4 15,3-3 0-15,1-3 1 0,-1 11 2 16,-2-14-3-16,-4 1 0 16,1 8 1-16,-10-6 2 15,10 0-3-15,-4-2 0 16,1 0 1-16,-1-1 2 15,-2 1-3-15,2-1 0 16,-5-2 3-16,-1 0 1 16,-2 0-4-16,-1-7-1 15,-5-1 3-15,6 13 3 16,-10-10-3-16,10 5-3 0,2-6-2 16,1 4 3-16,-1-1 0 15,1 0 3 1,5 1-1-16,-5-1-1 0,2-8-2 15,4 6 1-15,-7-5 1 16,1 2 2-16,0 0-3 16,-1 0 0-16,1 0 3 15,-1 0 3-15,-5-5-4 16,-7 2-3-16,-2 1-2 16,-9 4 3-16,-9-2 0 15,-1 3 3-15,-8 2-1 16,-6 3-1-16,-3 0-2 15,-9 0 1-15,0 3-1 16,3 0-2-16,0-3-26 16,6 2-10-16,-3 6-62 0,12-2-24 15,-9 7 0 1</inkml:trace>
  <inkml:trace contextRef="#ctx0" brushRef="#br4" timeOffset="45">15742 12544 116 0,'0'-3'44'0,"3"3"-24"0,-3 0-10 16,0 0 14-16,0 0 4 16,3 0 3-16,-3-2-1 15,0-1-1-15,0 0-16 0,0-2 1 16,0 0 0-16,0-3-3 0,-3 0 1 16,-3-3-3-16,0 1 0 15,0-4-1 1,-3 1 0-16,0-3-2 0,-3-2 1 15,-3-1-2-15,1-4 2 16,-4-4-4-16,0 1 0 16,3-6-3-16,-3 0-1 15,0 0 1-15,-3 1 0 16,-5 4 2-16,-4 3 1 16,0 1-1-16,-3-1-2 15,4 0 3-15,2 3 0 16,-3 0-1-16,0-1 1 15,0 1-2-15,-2-3-1 16,-1 1 1-16,6-4-1 16,0 3-3-16,-2 1 2 15,-4-1 1-15,-6-3 2 0,0 3-1 16,4 1 2 0,-1 1-4-16,0 1 0 0,4 3 1 15,-4 2 0-15,3 3 0 16,3-1 0-16,1 4-3 15,-1 2 2-15,0 0 3 16,-3 3 1-16,-2-1-4 16,-4 4-1-16,0-1 1 15,3 3 2-15,1-3 0 16,2 3-1-16,-3 0-2 16,7 0 1-16,-4 0 1 0,3 3 2 15,0 0-3-15,3 2-2 16,1 0 2-16,-1 1 2 15,-3-1 0-15,0 3-1 16,-2 2 1-16,2 1-1 16,-3 2 0-16,6 3 0 15,4 0 0-15,-1 0 2 16,0 0-3-16,0 0 0 16,0 2 1-16,0-2 0 15,1 3-3-15,-1 2 2 16,3-3 1-16,3 1 0 15,0-3-3-15,3-1 2 16,1 1 3-16,2 0 1 0,-3 0-4 16,0 3 1-16,0-3 0 15,-3-1 2-15,0-1-3 16,0 1 0-16,1 4 1 16,-1 0 0-16,0 2 0 15,3 0 2-15,0 3-3 16,3-1-2-16,0 4 2 15,0 5 2-15,-3 7-2 16,4 4 0-16,-7-1 1 16,6-8 2-16,0-2-1 15,3-3-1-15,0 0-2 16,0 3-1-16,0 3 2 0,3-1 0 16,3 0 1-16,0 3 2 15,0 3-3-15,3 0 0 16,-3 5 1-16,3-6 2 15,-3-4-3-15,3-3 0 16,0 2 1-16,0 0 0 16,0 3 2-16,3 0 1 15,-3 0-4-15,3-2-1 16,-3-1 1-16,3 1 0 16,-3 4 1-16,3 1 0 15,0-6 0-15,0-4 2 16,-3-4-3-16,3 3 0 15,-3 3 1-15,3 2 0 16,-3 3 0-16,0 0 2 0,0-2-1 16,3 2 2-16,-3 0-4 15,0 0-2-15,-3 3 2 16,3-6 0-16,0-5 1 16,0 0 0-16,-3 3 0 15,3 2 0-15,0 6 0 16,0 2 0-16,0 3 0 15,0-2 0-15,0-1 0 16,0 0 0-16,0 3 0 16,0-10 2-16,-3-4-1 15,3 1-1-15,0 3 1 16,0 2-1-16,-3 0 0 0,3 2 0 16,-3-2 0-1,0 6 2-15,0-1-1 0,3-2-1 16,-3-3 1-16,0 0-1 15,0-5 0 1,3-1 0-16,0 1 2 0,0 2 1 16,-3 1-4-16,0 2 1 15,0 0 0-15,3 3 2 16,0 2 1-16,-3-5 1 16,3 3-2-16,0-3-2 15,-3-6 1-15,3-4 1 16,-3-1-3-16,-2 6 0 15,-1 3 1-15,0 2 0 0,3 0 0 16,-3 2 2-16,0-2-1 16,0 3 2-16,0 0-4 15,0 2 0-15,3-2 1 16,0-6 2-16,-3 1-1 16,3-1-1-16,0 11 1 15,0-3-1-15,-6 6 0 16,6-6 2-16,0 1-3 15,-3-4 0-15,0-4 3 16,3 7 3-16,0-5-4 16,0-5-1-16,0 5 0 15,3-3 0-15,0 3 0 16,-3-2 0-16,3 4 0 0,-3 1 2 16,0-3-1-16,0-3-1 15,-3-2 1-15,3 5-1 16,1 3 0-16,-1-3 2 15,0 0-3-15,0 3 0 16,0-1 1-16,3-7 2 16,0 13-1-16,0-8 2 15,0-2-4-15,0-1 0 16,0-2 1-16,3 2 2 16,-3 0-3-16,6 1-2 15,-1-3 4-15,4-3 1 16,3 8 0-16,0-3-2 15,3-2 1-15,-3 2 1 16,0-2-1-16,0-5-1 16,3-1 1-16,0-7-1 15,2 2 0-15,4-11 0 0,6 3 0 16,0 1 2-16,3-4-3 16,2 1 0-16,1-6 1 15,0 6 2-15,-3-9-1 16,2 6-1-16,1 3 1 15,0-6-1-15,-3-2-3 16,-4 2 2-16,-2 3 1 16,0-3 2-16,-6 1-1 15,0-4-1-15,0-2-2 16,-4 0 1-16,-2 0 1 0,-3-2 0 16,-3-4 0-1,0 1 0-15,-3-3-5 0,0 3-1 16,-3-8 3-1,-6-1 1-15,0 1 2 0,-3-3 0 16,3 0 2-16,-3 3 1 16,1 0 5-16,-1-6 3 15,0 6-2-15,0 3 0 16,3-1-3-16,3 8-1 16,3-2-6-16,3 0-1 15,3 5-2-15,3 0 0 16,6 8 3-16,5 8 0 15,-2 0-2-15,0-3 2 0,0 0 1 16,0 5 2-16,-3-4-3 16,-3-1-2-16,0 0 4 15,-7-2 1-15,-2-3 2 16,-6 0 0-16,-2 5-2 16,-7 0 1-16,-6 0-2 15,-6 1 2-15,0-4 2 16,-3 3 4-16,4-5-4 15,-1 3-3-15,0-3-4 16,0 0-1-16,3-3-14 16,3 3-6-16,7-3-35 15,16 3-80 1,4-8-24 0,-3-8 57-16</inkml:trace>
  <inkml:trace contextRef="#ctx0" brushRef="#br4" timeOffset="46">14063 11197 140 0,'-6'-24'55'0,"3"22"-30"0,-3-4-23 15,3-2 14-15,0 1 5 16,-3 1 7-16,0 1-6 15,-3 0-1-15,1 5-12 16,-7 0-1-16,3 8-1 0,0 5-3 16,-3 0-3-16,3 6 0 15,3 4 1-15,3 4 5 16,0 7 4-16,9 9-2 16,-3-1 0-16,3 0-5 15,6-5-1-15,-3 0-3 16,0 0-1-16,0-5 1 0,0-8 0 15,-3-6-9 1,0-2-2-16,0-2-16 16,-3-6-6-16,-6-19-50 15,3-5-4 1</inkml:trace>
  <inkml:trace contextRef="#ctx0" brushRef="#br4" timeOffset="47">13861 11446 200 0,'-9'-8'74'0,"6"11"-40"0,3-1-24 0,0-2 17 16,0 0-15-16,6 0-5 16,3 0 0-16,0 0 0 15,11-8-3-15,-2 3-3 0,6 0 0 16,0 2-4-16,3 0 0 16,0-5-23-16,-4 6-10 15</inkml:trace>
  <inkml:trace contextRef="#ctx0" brushRef="#br4" timeOffset="48">14233 11353 184 0,'-15'6'68'0,"-6"-4"-36"0,-9 14-33 16,24-11 12-16,-3 14-3 15,1-3 2-15,-1 2 4 16,0 1 1-16,0-1-8 15,3 1-4-15,3-3-2 0,6-3-1 0,3 3 2 16,0-8-1 0,6-3-1-16,5-5 1 0,-2-3 1 15,0-2-6-15,-3-3 1 16,0-5 1-16,-3 0 3 16,0 0 0-16,0-6-1 15,-3 3 1-15,0 6 1 16,-3 2-1-16,0 2-1 15,0 14-2 1,0 3 1-16,0 2 3 16,0 0-1-16,3 1-1 15,-1-1-2-15,1-3 1 16,0 1-17-16,0-3-5 16,0-3-112-1,0-10 38-15</inkml:trace>
  <inkml:trace contextRef="#ctx0" brushRef="#br4" timeOffset="49">14319 11200 176 0,'0'-3'68'0,"3"6"-36"0,3 2-31 16,-3 0 14-16,3 6 7 15,0 5 8-15,-3 5-6 16,0 11-5-16,0 5-10 16,6 0-6-16,-3 0 0 0,0-5-2 0,6-9-1 15,-3-1-17-15,-1-6-9 16,1-3-57 0</inkml:trace>
  <inkml:trace contextRef="#ctx0" brushRef="#br4" timeOffset="50">14551 11303 220 0,'-6'-3'82'0,"3"3"-44"0,-6 6-36 0,6-1 17 16,-2 3-4-16,-4 0 1 0,0 5-11 15,3 0-2-15,3 6-3 16,3 2 0-16,3-5 0 16,3 0-3-16,3 0 2 0,0-3 3 15,-4 0 1-15,1 0 7 16,-6-2 4-16,-3-1-1 16,-3-2 0-16,-2-2-7 15,-1-1-2-15,0-2-2 16,-3-3 1-16,3-3-13 15,0-2-3-15,3-1-27 0,3-2-9 16,6 1-61 0</inkml:trace>
  <inkml:trace contextRef="#ctx0" brushRef="#br4" timeOffset="51">14706 11377 208 0,'-3'19'79'0,"9"-17"-42"0,0 17-39 0,-3-14 14 16,0 0 3-16,3 1 2 15,0-4-6-15,0-2-4 16,3 0-4-16,0-8 2 0,0-2 4 16,-3-1-7-16,0 1-1 0,-1-6-1 15,-2 5 0-15,0 1 2 16,-3-1 3-16,-3 0-7 15,0 3 0-15,-5 3-5 16,-1 3 0-16,-3 2 1 16,0 2 4-16,0 6-1 15,-6 0 1-15,3 13 4 16,3-2 3-16,9 2 9 16,3-3 5-16,3 1-7 15,3-1-2-15,6 1 0 16,3-6 1-16,9-2-3 15,3-3 0-15,-1-6-10 16,1-2 0-16,3-2-68 16,0-6-28-16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7:12.6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11852 6678 204 0,'-3'-3'77'0,"3"6"-42"0,3 10-28 0,0-7 18 0,-3-6 2 16,0 0 4-16,3 5-9 16,-1 3 0-16,1 2-13 15,6 4 6-15,0 7 2 0,-3 3-5 16,6 5 1-16,-3-5-4 16,0-1 0-16,0-1 1 15,0-4 1-15,-3 1-5 16,0-4-2-16,0-4 0 15,3-6 2-15,-3-5-1 16,3-5 0-16,2-3-1 16,1 0 0-16,0-2-5 0,3-4 1 15,3 1 0-15,-3 0 0 16,3 2 2-16,-3 1 1 16,-3 2-4-16,-1 2-1 15,-2 1-15-15,0 3-4 16,-3 2-20-16,0 0-9 15,0 2-24-15,0 1-9 16,0-3-23 0</inkml:trace>
  <inkml:trace contextRef="#ctx0" brushRef="#br0" timeOffset="1">11985 6829 160 0,'-5'0'60'0,"5"3"-32"0,0-1-11 16,0-2 22-16,0 0-5 15,0 0 1-15,0 0-9 0,0 0-4 16,0-2-12-16,0-4 0 0,3-4 3 16,-1-4-1-1,4-12 3-15,0 0 1 0,3-9 2 16,3 1-1-16,3-14-1 15,9 0-4-15,0-2-2 16,3 0-2-16,5-3 0 16,4 5-7-16,0 1 0 15,5 7 1-15,-2 3 1 16,0 5-4-16,-4 6-1 0,-2 5 1 16,-6-3 0-1,3 5 1-15,-6-2 2 0,5 3-32 16,-5 2-14-16,-3 0-36 15,-3 0-12-15,-3 0-26 16</inkml:trace>
  <inkml:trace contextRef="#ctx0" brushRef="#br0" timeOffset="2">12801 5964 188 0,'-18'2'71'0,"30"1"-38"0,-18 0-28 15,12-1 19 1,-6 1 0-16,0 0 3 0</inkml:trace>
  <inkml:trace contextRef="#ctx0" brushRef="#br0" timeOffset="3">12801 5985 396 0,'6'5'12'0,"3"0"-4"0,3 1 1 16,0-1 2-16,0 0-2 16,0-2 2-16,-1 0-4 15,1-3 1-15,0-3-1 16,-3 0 1-16,0 1-2 15,0-4-1-15,0 1-1 16,-3-3 2-16,0 0-3 16,-3-2 0-16,0-1-1 15,-3 0 1-15,-3 1-2 0,0-1-1 16,-3 1 1-16,0 2-1 16,-3 0-3-1,0 3 2-15,-3 2-1 0,-3 3-2 16,-5 5 0-16,-1 1 3 15,3 4-2-15,0 1 1 16,3 2 2-16,0 0 2 16,3 0-6-16,3 1 1 15,3 4 3-15,3 6 4 16,6-3-3-16,3-2-1 16,6-4 4-16,3 1 2 15,3-2-2-15,0-4-3 16,0-2 0-16,3-3-1 15,-4-2-9-15,4 0-2 0,-3-6-27 16,3 3-13-16,-3 0-31 16,6-3-57-1,-4 1 33-15</inkml:trace>
  <inkml:trace contextRef="#ctx0" brushRef="#br0" timeOffset="4">13176 5927 216 0,'-6'-6'82'0,"6"4"-44"0,-3-4-29 0,3 6 22 15,-3-2-2 1,-3 2 5-16,0 0-14 0,-3 0-6 16,0 2-9-16,-2 4-8 0,-1 2-3 15,-3 5 3-15,0 0 1 16,3 8-1-16,3-2 0 15,0 2 4-15,3-2 1 16,3-4-3-16,6-1-1 16,3-1 1-16,0-5 0 15,3-11-2-15,3-7 2 16,3-1-4-16,0-2 1 16,0 0 2-16,-4-3 1 15,1 2 1-15,-3 1 0 16,-3 3-3-16,0 2 2 0,-3 2 5 15,0 1 2-15,-3 2 0 16,0 3 1-16,-3 6-2 16,0 4 2-16,0 4 0 15,0 12 1-15,0 0-2 16,3 1 1-16,0-1-2 16,0-2 2-16,3 0-6 15,0 2-1-15,3-4 2 16,0-7 1-16,0 4-4 15,0-3 1-15,3-8-18 16,0-3-5-16,3-2-13 16,0-9-3-16,0 1-12 0,0-3-3 15,-1 3-42 1</inkml:trace>
  <inkml:trace contextRef="#ctx0" brushRef="#br0" timeOffset="5">13316 5961 196 0,'-6'-13'74'0,"9"10"-40"0,-6 1-24 0,3 2 17 15,0 0 0-15,0 0 3 16,0 0-12-16,0 0-5 16,0 7-8-16,0 4 1 0,3 2 0 15,0 6 0-15,0-3-1 16,3 2-1-16,-3 1 0 15,3-3-5-15,0-3-1 0,0-5 1 16,3-3 2 0,0-2 0-16,0-9 2 15,0-7-4-15,-1 0 0 16,1-3-1-16,-3-2-2 0,0-1 3 16,-3 1 2-16,0 2 0 15,-3 2-1-15,0 4 7 16,0 2 5-16,-3 0-6 15,3 5-1-15,0 3-3 16,0 0 1-16,3 6 0 16,0 2 1-16,-3 2-2 15,3 1-2-15,0-1 1 16,0 1-1-16,0-1-18 0,15 4-36 16,-3-4 2-1,0-2-10-15,3-10 0 16,-1-1-24-1</inkml:trace>
  <inkml:trace contextRef="#ctx0" brushRef="#br0" timeOffset="6">13652 5921 228 0,'-3'-13'85'0,"0"8"-46"0,-3 0-32 0,3 5 18 16,-2 0 0-16,-4 0 4 15,-3 2-15-15,0 4-6 16,0 4-5-16,-3 3-7 0,3 3 0 15,-6 0 2-15,12 5 1 0,-3-2 1 16,6 5 2 0,3-6-1-16,3 1-1 0,6-6 1 15,0-3-1-15,3-2 0 16,3-13 2-16,0-8-1 16,0 0 2-16,-3-1-2 15,0-1-1-15,-3-1-2 16,-4-3-1-16,1 1 2 15,-3 2 2-15,0 2 0 16,-3 4 2-16,0 2-4 16,0 3 0-16,0 5 1 15,3 5 0-15,0 3 2 16,0 2 1-16,3 1-4 16,0 2 1-16,0-2 0 0,3 5 2 15,0-3-17-15,0-2-4 16,6-3-48-1,-3-3-99 1,3-13 53 0</inkml:trace>
  <inkml:trace contextRef="#ctx0" brushRef="#br0" timeOffset="7">13807 5659 208 0,'-3'-2'79'0,"3"4"-42"0,3 6-30 0,0 0 20 16,0 6-3-16,-3 4 1 0,3 9-1 15,-3 7 2-15,0 3-14 16,3 0-5-16,-3-3 0 0,0 1-4 16,3-3 0-16,3-1-8 15,0-4-4-15,-3-6-37 16,3-3-15-16,0-4-57 15</inkml:trace>
  <inkml:trace contextRef="#ctx0" brushRef="#br0" timeOffset="8">14242 5678 228 0,'-6'0'88'0,"9"5"-48"0,-3 3-38 0,0 0 17 16,0 3 12-16,0 7 7 0,-3 3-6 15,0 3-4-15,-6 5-16 16,3 0-5-16,0 1-3 0,3-1-2 16,6-3-2-16,-3-2-8 15,3-6-5-15,0 1-40 16,0-3-15-16</inkml:trace>
  <inkml:trace contextRef="#ctx0" brushRef="#br0" timeOffset="9">14126 5879 280 0,'-6'-3'104'0,"9"3"-56"0,0 0-56 0,-3 0 18 15,0 0 6 1,6 0 9-16,6-2-6 0,5-1-1 15,1 0-10-15,3 3-7 0,0 0-2 16,0-2-1-16,0-1 0 16,-1 3-27-16,4 0-13 15,3 3-20-15,-3-3-7 16,-6 0-36 0</inkml:trace>
  <inkml:trace contextRef="#ctx0" brushRef="#br0" timeOffset="10">14408 5900 196 0,'-20'8'74'0,"2"0"-40"0,9 5-27 0,6-5 20 0,3 3-5 16,0-1 1-1,6 1-1-15,0 0-2 16,6-1-10-16,0-2 0 0,2 5 3 0,1-2-1 16,3-11 3-16,3-3-2 15,0-2 0 1,-3-3 4-16,0-5 1 0,-4 0 2 15,-5-1 0-15,-6-2 4 16,-6 3 5-16,-6 0-12 16,-2 2-4-16,-4 4-13 15,-3 1-2-15,-3 1-22 16,6 0-9-16,3 2-47 16,-6 6-116-1</inkml:trace>
  <inkml:trace contextRef="#ctx0" brushRef="#br0" timeOffset="11">15462 8490 148 0,'0'-2'57'0,"0"2"-30"0,0 0-12 16,0 0 20-16,0 0 1 15,0 0 2-15,0 0-16 16,0 8-5-16,-3 2-11 0,0 4 9 0,-3 7 7 15,-3 3 2-15,0-1 1 16,0-1-10-16,3-1-4 16,1 3-6-16,2-6-4 15,0-5 0-15,3-2-1 16,0-1 0-16,3-2 0 16,2-8 0-16,4-2 0 15,3 2 0-15,3-3 2 16,6 0-1-16,6 1-1 15,-3-3-2-15,-1-1 1 16,1 4 1-16,-3-4 0 16,-3 4-22-16,-3-4-8 15,0 1-18-15,-3 0-8 16,3-1-55 0,-7-1-28-16,1-1 70 15</inkml:trace>
  <inkml:trace contextRef="#ctx0" brushRef="#br0" timeOffset="12">15498 8612 136 0,'-6'3'52'0,"6"-1"-28"0,0 1-11 0,0-3 19 15,0 0-5-15,0 0-1 16,0 0-8-16,3 3-3 16,0-1-9-16,3-2 9 0,3-2 5 15,3-1 3-15,3-2 3 16,2-6-5-16,1-2-1 15,3-3-7-15,3-8 0 16,15-7-6-16,-4-4 1 16,7-12-1-16,6-1 1 15,11-8-4-15,7 1-1 16,8-6-3-16,-6 3-1 16,1 5 3-16,-4 8 3 0,4-3-2 15,-7 9-2 1,-5 4 2-16,-9 9 0 0,-4 5-1 15,-11 5 1 1,-6 2 0-16,-3 4 1 16,-7-1-9-16,-2 1-4 0,3-1-31 15,-3-2-13-15,6-3-66 16,0 0-50 0,0 0 69-16</inkml:trace>
  <inkml:trace contextRef="#ctx0" brushRef="#br0" timeOffset="13">16941 7633 124 0,'-3'-5'46'0,"6"2"-24"0,-6-7-19 0,3 7 27 16,-5-5 1-16</inkml:trace>
  <inkml:trace contextRef="#ctx0" brushRef="#br0" timeOffset="14">16918 7588 319 0,'-9'-8'29'0,"0"3"-7"0,0 10-6 16,-3 1-4-16,-3 4 1 15,0 3-1-15,-3 3 2 16,3 5-1-16,1 3 2 16,5-3-8-16,3 1-4 15,6-1-5-15,3-5 1 16,3-6 1-16,6-2 2 15,-1-5-1-15,4-6-1 16,0-2 1-16,6-6-1 16,-3-2 2-16,0 0 1 15,-6-6-1-15,-3 3 1 16,0 3-2-16,-4 0 2 0,1 0-2 16,-3 2-1-16,-3 3 1 15,0 6-1-15,0 2-5 16,0 0-1-1,0 8 0-15,3 7 4 0,0 7 3 16,3 1 2-16,-3 4 5 16,0-1 3-16,-3 3 2 15,0-5 3-15,-3-3-5 16,0 1-1-16,-6-4-6 16,0-2-1-16,-2-3 1 15,-4-2 0-15,0-6-9 16,0-2-2-16,0-3-18 15,0-3-9-15,0-10-22 16,0 2-7-16,3-10-42 16,7 0-31-16,2 0 59 15</inkml:trace>
  <inkml:trace contextRef="#ctx0" brushRef="#br0" timeOffset="15">16995 7570 192 0,'-3'2'71'0,"6"9"-38"0,0-3-32 0,0-3 16 16,0 3 6-16,3 0 6 16,0 3-7-16,-3-1 0 15,3 3-13-15,-3 1-3 0,3-4-2 16,-3 1-2-16,0-3-2 15,0 0 1-15,0-3 1 0,-3 0 1 16,3-2 1-16,-3-3 4 16,0 0 3-16,0-3-2 15,0-2 2-15,-3 0-4 16,3-3-2-16,0 0 0 16,0-3 1-16,3-2-1 15,3 2 0-15,-3 4-6 16,3-1-1-16,2 2 1 15,1 1 2-15,6 2-13 16,-3 1-25 0,0-1-9-16,0 0-20 15,0-5-9-15,0 1-19 16</inkml:trace>
  <inkml:trace contextRef="#ctx0" brushRef="#br0" timeOffset="16">17203 7596 208 0,'-6'3'77'0,"6"-1"-42"0,0 12-30 0,0-9 17 16,3-2-1-16,0-1 4 16,0 4-7-16,3-4-3 15,0 1-8-15,3 0 2 0,0-3 1 16,0 0-3-16,0 0 1 16,0 0-3-16,3-3 2 0,-3 0-6 15,0-5-1 1,-3-2 2-16,0-1 1 0,-3 1 1 15,-3 2 0-15,-3 0-5 16,-3 0 1 0,0 0-2-16,-3 5 0 15,-3 1-5-15,0 2 0 0,-3 2 1 16,3 9 3-16,-3 5 2 16,3-3 1-16,3 0-3 15,4 0 2-15,-1 1 1 16,3 1 0-16,3-1 0 15,3-1 0-15,3 0 0 16,5-2 0-16,1-3-14 0,6 0-3 16,0-6-31-1,6-4-14-15,3-6-42 16</inkml:trace>
  <inkml:trace contextRef="#ctx0" brushRef="#br0" timeOffset="17">17447 7559 192 0,'-8'-8'74'0,"5"6"-40"0,-3-1-20 0,3 3 20 16,-9 3-13-16,-3-1-2 15,0 9-11-15,0 2-5 16,3 3-2-16,0 0 1 0,3 0 1 16,3 2 1-16,3-2 2 15,0 0-5-15,6-3-1 16,6-2-7-16,0-3 0 0,6-3 9 15,0-5 8-15,0-5-2 16,0-3 0 0,-3 0-2-16,-3-3-1 0,0 1-6 15,-3-4-1-15,-3-1 3 16,-1-1 3-16,-2 5-3 16,0 0-1-16,0 4 0 15,0 1 2-15,0 6-3 16,0 6-2-16,0 1 2 15,3 4 2-15,3 0 0 16,0 2 2-16,0 0-4 16,0 0-2-16,3 1 2 15,-3-4 2-15,3-2-13 16,0-3-7-16,0-2-21 16,0-6-10-16,-3-2-28 15,6-3-36-15,0-5 40 16</inkml:trace>
  <inkml:trace contextRef="#ctx0" brushRef="#br0" timeOffset="18">17525 7318 216 0,'-9'-2'82'0,"9"4"-44"0,3 1-44 0,0 2 14 15,0 3 10-15,0 5 9 16,0 11-8-16,3 3-1 0,0 5-10 15,-3-1-1-15,3 6 3 16,-6-2-6-16,0-4 0 0,6-1-2 16,0-4-2-16,-3-2-10 15,0-6-6 1,0-2-25-16,-3-5-77 16,-3-3-17-1,-3-6 54-15</inkml:trace>
  <inkml:trace contextRef="#ctx0" brushRef="#br0" timeOffset="19">17447 7519 232 0,'-5'-2'88'0,"5"2"-48"0,3-3-36 0,-3 3 19 15,0 0-2-15,5 0 2 16,4 0-4-16,0 0-1 15,3 0-10-15,3-2-5 0,3-1 0 16,3 0-2-16,-3 1-1 16,0 2-13-16,-4-3-6 15,1 3-26-15,0 0-11 16,-3 0-50 0,3 0-26-16,-3-3 65 15</inkml:trace>
  <inkml:trace contextRef="#ctx0" brushRef="#br0" timeOffset="20">17665 7514 192 0,'-3'5'74'0,"3"-2"-40"0,0-3-24 15,0 0 17-15,3 5-2 16,0-2 0-16,3 2-10 16,0 1-2-16,3-4-7 15,0 1 0-15,-1 0 4 0,1-3-2 16,0-3 1-16,0 0-5 15,0-2-1-15,0 0 1 16,-3-1 0-16,0-2-2 16,-3 1 1-16,-3-1-2 15,-3 0 2-15,-3 0-4 16,-3 0-2-16,-3 2-3 16,-3 4-1-16,0-1 1 15,1 6 4-15,2 2 1 0,0 3 3 16,3 0-6-16,0 3 1 15,3 2 1-15,0 5 1 16,3 4 5-16,3-4 2 16,6-2-5-16,0 0 0 15,6-3-1-15,0-2 2 16,3-3-10-16,-1-3-4 16,1-3-27-16,6-4-13 15,3-6-45 1,0-5-32-16,-3-1 58 15</inkml:trace>
  <inkml:trace contextRef="#ctx0" brushRef="#br0" timeOffset="21">17828 7525 160 0,'-14'5'60'0,"28"0"-32"0,-5 6-13 16,-6 0 20-16,0-1-2 15,0 1 1-15,0-1-13 16,0 1-5-16,0-3-9 15,0 0-1-15,0-3 4 0,0 0 0 16,-3-2 2-16,0-3 2 16,0 0 2-16,0 0-3 15,0 0 2-15,0-5-6 16,0-3-3-16,0-3-3 16,0-2-3-16,3 0 1 15,0 2 1-15,3 1-3 16,0 2-2-16,3 0-1 0,0 2 0 15,3 1-11-15,0 2-5 16,-3 1-25-16,0-1-11 16,0 0-142-1,8-4 96 1</inkml:trace>
  <inkml:trace contextRef="#ctx0" brushRef="#br0" timeOffset="22">18183 7247 208 0,'-3'3'79'0,"3"2"-42"0,3 3-41 15,0 0 15-15,0 2 14 16,-3 4 10-16,0 7-6 15,0 8-2-15,0-3-16 16,0 1-4-16,3-1-3 0,-3-2-2 16,0 0-2-16,0 2 1 15,0-5 1-15,0-5-45 16,0-2-23 0,0-4-13-16</inkml:trace>
  <inkml:trace contextRef="#ctx0" brushRef="#br0" timeOffset="23">18093 7467 228 0,'-3'-3'88'0,"6"6"-48"0,6-9-38 0,-3 6 17 15,3-2-4-15,3-1 1 16,0 0-6-16,3-5-2 0,3 0-4 15,3 1-3-15,2-4 2 16,-2 6-7-16,-3-3 1 16,-3 0-26-16,-3 0-10 0,0-3-33 31,-3 1-52-31,0-1 31 16</inkml:trace>
  <inkml:trace contextRef="#ctx0" brushRef="#br0" timeOffset="24">18311 7239 96 0,'3'-5'38'0,"0"5"-20"0,0 2-10 16,-3-2 13-16,6 6 10 15,0 2 5-15,-1 5 4 16,1 0 2-16,0 3-8 16,-3 5-3-16,0 6-17 0,-3-1 2 0,0 0 2 15,0-2-6 1,-3-3-2-16,0-2-5 0,0-3-4 15,3-6 0-15,0 1 1 16,0-6-1-16,0 1-1 16,0-1 3-16,6-10 0 15,0-3 1 1,3 0-5-16,0-3-1 16,3 1-2-16,-3 2 3 15,0-3 0-15,6 3 1 16,0 8 4-16,0 3 2 15,-1 2 4-15,-2 3 4 16,0 0-8-16,-3 0-1 16,0 0-1-16,-3 0 0 15,0 0-7-15,0-3-2 0,0 0-31 16,0-2-14-16,3-3-14 16,3 0-3-16,0-5-35 15</inkml:trace>
  <inkml:trace contextRef="#ctx0" brushRef="#br0" timeOffset="25">18718 7345 204 0,'0'-11'77'0,"-11"6"-42"0,2 0-19 15,6 5 24-15,0-3-8 16,-3 3-1-16,-3 0-11 16,0 3-5-16,-3 2-8 15,0 3-5-15,0 5 1 0,3 8 2 16,3-2 4-16,0-1 0 0,3 1 0 15,3-3-3 1,3-3 1-16,3 0-4 0,0-2 0 16,3-6 3-16,0 0 1 15,3-5 1-15,3-2 0 16,-3-4-2-16,0-2-1 16,-3-5-6-16,-3-3 1 15,0 1 2 1,-3-1 1-16,-1 2-4 0,1 4 1 15,-3 2 0-15,3 3 0 16,-3 2-5-16,3 8-1 16,0 8 7-16,0 1 4 0,6 2-5 15,0-1 1-15,0 1-1 16,0-2 2-16,0-1-6 16,0-3-1-16,3 1-16 15,-3-3-4-15,0-5-20 16,0-3-7-16,0-3-5 15,2-5 0-15,-2-3 0 16,-3 1-4 0,0-9 28-16,-3-5 30 15,-3 3 20-15,0 3 19 16,3 2 8-16,-3 5-15 16,0 3-6-16,3 3 1 15,0 2 2-15,-3 3-14 16,3 8 13-16,0 6 7 0,0-1-3 0,-3 0 0 15,0-2-12-15,0-1-5 16,0-2-3-16,0-3-1 16,0 1-4-16,0-4-3 15,0 1 0-15,0-3-1 16,0 0 2-16,3-3 1 16,0-12-1-16,6-4-2 15,0 0-2-15,6 1 1 16,-3-1-1-16,0 6 0 15,0 0 0-15,2 5 0 16,1 5 4-16,0 3 3 16,0 6 2-16,0 2 3 15,-3 7-5-15,0 7-1 16,-3-4-2-16,-3 1-2 16,0-3-15-16,-3-1-7 0,0-1-51 15,3-6-20-15,-3-3-31 16</inkml:trace>
  <inkml:trace contextRef="#ctx0" brushRef="#br0" timeOffset="26">16855 8012 108 0,'-3'0'44'0,"3"-3"-24"0,-3 6-6 0,3-3 15 0,-3 5-5 16,0 0 0-16,-3 0-7 15,0 6 0-15,-3 0-10 16,0-1 2-16,-2 3 4 0,2 3-3 16,3 3 2-16,3-1-3 15,3 1 0-15,6-1-3 16,3 1 1-16,3-8 0 16,2-4 1-16,1-4 4 15,3-6 5-15,0-4-5 16,-3-4 1-16,0-5-8 15,-3 0-1-15,-6 0 2 16,-3 3 1-16,-6 0-3 16,-6 0-1-16,0 2-1 0,0 3-2 15,0 0-10 1,0 3-4-16,0 2-24 16,0 6-8-16,3-6-25 15,3 1-54-15,3 2 26 16</inkml:trace>
  <inkml:trace contextRef="#ctx0" brushRef="#br0" timeOffset="27">16950 8070 164 0,'0'5'63'0,"0"0"-34"0,6 9-21 0,-3-9 16 0,3 3-3 15,-3 2 2-15,0-2-4 16,0 0-2-1,0 0-9-15,0-2-3 0,-3-1-1 16,0-5 0-16,0 0 2 16,0 0 1-16,0-3 3 0,0 1-3 15,0-4-2-15,0-2-2 16,3 0 0-16,0-2-2 16,3 2-1-16,0 0 1 15,0 0-1-15,0 0-3 16,3 0 2-16,0 3 1 15,0 2 2-15,0 1-14 16,0-1-7-16,-3 0-37 16,8 9-75-1</inkml:trace>
  <inkml:trace contextRef="#ctx0" brushRef="#br0" timeOffset="28">17299 8041 140 0,'0'0'52'0,"3"2"-28"0,0-2-15 16,-3 0 16-16,3 6-1 15,0-1 3-15,0 0-4 16,2 1 0-16,1-1-12 15,3-3 2-15,0-2 3 0,6 0-2 16,0 0 2-16,-3 0-5 16,0 0 1-16,0-2-3 0,0-1 2 15,0 1-2 1,-3-4 2-16,-4-2-4 0,1 0-2 16,-3-2-5-16,-3 2 0 15,0 0 0-15,-3 0 2 16,-3-3-10-16,-2 3-4 15,-4 3-3-15,-6 2-1 16,0 3 6-16,3 3 6 16,0 0 1-16,0 2 1 15,3 6 2-15,0 2 0 16,4 0 0-16,2 0 2 16,3 1 3-16,3-1 4 15,0 0-2-15,6 0-2 16,2 0 0-16,4-2-1 0,6-3-2 15,0-3 1-15,0-2-11 16,3-3-2-16,0 0-28 16,-3-3-11-1,-1-2-47-15,1 0-36 16,6-1 54-16</inkml:trace>
  <inkml:trace contextRef="#ctx0" brushRef="#br0" timeOffset="29">17641 7967 192 0,'0'-8'74'0,"3"5"-40"0,-3 0-29 16,0 3 19-16,0 0 5 15,0 0 4-15,-3 0-13 0,-3 0-4 16,-3 3-10-16,0 2-4 0,-3 3 1 16,-3 3-4-16,0 2 0 15,4 0-1-15,-1 1 0 16,3-1 2-16,0-3 2 15,6 1-3-15,3-3-2 16,0 0 2-16,3-3 2 16,6-2 0-16,3-1-1 15,0-2-2-15,-1-8 1 16,1 3-4-16,0-8 1 16,-3 2 2-16,0 1 1 15,-3 2 1-15,0 3 2 16,-3-1-1-16,-3 4-1 15,0 2 3-15,0 8 0 16,0 5 3 0,-3 0 3-16,3 3 0 0,0 0 0 0,0 2-3 15,0 1 1 1,3-1-4-16,0-2-2 0,3 0 0 31,0 0-1-31,3-5-3 0,0-4 2 0,3-1-15 16,0-6-6-16,-1 0-20 15,-2-6-6-15,0 1-28 16,-3-3-42 0,0 0 32-16</inkml:trace>
  <inkml:trace contextRef="#ctx0" brushRef="#br0" timeOffset="30">17757 7959 200 0,'3'0'77'0,"-3"-3"-42"0,3 11-28 0,0-3 18 16,-3 3 0-16,3 0 2 15,0 8-3-15,0-3-3 16,0 0-11-16,0 1-6 0,0-4-1 16,6-2-2-16,-3-2 2 15,6-4 0-15,3-2-6 16,-4-5-5-1,-2-3-2-15,0-3 2 16,-3 1 5-16,0-1 0 16,-3 1 1-16,0 2 2 15,-3 0 2-15,0 0 3 16,0 2 2-16,3 1-1 16,-3 5-1-16,0 0-1 15,3 8 0-15,0 0 0 16,0 3 2-16,0-1-1 15,3 1 2-15,0-1-6 16,0 1-1-16,0-3-22 16,0-3-8-16,3 1-27 15,0-6-9-15,3-3-36 16</inkml:trace>
  <inkml:trace contextRef="#ctx0" brushRef="#br0" timeOffset="31">18049 7977 168 0,'9'-8'66'0,"-9"8"-36"0,-12-5-24 0,9 5 17 16,0-3-8-16,-6 1 2 16,3-1 3-16,0 0 2 15,0 3-11-15,-6 3-4 0,3 2-3 16,0 3-2-16,0 3 1 16,0 2-4-16,3 0 0 15,1 1 3-15,5-1 3 16,0 0-2-16,2-2-2 0,4-3 4 15,0-3 1 1,6-3 2-16,3 1-4 16,-3-8-1-16,3 0-1 15,-6-1-2-15,-3-7 3 16,0 2 0 0,-3 1 1-16,0 2-5 15,0 0 1-15,-3 5 0 16,0 1-3-1,0 2-2 1,3 10 2-16,0 3 2 16,0-2 1-16,3 0-3 15,0-1 2-15,0-2-1 16,-1-3 0-16,1 1-11 16,0-4-5-16,0-2-19 15,3 0-6-15,0-8-18 16,0-5-41-16,-3 0 19 15</inkml:trace>
  <inkml:trace contextRef="#ctx0" brushRef="#br0" timeOffset="32">18138 7779 192 0,'0'2'74'0,"0"4"-40"0,3 2-27 0,0 2 18 16,0 9-4-16,0-1 2 15,0 6 9-15,3 0 7 16,-3 2-21-16,0 1-3 0,0-1-3 16,0-2-7-16,0-3-3 15,0-2-4-15,0-3-1 0,0-3-36 16,0-3-16-16,0-2-60 16,3 0-36-1,0-2 71-15</inkml:trace>
  <inkml:trace contextRef="#ctx0" brushRef="#br0" timeOffset="33">18519 7713 124 0,'0'-3'49'0,"3"3"-26"0,0 0-9 0,-3 0 15 15,3 3 10-15,0 5 6 16,0-1-7-16,3 7-3 15,0 7-19-15,-3 8 1 0,0 3 3 16,-3 2-5-16,0 3 0 0,-3 0-9 16,0-2-2-16,3-6-2 15,0-5 1-15,0-3-20 16,0-5-6-16,0-3-45 16,0-5-21-16,6-3-16 15</inkml:trace>
  <inkml:trace contextRef="#ctx0" brushRef="#br0" timeOffset="34">18477 7930 232 0,'-6'-3'88'0,"6"3"-48"0,3 0-36 15,-3 0 21-15,0 0 4 16,0 0 8-16,9 3-15 15,3-3-11-15,3 0-10 0,3-3-2 16,0 0-12-16,3-2-5 16,0 2-19-16,-4 1-6 15,1 2-20-15,-3-3-5 16,-3 3 9 0,-3 0 37-16,0 3 42 15,-6 2 16-15,0 3 10 16,0 0-16-16,-3 5-6 15,0 0-14-15,3-2 2 0,0 5 4 16,3 2-2-16,3-4 2 16,6-7 4-16,-1 1 2 15,4-8 2-15,-3 0 0 16,0-5-2-16,0-3-2 0,0-2 7 16,-6-4 3-16,-6-2-5 15,-3 3-1-15,-6-5-9 16,-12 5-2-16,0-6-16 15,-3 6-8-15,0 2-30 16,4 3-11-16,-1 0-209 31</inkml:trace>
  <inkml:trace contextRef="#ctx0" brushRef="#br0" timeOffset="35">17921 9403 124 0,'3'-16'49'0,"-3"14"-26"0,0 2-7 16,0 0 16-16,0 0-4 15,0 0-2-15,0 0-6 16,0 0-2-16,0 5-10 16,0 3 1-16,0 3 4 0,-3 4 4 15,0 7 2-15,-3 4 1 16,0 8 2-16,3 17-3 15,0-4 0-15,0-4-8 0,3 2-2 16,3-3-1-16,3-2 2 16,3-3-3-16,3-3-2 15,3-2 0-15,8-6 1 16,1-4-1-16,9-7 0 16,3-1-1-16,2-6 0 15,1-3-2-15,3 0-2 16,-4-2-4-16,-5-1-2 15,-3 1-13-15,-6-3-3 16,-6 0-21-16,-6 0-10 16,-1 0-60-1,-2 3-43-15,-3-3 69 16</inkml:trace>
  <inkml:trace contextRef="#ctx0" brushRef="#br0" timeOffset="36">18748 9771 184 0,'-18'-8'68'0,"15"8"-36"0,-11-5-11 0,11 2 25 16,-6 1-13-16,0 2-1 0,-3 0-13 16,-6 2-1-16,0 3-11 15,-3 3-2-15,0 11 1 0,4 2-3 16,-4 6 0-16,3 4 3 15,3 4 3-15,3 7 0 16,6 3 0-16,6 3-1 16,6-6 0-16,9 3-4 15,6-8-1-15,9-8 3 16,2-5 1-16,10-11 3 16,0-10 1-16,-1-8 1 15,1-9 0-15,3-4 0 16,-10-9 2-16,-8-4 6 15,-6-6 4-15,-6-3-10 16,-12-3-3-16,-9-1-7 0,-9 4-1 16,-6 3-1-16,-3 5-2 15,-2 6-15-15,-1 7-5 16,-3 6-14-16,6 2-7 16,3 6-19-16,6 5-10 15,7 8-17-15,5 0-6 16,9 0-7-1</inkml:trace>
  <inkml:trace contextRef="#ctx0" brushRef="#br0" timeOffset="37">19085 9750 232 0,'0'-5'88'0,"0"5"-48"0,3 2-23 16,-3-2 25-16,0 0-9 15,0 6-2-15,0 1-13 16,0 7-4-16,0 4-8 16,0 6 11-16,0 5 9 0,-3 6-1 15,0-1 3-15,3 8-10 16,0-5 0-16,3 3-11 16,-3-8-2-16,0-6-3 0,0-5 1 15,0-2-4-15,0-3 0 16,0-6-12-16,3 1-5 15,-3-3-10-15,3-3-3 16,-3 0-10-16,0-5-4 16,0 0-15-16,0 0-7 15,0-2-50 1</inkml:trace>
  <inkml:trace contextRef="#ctx0" brushRef="#br0" timeOffset="38">19055 9787 244 0,'-9'-5'90'0,"9"2"-48"0,0 0-49 15,3-2 62-15,0 2-20 16,6-5-11-16,3-2-10 16,6-1-9-16,2 1-4 0,7 2 2 15,0 3-2-15,0 2-1 16,0 3 1-16,-4 0-1 15,1 5 0-15,0 6 2 16,-3 2 3-16,-6-2 4 16,-3 10 11-1,-12-5-6-15,0-1-3 16,-6 1-6-16,0 0-4 16,-6 0-5-16,-3-3-2 15,-3-2-2-15,-6-1 2 16,3-2-1-16,1 0 2 0,2-2 3 15,3-1 1 1,0 0 1-16,3-2 0 0,3 0 0 16,3-1 0-16,0 1 0 15,3-1 0-15,0 1-3 16,0 0 0-16,0-1 4 16,3 1 3-16,0 0-3 15,0 2-3-15,0 0 1 16,0-2 2-16,0 0-2 15,0-1 0-15,0 1 1 16,0 0 2-16,0-1-3 16,0 1-2-16,0-3 4 15,0 0 1-15,0 0 0 16,0 0-2-16,0 0 5 16,3 0 1-16,3 0 0 0,6 0 1 15,3 2 0-15,3 1 1 16,3 0 0-16,3 2 2 15,-1 3-3-15,4 0 1 16,3 8-1-16,-3 5 3 16,-4 5 1-16,1-2 1 15,-3 0 2-15,0 5 4 16,-3-5-6-16,0 2 1 16,-3-4-8-16,-4-4-1 15,1-2-2-15,-3-5-2 16,0-4-17-16,0 1-9 0,-3-2-33 15,3-6-12-15</inkml:trace>
  <inkml:trace contextRef="#ctx0" brushRef="#br0" timeOffset="39">20225 8374 152 0,'-6'0'57'0,"9"0"-30"0,-3 0-12 0,0 0 20 16,0 0-2-16,0 0 3 16,0 0-14-16,3 0-5 15,-3 0-10-15,3 5 4 0,0 3 2 16,0 3 5-16,0 2 1 0,0 6-6 15,-3 2-3 1,2-3-5-16,-2-2-2 0,0-3 1 16,0-2 0-16,0 0-2 15,0-3-2-15,3-3 1 16,-3-3-1-16,3 1 2 16,-3-3 1-16,3 3-1 15,9-3 5 1,3 0 1-16,3-8-7 15,0 0 0-15,3-5-1 16,0-1 2-16,2 4-1 16,-2 2-1-16,-3 0-2 15,0 3 1-15,-3-1-12 16,-3 1-7-16,-3 2-22 16,0 1-11-16,-3-1-19 15,-3-2-7-15,0-3-10 16</inkml:trace>
  <inkml:trace contextRef="#ctx0" brushRef="#br0" timeOffset="40">20382 8382 140 0,'-9'3'52'0,"3"-3"-28"0,4 0-6 16,2 0 20-16,0 0-4 15,0 0 3-15,0 0-12 16,0-3-6-16,0-2-10 16,0-1-2-16,0-9 0 0,2-7 5 15,4 1 3-15,0-3-2 0,3-2 0 16,0-3-3-16,3-3 1 15,3-10 3-15,3 5 3 16,6 0-5-16,3 0 1 16,-1 2-4-16,4 3 2 15,0-5-6-15,9 6-1 16,2 2-2-16,10 5 1 16,-1 3-2-16,10 5 2 15,-6 3-4-15,-7 2 0 16,-5 6 3-16,-9-1 1 15,-7 4-10-15,-5-1-5 16,-6 0-32-16,-3 1-13 16,-3-4-33-16,0-1-13 0,-3-1 2 15</inkml:trace>
  <inkml:trace contextRef="#ctx0" brushRef="#br0" timeOffset="41">21305 7514 184 0,'-6'5'68'0,"6"-2"-36"0,-3 5-24 0,3-3 18 0,0 17 2 16,0-1 3-1,0 5 3-15,0 6 4 0,-3 2-21 16,0 17 4-16,0-9 2 0,3-5-12 16,0-3-4-16,0-5-4 15,0-5 0-15,0-3-4 16,3-5-2-16,0-5-34 15,0-3-15-15,3-3-9 16,0-5-3-16,3-5-39 16</inkml:trace>
  <inkml:trace contextRef="#ctx0" brushRef="#br0" timeOffset="42">21397 7818 212 0,'-3'14'79'0,"6"-28"-42"0,0 25-34 0,0-8 15 16,0-1 0-16,6 1 1 15,6 0-13-15,0-3-3 16,0 2-2-16,0 4 5 0,0-6 4 16,-3-3-3-16,-1 0 1 15,-2-5-3-15,0 0 0 16,0 0 1-16,-3 1 1 15,-3-1-6-15,-3 0-2 16,-3 0 2-16,-3 0 1 16,0 2-5-16,-9 1 0 15,1 3 1-15,-4-1 1 0,0 3-2 16,0 3 0 0,3 2 2-16,3 3 0 0,0 5 1 15,3 6 0-15,3-1 2 16,3 1 1-16,3-4-4 15,6 1-1-15,6 0 1 16,6-3 2-16,0 1-2 16,0-6 0-16,0-3-26 15,0-2-11-15,-4-1-25 16,1-2-9-16,0-2-12 16</inkml:trace>
  <inkml:trace contextRef="#ctx0" brushRef="#br0" timeOffset="43">21722 7736 144 0,'0'-2'55'16,"0"2"-30"-16,0 0-10 0,0 0 20 0,0 0 1 15,0 0 0-15,0 0-4 16,-3 2 0-16,0 1-18 16,-3 2 1-16,-3 1-1 0,-3 2-1 15,0-3 2-15,3 0-10 16,3 0-3-16,6 6-7 16,3 0 1-16,3-1-3 15,3 9 2-15,-3-1 5 16,3-2 2-16,-3 0 4 15,0-3 1-15,-3-2 3 16,-3-1 1-16,0 1-3 0,-6-3-3 16,-3 0-2-16,-6-3 0 15,3-2-15-15,0-1-7 16,0-2-21-16,1-2-8 16,2-1-20-16,3-2-8 15,6 0-14 1</inkml:trace>
  <inkml:trace contextRef="#ctx0" brushRef="#br0" timeOffset="44">21832 7763 156 0,'-3'0'60'0,"3"0"-32"0,0 0-11 0,0 0 20 0,-3 3 3 16,0-1 3-16,-3 1-10 16,-3-1-3-1,-3 1-17-15,6 2-3 0,0 1-3 0,0-4-6 16,3 4 0-16,3 4-3 16,3 6 0-16,3 0 0 15,3 0 0-15,3-3 0 16,0 0 0-16,-3-2 8 15,-3-1 4-15,0 1 8 0,-3-3 3 16,-6 0-8-16,-3 0-3 16,-3-3-6-16,-3 0-1 15,-3-2-8-15,3-3-4 16,0 0-20-16,1-3-8 16,2 1-21-16,3-1-6 15,6-2-48 1</inkml:trace>
  <inkml:trace contextRef="#ctx0" brushRef="#br0" timeOffset="45">22171 7543 172 0,'-3'3'66'0,"3"2"-36"0,3 1-35 15,-3 12 54 1,0 3-1-16,0 3-7 0,0 5-5 15,0 0-21 1,-3 6-2-16,3 10-2 0,0-8-6 16,0-6-3-16,0-2-4 0,3-5 1 15,0-3-17-15,-3-2-5 16,0-6-27-16,0-2-8 16,0-6-48-1</inkml:trace>
  <inkml:trace contextRef="#ctx0" brushRef="#br0" timeOffset="46">22031 7771 312 0,'-6'-3'115'0,"9"1"-62"16,-3 2-46-16,0 0 23 0,6 0-12 15,0 0 0-15,3 0-11 16,9 0-2 0,3-3-3-16,0 3-2 0,0-3 1 0,-1 1-10 15,1-1-4-15,-3 0-22 16,0 1-10-16,-3-1-34 16,0-2-14-16,-3-1-13 15</inkml:trace>
  <inkml:trace contextRef="#ctx0" brushRef="#br0" timeOffset="47">22299 7562 124 0,'-6'2'46'0,"9"17"-24"0,-3-6-26 16,0 3 67-16,0 3-12 15,0 4-4-15,0 4-4 16,-3-1-25-16,0 14-2 0,0-6-1 16,0-4-4-16,0-4 1 15,0-2-9-15,-3-6-4 16,6-2 2-16,-2-3 1 16,-1-5 0-16,3 0 1 15,0-5-2-15,0 0 2 16,0-3-4-16,0-3 0 0,3-2-4 15,-1-3-1-15,4-6 3 16,3 1 3-16,0-3 1 16,6 0-1-16,6 3 5 15,0 3 1-15,-3 2 0 16,0 2 1-16,-4 9 2 16,1 2 5-16,-3 9-4 15,0-1 2-15,-3 0-7 16,-3 3-3-16,0 0 1 15,-3 0 0-15,0-3-8 16,0 0-4-16,0-2-28 0,-3-3-12 16,9-3-18-16,-3-5-6 15,3-5-29 1</inkml:trace>
  <inkml:trace contextRef="#ctx0" brushRef="#br0" timeOffset="48">22645 7781 216 0,'-12'-5'82'0,"6"5"-44"0,3 0-29 0,-6 3 22 15,-6-1-2-15,0 4 5 16,3 4-12-16,0 6-5 0,0 0-10 16,0 0-3-16,1 0 2 15,8 2-3-15,0-2 0 0,0-3-1 16,6 1-2-16,3-4 1 15,5-4 1-15,4-1-1 16,0-5 2-16,0-3-4 16,-3-5-2-16,-3 0-3 15,0-8-1-15,-3 3 1 16,0 0 2-16,-3-3 8 16,-3 3 1-1,6 8 2-15,-6 2 0 16,0 3 3-16,3 10-1 15,0 4-5 1,3-1 0-16,0-2-4 16,-1 2-1-16,4-3 1 15,0-2 0-15,0 0-27 16,0-2-11-16,0-1-28 16,-3-3-8-16,3-4-36 15</inkml:trace>
  <inkml:trace contextRef="#ctx0" brushRef="#br0" timeOffset="49">22808 7768 228 0,'0'3'88'0,"0"-1"-48"0,3 4-40 0,0-1 16 0,-3 8 15 15,0 3 12 1,0 3-9-16,0-1-2 0,0 1-19 15,0-3-3-15,0-1-3 0,0-4-3 16,0-3-1-16,0 0-1 16,0 0-2-16,0-3 1 15,0-5-1-15,3 0-5 16,6-5 1-16,0-3-5 16,0-3 1-16,-3-5-1 15,9-5 3-15,-3 5 2 16,0 3-1-16,0 3 6 15,-1 2 3-15,4 18 23 16,6 3-6 0,-3 1-1-16,-3-1-11 0,-3 0-6 15,-3 0-2-15,0-2 1 16,-3 0-36 0,0-3-15-16,3-8-228 15,-4-6 147 1</inkml:trace>
  <inkml:trace contextRef="#ctx0" brushRef="#br0" timeOffset="50">5631 10602 200 0,'-6'-3'77'0,"6"1"-42"0,-3 2-21 0,3 2 20 16,0-2-11-16,0 0 0 15,0 6 1-15,6 1 5 16,0 4-16-16,-1 8 4 0,7 2 1 15,0 3-6-15,6 2 1 16,0 0-6-16,0 1-2 0,-3-3-2 16,0-3 0-16,0-3-2 15,-1-2-1-15,1-2 1 16,-3-4 1 0,0-2-6-16,0-3-1 0,-3 1-25 15,0-4-10-15,0-2-15 16,0 0-5-16,0-2-21 15,0-4-42 1,-1-2 34-16</inkml:trace>
  <inkml:trace contextRef="#ctx0" brushRef="#br0" timeOffset="51">6098 10642 232 0,'-6'-3'88'0,"3"3"-48"0,3 3-34 0,0-3 22 16,-3 5-2-16,-6 0 4 16,-3 6-7-16,-6 5-2 15,-6 2-12-15,1 3-5 0,-4 3-3 16,0 0-1-16,3 0 2 16,0-3-14-16,4 0-5 15,2 3-20-15,3-3-6 16,6-5-137-1,3 5 57 1</inkml:trace>
  <inkml:trace contextRef="#ctx0" brushRef="#br0" timeOffset="52">5845 10872 192 0,'-6'0'74'0,"6"2"-40"0,0 4-20 16,0-1 20-16,0 11 3 15,0 5 4-15,0 8-9 16,0 3-2-16,0 0-17 16,0 5-6-16,0-3-2 0,0-2-1 15,0-3 0-15,3-5-5 16,0-3 1-16,0-5-16 15,0-3-6-15,0-2-20 0,0-3-6 16,0-3-72 0</inkml:trace>
  <inkml:trace contextRef="#ctx0" brushRef="#br0" timeOffset="53">6140 11001 196 0,'-3'3'74'0,"3"-3"-40"0,-3 5-40 16,3-5 14-16,3 6 10 15,3-4 9-15,-4 4 3 16,7 1 4-16,6 1-18 15,0 0 0-15,0-5 0 0,6 0-6 16,0-1-1-16,0-2-3 16,-1-2 1-16,1-4-2 15,-3 1 2-15,0-3-2 16,-3-5 0-16,-3 0-3 16,-3-6 1-16,-6 3-2 15,-3 3 2-15,-6 0-4 16,-3 2-2-16,-6-2-3 15,-3 8-1-15,0 2-1 16,-6 11 0-16,-5 8 2 16,-1 0 2-16,3 0 4 0,0 2 2 15,9 3 0 1,1 0-2-16,2 3 1 0,6 0 1 16,3-3 3-16,6 3 2 15,6 0-1-15,3-3 1 16,6 0-4-16,5-2-2 15,4-6 0-15,3-2 1 16,3-3-8-16,-1-6-1 16,-2-2-31-16,12-2-15 15,-3-4-35 1,-4-4-56-16,-2-9 37 16</inkml:trace>
  <inkml:trace contextRef="#ctx0" brushRef="#br0" timeOffset="54">6678 10890 252 0,'-18'0'93'0,"18"0"-50"0,-3 3-33 0,-5 0 25 15,-1 2-4-15,-3 0 2 16,-3 6-7 0,0 7-4-16,0-2-12 0,0 0-6 15,3 0-3-15,3 0-4 16,3 0 0-16,6-1-3 0,9 4 1 16,3 0 3-16,9 2 1 15,3 5 1 1,0-2 0-16,-4 0 2 0,-2-3 3 15,-3 0 13-15,-6 0 8 16,-6 0-9-16,-6-2-4 16,-12-1-6-16,-3-2-2 15,-5-2-28-15,-4 4-9 0,-15-2-30 16,0 8-14 0,1 0-65-1</inkml:trace>
  <inkml:trace contextRef="#ctx0" brushRef="#br0" timeOffset="55">5785 12126 168 0,'0'-5'63'0,"0"5"-34"0,0 0-14 15,0 0 34 1,0 13-10-16,0 11-2 15,0 18-4-15,-6 6-18 16,3 18 4-16,-6-5 2 0,4-1-9 0,-4-4-4 16,0-3-5-1,3-3-3-15,3-10-4 0,0-8-31 16,6-9-7 0,0-4-22-16,0-30-73 31</inkml:trace>
  <inkml:trace contextRef="#ctx0" brushRef="#br0" timeOffset="56">5747 12139 220 0,'-3'-8'85'0,"3"8"-46"16,3 3-35-16,-3-3 34 15,9 10-8-15,-1 12-1 16,7 15-3-16,3 5-15 16,3 11 0-16,0 8 2 0,0-6-3 15,6-2 0-15,5-8-2 16,-2-5 0-16,-3-11-2 15,-3-8-1-15,-1-5-3 16,-2-5-2-16,-3-9 5 16,0-7 4-16,-3-8-3 0,-3-11 2 15,0-11-5-15,3-7 0 16,-4-8-1-16,-2-3 1 16,-6-3-2-1,0 3-1-15,-3 9 1 0,0 4 1 16,0 8-1-16,-3 8-1 15,0 3-15-15,3 5-7 16,0 16-82 0,0 8-47-1</inkml:trace>
  <inkml:trace contextRef="#ctx0" brushRef="#br0" timeOffset="57">6455 12390 192 0,'-24'-5'74'0,"24"3"-40"0,-21 2-16 16,15 0 23-16,0 2-6 15,-2 3 2-15,-1 1-17 0,-3 4-6 16,3 9-9 0,0 7 1-16,0 1 0 0,3 2 0 15,3 3 1-15,6-3 0 0,6-3 1 16,3-2-4-16,9-5-3 15,8-1 8-15,1-10 4 16,0-8 2-16,0-8 4 16,-3-8-7-16,-1-2 1 15,-2-9 3-15,-6-5 2 16,-9 3-1-16,-9 0 2 0,-6 0-4 16,-3 8 1-1,-6 0-7-15,-3 5-3 0,6 5-21 16,-20 6-8-1,2 5-39-15,6 0-17 0,3 3-89 16</inkml:trace>
  <inkml:trace contextRef="#ctx0" brushRef="#br0" timeOffset="58">5875 9618 4 0,'0'-19'0'0</inkml:trace>
  <inkml:trace contextRef="#ctx0" brushRef="#br0" timeOffset="59">5848 9533 4 0,'-6'-8'2'0,"6"3"0"0,-3-1-5 0,3 4 2 16</inkml:trace>
  <inkml:trace contextRef="#ctx0" brushRef="#br0" timeOffset="60">5818 9432 88 0,'-3'-5'33'0,"3"-13"-18"0,0 4-7 0,0 6 13 0,0-2-1 16,0-1 3 0,0 1 4-16,0 2 6 15,0 0-1-15,-3 0 3 16,3 3-19-16,0 2 6 0,0 3 2 15,-3 26 3 1,0 11-6-16,0 14 0 16,-3 12-6-16,0 1 1 15,-3 2 0-15,3-8 2 0,0-5-10 16,3-8-2-16,0-8-4 16,1-8 1-16,-1-8-2 15,0-5 4 1,6-3-1-16,0-5-2 15,-3-8 2-15,2-2-5 16,1-6 0-16,-3-8-1 16,0-8 0-16,0-2 2 15,0-4 0-15,3-9 0 16,0-6 0-16,0 0 0 16,-3 0 2-16,3 3-1 0,0-6-1 15,0 3-2-15,3 5 1 16,0 6 1-1,-3 5 0-15,0 5-3 16,0 5 2-16,0 6-1 0,0 8 0 16,3 5 6-16,0 16 2 15,3 5-2-15,0 5-3 16,0 3 2-16,0 1 2 16,0-4-2-16,0-2-2 15,0-6 0-15,-1 4-1 16,1-9 0-16,0-5 0 0,0-6 0 15,6-4 2 1,3-6 1-16,-3-11 1 16,0 1-2-16,-3-6 1 15,0-5-2-15,-4 0-1 0,1 2-2 16,-3 3-1-16,0 6 2 16,0 5 0-16,-3 2-2 15,0 3 2-15,0 6-1 16,3 4-2-16,0 14 5 15,0 8 1-15,3 13 4 16,-3 11 1-16,0 10 1 16,0 3 2-16,-3-1-5 15,0-4-1-15,3-6-4 16,-3-2-1-16,3-8-1 16,0-9 0-16,0-4-18 0,0-6-7 15,0-8-17-15,2-5-7 16,4-5-11-16,3-9-3 15,3-4-47 1</inkml:trace>
  <inkml:trace contextRef="#ctx0" brushRef="#br0" timeOffset="61">6393 9671 260 0,'-3'-6'99'0,"0"-15"-54"0,0 8-53 15,-3 2 66-15,-3 3-15 16,-6 6-9-16,0 4-8 16,-3 12-16-16,0 1-11 0,0 4-2 15,1 5-1-15,2 8-1 0,3 5 4 16,3-3 2-16,3-2-2 16,6-3 0-16,3-5-1 15,3-3-2-15,3-5 0 16,3-6 3-16,2-4 0 15,1-9 3-15,0-2 1 16,0-6 3-16,-3-5-5 16,0-5-1-16,-3 0-2 15,-3 0 0-15,-6-1 4 16,0 4 1-16,0 2 1 16,0 3 0-16,0 5-5 15,0 3-1-15,0 5 1 0,6 8 0 16,0 10 3-16,3 3 3 15,6 0-2-15,5 1 0 16,1-1-1-16,-6-3-2 16,0-2-2-16,0-3-1 15,-3-2-16-15,0-3-7 16,-3-5-18-16,0-3-7 16,-1-6-15-16,-2-2-6 15,0-16-25 1</inkml:trace>
  <inkml:trace contextRef="#ctx0" brushRef="#br0" timeOffset="62">6541 9652 256 0,'-3'0'96'15,"3"-13"-52"-15,3 23-43 0,0-4 41 16,6 10-3-16,0 2-5 16,3 3-3-16,0 3-17 15,3 5-7-15,3-2-2 0,-3-4-1 16,0-1 0-16,-4-4-2 15,1-2 1-15,0-3-24 16,0-2-8-16,0-3-15 16,0-3-5-16,0-5-11 15,0-3-5-15</inkml:trace>
  <inkml:trace contextRef="#ctx0" brushRef="#br0" timeOffset="63">6827 9684 204 0,'0'-13'77'0,"0"18"-42"0,0-8-21 0,0 3 20 16,0 0-11-16,0 5-3 16,0 6 0-16,-3 5-1 15,-6 8-10-15,-3 7 6 0,-3 9 2 16,1 5-3-16,-1 11 0 16,-3-1-6-16,0-2 0 15,3-3-7-15,-3 1-1 16,3-9-2-16,3-5-2 15,3-8-19-15,1-5-10 16,2-5-21-16,3-9-6 16,12-23-118-1,-1-8 77-15</inkml:trace>
  <inkml:trace contextRef="#ctx0" brushRef="#br0" timeOffset="64">6907 9287 232 0,'15'3'88'0,"-12"2"-48"0,0 16-31 16,3-2 22-16,0 7-4 15,0 16 2-15,0 14-3 16,-3 5 1-16,3 2-15 0,0-2-5 0,-3-5 0 16,-3-6-2-16,0-8 2 15,0-7-4-15,0-9 0 16,0-5 1-16,0-5 2 16,3-5-1-16,-3-6 0 15,0-8-3-15,0-5-2 16,0-10-4-16,0-6-2 15,0-2-2-15,6-6 2 16,0 5-1-16,3 4 2 16,6-1 3-16,-3 5 1 0,5 3 1 15,4 14 0-15,0 4 4 16,0 1 2 0,0 5 11-16,-3 3 4 0,-3 2 4 15,-4 3 2-15,-5 2-6 16,-6 6-2-16,-6-3-9 15,-5 0-2-15,-10-2-6 16,-6-1-2-16,-3-2-5 16,0-5 1-16,-8-3-20 15,2-3-7-15,6-2-13 16,6-3-3-16,7-3-16 16,8-2-8-16,21-8-14 0,2-9-7 15,7-4 6 1</inkml:trace>
  <inkml:trace contextRef="#ctx0" brushRef="#br0" timeOffset="65">7223 9684 272 0,'0'5'101'0,"0"0"-54"0,3-2-48 0,0 2 20 16,3-2 4-16,0 2 8 15,3 1 1-15,3-1 1 16,0 0-18-1,5 0 2-15,7-2 3 0,0-3-7 0,0 0-2 16,-3-5-4-16,0-1-2 16,-4-1-3-16,1-1-2 0,-3-8 1 15,-3 2 1-15,-3-4-1 16,-6 2 2-16,-6 0-7 16,-6 3-1-16,-3 2-12 15,-12 3-1 1,-5 6 4-16,-1 10 6 0,-3 10 3 15,3 3 3-15,4 6 1 16,5-1 1-16,3 11 4 16,6-5 5-16,6 0 6 15,6 0 3-15,9-1-5 16,6-2-3-16,9-5-3 16,8-8 0-16,7-5-2 15,0-9 0-15,5-4-17 16,1-4-6-16,-3-4-44 15,-7-6-18-15,-2-8-79 16</inkml:trace>
  <inkml:trace contextRef="#ctx0" brushRef="#br0" timeOffset="66">5931 7951 204 0,'-9'-6'77'0,"9"9"-42"0,-3-3-26 15,3 0 22-15,0 8-8 16,-3 3-1-16,-3 15 3 16,0 11 4-16,0 11-16 15,-3 18 4-15,1 5 3 0,-1 3-7 16,0-5 0-16,3-5-9 15,3-9-3-15,0-10-1 16,3-8 2-16,0-8-8 16,3-7-1-16,3-7-20 0,0-4-8 15,0-8-17-15,0-11-8 16,3-6-51 0</inkml:trace>
  <inkml:trace contextRef="#ctx0" brushRef="#br0" timeOffset="67">5907 7969 228 0,'-9'-10'88'0,"9"7"-48"0,0 3-36 0,0 0 21 15,3 3 4-15,3 5 6 16,3 15-3-16,6 9-2 0,6 16-16 15,3 13-2-15,3 5-1 0,-1-8-6 16,-2 0-3-16,6-5 3 16,0-8 4-16,-6-10-5 15,-4-6 0-15,-2-8-2 16,0-8 1-16,0-8 2 16,3-10 2-16,-6-14 3 15,3-10 1-15,-4-16-3 16,-2-8 0-16,-3-5-1 15,-3-8 1-15,0 0-7 16,-3 10 0-16,0 14-1 0,-3 2 2 16,0 9-3-16,0 7-2 15,0 5-16-15,0 6-7 16,0 3-23-16,3 7-6 16,3 11-22-16,3 2-6 15,9 4-31 1</inkml:trace>
  <inkml:trace contextRef="#ctx0" brushRef="#br0" timeOffset="68">6604 8329 184 0,'-6'-8'68'16,"6"8"-36"-16,-3 3-24 0,3-1 18 0,-3 1 2 15,-3 5 3-15,-3 3-5 16,3 4-4-16,0 7-12 16,0 7 0-16,3 3 1 0,3-1-4 15,6-2-2-15,3-2-2 16,9-3-3-16,6-8 12 16,3-9 4-16,5-7 0 15,1-7 3 1,0-9 1-16,3-8 0 0,-10-3 4 15,-5 1 2-15,-6-1 6 16,-12-4 5-16,-12-1-9 16,-9 3-4-16,-6 5-10 0,-2 6-4 15,-7 4-16-15,0 9-9 16,3 2-28-16,4 9-12 16,5 2-44-16,6 2-17 15,3 1-34 1</inkml:trace>
  <inkml:trace contextRef="#ctx0" brushRef="#br0" timeOffset="69">2136 8816 192 0,'-6'3'71'0,"6"10"-38"0,-3 24-32 15,3-5 16-15,0 15 0 16,-3 30 4-16,-9 21 0 15,0 18 2-15,3 14-13 16,-8-8-3-16,5-6-1 0,0-15-1 16,6-11 2-16,3-16-2 15,-3-14 2-15,3-12-13 0,3-8-3 16,0-14-31 0,0-7-12-16,-3-9-50 15,3-15-27-15,0-13 66 16</inkml:trace>
  <inkml:trace contextRef="#ctx0" brushRef="#br0" timeOffset="70">2011 8935 172 0,'9'-3'66'0,"3"-7"-36"0,21-1-22 16,-16 11 16-16,13-2-3 15,9 2 2-15,23 0-4 16,4 0 0-16,20-3-10 16,4 3-5-16,17 3-1 0,6 2 0 15,12 0 3-15,15-2-3 16,6-6 0-16,11 3-1 15,-2 0 1-15,-3-5 0 16,3 0 3-16,-6 2-3 16,-4-5-2-16,-8 3 8 15,-9 2 4-15,-12 3-9 16,-11 0-1-16,-16 3-1 16,-12 5 1-16,-17 0-1 15,-10 2 1-15,-8-2 4 0,-6 0 6 16,-9 0-5-16,-4-3-2 15,-5 1-1 1,-3-4-1-16,-3 1 2 0,-3-1 1 16,-3-2-6-16,0 3 0 15,-3-3-1-15,0 0 2 16,0 0-1-16,0 0-1 16,3 0-2-16,-3 0-1 15,0 0 4-15,0-5 3 16,0 5-3-16,0-3-3 0,-3 3 1 15,0 0 2 1,3 5-5-16,-3 9 1 0,-3 17 1 16,-6 33 3-16,-6 21 0 15,-3 20-1-15,3 25 3 16,3 2 0-16,6 3-4 16,3-8-1-16,6-18 5 15,3-19 3-15,0-6-3 16,-3-20-2-16,0-16 0 15,-3-11-1-15,0-11-14 16,-3-7-5-16,-6-14-43 16,-9-13-18-16,-14-11-42 15</inkml:trace>
  <inkml:trace contextRef="#ctx0" brushRef="#br0" timeOffset="71">2100 10126 176 0,'-29'-6'68'0,"29"1"-36"0,-6 0-18 15,6 5 20-15,0 0-4 16,-3 0 0-16,3 0-11 16,3-3-4-16,3 3-8 15,2 0-3-15,4 0 2 0,9-5 3 16,9 0 2-16,9 2 6 16,17 0 3-16,16 6-1 0,8 0-2 15,15-1-3-15,18 3 1 16,1 3-4-1,16 3 1-15,13 2 2 0,0-2 1 16,6 2-4-16,3 0 1 16,-6 6 2-16,-3-9 1 15,-6 4-6-15,-9-4-1 16,-15 1-2-16,-9-1 1 16,-12-2 5-16,-15-2 4 15,-8-1-4-15,-7 0-2 16,-11-2-3-16,-6-3-2 15,-7 0-1-15,-2 0 2 16,-9-3-3-16,-6 3-2 0,-9 0-20 16,0-5-10-16,-4-3-27 15,-2 0-10-15,-3 0-55 16,0-3-25-16,-3-4 17 16</inkml:trace>
  <inkml:trace contextRef="#ctx0" brushRef="#br1" timeOffset="72">12896 10014 88 0,'0'0'33'0,"0"3"-18"0,0-3-5 15,0 0 14-15,0 0-4 16,0 0 0-16,0 5 2 15,0 1 3-15,0-1 0 0,0 0 2 16,0 1-15-16,0-1 0 0,0-5 1 16,0 3-1-16,0-3 3 15,0 0-6-15,3 2-3 16,3 1 3-16,0-1 4 16,3 1 2-16,0 0 0 15,3-3-3-15,3 2 0 16,3-4-3-16,0 2 2 15,5 2-2-15,4-2 0 16,6 3-3-16,3-3-1 16,-1 0-3-16,1 0 1 15,6 0-2-15,2 0 2 16,7 0 0-16,0-3 3 16,8 1-3-16,1-4 0 15,-4 4-3-15,1-1-1 16,-1 1 1-16,1-4 0 0,-4 1 2 15,1 2 3-15,0 1-2 16,-1-1 0-16,-2 0 1 16,-10 3 0-16,-5 0-2 15,0 0-2-15,-6 3 3 16,-4 0 0-16,-2-3 1 16,-3 0 2-16,-3 0-1 15,0 0 2-15,-3 0-4 16,-3 0 0-16,-3 0-1 15,-1 0 1-15,-2 0-2 16,0 0-1-16,-3 0-8 16,0 0-5-16,-3-3-18 0,0 0-7 15,-3 1-44-15,-3 2-18 16,3 2-15 0</inkml:trace>
  <inkml:trace contextRef="#ctx0" brushRef="#br1" timeOffset="73">10834 7395 200 0,'-3'0'74'0,"3"3"-40"0,0-3-24 0,0 0 20 16</inkml:trace>
  <inkml:trace contextRef="#ctx0" brushRef="#br1" timeOffset="74">10834 7411 417 0,'3'19'50'15,"0"2"-25"-15,-1 0-8 0,-2 13-4 16,3-2-3-16,-3-3 0 15,3-2-6-15,-3-1-3 16,3-2 0-16,-3-3-1 16,3-5 0-16,-3-3 0 15,0-2-18-15,0-3-5 16,0 0-11-16,0-3-4 16,0-3-15-16,-3-2-4 15,-3-2-46 1</inkml:trace>
  <inkml:trace contextRef="#ctx0" brushRef="#br1" timeOffset="75">10831 7416 192 0,'-6'-18'74'0,"6"18"-40"0,0 0-13 16,0-6 22-16,0 6-1 16,0-2 1-16,3-1-19 15,0 1-7-15,3-1-10 16,2 0 2-16,4 1 1 0,3-1-1 16,3 0 0-16,6 1-5 0,6 2-3 15,-6-3 0-15,-4 0 1 16,1 1-1-16,-3 2 2 15,-3-3-2-15,-3 3-1 16,-3 0-15 0,0 0-5-16,-3 0-17 0,0 0-6 15,-6 0-19-15,0 0-9 16</inkml:trace>
  <inkml:trace contextRef="#ctx0" brushRef="#br1" timeOffset="76">10866 7546 212 0,'-12'0'82'0,"12"3"-44"0,-3-1-22 15,3-2 22-15,0 3-14 16,0-3-3-16,0 0-8 15,6 3-3-15,0-1-6 16,6-2 6-16,3-2 5 0,3-1-1 16,12 0 0-16,-3 1-6 15,-1-1 0-15,-2 3-1 16,0 0 1-16,-3 0-4 16,-3 0-3-16,-3 0 0 0,-4 0 1 15,1 0-1 1,-3 0 2-16,0 0-9 0,-3 0-1 15,0 0-29-15,0 0-12 16,-3 0-30-16,0-3-11 16,-3 1-15-1</inkml:trace>
  <inkml:trace contextRef="#ctx0" brushRef="#br1" timeOffset="77">14271 9033 192 0,'-2'-5'71'0,"2"7"-38"0,0-2-28 16,0 0 19-16,2 3 9 15,1 5 7-15,0 2-4 16,0 6-1-16,0 16-20 0,0 0 0 15,0 2 1-15,0 1-4 16,-3-4 1-16,3 1-8 16,-3-3-1-16,0-5-4 0,0-3-3 15,0-5-1 1,0-3 3-16,0-2-22 0,0-9-9 16,-3-7-24-16,0-3-7 15,0-5-27 1,0-5-38-16,0-4 42 15</inkml:trace>
  <inkml:trace contextRef="#ctx0" brushRef="#br1" timeOffset="78">14269 9043 244 0,'-3'-5'93'16,"3"3"-50"-16,3 2-37 0,-3 0 20 0,0 0 3 15,5 0 5-15,-2 0-1 16,3 0 2-16,3 0-19 15,3 2 0-15,6 1-2 0,3-1-7 16,-3-2-4-16,0 0-2 16,2 0-1-16,1-2-14 15,0-1-3-15,0 1-11 16,-3-4-5-16,-3 4-33 16,-3-1-13-16</inkml:trace>
  <inkml:trace contextRef="#ctx0" brushRef="#br1" timeOffset="79">14292 9218 232 0,'-3'5'88'0,"9"-10"-48"0,6 10-34 0,-6-2 22 16,9 0 3-16,6-6 5 15,3 3-13-15,2-3-3 16,4-5-12-16,3 3-7 0,-3 0-2 16,0 0-4-16,-4 7 1 15,1-7-40-15,-6 8-18 16,-3-1-63-16</inkml:trace>
  <inkml:trace contextRef="#ctx0" brushRef="#br1" timeOffset="80">19350 9128 140 0,'0'-3'55'0,"0"3"-30"0,14 0-7 16,-8 8 18-16,-6-8 2 15,3 8 4-15,0 8-6 16,0 3-1-16,0 2-20 16,-3 3 2-16,0 7 3 0,0 4-7 15,0-6 0-15,0-3-5 16,0 1 0-16,0-6-5 0,0-2 0 16,0-1-1-16,0-5-2 15,0-2-2-15,3-3-1 16,-3-3-16-16,0 0-5 15,0-5-19-15,-6-2-8 16,0-1-19-16,0-2-8 16,0-8-7-1</inkml:trace>
  <inkml:trace contextRef="#ctx0" brushRef="#br1" timeOffset="81">19224 9186 212 0,'-2'-16'79'0,"4"14"-42"0,-2 2-26 15,0 0 21-15,0 0-8 16,0 0 0-16,6 0-7 16,0-3-2-16,3 1-9 15,3-4 7-15,6 4 4 0,6-4-1 16,3 1 1-16,-1 2-1 15,4 1 0-15,3-1-2 16,-3 0 1-16,-3 3-4 16,-4 0 1-16,-2 0-5 15,-3 0 1-15,-3 0-5 16,-3 0 0-16,-3 0-1 16,-3 0 1-16,0 0-2 15,0 0-1-15,-6 0-8 0,0 0-3 16,0 0-12-16,0 0-3 15,0 0-26-15,-6-2-11 16,6-1-77 0</inkml:trace>
  <inkml:trace contextRef="#ctx0" brushRef="#br2" timeOffset="82">11500 7353 152 0,'0'-6'57'0,"0"6"-30"0,3 0-10 16,-3 0 22-16,0 0-7 16,3 6 1-16,0 4-5 0,3 6 0 15,-3 5-16 1,0 9 4-16,0 7 2 0,-3 0-2 16,0 0 3-16,0 0-6 0,0 0-3 15,0-3-5-15,0-5-4 16,0-2 0-16,0-4 1 15,0-7-12-15,0-5-3 16,3-3-25-16,-3-3-8 16,0-5-20-16,0-5-7 15,6-6-22 1</inkml:trace>
  <inkml:trace contextRef="#ctx0" brushRef="#br2" timeOffset="83">11512 7353 236 0,'-12'0'90'0,"12"0"-48"0,0 0-29 16,0 0 24-16,0 0-8 15,0 0 7 1,9 2-14-16,3-2-12 15,3 0-4-15,3 0 0 0,3 0-3 16,3-2-2-16,-4-1 0 16,1 0-1-16,0 3-5 15,-3 0-1-15,-3-2-26 0,-3 2-9 16,-3 0-28-16,0 0-11 16,-3 2-23-1</inkml:trace>
  <inkml:trace contextRef="#ctx0" brushRef="#br2" timeOffset="84">11512 7554 236 0,'-9'5'90'0,"12"-2"-48"0,0-3-49 0,3 0 53 16,6 0-10-1,3 0-13-15,6-3-6 0,3 1-11 16,-1 2-4-16,4-3 1 16,0 0-2-16,-3 1 2 0,0-1-15 15,-1 3-7-15,-5 0-52 16,0 0-21-16,-6-3-17 16</inkml:trace>
  <inkml:trace contextRef="#ctx0" brushRef="#br2" timeOffset="85">14920 9057 148 0,'3'-6'55'0,"0"6"-30"0,0-2-16 0,-3 2 14 15,0 0-2-15,0 0 2 0,3 2-2 16,0 6-1-16,0 6-10 15,-3 9 7-15,0 6 5 0,0 3-2 16,-3 0-2-16,0 0-6 16,3-1 0-16,0 1-7 15,0-5-1-15,0-6-4 16,0-3-1-16,0-2 1 16,3-5 0-16,-3-1-18 15,0-2-8-15,0-2-15 16,0-1-7-16,0-5-109 15,6-13 60 1</inkml:trace>
  <inkml:trace contextRef="#ctx0" brushRef="#br2" timeOffset="86">14944 9075 228 0,'-9'-2'88'0,"9"2"-48"0,3 2-29 0,-3-2 21 16,0 0-4-16,3 3 1 15,0 0-10-15,3 2-4 16,6 0-8-16,3 0-3 0,3-2 0 0,0-3-2 16,2 0-2-1,1 0 3-15,0 0 2 0,-3-3-4 16,0-2-3-16,-3 2-21 15,-3 1-8-15,-3-1-28 16,-3 1-10-16,0 2-41 16</inkml:trace>
  <inkml:trace contextRef="#ctx0" brushRef="#br2" timeOffset="87">14959 9252 184 0,'-9'6'71'0,"9"-6"-38"0,3 0-28 0,-3 0 19 15,3 0 5-15,3 2 4 16,3 1-6-16,3-3-2 16,6 0-14-16,3 0-2 0,5-3 1 15,1 3-4-15,0-2-1 16,-3 2-2-16,0-3-3 15,-7 0-21-15,-2 3-11 16,0 0-92 0</inkml:trace>
  <inkml:trace contextRef="#ctx0" brushRef="#br2" timeOffset="88">19879 9088 132 0,'-3'-5'49'0,"3"5"-26"0,0 0-1 0,0 0 23 16,0 0-10-16,0 0-2 16,0 0-11-16,0 5-1 15,0 6-12-15,3 8 3 0,0 7 4 16,0 3 1-16,0 3 1 16,0 2-7-16,0 1-4 15,0-6-4-15,0-3-3 0,-3-5 3 16,3-2 0-16,-3-6-4 15,3-2 1-15,-3-1-27 16,0-2-9-16,0-2-20 16,0-6-7-16,0-6-35 15</inkml:trace>
  <inkml:trace contextRef="#ctx0" brushRef="#br2" timeOffset="89">19888 9102 216 0,'-3'-3'82'0,"3"3"-44"0,0 3-25 0,0-3 24 15,0 0-6-15,3 2 2 16,3-2-8-16,3 0-3 15,6 0-12-15,6-2-2 0,3-1 2 16,-1 0-6-16,4-2-2 16,0 2-1-16,-3 3-1 15,0 0-3-15,-6-2 2 16,-1 2-21-16,-2 0-10 16,-3-3-26-16,-3 3-9 15,-3 0-46 1</inkml:trace>
  <inkml:trace contextRef="#ctx0" brushRef="#br2" timeOffset="90">19954 9242 240 0,'-18'5'90'0,"18"-5"-48"0,3 5-42 16,0-2 16-16,0 0 4 15,3-3 7-15,6 2 3 16,6-2 2-16,2 0-17 16,10-2-2-16,-3-1 0 0,3 0-7 15,-4 3-3-15,1-2-5 0,-6-1-1 16,-3 1-25 0,-3 2-11-16,-3-3-49 15,-3 3-18-15,-3 0 0 16</inkml:trace>
  <inkml:trace contextRef="#ctx0" brushRef="#br2" timeOffset="91">12977 11774 112 0,'-3'-3'44'0,"0"3"-24"0,3 0-4 0,0 0 16 15,0 0 0-15,0 0 1 16,0 0-1-16,0 0 0 16,0 0-17-16,0 0 0 0,0 0 1 15,0 0-4-15,3 0 1 16,0 0-8-16,6-2-1 16,6-1 2-16,-1 0 3 15,4 1-2-15,0-1 1 16,6 0-3-16,0 1 2 15,3-1-2-15,-1 1 0 16,7-1-1-16,0 3 2 0,0-3-1 16,-1 3 2-16,4-2-2 15,3-1 0-15,-4 0-1 16,1 1 0-16,0-4 0 16,3 4 2-1,-1-1-3-15,-2 0 0 0,3 1-1 16,-1-1-2-16,-2 3 1 15,0 0 1-15,0-3-1 16,-1 1-1-16,1-1 1 16,0 1-1-16,-1-1-3 15,4 0 2-15,0 1 1 16,-4 2 0-16,4 0 0 0,3 0 2 16,-3 0-1-1,-4 0-1-15,1 0 1 0,3 0 1 16,-1 0-3-16,-2-3 0 15,0 3 1-15,0-3 2 16,-1 3-3-16,1 0 0 16,0 0 1-16,-1 0 2 15,1 3-1-15,0-3-1 16,0 0 1-16,-4 0-1 16,4 0 0-16,0 0 0 15,-4 0 0-15,1 0 0 16,0 0-3-16,6 0 2 15,-4 0 1-15,-2 0 2 16,0 0-1-16,0 3 2 0,-1-1-2 16,1-2-1-16,0 0 3 15,3 0 0-15,-1 0 1 16,1 0 2-16,0-2-5 16,-1-1-3-16,4 3 3 15,-3-3 1-15,0 1 0 16,-1-1-2-16,1 3 5 15,-3 0 1-15,-1 0-2 16,-5 0-1-16,-3 0-1 16,0-3-2-16,-6 1 1 15,-3 2 1-15,0 0-8 0,-7 0-1 16,1 0-45-16,-6 5-20 16,-9 3-73-1</inkml:trace>
  <inkml:trace contextRef="#ctx0" brushRef="#br3" timeOffset="92">4011 10647 132 0,'0'-5'49'0,"0"7"-26"0,0-2-7 0,0 0 16 15,0 0 2-15,0 0 5 16,0 0-11-16,0 0-2 15,0 0-15-15,0 3 4 0,0 2 3 0,0 0-4 16,0 6 2-16,0 2-5 16,0 0-1-16,0 1 0 15,0 2 4-15,-3-1-2 16,0 4 1-16,3-1-5 16,-3 1-3-16,3 0 2 15,0-1 2-15,0 1 0 16,0-4 2-16,0-1-4 15,0-4-2 1,0-2-2-16,0 0 0 0,0-3 0 16,0 1 3-16,0-4-3 15,0-2 0-15,0 0-1 16,0 0-2-16,0 0 1 16,0 0-1-16,0 0 0 0,0 0 2 15,0 0-1-15,0 0 2 16,0 0-2-16,0 0-1 15,0 0-2-15,0 0 1 16,0 0 1-16,0 0 2 16,3 0-3-16,3 0 0 15,0 0-1-15,3 0 0 16,0-2 2-16,3-1 0 16,0 3 0-16,3 0 2 15,0 0-6-15,0 0 1 16,-1 3 3-16,4 2 4 15,0 6-3-15,0-3-1 16,-3 5 0-16,0 0 0 16,0 0 0-16,-3 0 2 0,-1 1-1 15,-2 2 2-15,0 2 0 16,-3-2 1-16,0 0 0 16,-3 0 2-16,0-6-1 15,-9 6 2 1,0 0-2-16,-3-3 0 15,0-2-1-15,-5-1 4 16,-1 1 3-16,-3 0-6 16,-3-3-3-16,-3-1 1 15,-3-1 0-15,1-1-1 16,2 0-2-16,0-2-2 16,3 0-1-16,0-3-5 15,6 2-2-15,1-2-17 0,2 0-6 16,3 0-26-16,3-2-10 15,12 2-21-15,3 0-9 16,0-8-6 0</inkml:trace>
  <inkml:trace contextRef="#ctx0" brushRef="#br3" timeOffset="93">4002 10745 220 0,'-9'-3'85'0,"9"3"-46"0,0 0-30 16,0 0 22-16,0 0-2 16,0 0 5-16,0 0-16 15,0 0-8-15,6 0-6 16,3 0 3-16,3 0 5 0,3 0 5 15,6-3 2-15,0 3-6 16,6-5 0-16,-1 0-2 0,1 0 1 16,0 2-4-16,-3 0 0 15,0-2-1-15,-4 0 1 16,-2-1-7-16,-3 6 0 16,0-5-1-16,-6 2 2 15,3 1-1-15,-9 2-1 16,3-3-2-16,-6 1-1 15,0-1-27-15,0 0-12 16,0 1-39-16,0-1-13 16,0 0-33-1</inkml:trace>
  <inkml:trace contextRef="#ctx0" brushRef="#br3" timeOffset="94">12170 7395 112 0,'-3'-3'44'0,"3"-12"-24"0,0 23-4 0,0-8 38 16,0-3-7 0,0 0-7-16,0 1-4 15,0-1-21-15,0 3 6 0,0 0 3 16,0 0 3-16,0 0 1 16,0 0-9-16,0 0-1 15,0 0-7-15,3 3 1 16,3-3-1-16,3 2 3 15,3-2-1-15,3 3 2 16,3-3-6-16,2 0-1 16,1 0-4-16,0 0-1 15,-3 5-1-15,3-2 1 16,0-1 2-16,-4 1 4 16,1-3-4-16,0 0-3 15,0 0-1-15,-3-3 1 16,-3 1 1-16,0-1 1 0,-3 3-5 15,0-2-1-15,-3-1 3 16,-3 0 1 0,0 1-7-16,-3-1-2 0,0 0-20 15,0 1-10-15,-3-1-14 16,0-2-6-16,0 2-27 16,3 0-11-16</inkml:trace>
  <inkml:trace contextRef="#ctx0" brushRef="#br3" timeOffset="95">12307 7456 184 0,'0'-3'68'0,"0"1"-36"0,0 2-18 0,3 2 22 0,-3-2-9 16,3 6-3-16,0-1-6 15,0 5 1-15,-3 4-10 16,0 7 8-16,3 3 5 0,-3-3 6 16,3 3 3-16,-3-1-12 15,3-1-4-15,-3-1-11 16,0-3-3-16,0-2 1 16,0 0 3-16,0-5-7 15,0-3 0-15,-3 2-22 16,0-5-9-16,0-2-52 15,3 0-20-15</inkml:trace>
  <inkml:trace contextRef="#ctx0" brushRef="#br3" timeOffset="96">12890 8385 160 0,'0'0'60'0,"0"5"-32"0,0-2-17 15,0-3 18-15,0 0-2 0,6 2 4 16,0 1-8-16,0 0-4 16,3-3-11-16,3 0 6 0,0 0 5 15,6 0-1-15,0 0 1 16,0 0-6-16,2 0 0 16,4 0-4-16,3 0 0 15,3 0-1-15,0 0 0 16,-1 2 0-16,-2-2 0 15,3 3 2-15,0-1 1 0,2 1-3 16,4-3-3-16,-3 0 0 16,0 0 1-16,-1 0 1 15,4 0 3-15,3 0-5 16,-1 0-1-16,1 0 0 16,-3 0 0-16,-3 0-2 15,2 0 1-15,1-3-2 16,0 3-1-16,-1 0 3 15,1 0 0-15,0 0-1 16,3 0-2-16,2 0 1 16,1-2-1-16,0-3-3 15,-4 5 2-15,4-3 1 16,-3 3 2-16,-4-3-1 16,4 3 2-16,-6 0-2 0,3-2-1 15,-1-1 1-15,1 0 1 16,3-2-1-16,-1 2 2 15,1 1-2-15,-3-1-1 16,-3 3 3-16,-7-3 2 16,1 1 0-16,0-1 2 15,0 3-4-15,-4 0 0 16,4-3-1-16,-3 3-2 16,-3 0 3-16,0 0 0 15,-3 0 1-15,-1 0 0 16,-2 3 0-16,-3-3 2 15,0 3-3-15,-3-3-2 0,0 0-3 16,-3 0 1 0,0 0 1-16,0 0 2 0,0 0-3 15,0 0 0-15,-3 0 1 16,0 0 0-16,-3 0-18 16,0 0-5-16,3-3-29 15,-3 3-11-15</inkml:trace>
  <inkml:trace contextRef="#ctx0" brushRef="#br4" timeOffset="97">12947 7387 160 0,'-3'-5'60'0,"0"8"-32"0,3-6-15 0,0 3 19 15,0 0-1-15,0 0 4 16,0 0-17-16,0 0-6 15,3 13 2-15,0 3 2 16,0 0 7-16,0 5 3 16,0 8-5-16,0-2 0 15,0 2-8-15,0-3-3 16,-3 1-5-16,3-4-2 16,0-1 1-16,-3-4 0 15,0-2-2-15,0-3-2 16,3-2-2-16,-3-1-1 0,-3-2-9 15,0 0-5-15,0 0-11 16,3-3-5-16,-3-2-20 16,0-3-6-16,0-3-51 15</inkml:trace>
  <inkml:trace contextRef="#ctx0" brushRef="#br4" timeOffset="98">12938 7414 188 0,'-3'-19'71'0,"6"32"-38"0,-3-21-12 0,0 8 22 15,0 6-6-15,3-6 1 16,0 0-11-16,3-3-4 15,0 3-13-15,3 0 5 0,3 0 2 16,6-8-3-16,-1 3 2 16,4 0-5-16,3-1-1 15,0 1-4-15,0 0 1 16,-1-1-4-16,-2 4-2 16,3-1-3-16,-6 0 1 0,-3 1-4 15,-3 2 1 1,-3-3-14-16,-3 3-3 0,0 0-11 15,-9 0-49 1,-3 0 0-16,-3 0-36 16</inkml:trace>
  <inkml:trace contextRef="#ctx0" brushRef="#br4" timeOffset="99">13003 7538 168 0,'-20'5'63'0,"20"-2"-34"0,-3-3-8 15,3 0 25-15,0 0-2 16,0 0 1-16,0 0-16 0,0 0-5 16,9 0-14-16,5 0 5 0,1 0 2 15,3-3-3-15,3-2 2 16,3 0-5-16,0 2-1 15,-3 0-6-15,-1 1-3 16,-2-1-3-16,-3 0 1 16,-3 3-8-16,-3 0-2 15,-3 0-23-15,-3 0-10 16,-3 0-65 0,0 0-61-16,6 0 61 15</inkml:trace>
  <inkml:trace contextRef="#ctx0" brushRef="#br4" timeOffset="100">16191 9099 152 0,'-15'0'57'0,"30"0"-30"0,-9 0-14 16,-6 0 17-16,0 0-2 16,0 0 1-16,3 3 3 0,0 2 5 15,0 3 15 1,3 21-28-16,0 0 1 0,-3 3-1 16,0-3 0-16,0 8 3 15,0-5-11-15,-3-3-2 16,0-3-6-16,0-2-3 15,0-5-2-15,0-3-3 16,0-6-2-16,0-2 1 16,0 0-17-16,0-3-5 15,0-5-13-15,-3 0-3 16,0-2-23-16,-6-4-10 16,3-4-50-1</inkml:trace>
  <inkml:trace contextRef="#ctx0" brushRef="#br4" timeOffset="101">16046 9073 192 0,'-9'-3'71'0,"9"3"-38"0,-18 0-21 15,15 0 19-15,3 0-1 16,0 0 4-16,6 0-9 16,0 0-6-16,6 0 3 0,5-3 0 15,4 1 0 1,6-1-2-16,3 0-2 16,0 1-1-16,2-1-3 0,4 0-1 15,0 3-3-15,-3 0 1 16,2 0-4-16,1 0-2 15,-6 0-5-15,-6 0 0 16,-1 3 2-16,-5-3 1 16,-6 3-1-16,-3-3-2 15,0 0-13-15,-3 0-6 16,-6 0-17-16,3 0-5 16,-3 0-29-16,0 0-12 15,3 0-43 1</inkml:trace>
  <inkml:trace contextRef="#ctx0" brushRef="#br4" timeOffset="102">21070 9104 168 0,'0'0'63'0,"3"3"-34"0,-3 5-12 0,3 2 20 16,-3 6-6-16,3 6 2 16,0 1-10-16,0 6-2 15,0 1-12-15,-3 1 3 0,3-2 4 16,0-2-8-16,0-3-4 16,0-3-3-16,0-3 1 15,0-2-1-15,-3-3 2 16,0-5-9-16,0 0-1 15,0-2-18-15,0-1-7 0,0-5-7 16,0 0-2-16,-3-3-50 16,3-2 4-1</inkml:trace>
  <inkml:trace contextRef="#ctx0" brushRef="#br4" timeOffset="103">21064 9107 228 0,'-9'-3'88'0,"6"3"-48"0,6 0-29 16,-3 0 21-16,0 0 0 16,0 0 4-16,3 3-14 0,3-3-3 15,0 0-11-15,3-3 1 0,3 1 2 16,3 2-4-16,6-3 1 15,2 3-3-15,1 0 0 16,-6-3-3-16,0 3 1 16,-3 0-2-16,0 0-1 15,-3 0 1-15,-4 0-1 16,1-5-11-16,-3 2-3 16,0 3-9-16,0-2-2 15,-3-1-14-15,0 1-3 16,0-1-6-16,-3 0-2 15,0 1-31-15,0 2-32 16,0 0 42 0</inkml:trace>
  <inkml:trace contextRef="#ctx0" brushRef="#br4" timeOffset="104">21115 9260 220 0,'-9'3'85'0,"9"-3"-46"0,0 8-30 16,0-8 22-16,0 0-6 15,0 0 3-15,6 0-10 16,0 5 0-16,3-5-11 16,2-2 5-16,13-1 3 0,-3 0 2 15,0-2-1-15,0 0-6 0,0 2-4 16,-1 0-6-16,-2 3 0 15,-3-2 0-15,-3 2 0 16,0 2 0-16,-3 1 0 16,-3-3-18-16,0 3-8 15,-6-3-39-15,3-3-16 16</inkml:trace>
  <inkml:trace contextRef="#ctx0" brushRef="#br4" timeOffset="105">12887 10210 112 0,'0'0'44'0,"0"-5"-24"15,3 2 1-15,-3 3 19 0,0 0-1 16,0 0 1-16,0 0-9 15,3 3-2-15,0-3-16 16,3 0 3-16,0 0 2 0,0 0 1 16,0 0 3-16,0 0-3 15,0 0 0-15,3 0-4 16,0-3 1-16,6 1-3 16,0-1 2-16,0 3-2 15,-1 0 0-15,1-3-1 16,0 3 0-16,3-2 0 15,0 2 0-15,3 0-6 16,0 0-2-16,-1 0 2 16,1 0 1-16,0 0-1 15,0 2 1-15,3-2-2 0,0 3 0 16,-4-3-1-16,7 3 2 16,-6-3-1-16,0 0 0 15,0 0 1-15,3 0 1 16,-1-3-1-16,-2 3-1 15,-3 0-3-15,0 0 1 16,0 0 0-16,3 0 3 16,-1 0-3-16,1 0-2 15,3 0 2-15,0 0 0 16,0 0-1-16,-1 0 1 0,1-3-2 16,0 1-1-16,0-1 1 15,3 0 1-15,0 1-1 16,-1 2 2-16,-2 0-4 15,0 0-2-15,0 0 2 16,0 0 0-16,-1-3 1 16,4 1 0-16,3-1 0 15,0 3 0-15,-1 0 2 16,1 0 1-16,3-3-1 16,-3 3-2-16,-1-2 1 15,4-1-1-15,-3 0 0 16,0 3 2-16,0-2-3 15,-4 2 0-15,-2 0 1 16,-3 0 0-16,0 2 2 0,-3-2 3 16,0 0-2-16,-1 0-2 15,-2 0 0-15,-3 3 1 16,-3-6-3-16,-3 3 0 16,-3 0-32-16,0-2-15 15,-3-1-42-15,-3 0-18 16,-6 1-58-1</inkml:trace>
  <inkml:trace contextRef="#ctx0" brushRef="#br0" timeOffset="106">11203 7678 108 0,'0'-2'44'0,"0"2"-24"0,0 0-8 0,0 0 13 16,0 0 2-16,0 0 3 15</inkml:trace>
  <inkml:trace contextRef="#ctx0" brushRef="#br0" timeOffset="107">11212 7678 313 0,'6'3'34'0,"-1"2"-4"16,-7 0-2-16,-1 1-1 15,0 2-12-15,-6 0-4 16,0 2-16-16,0-2-4 16,0 0-45-16,0-3-19 15,0-2-33 1</inkml:trace>
  <inkml:trace contextRef="#ctx0" brushRef="#br0" timeOffset="108">11985 7686 140 0,'-2'3'55'0,"4"-1"-30"0,1 6-10 0,0-2 18 16,-3 2 1-16,-3 5 2 15,0-3-13-15,-2 1-6 16,-1 0-10-16,-9-1-12 0,3-2-1 15,-6 5-62 1,0-2-64-16,0-6 33 0</inkml:trace>
  <inkml:trace contextRef="#ctx0" brushRef="#br0" timeOffset="109">12611 7678 220 0,'0'6'82'0,"0"-1"-44"0,0 5-29 15,0-2 22-15,0 0-15 16,-9 5-1-16,-6-2-14 16,0 0-3-16,-3 7-61 15,0-2-27-15,-3 3-6 16,-2-4 2-16</inkml:trace>
  <inkml:trace contextRef="#ctx0" brushRef="#br0" timeOffset="110">14629 9316 212 0,'0'5'82'0,"0"-5"-44"16,0 14-36-16,0-4 17 0,-6 9-6 15,-3-4 0-15,0 1-7 16,-3 0-4-16,0-3-1 15,0-2-34-15,0-3-15 0,3-3-49 16</inkml:trace>
  <inkml:trace contextRef="#ctx0" brushRef="#br0" timeOffset="111">15358 9356 168 0,'-3'23'66'0,"3"-20"-36"0,-3 21-13 0,3-16 20 0,-3 0-13 16,-6 0-3-16,0 0-15 16,-6 0-6-16,3 0 0 15,0-3-45-15,1-2-19 0</inkml:trace>
  <inkml:trace contextRef="#ctx0" brushRef="#br0" timeOffset="112">19644 9419 116 0,'18'-2'46'0,"-15"2"-24"0,0 2-10 0,-3-2 13 16,3 5 11-16,3 3 5 15,-3 3-11-15,-3 2-3 16,0 3-16-16,-9 0-2 0,0 0-2 16,-6 0-1-16,3-3-1 15,0-2-41-15,0-6-15 16</inkml:trace>
  <inkml:trace contextRef="#ctx0" brushRef="#br0" timeOffset="113">20168 9514 112 0,'-6'16'44'0,"0"-10"-24"16,3 4-24-16,0-2 8 0,-9-3-53 15,0 1-19-15</inkml:trace>
  <inkml:trace contextRef="#ctx0" brushRef="#br0" timeOffset="114">20201 9430 152 0,'3'0'57'0,"0"0"-30"0,-3 2-14 0,0 4 19 0,0 2-1 16,-3 0 2-16,0 2-7 15,-3 3-4-15,0 1-12 16,-3 1-11-16,0-1-2 0,0-1-4 16,3-5 0-16,0-5-164 31,3-6 54-31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7:12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17906 9305 136 0,'-3'-2'52'0,"3"-1"-28"0,0 6-15 0,0-3 16 16,0 0-1-16,0 5 3 0,0-5-9 15,0 3-3-15,-3 7-8 16,0 4-3-16,-3 1 2 0,0 7 3 15,-6 4 2-15,-3 6-3 16,0-3 0-16,0 0-3 16,4-5 0-16,-1 0-3 15,3-3-2 1,3-11 1-16,0-2 1 16,3-2 1-16,0-1 1 0,3-5-5 15,3-3-1-15,0-2-2 16,6-6 3-16,0-7 2 15,3-3 2-15,0-1-4 16,-1 1-1-16,1 0 1 16,0 0 2-16,-3 0-2 15,0 5 0-15,0 3 1 0,-3 2 0 16,0 3 2-16,-3 3 1 16,0 0-4-16,0 2 1 15,0 0 0-15,3 1 0 16,0 2 2-16,0 5 3 15,0 3 2-15,3 2 1 16,0 12 0-16,-1 4 0 16,4 3 0-16,0 0 0 15,-3 3-2-15,0 0-1 16,3-3-6-16,-3-8 1 0,-3-2 0 16,0-6 2-16,0 0-3 15,0-5 0-15,0 0-10 16,-3-5-3-16,0-1-46 15,3-2-20-15,3 3-23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7:28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6318 5906 184 0,'-9'5'68'0,"9"0"-36"0,-3 0-22 0,3-2 17 0,-3 0 11 16,3-1 6-16,0 1-8 16,0-3-4-16,0 0-18 15,0 0-2-15,3-3 1 0,3-5-1 16,3-5 3-16,6-11 5 15,6-13 4-15,3-16-1 16,11-18-2-16,7-11-7 16,6-11-1-16,2-10-8 15,13-13-1-15,-1 13 0 16,-2-1 0-16,-1 6-2 16,-2 3-2-16,-4 8 1 15,-8 15 1-15,-9 12 1 16,-6 9 3-16,-7 6 1 15,-5 8 1-15,-3 8-2 16,-3 5-1-16,-3 1-3 0,-3 7 1 16,0 5-2-16,-3 3-1 15,0 3 3-15,0 0 0 16,-3-1-4-16,0 4 1 16,0-1-13-16,0 3-5 15,0 0-14-15,0 0-6 16,0 0-14-16,3 0-6 15,-3 0-25-15,6 0-11 16</inkml:trace>
  <inkml:trace contextRef="#ctx0" brushRef="#br0" timeOffset="1">7113 4339 204 0,'-3'-8'77'0,"3"0"-42"0,0 6-41 15,3-12 49 1,-3 9-6-16,0-3-7 16,-3 8-5-16,-3 5-15 15,-3 3-4-15,-6 8 0 0,-6 5 6 16,-3 6 4-16,-2-1 1 16,-4-2-1-16,3-3-4 15,6 1-2-15,3-7-6 16,4-1-1-16,5-6-3 15,6 0-3-15,6-8 2 16,9-11 0-16,5-2 1 16,7-3 0-16,6-5 0 15,3 2 0-15,-4 1 0 16,-2 2 0-16,0 5 0 0,0 6 2 16,0 5 1-16,-4 5 3 15,-2 3-1-15,-3 5 2 16,-3 3-6-16,-3 0-1 15,-3 0 0-15,-3 2 2 16,-3 1-25-16,3 2-12 16,0-5-48-16,3 0-22 15</inkml:trace>
  <inkml:trace contextRef="#ctx0" brushRef="#br0" timeOffset="2">7431 3508 228 0,'0'0'85'0,"-3"-2"-46"0,3 7-39 15,0-5 16-15,0 8 4 16,0 8 7-16,0 8 1 0,-3 7 1 15,0 6-16 1,0 3-1-16,0 8-1 0,-2-3-4 0,2 0-2 16,0-6-2-1,3-7-3-15,0-3 3 0,0-5 0 16,0 0-6 0,0-8-16-16,-3-8-31 15,3-3 1 1,0-8-17-16,-3-2-5 15,3-6-21 1</inkml:trace>
  <inkml:trace contextRef="#ctx0" brushRef="#br0" timeOffset="3">7286 3741 184 0,'-9'-8'71'0,"6"6"-38"0,0-1-19 0,3 3 22 16,0 0-11-16,0 0-5 0,0 0 6 15,6-3 3-15,0 1-15 16,2-1 1-16,13-2-1 0,3 2-7 16,3-5-4-16,0 3-2 15,-1 0-1-15,-2 2-18 16,3 0-5-16,3 3-27 16,-6 0-10-16,-4 3-50 15</inkml:trace>
  <inkml:trace contextRef="#ctx0" brushRef="#br0" timeOffset="4">7565 3733 148 0,'-3'3'55'0,"3"0"-30"0,0 2-21 0,0 0 15 16,0 3 9-16,0 3 4 16,0 5-3-16,0 10-1 15,0-2-15-15,3 0-1 0,-3-1 1 16,0 1-5-16,6-5 0 16,-6-3-2-16,0-3-1 15,6-3-3-15,-3-2-2 0,0-2 12 16,0-1-1-1,-3-10 4 1,-3-3-6-16,3-5-5 16,3-9 0-16,0 4-3 15,3-6-1-15,0 3 1 16,0 2 1-16,0 3-1 16,3 3 2-16,0 3-4 15,0 2-2-15,3 2-1 16,0 4 3-16,-1 2-13 15,1 0-4-15,0 0-17 16,0 8-7-16,0 0-20 16,-3 0-9-16</inkml:trace>
  <inkml:trace contextRef="#ctx0" brushRef="#br0" timeOffset="5">7756 3842 192 0,'-9'0'74'0,"9"21"-40"0,0-8-38 0,0-8 15 16,0 3 7-16,0 3 8 15,0 2-2-15,3 0-2 16,0 1-12-16,0-1-9 0,3-3-3 16,3 1-2-16,6-3 3 15,2 0 4-15,-2-5 3 0,0-3-2 16,0-6-1-16,0-4-1 15,-3-1-2 1,3-5 3-16,-3-5 2 0,-3-5-4 16,0 2-1-16,-4 3 0 15,1 5 2-15,-3 3 1 16,0 2 1-16,0 3 0 16,-3 3 2-16,0 5-1 15,0 8 0-15,3 8-1 16,-3 2 0-16,3 3-2 15,0-2 1-15,3-1-2 16,0-2-5 0,0 0 0-16,0-5-25 15,6-1-8-15,3-5-27 0,-3-2-10 16</inkml:trace>
  <inkml:trace contextRef="#ctx0" brushRef="#br0" timeOffset="6">8098 3895 220 0,'0'2'82'0,"3"-2"-44"0,3 0-42 0,-3 3 15 16,3 0 5-16,0-1 7 16,3-2-8-16,0 0-3 15,3-2-7-15,0-1-2 0,-1-8 3 16,-2-4-3-16,0-1 0 15,0 2 1-15,-3 1 0 16,-3 3-2-16,0-1-2 0,-3 0 1 16,-3 3-1-16,-6 1-3 15,-3 4 2-15,-3 3-1 16,1 5 0-16,-1 3 4 16,-3 13 1-16,3 0 3 15,3 3 1-15,3-3 3 16,0 1 4-16,3 1-4 15,3 4 2-15,6-1-7 16,3-2-3-16,6-5 1 16,6-3 0-16,6-3-1 0,9-8-2 15,-1 0-26-15,1-7-12 16,-3-6-52-16,-6-8-22 16,-7 3 15-1</inkml:trace>
  <inkml:trace contextRef="#ctx0" brushRef="#br0" timeOffset="7">7518 4265 152 0,'0'-8'57'0,"0"-8"-30"0,0 3-14 0,0 10 19 16,0 1-1-16,-3-4 2 15,-3 4-7-15,-3-1-2 16,-3 1-13-16,0 2 2 0,-3 2 3 15,0 3-6-15,-6 3-1 0,-2 16-7 16,2 0-2 0,3 8-5-16,3 7 1 0,6 4 6 15,3 2 4-15,3 0-6 16,6 2 1-16,3-2 1 16,3-2 1-16,3-4-1 15,-3-7-2-15,0-8-2 16,-6-3-1-16,0-5-23 15,-3-3-10-15,-9-10-69 16,-6-16-1 0</inkml:trace>
  <inkml:trace contextRef="#ctx0" brushRef="#br0" timeOffset="8">7238 4543 220 0,'-3'-5'85'0,"6"5"-46"0,3-3-32 16,0 0 20-16,3 1-3 0,0-6 3 16,9 0-13-16,5 3-3 15,1-6-7-15,3 3-5 0,0 8 0 16,-3 0-8-16,-1 0-4 16,4-5-31-16,-3 5-11 15,0 0-51 1</inkml:trace>
  <inkml:trace contextRef="#ctx0" brushRef="#br0" timeOffset="9">7547 4471 176 0,'-23'16'68'0,"17"0"-36"0,-3 3-24 16,6-11 18-16,-3 2-9 15,-3 3-2-15,0 6-4 16,3 0-2-16,0-1-5 15,3 6 2-15,3-3 0 0,3 3-2 16,3-8-1-16,0-3-1 16,3-8 1-16,6-10 0 15,-3-3 1-15,6-3-2 16,-4 1 1-16,-2-3-2 0,-3-3-1 16,0-3-2-16,-3 3-1 15,-3 0 2-15,0-5 2 16,-3 5 2-1,0 3 1-15,-3 3 0 0,3 2 0 16,0 8-2-16,0 5 1 16,0 3 2-16,0 5 2 15,3 3-1-15,0 0-1 16,3 2-1-16,0-2 0 16,0 0-5-16,0-3 1 15,3 3-5-15,0-3-1 16,0-10-24-16,0 0-8 15,0-6-13-15,-4-2-6 16,1-3-29 0</inkml:trace>
  <inkml:trace contextRef="#ctx0" brushRef="#br0" timeOffset="10">7714 4284 220 0,'-3'-3'85'0,"3"6"-46"0,3-3-37 16,-3 0 17-16,0 10 1 15,3 3 4-15,-3 3 3 16,3 5 1-16,0 9-15 16,-3 4-6-16,0 0 0 0,0 3-2 15,3 3 0-15,0-8-3 0,0-3-2 16,3-5-2-16,0-6-1 15,0-2-25-15,-3-3-9 16,9-7-47 0,6-6-32-1</inkml:trace>
  <inkml:trace contextRef="#ctx0" brushRef="#br0" timeOffset="11">7979 4448 228 0,'0'-6'88'0,"0"6"-48"15,-3 0-29-15,3 0 21 0,-3 3-6 16,0 5 2-16,-3 0-10 16,-3 0-3-16,0 2-8 15,0 1-3-15,3 0 0 0,0-1-5 16,3-2-1-16,6 0-2 15,3 0 3-15,3 3 0 16,6-1 1-16,-3 3-3 16,0 1 2-16,-3-1 3 15,-3 3 1-15,0 0 1 16,-12-3 2-16,0 0-5 16,-3 3-1-16,-3-3 2 15,0-5 1-15,0 0-4 16,0-8 1-16,1-3-22 0,2-2-10 15,6-3-13-15,0 0-5 16,3-2-45 0,6-4-36-16,0 4 53 15</inkml:trace>
  <inkml:trace contextRef="#ctx0" brushRef="#br0" timeOffset="12">8101 4553 184 0,'6'3'68'0,"0"0"-36"0,6-1-26 0,-6 1 15 16,3 0-2-16,0-1 3 16,3 1 1-16,0 0 3 15,-1-3-14-15,7-3-9 0,3-2-3 0,0-1 0 16,-3-2 2-16,-3 1 1 16,0-4 1-16,-6-5-2 15,-4 0 1-15,-2 3-2 16,-6 2-1-16,-5 3 1 15,-10 3-1-15,0 3-3 16,-3 7 0-16,0 8 2 16,0 0 2-16,0 6 4 15,4-1 4-15,2 3 5 16,3 1 1-16,3-1-2 16,6-3 2-16,6 6-6 15,6-3-3-15,6-5-3 0,9-3-3 16,8-5 1-16,4-8-1 15,0 0-14-15,-4-5-3 16,4-3-73-16,-3-5-32 16</inkml:trace>
  <inkml:trace contextRef="#ctx0" brushRef="#br0" timeOffset="13">9449 3747 176 0,'0'0'66'0,"0"0"-36"0,0 2-20 0,0 1 17 16,0 2-2-16,0 3 0 16,0 8-8-16,-3 8 0 15,3 0-10-15,-2-3-6 16,2 0-2-16,0-3 1 0,0 1 0 16,0-6 4-16,0-2 5 15,0-1-23-15,0-2-7 16,0-2-144-1,5-9 47 1</inkml:trace>
  <inkml:trace contextRef="#ctx0" brushRef="#br0" timeOffset="14">9461 3596 216 0,'-9'-6'82'0,"9"6"-44"0,3 3-49 16,-3-3 13-16</inkml:trace>
  <inkml:trace contextRef="#ctx0" brushRef="#br0" timeOffset="15">9464 3604 303 0,'9'10'-31'0,"3"-2"-52"16,3 0-22-16</inkml:trace>
  <inkml:trace contextRef="#ctx0" brushRef="#br0" timeOffset="16">9735 3556 200 0,'-12'-11'77'0,"9"14"-42"0,-9-14-30 0,9 9 19 16,-3-1 2-16,-5 1 7 16,-1 2-16-16,-3 2-7 15,0 3-6-15,3 11-6 0,0 0 1 16,3 8 1-16,3 5 2 15,0 6-1-15,3 7-1 16,0 6-4-16,3-6 0 16,0-2 4-16,0-6 2 15,0-5 0-15,0-3 1 16,0-2-33-16,-3-10-12 16,0-4-65-16,0-5-31 15,0-5 70-15</inkml:trace>
  <inkml:trace contextRef="#ctx0" brushRef="#br0" timeOffset="17">9506 3821 244 0,'-3'-19'93'0,"6"22"-50"0,6-6-44 16,0 3 18-16,3 0-6 16,3-3 1-16,8 1-6 15,4-1-4-15,0 0-1 16,0 1 1-16,0-1 1 0,-4 1-56 15,-2-4-24-15,-6 1-28 16</inkml:trace>
  <inkml:trace contextRef="#ctx0" brushRef="#br0" timeOffset="18">8771 3969 204 0,'-6'10'77'0,"3"17"-42"15,0-9-28-15,-3-7 20 0,0 5-7 16,-6 0 0-16,0 0-11 16,0-3-5-16,0 0-3 15,0 0-17-15,1-2-4 0,-1-3-87 16</inkml:trace>
  <inkml:trace contextRef="#ctx0" brushRef="#br0" timeOffset="19">10173 3723 124 0,'0'-3'49'0,"3"3"-26"0,-3 0-12 0,0 0 18 15,0 0-4-15,0 0 0 16,0 5-5-16,0 3-2 16,0 0-10-16,0 5 6 0,0 6 3 15,0 5 2-15,0 0 3 16,-3-1-6-16,0 1 1 0,3-3-6 16,-3-2 1-16,3-1-7 15,0-4-1-15,0-4-2 16,0-2-2-16,0-3 5 15,0 1 1-15,0-6 2 16,0 0 0-16,0 0-4 16,0-6-3-16,0 1 2 15,0-5 0-15,0-4-4 16,0-4 1-16,0-3-2 16,3 0 0-16,3-1 0 15,0 1-2-15,3 3 3 16,-3 2 0-16,0 5 1 15,-1 3 2-15,1 3-6 16,3 5 1-16,0 3-1 0,3 5 2 16,-6 5 1-16,3 5 1 15,-3 3 2-15,0-2 1 16,0-3-1-16,-3 0 1 16,0-3 0-16,0-2 1 15,-3-4-2-15,0-1 1 16,0-1-2-16,0-5 2 15,3 0-4-15,0-5 0 16,3-3 1-16,0-5 0 16,0-9-5-16,3 4 1 15,0 2 2-15,-1 3 1 16,1 2-2-16,0 3 0 0,0 3 2 16,0 5 2-16,0 3 0 15,0 7 2-15,0 6-2 16,-3 0-1-16,0 0 1 15,0 0-1-15,-3-3 0 16,0-2 2-16,0-1-3 16,0-2-2-16,0-3-23 15,0 1-10-15,3-6-14 16,0 0-7-16,0-3-31 16,0 0-29-1,-1-2 47-15</inkml:trace>
  <inkml:trace contextRef="#ctx0" brushRef="#br0" timeOffset="20">10554 3773 200 0,'-15'3'74'0,"15"2"-40"0,-3 3-31 0,0-3 17 16,0 11-1-16,0 0 1 16,0 2 0-16,3 4 2 15,0-1-12-15,0 0-1 0,6-3-2 16,6-2-3-16,0-2-3 15,3-7 4-15,0-1 4 16,2-6-1-16,1-6 1 16,0-1-3-16,-3-7-1 15,0 1-3-15,-6-13 1 16,-6 2 0-16,-3 3-1 16,-3-1 1-16,-3 4-2 15,-3 5 2-15,0 2-9 16,-3 3-1-16,0 3-12 15,3 2-5-15,0 3-18 16,3 0-9-16,3 0-25 16,3 0-45-1,0 0 32-15</inkml:trace>
  <inkml:trace contextRef="#ctx0" brushRef="#br0" timeOffset="21">10685 3799 184 0,'-3'27'68'0,"9"-3"-36"0,-3 0-22 0,0-14 17 15,0 1-7-15,3 2 1 16,3 0-8-16,2-2 0 16,1-3-8-16,0 0 1 0,0-6 1 15,0-2-1-15,0 0-1 16,0-5-1-16,-3-3 2 15,0-3-3-15,0-12-2 16,-3 1-3-16,-3 4 1 16,-3-1 1-16,0 4 0 15,0 1 0-15,0 4 0 16,0 4 0-16,0 1 2 16,0 5-1-16,0 5 2 0,0 6 0 15,3 8 1-15,0-1-2 16,2-2-2-16,4 0 1 15,0-3 1 1,0 0-12-16,3-2-3 0,0-6-27 16,0-2-9-16,0-3-46 15</inkml:trace>
  <inkml:trace contextRef="#ctx0" brushRef="#br0" timeOffset="22">11066 3733 168 0,'0'-2'63'0,"-3"2"-34"0,0 0-14 0,3 0 18 16,0 0-5-16,-3 2-2 16,0 1-6-16,0 0 0 15,-6 2-11-15,-3 0 6 0,3 0 4 16,0 3-8-16,0 0-3 15,3 0-8-15,3 0 0 16,0 0 0-16,3 8 0 16,0-3 0-16,6 3 0 15,-3 0 4-15,3 0 2 16,0-3 2-16,0 0 0 16,-3 1 0-16,-6-1 2 15,0-3-5-15,-3 1-1 0,-3-3-2 16,0-3-2-16,0-2 1 15,-3-1-1-15,1 1-11 16,2-3-5-16,0 0-14 16,-3-3-4-16,6 3-24 15,3-2-8-15,3-1-36 16</inkml:trace>
  <inkml:trace contextRef="#ctx0" brushRef="#br0" timeOffset="23">11101 3831 204 0,'-3'0'77'0,"6"-2"-42"0,0 2-34 0,-3 0 16 16,3 2 2-16,3 6 5 16,0 0-3-16,0 0-3 15,3-3-10-15,0-2-3 0,3 0 1 16,3-6-3-16,0 0 0 15,0-5 1-15,-3-2 2 16,-1-1-3-16,1 1-2 16,-3-1 0-16,-3 0 1 15,0 1 1-15,-6-1 1 16,0 3-5-16,-3 0-1 16,-6 3-4-16,0 0 1 0,-5 2-2 15,-1 3 2-15,0 3 1 16,0 2 2-16,0 3-1 15,0 0 1-15,3 5 2 16,0 6 2-16,3-1 1 16,3 1 1-16,3-3 0 15,3 0 0-15,3 2-2 16,3-2 1-16,3-3-2 16,6 0 2-16,3-5 0 15,0 0 1-15,0-2-9 16,3-6-4-16,-1 0-20 15,1-3-8-15,-3 0-58 16,3 1-44 0,-3-4 53-16</inkml:trace>
  <inkml:trace contextRef="#ctx0" brushRef="#br0" timeOffset="24">11572 3765 188 0,'0'3'71'0,"0"-1"-38"0,3 1-17 0,-3-3 24 0,3 3-3 15,-3 2 0-15,3 0-14 16,0 6-4-16,0 2-11 16,-3-5-1-16,0 8 0 0,0 2-3 15,0-2-1-15,0 3-1 16,0-6-2-16,0 0 3 15,0-2-15 1,0-3-5-16,0-3-33 16,0-5-15-16,3 0-50 15</inkml:trace>
  <inkml:trace contextRef="#ctx0" brushRef="#br0" timeOffset="25">11596 3651 228 0,'-9'-8'88'0,"9"8"-48"0,3 0-42 0,-3 0 17 15,0 0-7-15,0 0 1 16,0 0-8-16,0 0-2 16,3 3 0-16,0 2-20 0,3 1-6 15,5-1-63 1,7 3-38-16,0 0 58 0</inkml:trace>
  <inkml:trace contextRef="#ctx0" brushRef="#br0" timeOffset="26">11831 3691 176 0,'0'-3'66'0,"0"3"-36"0,0 0-9 0,0 0 22 15,-3 3-6-15,-3 0-2 16,-3 2-13-16,-3 3-4 15,0 0-10-15,0 2-3 0,0 1-1 16,0 0-2-16,3-1-2 16,3 1-2-16,3 5 1 15,3 5-1-15,3-3 0 16,6-2 2-16,0 0 0 16,0 0 0-16,0-3 2 15,-3-2 1-15,-3-1 3 16,-3-2 3-16,-6 0 2 15,-3 0-5-15,-3-3-2 16,0-2-20-16,-2-3-7 0,-4-3-41 16,0 1-16-1,0-1-30-15</inkml:trace>
  <inkml:trace contextRef="#ctx0" brushRef="#br0" timeOffset="27">12206 3712 156 0,'0'-5'57'0,"0"10"-30"0,0-5-18 0,0 0 14 16,3 5-5-16,-3 6 2 16,0 5-9-16,0 16-4 15,0 5-4-15,0 0 4 0,0 2 5 16,0 1-4-16,0-3 0 16,0-5-4-16,0-6-1 15,0 1 1-15,0-9 2 16,0-4 3-16,0-7 2 15,0-1-1-15,0-9 1 16,0-5-6-16,0-8-1 16,-3-2-4-16,3-6-3 15,-3 0-3-15,3 0-1 0,0-13 1 16,0 3 2-16,3 2-3 16,3 3 0-16,3 3 6 15,0 2 2-15,2 5-2 16,1 3 1-16,0 6 0 15,0 5 2-15,0 5 1 16,3 5 1-16,3 5 2 16,-3 6 3-16,-3 5 0 15,-3 1 2-15,-6-1 3 16,-3-3 1-16,0 1-8 16,-9-3-2-16,0-3-1 15,-3-3 0-15,-3-2-9 16,0-2-4-16,-3-6-13 0,3 0-6 15,0-6-12 1,3 1-2-16,4-3-24 16,2-5-48-16,3-6 24 15</inkml:trace>
  <inkml:trace contextRef="#ctx0" brushRef="#br0" timeOffset="28">12414 3559 192 0,'-6'5'71'0,"9"11"-38"0,-3 5-36 0,0-13 13 0,0 5 10 16,0 6 7-16,0 4-7 15,0 4-4-15,0 5-9 16,0 2 2-16,0-5 1 0,0-2-3 15,0-6-2-15,0-5-2 16,3-3-3-16,-3-2 1 16,3-4-1-16,-3-7-3 15,0 0 0-15,0-7-3 16,0-7-1-16,3-2-3 16,0 1 1-16,0-1 3 15,3 2 3-15,0 1 0 0,0 3 1 16,0 4 2-1,0 4 0-15,3 4 4 0,-3 6 5 16,0 5-1-16,0 9 3 16,-3-4-4-16,0 1-2 15,0-1 0-15,-1-5-1 16,1 1-5-16,0-6-1 16,0-3-15-16,6-2-4 15,3-6-38-15,-3 0-14 16,0-2-17-1</inkml:trace>
  <inkml:trace contextRef="#ctx0" brushRef="#br0" timeOffset="29">12608 3754 188 0,'-3'3'71'0,"3"0"-38"0,3 2-32 15,0 0 16-15,-3 3 6 16,3 5 6-16,0 1-11 15,0 4-3-15,2 1-9 16,1-1-2-16,0-2 2 0,0 0-3 16,0-5 0-16,3-1-3 15,0-2-1-15,0-5-43 16,0-1-18-16,-3-2-22 16,3-2-26-1,-3-1 42-15</inkml:trace>
  <inkml:trace contextRef="#ctx0" brushRef="#br0" timeOffset="30">12762 3768 176 0,'-6'5'66'0,"6"0"-36"0,-3 3-29 0,3 5 16 16,-6 9 4-16,1 1 5 15,-7 4 1-15,0 2 3 16,-3 8-16-16,0-5-6 0,3-3-1 15,0-3-2-15,3 1 0 16,3-9-3-16,0-4-2 16,3-4-26-16,0-2-10 15,3-5-37-15</inkml:trace>
  <inkml:trace contextRef="#ctx0" brushRef="#br0" timeOffset="31">12896 3778 228 0,'-3'-2'88'0,"6"2"-48"0,-3 0-27 15,0 0 24-15,0 2-12 16,-3 1-3-16,0 0-6 15,0-1-2-15,-3 1-8 0,3-1-2 0,0 1 0 16,1 2-7-16,2 6 0 16,0 0-1-16,0 2-1 15,2 0 6-15,1 0 1 16,0 1-3-16,0-1-1 16,-3 0 5-16,0-2 5 15,0-1-2-15,-3-2 2 16,-3 0-5-16,-2-3 0 15,-1 1-1-15,-3-4 1 16,0-2-4-16,0 0 0 16,3 0-12-16,0-2-5 15,0-1-19-15,3 0-9 16,3 1-24-16,9-1-8 16,0-2-12-1</inkml:trace>
  <inkml:trace contextRef="#ctx0" brushRef="#br0" timeOffset="32">12974 3786 200 0,'0'3'77'0,"0"-1"-42"0,3 17-34 15,0-16 16-15,0 5 2 16,-3 5 5-16,3 0-8 0,-3 3-4 15,0 0-7-15,0-3-6 16,0 0-2-16,3 0-9 0,-3-2-5 16,0-3-60-1,0 0-57-15,0-8 41 16</inkml:trace>
  <inkml:trace contextRef="#ctx0" brushRef="#br0" timeOffset="33">12998 3694 264 0,'-18'-6'101'0,"21"6"-54"0,-3 0-55 16,6 3 18-16,0 0-11 0,0-1-2 16,-1 1-1-1,7 2-30-15,3 3-15 0,-3-5-52 16</inkml:trace>
  <inkml:trace contextRef="#ctx0" brushRef="#br0" timeOffset="34">13173 3731 176 0,'-9'0'66'0,"6"2"-36"0,0 1-20 0,0 2 17 15,0 1-2-15,-3-1 2 16,0 3-11 0,0 0-4-16,0 0-7 0,1 7-6 15,-1 7-2-15,3-4 4 0,3 1 1 16,3-1 0-16,3-5-2 16,2 1-13-16,1-4-4 15,3-4-35-15,0-1-16 16,0-3-18-1</inkml:trace>
  <inkml:trace contextRef="#ctx0" brushRef="#br0" timeOffset="35">13310 3776 144 0,'-3'-8'55'0,"3"8"-30"0,-6 0-10 0,6 0 20 0,-6 2-4 16,-6 1-1-16,3 2-12 15,0 1-4-15,0 7-8 16,1 0-4-16,-1 3 1 0,3 0-2 16,0 0 2-16,3-3-2 15,3 0 2-15,3-2-2 16,0-3-1-16,6-6 1 16,3-2-1-16,-1 0 0 15,1-5 0-15,-3-6-7 16,3 1-3-16,-6-6 1 15,0 0 3-15,0 3 1 16,-3 0 3-16,0 2 3 0,-3 3 2 16,-3 0 1-16,3 3 0 15,0 2 0 1,0 3 2-16,0 5 1 0,0 6 1 16,0 8 0-16,0-1 0 15,3 1-7-15,3-3-2 16,0-1-3-16,3-1 3 15,-3-4-2-15,3-2-1 16,0-3-26-16,0-2-12 16,-3 0-6-16,-1-9-51 31</inkml:trace>
  <inkml:trace contextRef="#ctx0" brushRef="#br0" timeOffset="36">13408 3657 200 0,'-3'0'77'0,"0"0"-42"0,6 5-41 15,0 0 12-15,-3 0 5 16,0 6 7-16,0 5 2 16,0 2 3-16,0 6-13 15,3 5 1-15,0-2 0 0,0-1-9 16,0-5 0-16,0-2-4 15,0-3 0-15,0-3-20 16,0-5-10-16,6-3-17 16,-3-2-7-16,-6-3-1 15,0-3-29-15,0-10 22 16</inkml:trace>
  <inkml:trace contextRef="#ctx0" brushRef="#br0" timeOffset="37">13527 3577 200 0,'-3'-16'74'0,"3"32"-40"0,0-24-35 0,0 19 12 16,0-6 4-16,0-5 15 16,3 16-2-1,-3 3-14-15,0 4-4 0,0 6 0 16,0 1-4-16,0 9-1 15,0-2-2-15,3-5-3 0,0-6-2 16,0-4-1-16,0-4-16 16,0-5-5-16,3-2-41 15,0-3-15-15,0-5-10 16</inkml:trace>
  <inkml:trace contextRef="#ctx0" brushRef="#br0" timeOffset="38">13608 3749 216 0,'-3'3'82'0,"6"2"-44"0,3 3-44 0,-3 0 14 15,0 0 2-15,3 5 5 16,0 6-5-16,-1-1-3 16,1-2-4-16,3-3-3 0,-3-2 3 15,3-3-18-15,-3-3-4 16,6 0-24-16,3-7-10 15,0-9-32 1</inkml:trace>
  <inkml:trace contextRef="#ctx0" brushRef="#br0" timeOffset="39">13783 3731 224 0,'-9'13'85'0,"6"0"-46"0,-3 8-30 0,-2 0 22 0,-4 11 3 16,-3 3 6-16,0 4-12 15,-3 1-7 1,3-3-12-16,0 0-6 0,3-3-2 0,0-4-21 16,4-9-7-16,2-5-85 15</inkml:trace>
  <inkml:trace contextRef="#ctx0" brushRef="#br0" timeOffset="40">14099 3490 184 0,'0'-3'71'0,"0"3"-38"0,3 3-25 0,-3-3 18 16,3 5-2-16,0 6 1 15,0 7-6-15,0 9 1 0,0 4-11 16,-3 7 1-16,0-4 1 0,0-2 0 16,0 2 3-16,0-7-9 15,0 2-3 1,0-6 0-16,0-12 1 16,0-3 1-1,0-3 2-15,0-10-3 16,0-3-4-1,3-8 0-15,0 3-4 16,3 0-1-16,0-1 3 16,5 1 1-16,7 0 2 15,0 5 0-15,0 3-3 16,0 5 0-16,0 5 4 16,0 3 1-16,-6 3 6 15,-1 2 3-15,-5 3 0 0,-3 5 3 16,-6 0-3-1,-3-2-1-15,-2-4-6 16,-1-1-3-16,-6-4-5 0,-6-2-2 16,3-3-11-16,0 1-3 15,3-1-12-15,6-5-3 16,0-8-10-16,6 0-4 16,9-8-37-1,0-2-33-15,9-1 46 16</inkml:trace>
  <inkml:trace contextRef="#ctx0" brushRef="#br0" timeOffset="41">14322 3707 188 0,'0'5'71'0,"3"-5"-38"0,0 8-23 16,3-3 20-16,0 1-5 16,3-1 3-16,0 0-7 15,0 1-3-15,3-1-10 16,0-3 1-16,-1 1 2 0,1-3-6 15,-3-3-3-15,0 1-1 16,-3-3 1-16,0-1-3 16,-3-2-2-16,-3 0-3 15,-3 0-1-15,0 3 1 16,-6 0 4-16,-6 2 1 16,0 3 1-16,1 3 2 15,-1 2 1-15,3 3 1 16,0 3 2-16,3-1 1 0,3 1 1 15,3 5 0-15,0-3 2 16,3 0-5-16,6 6-3 16,6-1-1-16,0-5-1 15,3 1 0-15,3-4 0 16,-4-2-11-16,4-3-3 16,0-10-28-16,0-3-13 15,0-5-62 1</inkml:trace>
  <inkml:trace contextRef="#ctx0" brushRef="#br0" timeOffset="42">14569 3712 224 0,'-3'0'85'0,"3"0"-46"0,0 3-39 16,0 2 16-16,0 3 11 15,0 0 7-15,3 3-15 16,-3 2-6-16,0 5-8 15,3 6-6-15,0-3 0 0,0-5-1 16,0 0-2-16,0-5-24 16,-3-3-9-16,0-1-164 31</inkml:trace>
  <inkml:trace contextRef="#ctx0" brushRef="#br0" timeOffset="43">14551 3657 256 0,'-6'-3'96'0,"6"3"-52"0,0 0-54 0,0 0 14 16,0 0-8-16,3 3 3 16,3-1-24-16,0 1-9 15,0-1-64-15,0 1-28 16</inkml:trace>
  <inkml:trace contextRef="#ctx0" brushRef="#br0" timeOffset="44">14682 3704 212 0,'-3'11'79'0,"6"2"-42"0,3 6-32 16,-3-12 19 0,0 4 0-16,0 5 3 0,-3 2-6 15,0-2-2-15,0-2-9 16,0-1-6-16,0-5 0 15,0 0-1-15,0-3-1 16,0-5 1-16,3-5-2 16,0-6 2-16,-3-2-4 15,6 0 0-15,0-3 1 16,0 2 2-16,3 1-1 16,0 0-1-16,0 2 1 0,0 4-1 15,0 1 4-15,0 4 2 16,5 4 2-16,-2 4 2 15,-3 1-3-15,0 1-2 16,-3 3 0-16,0 2-1 16,-3 0-5-16,0-2-1 15,0 5-37 1,0-3-5-16,0-2-3 16,6-11-47-1,0-8-12 1</inkml:trace>
  <inkml:trace contextRef="#ctx0" brushRef="#br0" timeOffset="45">15013 3712 212 0,'-6'0'79'0,"3"0"-42"0,-3 3-32 16,3-1 17-16,0 4 3 15,-3-1 5-15,0 3-8 16,-3 3-2-16,3-1-12 15,0 1-1-15,0 7 0 0,0 6-1 16,3-5-1-16,3-4-3 16,3 1-2-16,3-2 1 15,0-7 1-15,0 1-6 16,0-2 1-16,0-6-6 16,0 0-1-16,0-11 2 15,0-5 3-15,-3 0 0 16,0 0 4-16,0 3 2 15,0 0-2-15,-3 0 0 16,3 2 1-16,-3 3 0 16,0 3-3-16,3 2 2 15,0 3-1-15,3 6 0 16,3 7 2-16,2 8 0 16,4 0 8-16,0 3 7 15,-3 2 6-15,-3 1 4 16,-3-1-4-16,-9 3-1 15,-6-2-5-15,0-6-1 16,-6-5-8-16,-6-3-2 16,-2 0-13-16,-1-5-4 15,0-2-18-15,-3-12-8 16,-3-4-28-16,7-3-12 0,2-1-38 16</inkml:trace>
  <inkml:trace contextRef="#ctx0" brushRef="#br0" timeOffset="46">15441 3683 204 0,'-3'0'77'0,"6"3"-42"0,-3 2-30 0,0 0 19 0,3 3 11 16,0 5 8-16,0 3-7 15,0 8-2-15,0 8-19 16,-3 2-2-16,3-2-2 0,0-3-2 15,0-5 0 1,0 2-5-16,0-4-1 0,0-4 1 16,0-5 0-16,-3-2 0 15,0-3 0-15,-3-8-5 16,0-3-5 0,-3-2-2-16,0 0 2 15,0-6 3-15,0 0 0 16,0-2-1-16,0-11 3 0,3-2 0 15,0 2-2-15,3 0 2 16,0 0 1-16,3 1 0 16,3-1-3-16,0 0 2 15,3 3 3-15,3 2 1 16,3 1 1-16,0 5 2 16,3 2-1-16,0 6 0 15,-1 5 1-15,-2 5 3 16,0 6-2-16,-3 2 1 15,-6 3-1-15,-3 0 3 16,-6-3-5-16,0 0-1 16,-9 3-20-16,-3-3-9 15,-3-2-5-15,1-11 0 0,-1 0-32 16,0-3-12 0,0 0-32-16,3-2-31 15,6-3 59-15</inkml:trace>
  <inkml:trace contextRef="#ctx0" brushRef="#br0" timeOffset="47">15647 3720 200 0,'3'5'74'0,"3"6"-40"0,-3 2-20 0,0-5 22 16,3 8 0-16,-4 0 0 15,1 5-13 1,0-8-6-16,0 3-10 0,0-3-3 0,-3-2 0 16,3-6 2-16,-3 3 1 15,0-5 1-15,0-3 2 16,0 0-1-16,0-19 2 15,0 1-6 1,0-1-3-16,0 1-1 16,6-1-4-16,-3 3 2 15,3 3 3-15,6 3 1 16,-3-1-6-16,6 3 0 0,-3 3-12 16,0 2-6-16,0 0-21 15,0 3-11-15,-1 0-14 16,1 0-6-16,0 0-20 15</inkml:trace>
  <inkml:trace contextRef="#ctx0" brushRef="#br0" timeOffset="48">15867 3747 244 0,'-3'7'93'0,"3"-1"-50"0,6-4-46 16,-3 1 16-16,3 2 4 15,0-2 4-15,3 0-5 16,0-1 1-16,0-2-10 15,0 0-2-15,2-2-1 0,4-1 0 16,-3-2 0-16,0-3-2 16,3 0-2-16,-3 0 1 15,-9 0 1-15,-3-3-8 0,0 3-1 16,-9 3-3-16,0-5-1 16,-3 4-3-16,-3 4-1 15,0-1 8-15,-3 6 3 16,4 2 4-16,-1 3 2 15,0 2 1-15,3 4 3 16,0-1 6-16,3 8 2 16,3-2-1-16,3 7 0 15,3-5-7-15,6-5-4 16,3 0-4-16,6-3-1 16,3-5-23-16,6-3-7 0,2-2-30 15,1-6-13-15,-3-7-21 16</inkml:trace>
  <inkml:trace contextRef="#ctx0" brushRef="#br0" timeOffset="49">16171 3680 248 0,'-3'-5'93'0,"3"5"-50"0,3 0-33 15,-3 0 25-15,0 3-1 0,-6-1 4 16,0 1-17-16,0 2-4 16,0 1-11-16,-3 2-4 0,0 2-1 15,0-2-4 1,3 3 0-16,3-1-1 0,0 1 0 16,3-1-2-16,3 6-1 15,3 3 8-15,0-1 6 16,0-2 1-16,0-3 3 15,-3 1-4-15,0-1 1 16,-3-3-5-16,0 1 0 16,-3-3-1-16,0-3-2 15,-3 1-15-15,0-6-5 16,-3-3-23-16,0 0-10 16,0 1-14-16,-3-4-6 0,6 1-29 15</inkml:trace>
  <inkml:trace contextRef="#ctx0" brushRef="#br0" timeOffset="50">16299 3702 252 0,'3'0'93'0,"-1"0"-50"0,-2 0-44 16,0 0 20-16,0 0 13 15,-2 2 10-15,-1 1-14 0,-3 2-3 16,0 0-15 0,0 1-4-16,0-1-2 0,0 0-5 0,3 1 1 15,0 2-9 1,3-1-2-16,3 1 4 0,3 3 3 16,3 5 7-16,0-3 6 15,-3 6 1-15,-3-4 2 16,-3-1 2-16,0-1 2 15,-3-2-7-15,-3-4-3 16,-3 1-3-16,-3-2 0 16,0-4-20-16,-3-2-8 15,3-2-16-15,0-1-7 16,3-2-10-16,3-6-1 16,3-5-36-1,9 0-34-15,9 1 50 0</inkml:trace>
  <inkml:trace contextRef="#ctx0" brushRef="#br0" timeOffset="51">16382 3754 268 0,'0'3'101'0,"6"2"-54"0,3-2-46 16,-3 0 19-16,3-1 0 16,0 1 7-1,11-3-8-15,-2-3-10 16,-3 1-4-16,0-4-1 0,-3 1-2 15,0 0-2-15,-3-3 1 16,-3 0 1-16,-3 0-1 16,-3 0-1-16,-3 0 1 15,-3 3-1 1,-6 0-5-16,0 2 1 0,-3 3 2 16,-3 3 1-16,3 2-2 0,-3 3 0 15,7 2 6-15,-1 1 3 16,3 2 5-16,3 0 4 15,3 6-8-15,3 5-2 16,6 0-3-16,6-3 1 16,6-3-15-16,2-2-7 15,1-3-26-15,3-2-8 16,0-6-28-16,0-5-11 16,5-5-4-16</inkml:trace>
  <inkml:trace contextRef="#ctx0" brushRef="#br0" timeOffset="52">16736 3723 260 0,'-9'-11'96'0,"6"6"-52"0,-3 5-29 15,3 0 24-15,0 0-17 16,-6 5-4-16,-6-2-14 16,1 2-4-16,-1 6-1 15,0-1 0-15,3 1 1 0,0 7 0 16,3 6 0-16,3 0 2 15,3-6 3-15,3-2-2 0,3-2-2 16,3-4 6 0,6-2 3-16,0-5 1 0,3-11 1 15,0-5-6-15,0-3-2 16,-4 0 0-16,1-3 0 16,-3-2-2-16,0-3-2 15,-3-2 1-15,-3-3 1 16,-3-6-3-16,0 1 0 15,-3 2-4-15,0 3 1 16,0 5 0-16,3 6-1 16,0 5-1-16,-3 2 1 15,0 8-6 1,0 9 4-16,3 9 3 16,0 9 7-16,3 5 6 15,0 1 1-15,3 1 2 16,3 1-6-16,3-3-2 15,0-2-2-15,0 4 1 16,3-4-35-16,0-6-16 0,2-18-99 16</inkml:trace>
  <inkml:trace contextRef="#ctx0" brushRef="#br0" timeOffset="53">17319 3717 180 0,'0'-5'68'0,"3"5"-36"0,-6-5-18 0,3 5 20 16,-5-3-11-16,-4 3-3 15,-3 0-9 1,-3 3-3-16,0 2-4 0,-3 6-1 0,3 2 3 16,-9 0-8-16,10 16-3 15,2-2 5-15,9-1 1 16,0 1 3-16,6-6 2 16,3-3-3-16,3-2 0 15,2-3 1-15,4-7 2 16,3-6 1-16,-3-3 3 15,0-5-3-15,6-13 1 16,-6-3-7-16,-9 0-1 16,0-2 0-16,-6-3 0 15,0-3 0-15,-3-2 0 0,-3-3 0 16,0 2 0-16,0 9 4 16,0 7 5-16,0-5-1 15,0 9 1-15,3 4-3 16,0 3 1-16,0 3-4 15,3 5-2-15,0 10 6 16,0 6 3-16,3 8-3 16,3 2 1-16,0 6-3 15,0 0 0-15,0 0-3 16,3 5 1-16,6-8-4 0,-4-3 0 16,10-7-26-16,-3-3-9 15,0-6-28-15,0-2-10 16,-3-5-40-1</inkml:trace>
  <inkml:trace contextRef="#ctx0" brushRef="#br0" timeOffset="54">17504 3720 236 0,'-12'3'90'0,"9"-1"-48"0,0 6-45 0,0-2 19 0,0 2 5 16,0 2 7-16,0 6-3 15,3-3-1-15,0 6-13 16,6-3-2-16,3-3-2 0,0-3-1 16,0-2 1-16,15-8 7 31,-3-10-3-31,-6-1-2 0,-1 3 0 16,-2-2 1-16,-3-1-3 15,-6-2-2-15,-6 0-2 16,0-1 0-16,-9 1-7 15,0 3-1-15,1-1-14 16,-4 3-5-16,3 3-18 16,0 2-9-16,0 3-19 15,3 0-8-15,3 0-24 16</inkml:trace>
  <inkml:trace contextRef="#ctx0" brushRef="#br0" timeOffset="55">17626 3712 220 0,'-3'5'85'0,"6"6"-46"0,-3 5-28 0,3-8 21 16,0 2-2-16,3 9 4 15,0 5-12-15,3-3-5 16,0-5-10-16,3-3-3 0,0-2 0 15,0-3-2-15,-1-3 1 16,1 0 0-16,0-21 1 16,3 3-2-16,0 0 1 15,-3 0 0-15,-3 2-4 16,-3 3-1-16,0-3-2 16,-3 6 3-16,0 0-5 15,0 2 2-15,-3 3 2 16,3 5 1-16,0 6 1 15,6-3 0-15,-1 5 4 16,4-2 2-16,0-3 0 16,0-8-1-16,3 0 3 15,0-8 5-15,0 0-1 16,-3 0 1-16,0 0-1 0,-3-5 2 16,-3 2-3-1,-6 1 1-15,0-1-7 16,-6 0-1-16,0-2-9 0,-6 3-4 15,0-1-17-15,-6 3-9 16,0 3-23-16,-3 2-9 16,6 1-30-1</inkml:trace>
  <inkml:trace contextRef="#ctx0" brushRef="#br0" timeOffset="56">17977 3654 260 0,'3'3'99'0,"3"4"-54"0,12 9-46 0,-9-5 18 15,-3 2 3-15,3 0 5 0,-6 1 6 16,-3-1 4-16,6-3-19 16,0 1-7-16,0-3-2 0,-3-3-4 15,0 1 0-15,0-4-3 16,-3-2-1-16,0 0-1 15,3-2 0-15,3-4-3 16,0-4-1-16,2-4-4 16,4-4 1-16,3 2 3 15,0 0 3-15,0 3 0 16,0 5 1-16,0 3 11 16,3 5 5-16,0 5 7 0,5 6 4 15,-2 7-9 1,-3 1-2-16,-3-3-2 0,0 10 0 15,-3-5-4-15,0-2-3 16,-3-6-29-16,-1 0-13 16,1-5-64-16,-3-3-27 15</inkml:trace>
  <inkml:trace contextRef="#ctx0" brushRef="#br0" timeOffset="57">8735 4641 212 0,'-15'8'82'0,"15"2"-44"0,15 19-29 0,-12-21 39 16,-9 14-10-1,-3-1-12-15,-3 0-9 16,-3-5-10-16,3 0-3 0,1-3 0 16,-1-3-20-16,3-2-7 15,0-2-54-15,6-6-25 16,0-3 2-1</inkml:trace>
  <inkml:trace contextRef="#ctx0" brushRef="#br0" timeOffset="58">9327 4466 172 0,'-3'-16'66'0,"3"30"-36"0,-6-17-24 0,4 8 17 16,-1 0-3-16,-3 1 3 15,0 2-2-15,-3 2 2 16,0 6-13-16,0 0-6 0,3 5 0 15,3 3-1-15,3 0 3 16,3-3-3-16,3 3 0 16,6-11-1-16,6 3-2 15,5-11 7-15,-2-5 3 16,0-2-1-16,-3-6 0 16,-3-3-1-16,-3-2 0 15,-3-3 0-15,-3 0 0 16,-6 0-2-16,0 3 1 15,-3-3-4-15,-6 0 0 0,-6 3-1 16,3 2-2 0,-3 6-13-16,0 0-6 15,6 0-23-15,3-1-9 0,3 12-15 16,3-12-6-16,18 4-14 16</inkml:trace>
  <inkml:trace contextRef="#ctx0" brushRef="#br0" timeOffset="59">9625 4210 212 0,'-3'0'82'0,"3"2"-44"0,0 1-31 0,0 2 18 16,-3 8 0-16,0 14 4 16,0 5-6-16,0 2-4 15,-3 8-11-15,0 1-5 0,3-4-2 16,0 1-1-16,0-3 0 15,0-8 0-15,0-5 0 16,3-3-33-16,-3-5-13 0,0-5-48 16,3-6-46-1,-3-5 48-15</inkml:trace>
  <inkml:trace contextRef="#ctx0" brushRef="#br0" timeOffset="60">9461 4450 244 0,'0'0'90'0,"6"0"-48"0,6-2-40 0,-3 2 19 15,3 0-13-15,3-3-2 16,0 0 0-16,6 3 1 16,5-2-3-16,-2-1-20 15,0 0-7-15,-3-2-38 16,-3 0-13-16,-3 0-16 15</inkml:trace>
  <inkml:trace contextRef="#ctx0" brushRef="#br0" timeOffset="61">9720 4321 184 0,'-3'0'71'0,"6"5"-38"0,0 6-23 0,-3-4 17 15,3 9 0-15,-3 6 1 0,0 4-7 16,-3 3 0-16,0 0-12 16,0 0-3-16,0 0 0 0,0-5-1 15,0-3 2-15,0-5-6 16,3-3-1-16,0-2 0 16,0-3 2-16,0-3-6 15,0-5 1-15,0-5 3 16,3-3 4-16,3-3-6 15,3-2-3-15,0 0 0 16,3 2 3-16,0-2-1 16,0 3 1-16,3 4 2 0,0 4 2 15,0 2 3-15,-3 2 4 16,-1 4 2-16,-2 2 3 16,-3 2-5-16,0 3-1 15,-3 1-4-15,0-1-1 16,-3 0-1-16,3-2-2 15,0-3-30-15,0-3-13 16,-3-5-20-16,3 0-8 16,3-3-28-1</inkml:trace>
  <inkml:trace contextRef="#ctx0" brushRef="#br0" timeOffset="62">9970 4543 220 0,'0'-3'82'0,"3"3"-44"0,3 6-36 0,0-4 19 0,0 3-2 16,0 1 1-16,3-1 0 16,0 0 0-1,0-2-11-15,0 0-3 0,3-3-2 0,3-3 2 16,0 0 3-16,-4 1-2 16,1-4-2-16,-3 1-2 15,-3-3 0-15,-3 0-2 16,-6 3 2-16,-3-6-2 15,-3-2-1-15,-3 0 1 16,1 5-1-16,-4 5-3 16,0 3 0-16,0 0-1 15,0 8 3-15,0 0-2 16,3 5 1-16,3 1 0 16,0-1-2-16,3 3 5 15,6 0 1-15,3 2 0 0,6-2 1 16,3 0-4-16,0-3 0 15,6-2 1-15,6-3 2 16,-3-3-17-16,-1-2-4 16,1-3-24-16,-3-6-10 15,-3-2-58 1</inkml:trace>
  <inkml:trace contextRef="#ctx0" brushRef="#br0" timeOffset="63">10217 4498 180 0,'-3'-3'68'0,"3"11"-36"0,3 0-33 0,-3-8 15 0,0 5-1 16,0 3 4-1,3 3 0-15,0 2 1 16,0 3-9-16,-3 3 3 0,0-4 2 0,0 1-3 16,0-2 1-16,0-1-7 15,0-3-1-15,0-2 0 16,0-2 0-16,0-1 2 15,0-5 3-15,0 0 0 16,0-5 2-16,0-3-8 16,0-3-2-16,3-5-1 15,3 0 2-15,0 0-1 0,0 3 2 16,3 0-2-16,0 2-1 16,3 6 1-16,0 0-1 15,-3 2 0 1,3 1 0-16,0-1-14 0,0 3-3 15,-1 0-35-15,1 0-14 16,3 0-43 0</inkml:trace>
  <inkml:trace contextRef="#ctx0" brushRef="#br0" timeOffset="64">10473 4464 184 0,'-3'15'71'0,"3"1"-38"0,-3 3-21 0,3-11 21 0,0 2 1 16,-3 4 1-16,3 1-10 16,0 4-5-16,0-1-11 15,3 1-6-15,0-3-2 0,3-3 1 16,0-2 1-16,0-3 1 15,6-3 0-15,-3-2-5 16,0-3 1-16,6-6-7 16,-3-2 0-16,-3 0 1 15,0-2 3-15,-3-1 2 16,0 1 1-16,0 2 0 16,-3 2 0-16,0 1-3 15,-1 2 0-15,-2 3-1 0,3 6 3 16,0 2 0-16,3 2 1 15,0 1-3-15,3-1 2 16,3-2 3-16,-3 0 1 16,3-2 1-16,0-4 2 15,6-2 3-15,-3-2 5 16,0-4-4-16,-1-2 2 16,-2-2-3-16,-3-3 0 15,-3-1-3-15,-6 1-1 16,-9 0-1-16,0 0 0 15,0 2-9-15,1 3-4 16,-1 3-15-16,0 0-7 16,0 2-20-16,3 3-7 0,3 0-53 15</inkml:trace>
  <inkml:trace contextRef="#ctx0" brushRef="#br0" timeOffset="65">10854 4535 248 0,'0'0'93'0,"3"3"-50"0,3 7-50 15,0-5 14-15,0 6 1 16,-3 0 5-16,0 2-2 16,0 0-1-16,-3 0-6 15,0-2-3-15,0 0 0 0,0-4-23 0,0-1-10 16,0-4-81-1</inkml:trace>
  <inkml:trace contextRef="#ctx0" brushRef="#br0" timeOffset="66">10848 4395 252 0,'-8'-6'93'0,"8"6"-50"0,2 0-50 0,-2 0 14 15,0 0-5-15,3 0 3 16,3 0-4-16,0 3-1 0,0 0 0 16,3 2-3-16,0 0 0 0,0 1-49 15,0-4-20-15,3 1-21 32</inkml:trace>
  <inkml:trace contextRef="#ctx0" brushRef="#br0" timeOffset="67">11104 4424 252 0,'-6'-3'96'0,"9"6"-52"0,-6-1-38 16,1 4 20-16,-4-4 1 16,-3 4 6-16,-6 2-14 15,3 0-3-15,0 2-10 16,0 1-6-16,6-3-1 0,0 2-1 15,3 4-2-15,9-7 0 0,3 4 3 16,0 2 0-16,0 0 1 16,0 1 0-1,-3-1 2-15,-6 0 8 0,-3 3 5 16,-3-3 2-16,-6 1-1 16,-3-7-4-16,0 1 0 15,0-2-9-15,0-6-4 16,3-3-25-16,4-2-7 15,2-3-26-15,3-3-10 16,6-2-62-16</inkml:trace>
  <inkml:trace contextRef="#ctx0" brushRef="#br0" timeOffset="68">11203 4487 212 0,'0'0'82'0,"12"16"-44"0,-4-5-31 16,-5-6 20-16,3-2 1 15,0 2 3-15,0 0-5 16,3-2-4-16,0 0-12 16,3-3-2-16,3 0-1 0,0 0-1 15,0-3-1-15,-3 0 1 16,0 1 1-16,-4-6-1 15,-2 0-1-15,-3-11-1 16,-6 6-2-16,-3 0-2 16,-2 2-2-16,-4 3 1 15,-3 0-4-15,0 3 1 16,-3 5 0-16,0 5 2 16,-3 3-4-16,3 6 2 15,4-1 2-15,2 3 1 16,3 5 5-16,3-3 2 15,3 1 2-15,6 2 0 16,6-2 0-16,3-1 0 16,5-2 0-16,7-5 2 0,6-4-5 15,3-4-1-15,8-6-2 16,-5-2-2-16,-3-3-24 16,-3-2-9-16,-3-1-62 15,-7 0-29-15</inkml:trace>
  <inkml:trace contextRef="#ctx0" brushRef="#br0" timeOffset="69">2606 7445 120 0,'3'-2'46'0,"-3"2"-24"0,3-3-15 0,3-5 13 16,-6 3-4-16,0 0 1 15,0-1 4-15,0 4 3 16,0-1-12-16,0 0 4 0,0 1 4 15,0-1-7-15,-6 0 0 16,3 3-1-16,-3 8 2 16,0-2-5-16,-11 2-3 15,5 2-3-15,-9 3-3 16,-3 6 1-16,0-1 1 0,-6 9-1 16,-2 2 2-1,2 3-2-15,0-1-1 0,0 7 1 16,1-1-1-16,5 13-3 15,-6 0 2-15,3 0 3 16,6 9 3-16,4-6-2 16,2-1 0-16,-3 1-1 15,3 11-2-15,6-1 1 16,-3 3 1-16,6 6-3 16,3-3 0-16,-3-3 1 15,12 8 2-15,-6-5-1 16,6-3-1-16,0 5 1 15,3-7-1-15,-3-6-3 0,3-2 2 16,6-9 1-16,-3 1 2 16,6-1-1-16,2-4 2 15,1-4-2-15,6-7 2 16,3-5-2-16,-6-6-1 16,-4-3 1-16,1-4 1 15,-6-6-8-15,0-1-1 16,0-1-18-16,-3-6-7 15,0 0-27-15,0-6-13 16,-9 1-14-16</inkml:trace>
  <inkml:trace contextRef="#ctx0" brushRef="#br0" timeOffset="70">2425 9057 208 0,'-9'0'77'0,"9"2"-42"0,3-2-34 16,-3 0 14-16,0 0-2 15,3 6 3-15,0 4-5 16,3 3-1-16,0 9-6 16,3-1-1-16,-3 0 1 0,0 0 2 15,2-2 1-15,-5-1-3 0,0-2-1 16,0 0 5-16,-3-3 3 15,-3-2-2 1,-3-1 0-16,-2 1-3 16,-4-3 1-16,-15 0-6 0,3-3-1 15,0-2 0-15,3-1 0 16,4-2-3-16,2 0 0 16,3 0-18-16,6 0-9 15,3-5-24-15,12-3-11 16,9-5-31-1</inkml:trace>
  <inkml:trace contextRef="#ctx0" brushRef="#br0" timeOffset="71">2657 8737 180 0,'-9'0'68'0,"9"0"-36"0,-6 0-20 0,6 0 21 16,0 0-10-16,0 0-1 0,0 0-11 15,0 0-4 1,0 0-4-16,0 0-3 0,6-6 3 16,0 1-4-16,3 2-2 15,3 1 2-15,3-1 2 0,9 6-2 16,5 2-2-16,1 3 4 15,0 2 3-15,-3 1 3 16,-1 2 3-16,-2 3-5 16,-3 0-1-16,3 0 4 15,-6 0 5-15,-3 0-1 16,-1 2 3-16,-8 3-4 16,-6-2 1-16,0-1-7 15,-6 1-3-15,1-1 3 16,-4-2 1-16,-3 0 0 15,0 0 1-15,0-3-2 0,-3 1 0 16,-6-4-3-16,6 1-2 16,0-3 1-16,3-3-1 15,4 0-5-15,2 1 1 16,0-4-18-16,3 1-8 16,-3-3-13-16,3 0-4 15,0 0-7-15,3 0-2 16,-3-3-33-1</inkml:trace>
  <inkml:trace contextRef="#ctx0" brushRef="#br0" timeOffset="72">2841 8927 216 0,'-2'8'82'0,"2"-5"-44"0,-18 10-33 16,12-5 17-16,-6 2-1 15,0 4 4-15,-3 1-4 16,0 4-1-16,0-3-11 16,3 0-3-16,0-3 0 0,4 0-1 15,2-2 2-15,0-1-4 16,3-2-2-16,3-2-5 15,6-1 0-15,3-2 2 0,2-1 3 16,13 1 0 0,3-3-1-16,0 0 1 15,0 0-1-15,-1 0 0 0,-2 0 0 16,-3 0 0 0,3 0 2-16,-6 0-28 0,0 0-9 15,-1 0-45-15,-5-5-18 16,-15-1 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9670 5464 144 0,'0'-3'55'0,"-3"3"-30"0,3-3-16 0,0 3 14 16,0 0-2-16,3 0 2 15,-3 0-4-15,0 0-2 16,0 0-9-16,0 0-1 0,0 0 3 16,0 0-2-16,0 0 3 15,0 0-4-15,6 6 12 16,-3 2 2-1,0 2-8-15,0 3-3 16,0 1-4-16,0 2-1 16,0 10 3-16,0-2 3 15,-1 0-6-15,1-3-1 16,0-3-2-16,0 3 1 0,-3-2-2 16,0-3-1-16,0-3 5 15,0 0 1-15,0-5-5 16,3 0-2-1,-3 0 2-15,0-3 1 0,0-2 0 16,0 0-2-16,0-3 3 16,0 0 0-16,0 0-1 15,0 0-2-15,0 0-2 16,0 0 1-16,0 0 1 16,0-3 0-16,0-2 0 15,0-1 2-15,-3-1-1 16,3-1-1-16,0 0-2 0,3-6 1 15,-3 1 1-15,3-3 2 16,0-5-1-16,3 3 2 16,0-1-4-16,0 3-2 15,0 0 2-15,0 3 0 16,0 0-2-16,0 0 0 16,0 2 2-16,0 1 0 15,0 2-2-15,0 2 2 16,0 1 1-16,0 2 0 15,-3 1-3-15,6 2 2 16,0 5 3-16,2 0 1 16,-2 3-4-16,-3 3 1 15,0 7 4-15,0 6 5 16,0 0-3-16,-3 0 2 16,0-3-5-16,-3-3 0 0,-3-2-1 15,6-2-2-15,-3-4 1 16,0-2 1-16,0 0 1 15,0-3 1-15,3 1 0 16,-3-6 2-16,0 0-3 16,0 0-2-16,0-3-7 15,0 0 3 1,0 1 3-16,0-4 1 16,0-2-1-16,0 0-2 15,3-7 1-15,0-7-4 16,0 4 1-16,3 2 0 0,0 0-1 15,0 3 4 1,0 2 2-16,0 1-2 0,0 2 0 16,0 3-1-16,0 2-2 15,-3 0 3-15,3 3 2 16,0 3 0-16,0 0-1 16,0 7 1-16,-1 1 1 15,-2 7-1-15,0 1-1 16,0 2 1-16,0-3-1 15,0-2 0-15,0 0 0 16,0-3 0-16,0 1 0 16,0-6-5-16,3 0-1 15,-3-3-19-15,3 0-9 0,0-5-31 16,-6 0-13 0,6-5-30-16</inkml:trace>
  <inkml:trace contextRef="#ctx0" brushRef="#br0" timeOffset="1">10080 5527 200 0,'-2'-2'77'0,"4"2"-42"0,-2 0-26 15,0 0 19-15,0 0-12 16,0 2-4-16,0 3-5 0,0 3 0 15,0 3-4-15,0 10 0 0,3 3 3 16,-3 0-1-16,9 0 2 16,0-1-4-16,0-1-2 15,0-1 0-15,0-5 1 16,3-3-3-16,3-3 0 16,-3-4 3-16,0-6 1 15,0 0-1-15,-3-6 1 16,-1-2 0-16,1-2 1 15,-3-6-2-15,0-5-2 16,-3-6 1-16,0 6-1 16,-3 3-3-16,0 2 2 15,0 3 3-15,0 2 1 16,0 6-1-16,0-1-2 16,0 4-2-16,0 2-1 0,0 8 4 15,0 8 1-15,0 2 0 16,0 1 1-16,3 4-2 15,0-1-1-15,3 1-2 16,0-4 1-16,6 2 3 16,-3-2-6-1,3-14-30 1,0-2-11-16,0-6-67 16</inkml:trace>
  <inkml:trace contextRef="#ctx0" brushRef="#br0" timeOffset="2">10387 5308 200 0,'-3'-8'74'0,"3"8"-40"0,0-3-27 0,0 3 18 16,0 0-7-16,0 0 7 15,3 8-10 1,3 13-8-16,0 3 0 0,0 5 2 16,0 5 4-16,0 11 2 15,-3 3-2-15,0-3 2 16,3-5-6-16,0-3-3 16,0-8-3-16,0-3-3 0,-3-5 1 15,0-5-1-15,0-2-18 16,0-7-5-16,-1-4-27 15,1-6-10-15,0-7-50 16</inkml:trace>
  <inkml:trace contextRef="#ctx0" brushRef="#br0" timeOffset="3">10625 5231 212 0,'-6'-3'79'0,"9"3"-42"0,-6 3-41 0,3-3 15 15,0 5-4-15,0 3 3 16,3 5 6-16,0 6 2 16,0 10-9-16,0 3 8 0,0 5 3 15,-3 5-8-15,0 8-4 16,0-2-1-16,3-6 0 15,-3-2-6-15,3-8-2 16,0-6-3-16,3-5 0 16,-3-5-39-16,0-13-100 31</inkml:trace>
  <inkml:trace contextRef="#ctx0" brushRef="#br0" timeOffset="4">10482 5493 264 0,'-9'-3'101'0,"9"3"-54"0,0 0-39 16,0 0 24-16</inkml:trace>
  <inkml:trace contextRef="#ctx0" brushRef="#br0" timeOffset="5">10494 5490 486 0,'24'0'25'0,"0"0"-14"16,3-3-8-16,2 1-4 0,10-1 3 15,-3 1 1-15,-3-1-8 0,-1 0-2 16,-2-2-45-16,-3 0-20 16,-3 2-56-1</inkml:trace>
  <inkml:trace contextRef="#ctx0" brushRef="#br0" timeOffset="6">11012 5675 232 0,'-15'14'88'0,"15"-7"-48"0,0 12-25 0,0-8 26 0,-3 2-9 15,-6 3 1-15,-3 5-16 16,-2 0-8-16,-1-2-5 16,-6-1-50-16,6 1-21 0</inkml:trace>
  <inkml:trace contextRef="#ctx0" brushRef="#br0" timeOffset="7">12575 5551 184 0,'-3'0'68'0,"3"-3"-36"0,12 1-22 0,-15 2 17 15,0-3-4-15,-6 0 0 16,0 1-1-16,-3-1 1 16,-3 0-13-16,0 3 5 0,-6 3 3 15,-5 2-8-15,-4 3-1 16,3 8-5-16,0 8-3 16,4 0-3-16,5 0 1 15,3-1-1-15,6 1 0 16,3-3 0-16,6 3-2 15,9-3 3-15,6-2 0 0,3-6 1 16,-1-8 2-16,1-5-1 16,0-5 2-16,0-3-2 15,0-5 2-15,-3-8 0 16,0-6 3-16,2-4-3 16,1-1 0-16,-12-3-1 15,-3 1-2-15,-3 0 1 16,0-6 1-16,-3 3 1 15,0 3 1-15,0-1-5 16,-6 9 1-16,3 2 0 16,1 5 2-16,2 6-1 15,0 0 2-15,0 5 0 16,0 3 1-16,0 2-5 0,3 3-1 16,0 8 1-16,3 8 0 15,0 8 3-15,3 5 1 16,-1 5 3-16,4 8 1 15,0 6-1-15,3 0-1 16,3-6-3-16,0-2-2 16,-3-8 1-16,0-6-1 15,-3-5 0-15,0-2 0 16,0-9-22-16,0-2-10 16,-1-3-42-16,1-10-15 15,0-5-24-15</inkml:trace>
  <inkml:trace contextRef="#ctx0" brushRef="#br0" timeOffset="8">12721 5498 268 0,'-6'-3'101'0,"6"6"-54"0,3 2-59 16,-3 1 15-16,0 2 12 15,0 2 10-15,0 3 1 16,-3 11-1-16,0 3-13 15,3-4-8-15,0-1 0 0,0-4-5 16,0-2 0-16,0 0-23 16,3-6-12-16,0-2-173 31,-3-10 72-31</inkml:trace>
  <inkml:trace contextRef="#ctx0" brushRef="#br0" timeOffset="9">12667 5376 272 0,'-12'-2'101'0,"12"2"-54"0,0-14-64 0,0 12 14 16</inkml:trace>
  <inkml:trace contextRef="#ctx0" brushRef="#br0" timeOffset="10">12658 5355 353 0,'3'0'-48'15</inkml:trace>
  <inkml:trace contextRef="#ctx0" brushRef="#br0" timeOffset="11">12765 5437 200 0,'6'13'77'0,"12"1"-42"0,9 12-26 16,-18-13 19-16,0 3-3 16,0 5 2-16,3 3-9 15,0 0 0-15,-1-3-11 16,1-2 0-16,-3-3 0 0,3-6-1 15,-3-2 1-15,3-8 2 16,-3-3 5-16,0-7-2 16,6-6 3-16,-3-3-4 15,-3-2 1-15,0 0-5 16,-3 0-2-16,-1 0 4 0,1 2 2 16,-3 3-9-16,0 3 0 15,0 3-2-15,-3 2 2 16,0 0-10-16,0 2-2 15,0 4-26-15,0 2-11 16,9 5-36-16,0 3-14 16,0 0-11-1</inkml:trace>
  <inkml:trace contextRef="#ctx0" brushRef="#br0" timeOffset="12">13173 5686 164 0,'3'5'63'0,"0"3"-34"0,3 5-8 16,-3-7 22-16,0 4 5 15,0 3 3-15,-3 11-19 16,-3-3-8-16,-6 3-15 16,-3 0-6-16,0 0 0 0,-3-3-33 15,3 0-12-15</inkml:trace>
  <inkml:trace contextRef="#ctx0" brushRef="#br0" timeOffset="13">14926 5506 196 0,'0'-3'74'0,"0"6"-40"0,3 0-33 0,-3-3 16 15,3 5 2-15,0 3 5 16,0 5-8-16,0 6-4 16,0 7-7-16,-3 1 5 0,0-4 5 0,0-1-3 15,0-4-2-15,0-2-5 16,0-3-2-16,0-2 1 16,0-3 0-16,0-3 0 15,0-5 0-15,0 0-2 16,0 0-2-16,0-3 3 15,0-5 2-15,3 0-4 16,0-10-1-16,0-3-2 16,3 0 0-16,0-1 2 15,3 4 2-15,0 2-6 16,0 3 1-16,0 5-1 16,0 3 2-16,0 2 1 15,0 6 1-15,-4 2 4 16,1 8 2-16,-3 3 2 15,0 0 0-15,-3-3-2 0,0 0-1 16,0-2-3-16,3-3-2 16,-3-3 1-16,0-5-1 15,9-10 0 1,6-6 0-16,-3-3 0 16,3 1 0-16,0 2 0 15,-3 2-3-15,0 4 2 16,3-1-1-16,-4 6 0 15,4 5 0-15,0 3 0 16,-3 2 4-16,0 8 1 16,-3 3 1-16,0 3 2 15,-3-4-3-15,0 1 0 0,3 0-3 16,0-3-3-16,-3-2-3 16,0-3 1-16,0-3-24 15,2 1-10-15,4-4-16 16,-3-2-5-16,0-2-43 15</inkml:trace>
  <inkml:trace contextRef="#ctx0" brushRef="#br0" timeOffset="14">15435 5514 228 0,'-3'-3'88'0,"0"6"-48"0,-3 0-31 0,3 2 22 16,0 0-15-1,-2 3-1-15,2 3-3 0,0 12 0 16,0 4-6-16,0-1-4 0,3-2 1 16,3 0-4-16,3-3 0 15,2-2-4-15,4-3 1 16,3-3 4-16,0-5 4 16,3-6 3-16,3-4 3 15,-3-9 1-15,-3-2 3 16,-4-8-1-16,-5-3 0 15,-6 0-3-15,-8 0-1 16,-1 1-1-16,-3 1 2 16,0 4-10-16,0 2-4 15,0 5 2-15,0 3 0 16,0 3-12-16,3 3-3 16,0 2-18-16,6 0-7 0,3 0-22 15,0 0-8-15,9 0-32 16</inkml:trace>
  <inkml:trace contextRef="#ctx0" brushRef="#br0" timeOffset="15">15831 5495 220 0,'-6'-5'82'0,"6"5"-44"0,-6-5-25 0,3 5 22 15,0 0-9-15,-3 0-3 16,-6 0-11-16,-2 2-3 16,-4 4-5-16,0 2-3 0,0 2 0 15,0 6-1-15,3 8 2 16,0 5-3-16,6-2-2 16,4 2-1-16,5-3 3 15,3 1-2-15,2-6-1 16,4-3 3-16,6-5 0 15,3-5 1-15,0-5 2 16,0-6 1-16,0-7 1 16,0-6 0-16,-4-13 0 15,-2 0 0-15,-3-8 0 0,-3-3-2 16,-3-2 1-16,-3-6-4 16,-3 3 0-16,0 3 1 15,0 7 0-15,0 6 2 16,0 8 1-16,0 5-1 15,0 6 1-15,0 4-4 16,0 9-2-16,0 5 2 16,3 16 2-16,0 2 2 15,3 3 1-15,0 6-2 16,3 2-2-16,3 8 1 16,0-6 1-16,0-4-6 15,3-6 1-15,0-5-28 16,0-6-11-16,0-5-37 0,0-7-14 15,-3-6 2 1</inkml:trace>
  <inkml:trace contextRef="#ctx0" brushRef="#br0" timeOffset="16">15974 5540 228 0,'-18'8'85'0,"18"0"-46"0,-3 19-35 0,3-11 21 15,0 5-3-15,3-3 2 16,6 1-11-16,0-1-3 16,6 1-6-16,0-3-3 0,0-6 0 15,0-2-1-15,0-5 0 0,2-6 4 16,1-7 2-16,0-6-2 16,-6-8-1-16,0-2-1 15,-3 2-2-15,0 0 1 16,-3 3 1-16,0 2 1 15,-6 6 1-15,0 2 0 16,3 6 0-16,-3 2-5 16,0 9 1-16,3 2 4 15,3 13 2-15,-3 3-2 16,5-1-1-16,1 1-3 16,3 0-1-16,0-3 3 15,-3-5 1-15,0-3-6 16,0-2-2-16,0-6-31 0,0-2-12 15,0-8-28-15,0-6-12 16,0-10-6 0</inkml:trace>
  <inkml:trace contextRef="#ctx0" brushRef="#br0" timeOffset="17">16269 5286 228 0,'-6'-2'88'0,"6"2"-48"0,3 2-47 0,-3 4 16 16,3-1 5-16,0 3 8 16,-3 16-5-16,3 2 1 15,0 6-11-15,3 8-2 0,0 10-1 16,0 0-2-16,0-5-2 16,2-3 1-16,1-4 1 0,0-1-6 15,0-8 1-15,0-8-52 16,3-13-23-16,6-8-29 15</inkml:trace>
  <inkml:trace contextRef="#ctx0" brushRef="#br0" timeOffset="18">16501 5530 228 0,'-9'2'88'0,"9"6"-48"0,-18 3-42 15,15-3 17-15,0 13 9 16,0 3 7-16,0 2-12 16,9 1-3-16,0-1-10 0,3-2-2 0,0-5 2 15,3-1-5-15,0-7-1 16,3-3 4-16,0-6 2 16,-4-7 0-16,4-6-1 15,-3-2-6-15,0-5-1 16,-6-11-2-16,0-1 3 15,-3 4 0-15,0 5 1 16,-3 2 0-16,0 6 2 16,3 5-3-16,-3 3-2 15,0 5 2-15,0 2 2 16,0 9 2-16,3 8 3 16,-3 2-1-16,6 0 0 15,-3 0-6-15,6 0-1 16,3-5 1-16,0 0 2 0,0-5-29 15,-1-3-13 1,4-6-61-16,3-4-53 16,0-4 53-16</inkml:trace>
  <inkml:trace contextRef="#ctx0" brushRef="#br0" timeOffset="19">16927 5493 292 0,'-27'-8'110'0,"15"10"-60"0,-3-2-43 16,9 3 23-16,-3 0-7 0,-3 2-2 16,-3 3-11-16,0 3-4 15,4-1-4-15,2 3-6 0,3 3-2 16,6 8 0-16,9-3 4 16,3 0 1-16,8 1 1 15,-2-1-3-15,6 3 2 16,-3-3 1-16,-6 3 2 15,-6-3 12-15,-3-3 8 16,-15 3 0-16,-6-5 1 16,-9 0-19-16,-3-3-9 15,0-2-42-15,-2-3-20 16</inkml:trace>
  <inkml:trace contextRef="#ctx0" brushRef="#br0" timeOffset="20">9944 6596 200 0,'3'-8'74'0,"-3"5"-40"0,-6 1-24 0,3 2 17 16,-3 0-2-16,-3 0 2 16,0 0-9-16,-3 2 0 15,-6 4-11-15,-3 2 0 0,0 2 0 16,1 6-3-16,-1 5-3 0,3 3-3 15,0 0 1-15,9 5-4 16,6 0 1-16,3 0 2 16,9-2 1-16,6-6-2 15,3-5 0-15,0-6 2 16,-1-4 2-16,-2-6-2 16,3-8 0-16,-3-3-1 15,0-2 0-15,-3-3 2 16,-3 0 2-16,-3-2-1 15,0-4 2-15,-3 1-4 16,-3 5 0-16,0 3 5 16,0 3 5-16,0 2-1 15,0 2 3-15,0 4-4 16,0 10-2-16,3 5 0 16,0 0-1-16,3 3-2 0,0 3-2 15,2-1-4-15,4 1 0 16,0-1-11-16,0-5-6 15,0-2-32-15,6-6-14 16,9-5-40 0</inkml:trace>
  <inkml:trace contextRef="#ctx0" brushRef="#br0" timeOffset="21">10244 6620 260 0,'-12'-8'99'0,"9"8"-54"0,-12-5-33 16,9 5 24-16,-2 5-13 16,-4 0-3-16,-6 3-11 15,-6 3-6-15,3 10-2 16,0 3-4-16,3 0 2 0,7 5-4 16,2 0 1-16,6 0 0 15,9 0 2-15,5-5 1 16,4 0 1-16,3-11-3 15,3-5 0-15,6-6 2 16,-6-4 0-16,3-9 1 16,-7-5 0-16,1-2 0 15,-3-9 2-15,-3-4 1 16,-6-4 1-16,0-5-2 16,-9-10-2-16,-3 3-2 0,0 2 1 15,0 5 3-15,0 6 1 16,0 7-1-16,3 6-2 15,0 5 1-15,0 8 1 16,0 5-1-16,0 11-1 16,3 8-2-16,3 13 1 15,0 6 1-15,3 2 0 16,3 0 0-16,0-3 0 16,3-2-3-16,0-3 0 15,0-5-25-15,3-6-9 16,0-4-36-16,5-6-14 15,1-3-9-15</inkml:trace>
  <inkml:trace contextRef="#ctx0" brushRef="#br0" timeOffset="22">10554 6628 252 0,'-24'-8'96'0,"9"3"-52"0,0 5-32 16,9 0 24-16,-3 0-8 15,-6 5-2-15,1 0-17 16,-4 3-5-16,3 3-3 16,0 7-1-16,3 3 2 0,0 1-6 15,6-1 1-15,3 3-1 16,6-3-1-16,3-3 1 16,3 1 3-16,3-9 0 15,3-4 3-15,0-6-1 0,0-6 2 16,-1-4 0-16,1-6 1 15,0-5-2-15,-3-6 1 16,-3-2 0-16,-3-3 1 16,-3-10-5-16,-6 0 1 15,0-1-2-15,0 4 0 16,-3 4 2-16,0 6 0 16,0 5 0-16,3 6 2 15,0 2-3-15,0 5 0 16,0 3-1-16,0 3-2 15,3 5 0-15,0 11 3 16,3 5 2-16,3 10 2 16,0 14 1-16,0 2 2 0,3 6-1 15,0-3 2-15,0-3-2 16,3-2 0 0,3-3-3-16,-3-5 1 0,0-6-4 15,-1-5-2-15,1-5-29 16,3-8-14-16,-3-8-69 15,0-3-52 1</inkml:trace>
  <inkml:trace contextRef="#ctx0" brushRef="#br0" timeOffset="23">10825 6792 260 0,'9'18'96'0,"-3"-4"-52"0,-1 7-34 0,-2-11 23 16,-3 1-9-16,-3 2 0 15,-2 6-22-15,-4 2-8 16,0 0-130-16,-12-5-57 15</inkml:trace>
  <inkml:trace contextRef="#ctx0" brushRef="#br0" timeOffset="24">12450 6522 188 0,'-6'-19'71'0,"6"19"-38"0,-6-2-21 16,3 2 19-16,-3-3 6 15,0 6 4-15,-6-1-10 16,-6 9-4-16,-3 0-16 16,1-1-4-16,2 1-1 0,3-1-8 15,3 1 0-15,3-3 0 16,6 2 1-16,6-2-4 16,12 3-1-16,9 0 0 15,0 2 4-15,2 5-1 16,-2 1-1-16,-3-1 7 0,-3-2 5 15,-6 0 11-15,-6-3 8 16,-3 1-3-16,-3-4 0 16,-6 1-11-16,-3-3-5 15,-9-3-5-15,-3 0 0 16,0-2-7-16,3-3 1 16,4 0-21-16,-1-3-9 15,6 1-27-15,3-1-12 16,3 0-147-1,24-13 117 1</inkml:trace>
  <inkml:trace contextRef="#ctx0" brushRef="#br0" timeOffset="25">12622 6570 216 0,'-5'-3'82'0,"5"3"-44"0,-3 0-31 16,3 0 18-16,0 0 2 15,0 0 4-15,0 3-4 16,-3 2-2-16,0 3-13 16,3 2-10-16,0 6-2 0,0 11 0 15,3-3 0-15,3-1 0 16,-1-1 2-16,4-4-3 16,3-2-2-16,3-3 2 15,0-2 2-15,3-6 0 0,0-5-1 16,-3-3 1-16,0-2 1 15,-1-11-1 1,1 0-1-16,-3-2 1 0,-3-3-1 16,-3 5 0-16,0 0 0 15,-3 3 4-15,0 2 5 16,0 3-3-16,0 3 2 16,-3 2-3-16,-3 6 2 15,6 2-4-15,0 6 0 16,0 5-3-16,6 0-1 15,0-1 1-15,0 1 2 16,3 0-3-16,0 0 0 16,-1-3-12-16,1-2-7 15,0-3-33-15,0-6-14 0,3-4-58 16</inkml:trace>
  <inkml:trace contextRef="#ctx0" brushRef="#br0" timeOffset="26">13021 6300 236 0,'0'5'90'0,"0"3"-48"0,0 10-34 16,6-2 21-16,0 8-4 0,-3 16 2 15,0 0-4-15,0-1-2 16,0 1-11-16,0 0-6 0,0-3-1 16,0-8-2-16,-3-5 2 15,0-6 0-15,0-2 1 16,0-3-2-16,0-5-2 16,0 0 1-16,0-11-8 15,3-7-3 1,0-1 3-16,0-2 4 15,0-3 0-15,3 0-1 16,0 0 0-16,3 1 0 16,3 1 0-16,3 4 3 15,2 2 0-15,4 0 1 0,0 5-3 16,6 1 2 0,-3 2 5-16,0 7 2 0,-7 4 13 15,1 5 7-15,-3 2 2 16,-6 4 1-16,-3-4-10 15,-6-2-1-15,-6 0-2 16,-6 0-1-16,-9-3-5 16,-2-2-2-16,-7-3-6 15,0-3-4-15,0-3-15 16,0-2-4-16,-2-5-27 16,2 0-9-16,6 0-47 15,6-6-19-15,6 0 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9566 7250 144 0,'-3'-3'55'0,"3"6"-30"0,0-3-12 0,0 0 19 16,3 2-7-16,0 6 0 15,0 0-8-15,-1 3 0 16,1 5-10-16,0 15 7 0,-3 1 3 16,0 0-3-16,0 0 2 15,3-3-3-15,-3 2 2 16,0-4-10-16,3-1-3 15,0-2 0-15,0-5 1 16,-3-3-17-16,6-6-7 16,0-2-41-16,-3 0-15 15</inkml:trace>
  <inkml:trace contextRef="#ctx0" brushRef="#br0" timeOffset="1">9685 7480 176 0,'-6'-3'68'0,"9"6"-36"0,-3-3-31 16,0 0 14-16,0 5-6 16,6 0 0-16,-3 1-1 15,3-1 2-15,-1 0-5 16,4 1-3-16,0-1 1 0,0 0 0 15,0-2 1-15,3-3 0 0,-3 0 2 16,0-3-1-16,0 0 0 16,-3-2-1-16,0-3 0 15,-3 0-2-15,-3-2-2 16,0 2-4-16,-3 0-2 16,-3 0 5-16,0 3 5 15,-3 2-2-15,-3 0-1 16,0 3 4-16,0 6 1 15,0-1-2-15,-3 3-1 16,1 2 1-16,2 1 0 16,3 0 2-16,0 2 1 15,6 5-3-15,6 1-3 16,3-3 0-16,3 0-1 0,0-1 2 16,3-1 1-1,-1-4-8-15,4-2-4 0,-3-2-35 16,0-1-16-16,0-3-40 15</inkml:trace>
  <inkml:trace contextRef="#ctx0" brushRef="#br0" timeOffset="2">9902 7456 176 0,'-3'0'68'0,"0"0"-36"0,-3 0-22 0,6 3 20 0,-3-1-9 15,-6-2-2 1,0 3-7-16,-3 0-2 0,0 2-6 15,3 0-5-15,3 0-2 0,3 3-1 16,6 0 0-16,6 0 0 16,3 3 3-16,0-1 0 15,0 6 3-15,0-2 1 16,-3 4 1-16,0-5 4 16,-6 0 5-16,-3-2-1 15,0-3 1-15,-3 0-7 16,0-3-2-16,0 1-20 15,-3-4-7-15,-3-2-26 16,3 0-9-16</inkml:trace>
  <inkml:trace contextRef="#ctx0" brushRef="#br0" timeOffset="3">10006 7464 228 0,'-9'-3'85'0,"6"1"-46"0,0 2-32 0,0 2 20 15,0-2-5-15,-3 3 1 16,0 0-14-16,0 2-8 0,3 0-1 16,0 0-3-16,3 1 1 15,6 2 0-15,0 0-2 16,3 2 3-16,0 1 2 0,0 5 6 15,-3-3 4-15,-6 5 13 16,-3-2-6 0,-3 0-2-16,-3-3-7 15,-3-2-4-15,0 0-5 16,1-4-2-16,-1-1-17 16,3-4-7-16,3 1-25 15,0-3-7-15,6-3-58 16</inkml:trace>
  <inkml:trace contextRef="#ctx0" brushRef="#br0" timeOffset="4">10226 7292 208 0,'0'5'77'0,"0"3"-42"0,3 5-28 0,-3-5 18 16,3 13-7-16,0 6 0 16,0 2 1-16,0 3 2 0,-3 2-11 15,0 3-6-15,0-2 0 0,0-4-3 16,0-2-1-16,0-2-8 15,0-3-3-15,0-6-34 16,-3-4-13-16,0-7-47 16</inkml:trace>
  <inkml:trace contextRef="#ctx0" brushRef="#br0" timeOffset="5">10161 7514 260 0,'3'-2'96'0,"3"-4"-52"0,6 1-40 15,-3 2 21-15,0 1-16 0,2-4-2 16,1 1-5-16,6 2-2 16,0 1 1-1,0-1-19-15,0 0-8 0,-6 1-79 16,3-1-49-16,-3-2 68 15</inkml:trace>
  <inkml:trace contextRef="#ctx0" brushRef="#br0" timeOffset="6">10336 7318 184 0,'-2'3'68'15,"2"2"-36"-15,0 6-26 0,2 2 17 0,-2 14 3 16,0 2 5-16,0 0-9 16,0 13 0-16,0-2-13 15,0-6-1-15,0-2-1 0,0-6-3 16,0-2-1-16,0-8-1 16,0-3-2-16,0-2 5 15,0-6 1-15,0-5 0 16,3-2 1-16,0-6-9 15,3-6-3-15,0-4 3 16,0 2 2-16,3 3 1 0,0 2-1 16,0 3 1-1,0 3-1-15,0 2 2 0,0 9 3 16,-3 4 0-16,0 3 2 16,-3 1-4-16,-3-1-2 15,0-3 0-15,3 1 1 16,0-3-28-16,0 0-9 15,0-5-21-15,3-3-5 16,3-3-40 0</inkml:trace>
  <inkml:trace contextRef="#ctx0" brushRef="#br0" timeOffset="7">10584 7543 216 0,'0'-10'82'0,"0"12"-44"0,-3-10-20 0,0 6 23 16,-3 2-6-16,0 0 0 0,-6 2-12 15,0 4-1-15,0 2-13 16,0 5-5-16,0 5-1 0,0 4 0 16,3-1 1-16,3 0-2 15,3 0-2-15,0-2 1 16,6-4 1-16,0-1-1 16,3-4-1-16,6-2 1 15,0-8-1-15,3-8-3 16,-3 0 2-16,0-2-8 15,-3-3-2-15,0-3 6 16,-3-6 2-16,-3 1 3 16,0 3 0-16,-3 2 0 0,0 5 2 15,0 3-3-15,0 3 0 16,0 5-4 0,3 8 1-16,0 3 2 15,0 2 3-15,-1 0 2 16,1 0-1-16,0 1-2 15,3-4-4-15,0 1 0 16,-3-3-33-16,0-3-16 16,3-2-25-16,-3-3-12 15,3-6 2 1</inkml:trace>
  <inkml:trace contextRef="#ctx0" brushRef="#br0" timeOffset="8">10658 7527 224 0,'-3'3'85'0,"6"8"-46"0,0 2-37 0,0-3 19 0,-3 9 9 16,0-1 8-1,0 4-7-15,0-1-1 0,0-3-17 16,0-2-8-16,0-3-1 0,0-2-1 16,0-3 1-16,0-3 0 15,0-5 0-15,0-2 0 16,3-6 0-16,0-6-7 15,0-4 0-15,0-6-4 16,3 0 2-16,0 3 1 16,0 3 2-16,0 2 1 15,11 8 3 1,-2 3 3-16,0 2 4 0,0 6 5 16,-3 7-4-16,0 6 0 15,-3 0-4-15,0 2 1 16,-3 1-6-16,0-1-3 15,-3 1-26-15,0-3-9 16,0-3-54-16,0-2-23 16,0-1-3-1</inkml:trace>
  <inkml:trace contextRef="#ctx0" brushRef="#br0" timeOffset="9">10902 7763 304 0,'-9'13'112'0,"9"-5"-60"0,-6 3-61 0,3-6 20 0,-3 13-34 15,0-2-12-15,-3 0-88 16,0 0-37-16</inkml:trace>
  <inkml:trace contextRef="#ctx0" brushRef="#br0" timeOffset="10">12173 7231 144 0,'-3'-8'55'0,"3"5"-30"0,-3 1-12 0,3 2 17 16,-3 0 0-16,0 0 2 16,-6-3-4-16,0 3-3 15,-3 0-13-15,0 3-8 0,1 5-2 16,-1 2-2-16,0 6 0 16,6 3-3-16,0-3 2 15,3 5-1-15,3-5-2 16,3 0 0-16,6-6 3 15,6-2 0-15,0-8 1 16,-4-3-3-16,1-2 0 16,0-3 2-16,0 0 2 15,0-2 0-15,-3-1-1 16,-3 1 1-16,0-1-1 16,-3 0 0-16,0 3 2 0,-3 3-1 15,0 0-1-15,0 2 1 16,0 3 1-16,0 0-1 15,3 8-1-15,0 5-2 16,3 3 1-16,0 5 3 16,0 6 3-16,-3-1 2 15,0-2 1-15,-3-3 2 16,0-2 1-16,-3-3 1 16,-3-3 0-16,0 0-6 15,-3-2-2-15,0-3 0 16,-6-3 0-16,3-5-16 15,-6-3-4-15,3 1-21 16,0-4-9-16,7 1-19 0,-1-3-8 16,6-8-6-1</inkml:trace>
  <inkml:trace contextRef="#ctx0" brushRef="#br0" timeOffset="11">12280 7250 220 0,'0'2'85'0,"3"1"-46"0,0 7-41 0,0-2 14 0,0 3-2 16,0 0 1-16,0-1-5 16,0 1-4-16,0-1-1 15,0 4 1-15,0-9 3 0,-3 0-2 16,0-5-2-16,0 0 0 15,0 0 1-15,0 0 1 16,0-3 3-16,0-2-5 16,0 0-3-16,0-3 1 15,0 0 0-15,3-3 3 16,0 1 1-16,6-1-6 16,6 1 0-16,0 2 1 15,-4 0 3-15,1 0 0 16,0 3 2-16,0 2-42 15,-3 0-16-15,3 1-45 16</inkml:trace>
  <inkml:trace contextRef="#ctx0" brushRef="#br0" timeOffset="12">12456 7289 192 0,'-3'6'74'0,"6"2"-40"0,3-1-33 0,-3-1 16 15,3-1-2-15,0 0 0 16,3-2-5-16,-1 0-2 16,-2-3-2-1,12-3-4-15,0-2 2 0,-3-1-1 16,-3 1-4-16,-3-3-1 0,-3 0-2 16,-6 0 3-16,-3 0-2 15,-6 0 1-15,-3 3-3 16,3 0-1-16,-3 2 3 15,0 3 1-15,0 3 2 16,-3 2 0-16,4 3 2 16,2 3 1-16,0-1 3 15,3 1 1-15,0 2-1 16,3 3 1-16,3 5-4 16,3-2-2-16,3-1 0 15,3-5-1-15,3-2-29 16,5-3-10-16,10-3-60 15</inkml:trace>
  <inkml:trace contextRef="#ctx0" brushRef="#br0" timeOffset="13">12706 7263 208 0,'-9'-11'77'0,"9"9"-42"0,-9 2-23 0,6 0 19 16,-3 2-7-16,0 1-2 15,0 5-17-15,-3 0-5 16,0 2-1-16,3 1-2 0,0 0 1 16,3 7 2-16,0-7 0 15,3 2-3-15,0 0 0 16,3-2 2-16,3-3 0 16,0-3 1-16,0-10 2 15,3-1-3-15,0-2-2 0,-3 0-1 16,0 0 3-1,0 1 0-15,-3-1 3 0,0 2-1 16,0 1-1-16,-3 2 1 16,3 1-1-16,-3 2-3 15,0 0 2-15,3 8 3 16,0 0 3-16,0 7 0 16,3 4 0-16,0 0-6 15,0-4-1-15,3-1-2 16,-3-4 3-16,2-2-27 15,4-5-8-15,0-11-66 16</inkml:trace>
  <inkml:trace contextRef="#ctx0" brushRef="#br0" timeOffset="14">12867 7107 220 0,'0'0'82'0,"0"2"-44"0,0 4-40 0,0-1 17 16,3 6 0-16,0 2 3 15,-1 5-3-15,1 3 1 16,0 3-9-16,-3 3-4 0,0-1 0 16,0 1-2-16,3-4 2 0,0-4-9 15,-3-1-51 1,0-10-82-1</inkml:trace>
  <inkml:trace contextRef="#ctx0" brushRef="#br0" timeOffset="15">12753 7207 272 0,'-8'-2'101'0,"10"2"-54"0,-2 2-48 15,0-2 20-15,6 0-7 16,0 0 1-16,6-2-10 0,9-1-1 16,3 3-2-1,0-5 2-15,0 5 1 0,-1 0-37 0,-2 0-14 16,6 2-73 0</inkml:trace>
  <inkml:trace contextRef="#ctx0" brushRef="#br0" timeOffset="16">12974 7218 228 0,'-9'5'88'0,"9"0"-48"0,0 1-42 0,0-1 14 15,3 0 9-15,3 3 6 16,3 3-9-16,0-3-3 16,5 0-9-16,-2-3-2 0,0 0 0 15,0-2-5-15,0-3 1 0,0 0 2 16,0-3 3-1,-3-2 0-15,0 0 0 0,-3-1-1 16,-3-2 0-16,0-2-2 16,-3 2 1-16,-3 0-2 15,-3 3-1-15,0 2-2 16,-6 0 1-16,-6 1-1 16,0 4-2-16,3 4 0 15,0 2 3-15,3 2 0 16,4 6 3-16,2 0-1 15,3 0 2-15,0 0-4 16,12 8 0-16,0-1 1 16,5-4 0-16,1-3 0 0,0-3 0 15,0-5-20-15,0-11-7 16,3-2-30-16,-3-6-12 16,0-2-34-1</inkml:trace>
  <inkml:trace contextRef="#ctx0" brushRef="#br0" timeOffset="17">13188 7265 200 0,'-3'0'74'0,"3"3"-40"0,0 2-40 0,0 1 14 15,3-1 8-15,-3 3 9 16,0 3-3-16,3-1-1 16,0 1-12-16,0 5-1 0,-3-3 2 15,3-3 0-15,-3-10 9 16,0 0-4-16,0-2-4 15,0-4-1-15,0-2-6 16,3-2-1-16,0-1-1 16,0-2-2-16,3 3-2 15,3-4 1-15,0 4-1 16,9-1 0-16,-1 3 0 16,1 0-2-16,0 6-33 15,0 2-12-15,-3 0-73 16</inkml:trace>
  <inkml:trace contextRef="#ctx0" brushRef="#br0" timeOffset="18">14968 7049 208 0,'-9'13'79'0,"6"-3"-42"0,0 14-37 15,3-5 18-15,0-1 1 16,0 3 3-16,0 3-11 16,0 0-7-16,0 0-2 15,0-3-2-15,0 0 0 0,0-5-5 16,0-3-1-16,3-5-33 16,-3-3-13-16,3-2-45 15</inkml:trace>
  <inkml:trace contextRef="#ctx0" brushRef="#br0" timeOffset="19">14935 6990 160 0,'-3'0'63'0,"3"-16"-34"0,0 27-21 0,0-11 16 16,0 5-3-16,0 1-1 15,3 4-2-15,0 6-1 16,0 5-9-16,0 8 8 0,0 0 4 15,0 3 1-15,0 0 2 16,-3 0-4-16,0-1-2 16,0-4-5-16,0-1-2 15,0-7-6-15,0 2-1 16,0-5-6-16,0-3 0 16,0-2-34-16,3-3-13 0,0-14-156 31,0-2 86-31</inkml:trace>
  <inkml:trace contextRef="#ctx0" brushRef="#br0" timeOffset="20">15054 7228 192 0,'0'0'74'0,"0"0"-40"0,3 3-24 0,-3-3 20 16,3 3-12-16,3-1-2 15,3 1-5-15,3 0 0 16,0 2-6-16,0-2-1 0,0-1 0 16,0-2-2-16,0 0-2 15,0-2 3-15,-1-1 0 16,-2-2-1-16,0-1-2 16,0-2-4-16,-3 0-2 0,-3 3 0 15,-3-3 2-15,0 3-5 16,-6 2 1-16,0-2 2 15,-3 2 1-15,0 3 3 16,-3 0 1-16,-2 3 1 16,-4 5 0-16,0 0 2 15,3 2 1-15,3 4 1 16,3 2 2-16,3 2 3 16,3-2 2-16,6 0-1 15,3 5-1-15,6-2-3 16,0-1-1-16,3-2-10 15,0-3-2-15,3-5-20 0,-1-8-10 16,-2-8-72 0</inkml:trace>
  <inkml:trace contextRef="#ctx0" brushRef="#br0" timeOffset="21">15343 7213 192 0,'-3'-3'71'0,"3"3"-38"0,-3 3-28 16,3-3 17-16,0 2-12 15,-3 1-3-15</inkml:trace>
  <inkml:trace contextRef="#ctx0" brushRef="#br0" timeOffset="22">15322 7223 349 0,'-6'3'8'0,"0"-1"3"0,0-2-6 15,-3 0-3-15,3 0 1 16,6 0-2-1,0 6-1-15,0-1-2 16,6 3 1-16,0 0 1 0,0 2 0 16,0 1 2-16,0 0 1 15,0-1 5 1,0 1 5-16,0-3-1 0,-3 0 1 16,-3-3-3-16,0 0-1 15,-3 1-5-15,0-4-1 16,-3 1-8-16,0-1-4 15,-6-2-20-15,3 0-6 16,0 0-130 0,12-7 48-1</inkml:trace>
  <inkml:trace contextRef="#ctx0" brushRef="#br0" timeOffset="23">15414 7213 204 0,'-8'2'77'0,"5"1"-42"0,-3-1-30 16,6-2 17-16,-3 3-12 16,3 2-1-16,0 1-5 15,0-1-1-15,3 3-1 16,3 0 3-16,0 2 4 0,2 1-3 15,1 0-1-15,-3-1 9 16,0-2 2-16,-3 0 1 16,0 0 0-16,-3 0-7 0,-3 0-2 15,-3-3-4-15,0 0-1 16,-3-2-12-16,1 0-7 16,2-3-20-16,0 0-10 15,0-3-17-15,3 0-8 16,6 1-15-1</inkml:trace>
  <inkml:trace contextRef="#ctx0" brushRef="#br0" timeOffset="24">15751 7070 220 0,'-3'0'82'0,"3"2"-44"0,0 4-36 15,0-1 17-15,3 3 3 16,-3 5 6-16,0 6-11 16,0-1-4-16,0 3-8 0,0 3-2 0,-6 0 1 15,0-3-5-15,0 0-1 16,3 0-19-16,0-5-9 16,0-2-31-16,-3-4-13 15,3-2-19 1</inkml:trace>
  <inkml:trace contextRef="#ctx0" brushRef="#br0" timeOffset="25">15626 7247 220 0,'-9'-8'82'0,"12"8"-44"0,0 0-38 0,0 0 18 0,3 0-1 15,0-3 4 1,3 1-9-16,6-1-4 0,2 0-5 16,4 3-3-16,-3-2 3 15,0-1-9-15,0 0-3 0,-3 1-35 16,0-1-14-16</inkml:trace>
  <inkml:trace contextRef="#ctx0" brushRef="#br0" timeOffset="26">15816 7072 124 0,'0'0'46'0,"0"0"-24"0,3 6-13 0,-3-1 14 16,0 0 6-16,0 8 5 15,0 6-10-15,-3-1-1 16,0 4-14-16,0-1 3 0,0 3 2 15,0-3-3-15,0-3-1 16,0 1-6-16,0-6-1 16,1 0-1-16,-1-5-2 15,0 0 1-15,3-3-1 16,0-2 0-16,0-3 0 16,0 0-3-16,3-3 2 15,2 1-4-15,1-3 1 0,3-1 0 16,0-2-1-16,0 0 4 15,3 0 0-15,0 0 1 16,0 3 0-16,0-3 2 16,0 6 3-16,-3 2 0 15,0 2 0-15,-3 6 5 16,0 0 4-16,-1 3-3 16,-2-1-1-16,-3 1-4 15,0-1 1-15,0 1-6 16,0 0-3-16,3-3-21 15,0-3-8-15,0-3-26 16,0-2-9-16,9-2-27 16</inkml:trace>
  <inkml:trace contextRef="#ctx0" brushRef="#br0" timeOffset="27">16057 7247 212 0,'-6'-3'79'0,"6"3"-42"0,-2 0-32 0,-1 3 19 16,-6 0-4-16,3 2 0 16,-6 5-8-16,0 1-3 15,3 0-5-15,0 2-1 0,0 3 1 16,3 2 2-16,3 6 3 16,3-3-6-16,0-2-2 15,6-6 1-15,6-2 1 16,0-3 1-16,0-6 0 15,0-4-2-15,0-6-2 0,-3-3 1 16,-1-2 1-16,1 0-1 16,-3-1-1-16,0 1-2 15,-3 0 1-15,-3 2 3 16,0 3 1-16,0 0-6 16,0 3 0-16,3 2 1 15,-3 3 1-15,0 6 1 16,3 2 2-16,0 5 1 15,3 0 1-15,0 3-5 16,0-3-1-16,0 0-2 16,3 1 3-16,-3-4-20 15,0-2-8-15,0-5-43 0,3-3-18 16,0-8-2 0</inkml:trace>
  <inkml:trace contextRef="#ctx0" brushRef="#br0" timeOffset="28">16168 7292 196 0,'-3'11'74'0,"9"-1"-40"0,-6 3-22 0,3-7 21 16,-3 7-6-16,0-3-1 15,0 6-10-15,0-2-3 16,0-4-7-16,0-2-2 0,0 0 2 0,0-3-3 15,0-7-2 1,5-1-3-16,1-8 1 0,3-2-1 16,0 0-2-16,0 0 3 15,0-3 0-15,0 3 1 16,3 2 0-16,0 0 0 16,0 6 0-16,0 3 2 15,0 4 1-15,2 3 7 16,-2 6 6-16,0 5-4 15,-3 0 1-15,-3 2-6 16,0 1-2-16,0-1-20 16,0-4-10-16,-3-1-67 15,0-5-27-15,0-3 17 16</inkml:trace>
  <inkml:trace contextRef="#ctx0" brushRef="#br0" timeOffset="29">18275 7093 180 0,'-3'-2'68'0,"3"2"-36"0,0-3-18 0,0 3 20 16,0 0-4-16,-3-2 0 15,-3-1-4-15,0 0-1 16,-3 3-14-16,0 3-2 0,-3 2 1 0,-3 3-8 15,-2 11-1-15,2-1-1 16,0 3 0-16,6 1-3 16,3-1 0-16,3-3-7 15,6-2-2-15,3-3 7 16,3-5 2-16,3 0 5 16,0-8 3-16,0-5-2 15,2-3-2-15,1 0-3 16,0-3 1-16,0 1 1 15,-3-1 2-15,-3-5-1 16,0 6-1-16,-3-1-2 16,0 3-1-16,0 3-1 15,-3 0 3-15,0 10-2 16,0 3-1-16,3 5 3 16,0 6 0-1,0 4 3-15,-1 4 1 0,1 7 3 16,0 1-1-16,-3-4 0 15,-3-4 1-15,0-6 3 16,-6-2-4-16,-3-3-1 16,-5-3-2-16,-4-3-2 15,-3-7-17-15,0-3-9 16,-3-3-24-16,3-7-8 16,4-9-47-1</inkml:trace>
  <inkml:trace contextRef="#ctx0" brushRef="#br0" timeOffset="30">18415 7120 180 0,'0'3'68'0,"6"-1"-36"0,0 14-31 16,-3-8 16-16,0 3-2 16,6-1 3-16,-3 3-8 15,-6 1-1-15,6-4-5 16,0 1-1-16,-4-3 3 0,1 0-3 16,0-3 0-16,-3-5-1 0,-6 0 1 15,1-3 0 1,2-2 3-16,0-3 1 15,0 0-3-15,3-2-3 16,6-4 0-16,0 1-1 16,-1 3 0-16,7-1 2 15,0 3-3-15,0 0-2 16,3 3-14-16,0 0-4 16,0-1-46-1,0 4-57-15,0-1 30 16</inkml:trace>
  <inkml:trace contextRef="#ctx0" brushRef="#br0" timeOffset="31">18638 7170 204 0,'-6'13'77'0,"9"-10"-42"0,3 2-41 16,0-2 14-16,0 2 4 16,0-2 7-16,0 2-4 15,3-2 0-15,-3 0-9 16,6-3-2-16,-3-3 2 0,6-2-1 15,-4-1 0-15,-2-2-3 16,0 0-2-16,-3-2-2 16,-3-1-1-16,-9 1-1 15,-3-1 3-15,0 3-2 16,-3 3-1-16,1 2 0 16,-1 3 3-16,0 8-2 0,0 3 1 15,3 2 4-15,0 0 1 16,3 0 1-16,3 3 2 15,3 0-5-15,3 0-1 16,3 0-2-16,3 0-2 16,6-6-33-16,6-2-12 15,-1-2-49 1</inkml:trace>
  <inkml:trace contextRef="#ctx0" brushRef="#br0" timeOffset="32">18900 7128 216 0,'-9'-3'82'0,"6"9"-44"0,-3-9-33 0,3 3 19 0,-3 5-9 15,0 3 2-15,0 0-12 16,-3 3-3-16,3-1-2 16,-2 3 6-16,5 1 4 0,0-1-3 15,3 0 1-15,0 0-5 16,3-2-2-16,3-3 0 15,-1 0 1-15,1-6-3 16,0-2-2-16,3-5-5 16,-3-5 0-16,0 2 2 15,0 0 1-15,0 0 3 16,-3 0 3-16,0 3-2 16,0-1-2-16,0 4-1 15,6 2 3-15,-3 2 0 0,0 4 1 16,6 1-3-16,0 4 2 15,-3 0 5-15,0-1 2 16,-1 3-7-16,1-2-1 16,0-3-16-16,0-3-3 15,0-5-31-15,0-2-14 16,0-4-18 0</inkml:trace>
  <inkml:trace contextRef="#ctx0" brushRef="#br0" timeOffset="33">19037 7009 244 0,'-6'-8'90'0,"6"8"-48"0,0 0-51 15,0 0 14 1,3 5-3-16,0 3 1 16,0 3 7-16,0 5 4 0,0 7-7 15,0 6 0-15,0 1 0 0,0 1-3 16,0 1-1-16,0-3-3 15,-3-2-1-15,0-4-15 16,0-4-4-16,0-6-41 16,0-5-15-16,0-3-14 15</inkml:trace>
  <inkml:trace contextRef="#ctx0" brushRef="#br0" timeOffset="34">18906 7152 244 0,'0'-3'90'0,"18"-8"-48"0,-6 4-38 0,0 4 19 16,3 0-13-16,5-2-1 15,4 2-7-15,3 1-4 16,3-1 1-16,3 0-38 0,-7 1-13 15,1 2-53 1</inkml:trace>
  <inkml:trace contextRef="#ctx0" brushRef="#br0" timeOffset="35">19180 7189 216 0,'3'8'82'0,"12"-3"-44"0,-3 3-31 16,-6-5 18-16,2 2-7 15,1 0 0-15,0-2-10 16,0-3-3-16,0 0-3 16,0-3-2-16,0 0 3 0,0-2-4 15,-3 0-2-15,0-3-3 16,-3 0 1-16,-3-3-4 16,-3 1 1-16,-6-1-1 15,0 3 3-15,-3 0 4 0,-3 3 1 16,0 8 1-16,0 7 0 15,1-2-5-15,2 3 1 16,3 2 2-16,3 3 1 16,0 0 1-16,9 0 0 15,0 0 0-15,6 2 2 16,0-5-6-16,3-2-1 16,-3-6-29-16,2-2-10 15,1-3-44 1</inkml:trace>
  <inkml:trace contextRef="#ctx0" brushRef="#br0" timeOffset="36">19335 7202 132 0,'0'5'52'0,"3"1"-28"0,0 4-6 0,0-2 20 0,0 0-12 15,0 3-5-15,-3-1-4 16,0-2 2-16,0 0-11 15,0-3 2-15,0-2 1 0,0-3 2 16,0 0 5-16,0-3-6 16,0-2 1-16,0-3-6 15,0-5 1-15,8 2-7 16,-2 1-1-16,0-4-2 16,6 4 0-16,0 2 0 15,0 0 0-15,0 3-7 16,0 5-2-16,0 2-38 15,0 1-18-15,3 2-34 16</inkml:trace>
  <inkml:trace contextRef="#ctx0" brushRef="#br0" timeOffset="37">19775 6982 208 0,'0'3'77'16,"-3"5"-42"-16,3 10-43 0,0-7 12 0,0 8 9 16,-3 4 8-1,0 4-1-15,0-1 0 0,-3 1-11 16,3-3-5-16,-3-1-3 0,3 1-8 15,0-5 0-15,0-3-59 16,3-1-23-16,-3-4 1 16</inkml:trace>
  <inkml:trace contextRef="#ctx0" brushRef="#br0" timeOffset="38">19576 7197 212 0,'3'-3'79'0,"9"3"-42"0,8-3-34 0,-11 3 17 15,6-5-3-15,3 2-1 16,6 1-11-16,0-1-5 16,0 1 0-16,2-6-12 0,4 5-4 15,-6-5-41-15,-3 0-15 16,-3 0-12-1</inkml:trace>
  <inkml:trace contextRef="#ctx0" brushRef="#br0" timeOffset="39">19909 7006 136 0,'-3'5'52'0,"6"6"-28"0,-3 10-17 16,0-10 13-16,0 5 12 15,-3 10 9-15,0-2-1 16,0 0-2-16,0 0-21 16,0-1-6-16,0-1-3 0,0-4-4 15,3-5-3-15,-3-2 2 16,3-1 0-16,0-2-6 16,0-2 0-16,0-6-1 15,3-3-1-15,0-2-3 16,3-3-2-16,3-5 2 15,0 2 3-15,3 3 3 0,0 0 3 16,0 3-2-16,0 2 0 16,0 1 3-16,-3 2 3 15,-1 5 7-15,1 3 4 16,-3 0-8-16,0 2-2 16,-3 6-4-16,0-5 1 15,-3-1-7-15,3 1 1 16,-3-3-30-16,3-3-11 15,3-2-39 1,0-3-43-16,6 0 40 16</inkml:trace>
  <inkml:trace contextRef="#ctx0" brushRef="#br0" timeOffset="40">20165 7213 216 0,'-9'-8'82'0,"6"8"-44"0,-6 0-31 16,6 0 18-16,-6 2 0 15,-3 4 4-15,1-1-17 16,-1 3-9-16,0 0-3 16,3 2 1-16,0 6 4 0,3-3 0 15,3 1 0-15,3-4-3 16,3 1 1-16,0-3 2 16,6 0 2-16,6-3-6 15,-3-5 0-15,0-3-1 16,-1-2 0-16,-2-3 2 15,-3 0 1-15,0-2-1 0,-3-1 1 16,0 0-4-16,0 3 0 16,0 3 1-16,-3-3 0 15,0 6-3-15,0 2 2 16,0 5-1-16,3 5 0 16,0-2 2-16,3 3 0 15,-3 2 0-15,3-2 2 16,0-1-1-16,0 4-1 15,0-4-24-15,0-2-9 16,0-8-43-16,0 0-16 16,0-3-1-1</inkml:trace>
  <inkml:trace contextRef="#ctx0" brushRef="#br0" timeOffset="41">20260 7236 192 0,'3'14'74'0,"-3"-4"-40"0,18 3-16 16,-15-5 23-16,3 0-10 15,-3 0-3-15,0 0-14 16,-3-3-4-16,3-2-6 16,-3-3 2-16,6 3 0 0,0-3 4 15,0-3 4-15,0-2-8 16,-3-3-1-16,3-3-3 15,0-2-2-15,0 0-4 0,3 0-2 16,3 2 0-16,2 3 4 16,-2 3 1-16,3 2 3 15,0 6 10-15,-3 5 7 16,0 5-8 0,-3 5-3-16,-3 1-5 0,0-3 0 15,0 5-24-15,-3-5-11 16</inkml:trace>
  <inkml:trace contextRef="#ctx0" brushRef="#br0" timeOffset="42">15022 7633 168 0,'-3'-2'66'0,"3"2"-36"0,-3 0-22 0,3 0 16 16,-3 2-1-16,-3 4 1 0,0 1-7 16,-3 4 0-16,-3 2-10 15,3 6 0-15,0 2 0 0,3 3 1 16,3 0 2-16,6-6 1 15,3 3 1-15,3-7-4 16,3-7 0-16,0-1-1 16,3-9 1-16,0-2-2 15,-1-6 1-15,-2 1-6 16,-3-4-3-16,-3-1 5 16,-6-1 5-16,-3 0-6 15,0-3-1-15,-3 6-1 0,-3 2 0 16,0 1-5-16,1 2 1 15,-1 3-27-15,3 2-9 16,3 0-35-16,0 3-15 16,6 0-3-1</inkml:trace>
  <inkml:trace contextRef="#ctx0" brushRef="#br0" timeOffset="43">15150 7617 196 0,'-3'11'74'0,"3"-3"-40"0,6 5-42 0,-6-5 12 15,0 5 11-15,0 3 7 16,3 0 3-16,-3 3 0 0,0-6-14 16,0-3-4-16,0 1-3 0,0-3 4 15,0-3 3-15,0-2 0 16,0-3 1-16,0-3-6 15,0 1-2-15,-3-6-4 16,3-3-3-16,3 0 2 16,0 1 2-16,2-1 0 15,1 3-1-15,0 0 1 16,3 3 1-16,0 0-6 16,0 2-1-16,3 1-5 15,3 2 1-15,3 0-33 0,0 0-14 16,0 2-51-1</inkml:trace>
  <inkml:trace contextRef="#ctx0" brushRef="#br0" timeOffset="44">15474 7694 200 0,'0'3'74'0,"3"2"-40"0,3 3-29 16,-3-3 17-16,3 3-8 15,0-3 0-15,6 1-6 16,3-1 0-16,0 0-5 16,-4-5 3-16,1 0 0 0,0 0 2 15,-3-2 0-15,0-1 0 16,0-2 0-16,-6-1-2 16,0-1 1-16,-3-4-6 15,0 3-3-15,-3 0 3 0,-3 0 1 16,-6 3-3-16,-3 2-1 15,0 1 3-15,0 2 1 16,1 2 0-16,-1 4-2 16,3-1 3-16,0 3 0 15,3 0-4-15,0 2 1 16,3 6 4-16,3-3 5 16,3 1-5-16,3-4 0 15,3 6-2-15,3-3-2 16,0-2-10-16,9-3-4 15,0-3-28-15,-1-2-11 16,4-9-58 0</inkml:trace>
  <inkml:trace contextRef="#ctx0" brushRef="#br0" timeOffset="45">15727 7678 220 0,'-18'-8'82'0,"15"6"-44"0,0-1-22 16,3 3 24-16,-3 0-12 16,0 0-4-16,-3 3-13 15,0-1-5-15,-3 6-4 16,1 0-4-16,-1 3 1 0,-3 2-1 16,6 3 0-16,3-3 2 15,0-2 0-15,3-1-3 16,3-2 2-16,0-3 1 0,6-2 0 15,3-3-5-15,-4-3 1 16,1-2-3-16,6 0 0 16,-3 0 4-16,-3-1 3 15,-3 1 1-15,0 2-1 16,-3 3 1-16,-3 0 1 16,-3 6 1-16,0 4 1 15,0 1 0-15,0 10 2 16,3 0-1-16,0-2 0 15,0-1-6-15,6 1 1 16,0-3-2-16,0-6 0 16,0-2-18-16,6 0-7 15,-3-5-32-15,0-3-13 16,3-3-24-16</inkml:trace>
  <inkml:trace contextRef="#ctx0" brushRef="#br0" timeOffset="46">15801 7721 220 0,'-8'0'82'0,"8"2"-44"0,0 1-44 16,0-3 12-16,0 5 0 16,0 3 6-16,0 0 7 15,0 3 5-15,2-1-12 16,1 6 0-16,0 5-1 0,0-10-9 15,3 2 0-15,0 0 2 0,0-5 2 16,0-8-5-16,0-2-2 16,0-6-5-16,0 0-1 15,0 0-1-15,-3-3 2 16,0 1 4-16,-3-1 3 16,0 0-2-16,0 3-2 15,0 1-1-15,3 1 3 16,-3 4-5-16,0 2 2 15,0 0 4-15,3 5 2 16,-3 0-3-16,3 3 1 16,0 5 0-16,3 1 0 15,0-4-18-15,3 3-5 16,0-7-35-16,0-4-13 16</inkml:trace>
  <inkml:trace contextRef="#ctx0" brushRef="#br0" timeOffset="47">16066 7713 224 0,'-12'-6'85'0,"7"9"-46"0,-16 0-32 16,15 5 18-16,-6-3-11 16,0 0-1-16,0 3-5 15,3 3-3-15,0-1-2 16,0 1 4-16,3-3 3 0,3 5 3 15,3 0-4-15,3-5-1 16,3 0-6-16,3-8-2 16,6-3-9-16,0-2-2 15,0 0-3-15,-3-3 1 16,0 0 2-16,-3 3 5 16,-4-1 3-16,1 4 2 15,0-1 3-15,-6 3 3 16,0 0-4-16,3 5-1 15,3 1 0-15,-3 4 2 16,3 6-1-16,0-3-1 16,0-2 1-16,-3-3 1 15,3 0-14-15,0-3-5 0,0-2-46 16,0-9-19-16,0-7-7 16</inkml:trace>
  <inkml:trace contextRef="#ctx0" brushRef="#br0" timeOffset="48">16135 7551 224 0,'-3'0'85'0,"6"6"-46"0,0 1-46 16,0 4 16-16,0 5 12 15,0 2 8-15,0 4-3 16,-3 1-3-16,0 4-13 15,0-1-6-15,0 11-1 0,0-8-9 0,3-2-1 16,0-3-31-16,0-8-13 16,3-6-62-1</inkml:trace>
  <inkml:trace contextRef="#ctx0" brushRef="#br0" timeOffset="49">16272 7713 276 0,'3'-6'104'0,"6"4"-56"0,6-4-54 0,-4 6 17 16,4-2-9-16,3-1-2 15,6 0-13-15,-3 1-4 16,3-1 9-16,-4 1-21 0,-2 2-7 16,-3 2 14-16,-6 3 7 15,-3 3 21-15,-3 3 8 16,-3 7 11-16,-3-2 7 16,6 3-13-16,0 5-3 15,3-3-6-15,3-5-1 0,3-3 6 16,0-2 4-1,0-6-3-15,3-8-1 0,-1 1-3 16,-2-9 0-16,-3-2-4 16,0 0-3-16,-6-3 0 15,-3 0-1-15,-3 0-2 16,-3 0-2-16,0 3 3 16,-3 2 0-16,0 1-21 15,0 2-10-15,4 2-17 16,-1 4-5-16,0 2-55 15,3 2-43 1,3 1 59-16</inkml:trace>
  <inkml:trace contextRef="#ctx0" brushRef="#br0" timeOffset="50">16403 7522 232 0,'-3'3'88'0,"3"5"-48"0,3 5-49 16,-3 5 14-16,0 1 15 15,0 2 8-15,-3 3 0 16,0 2-2-16,0 1-14 16,0-1-8-16,3 6-2 0,0 0-11 15,0-8-4-15,0-6-33 16,-3-2-13-16,3-5-53 16</inkml:trace>
  <inkml:trace contextRef="#ctx0" brushRef="#br0" timeOffset="51">16691 7906 244 0,'-3'16'90'0,"3"-3"-48"0,-8 5-40 0,5-10 17 16,-6 3-26-16,-3-1-9 15,-3 6-91-15,0-2-40 16</inkml:trace>
  <inkml:trace contextRef="#ctx0" brushRef="#br0" timeOffset="52">18224 7694 172 0,'-6'-5'66'0,"3"2"-36"0,-3-2-18 15,4 5 21-15,-4 0-8 16,0 0 0-16,-3 3-8 16,0 2 0-16,-3 3-10 15,0 2-2-15,3 6 1 0,0 0-5 0,3 0-1 16,3 5 0-16,3 3 2 16,6-6 1-16,6-2 1 15,3-2 2-15,0-7 3 16,0-7-2-16,3-2 1 15,2-9-1-15,-8-2 1 16,-3 0-2-16,-3-3 1 16,-6 0-2-16,-3 0 2 15,0 0-6-15,-3 0-1 16,0 3 2-16,0 0 3 16,0 5-15-16,0 3-8 15,3-1-24-15,0 4-9 16,3 2-30-1,0 0-51-15,12 2 35 16</inkml:trace>
  <inkml:trace contextRef="#ctx0" brushRef="#br0" timeOffset="53">18355 7702 176 0,'9'19'66'0,"-6"-4"-36"0,6 4-18 16,-3-8 19-16,-3 2-3 15,0 0 3-15,0-2-13 16,0-3-3-16,0-1-9 16,0-1 0-16,-3-4 4 0,0-2 5 15,0-5 5-15,0 0-6 16,0-6-3-16,0 1-4 0,0-4 0 16,3-1-4-16,0-1-2 15,3 0-3-15,0 3 1 16,6-1-4-16,6 6 1 15,-4 3-9-15,1 2-2 16,0 3-36-16,0 3-17 16,3 2-46-1</inkml:trace>
  <inkml:trace contextRef="#ctx0" brushRef="#br0" timeOffset="54">18808 7710 192 0,'-3'0'71'0,"9"3"-38"0,-9-1-12 16,6 4 25-16,0-1-17 15,3 0-6-15,0 0-12 16,3 1-3-16,-1-1-4 0,1 0-1 16,0 1 1-16,0-4-2 0,6-4 3 15,-3-1 1 1,0-2 0-16,-3-1-1 15,-3 1-3-15,-3-3 1 16,-6 0 0-16,-3-2 1 16,0 2-2-16,-3 0 1 15,0 5-7-15,-3 0 1 16,-3 3-4-16,0 3 2 16,1 2 3-16,-1 3 3 15,0 6-2-15,0-1 0 16,3 0 3-16,9 0 3 15,3 3 0-15,0 3 2 0,3-1-4 16,3 1-2-16,0-3-5 16,9-3 0-16,-3-3-29 15,3-4-11-15,2-6-52 16,13 2-50 0,-3-12 53-16</inkml:trace>
  <inkml:trace contextRef="#ctx0" brushRef="#br0" timeOffset="55">19073 7697 184 0,'0'-11'68'0,"0"9"-36"0,0-1-9 16,0 3 24-16,-3 0-18 0,-3 3-3 15,0-1-12-15,-3 3-1 16,-3 3-8-16,0 3-3 0,-3 5 1 15,0 0 2-15,-3 0 2 16,4-1 1-16,8 1 0 16,3-2-7-16,3-4 0 15,6-2-1-15,3-3 0 16,2-7-3-16,1-4 2 16,0 1-4-16,0-3-1 15,0 0 3-15,-3 0 1 16,0 0 2-16,-3 3 2 0,0 2-1 15,0 1 2-15,-6 2-2 16,3 2-1-16,-3 6 3 16,0 14 0-16,0 1 3 15,0 4 1-15,0-1 1 16,3-2 0-16,0 0-7 16,3 0 0-16,0-6-3 15,0-2 0-15,0-3-9 16,-1-7-5-16,1-6-25 15,0-3-11-15,0-2-66 16</inkml:trace>
  <inkml:trace contextRef="#ctx0" brushRef="#br0" timeOffset="56">19147 7736 208 0,'0'-2'77'0,"0"4"-42"0,0 1-34 0,0-3 14 16,3 5 3-16,3 1 6 16,0 2-4-16,0 2 0 15,0 1-11-15,3 2-3 0,0-2-2 16,0 2-2-16,0-3 1 16,0-4-2-16,-1-6-1 15,1 0-2-15,0-6 1 16,0-2-4-16,-3-2 1 15,-3-1 2-15,0 1 1 0,0-1 1 16,-3 1 2-16,0 2-1 16,0 0-1-16,0 2 1 15,0 4 1-15,0 2-1 16,0 0-1-16,3 5 3 16,-3 0 0-16,0 3-1 15,3 0-2-15,0 5-6 16,0-7-4-16,3-1-25 15,0-2-12-15,0-3-51 16,3-3-31 0,9-2 59-16</inkml:trace>
  <inkml:trace contextRef="#ctx0" brushRef="#br0" timeOffset="57">19451 7670 252 0,'-9'-2'96'0,"3"4"-52"0,0 4-34 0,0-1 23 15,-3 0-20-15,-6 3-5 16,3 5-1-16,0 3 0 16,3-3-3-16,3 1-1 0,0-1 3 15,3-3-1-15,3-2 0 16,6 3-3-16,0-8-2 16,6-3-4-16,0-3 0 15,0-2-5-15,-3-1 1 16,0-2 2-16,-3 3 1 15,0 0 0-15,0 0 4 0,0-1 0 16,-3 4 1-16,-3 2 0 16,0 0 2-16,3 5-1 15,3 0 2-15,0 3 0 16,0 0 1-16,3 5-5 16,-1 1 1-16,1 1 0 15,0-1 2-15,0-4-17 16,0-7-6-16,0-3-28 15,0-8-9-15,0-3-46 16</inkml:trace>
  <inkml:trace contextRef="#ctx0" brushRef="#br0" timeOffset="58">19594 7559 228 0,'-3'0'85'0,"3"3"-46"0,3 15-46 0,0-7 16 16,-3 2 12-16,0 0 8 16,3 6-6-16,0 2-3 15,-1 3-11-15,1 0-4 0,0 7-1 16,-3 1-2-16,6-8-2 16,0-3-13-16,0-5-4 15,6-5-106 1</inkml:trace>
  <inkml:trace contextRef="#ctx0" brushRef="#br0" timeOffset="59">19793 7697 316 0,'-15'-6'118'0,"18"6"-64"0,-3 0-48 0,0 0 28 16,0 0-11-16,6 0 1 0,6-2-11 15,6-1-5-15,6-2-5 16,2-3-5-16,7 0 1 0,0 3 1 16,3-1 0-1,2-2-22-15,-2 1-10 0,-3 1-50 16,-3 4-20-16,-7-1-24 15</inkml:trace>
  <inkml:trace contextRef="#ctx0" brushRef="#br0" timeOffset="60">19969 7498 220 0,'0'3'82'0,"0"5"-44"0,0 5-33 15,3-5 17-15,-3 13 5 16,0 0 8-16,0 3-12 16,0 3-5-16,-3 2-11 15,3-3-3-15,0-2 0 0,0 0-5 16,0-6-1-16,-3 4-50 15,3-7-77 1</inkml:trace>
  <inkml:trace contextRef="#ctx0" brushRef="#br0" timeOffset="61">20144 7660 248 0,'-9'2'93'0,"6"1"-50"0,3 8-39 0,0-3 21 15,-6 2 1-15,9 3 5 16,-3 6-11-16,3-3-4 16,3 2-9-16,3 1 2 0,3 2 1 15,3-5-1-15,0-6 0 16,9-7-3-16,3-8 1 16,-4-3-6-16,-5-3-3 15,-3-2 9-15,-3 0 5 16,-6 0 1-16,-9-3 0 15,-9 2-1-15,-3 1 2 16,-3 0-12-16,-3 5-5 16,1 3-26-16,2-1-11 15,3 4-45-15,6 4-19 16,3-2-27-16</inkml:trace>
  <inkml:trace contextRef="#ctx0" brushRef="#br0" timeOffset="62">9958 8615 184 0,'-5'0'68'15,"5"0"-36"-15,0 0-22 0,0 0 20 0,0 0-9 16,0 0-2-16,0 0-11 16,2 2-5-16,1 4-2 15,3-1-1-15,0 3 0 0,0-3 0 16,0-2 2-16,3 0-1 15,0-1-1-15,0-2 1 16,0 0-1-16,-3 0 2 16,6-2 3-16,-3-4-2 15,0 1 0-15,-3-3 3 16,0 3 1-16,-9-3-1 16,0 0-1-16,0 3-3 15,0-1-2-15,-3 1-2 0,0 0 1 16,-3 2 3-16,0 0 3 15,-3 3-4-15,0 0-1 16,0 6 2-16,0-1 3 16,0 3-2-16,3 3-2 15,1-1 0-15,2 6-1 16,0-3 2-16,3 6 1 16,3-3-1-16,3 5-2 15,3-3 1-15,3-2 1 16,2-3-3-16,4-2 0 15,0-3 1-15,6-5 2 16,3-3-14-16,0 0-7 0,-1-8-21 16,-5 0-8-16,0-6-53 15</inkml:trace>
  <inkml:trace contextRef="#ctx0" brushRef="#br0" timeOffset="63">10241 8578 172 0,'-3'-5'66'0,"6"5"-36"0,-3-3-18 0,0 3 19 15,0 0-3-15,0-3 1 16,-3 1-8-16,0 2 0 16,0 0-12-16,-3 0 1 0,-3 2 3 15,0 4-9-15,1 1-2 16,-4 7 0-16,3-1 1 15,3 3-4-15,0 2 1 16,3 1-2-16,3-3-2 0,0 2 0 16,6-2 0-16,3-5 5 15,0-6 1-15,0-5-5 16,0 0-2-16,2-8-5 16,-2 0-1-16,0-2 3 15,-3-1 5-15,0 0 2 16,0 1 3-16,-3-1-1 15,0 1-1-15,-3 2 1 16,0-3-1-16,3 6 0 16,-3-1 0-16,0 4-3 15,0-1 2-15,0 3 3 16,0 0 1-16,0 5-1 16,0 6 1-16,0 5 0 15,0 8 3-15,0 2-1 0,-3 3 2 16,3 3-4-16,0 0 0 15,0-6-3-15,0 3-1 16,6-2-1-16,3-3 0 16,-3-6-7-16,6-2-4 15,-3-5-22-15,0-9-10 16,0-10-58 0</inkml:trace>
  <inkml:trace contextRef="#ctx0" brushRef="#br0" timeOffset="64">10366 8594 164 0,'-6'-8'63'0,"6"5"-34"0,-3 3-21 15,3 0 18-15,0 0-6 16,0 3-2-16,-3 2-8 15,3 6-4-15,0 2-3 16,0 0 0-16,0 11 2 0,0-6 0 16,3 6 2-16,0-3-4 15,3-5-2-15,0-3 0 16,0-5-1-16,0-2 0 16,0-9 2-16,0-8-1 15,0 1-1-15,0-3 1 0,0-1 1 16,0-1-1-1,-3-1 2-15,-3 0-2 0,0 0 2 16,0 0 7-16,0 5 5 16,0 4-3-16,0 1-2 15,0 4-8-15,0 2-1 16,0 5-1-16,0 5 2 16,0 1-3-16,3 5 0 15,0 2 1-15,3 6 2 16,0-3-3-16,0-2 0 15,0-3-26-15,2-6-11 16,7-4-45 0,6-14-48-16,0-8 40 15</inkml:trace>
  <inkml:trace contextRef="#ctx0" brushRef="#br0" timeOffset="65">10643 8573 220 0,'-9'-8'85'0,"3"8"-46"0,-3-3-30 15,6 3 19-15,-3 3-1 16,-9-1 1-16,-2 4-15 16,2 1-6-16,0 4-4 15,3 2-5-15,3 0 1 0,0 1 1 16,3 2 0-16,3-3-3 16,3 3 2-16,6-6 1 15,0 1 2-15,6-6-1 0,0-5-1 16,0-2 1-16,0-4-1 15,0-2-3-15,-4-2 2 16,1 2 1-16,0 0 2 16,-3 3-3-16,0 2-2 15,0 3 2-15,0 5 0 16,0 3-2-16,-3 5 2 16,0 1 1-16,0 1 0 15,3 1 0-15,0-5 0 16,-3-3-3-16,3-3 2 15,-3-2-23-15,3-16-51 16,-3-1-1-16,3-4-18 16</inkml:trace>
  <inkml:trace contextRef="#ctx0" brushRef="#br0" timeOffset="66">10700 8403 184 0,'-6'0'71'0,"6"5"-38"0,0-5-36 16,0 3 11-16,3 2 13 16,0 6 9-16,0 5 2 15,-3 2 1-15,0 6-18 16,0 5-2-16,0 6-2 0,0-4-2 16,0 12 0-16,0-6-8 15,3-5 0-15,0-6-1 16,5-2 0-16,-2-6-29 15,0-4-10-15,0-4-144 16,3-12 62 0</inkml:trace>
  <inkml:trace contextRef="#ctx0" brushRef="#br0" timeOffset="67">10854 8573 260 0,'-17'0'96'0,"17"0"-52"0,0 0-54 0,0 0 16 16,5 0-4-16,7-3 1 15,3 0 1-15,3 1 0 0,6-1-2 16,9-2-4-16,-4 2-1 0,-2 0-25 16,0 3-11-16,-6 0-27 15,-3 0-48 1,-6 3 24-16,-3 2 202 31,-6 19-43-15,-3 0-8-16,3 5-31 15,0 3-18-15,2-6-3 16,1-2-1-16,3-3-4 16,3-5 4-16,12-5 2 0,-3-6 6 15,0-10 4-15,0-11-6 16,-4 0-1-16,-2 0 2 15,-6-2 0-15,-3-1 0 16,-3 0 4-16,-6 4-5 0,0-4 0 16,-6 6-8-16,0 2-4 15,-9 3-23 1,4 3-27-16,2 5-10 16,3 3-76-1</inkml:trace>
  <inkml:trace contextRef="#ctx0" brushRef="#br0" timeOffset="68">10994 8395 156 0,'0'-8'57'0,"0"6"-30"0,0 4-25 16,0-2 14-16,0 0 3 16,0 6 3-16,0 2 2 15,0 5 2-15,3 8-14 16,-3 3 6-16,0 2 3 0,0 6-5 16,0 0-1-16,-6-1-9 15,6 4-4-15,0 5-4 16,0-11 1-16,0-6-30 15,0-4-12-15</inkml:trace>
  <inkml:trace contextRef="#ctx0" brushRef="#br0" timeOffset="69">11387 8768 228 0,'0'32'85'0,"0"-19"-46"0,0 1-43 0,0-7 13 0,-6 4-10 15,-3 2-1-15,-3-2-96 16,1 5-42-16</inkml:trace>
  <inkml:trace contextRef="#ctx0" brushRef="#br0" timeOffset="70">12658 8533 100 0,'0'-5'38'0,"0"2"-20"0,3-10-1 0,0 10 16 15,0 0-2-15,0 1-1 16,-3-1-1-16,3 6-1 15,0 2-15-15,0 0 5 0,0 3 5 16,-3 3-3-16,0 5-2 16,0 2-6-16,-3 1 0 15,3-1-1-15,-3-2 1 16,0 0-4-16,3-5 0 16,0-3-5-16,0-3 0 15,0-3 1-15,0-2 0 16,0-2-2-16,0-6 1 15,3-5-7-15,0-6 1 0,3 3 1 16,3 0 1-16,3 1-2 16,0-1 0-16,0 2-1 15,0 4 3-15,2 5-2 16,1 2 1-16,3 3 2 16,0 3 0-16,-3 4 6 15,-3 7 6-15,-3 2-2 16,-3 2 2-16,0 1-9 15,-3-1-2-15,3 1-1 16,-3-6 0-16,0-3-20 16,0-4-9-16,-1-4-18 15,4-4-9-15,3-4-38 16,0-1-37 0,3-7 50-16</inkml:trace>
  <inkml:trace contextRef="#ctx0" brushRef="#br0" timeOffset="71">12971 8522 216 0,'-3'0'82'0,"0"3"-44"0,3 0-31 0,0-3 20 16,0 5-5-16,0 3 1 15,0 5-6-15,0 3 0 16,0 2-10-16,3 4 2 0,3-4 4 16,3 6-3-16,3-6 0 15,-1-4-2-15,4-9 2 16,0-5-3-16,0-3-2 0,0-5 2 15,-3-2 0 1,-3-3-3-16,-3-3-1 0,-6-3 3 16,-3 6 1-16,-3 0-3 15,-3 2-1-15,-3 1-3 16,-3-1-3-16,0 3-5 16,0 3-2-16,3 2-17 15,4 0-8-15,2 1-25 16,3-1-12-16,3-5-44 15</inkml:trace>
  <inkml:trace contextRef="#ctx0" brushRef="#br0" timeOffset="72">13209 8319 260 0,'-3'-19'96'0,"6"38"-52"0,0-9-47 0,-3-5 19 16,0 3 3-16,0 6 6 15,0 4-9-15,0 11-2 16,0 0-8-16,-3 3-2 0,3 5 2 16,-3 0-3-16,3-5-2 15,0 2-3-15,0-2 1 16,0-3-28-16,0-13-13 16,0-3-29-16,0-5-11 15,0-13-16 1</inkml:trace>
  <inkml:trace contextRef="#ctx0" brushRef="#br0" timeOffset="73">13090 8517 304 0,'-12'-3'115'0,"12"-7"-62"0,3 2-62 15,0 5 20-15,3 3-6 16,6-5 4-16,3-3-6 15,5 0-4-15,7 3 0 16,3-1-2-16,3 4 1 0,-4-1-49 16,1 3-20-16,0 0-49 15</inkml:trace>
  <inkml:trace contextRef="#ctx0" brushRef="#br0" timeOffset="74">13524 8565 220 0,'-6'5'85'0,"6"-2"-46"0,3 2-37 0,0-3 19 16,3 4-9-16,0-4 1 0,3 4-8 16,0-4-3-16,0 1-1 15,3-3 3-15,0 0 5 0,-3-3-1 16,0 1 1-16,0-4-5 16,-3 1-1-16,0-3 1 15,-6 0 0-15,0 0-2 16,-3 3-2-16,-6 0 1 15,-3-1-1-15,0 4-3 16,0-1 2-16,-3 3-1 16,3 3 0-16,-3 2 2 15,0 0 0-15,-2 3 0 16,8 3 2-16,-3 2-1 16,9 3 2-16,3 0-2 0,6-3 2 15,0 3-4-15,0 2 0 16,3-2-6-16,2-2 0 15,4-6-35-15,3-8-14 16,3-6-51 0</inkml:trace>
  <inkml:trace contextRef="#ctx0" brushRef="#br0" timeOffset="75">13768 8535 240 0,'-8'-7'90'0,"-4"7"-48"0,3-3-34 0,3 3 21 16,0 0 5-16,-3 3 3 0,0-1-13 16,-3 1-6-16,-3 2-11 15,0 3-7-15,-3 5-3 0,1 6 2 16,2-1 2-16,3-2-2 16,3 0 0-16,6 0-4 15,3-5-1-15,3-4-4 16,3-1 1-16,3-4-6 15,3-2-3-15,0-5 3 16,-1 0 4-16,4-3 6 16,0 0 3-16,-3 0 2 15,-3-3 2-15,-3 6 3 16,0 2 2-16,-3 3 1 16,-3 6 0-16,-3 2 2 15,0 8 1-15,0 5-1 0,0 11-1 16,0-1-1-16,0 1 2 15,0 2-7-15,3-4-2 16,0-1-1-16,3-6 2 16,0-4-14-16,6-6-7 15,3-5-26-15,0-11-8 16,0 1-50 0,3-9-41-16,-4-2 58 15</inkml:trace>
  <inkml:trace contextRef="#ctx0" brushRef="#br0" timeOffset="76">13828 8549 208 0,'-9'0'79'0,"6"2"-42"0,3 4-43 15,0-1 14-15,0 6 6 16,0 2 8-16,0 3-5 16,0-1 1-16,3 4-11 15,0 0-2-15,0-1 1 0,3 1-1 16,0-4 0-16,3-4-3 0,-3-8-2 16,3-3-4-16,-3-6 0 15,0-2 0-15,0-2-1 16,0-3 1-16,2-3 0 15,1 0 0-15,-3 0 3 16,-6-3 0-16,6 9 1 16,-9-1 0-16,6 6 2 15,0 0-3-15,0 5 0 16,0 2 3-16,0 6 1 16,3 3-1-16,0 2-2 15,0 3 1-15,3-3 1 16,0 3-12-16,0 0-6 15,0-5-40-15,3-3-16 16,3-11-16-16</inkml:trace>
  <inkml:trace contextRef="#ctx0" brushRef="#br0" timeOffset="77">14135 8562 244 0,'-12'-5'90'0,"9"5"-48"0,-6 0-31 15,6 2 21-15,-6 4-15 16,0 2-2-16,-6 2-9 16,6 3-2-16,0 3-2 15,3 0-2-15,0 3 1 0,6-6-1 16,3 3 0-16,3-3 2 16,0-2 3-16,0-9-4 0,3-2-1 15,3 0-2-15,-3-2 0 16,0-4 0-16,-3-2 0 15,0 0 2-15,0 3 0 16,-3 0-3-16,0 2 2 16,0 3-1-16,-3 0 0 15,3 5 2-15,-3 1 2 16,3 7-3-16,0 0 0 16,0 3 1-16,-1 0 0 15,1-3-3-15,3-2 0 16,0-3-29-16,9-8-104 31</inkml:trace>
  <inkml:trace contextRef="#ctx0" brushRef="#br0" timeOffset="78">14277 8408 252 0,'-3'3'93'0,"6"8"-50"0,0 5-37 16,-3-6 20-16,3 6-5 16,-3 3 2-16,3 4-7 15,-3 6-1-15,3 3-9 16,-3 0-2-16,3 5 2 0,0-8-10 16,0-2-2-16,0-4-26 15,-3-4-11-15,3-6-53 16,3-2-56-16,0-6 49 15</inkml:trace>
  <inkml:trace contextRef="#ctx0" brushRef="#br0" timeOffset="79">14438 8583 312 0,'-9'-3'115'0,"12"3"-62"0,3 0-62 0,0 0 18 15,3-2-5-15,6-1 2 16,6 1 0-16,3-1-1 16,2-2-3-16,7-1-10 0,0 4-3 15,0 2-43-15,-7 0-19 16,1 0-44-1</inkml:trace>
  <inkml:trace contextRef="#ctx0" brushRef="#br0" timeOffset="80">14629 8379 212 0,'0'6'82'0,"-9"7"-44"0,6 0-33 0,6-2 19 0,-6 10-2 16,0 0 4-16,0 3-10 16,-3 2-2-16,0 6-8 15,0-3-2-15,0 6 0 0,0 4-24 16,0-7-9-16,-3-6-39 15,3-4-14-15,0-9-10 16</inkml:trace>
  <inkml:trace contextRef="#ctx0" brushRef="#br0" timeOffset="81">14724 8665 240 0,'-15'16'90'0,"12"5"-48"0,9 11-45 0,-3-22 16 0,3 1-7 15,3-3 1-15,3-3 5 16,3-2 2-16,3-3-7 15,2-8-2-15,-2-8-1 0,-3 0 2 16,-3 0 3-16,-3-2 9 16,-3 2 6-16,-9 0-2 15,-6-2 1-15,-3-1-6 16,-3 6-2-16,0 0-18 16,0 2-5-16,1 3-30 15,2 3-11-15,0 5-40 16,6 0-19-16,3 2 5 15</inkml:trace>
  <inkml:trace contextRef="#ctx0" brushRef="#br0" timeOffset="82">10191 9684 148 0,'0'0'57'0,"0"-6"-30"0,0 4-12 0,0 2 20 16,-3 0-6-16,0 0-2 15,0 0-9-15,-3 0-3 16,0 0-9-16,-3 2-4 0,3-2 1 15,-15 8 0 1,3 6 1-16,0-1 0 16,0 5-5-16,4 6 1 15,2 0 2-15,6-3 1 16,3 0-4-16,6-2-1 16,6-1 1-16,6-4 2 15,2-4 2-15,4-5 3 16,0-2-5-16,3-6-3 15,-3-4 1-15,-3-4 0 16,-4-5 1-16,-2-2 0 0,-3-1 0 16,-3 1 2-16,0 2-3 15,-3 0 0-15,-3 3 5 16,0 2 2-16,-3 3 0 16,0 0 1-16,0 3 0 15,0 5 3-15,3 2-7 16,0 6-4-16,3 6 0 15,0 4 0-15,0 1-2 16,0-1 2-16,3 1 1 16,3-1 2-16,0-2-17 15,0-3-4-15,0-2-40 16,0-6-14-16,3-5-22 16</inkml:trace>
  <inkml:trace contextRef="#ctx0" brushRef="#br0" timeOffset="83">10351 9737 180 0,'0'5'68'0,"0"3"-36"0,0 2-29 0,0-4 17 16,0 7-3-16,0 3 1 15,0-3-5-15,0 0-3 16,0-2-5-16,0-3-2 0,0-3 1 15,0 0 0-15,0-5 2 16,0 0-1-16,0-13 0 16,3 0-3-16,0-3-8 15,3 0-1-15,0 3 3 16,3 0 2-16,0 2 4 16,0 3 1-16,3 3 1 15,0 5 2-15,3 3 1 16,-3 2 3-16,0 3-5 15,-4 5-3-15,1 0 1 16,0 3 0-16,-3-3-8 16,3-2-2-16,0 0-34 15,0-3-15-15,6-3-44 16</inkml:trace>
  <inkml:trace contextRef="#ctx0" brushRef="#br0" timeOffset="84">10741 9739 200 0,'-3'-5'77'0,"3"-3"-42"0,-15 8-23 0,12 0 19 15,-2 0-3-15,-1-3 3 16,-3 6-13-16,0 0-5 16,-3 2-8-16,0 3-4 0,0 3 0 15,3 4-4-15,0 1 0 16,3 0-1-16,0 0 0 15,6 0 3-15,6 0 0 16,0-3 1-16,3-2 2 16,3-6-3-16,0-2-2 0,3-6 2 15,3-5 2-15,-1-5 4 16,-2-6 2-16,-3 1-3 16,-3-1-1-16,0-5 1 15,-3-7 2-15,-3-6-3 16,-3 0 0-16,-6-1-1 15,0 4-2-15,0 5 1 16,-3 3-1-16,0 4 2 16,3 6 1-16,0 3-1 15,3 8 1-15,0 8-4 16,9 10 0-16,-3 5 3 16,6 19 3-16,0 0-4 0,0 0-1 15,0 3 0-15,0-3 2 16,0-5-1-16,0-3-1 15,3-5-13-15,0-6-4 16,0-2-42-16,0-5-16 16,2-3-35-1</inkml:trace>
  <inkml:trace contextRef="#ctx0" brushRef="#br0" timeOffset="85">10968 9866 196 0,'2'11'74'0,"10"2"-40"0,-6 6-27 0,-6-9 18 15,-3 3 2-15,0 1 4 0,-3-1-17 16,-2-2-8-16,-4-1-4 16,-6-2-62-16,-3 5-24 0</inkml:trace>
  <inkml:trace contextRef="#ctx0" brushRef="#br0" timeOffset="86">12727 9671 160 0,'0'0'63'0,"0"-3"-34"0,-3 3-34 16</inkml:trace>
  <inkml:trace contextRef="#ctx0" brushRef="#br0" timeOffset="87">12715 9665 346 0,'-9'6'52'0,"0"1"-22"15,-3 7-21-15,0 2-10 0,3 7-1 16,3 4 0-16,3-1 0 16,3-2-2-16,6-3 3 15,6-2 2-15,3-3 2 16,3-6 3-16,0-4 6 15,3-6 2-15,2-6-3 16,-2-2-1-16,-3-5-4 16,-3-3 1-16,-3-2 0 15,-3-3 1-15,-3-1 0 16,-6 4 0-16,-6-1-4 16,-6 6-3-16,0-5-5 15,0 2 0-15,0 5-22 0,0 8-11 16,0 3-22-16,3 0-9 15,3 3-40 1</inkml:trace>
  <inkml:trace contextRef="#ctx0" brushRef="#br0" timeOffset="88">12914 9663 224 0,'3'5'85'0,"6"3"-46"0,-3 10-43 0,-3-7 13 16,3 2 1-16,0 0 4 16,0 3 1-16,-3 0 1 15,0-3-8-15,0 1-3 0,0-6 1 0,0 2-3 16,-3-5 0 0,0-5 8-16,0 0 4 0,0-8-5 15,0-2-5 1,3-3-4-16,6 2-3 15,0-2-1-15,0 0 2 16,2 2 2-16,1-10-2 16,3 5 0-16,0 3-1 15,3 2 0-15,0 3 0 16,0 8 0-16,0 0-40 16,-1 3-17-16,-2 5-56 15</inkml:trace>
  <inkml:trace contextRef="#ctx0" brushRef="#br0" timeOffset="89">13376 9850 264 0,'-3'14'101'0,"0"-6"-54"0,0 7-55 0,3-4 18 16,-3 2-3-16,-6 3 4 16,-6 0-9-16,-3 0-2 0,-3 5-70 15,-3-2-27-15</inkml:trace>
  <inkml:trace contextRef="#ctx0" brushRef="#br0" timeOffset="90">14950 9676 176 0,'0'10'68'0,"3"4"-36"0,-3 2-22 15,3-9 20-15,0 7-5 16,0 4 0-16,0-2-2 16,-3 0-3-16,0 0-10 15,0-6-2-15,0 1-1 0,0-3-3 16,0 0-1-16,0-3-1 15,0 0 1-15,0-5 2 16,0 0 4-16,0 0 2 16,0 0 1-16,0 0-2 15,0 0 1-15,0-10-2 16,0-1-5-16,0 1-2 16,0-4-1-16,3 1 1 15,3 0-1-15,0 0-1 16,3 0-2-16,0-1 1 15,3 1 1-15,0-5 0 16,2 2-3-16,4 2 2 16,0 4-1-16,0 2-2 15,0 11 5-15,0 2 3 16,0 3-1-16,-3 5-2 16,-4 0 2-16,1 6 0 0,-3-1-1 15,-3 3-2 1,0 1 1-16,-3-4 1 15,0-2-3-15,0-3-2 0,0-2-25 16,0-1-11-16,0-4-44 16,3-1-17-16,9-2-3 15</inkml:trace>
  <inkml:trace contextRef="#ctx0" brushRef="#br0" timeOffset="91">15376 9710 284 0,'-15'0'107'0,"12"3"-58"0,0 0-53 16,3-1 18-16,-3 3-4 0,0 1 1 15,0 2 1-15,0 0 0 16,3 2-6-16,0 6-4 0,3 3 1 16,3-1 0-16,3-2 1 15,3-3 0-15,3-2 0 16,3-3 0-16,2-3 2 15,-2-2 1-15,0-3 1 16,0-3 0-16,-3-10 0 16,3 2-2-16,-9-2 1 15,-6-3-2-15,-3 0 2 16,-6 0-4-16,-3 3 0 16,-6 0-1-16,-3 0-2 0,-3 5-17 15,0 2-6-15,3-1-18 16,4 4-4-16,5 0-31 15,3 3-12-15,6 0-19 16</inkml:trace>
  <inkml:trace contextRef="#ctx0" brushRef="#br0" timeOffset="92">15608 9414 296 0,'-3'-5'110'0,"6"7"-60"0,0-2-58 16,-3 0 18-16,0 0-5 16,0 0 2-16,3 8 10 0,0 5 6 15,0 9-12-15,3 4-1 0,0 16 0 16,0 3-6-16,0-5 0 16,6 0-2-16,-6-3-2 15,0-3 1-15,-1-5-1 16,-2-5-5-16,0-3-1 15,-3-5-37-15,0-3-16 16</inkml:trace>
  <inkml:trace contextRef="#ctx0" brushRef="#br0" timeOffset="93">15409 9628 324 0,'3'0'123'0,"8"0"-66"0,10 0-58 16,-6 0 25-16,9 0-1 15,9 0 3-15,5-5-7 16,10 0-1-16,6-1-11 16,-1 1-2-16,1 0-1 0,-7-1-2 15,1 1 1-15,-6 0-35 16,-7 0-13-16,-5-1-79 15,-6 1-77 1,-6-3 66-16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 8131 140 0,'0'-3'55'0,"0"6"-30"0,3 5-18 16,0 0 15-16,3 5 0 16,-6 5 2-16,3 1-7 15,3 10 0-15,-3-3-10 16,3 1-2-16,-6-3 1 0,0-6-1 16,0 1 2-16,0-3-2 15,0-3 2-15,0-5 0 16,0-3 3-16,0-2 1 15,0-3 1-15,-6-3-4 16,3-5 0-16,3-8-5 0,0-5-2 16,0-3-3-16,0-2 1 15,9-3 1 1,-3 2 0-16,9 1-3 0,0 5 2 16,0-1-1-16,-1 12 0 15,-2 5 0-15,3 7 0 16,0 9 4-16,0 7 1 15,-3 6 7-15,-3 5 4 16,0 0-7-16,-3 0-2 16,0 1-3-16,3-4-2 15,-6-5 3-15,6-2 0 16,-9-3-1-16,3-3-2 16,2-3-32-16,-5-4-16 0,9-6-49 15,-9-6-43 1,6-4 53-1</inkml:trace>
  <inkml:trace contextRef="#ctx0" brushRef="#br0" timeOffset="1">764 8207 172 0,'0'3'66'0,"0"0"-36"0,3 2-33 15,0 0 13-15,3 1 8 16,-3-1 6-16,3 3-4 15,3-3-1-15,3 0-11 0,-1-2-3 0,7 0 1 16,-6-3-1 0,6-3 2-16,-6 0-2 0,0-2 2 15,0-6-2-15,-3-2 0 16,-3 0-6-16,-3 0-1 16,-3 0-4-16,-3-3-1 15,-6 5-1-15,-6 3 2 16,0 6 2-16,3 4-1 15,-6 6-1-15,6 5 1 16,-6 6 5-16,7-1 2 16,-1 11 6-16,3 1 3 15,3-1-4-15,3-3-2 16,6 1 0-16,3-4-1 16,3 1-2-16,3-3-2 0,2 1-2 15,4-7 1-15,3-7-12 16,6-8-7-16,3-5-47 15,-7-3-60 1,4-5 29-16</inkml:trace>
  <inkml:trace contextRef="#ctx0" brushRef="#br0" timeOffset="2">1038 8197 176 0,'-9'5'68'0,"9"3"-36"0,0 8-33 0,0-8 12 15,0 10 6-15,0 4 6 16,0-1-3 0,0 3-2-16,3-1-10 15,3-2-5-15,0-2-2 0,3-3 1 0,0-6 1 16,-1-2 1-16,1-5 0 16,3-3-5-16,-3-5 1 15,3-3-9-15,-3-3-2 16,0 1 4-16,0-1 3 15,-6 0 1-15,0 4 1 16,0 1 0-16,0 6-2 16,0 6 3-16,3 1 0 15,3 4 1-15,-6 0 0 16,6-1 0-16,0-2 0 16,-1 0 4-16,4-3 2 15,0-5 11-15,0-5 6 0,3-5-1 16,0-9-1-16,-3-7-3 15,3 2 1-15,-12-3-1 16,0 1-2-16,-6 2 0 16,0 3 0-16,-6 2-8 15,-3 3-5-15,3 3-7 16,0 0-2-16,3 5-28 16,0 3-10-16,-3-1-62 15,9 6-59 1,0 0 54-16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2449 7059 148 0,'-3'-8'55'0,"-6"3"-30"0,0 0-7 0,6 2 20 16,0 0-6-16,-3 1-1 15,-9-4-9-15,0 4-3 16,0-1-11-16,-3 0 1 0,-5 3 4 16,-4 3-5-16,-6 2 0 15,6 3-4-15,-3 3-1 16,-2 5-1-16,5 2 1 15,3 1-4-15,6-1 0 16,-3 3-1-16,4 9-2 0,5 4 3 16,-3 3 0-16,9 11-2 15,0 2 2-15,3 5-1 16,0-2 0-16,3 3 2 16,-3 5 0-16,3-3 0 15,-3 6 2-15,0-1 3 16,-12-5 4-16,0-8 2 15,0-2 1-15,0-3-4 16,-5 0 0-16,-7 0-3 16,3-3 0-16,-6-5-1 15,3-5 0-15,4 3-5 16,2-9 1-16,0-5 2 16,3 0 1-16,6-2-4 15,-3-6-1-15,9 0 1 0,-3-2 2 16,0 0 0-1,7-4-1-15,-7-1 1 16,9-1-1-16,-6 0 0 0,3-5 2 16,0 3-6-16,3-3 1 15,0 0 1-15,3 0 1 16,0-3-2-16,6 1 0 16,2-4-3-16,7 6 1 15,3 3 3-15,6 2 3 16,-6 3-2-16,9 5-2 15,-4 9 2-15,4 1 2 16,-6 7-2-16,0 4 0 0,-3 8 1 16,-4 6 0-1,-2 5 0-15,-6 8 2 0,-3-3-3 16,-6-3 0-16,-9 9 1 16,0 5 2-1,-3 7-1-15,-8-4 2 0,5 5-4 16,0-3-2-16,3 0 2 15,3 0 2-15,9 0 0 16,0-8-1-16,9 0 1 16,6-10-1-16,12-9 0 15,2-7 0-15,7-8 0 16,6-8 2-16,2-6-12 16,1-2-6-16,12-8-46 15,-7-5-20-15,-5-6-24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20918 13425 132 0,'0'-5'52'0,"3"-6"-28"0,-3 3-11 16,0 6 19-16,0 2-1 15,-3 0 2-15,0 0-16 16,-3 0-8-16,-6 7-5 0,-3 4-6 0,-5 8 1 15,-10 7 3 1,0 16 3-16,3 6 0 0,6 2 2 16,4 8-2-16,8 1 2 15,6-4-2-15,18-5 2 16,5-5-4-16,13 0 0 16,3-2-19-16,11-9-7 15,1-7-52 1,-6-9-50-16,-6-15 37 15</inkml:trace>
  <inkml:trace contextRef="#ctx0" brushRef="#br0" timeOffset="1">21082 13578 104 0,'-3'-2'41'0,"0"4"-22"0,3-2-11 0,0 0 11 16,0 0-3-16,0 0 3 15,0 0-6-15,0 0-3 16,0 0-5-16,0 0 5 0,0 0 3 16,0-2 0-16,0 2 0 15,0 0-1-15,0-3 0 16,0 3 2-16,0-3 2 16,0 1-3-16,0-1 2 0,3 1-4 15,0-4 1 1,0 1-9-16,6-3-2 0,3 0 1 15,0 0 1-15,5 0-1 16,10 3-2-16,-6 2-6 16,0 3-4-16,-3 6 10 15,0 2 6-15,-3-1-7 16,-4 4-3-16,-5 0 4 16,-3 4 4-16,-3 7-2 15,-3-4 1-15,0-2-1 16,0-3 1-16,0-2-4 15,3-1-2-15,0-2-1 0,6 0 0 16,3 3-2-16,3-3 1 16,3 0 3-16,0 2 3 15,3 1 0-15,-3 2-1 16,-3 6 7-16,-3-3 3 16,-3 5 3-16,-6-3 3 15,-3-2-5-15,-6 0 1 16,-3-3-5-16,-3-2-2 15,0-3-5-15,0-3 0 16,-6 0-11-16,-3-2-5 16,4-3-19-16,-1 3-5 15,6-1-25-15,0 1-9 16</inkml:trace>
  <inkml:trace contextRef="#ctx0" brushRef="#br0" timeOffset="2">21457 13430 172 0,'-3'-2'66'0,"6"2"-36"0,-3 0-29 0,9 0 16 16,-3 0 0-16,3 2 2 15,3 6-2-15,5 5 0 16,4 11-9-16,3 11 10 0,3 12 8 15,0 1 1-15,-6 10 4 16,-7-2-13-16,-8-6-5 16,-12 0-8-16,-5-5-4 15,-7 5-25-15,-9-2-11 16,-15-3-48-16,-5-5-22 0,-7-9 6 31</inkml:trace>
  <inkml:trace contextRef="#ctx0" brushRef="#br0" timeOffset="3">20701 14430 164 0,'-3'-8'63'0,"0"6"-34"0,0-3-12 0,3 5 35 15,-9 2-14-15,-3 3-12 16,-6 3-9-16,-6 11-10 15,-2 7-1-15,2 9 4 0,0-1 0 16,3 14 2-16,6 5-4 16,9 0 0-16,9-6-5 15,12 11-2-15,9-7-5 16,6-6 0-16,0-8-40 16,11-6-16-16</inkml:trace>
  <inkml:trace contextRef="#ctx0" brushRef="#br0" timeOffset="4">20915 14420 184 0,'-3'-5'71'0,"3"5"-38"0,0 2-30 0,0 1 15 0,0 5 0 16,0 13 3-16,3 8 6 16,-3 5 4-1,3 9-17-15,-3 4-1 0,0-2-2 0,0 0-4 16,0 0-2-16,0-5-5 16,3 2 0-16,0-7 0 15,0-1 2-15,0-15-25 16,-3-3-10-16,0-9-78 15,-3-12 5 1</inkml:trace>
  <inkml:trace contextRef="#ctx0" brushRef="#br0" timeOffset="5">20829 14679 264 0,'-9'-3'101'0,"9"3"-54"0,0-2-59 0,0 2 15 16,6 0 6-16,3 0 8 16,6 0 1-16,6-3 1 15,5 3-10-15,7 0-8 0,-3 0-3 16,0 0-4-16,-1 3-1 16,-2-1-56-16,0-2-25 15,-6-2-21 1</inkml:trace>
  <inkml:trace contextRef="#ctx0" brushRef="#br0" timeOffset="6">21147 14687 228 0,'-6'3'88'0,"6"15"-48"0,0 6-49 16,0-13 12-16,3 2 4 15,-3 5 8-15,3 1 1 16,0-1 2-16,-3 1-9 16,0-3-3-16,0 0 0 0,0-3-1 15,0-3 0-15,0-2-1 16,0-2 0-16,0-6 4 16,0 0 5-16,0-3-7 15,0-2-1-15,-3-3 1 0,3-3 1 16,3-2-3-16,0 0-1 15,6 0-3-15,0-1-1 16,0 4 3-16,6 2 1 16,-3 0-6-16,0 0 0 15,0 3 1-15,0 2 1 16,2 0-17-16,1 1-8 16,0-1-22-16,0 3-9 15,0 0-52 1</inkml:trace>
  <inkml:trace contextRef="#ctx0" brushRef="#br0" timeOffset="7">21403 14737 240 0,'-3'14'90'0,"3"-9"-48"0,0 8-47 15,3-5 17-15,-3 5 2 16,3 3 3-16,0 3-6 15,3-4-2-15,3 1-5 16,6 0-3-16,0-3 2 0,0-5-4 16,0-2-2-16,0-6-1 15,-1-6 3-15,1-2-5 0,-3-2 2 16,0-6-7 0,-3 0-1-16,0-5 5 15,-3 2 3-15,0-4 5 0,-3 4 4 16,0 6 7-16,0 2 4 15,0 3-6-15,0 19 4 16,0 2-2 0,-3 6 0-16,6 5 0 15,0-1-9-15,0 1-3 16,6-5-1-16,-1 4 2 16,1-4-22-16,3-6-11 15,0-2-36-15,0-14-15 16,3-5-16-1</inkml:trace>
  <inkml:trace contextRef="#ctx0" brushRef="#br0" timeOffset="8">21820 14785 264 0,'0'0'99'0,"6"0"-54"0,6 5-55 15,-6-2 16-15,-3 0 0 16,9-1 4-16,0-2 1 15,3 0 3-15,-1-2-7 16,-2-1-4-16,0 0 0 0,-3-2-2 16,-3 0-1-16,3-1 1 15,-9-2-1-15,-12 0-9 16,-3 3-2-16,-3 0 1 16,-2 8 4-16,-7 2 3 15,0 5 2-15,3 4 3 16,3 2 3-16,6 2 7 0,4 1 2 15,5-1-3-15,3 1-1 16,6 4-4-16,6 4 1 16,5-6-4-16,4-5 0 15,0-6-12-15,12-2-7 16,-3-10-24-16,2-11-12 16,1-3-66-1</inkml:trace>
  <inkml:trace contextRef="#ctx0" brushRef="#br0" timeOffset="9">22100 14415 256 0,'15'-6'96'0,"-9"9"-52"0,12 5-51 15,-10 2 14-15,4 19 10 16,6 9 11-16,0 9 8 15,3 6 3-15,-3 8-21 16,-3 0-8-16,-6 10-3 0,-6-7-4 16,-6-6 0-16,-9-8-14 15,-3-2-6-15,-15-6-44 16,0-2-20-16,1-8-46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9T01:03:51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10086 13671 116 0,'0'-3'46'0,"0"3"-24"0,0 3-6 0,0-3 18 0,0 0-3 15,0 0 2-15,0 0-10 16,0 0-2-1,3-13-12-15,3 0-3 0,3-1-6 16,-3 1-3-16,0 0 4 16,0 0 1-16,0-3 0 15,0 0-2-15,0 0 1 16,-3 0-1-16,0 3 0 16,3 0 0-16,-3 2-3 15,0 3 2-15,0 3-4 16,-3 2-1-16,3 3 0 15,-3 0 2-15,3 11 4 16,0 5 4-16,0 10 5 0,0 6 2 16,3 5-3-16,0 3 0 15,0-3-3 1,0 8 0-16,0-6-3 0,-4-2-2 16,4-5 3-16,-3 0 0 15,0-6-1-15,0-4 1 16,-3-4-13-16,0-5-6 15,-3-2-35-15,0-6-15 16</inkml:trace>
  <inkml:trace contextRef="#ctx0" brushRef="#br0" timeOffset="1">10089 13989 180 0,'-3'0'68'0,"6"0"-36"16,0 0-37-16,6 0 29 16,6 0-1-16,0 0 1 15,6-3 1-15,0 0-14 16,6 1-9-16,-1-1-2 0,-2 3 0 16,-3 0 0-16,-3 0 0 15,0 0 0-15,-3 0-18 16,-3 0-8-16,-1-3-48 15,1 1-46-15,-3-1 36 16</inkml:trace>
  <inkml:trace contextRef="#ctx0" brushRef="#br0" timeOffset="2">10500 13549 192 0,'0'-8'74'0,"3"8"-40"0,0 0-33 0,-3 0 14 16,3 3-2-16,0 2 3 0,0 11-3 16,0 8 2-16,3 2-8 15,-6 4 0-15,6 1 3 0,-6 4-6 16,0-1 0-16,3-5-4 16,-3-2-3-16,3-6 2 15,-6-3 0-15,0-2-46 16,0-3-20-16,3 1-30 15</inkml:trace>
  <inkml:trace contextRef="#ctx0" brushRef="#br0" timeOffset="3">10414 13782 240 0,'-3'-2'90'0,"6"-1"-48"0,3 3-40 0,0 0 17 15,3 0 3-15,3 0 4 16,2 0-12-16,10 3-3 16,0-3-7-16,0 0-3 0,0-3 0 15,0 0-23-15,-1 1-8 16,-2 2-80 0,-3-3-48-16,-3-2 68 15</inkml:trace>
  <inkml:trace contextRef="#ctx0" brushRef="#br0" timeOffset="4">10834 13610 200 0,'0'-18'77'0,"0"18"-42"0,0-3-21 15,0 3 20-15,0-3-2 16,3 1 1-16,0-4-14 0,-1 1-4 16,4-3-9-16,3 0-2 15,0 0 0-15,3 0-2 0,3 3-2 16,0 2-2-16,0 3 1 16,6 8-1-16,-6 3-2 15,-1 13 3-15,-5 2 0 16,-3 3 1-16,-6 0 2 15,-6 8-1-15,-3 1 2 16,1-7-2-16,-7-2-1 16,-3 0 1-16,0-2-1 15,0-3 0-15,3-6 0 16,3-2 2-16,3-3 1 16,0-2-1-16,3-3-2 15,3-3 1-15,6 0-1 0,6 1 6 16,6-4 4-16,3 1-3 15,3 0-2-15,12-1 2 16,-6 4 0-16,-1-4-1 16,-2 1-1-16,-3 0-6 15,-3-1 1-15,-3 1-16 16,-3-3-6-16,-3 3-73 16,-1-1-30-16,-5 6 15 15</inkml:trace>
  <inkml:trace contextRef="#ctx0" brushRef="#br0" timeOffset="5">9494 14745 204 0,'-3'13'77'0,"3"-13"-42"0,3 0-30 16,-3 0 19-16,0 0 2 16,0 0 7-16,0 0-9 15,3-5-2-15,3 5-13 16,0-5-3-16,0-6-2 0,0-2 0 16,0 0 2-16,0 0-5 0,0-1-3 15,0 1 3 1,0 0 1-16,0 0-3 15,0-1 1-15,-3 4-2 0,0 2 0 16,-3 3 2-16,3-1 2 16,-3 6-6-16,0 0 1 15,2 6 3-15,1 4 4 16,0 3 3-16,-3 11 3 16,0 0-1-16,0 3 2 15,0 2-6-15,0 2-1 16,0-1-4-16,0-4-1 15,0 6 1-15,0-8 0 0,0-3 2 16,0-5 1-16,0-6-21 16,0 1-8-16,-3-3-20 15,0-3-9-15,1-2-36 16,2-1-44 0,-3-2 46-16</inkml:trace>
  <inkml:trace contextRef="#ctx0" brushRef="#br0" timeOffset="6">9509 14962 200 0,'-9'0'77'0,"9"-18"-42"0,0 28-30 16,0-10 17-16,0 0-1 16,0 0 2-16</inkml:trace>
  <inkml:trace contextRef="#ctx0" brushRef="#br0" timeOffset="7">9512 14960 422 0,'12'-6'20'0,"3"1"-5"0,12 2-8 0,-1 1 0 15,1 2-2-15,-3 0 2 16,0-3-6-16,-3 3-1 16,-4 5 2-16,-2 1 1 15,-3-4-1-15,-3 1-2 16,0-3-35-16,0-11-115 31</inkml:trace>
  <inkml:trace contextRef="#ctx0" brushRef="#br0" timeOffset="8">10301 14555 160 0,'3'-3'63'0,"6"6"-34"0,-3-19-14 0,-3 21 18 16,-3 0 4-16,-3 1 4 15,0-1-11-15,0 6-6 16,-9 2-13-16,-3 5-5 0,-3 1 0 16,-3-1-1-16,0 6 2 0,1-5-4 15,-4-1-2-15,-3-2 0 16,3 0-1-16,6-3 0 16,3 0 2-16,3-2-1 15,4 0 2-15,5-3-2 16,6 2-1-16,8 1 3 15,4 2 0-15,3 0 1 16,3 0 0-16,6 1 0 16,0-1 0-16,-1 5-5 15,-2-2 1-15,-3-2 2 16,-3-4 1-16,-3-2-1 16,0 8-2-16,-3-11-21 15,-4-2-11-15,1-3-39 0,0 0-15 16,0-13-19-1</inkml:trace>
  <inkml:trace contextRef="#ctx0" brushRef="#br0" timeOffset="9">10631 14642 256 0,'18'-5'96'0,"-6"2"-52"0,12 0-40 0,-3 1 19 15,2 2 0-15,1 0 6 16,3-3-14-16,0 1-3 16,0-1-8-16,-4 0-12 0,-2 1-2 15,3-4-63-15,3-2-27 16,-3-2-13-1</inkml:trace>
  <inkml:trace contextRef="#ctx0" brushRef="#br0" timeOffset="10">10655 14639 232 0,'0'0'88'0,"3"3"-48"0,0-3-36 16,-3 0 19-16,0 0-4 16,0 0 3-16,3 8-1 15,0 3 2-15,0 2-13 0,-3 5-1 0,0 1 1 16,0-1-2-1,0 1 3-15,0-1-6 0,0-2-1 16,0-2-2 0,0-4-2-16,3 1 1 0,0-3-1 15,0-3 0 1,3-5 0-16,6 0 0 0,0-3 0 16,5-2 0-16,1 0 0 15,3-1-5-15,3 1-1 16,0 2 3-16,0 3 1 15,-1 3-1-15,4 2 2 16,-3 6 1-16,6 2 2 16,-9 3 3-16,-4 0 4 15,-5 5 0-15,-12 6 2 0,-6-4 0 16,-6-1 1-16,-5-4-4 16,-7 1-3-16,0-6-5 15,0-3-2-15,-6-2-21 16,-2-5-8-16,-1-6-22 15,0 1-6-15,3-12-26 16,4-4-12-16,2-3 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DFBABC4-D4D4-4E53-9123-27F533FAB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3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4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4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1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7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35340C0-DB2B-4590-8CEA-EF4CC314BE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0088" y="-2231"/>
            <a:ext cx="1883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L09:  Expressions &amp; Conditionals</a:t>
            </a:r>
          </a:p>
        </p:txBody>
      </p:sp>
    </p:spTree>
    <p:extLst>
      <p:ext uri="{BB962C8B-B14F-4D97-AF65-F5344CB8AC3E}">
        <p14:creationId xmlns:p14="http://schemas.microsoft.com/office/powerpoint/2010/main" val="39006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gizmodo.com/delivery-robot-engulfed-in-flames-honored-on-campus-wi-1831145871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hyperlink" Target="http://pollev.com/justin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33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emf"/><Relationship Id="rId4" Type="http://schemas.openxmlformats.org/officeDocument/2006/relationships/customXml" Target="../ink/ink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res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customXml" Target="../ink/ink8.xml"/><Relationship Id="rId18" Type="http://schemas.openxmlformats.org/officeDocument/2006/relationships/image" Target="../media/image12.emf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9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8.emf"/><Relationship Id="rId19" Type="http://schemas.openxmlformats.org/officeDocument/2006/relationships/customXml" Target="../ink/ink11.xml"/><Relationship Id="rId4" Type="http://schemas.openxmlformats.org/officeDocument/2006/relationships/image" Target="../media/image5.emf"/><Relationship Id="rId9" Type="http://schemas.openxmlformats.org/officeDocument/2006/relationships/customXml" Target="../ink/ink6.xml"/><Relationship Id="rId1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13.xml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6.emf"/><Relationship Id="rId4" Type="http://schemas.openxmlformats.org/officeDocument/2006/relationships/customXml" Target="../ink/ink17.xml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Expressions &amp; Conditionals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3108961"/>
            <a:ext cx="8412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Delivery Robot Engulfed in Flames, Honored on Campus With Candlelight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Vigil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University of California, Berkeley, lost a beloved member of their campus last week, when a delivery robot was engulfed in flames outside the student union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courier rovers started delivering food to students about two years ago. The service seems to have been operating relatively smoothly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until… a 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Kiwibot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spontaneously combusted while 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 investigation, the company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… ‘a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put in place of a functioning one. This caused an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exceedingly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occurrence of the battery experiencing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runaway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 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gizmodo.com/delivery-robot-engulfed-in-flames-</a:t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honored-on-campus-wi-1831145871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00" y="4572000"/>
            <a:ext cx="300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Example 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mod to “wrap around”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min</a:t>
            </a:r>
            <a:r>
              <a:rPr lang="en-US" dirty="0" smtClean="0">
                <a:latin typeface="Source Code Pro" panose="020B0509030403020204" pitchFamily="49" charset="0"/>
              </a:rPr>
              <a:t>/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max</a:t>
            </a:r>
            <a:r>
              <a:rPr lang="en-US" dirty="0"/>
              <a:t> </a:t>
            </a:r>
            <a:r>
              <a:rPr lang="en-US" dirty="0" smtClean="0"/>
              <a:t>function to “connect” edges of drawing canvas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+ 3, 460);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+ 3) % 460;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95320" y="2338560"/>
              <a:ext cx="8022240" cy="2349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280" y="2332800"/>
                <a:ext cx="8035560" cy="23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5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in which instructions are executed</a:t>
            </a:r>
          </a:p>
          <a:p>
            <a:pPr lvl="2"/>
            <a:endParaRPr lang="en-US" dirty="0"/>
          </a:p>
          <a:p>
            <a:r>
              <a:rPr lang="en-US" dirty="0" smtClean="0"/>
              <a:t>We typically say that a program is executed in sequence from top to bottom, but that’s not always the case:</a:t>
            </a:r>
          </a:p>
          <a:p>
            <a:pPr lvl="1"/>
            <a:r>
              <a:rPr lang="en-US" dirty="0" smtClean="0"/>
              <a:t>Function calls and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calls</a:t>
            </a:r>
          </a:p>
          <a:p>
            <a:pPr lvl="1"/>
            <a:r>
              <a:rPr lang="en-US" dirty="0" smtClean="0"/>
              <a:t>Conditional/branching statements</a:t>
            </a:r>
          </a:p>
          <a:p>
            <a:pPr lvl="1"/>
            <a:r>
              <a:rPr lang="en-US" dirty="0" smtClean="0"/>
              <a:t>Loops</a:t>
            </a:r>
          </a:p>
          <a:p>
            <a:pPr lvl="2"/>
            <a:endParaRPr lang="en-US" dirty="0"/>
          </a:p>
          <a:p>
            <a:r>
              <a:rPr lang="en-US" dirty="0" smtClean="0"/>
              <a:t>Curly braces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/>
              <a:t> are used to group statements</a:t>
            </a:r>
          </a:p>
          <a:p>
            <a:pPr lvl="1"/>
            <a:r>
              <a:rPr lang="en-US" dirty="0" smtClean="0"/>
              <a:t>Help parse control flow</a:t>
            </a:r>
          </a:p>
          <a:p>
            <a:pPr lvl="1"/>
            <a:r>
              <a:rPr lang="en-US" dirty="0" smtClean="0"/>
              <a:t>Remember to use indentation!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9520" y="3170880"/>
            <a:ext cx="8952120" cy="3477960"/>
            <a:chOff x="119520" y="3170880"/>
            <a:chExt cx="8952120" cy="347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/>
                <p14:cNvContentPartPr/>
                <p14:nvPr/>
              </p14:nvContentPartPr>
              <p14:xfrm>
                <a:off x="3473640" y="3170880"/>
                <a:ext cx="5598000" cy="3477960"/>
              </p14:xfrm>
            </p:contentPart>
          </mc:Choice>
          <mc:Fallback>
            <p:pic>
              <p:nvPicPr>
                <p:cNvPr id="5" name="Ink 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6080" y="3163320"/>
                  <a:ext cx="5612040" cy="34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/>
                <p14:cNvContentPartPr/>
                <p14:nvPr/>
              </p14:nvContentPartPr>
              <p14:xfrm>
                <a:off x="119520" y="3706200"/>
                <a:ext cx="947880" cy="10317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440" y="3699000"/>
                  <a:ext cx="968760" cy="10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22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 &amp; Operators</a:t>
            </a:r>
          </a:p>
          <a:p>
            <a:r>
              <a:rPr lang="en-US" b="1" dirty="0" smtClean="0">
                <a:solidFill>
                  <a:srgbClr val="4B2A85"/>
                </a:solidFill>
              </a:rPr>
              <a:t>Conditionals</a:t>
            </a:r>
          </a:p>
          <a:p>
            <a:pPr lvl="1"/>
            <a:r>
              <a:rPr lang="en-US" dirty="0">
                <a:solidFill>
                  <a:srgbClr val="669900"/>
                </a:solidFill>
                <a:latin typeface="Source Code Pro" panose="020B0509030403020204" pitchFamily="49" charset="0"/>
              </a:rPr>
              <a:t>if</a:t>
            </a:r>
          </a:p>
          <a:p>
            <a:pPr lvl="1"/>
            <a:r>
              <a:rPr lang="en-US" dirty="0">
                <a:solidFill>
                  <a:srgbClr val="669900"/>
                </a:solidFill>
                <a:latin typeface="Source Code Pro" panose="020B0509030403020204" pitchFamily="49" charset="0"/>
              </a:rPr>
              <a:t>else</a:t>
            </a:r>
          </a:p>
          <a:p>
            <a:pPr lvl="1"/>
            <a:r>
              <a:rPr lang="en-US" dirty="0">
                <a:solidFill>
                  <a:srgbClr val="669900"/>
                </a:solidFill>
                <a:latin typeface="Source Code Pro" panose="020B0509030403020204" pitchFamily="49" charset="0"/>
              </a:rPr>
              <a:t>else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don’t want to execute </a:t>
            </a:r>
            <a:r>
              <a:rPr lang="en-US" i="1" dirty="0" smtClean="0"/>
              <a:t>every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Situationally-dependent</a:t>
            </a:r>
          </a:p>
          <a:p>
            <a:pPr lvl="2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Conditionals</a:t>
            </a:r>
            <a:r>
              <a:rPr lang="en-US" dirty="0" smtClean="0"/>
              <a:t> give the programmer the ability to make decisions</a:t>
            </a:r>
          </a:p>
          <a:p>
            <a:pPr lvl="1"/>
            <a:r>
              <a:rPr lang="en-US" dirty="0" smtClean="0"/>
              <a:t>The next instruction executed depends on a specified </a:t>
            </a:r>
            <a:r>
              <a:rPr lang="en-US" i="1" dirty="0" smtClean="0"/>
              <a:t>condition</a:t>
            </a:r>
          </a:p>
          <a:p>
            <a:pPr lvl="2"/>
            <a:r>
              <a:rPr lang="en-US" dirty="0" smtClean="0"/>
              <a:t>The condition must evaluate to a </a:t>
            </a:r>
            <a:r>
              <a:rPr lang="en-US" dirty="0" err="1" smtClean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 smtClean="0"/>
              <a:t> (</a:t>
            </a:r>
            <a:r>
              <a:rPr lang="en-US" i="1" dirty="0" smtClean="0"/>
              <a:t>i.e.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Sometimes referred to as “</a:t>
            </a:r>
            <a:r>
              <a:rPr lang="en-US" dirty="0">
                <a:solidFill>
                  <a:srgbClr val="FF0000"/>
                </a:solidFill>
              </a:rPr>
              <a:t>branching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This generally lines up well with natural language intuition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25840" y="5173920"/>
              <a:ext cx="4224240" cy="919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560" y="5162760"/>
                <a:ext cx="4241520" cy="9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0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form:</a:t>
            </a:r>
          </a:p>
          <a:p>
            <a:pPr marL="460375" indent="0">
              <a:buNone/>
            </a:pP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"then" </a:t>
            </a: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statements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Example conditions:</a:t>
            </a:r>
          </a:p>
          <a:p>
            <a:pPr lvl="1">
              <a:tabLst>
                <a:tab pos="2289175" algn="l"/>
              </a:tabLst>
            </a:pPr>
            <a:r>
              <a:rPr lang="en-US" dirty="0" smtClean="0"/>
              <a:t>Variable:  	</a:t>
            </a: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done == </a:t>
            </a:r>
            <a:r>
              <a:rPr lang="en-US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tabLst>
                <a:tab pos="2289175" algn="l"/>
              </a:tabLst>
            </a:pPr>
            <a:r>
              <a:rPr lang="en-US" dirty="0" smtClean="0"/>
              <a:t>Variable:	</a:t>
            </a: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done )</a:t>
            </a:r>
          </a:p>
          <a:p>
            <a:pPr lvl="1">
              <a:tabLst>
                <a:tab pos="2289175" algn="l"/>
              </a:tabLst>
            </a:pPr>
            <a:r>
              <a:rPr lang="en-US" dirty="0" smtClean="0"/>
              <a:t>Expression:	</a:t>
            </a: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460 )</a:t>
            </a:r>
          </a:p>
          <a:p>
            <a:pPr lvl="1">
              <a:tabLst>
                <a:tab pos="2289175" algn="l"/>
              </a:tabLst>
            </a:pPr>
            <a:r>
              <a:rPr lang="en-US" dirty="0" smtClean="0"/>
              <a:t>Expression:	</a:t>
            </a:r>
            <a:r>
              <a:rPr lang="en-US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100 &amp;&amp;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100 )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486400" y="914400"/>
            <a:ext cx="2340864" cy="3749040"/>
            <a:chOff x="5486400" y="1463040"/>
            <a:chExt cx="2340864" cy="3749040"/>
          </a:xfrm>
        </p:grpSpPr>
        <p:sp>
          <p:nvSpPr>
            <p:cNvPr id="6" name="Flowchart: Decision 5"/>
            <p:cNvSpPr/>
            <p:nvPr/>
          </p:nvSpPr>
          <p:spPr>
            <a:xfrm>
              <a:off x="5486400" y="237744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5486400" y="14630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5486400" y="475488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486400" y="356616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“Then”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6" idx="0"/>
            </p:cNvCxnSpPr>
            <p:nvPr/>
          </p:nvCxnSpPr>
          <p:spPr>
            <a:xfrm>
              <a:off x="6172200" y="192024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9" idx="0"/>
            </p:cNvCxnSpPr>
            <p:nvPr/>
          </p:nvCxnSpPr>
          <p:spPr>
            <a:xfrm>
              <a:off x="6172200" y="310896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77840" y="310896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>
              <a:off x="6858000" y="2743200"/>
              <a:ext cx="969264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747273" y="237744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Elbow Connector 14"/>
            <p:cNvCxnSpPr/>
            <p:nvPr/>
          </p:nvCxnSpPr>
          <p:spPr>
            <a:xfrm flipV="1">
              <a:off x="6175773" y="2743200"/>
              <a:ext cx="1645920" cy="182880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8" idx="0"/>
            </p:cNvCxnSpPr>
            <p:nvPr/>
          </p:nvCxnSpPr>
          <p:spPr>
            <a:xfrm>
              <a:off x="6172200" y="429768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2411640" y="4691160"/>
              <a:ext cx="5869440" cy="20937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360" y="4683600"/>
                <a:ext cx="5883120" cy="21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41800" y="1635480"/>
              <a:ext cx="8199000" cy="25596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360" y="1629360"/>
                <a:ext cx="8216280" cy="25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2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/>
              <a:t> clause:</a:t>
            </a:r>
          </a:p>
          <a:p>
            <a:pPr marL="460375" indent="0">
              <a:buNone/>
            </a:pP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"then" </a:t>
            </a: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statements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"otherwise"</a:t>
            </a: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statements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86400" y="914400"/>
            <a:ext cx="3017520" cy="3749040"/>
            <a:chOff x="5669280" y="914400"/>
            <a:chExt cx="3017520" cy="3749040"/>
          </a:xfrm>
        </p:grpSpPr>
        <p:sp>
          <p:nvSpPr>
            <p:cNvPr id="6" name="Flowchart: Decision 5"/>
            <p:cNvSpPr/>
            <p:nvPr/>
          </p:nvSpPr>
          <p:spPr>
            <a:xfrm>
              <a:off x="5669280" y="18288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Condition?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5669280" y="9144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5669280" y="42062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669280" y="30175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“Then”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6" idx="0"/>
            </p:cNvCxnSpPr>
            <p:nvPr/>
          </p:nvCxnSpPr>
          <p:spPr>
            <a:xfrm>
              <a:off x="6355080" y="13716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9" idx="0"/>
            </p:cNvCxnSpPr>
            <p:nvPr/>
          </p:nvCxnSpPr>
          <p:spPr>
            <a:xfrm>
              <a:off x="6355080" y="25603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60720" y="256032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30153" y="182880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Elbow Connector 14"/>
            <p:cNvCxnSpPr/>
            <p:nvPr/>
          </p:nvCxnSpPr>
          <p:spPr>
            <a:xfrm flipV="1">
              <a:off x="6358653" y="3749040"/>
              <a:ext cx="1645920" cy="27432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8" idx="0"/>
            </p:cNvCxnSpPr>
            <p:nvPr/>
          </p:nvCxnSpPr>
          <p:spPr>
            <a:xfrm>
              <a:off x="6355080" y="374904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/>
            <p:cNvSpPr/>
            <p:nvPr/>
          </p:nvSpPr>
          <p:spPr>
            <a:xfrm>
              <a:off x="7315200" y="30175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“Otherwise”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Elbow Connector 17"/>
            <p:cNvCxnSpPr/>
            <p:nvPr/>
          </p:nvCxnSpPr>
          <p:spPr>
            <a:xfrm>
              <a:off x="7040880" y="2196346"/>
              <a:ext cx="960120" cy="82296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571680" y="1533600"/>
              <a:ext cx="8149680" cy="41378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240" y="1524240"/>
                <a:ext cx="81680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7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 clause:</a:t>
            </a:r>
          </a:p>
          <a:p>
            <a:pPr marL="460375" indent="0">
              <a:buNone/>
            </a:pP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"then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statements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"otherwise if"</a:t>
            </a:r>
          </a:p>
          <a:p>
            <a:pPr marL="460375" indent="0">
              <a:buNone/>
            </a:pP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statements</a:t>
            </a:r>
            <a:endParaRPr lang="en-US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0375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486400" y="914400"/>
            <a:ext cx="3543300" cy="3749040"/>
            <a:chOff x="5486400" y="914400"/>
            <a:chExt cx="3543300" cy="3749040"/>
          </a:xfrm>
        </p:grpSpPr>
        <p:sp>
          <p:nvSpPr>
            <p:cNvPr id="6" name="Flowchart: Decision 5"/>
            <p:cNvSpPr/>
            <p:nvPr/>
          </p:nvSpPr>
          <p:spPr>
            <a:xfrm>
              <a:off x="5486400" y="18288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Cond1?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5486400" y="9144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5486400" y="42062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5486400" y="30175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“Then”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6" idx="0"/>
            </p:cNvCxnSpPr>
            <p:nvPr/>
          </p:nvCxnSpPr>
          <p:spPr>
            <a:xfrm>
              <a:off x="6172200" y="13716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9" idx="0"/>
            </p:cNvCxnSpPr>
            <p:nvPr/>
          </p:nvCxnSpPr>
          <p:spPr>
            <a:xfrm>
              <a:off x="6172200" y="25603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77840" y="256032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6832" y="182880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" name="Elbow Connector 14"/>
            <p:cNvCxnSpPr/>
            <p:nvPr/>
          </p:nvCxnSpPr>
          <p:spPr>
            <a:xfrm flipV="1">
              <a:off x="6175773" y="3749040"/>
              <a:ext cx="1645920" cy="27432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2"/>
              <a:endCxn id="8" idx="0"/>
            </p:cNvCxnSpPr>
            <p:nvPr/>
          </p:nvCxnSpPr>
          <p:spPr>
            <a:xfrm>
              <a:off x="6172200" y="374904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/>
            <p:cNvSpPr/>
            <p:nvPr/>
          </p:nvSpPr>
          <p:spPr>
            <a:xfrm>
              <a:off x="7132320" y="30175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“Otherwise if”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7132320" y="18288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Cond2?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821693" y="25603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flipV="1">
              <a:off x="7818120" y="2194560"/>
              <a:ext cx="1005840" cy="182880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858000" y="2189018"/>
              <a:ext cx="27432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8503920" y="2200903"/>
              <a:ext cx="32004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343900" y="182880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23760" y="2563579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/>
              <p14:cNvContentPartPr/>
              <p14:nvPr/>
            </p14:nvContentPartPr>
            <p14:xfrm>
              <a:off x="574920" y="1747800"/>
              <a:ext cx="8329680" cy="40010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120" y="1740600"/>
                <a:ext cx="8351640" cy="40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7482240" y="610560"/>
              <a:ext cx="1301400" cy="11502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3600" y="603360"/>
                <a:ext cx="1320120" cy="11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63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conditionals </a:t>
            </a:r>
            <a:r>
              <a:rPr lang="en-US" i="1" dirty="0" smtClean="0"/>
              <a:t>always</a:t>
            </a:r>
            <a:r>
              <a:rPr lang="en-US" dirty="0" smtClean="0"/>
              <a:t> go from Start to End</a:t>
            </a:r>
          </a:p>
          <a:p>
            <a:pPr lvl="1"/>
            <a:r>
              <a:rPr lang="en-US" dirty="0" smtClean="0"/>
              <a:t>Choose one of many </a:t>
            </a:r>
            <a:r>
              <a:rPr lang="en-US" i="1" dirty="0" smtClean="0"/>
              <a:t>branches</a:t>
            </a:r>
            <a:endParaRPr lang="en-US" dirty="0" smtClean="0"/>
          </a:p>
          <a:p>
            <a:pPr lvl="1"/>
            <a:r>
              <a:rPr lang="en-US" dirty="0" smtClean="0"/>
              <a:t>A conditional must have a single </a:t>
            </a: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as many </a:t>
            </a: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dirty="0" smtClean="0"/>
              <a:t> as desired, and at most one </a:t>
            </a:r>
            <a:r>
              <a:rPr lang="en-US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Can nest and combine in interesting ways: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7760" y="4422576"/>
            <a:ext cx="3291840" cy="1631216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3291840" cy="224676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20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statement2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 bwMode="auto">
          <a:xfrm flipV="1">
            <a:off x="4206240" y="5238184"/>
            <a:ext cx="731520" cy="1"/>
          </a:xfrm>
          <a:prstGeom prst="line">
            <a:avLst/>
          </a:prstGeom>
          <a:noFill/>
          <a:ln w="63500" cap="flat" cmpd="sng" algn="ctr">
            <a:solidFill>
              <a:srgbClr val="4B2A85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457200" y="3019320"/>
            <a:ext cx="7705800" cy="3542760"/>
            <a:chOff x="457200" y="3019320"/>
            <a:chExt cx="7705800" cy="35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/>
                <p14:cNvContentPartPr/>
                <p14:nvPr/>
              </p14:nvContentPartPr>
              <p14:xfrm>
                <a:off x="4641480" y="3019320"/>
                <a:ext cx="2039760" cy="2653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32120" y="3012120"/>
                  <a:ext cx="2056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57200" y="3874680"/>
                <a:ext cx="7705800" cy="26874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640" y="3868560"/>
                  <a:ext cx="7724880" cy="270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78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will get the following code to print out </a:t>
            </a:r>
            <a:r>
              <a:rPr lang="en-US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"Maybe"</a:t>
            </a:r>
            <a:r>
              <a:rPr lang="en-US" dirty="0" smtClean="0"/>
              <a:t>?</a:t>
            </a:r>
          </a:p>
          <a:p>
            <a:pPr lvl="2"/>
            <a:endParaRPr lang="en-US" dirty="0"/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1</a:t>
            </a:r>
            <a:endParaRPr lang="en-US" b="1" baseline="-25000" dirty="0" smtClean="0">
              <a:solidFill>
                <a:srgbClr val="FF990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3399"/>
                </a:solidFill>
              </a:rPr>
              <a:t>5</a:t>
            </a:r>
            <a:endParaRPr lang="en-US" b="1" baseline="-25000" dirty="0" smtClean="0">
              <a:solidFill>
                <a:srgbClr val="FF3399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F0"/>
                </a:solidFill>
              </a:rPr>
              <a:t>7</a:t>
            </a:r>
            <a:endParaRPr lang="en-US" b="1" baseline="-25000" dirty="0" smtClean="0">
              <a:solidFill>
                <a:srgbClr val="00B0F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996633"/>
                </a:solidFill>
              </a:rPr>
              <a:t>We’re lost…</a:t>
            </a:r>
            <a:endParaRPr lang="en-US" b="1" baseline="-25000" dirty="0" smtClean="0">
              <a:solidFill>
                <a:srgbClr val="996633"/>
              </a:solidFill>
            </a:endParaRPr>
          </a:p>
          <a:p>
            <a:pPr lvl="2"/>
            <a:endParaRPr lang="en-US" dirty="0"/>
          </a:p>
          <a:p>
            <a:r>
              <a:rPr lang="en-US" dirty="0" smtClean="0"/>
              <a:t>Think for a minute, then discuss with your neighbor(s)</a:t>
            </a:r>
          </a:p>
          <a:p>
            <a:pPr lvl="1"/>
            <a:r>
              <a:rPr lang="en-US" dirty="0" smtClean="0"/>
              <a:t>Vote at </a:t>
            </a:r>
            <a:r>
              <a:rPr lang="en-US" dirty="0" smtClean="0">
                <a:hlinkClick r:id="rId2"/>
              </a:rPr>
              <a:t>http://PollEv.com/justinh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0525" y="2382983"/>
            <a:ext cx="538387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== 5)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"Yes"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&gt;= 6) || (x &lt; 2))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7D47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"Maybe"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3960" y="2036520"/>
            <a:ext cx="7569720" cy="2538720"/>
            <a:chOff x="723960" y="2036520"/>
            <a:chExt cx="756972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/>
                <p14:cNvContentPartPr/>
                <p14:nvPr/>
              </p14:nvContentPartPr>
              <p14:xfrm>
                <a:off x="723960" y="2036520"/>
                <a:ext cx="7569720" cy="253872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9280" y="2030040"/>
                  <a:ext cx="7578720" cy="25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/>
                <p14:cNvContentPartPr/>
                <p14:nvPr/>
              </p14:nvContentPartPr>
              <p14:xfrm>
                <a:off x="6400080" y="3348000"/>
                <a:ext cx="107640" cy="13284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92160" y="3342600"/>
                  <a:ext cx="120600" cy="14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51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</a:t>
            </a:r>
            <a:r>
              <a:rPr lang="en-US" b="1" dirty="0" smtClean="0"/>
              <a:t>Page 2 (Questions 7-9)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"then"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"otherwise if"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1" dirty="0" smtClean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"else"</a:t>
            </a:r>
            <a:endParaRPr lang="en-US" sz="24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19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480560" y="2194560"/>
            <a:ext cx="4572000" cy="3749040"/>
            <a:chOff x="4572000" y="1828800"/>
            <a:chExt cx="4572000" cy="3749040"/>
          </a:xfrm>
        </p:grpSpPr>
        <p:sp>
          <p:nvSpPr>
            <p:cNvPr id="6" name="Flowchart: Decision 5"/>
            <p:cNvSpPr/>
            <p:nvPr/>
          </p:nvSpPr>
          <p:spPr>
            <a:xfrm>
              <a:off x="4572000" y="27432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Cond1?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Terminator 6"/>
            <p:cNvSpPr/>
            <p:nvPr/>
          </p:nvSpPr>
          <p:spPr>
            <a:xfrm>
              <a:off x="4572000" y="182880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4572000" y="5120640"/>
              <a:ext cx="1371600" cy="457200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572000" y="39319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“Then”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6" idx="0"/>
            </p:cNvCxnSpPr>
            <p:nvPr/>
          </p:nvCxnSpPr>
          <p:spPr>
            <a:xfrm>
              <a:off x="5257800" y="228600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9" idx="0"/>
            </p:cNvCxnSpPr>
            <p:nvPr/>
          </p:nvCxnSpPr>
          <p:spPr>
            <a:xfrm>
              <a:off x="5257800" y="34747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663440" y="347472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42432" y="274320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Elbow Connector 13"/>
            <p:cNvCxnSpPr/>
            <p:nvPr/>
          </p:nvCxnSpPr>
          <p:spPr>
            <a:xfrm flipV="1">
              <a:off x="5261373" y="4663440"/>
              <a:ext cx="1645920" cy="27432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8" idx="0"/>
            </p:cNvCxnSpPr>
            <p:nvPr/>
          </p:nvCxnSpPr>
          <p:spPr>
            <a:xfrm>
              <a:off x="5257800" y="466344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Process 15"/>
            <p:cNvSpPr/>
            <p:nvPr/>
          </p:nvSpPr>
          <p:spPr>
            <a:xfrm>
              <a:off x="6217920" y="3931920"/>
              <a:ext cx="137160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“Otherwise if”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lowchart: Decision 16"/>
            <p:cNvSpPr/>
            <p:nvPr/>
          </p:nvSpPr>
          <p:spPr>
            <a:xfrm>
              <a:off x="6217920" y="2743200"/>
              <a:ext cx="1371600" cy="731520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Cond2?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907293" y="3474720"/>
              <a:ext cx="0" cy="45720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6903720" y="4663440"/>
              <a:ext cx="1600200" cy="27432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43600" y="3103418"/>
              <a:ext cx="274320" cy="0"/>
            </a:xfrm>
            <a:prstGeom prst="straightConnector1">
              <a:avLst/>
            </a:prstGeom>
            <a:ln w="38100">
              <a:solidFill>
                <a:srgbClr val="4B2A8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29500" y="2743200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9360" y="3477979"/>
              <a:ext cx="68580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True</a:t>
              </a:r>
              <a:endParaRPr lang="en-US" b="1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7863840" y="3931920"/>
              <a:ext cx="1280160" cy="731520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4B2A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“Else”</a:t>
              </a:r>
            </a:p>
            <a:p>
              <a:pPr algn="ctr"/>
              <a:r>
                <a:rPr lang="en-US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Statements</a:t>
              </a:r>
              <a:endParaRPr lang="en-US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Elbow Connector 24"/>
            <p:cNvCxnSpPr/>
            <p:nvPr/>
          </p:nvCxnSpPr>
          <p:spPr>
            <a:xfrm>
              <a:off x="7584948" y="3106188"/>
              <a:ext cx="914400" cy="822960"/>
            </a:xfrm>
            <a:prstGeom prst="bentConnector2">
              <a:avLst/>
            </a:prstGeom>
            <a:ln w="38100">
              <a:solidFill>
                <a:srgbClr val="4B2A8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Animal Functions due tonight (1/28)</a:t>
            </a:r>
          </a:p>
          <a:p>
            <a:pPr lvl="1"/>
            <a:r>
              <a:rPr lang="en-US" dirty="0" smtClean="0"/>
              <a:t>Reading Check 4 due Thursday @ 3:30 (1/31)</a:t>
            </a:r>
          </a:p>
          <a:p>
            <a:pPr lvl="1"/>
            <a:r>
              <a:rPr lang="en-US" dirty="0" smtClean="0"/>
              <a:t>Jumping Monster due Friday (2/1)</a:t>
            </a:r>
          </a:p>
          <a:p>
            <a:pPr lvl="2"/>
            <a:endParaRPr lang="en-US" dirty="0"/>
          </a:p>
          <a:p>
            <a:r>
              <a:rPr lang="en-US" dirty="0" smtClean="0"/>
              <a:t>“Big Ideas” this week:  Digital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39760" y="3069000"/>
              <a:ext cx="3172320" cy="422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760" y="3062160"/>
                <a:ext cx="318708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Demo:  Drawing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1828800"/>
            <a:ext cx="6109460" cy="1936762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0" y="3562697"/>
            <a:ext cx="2743200" cy="2996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61400" y="1255320"/>
              <a:ext cx="5845680" cy="2097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120" y="1248840"/>
                <a:ext cx="5861520" cy="21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2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Jumping Monster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1383846"/>
            <a:ext cx="8366125" cy="49720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>
                <a:solidFill>
                  <a:srgbClr val="FF0000"/>
                </a:solidFill>
              </a:rPr>
              <a:t>expressions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conditionals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conjunction with </a:t>
            </a:r>
            <a:r>
              <a:rPr lang="en-US" i="1" dirty="0" smtClean="0"/>
              <a:t>variables</a:t>
            </a:r>
            <a:r>
              <a:rPr lang="en-US" dirty="0" smtClean="0"/>
              <a:t> and </a:t>
            </a:r>
            <a:r>
              <a:rPr lang="en-US" i="1" dirty="0" smtClean="0"/>
              <a:t>user input</a:t>
            </a:r>
            <a:r>
              <a:rPr lang="en-US" dirty="0" smtClean="0"/>
              <a:t> (Wed) to control what is drawn as well as motion: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09" y="29260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Expressions &amp; Operators</a:t>
            </a:r>
          </a:p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if</a:t>
            </a:r>
          </a:p>
          <a:p>
            <a:pPr lvl="1"/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else</a:t>
            </a:r>
          </a:p>
          <a:p>
            <a:pPr lvl="1"/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</a:rPr>
              <a:t>else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dirty="0" smtClean="0">
                <a:solidFill>
                  <a:srgbClr val="FF0000"/>
                </a:solidFill>
              </a:rPr>
              <a:t>expression </a:t>
            </a:r>
            <a:r>
              <a:rPr lang="en-US" dirty="0" smtClean="0"/>
              <a:t>is a combination of one or more </a:t>
            </a:r>
            <a:r>
              <a:rPr lang="en-US" i="1" dirty="0" smtClean="0"/>
              <a:t>values</a:t>
            </a:r>
            <a:r>
              <a:rPr lang="en-US" dirty="0" smtClean="0"/>
              <a:t>, </a:t>
            </a:r>
            <a:r>
              <a:rPr lang="en-US" i="1" dirty="0" smtClean="0"/>
              <a:t>constants</a:t>
            </a:r>
            <a:r>
              <a:rPr lang="en-US" dirty="0" smtClean="0"/>
              <a:t>, </a:t>
            </a:r>
            <a:r>
              <a:rPr lang="en-US" i="1" dirty="0" smtClean="0"/>
              <a:t>variables</a:t>
            </a:r>
            <a:r>
              <a:rPr lang="en-US" dirty="0" smtClean="0"/>
              <a:t>, </a:t>
            </a:r>
            <a:r>
              <a:rPr lang="en-US" i="1" dirty="0" smtClean="0"/>
              <a:t>operators</a:t>
            </a:r>
            <a:r>
              <a:rPr lang="en-US" dirty="0" smtClean="0"/>
              <a:t>, and </a:t>
            </a:r>
            <a:r>
              <a:rPr lang="en-US" i="1" dirty="0" smtClean="0"/>
              <a:t>functions</a:t>
            </a:r>
            <a:r>
              <a:rPr lang="en-US" dirty="0" smtClean="0"/>
              <a:t> that the programming language interprets and computes to produce another value.”</a:t>
            </a:r>
          </a:p>
          <a:p>
            <a:pPr lvl="1"/>
            <a:r>
              <a:rPr lang="en-US" sz="2000" dirty="0">
                <a:hlinkClick r:id="rId3"/>
              </a:rPr>
              <a:t>https://en.wikipedia.org/wiki/Expression_(computer_science</a:t>
            </a:r>
            <a:r>
              <a:rPr lang="en-US" sz="2000" dirty="0" smtClean="0">
                <a:hlinkClick r:id="rId3"/>
              </a:rPr>
              <a:t>)</a:t>
            </a:r>
            <a:r>
              <a:rPr lang="en-US" sz="1800" dirty="0" smtClean="0"/>
              <a:t> </a:t>
            </a:r>
            <a:endParaRPr lang="en-US" sz="1800" dirty="0"/>
          </a:p>
          <a:p>
            <a:pPr lvl="2"/>
            <a:endParaRPr lang="en-US" dirty="0" smtClean="0"/>
          </a:p>
          <a:p>
            <a:r>
              <a:rPr lang="en-US" dirty="0" smtClean="0"/>
              <a:t> Expressions are </a:t>
            </a:r>
            <a:r>
              <a:rPr lang="en-US" i="1" dirty="0" smtClean="0"/>
              <a:t>evaluated</a:t>
            </a:r>
            <a:r>
              <a:rPr lang="en-US" dirty="0" smtClean="0"/>
              <a:t> and resulting value is used</a:t>
            </a:r>
          </a:p>
          <a:p>
            <a:pPr lvl="1"/>
            <a:r>
              <a:rPr lang="en-US" dirty="0" smtClean="0"/>
              <a:t>Assignment: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+ 1;</a:t>
            </a:r>
          </a:p>
          <a:p>
            <a:pPr lvl="1"/>
            <a:r>
              <a:rPr lang="en-US" dirty="0" smtClean="0"/>
              <a:t>Assignment: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+ 3, 460);</a:t>
            </a:r>
          </a:p>
          <a:p>
            <a:pPr lvl="1"/>
            <a:r>
              <a:rPr lang="en-US" dirty="0" smtClean="0"/>
              <a:t>Argument:	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(50+x, 50+y, 50, 50);</a:t>
            </a:r>
          </a:p>
          <a:p>
            <a:pPr lvl="1"/>
            <a:r>
              <a:rPr lang="en-US" dirty="0" smtClean="0"/>
              <a:t>Argument: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drawMouse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(rowX+4*50,rowY,rowC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524040" y="1732680"/>
              <a:ext cx="5544720" cy="3619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8640" y="1727280"/>
                <a:ext cx="5556960" cy="36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Built-in “functions” in Processing that use special symbols:</a:t>
            </a:r>
          </a:p>
          <a:p>
            <a:pPr lvl="1"/>
            <a:r>
              <a:rPr lang="en-US" sz="2000" dirty="0" smtClean="0"/>
              <a:t>Multiplicative: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/     %</a:t>
            </a:r>
          </a:p>
          <a:p>
            <a:pPr lvl="1"/>
            <a:r>
              <a:rPr lang="en-US" sz="2000" dirty="0" smtClean="0"/>
              <a:t>Additive: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-</a:t>
            </a:r>
          </a:p>
          <a:p>
            <a:pPr lvl="1"/>
            <a:r>
              <a:rPr lang="en-US" sz="2000" dirty="0" smtClean="0"/>
              <a:t>Relational: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   &gt;     &lt;=     &gt;=</a:t>
            </a:r>
          </a:p>
          <a:p>
            <a:pPr lvl="1"/>
            <a:r>
              <a:rPr lang="en-US" sz="2000" dirty="0" smtClean="0"/>
              <a:t>Equality: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   !=</a:t>
            </a:r>
          </a:p>
          <a:p>
            <a:pPr lvl="1"/>
            <a:r>
              <a:rPr lang="en-US" sz="2000" dirty="0" smtClean="0"/>
              <a:t>Logical: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   ||    !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Operators can only be used with certain data types and return certain data types</a:t>
            </a:r>
            <a:endParaRPr lang="en-US" sz="2400" dirty="0"/>
          </a:p>
          <a:p>
            <a:pPr lvl="1"/>
            <a:r>
              <a:rPr lang="en-US" sz="2000" dirty="0" smtClean="0"/>
              <a:t>Multiplicative/Additive:	</a:t>
            </a:r>
            <a:r>
              <a:rPr lang="en-US" sz="2000" dirty="0" smtClean="0">
                <a:solidFill>
                  <a:srgbClr val="FF38FF"/>
                </a:solidFill>
              </a:rPr>
              <a:t>give </a:t>
            </a:r>
            <a:r>
              <a:rPr lang="en-US" sz="2000" dirty="0" smtClean="0"/>
              <a:t>numbers, 	</a:t>
            </a:r>
            <a:r>
              <a:rPr lang="en-US" sz="2000" dirty="0" smtClean="0">
                <a:solidFill>
                  <a:srgbClr val="FF0000"/>
                </a:solidFill>
              </a:rPr>
              <a:t>get </a:t>
            </a:r>
            <a:r>
              <a:rPr lang="en-US" sz="2000" dirty="0" smtClean="0"/>
              <a:t>number</a:t>
            </a:r>
          </a:p>
          <a:p>
            <a:pPr lvl="1"/>
            <a:r>
              <a:rPr lang="en-US" sz="2000" dirty="0" smtClean="0"/>
              <a:t>Relational:  		</a:t>
            </a:r>
            <a:r>
              <a:rPr lang="en-US" sz="2000" dirty="0" smtClean="0">
                <a:solidFill>
                  <a:srgbClr val="FF38FF"/>
                </a:solidFill>
              </a:rPr>
              <a:t>give </a:t>
            </a:r>
            <a:r>
              <a:rPr lang="en-US" sz="2000" dirty="0" smtClean="0"/>
              <a:t>numbers, 	</a:t>
            </a:r>
            <a:r>
              <a:rPr lang="en-US" sz="2000" dirty="0" smtClean="0">
                <a:solidFill>
                  <a:srgbClr val="FF0000"/>
                </a:solidFill>
              </a:rPr>
              <a:t>get </a:t>
            </a:r>
            <a:r>
              <a:rPr lang="en-US" sz="2000" dirty="0" smtClean="0"/>
              <a:t>Boolean</a:t>
            </a:r>
          </a:p>
          <a:p>
            <a:pPr lvl="1"/>
            <a:r>
              <a:rPr lang="en-US" sz="2000" dirty="0" smtClean="0"/>
              <a:t>Logical:  			</a:t>
            </a:r>
            <a:r>
              <a:rPr lang="en-US" sz="2000" dirty="0" smtClean="0">
                <a:solidFill>
                  <a:srgbClr val="FF38FF"/>
                </a:solidFill>
              </a:rPr>
              <a:t>give </a:t>
            </a:r>
            <a:r>
              <a:rPr lang="en-US" sz="2000" dirty="0" smtClean="0"/>
              <a:t>Boolean, 	</a:t>
            </a:r>
            <a:r>
              <a:rPr lang="en-US" sz="2000" dirty="0" smtClean="0">
                <a:solidFill>
                  <a:srgbClr val="FF0000"/>
                </a:solidFill>
              </a:rPr>
              <a:t>get </a:t>
            </a:r>
            <a:r>
              <a:rPr lang="en-US" sz="2000" dirty="0" smtClean="0"/>
              <a:t>Boolean</a:t>
            </a:r>
          </a:p>
          <a:p>
            <a:pPr lvl="1"/>
            <a:r>
              <a:rPr lang="en-US" sz="2000" dirty="0" smtClean="0"/>
              <a:t>Equality:  			</a:t>
            </a:r>
            <a:r>
              <a:rPr lang="en-US" sz="2000" dirty="0" smtClean="0">
                <a:solidFill>
                  <a:srgbClr val="FF38FF"/>
                </a:solidFill>
              </a:rPr>
              <a:t>give </a:t>
            </a:r>
            <a:r>
              <a:rPr lang="en-US" sz="2000" dirty="0" smtClean="0"/>
              <a:t>same type, 	</a:t>
            </a:r>
            <a:r>
              <a:rPr lang="en-US" sz="2000" dirty="0" smtClean="0">
                <a:solidFill>
                  <a:srgbClr val="FF0000"/>
                </a:solidFill>
              </a:rPr>
              <a:t>get </a:t>
            </a:r>
            <a:r>
              <a:rPr lang="en-US" sz="2000" dirty="0" smtClean="0"/>
              <a:t>Boolean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5600" y="1825518"/>
            <a:ext cx="7852680" cy="4419402"/>
            <a:chOff x="165600" y="1825518"/>
            <a:chExt cx="7852680" cy="4419402"/>
          </a:xfrm>
        </p:grpSpPr>
        <p:grpSp>
          <p:nvGrpSpPr>
            <p:cNvPr id="7" name="Group 6"/>
            <p:cNvGrpSpPr/>
            <p:nvPr/>
          </p:nvGrpSpPr>
          <p:grpSpPr>
            <a:xfrm>
              <a:off x="3433500" y="1825518"/>
              <a:ext cx="3937860" cy="1775202"/>
              <a:chOff x="3433500" y="1825518"/>
              <a:chExt cx="3937860" cy="177520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5" name="Ink 14"/>
                  <p14:cNvContentPartPr/>
                  <p14:nvPr/>
                </p14:nvContentPartPr>
                <p14:xfrm>
                  <a:off x="4377960" y="2698560"/>
                  <a:ext cx="362520" cy="156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370400" y="2692800"/>
                    <a:ext cx="37872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6" name="Ink 15"/>
                  <p14:cNvContentPartPr/>
                  <p14:nvPr/>
                </p14:nvContentPartPr>
                <p14:xfrm>
                  <a:off x="3433500" y="1825518"/>
                  <a:ext cx="2613960" cy="622440"/>
                </p14:xfrm>
              </p:contentPart>
            </mc:Choice>
            <mc:Fallback xmlns="">
              <p:pic>
                <p:nvPicPr>
                  <p:cNvPr id="11" name="Ink 1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426660" y="1818678"/>
                    <a:ext cx="2630160" cy="63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7" name="Ink 16"/>
                  <p14:cNvContentPartPr/>
                  <p14:nvPr/>
                </p14:nvContentPartPr>
                <p14:xfrm>
                  <a:off x="3442680" y="2510640"/>
                  <a:ext cx="3928680" cy="1090080"/>
                </p14:xfrm>
              </p:contentPart>
            </mc:Choice>
            <mc:Fallback xmlns="">
              <p:pic>
                <p:nvPicPr>
                  <p:cNvPr id="14" name="Ink 13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36560" y="2504880"/>
                    <a:ext cx="3943800" cy="1101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65600" y="2526840"/>
              <a:ext cx="7852680" cy="3718080"/>
              <a:chOff x="165600" y="2526840"/>
              <a:chExt cx="7852680" cy="3718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" name="Ink 8"/>
                  <p14:cNvContentPartPr/>
                  <p14:nvPr/>
                </p14:nvContentPartPr>
                <p14:xfrm>
                  <a:off x="165600" y="2926080"/>
                  <a:ext cx="301680" cy="120240"/>
                </p14:xfrm>
              </p:contentPart>
            </mc:Choice>
            <mc:Fallback xmlns="">
              <p:pic>
                <p:nvPicPr>
                  <p:cNvPr id="12" name="Ink 11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0200" y="2921040"/>
                    <a:ext cx="31644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" name="Ink 9"/>
                  <p14:cNvContentPartPr/>
                  <p14:nvPr/>
                </p14:nvContentPartPr>
                <p14:xfrm>
                  <a:off x="603000" y="2526840"/>
                  <a:ext cx="279000" cy="1008360"/>
                </p14:xfrm>
              </p:contentPart>
            </mc:Choice>
            <mc:Fallback xmlns="">
              <p:pic>
                <p:nvPicPr>
                  <p:cNvPr id="13" name="Ink 12"/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93640" y="2518560"/>
                    <a:ext cx="292680" cy="10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" name="Ink 10"/>
                  <p14:cNvContentPartPr/>
                  <p14:nvPr/>
                </p14:nvContentPartPr>
                <p14:xfrm>
                  <a:off x="7384680" y="4823640"/>
                  <a:ext cx="629640" cy="62136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375680" y="4816440"/>
                    <a:ext cx="648720" cy="63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/>
                  <p14:cNvContentPartPr/>
                  <p14:nvPr/>
                </p14:nvContentPartPr>
                <p14:xfrm>
                  <a:off x="3416760" y="4851000"/>
                  <a:ext cx="581040" cy="560520"/>
                </p14:xfrm>
              </p:contentPart>
            </mc:Choice>
            <mc:Fallback xmlns="">
              <p:pic>
                <p:nvPicPr>
                  <p:cNvPr id="17" name="Ink 16"/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409560" y="4843800"/>
                    <a:ext cx="593280" cy="57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" name="Ink 12"/>
                  <p14:cNvContentPartPr/>
                  <p14:nvPr/>
                </p14:nvContentPartPr>
                <p14:xfrm>
                  <a:off x="2210400" y="5515920"/>
                  <a:ext cx="1864800" cy="633960"/>
                </p14:xfrm>
              </p:contentPart>
            </mc:Choice>
            <mc:Fallback xmlns="">
              <p:pic>
                <p:nvPicPr>
                  <p:cNvPr id="18" name="Ink 17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202840" y="5505120"/>
                    <a:ext cx="1882440" cy="65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" name="Ink 13"/>
                  <p14:cNvContentPartPr/>
                  <p14:nvPr/>
                </p14:nvContentPartPr>
                <p14:xfrm>
                  <a:off x="7359120" y="5580720"/>
                  <a:ext cx="659160" cy="664200"/>
                </p14:xfrm>
              </p:contentPart>
            </mc:Choice>
            <mc:Fallback xmlns="">
              <p:pic>
                <p:nvPicPr>
                  <p:cNvPr id="19" name="Ink 18"/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350840" y="5574960"/>
                    <a:ext cx="678240" cy="67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Built-in “functions” in Processing that use special symbols:</a:t>
            </a:r>
          </a:p>
          <a:p>
            <a:pPr lvl="1"/>
            <a:r>
              <a:rPr lang="en-US" sz="2000" dirty="0" smtClean="0"/>
              <a:t>Multiplicative: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/     %</a:t>
            </a:r>
          </a:p>
          <a:p>
            <a:pPr lvl="1"/>
            <a:r>
              <a:rPr lang="en-US" sz="2000" dirty="0" smtClean="0"/>
              <a:t>Additive: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-</a:t>
            </a:r>
          </a:p>
          <a:p>
            <a:pPr lvl="1"/>
            <a:r>
              <a:rPr lang="en-US" sz="2000" dirty="0" smtClean="0"/>
              <a:t>Relational: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   &gt;     &lt;=     &gt;=</a:t>
            </a:r>
          </a:p>
          <a:p>
            <a:pPr lvl="1"/>
            <a:r>
              <a:rPr lang="en-US" sz="2000" dirty="0" smtClean="0"/>
              <a:t>Equality: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   !=</a:t>
            </a:r>
          </a:p>
          <a:p>
            <a:pPr lvl="1"/>
            <a:r>
              <a:rPr lang="en-US" sz="2000" dirty="0" smtClean="0"/>
              <a:t>Logical: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   ||    !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Logical operators use Boolean values (</a:t>
            </a:r>
            <a:r>
              <a:rPr lang="en-US" sz="2400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33997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16831"/>
              </p:ext>
            </p:extLst>
          </p:nvPr>
        </p:nvGraphicFramePr>
        <p:xfrm>
          <a:off x="914400" y="4937760"/>
          <a:ext cx="23774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x &amp;&amp; y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26364"/>
              </p:ext>
            </p:extLst>
          </p:nvPr>
        </p:nvGraphicFramePr>
        <p:xfrm>
          <a:off x="6766560" y="4937760"/>
          <a:ext cx="14630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!x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16073" y="4480560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AND (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ea typeface="Roboto Regular" charset="0"/>
                <a:cs typeface="Courier New" panose="02070309020205020404" pitchFamily="49" charset="0"/>
              </a:rPr>
              <a:t>&amp;&amp;</a:t>
            </a:r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)</a:t>
            </a:r>
            <a:endParaRPr lang="en-US" sz="2400" b="0" dirty="0">
              <a:latin typeface="Calibri" panose="020F0502020204030204" pitchFamily="34" charset="0"/>
              <a:ea typeface="Roboto Regular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9936" y="4480560"/>
            <a:ext cx="117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OR (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ea typeface="Roboto Regular" charset="0"/>
                <a:cs typeface="Courier New" panose="02070309020205020404" pitchFamily="49" charset="0"/>
              </a:rPr>
              <a:t>||</a:t>
            </a:r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)</a:t>
            </a:r>
            <a:endParaRPr lang="en-US" sz="2400" b="0" dirty="0">
              <a:latin typeface="Calibri" panose="020F0502020204030204" pitchFamily="34" charset="0"/>
              <a:ea typeface="Roboto Regular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13753" y="4480560"/>
            <a:ext cx="11686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NOT (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ea typeface="Roboto Regular" charset="0"/>
                <a:cs typeface="Courier New" panose="02070309020205020404" pitchFamily="49" charset="0"/>
              </a:rPr>
              <a:t>!</a:t>
            </a:r>
            <a:r>
              <a:rPr lang="en-US" sz="2400" b="0" dirty="0" smtClean="0">
                <a:latin typeface="Calibri" panose="020F0502020204030204" pitchFamily="34" charset="0"/>
                <a:ea typeface="Roboto Regular" charset="0"/>
                <a:cs typeface="Calibri" panose="020F0502020204030204" pitchFamily="34" charset="0"/>
              </a:rPr>
              <a:t>)</a:t>
            </a:r>
            <a:endParaRPr lang="en-US" sz="2400" b="0" dirty="0">
              <a:latin typeface="Calibri" panose="020F0502020204030204" pitchFamily="34" charset="0"/>
              <a:ea typeface="Roboto Regular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364573"/>
              </p:ext>
            </p:extLst>
          </p:nvPr>
        </p:nvGraphicFramePr>
        <p:xfrm>
          <a:off x="3840480" y="4937760"/>
          <a:ext cx="23774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x || y</a:t>
                      </a:r>
                      <a:endParaRPr lang="en-US" b="0" i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rgbClr val="33997E"/>
                          </a:solidFill>
                          <a:latin typeface="Courier New" panose="02070309020205020404" pitchFamily="49" charset="0"/>
                          <a:ea typeface="Anonymous Pro" panose="020606090302020005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rgbClr val="33997E"/>
                        </a:solidFill>
                        <a:latin typeface="Courier New" panose="02070309020205020404" pitchFamily="49" charset="0"/>
                        <a:ea typeface="Anonymous Pro" panose="020606090302020005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433500" y="1825518"/>
            <a:ext cx="3937860" cy="1775202"/>
            <a:chOff x="3433500" y="1825518"/>
            <a:chExt cx="3937860" cy="17752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/>
                <p14:cNvContentPartPr/>
                <p14:nvPr/>
              </p14:nvContentPartPr>
              <p14:xfrm>
                <a:off x="4377960" y="2698560"/>
                <a:ext cx="362520" cy="15660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70400" y="2692800"/>
                  <a:ext cx="378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/>
                <p14:cNvContentPartPr/>
                <p14:nvPr/>
              </p14:nvContentPartPr>
              <p14:xfrm>
                <a:off x="3433500" y="1825518"/>
                <a:ext cx="2613960" cy="6224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6660" y="1818678"/>
                  <a:ext cx="2630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3442680" y="2510640"/>
                <a:ext cx="3928680" cy="10900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36560" y="2504880"/>
                  <a:ext cx="3943800" cy="11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2891880" y="4352760"/>
              <a:ext cx="5866920" cy="6836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3240" y="4347360"/>
                <a:ext cx="5882040" cy="6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Built-in “functions” in Processing that use special symbols:</a:t>
            </a:r>
          </a:p>
          <a:p>
            <a:pPr lvl="1"/>
            <a:r>
              <a:rPr lang="en-US" sz="2000" dirty="0" smtClean="0"/>
              <a:t>Multiplicative: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    /     %</a:t>
            </a:r>
          </a:p>
          <a:p>
            <a:pPr lvl="1"/>
            <a:r>
              <a:rPr lang="en-US" sz="2000" dirty="0" smtClean="0"/>
              <a:t>Additive: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-</a:t>
            </a:r>
          </a:p>
          <a:p>
            <a:pPr lvl="1"/>
            <a:r>
              <a:rPr lang="en-US" sz="2000" dirty="0" smtClean="0"/>
              <a:t>Relational: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   &gt;     &lt;=     &gt;=</a:t>
            </a:r>
          </a:p>
          <a:p>
            <a:pPr lvl="1"/>
            <a:r>
              <a:rPr lang="en-US" sz="2000" dirty="0" smtClean="0"/>
              <a:t>Equality: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   !=</a:t>
            </a:r>
          </a:p>
          <a:p>
            <a:pPr lvl="1"/>
            <a:r>
              <a:rPr lang="en-US" sz="2000" dirty="0" smtClean="0"/>
              <a:t>Logical:	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   ||    !</a:t>
            </a:r>
          </a:p>
          <a:p>
            <a:pPr lvl="2"/>
            <a:endParaRPr lang="en-US" sz="1800" dirty="0"/>
          </a:p>
          <a:p>
            <a:r>
              <a:rPr lang="en-US" sz="2400" dirty="0" smtClean="0"/>
              <a:t>In expressions, use parentheses for evaluation ordering and readability</a:t>
            </a:r>
          </a:p>
          <a:p>
            <a:pPr lvl="1"/>
            <a:r>
              <a:rPr lang="en-US" sz="2000" dirty="0" smtClean="0"/>
              <a:t>e.g.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(y * z)</a:t>
            </a:r>
            <a:r>
              <a:rPr lang="en-US" sz="2000" dirty="0" smtClean="0"/>
              <a:t> is the same as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 * z</a:t>
            </a:r>
            <a:r>
              <a:rPr lang="en-US" sz="2000" dirty="0" smtClean="0"/>
              <a:t>, but easier to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33500" y="1825518"/>
            <a:ext cx="3937860" cy="1775202"/>
            <a:chOff x="3433500" y="1825518"/>
            <a:chExt cx="3937860" cy="17752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4377960" y="2698560"/>
                <a:ext cx="362520" cy="15660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0400" y="2692800"/>
                  <a:ext cx="378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3433500" y="1825518"/>
                <a:ext cx="2613960" cy="62244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6660" y="1818678"/>
                  <a:ext cx="2630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/>
                <p14:cNvContentPartPr/>
                <p14:nvPr/>
              </p14:nvContentPartPr>
              <p14:xfrm>
                <a:off x="3442680" y="2510640"/>
                <a:ext cx="3928680" cy="109008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36560" y="2504880"/>
                  <a:ext cx="3943800" cy="11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1610280" y="4468320"/>
              <a:ext cx="6166080" cy="9964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2000" y="4460400"/>
                <a:ext cx="6181200" cy="10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5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Operator:  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% 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read as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mod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” and returns the remainder 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 divides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1"/>
            <a:r>
              <a:rPr lang="en-US" dirty="0"/>
              <a:t>For short, we say “mod” instead of </a:t>
            </a:r>
            <a:r>
              <a:rPr lang="en-US" dirty="0" smtClean="0"/>
              <a:t>modulus</a:t>
            </a:r>
          </a:p>
          <a:p>
            <a:pPr lvl="2"/>
            <a:endParaRPr lang="en-US" dirty="0"/>
          </a:p>
          <a:p>
            <a:r>
              <a:rPr lang="en-US" dirty="0" smtClean="0"/>
              <a:t>Example Uses: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Parity:  		Number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is even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n%2 ==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/>
              <a:t>Leap Year:  	Year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US" dirty="0" smtClean="0"/>
              <a:t> is a leap year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year%4 ==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/>
              <a:t>Chinese Zodiac: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year1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year2</a:t>
            </a:r>
            <a:r>
              <a:rPr lang="en-US" dirty="0" smtClean="0"/>
              <a:t> are the same animal if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year1%12 == year2%12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01240" y="3578400"/>
              <a:ext cx="8007120" cy="2149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040" y="3572280"/>
                <a:ext cx="8025840" cy="21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2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just on </a:t>
            </a:r>
            <a:r>
              <a:rPr lang="en-US" b="1" dirty="0" smtClean="0"/>
              <a:t>Page 1 (Questions 1-6)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Operators:</a:t>
            </a:r>
            <a:endParaRPr lang="en-US" dirty="0"/>
          </a:p>
          <a:p>
            <a:pPr lvl="1"/>
            <a:r>
              <a:rPr lang="en-US" dirty="0" smtClean="0"/>
              <a:t>Arithmetic:</a:t>
            </a:r>
            <a:r>
              <a:rPr lang="en-US" dirty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    -     *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    %</a:t>
            </a:r>
          </a:p>
          <a:p>
            <a:pPr lvl="1"/>
            <a:r>
              <a:rPr lang="en-US" dirty="0" smtClean="0"/>
              <a:t>Relational</a:t>
            </a:r>
            <a:r>
              <a:rPr lang="en-US" dirty="0"/>
              <a:t>: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&lt;=     &gt;=</a:t>
            </a:r>
          </a:p>
          <a:p>
            <a:pPr lvl="1"/>
            <a:r>
              <a:rPr lang="en-US" dirty="0"/>
              <a:t>Equality: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   !=</a:t>
            </a:r>
          </a:p>
          <a:p>
            <a:pPr lvl="1"/>
            <a:r>
              <a:rPr lang="en-US" dirty="0"/>
              <a:t>Logical: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   ||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/>
              <a:t>Data Types:</a:t>
            </a:r>
            <a:endParaRPr lang="en-US" dirty="0"/>
          </a:p>
          <a:p>
            <a:pPr lvl="1">
              <a:tabLst>
                <a:tab pos="2286000" algn="l"/>
              </a:tabLst>
            </a:pPr>
            <a:r>
              <a:rPr lang="en-US" dirty="0" smtClean="0"/>
              <a:t>Arithmetic:	</a:t>
            </a:r>
            <a:r>
              <a:rPr lang="en-US" dirty="0" smtClean="0">
                <a:solidFill>
                  <a:srgbClr val="FF38FF"/>
                </a:solidFill>
              </a:rPr>
              <a:t>give </a:t>
            </a:r>
            <a:r>
              <a:rPr lang="en-US" dirty="0" smtClean="0"/>
              <a:t>numbers,	</a:t>
            </a:r>
            <a:r>
              <a:rPr lang="en-US" dirty="0" smtClean="0">
                <a:solidFill>
                  <a:srgbClr val="FF0000"/>
                </a:solidFill>
              </a:rPr>
              <a:t>get </a:t>
            </a:r>
            <a:r>
              <a:rPr lang="en-US" dirty="0"/>
              <a:t>number</a:t>
            </a:r>
          </a:p>
          <a:p>
            <a:pPr lvl="1">
              <a:tabLst>
                <a:tab pos="2286000" algn="l"/>
              </a:tabLst>
            </a:pPr>
            <a:r>
              <a:rPr lang="en-US" dirty="0"/>
              <a:t>Relational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rgbClr val="FF38FF"/>
                </a:solidFill>
              </a:rPr>
              <a:t>give </a:t>
            </a:r>
            <a:r>
              <a:rPr lang="en-US" dirty="0" smtClean="0"/>
              <a:t>numbers,	</a:t>
            </a:r>
            <a:r>
              <a:rPr lang="en-US" dirty="0" smtClean="0">
                <a:solidFill>
                  <a:srgbClr val="FF0000"/>
                </a:solidFill>
              </a:rPr>
              <a:t>get </a:t>
            </a:r>
            <a:r>
              <a:rPr lang="en-US" dirty="0"/>
              <a:t>Boolean</a:t>
            </a:r>
          </a:p>
          <a:p>
            <a:pPr lvl="1">
              <a:tabLst>
                <a:tab pos="2286000" algn="l"/>
              </a:tabLst>
            </a:pPr>
            <a:r>
              <a:rPr lang="en-US" dirty="0"/>
              <a:t>Logical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rgbClr val="FF38FF"/>
                </a:solidFill>
              </a:rPr>
              <a:t>give </a:t>
            </a:r>
            <a:r>
              <a:rPr lang="en-US" dirty="0" smtClean="0"/>
              <a:t>Boolean,	</a:t>
            </a:r>
            <a:r>
              <a:rPr lang="en-US" dirty="0" smtClean="0">
                <a:solidFill>
                  <a:srgbClr val="FF0000"/>
                </a:solidFill>
              </a:rPr>
              <a:t>get </a:t>
            </a:r>
            <a:r>
              <a:rPr lang="en-US" dirty="0"/>
              <a:t>Boolean</a:t>
            </a:r>
          </a:p>
          <a:p>
            <a:pPr lvl="1">
              <a:tabLst>
                <a:tab pos="2286000" algn="l"/>
              </a:tabLst>
            </a:pPr>
            <a:r>
              <a:rPr lang="en-US" dirty="0"/>
              <a:t>Equality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rgbClr val="FF38FF"/>
                </a:solidFill>
              </a:rPr>
              <a:t>give </a:t>
            </a:r>
            <a:r>
              <a:rPr lang="en-US" dirty="0"/>
              <a:t>same </a:t>
            </a:r>
            <a:r>
              <a:rPr lang="en-US" dirty="0" smtClean="0"/>
              <a:t>type,	</a:t>
            </a:r>
            <a:r>
              <a:rPr lang="en-US" dirty="0" smtClean="0">
                <a:solidFill>
                  <a:srgbClr val="FF0000"/>
                </a:solidFill>
              </a:rPr>
              <a:t>get </a:t>
            </a:r>
            <a:r>
              <a:rPr lang="en-US" dirty="0"/>
              <a:t>Boolean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340C0-DB2B-4590-8CEA-EF4CC314B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10484</TotalTime>
  <Words>859</Words>
  <Application>Microsoft Office PowerPoint</Application>
  <PresentationFormat>On-screen Show (4:3)</PresentationFormat>
  <Paragraphs>285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Anonymous Pro</vt:lpstr>
      <vt:lpstr>Arial</vt:lpstr>
      <vt:lpstr>Arial Narrow</vt:lpstr>
      <vt:lpstr>Calibri</vt:lpstr>
      <vt:lpstr>Courier New</vt:lpstr>
      <vt:lpstr>Roboto Regular</vt:lpstr>
      <vt:lpstr>Source Code Pro</vt:lpstr>
      <vt:lpstr>Times New Roman</vt:lpstr>
      <vt:lpstr>Wingdings</vt:lpstr>
      <vt:lpstr>UWTheme-120-Wi19</vt:lpstr>
      <vt:lpstr>Expressions &amp; Conditionals CSE 120 Winter 2019</vt:lpstr>
      <vt:lpstr>Administrivia</vt:lpstr>
      <vt:lpstr>Outline</vt:lpstr>
      <vt:lpstr>Expressions</vt:lpstr>
      <vt:lpstr>Operators</vt:lpstr>
      <vt:lpstr>Operators</vt:lpstr>
      <vt:lpstr>Operators</vt:lpstr>
      <vt:lpstr>Modulus Operator:  %</vt:lpstr>
      <vt:lpstr>Conditionals Worksheet</vt:lpstr>
      <vt:lpstr>Modulus Example in Processing</vt:lpstr>
      <vt:lpstr>Control Flow</vt:lpstr>
      <vt:lpstr>Outline</vt:lpstr>
      <vt:lpstr>If-Statements</vt:lpstr>
      <vt:lpstr>If-Statements</vt:lpstr>
      <vt:lpstr>If-Statements</vt:lpstr>
      <vt:lpstr>If-Statements</vt:lpstr>
      <vt:lpstr>If-Statements</vt:lpstr>
      <vt:lpstr>Practice Question</vt:lpstr>
      <vt:lpstr>Conditionals Worksheet</vt:lpstr>
      <vt:lpstr>Processing Demo:  Drawing Dots</vt:lpstr>
      <vt:lpstr>Jumping Monster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&amp; Loops CSE 120 Spring 2017</dc:title>
  <dc:creator>Justin Hsia</dc:creator>
  <cp:lastModifiedBy>Justin Hsia</cp:lastModifiedBy>
  <cp:revision>93</cp:revision>
  <cp:lastPrinted>2017-04-10T22:42:51Z</cp:lastPrinted>
  <dcterms:created xsi:type="dcterms:W3CDTF">2017-04-07T21:10:31Z</dcterms:created>
  <dcterms:modified xsi:type="dcterms:W3CDTF">2019-01-29T01:08:36Z</dcterms:modified>
</cp:coreProperties>
</file>